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66" r:id="rId6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22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135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63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04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06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734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80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01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16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90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21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D64BC-7D36-4401-8383-9DE738DAC051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47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Understanding and engaging in the customer experience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Presentation – Guidance Notes</a:t>
            </a:r>
          </a:p>
          <a:p>
            <a:r>
              <a:rPr lang="en-GB" dirty="0"/>
              <a:t>TESCO</a:t>
            </a:r>
          </a:p>
        </p:txBody>
      </p:sp>
    </p:spTree>
    <p:extLst>
      <p:ext uri="{BB962C8B-B14F-4D97-AF65-F5344CB8AC3E}">
        <p14:creationId xmlns:p14="http://schemas.microsoft.com/office/powerpoint/2010/main" val="2929490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88AE6-D1CC-4528-A18B-68724A5A3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C53CF-68C1-4C63-9AE9-4235CC255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Individual 15 min presentation using </a:t>
            </a:r>
            <a:r>
              <a:rPr lang="en-GB" dirty="0" err="1"/>
              <a:t>powerpoint</a:t>
            </a:r>
            <a:r>
              <a:rPr lang="en-GB" dirty="0"/>
              <a:t> slides.</a:t>
            </a:r>
          </a:p>
          <a:p>
            <a:r>
              <a:rPr lang="en-GB" dirty="0"/>
              <a:t>No supplementary notes are required.</a:t>
            </a:r>
          </a:p>
          <a:p>
            <a:r>
              <a:rPr lang="en-GB" dirty="0"/>
              <a:t>You are to include a minimum of 5 references within the work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556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Provide a definition on the topic area of ‘Quality’ in context to CRM</a:t>
            </a:r>
          </a:p>
          <a:p>
            <a:r>
              <a:rPr lang="en-GB" dirty="0"/>
              <a:t>This definition should </a:t>
            </a:r>
            <a:r>
              <a:rPr lang="en-GB"/>
              <a:t>be presented </a:t>
            </a:r>
            <a:r>
              <a:rPr lang="en-GB" dirty="0"/>
              <a:t>in ‘quotation’ format and referenced accordingly.</a:t>
            </a:r>
          </a:p>
          <a:p>
            <a:r>
              <a:rPr lang="en-GB" dirty="0"/>
              <a:t>In your own words (no slide) describe using one example how quality is delivered within TESCO to ensure a good customer relationship.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437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Describe 3 benefits of TESCO using a quality model to develop its CRM system.</a:t>
            </a:r>
          </a:p>
          <a:p>
            <a:r>
              <a:rPr lang="en-GB" dirty="0"/>
              <a:t>Critically  discuss two models of quality.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3308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32C15-F894-4E77-900D-AFC5D97CF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E3BF6-2DCA-4073-93D5-5B982D9AD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Produce a SWOT analysis (use 1 slide only) </a:t>
            </a:r>
          </a:p>
          <a:p>
            <a:r>
              <a:rPr lang="en-GB" dirty="0"/>
              <a:t>You need to place  the following areas: Ethics, Sustainability, Segmentation and loyalty within the SWOT to make clear that they are strengths etc.  </a:t>
            </a:r>
          </a:p>
          <a:p>
            <a:r>
              <a:rPr lang="en-GB" dirty="0"/>
              <a:t>You need to discuss why they are a strength etc and how this may impact on </a:t>
            </a:r>
            <a:r>
              <a:rPr lang="en-GB" dirty="0" err="1"/>
              <a:t>crm</a:t>
            </a:r>
            <a:r>
              <a:rPr lang="en-GB" dirty="0"/>
              <a:t> quality at TESCO.</a:t>
            </a:r>
          </a:p>
          <a:p>
            <a:r>
              <a:rPr lang="en-GB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84595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181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Understanding and engaging in the customer experience</vt:lpstr>
      <vt:lpstr>Presentation Guidance</vt:lpstr>
      <vt:lpstr>Task 1</vt:lpstr>
      <vt:lpstr>Task 2</vt:lpstr>
      <vt:lpstr>Task 3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Management</dc:title>
  <dc:creator>Maria Heffernan</dc:creator>
  <cp:lastModifiedBy>Maria Heffernan</cp:lastModifiedBy>
  <cp:revision>17</cp:revision>
  <cp:lastPrinted>2019-05-23T08:47:47Z</cp:lastPrinted>
  <dcterms:created xsi:type="dcterms:W3CDTF">2019-05-23T07:52:12Z</dcterms:created>
  <dcterms:modified xsi:type="dcterms:W3CDTF">2022-05-24T13:01:36Z</dcterms:modified>
</cp:coreProperties>
</file>