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163D0A-BDD7-425F-90BF-0C518089FB24}" v="4" dt="2022-11-04T12:25:19.3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622" autoAdjust="0"/>
    <p:restoredTop sz="94660"/>
  </p:normalViewPr>
  <p:slideViewPr>
    <p:cSldViewPr snapToGrid="0">
      <p:cViewPr>
        <p:scale>
          <a:sx n="100" d="100"/>
          <a:sy n="100" d="100"/>
        </p:scale>
        <p:origin x="-52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eikrayat al hassany" userId="0e7ca316cc114e52" providerId="LiveId" clId="{74163D0A-BDD7-425F-90BF-0C518089FB24}"/>
    <pc:docChg chg="undo custSel modSld">
      <pc:chgData name="theikrayat al hassany" userId="0e7ca316cc114e52" providerId="LiveId" clId="{74163D0A-BDD7-425F-90BF-0C518089FB24}" dt="2022-11-06T10:33:40.036" v="2019" actId="114"/>
      <pc:docMkLst>
        <pc:docMk/>
      </pc:docMkLst>
      <pc:sldChg chg="addSp delSp modSp mod modMedia setBg delAnim delDesignElem chgLayout">
        <pc:chgData name="theikrayat al hassany" userId="0e7ca316cc114e52" providerId="LiveId" clId="{74163D0A-BDD7-425F-90BF-0C518089FB24}" dt="2022-11-04T11:50:20.139" v="1242" actId="26606"/>
        <pc:sldMkLst>
          <pc:docMk/>
          <pc:sldMk cId="311717606" sldId="256"/>
        </pc:sldMkLst>
        <pc:spChg chg="del mod">
          <ac:chgData name="theikrayat al hassany" userId="0e7ca316cc114e52" providerId="LiveId" clId="{74163D0A-BDD7-425F-90BF-0C518089FB24}" dt="2022-11-04T11:45:14.568" v="1180" actId="21"/>
          <ac:spMkLst>
            <pc:docMk/>
            <pc:sldMk cId="311717606" sldId="256"/>
            <ac:spMk id="2" creationId="{D3852289-16BF-DDB0-67AE-0D15C708180B}"/>
          </ac:spMkLst>
        </pc:spChg>
        <pc:spChg chg="mod ord">
          <ac:chgData name="theikrayat al hassany" userId="0e7ca316cc114e52" providerId="LiveId" clId="{74163D0A-BDD7-425F-90BF-0C518089FB24}" dt="2022-11-04T11:50:20.139" v="1242" actId="26606"/>
          <ac:spMkLst>
            <pc:docMk/>
            <pc:sldMk cId="311717606" sldId="256"/>
            <ac:spMk id="3" creationId="{4066CF24-66C5-2B3D-5308-D403790FC1B3}"/>
          </ac:spMkLst>
        </pc:spChg>
        <pc:spChg chg="add del mod">
          <ac:chgData name="theikrayat al hassany" userId="0e7ca316cc114e52" providerId="LiveId" clId="{74163D0A-BDD7-425F-90BF-0C518089FB24}" dt="2022-11-04T11:47:10.751" v="1188" actId="478"/>
          <ac:spMkLst>
            <pc:docMk/>
            <pc:sldMk cId="311717606" sldId="256"/>
            <ac:spMk id="8" creationId="{A9F4586F-71F9-6E6F-171B-6DEEDA1CE66B}"/>
          </ac:spMkLst>
        </pc:spChg>
        <pc:spChg chg="add del">
          <ac:chgData name="theikrayat al hassany" userId="0e7ca316cc114e52" providerId="LiveId" clId="{74163D0A-BDD7-425F-90BF-0C518089FB24}" dt="2022-11-04T11:38:20.163" v="1164" actId="26606"/>
          <ac:spMkLst>
            <pc:docMk/>
            <pc:sldMk cId="311717606" sldId="256"/>
            <ac:spMk id="9" creationId="{C1DD1A8A-57D5-4A81-AD04-532B043C5611}"/>
          </ac:spMkLst>
        </pc:spChg>
        <pc:spChg chg="add mod ord">
          <ac:chgData name="theikrayat al hassany" userId="0e7ca316cc114e52" providerId="LiveId" clId="{74163D0A-BDD7-425F-90BF-0C518089FB24}" dt="2022-11-04T11:50:20.139" v="1242" actId="26606"/>
          <ac:spMkLst>
            <pc:docMk/>
            <pc:sldMk cId="311717606" sldId="256"/>
            <ac:spMk id="10" creationId="{BCF46D15-8185-1CBB-E005-D9E08CCEDB85}"/>
          </ac:spMkLst>
        </pc:spChg>
        <pc:spChg chg="add del">
          <ac:chgData name="theikrayat al hassany" userId="0e7ca316cc114e52" providerId="LiveId" clId="{74163D0A-BDD7-425F-90BF-0C518089FB24}" dt="2022-11-04T11:38:20.163" v="1164" actId="26606"/>
          <ac:spMkLst>
            <pc:docMk/>
            <pc:sldMk cId="311717606" sldId="256"/>
            <ac:spMk id="11" creationId="{007891EC-4501-44ED-A8C8-B11B6DB767AB}"/>
          </ac:spMkLst>
        </pc:spChg>
        <pc:spChg chg="add del">
          <ac:chgData name="theikrayat al hassany" userId="0e7ca316cc114e52" providerId="LiveId" clId="{74163D0A-BDD7-425F-90BF-0C518089FB24}" dt="2022-11-04T11:38:20.147" v="1163" actId="26606"/>
          <ac:spMkLst>
            <pc:docMk/>
            <pc:sldMk cId="311717606" sldId="256"/>
            <ac:spMk id="16" creationId="{0450C687-86B5-4248-BEBB-0B59B7977047}"/>
          </ac:spMkLst>
        </pc:spChg>
        <pc:spChg chg="add">
          <ac:chgData name="theikrayat al hassany" userId="0e7ca316cc114e52" providerId="LiveId" clId="{74163D0A-BDD7-425F-90BF-0C518089FB24}" dt="2022-11-04T11:50:20.139" v="1242" actId="26606"/>
          <ac:spMkLst>
            <pc:docMk/>
            <pc:sldMk cId="311717606" sldId="256"/>
            <ac:spMk id="17" creationId="{E6760941-EF99-4F61-A95D-3C3E7C08DBD6}"/>
          </ac:spMkLst>
        </pc:spChg>
        <pc:spChg chg="add del">
          <ac:chgData name="theikrayat al hassany" userId="0e7ca316cc114e52" providerId="LiveId" clId="{74163D0A-BDD7-425F-90BF-0C518089FB24}" dt="2022-11-04T11:38:20.147" v="1163" actId="26606"/>
          <ac:spMkLst>
            <pc:docMk/>
            <pc:sldMk cId="311717606" sldId="256"/>
            <ac:spMk id="18" creationId="{3CD1EA40-7116-4FCB-9369-70F29FAA91EC}"/>
          </ac:spMkLst>
        </pc:spChg>
        <pc:spChg chg="add">
          <ac:chgData name="theikrayat al hassany" userId="0e7ca316cc114e52" providerId="LiveId" clId="{74163D0A-BDD7-425F-90BF-0C518089FB24}" dt="2022-11-04T11:50:20.139" v="1242" actId="26606"/>
          <ac:spMkLst>
            <pc:docMk/>
            <pc:sldMk cId="311717606" sldId="256"/>
            <ac:spMk id="19" creationId="{44D9B9FF-D6DA-4F69-B4A0-BA1550D65CD9}"/>
          </ac:spMkLst>
        </pc:spChg>
        <pc:spChg chg="add del">
          <ac:chgData name="theikrayat al hassany" userId="0e7ca316cc114e52" providerId="LiveId" clId="{74163D0A-BDD7-425F-90BF-0C518089FB24}" dt="2022-11-04T11:38:20.147" v="1163" actId="26606"/>
          <ac:spMkLst>
            <pc:docMk/>
            <pc:sldMk cId="311717606" sldId="256"/>
            <ac:spMk id="20" creationId="{A5271697-90F1-4A23-8EF2-0179F2EAFACB}"/>
          </ac:spMkLst>
        </pc:spChg>
        <pc:spChg chg="add">
          <ac:chgData name="theikrayat al hassany" userId="0e7ca316cc114e52" providerId="LiveId" clId="{74163D0A-BDD7-425F-90BF-0C518089FB24}" dt="2022-11-04T11:50:20.139" v="1242" actId="26606"/>
          <ac:spMkLst>
            <pc:docMk/>
            <pc:sldMk cId="311717606" sldId="256"/>
            <ac:spMk id="21" creationId="{A7DC0AF9-0747-4070-A6D7-DF3681B9EB08}"/>
          </ac:spMkLst>
        </pc:spChg>
        <pc:spChg chg="add">
          <ac:chgData name="theikrayat al hassany" userId="0e7ca316cc114e52" providerId="LiveId" clId="{74163D0A-BDD7-425F-90BF-0C518089FB24}" dt="2022-11-04T11:50:20.139" v="1242" actId="26606"/>
          <ac:spMkLst>
            <pc:docMk/>
            <pc:sldMk cId="311717606" sldId="256"/>
            <ac:spMk id="23" creationId="{74612EAD-0A8C-4C44-AFE1-3DF0669AC819}"/>
          </ac:spMkLst>
        </pc:spChg>
        <pc:spChg chg="add">
          <ac:chgData name="theikrayat al hassany" userId="0e7ca316cc114e52" providerId="LiveId" clId="{74163D0A-BDD7-425F-90BF-0C518089FB24}" dt="2022-11-04T11:50:20.139" v="1242" actId="26606"/>
          <ac:spMkLst>
            <pc:docMk/>
            <pc:sldMk cId="311717606" sldId="256"/>
            <ac:spMk id="25" creationId="{C2D46295-4D0D-487B-8972-141A047FB174}"/>
          </ac:spMkLst>
        </pc:spChg>
        <pc:spChg chg="add del">
          <ac:chgData name="theikrayat al hassany" userId="0e7ca316cc114e52" providerId="LiveId" clId="{74163D0A-BDD7-425F-90BF-0C518089FB24}" dt="2022-11-04T11:38:20.147" v="1163" actId="26606"/>
          <ac:spMkLst>
            <pc:docMk/>
            <pc:sldMk cId="311717606" sldId="256"/>
            <ac:spMk id="44" creationId="{D9F5512A-48E1-4C07-B75E-3CCC517B6804}"/>
          </ac:spMkLst>
        </pc:spChg>
        <pc:spChg chg="add del">
          <ac:chgData name="theikrayat al hassany" userId="0e7ca316cc114e52" providerId="LiveId" clId="{74163D0A-BDD7-425F-90BF-0C518089FB24}" dt="2022-11-04T11:49:51.362" v="1203" actId="700"/>
          <ac:spMkLst>
            <pc:docMk/>
            <pc:sldMk cId="311717606" sldId="256"/>
            <ac:spMk id="46" creationId="{E6760941-EF99-4F61-A95D-3C3E7C08DBD6}"/>
          </ac:spMkLst>
        </pc:spChg>
        <pc:spChg chg="add del">
          <ac:chgData name="theikrayat al hassany" userId="0e7ca316cc114e52" providerId="LiveId" clId="{74163D0A-BDD7-425F-90BF-0C518089FB24}" dt="2022-11-04T11:49:51.362" v="1203" actId="700"/>
          <ac:spMkLst>
            <pc:docMk/>
            <pc:sldMk cId="311717606" sldId="256"/>
            <ac:spMk id="47" creationId="{44D9B9FF-D6DA-4F69-B4A0-BA1550D65CD9}"/>
          </ac:spMkLst>
        </pc:spChg>
        <pc:spChg chg="add del">
          <ac:chgData name="theikrayat al hassany" userId="0e7ca316cc114e52" providerId="LiveId" clId="{74163D0A-BDD7-425F-90BF-0C518089FB24}" dt="2022-11-04T11:49:51.362" v="1203" actId="700"/>
          <ac:spMkLst>
            <pc:docMk/>
            <pc:sldMk cId="311717606" sldId="256"/>
            <ac:spMk id="48" creationId="{A7DC0AF9-0747-4070-A6D7-DF3681B9EB08}"/>
          </ac:spMkLst>
        </pc:spChg>
        <pc:spChg chg="add del">
          <ac:chgData name="theikrayat al hassany" userId="0e7ca316cc114e52" providerId="LiveId" clId="{74163D0A-BDD7-425F-90BF-0C518089FB24}" dt="2022-11-04T11:49:51.362" v="1203" actId="700"/>
          <ac:spMkLst>
            <pc:docMk/>
            <pc:sldMk cId="311717606" sldId="256"/>
            <ac:spMk id="49" creationId="{74612EAD-0A8C-4C44-AFE1-3DF0669AC819}"/>
          </ac:spMkLst>
        </pc:spChg>
        <pc:spChg chg="add del">
          <ac:chgData name="theikrayat al hassany" userId="0e7ca316cc114e52" providerId="LiveId" clId="{74163D0A-BDD7-425F-90BF-0C518089FB24}" dt="2022-11-04T11:49:51.362" v="1203" actId="700"/>
          <ac:spMkLst>
            <pc:docMk/>
            <pc:sldMk cId="311717606" sldId="256"/>
            <ac:spMk id="50" creationId="{C2D46295-4D0D-487B-8972-141A047FB174}"/>
          </ac:spMkLst>
        </pc:spChg>
        <pc:grpChg chg="add del">
          <ac:chgData name="theikrayat al hassany" userId="0e7ca316cc114e52" providerId="LiveId" clId="{74163D0A-BDD7-425F-90BF-0C518089FB24}" dt="2022-11-04T11:38:20.147" v="1163" actId="26606"/>
          <ac:grpSpMkLst>
            <pc:docMk/>
            <pc:sldMk cId="311717606" sldId="256"/>
            <ac:grpSpMk id="22" creationId="{A9B4CF53-BC95-46A2-B37D-D05450472BCB}"/>
          </ac:grpSpMkLst>
        </pc:grpChg>
        <pc:picChg chg="add del mod ord">
          <ac:chgData name="theikrayat al hassany" userId="0e7ca316cc114e52" providerId="LiveId" clId="{74163D0A-BDD7-425F-90BF-0C518089FB24}" dt="2022-11-04T11:38:53.130" v="1168" actId="21"/>
          <ac:picMkLst>
            <pc:docMk/>
            <pc:sldMk cId="311717606" sldId="256"/>
            <ac:picMk id="5" creationId="{860B4DA5-F64A-F0BD-54DC-58C77F490977}"/>
          </ac:picMkLst>
        </pc:picChg>
        <pc:picChg chg="add del mod">
          <ac:chgData name="theikrayat al hassany" userId="0e7ca316cc114e52" providerId="LiveId" clId="{74163D0A-BDD7-425F-90BF-0C518089FB24}" dt="2022-11-04T11:49:34.063" v="1202" actId="21"/>
          <ac:picMkLst>
            <pc:docMk/>
            <pc:sldMk cId="311717606" sldId="256"/>
            <ac:picMk id="6" creationId="{18D0AD36-533A-D7A3-C920-19AB77D68984}"/>
          </ac:picMkLst>
        </pc:picChg>
        <pc:picChg chg="add">
          <ac:chgData name="theikrayat al hassany" userId="0e7ca316cc114e52" providerId="LiveId" clId="{74163D0A-BDD7-425F-90BF-0C518089FB24}" dt="2022-11-04T11:50:20.139" v="1242" actId="26606"/>
          <ac:picMkLst>
            <pc:docMk/>
            <pc:sldMk cId="311717606" sldId="256"/>
            <ac:picMk id="14" creationId="{76459A7F-DAD9-D024-26FC-A397E4661A46}"/>
          </ac:picMkLst>
        </pc:picChg>
      </pc:sldChg>
      <pc:sldChg chg="addSp delSp modSp mod setBg">
        <pc:chgData name="theikrayat al hassany" userId="0e7ca316cc114e52" providerId="LiveId" clId="{74163D0A-BDD7-425F-90BF-0C518089FB24}" dt="2022-11-06T10:29:27.051" v="2009" actId="20577"/>
        <pc:sldMkLst>
          <pc:docMk/>
          <pc:sldMk cId="1147010734" sldId="257"/>
        </pc:sldMkLst>
        <pc:spChg chg="add del">
          <ac:chgData name="theikrayat al hassany" userId="0e7ca316cc114e52" providerId="LiveId" clId="{74163D0A-BDD7-425F-90BF-0C518089FB24}" dt="2022-11-04T11:37:32.753" v="1161" actId="26606"/>
          <ac:spMkLst>
            <pc:docMk/>
            <pc:sldMk cId="1147010734" sldId="257"/>
            <ac:spMk id="9" creationId="{32BC26D8-82FB-445E-AA49-62A77D7C1EE0}"/>
          </ac:spMkLst>
        </pc:spChg>
        <pc:spChg chg="add del">
          <ac:chgData name="theikrayat al hassany" userId="0e7ca316cc114e52" providerId="LiveId" clId="{74163D0A-BDD7-425F-90BF-0C518089FB24}" dt="2022-11-04T11:37:32.753" v="1161" actId="26606"/>
          <ac:spMkLst>
            <pc:docMk/>
            <pc:sldMk cId="1147010734" sldId="257"/>
            <ac:spMk id="11" creationId="{CB44330D-EA18-4254-AA95-EB49948539B8}"/>
          </ac:spMkLst>
        </pc:spChg>
        <pc:spChg chg="add">
          <ac:chgData name="theikrayat al hassany" userId="0e7ca316cc114e52" providerId="LiveId" clId="{74163D0A-BDD7-425F-90BF-0C518089FB24}" dt="2022-11-04T11:37:32.753" v="1161" actId="26606"/>
          <ac:spMkLst>
            <pc:docMk/>
            <pc:sldMk cId="1147010734" sldId="257"/>
            <ac:spMk id="16" creationId="{69D184B2-2226-4E31-BCCB-444330767440}"/>
          </ac:spMkLst>
        </pc:spChg>
        <pc:spChg chg="add">
          <ac:chgData name="theikrayat al hassany" userId="0e7ca316cc114e52" providerId="LiveId" clId="{74163D0A-BDD7-425F-90BF-0C518089FB24}" dt="2022-11-04T11:37:32.753" v="1161" actId="26606"/>
          <ac:spMkLst>
            <pc:docMk/>
            <pc:sldMk cId="1147010734" sldId="257"/>
            <ac:spMk id="18" creationId="{1AC4D4E3-486A-464A-8EC8-D44881097267}"/>
          </ac:spMkLst>
        </pc:spChg>
        <pc:spChg chg="add">
          <ac:chgData name="theikrayat al hassany" userId="0e7ca316cc114e52" providerId="LiveId" clId="{74163D0A-BDD7-425F-90BF-0C518089FB24}" dt="2022-11-04T11:37:32.753" v="1161" actId="26606"/>
          <ac:spMkLst>
            <pc:docMk/>
            <pc:sldMk cId="1147010734" sldId="257"/>
            <ac:spMk id="20" creationId="{864DE13E-58EB-4475-B79C-0D4FC651239B}"/>
          </ac:spMkLst>
        </pc:spChg>
        <pc:graphicFrameChg chg="mod modGraphic">
          <ac:chgData name="theikrayat al hassany" userId="0e7ca316cc114e52" providerId="LiveId" clId="{74163D0A-BDD7-425F-90BF-0C518089FB24}" dt="2022-11-06T10:29:27.051" v="2009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addSp modSp mod setBg">
        <pc:chgData name="theikrayat al hassany" userId="0e7ca316cc114e52" providerId="LiveId" clId="{74163D0A-BDD7-425F-90BF-0C518089FB24}" dt="2022-11-06T10:33:40.036" v="2019" actId="114"/>
        <pc:sldMkLst>
          <pc:docMk/>
          <pc:sldMk cId="2431601311" sldId="258"/>
        </pc:sldMkLst>
        <pc:spChg chg="mod">
          <ac:chgData name="theikrayat al hassany" userId="0e7ca316cc114e52" providerId="LiveId" clId="{74163D0A-BDD7-425F-90BF-0C518089FB24}" dt="2022-11-04T10:57:25.947" v="1107" actId="26606"/>
          <ac:spMkLst>
            <pc:docMk/>
            <pc:sldMk cId="2431601311" sldId="258"/>
            <ac:spMk id="2" creationId="{BFF4B55C-076C-9BB1-E909-CEAE747602C1}"/>
          </ac:spMkLst>
        </pc:spChg>
        <pc:spChg chg="mod">
          <ac:chgData name="theikrayat al hassany" userId="0e7ca316cc114e52" providerId="LiveId" clId="{74163D0A-BDD7-425F-90BF-0C518089FB24}" dt="2022-11-06T10:33:40.036" v="2019" actId="114"/>
          <ac:spMkLst>
            <pc:docMk/>
            <pc:sldMk cId="2431601311" sldId="258"/>
            <ac:spMk id="3" creationId="{87E0FB5E-A107-942E-C251-8658773DCEAF}"/>
          </ac:spMkLst>
        </pc:spChg>
        <pc:spChg chg="add mod">
          <ac:chgData name="theikrayat al hassany" userId="0e7ca316cc114e52" providerId="LiveId" clId="{74163D0A-BDD7-425F-90BF-0C518089FB24}" dt="2022-11-06T10:33:07.866" v="2017" actId="114"/>
          <ac:spMkLst>
            <pc:docMk/>
            <pc:sldMk cId="2431601311" sldId="258"/>
            <ac:spMk id="5" creationId="{052CE755-D28C-5A6E-1CF4-64EFAA725BB8}"/>
          </ac:spMkLst>
        </pc:spChg>
        <pc:spChg chg="add">
          <ac:chgData name="theikrayat al hassany" userId="0e7ca316cc114e52" providerId="LiveId" clId="{74163D0A-BDD7-425F-90BF-0C518089FB24}" dt="2022-11-04T10:57:25.947" v="1107" actId="26606"/>
          <ac:spMkLst>
            <pc:docMk/>
            <pc:sldMk cId="2431601311" sldId="258"/>
            <ac:spMk id="8" creationId="{1B15ED52-F352-441B-82BF-E0EA34836D08}"/>
          </ac:spMkLst>
        </pc:spChg>
        <pc:spChg chg="add">
          <ac:chgData name="theikrayat al hassany" userId="0e7ca316cc114e52" providerId="LiveId" clId="{74163D0A-BDD7-425F-90BF-0C518089FB24}" dt="2022-11-04T10:57:25.947" v="1107" actId="26606"/>
          <ac:spMkLst>
            <pc:docMk/>
            <pc:sldMk cId="2431601311" sldId="258"/>
            <ac:spMk id="10" creationId="{3B2E3793-BFE6-45A2-9B7B-E18844431C99}"/>
          </ac:spMkLst>
        </pc:spChg>
        <pc:spChg chg="add">
          <ac:chgData name="theikrayat al hassany" userId="0e7ca316cc114e52" providerId="LiveId" clId="{74163D0A-BDD7-425F-90BF-0C518089FB24}" dt="2022-11-04T10:57:25.947" v="1107" actId="26606"/>
          <ac:spMkLst>
            <pc:docMk/>
            <pc:sldMk cId="2431601311" sldId="258"/>
            <ac:spMk id="12" creationId="{BC4C4868-CB8F-4AF9-9CDB-8108F2C19B67}"/>
          </ac:spMkLst>
        </pc:spChg>
        <pc:spChg chg="add">
          <ac:chgData name="theikrayat al hassany" userId="0e7ca316cc114e52" providerId="LiveId" clId="{74163D0A-BDD7-425F-90BF-0C518089FB24}" dt="2022-11-04T10:57:25.947" v="1107" actId="26606"/>
          <ac:spMkLst>
            <pc:docMk/>
            <pc:sldMk cId="2431601311" sldId="258"/>
            <ac:spMk id="14" creationId="{375E0459-6403-40CD-989D-56A4407CA12E}"/>
          </ac:spMkLst>
        </pc:spChg>
        <pc:spChg chg="add">
          <ac:chgData name="theikrayat al hassany" userId="0e7ca316cc114e52" providerId="LiveId" clId="{74163D0A-BDD7-425F-90BF-0C518089FB24}" dt="2022-11-04T10:57:25.947" v="1107" actId="26606"/>
          <ac:spMkLst>
            <pc:docMk/>
            <pc:sldMk cId="2431601311" sldId="258"/>
            <ac:spMk id="16" creationId="{53E5B1A8-3AC9-4BD1-9BBC-78CA94F2D1B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6760941-EF99-4F61-A95D-3C3E7C08D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44D9B9FF-D6DA-4F69-B4A0-BA1550D65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84269" y="1756600"/>
            <a:ext cx="1080325" cy="4736395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6">
            <a:extLst>
              <a:ext uri="{FF2B5EF4-FFF2-40B4-BE49-F238E27FC236}">
                <a16:creationId xmlns:a16="http://schemas.microsoft.com/office/drawing/2014/main" id="{A7DC0AF9-0747-4070-A6D7-DF3681B9E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76839" y="1357766"/>
            <a:ext cx="687754" cy="430312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id="{74612EAD-0A8C-4C44-AFE1-3DF0669AC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78850" y="1135060"/>
            <a:ext cx="409371" cy="416921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Rectangle 8">
            <a:extLst>
              <a:ext uri="{FF2B5EF4-FFF2-40B4-BE49-F238E27FC236}">
                <a16:creationId xmlns:a16="http://schemas.microsoft.com/office/drawing/2014/main" id="{C2D46295-4D0D-487B-8972-141A047FB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24043"/>
            <a:ext cx="5288862" cy="397812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BCF46D15-8185-1CBB-E005-D9E08CCEDB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342" y="1357766"/>
            <a:ext cx="4322204" cy="3541334"/>
          </a:xfrm>
        </p:spPr>
        <p:txBody>
          <a:bodyPr>
            <a:normAutofit/>
          </a:bodyPr>
          <a:lstStyle/>
          <a:p>
            <a:pPr algn="l"/>
            <a:r>
              <a:rPr lang="en-GB" sz="5400">
                <a:solidFill>
                  <a:srgbClr val="FFFFFF"/>
                </a:solidFill>
              </a:rPr>
              <a:t>Personal Development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2599" y="5301530"/>
            <a:ext cx="3493154" cy="1080982"/>
          </a:xfrm>
        </p:spPr>
        <p:txBody>
          <a:bodyPr anchor="t">
            <a:normAutofit/>
          </a:bodyPr>
          <a:lstStyle/>
          <a:p>
            <a:pPr algn="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THEIKRAYAT AL-HASSANY</a:t>
            </a:r>
          </a:p>
          <a:p>
            <a:pPr algn="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2208785</a:t>
            </a:r>
          </a:p>
          <a:p>
            <a:pPr algn="r"/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r"/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r"/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4" name="Graphic 13" descr="Head with Gears">
            <a:extLst>
              <a:ext uri="{FF2B5EF4-FFF2-40B4-BE49-F238E27FC236}">
                <a16:creationId xmlns:a16="http://schemas.microsoft.com/office/drawing/2014/main" id="{76459A7F-DAD9-D024-26FC-A397E4661A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96334" y="1124043"/>
            <a:ext cx="5096755" cy="509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8436907"/>
              </p:ext>
            </p:extLst>
          </p:nvPr>
        </p:nvGraphicFramePr>
        <p:xfrm>
          <a:off x="1263578" y="1648164"/>
          <a:ext cx="9664849" cy="3774097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33713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780064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744524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622344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286604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997600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627757">
                <a:tc>
                  <a:txBody>
                    <a:bodyPr/>
                    <a:lstStyle/>
                    <a:p>
                      <a:pPr algn="ctr"/>
                      <a:r>
                        <a:rPr lang="en-GB" sz="900"/>
                        <a:t>What are your</a:t>
                      </a:r>
                    </a:p>
                    <a:p>
                      <a:pPr algn="ctr"/>
                      <a:r>
                        <a:rPr lang="en-GB" sz="900"/>
                        <a:t>long-term goals?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/>
                        <a:t>What are your specific</a:t>
                      </a:r>
                    </a:p>
                    <a:p>
                      <a:pPr algn="ctr"/>
                      <a:r>
                        <a:rPr lang="en-GB" sz="900"/>
                        <a:t>career goals?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/>
                        <a:t>What are the key skills</a:t>
                      </a:r>
                    </a:p>
                    <a:p>
                      <a:pPr algn="ctr"/>
                      <a:r>
                        <a:rPr lang="en-GB" sz="900"/>
                        <a:t>needed for each one</a:t>
                      </a:r>
                    </a:p>
                    <a:p>
                      <a:pPr algn="ctr"/>
                      <a:r>
                        <a:rPr lang="en-GB" sz="900"/>
                        <a:t>of your goals?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 dirty="0"/>
                        <a:t>What skills do you</a:t>
                      </a:r>
                    </a:p>
                    <a:p>
                      <a:pPr algn="ctr"/>
                      <a:r>
                        <a:rPr lang="en-GB" sz="900" dirty="0"/>
                        <a:t>need to work on?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/>
                        <a:t>What actions are you</a:t>
                      </a:r>
                    </a:p>
                    <a:p>
                      <a:pPr algn="ctr"/>
                      <a:r>
                        <a:rPr lang="en-GB" sz="900"/>
                        <a:t>going to take?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900"/>
                        <a:t>When are you</a:t>
                      </a:r>
                    </a:p>
                    <a:p>
                      <a:pPr algn="ctr"/>
                      <a:r>
                        <a:rPr lang="en-GB" sz="900"/>
                        <a:t>going to complete</a:t>
                      </a:r>
                    </a:p>
                    <a:p>
                      <a:pPr algn="ctr"/>
                      <a:r>
                        <a:rPr lang="en-GB" sz="900"/>
                        <a:t>your training by?</a:t>
                      </a:r>
                    </a:p>
                  </a:txBody>
                  <a:tcPr marL="68995" marR="68995" marT="34498" marB="34498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759540">
                <a:tc>
                  <a:txBody>
                    <a:bodyPr/>
                    <a:lstStyle/>
                    <a:p>
                      <a:r>
                        <a:rPr lang="en-GB" sz="900" dirty="0"/>
                        <a:t>Improve and expand my business 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Move to another location to expand the business and get more working space, including car park and improve location.  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Add new improvements within the building including decoration.  </a:t>
                      </a:r>
                    </a:p>
                    <a:p>
                      <a:r>
                        <a:rPr lang="en-GB" sz="900" dirty="0"/>
                        <a:t>Add other activities including le</a:t>
                      </a:r>
                    </a:p>
                    <a:p>
                      <a:r>
                        <a:rPr lang="en-GB" sz="900" dirty="0"/>
                        <a:t>Organisational and communication skills.  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Developing the hairdresser, cosmetics and beauticians with the latest technical means and advanced devices in this field. 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Converting customer information from paper to files that are stored in a folder within the computer.  Continue to learn more IT skills – MS Office suite and business management skills.  Study about social media. 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Three months.</a:t>
                      </a:r>
                    </a:p>
                  </a:txBody>
                  <a:tcPr marL="68995" marR="68995" marT="34498" marB="34498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627757">
                <a:tc>
                  <a:txBody>
                    <a:bodyPr/>
                    <a:lstStyle/>
                    <a:p>
                      <a:endParaRPr lang="en-GB" sz="900" dirty="0"/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Adding more workers to cover customer requests.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Recruit and educate staff in professional backgrounds to carry out advanced work from different nationalities. 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Conducting workshop development courses for workers.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We imply for each data for each customer and create files with confidential data for our own use for client information. 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Six months.</a:t>
                      </a:r>
                    </a:p>
                  </a:txBody>
                  <a:tcPr marL="68995" marR="68995" marT="34498" marB="34498"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415414">
                <a:tc>
                  <a:txBody>
                    <a:bodyPr/>
                    <a:lstStyle/>
                    <a:p>
                      <a:endParaRPr lang="en-GB" sz="900"/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Working ten hours a day instead of six hours a day. 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Time management.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Working extra hours during public holidays.  Reviewing current use of time and scheduling more precisely in future. 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Read books on time management.   Do an online Certificate, the Diploma.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Nine months. </a:t>
                      </a:r>
                    </a:p>
                  </a:txBody>
                  <a:tcPr marL="68995" marR="68995" marT="34498" marB="34498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759540">
                <a:tc>
                  <a:txBody>
                    <a:bodyPr/>
                    <a:lstStyle/>
                    <a:p>
                      <a:endParaRPr lang="en-GB" sz="900"/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Marketing the work by making advertisements and offers to reduce prices to get the largest number of.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Marketing.  Work to publish the project through newspapers, magazines, and social media.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Making advertisements continuously and differently to stir up the spirit of competition and challenge competing companies. 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I will hold a party at which we will present the annual plan and the results achieved during the year while laying the foundation and serious plans for developing work in the coming years.  </a:t>
                      </a:r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Twelve months.</a:t>
                      </a:r>
                    </a:p>
                  </a:txBody>
                  <a:tcPr marL="68995" marR="68995" marT="34498" marB="34498"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244707">
                <a:tc>
                  <a:txBody>
                    <a:bodyPr/>
                    <a:lstStyle/>
                    <a:p>
                      <a:endParaRPr lang="en-GB" sz="900"/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endParaRPr lang="en-GB" sz="900"/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endParaRPr lang="en-GB" sz="900"/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endParaRPr lang="en-GB" sz="900"/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endParaRPr lang="en-GB" sz="900"/>
                    </a:p>
                  </a:txBody>
                  <a:tcPr marL="68995" marR="68995" marT="34498" marB="34498"/>
                </a:tc>
                <a:tc>
                  <a:txBody>
                    <a:bodyPr/>
                    <a:lstStyle/>
                    <a:p>
                      <a:endParaRPr lang="en-GB" sz="900" dirty="0"/>
                    </a:p>
                  </a:txBody>
                  <a:tcPr marL="68995" marR="68995" marT="34498" marB="34498"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280097"/>
            <a:ext cx="9724031" cy="3683358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Allen, A. and Allen, M. (1999) </a:t>
            </a:r>
            <a:r>
              <a:rPr lang="en-GB" sz="2000" i="1" dirty="0"/>
              <a:t>Time Management and Personal Development. </a:t>
            </a:r>
            <a:r>
              <a:rPr lang="en-GB" sz="2000" dirty="0"/>
              <a:t>London: Thorogood Publishing.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Hardingham, A. (2004) </a:t>
            </a:r>
            <a:r>
              <a:rPr lang="en-GB" sz="2000" i="1" dirty="0"/>
              <a:t>The coach’s coach : personal development for personal developers. </a:t>
            </a:r>
            <a:r>
              <a:rPr lang="en-GB" sz="2000" dirty="0"/>
              <a:t>London: Chartered Institute of Personnel and Development.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Johns, H. (2012) </a:t>
            </a:r>
            <a:r>
              <a:rPr lang="en-GB" sz="2000" i="1" dirty="0"/>
              <a:t>Personal development in counsellor training</a:t>
            </a:r>
            <a:r>
              <a:rPr lang="en-GB" sz="2000" dirty="0"/>
              <a:t>. 2nd ed. Los Angeles, Calif: SAGE.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2CE755-D28C-5A6E-1CF4-64EFAA725BB8}"/>
              </a:ext>
            </a:extLst>
          </p:cNvPr>
          <p:cNvSpPr txBox="1"/>
          <p:nvPr/>
        </p:nvSpPr>
        <p:spPr>
          <a:xfrm>
            <a:off x="1371599" y="3074026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/>
              <a:t>Cottrell, S. (2010) </a:t>
            </a:r>
            <a:r>
              <a:rPr lang="en-GB" i="1" dirty="0"/>
              <a:t>Skills for success : the personal development planning handbook. </a:t>
            </a:r>
            <a:r>
              <a:rPr lang="en-GB" dirty="0"/>
              <a:t>2nd ed. Basingstoke: Palgrave Macmillan.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457</Words>
  <Application>Microsoft Office PowerPoint</Application>
  <PresentationFormat>Widescreen</PresentationFormat>
  <Paragraphs>54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Personal Development Plan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theikrayat al hassany</cp:lastModifiedBy>
  <cp:revision>4</cp:revision>
  <dcterms:created xsi:type="dcterms:W3CDTF">2022-07-21T09:53:39Z</dcterms:created>
  <dcterms:modified xsi:type="dcterms:W3CDTF">2022-11-06T10:33:47Z</dcterms:modified>
</cp:coreProperties>
</file>