
<file path=[Content_Types].xml><?xml version="1.0" encoding="utf-8"?>
<Types xmlns="http://schemas.openxmlformats.org/package/2006/content-types">
  <Default Extension="emf" ContentType="image/x-emf"/>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60" r:id="rId4"/>
  </p:sldMasterIdLst>
  <p:sldIdLst>
    <p:sldId id="257" r:id="rId5"/>
    <p:sldId id="258" r:id="rId6"/>
    <p:sldId id="259" r:id="rId7"/>
    <p:sldId id="260" r:id="rId8"/>
    <p:sldId id="261" r:id="rId9"/>
    <p:sldId id="262" r:id="rId10"/>
    <p:sldId id="263" r:id="rId11"/>
    <p:sldId id="264" r:id="rId12"/>
    <p:sldId id="266" r:id="rId13"/>
    <p:sldId id="267" r:id="rId14"/>
    <p:sldId id="268" r:id="rId15"/>
  </p:sldIdLst>
  <p:sldSz cx="9144000" cy="6858000" type="screen4x3"/>
  <p:notesSz cx="6858000" cy="9144000"/>
  <p:embeddedFontLst>
    <p:embeddedFont>
      <p:font typeface="Calibri" panose="020F0502020204030204" pitchFamily="34" charset="0"/>
      <p:regular r:id="rId16"/>
      <p:bold r:id="rId17"/>
      <p:italic r:id="rId18"/>
      <p:boldItalic r:id="rId19"/>
    </p:embeddedFont>
    <p:embeddedFont>
      <p:font typeface="Calibri Light" panose="020F0302020204030204" pitchFamily="34" charset="0"/>
      <p:regular r:id="rId20"/>
      <p:italic r:id="rId21"/>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F1EB48E-C6B9-4F48-B168-42E89382DD9D}" v="294" dt="2022-09-23T18:06:07.687"/>
  </p1510:revLst>
</p1510:revInfo>
</file>

<file path=ppt/tableStyles.xml><?xml version="1.0" encoding="utf-8"?>
<a:tblStyleLst xmlns:a="http://schemas.openxmlformats.org/drawingml/2006/main" def="{5C22544A-7EE6-4342-B048-85BDC9FD1C3A}">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7" autoAdjust="0"/>
    <p:restoredTop sz="94660"/>
  </p:normalViewPr>
  <p:slideViewPr>
    <p:cSldViewPr snapToGrid="0">
      <p:cViewPr varScale="1">
        <p:scale>
          <a:sx n="114" d="100"/>
          <a:sy n="114" d="100"/>
        </p:scale>
        <p:origin x="1560"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font" Target="fonts/font3.fntdata"/><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font" Target="fonts/font6.fntdata"/><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font" Target="fonts/font2.fntdata"/><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font" Target="fonts/font1.fntdata"/><Relationship Id="rId20" Type="http://schemas.openxmlformats.org/officeDocument/2006/relationships/font" Target="fonts/font5.fntdata"/><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font" Target="fonts/font4.fntdata"/><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B64B0F0-155C-4E62-810C-C38AE9081E8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FD28C18-049D-4937-92F5-F6154E125266}">
      <dgm:prSet custT="1"/>
      <dgm:spPr/>
      <dgm:t>
        <a:bodyPr/>
        <a:lstStyle/>
        <a:p>
          <a:r>
            <a:rPr lang="en-GB" sz="2400" dirty="0"/>
            <a:t>Allocation of supervisor dependent upon:                                  1) topic area           2) capacity </a:t>
          </a:r>
          <a:endParaRPr lang="en-US" sz="2400" dirty="0"/>
        </a:p>
      </dgm:t>
    </dgm:pt>
    <dgm:pt modelId="{8019A5FB-A75B-4178-8396-62A38A8CCBA1}" type="parTrans" cxnId="{129587E1-558A-407F-905F-28974563454B}">
      <dgm:prSet/>
      <dgm:spPr/>
      <dgm:t>
        <a:bodyPr/>
        <a:lstStyle/>
        <a:p>
          <a:endParaRPr lang="en-US"/>
        </a:p>
      </dgm:t>
    </dgm:pt>
    <dgm:pt modelId="{9304E556-1983-4BD7-8DBC-9CA439EFEA9A}" type="sibTrans" cxnId="{129587E1-558A-407F-905F-28974563454B}">
      <dgm:prSet/>
      <dgm:spPr/>
      <dgm:t>
        <a:bodyPr/>
        <a:lstStyle/>
        <a:p>
          <a:endParaRPr lang="en-US"/>
        </a:p>
      </dgm:t>
    </dgm:pt>
    <dgm:pt modelId="{F7159A5E-2AFC-4272-A7AC-832F3B47DD8B}">
      <dgm:prSet custT="1"/>
      <dgm:spPr/>
      <dgm:t>
        <a:bodyPr/>
        <a:lstStyle/>
        <a:p>
          <a:r>
            <a:rPr lang="en-GB" sz="2000" dirty="0"/>
            <a:t>Each student receives six hours of individual supervision throughout the project (three hours per semester) - logged</a:t>
          </a:r>
          <a:endParaRPr lang="en-US" sz="2000" dirty="0"/>
        </a:p>
      </dgm:t>
    </dgm:pt>
    <dgm:pt modelId="{3DFC3D14-6F05-4463-B4AB-3E1ABBF1C274}" type="parTrans" cxnId="{FE0F0C18-0210-48EB-BA6A-397ED8EE137A}">
      <dgm:prSet/>
      <dgm:spPr/>
      <dgm:t>
        <a:bodyPr/>
        <a:lstStyle/>
        <a:p>
          <a:endParaRPr lang="en-US"/>
        </a:p>
      </dgm:t>
    </dgm:pt>
    <dgm:pt modelId="{402715D0-57E1-4BEB-9CD8-1AD852025582}" type="sibTrans" cxnId="{FE0F0C18-0210-48EB-BA6A-397ED8EE137A}">
      <dgm:prSet/>
      <dgm:spPr/>
      <dgm:t>
        <a:bodyPr/>
        <a:lstStyle/>
        <a:p>
          <a:endParaRPr lang="en-US"/>
        </a:p>
      </dgm:t>
    </dgm:pt>
    <dgm:pt modelId="{BB29B5E7-98AB-4A79-A0D9-C845E51EDC1B}">
      <dgm:prSet/>
      <dgm:spPr/>
      <dgm:t>
        <a:bodyPr/>
        <a:lstStyle/>
        <a:p>
          <a:r>
            <a:rPr lang="en-GB" dirty="0"/>
            <a:t>Logged, recorded, once your hours are gone, they are gone </a:t>
          </a:r>
          <a:endParaRPr lang="en-US" dirty="0"/>
        </a:p>
      </dgm:t>
    </dgm:pt>
    <dgm:pt modelId="{7AAE985E-6C86-452E-8677-0A37CA8406E0}" type="parTrans" cxnId="{675716EA-3AB0-4B41-A503-7949AFECD17F}">
      <dgm:prSet/>
      <dgm:spPr/>
      <dgm:t>
        <a:bodyPr/>
        <a:lstStyle/>
        <a:p>
          <a:endParaRPr lang="en-US"/>
        </a:p>
      </dgm:t>
    </dgm:pt>
    <dgm:pt modelId="{4E6459A3-6A88-4F15-BD50-F98563CB5C3D}" type="sibTrans" cxnId="{675716EA-3AB0-4B41-A503-7949AFECD17F}">
      <dgm:prSet/>
      <dgm:spPr/>
      <dgm:t>
        <a:bodyPr/>
        <a:lstStyle/>
        <a:p>
          <a:endParaRPr lang="en-US"/>
        </a:p>
      </dgm:t>
    </dgm:pt>
    <dgm:pt modelId="{894EE793-8597-4B99-B722-DA2714874320}">
      <dgm:prSet custT="1"/>
      <dgm:spPr/>
      <dgm:t>
        <a:bodyPr/>
        <a:lstStyle/>
        <a:p>
          <a:r>
            <a:rPr lang="en-GB" sz="2400" dirty="0"/>
            <a:t>Supervisors guide, advise and support </a:t>
          </a:r>
          <a:endParaRPr lang="en-US" sz="2400" dirty="0"/>
        </a:p>
      </dgm:t>
    </dgm:pt>
    <dgm:pt modelId="{02EED4CA-12C8-43D7-9937-6AFE7D50E8E5}" type="parTrans" cxnId="{F183FF84-8A46-44A6-87A5-F3BF4B53DFC5}">
      <dgm:prSet/>
      <dgm:spPr/>
      <dgm:t>
        <a:bodyPr/>
        <a:lstStyle/>
        <a:p>
          <a:endParaRPr lang="en-US"/>
        </a:p>
      </dgm:t>
    </dgm:pt>
    <dgm:pt modelId="{B5CE7F3C-3700-424E-BE4B-3C190C1F4D13}" type="sibTrans" cxnId="{F183FF84-8A46-44A6-87A5-F3BF4B53DFC5}">
      <dgm:prSet/>
      <dgm:spPr/>
      <dgm:t>
        <a:bodyPr/>
        <a:lstStyle/>
        <a:p>
          <a:endParaRPr lang="en-US"/>
        </a:p>
      </dgm:t>
    </dgm:pt>
    <dgm:pt modelId="{9BFCC3AC-2E94-4078-B59A-729B934D7D25}">
      <dgm:prSet custT="1"/>
      <dgm:spPr/>
      <dgm:t>
        <a:bodyPr/>
        <a:lstStyle/>
        <a:p>
          <a:r>
            <a:rPr lang="en-GB" sz="2400" dirty="0"/>
            <a:t>Supervisors sign off final study materials following ethics approval </a:t>
          </a:r>
          <a:endParaRPr lang="en-US" sz="2400" dirty="0"/>
        </a:p>
      </dgm:t>
    </dgm:pt>
    <dgm:pt modelId="{A2FC9767-8111-496B-863B-94A403727DCB}" type="parTrans" cxnId="{41B3C15A-AD99-4879-AFA4-3CACF99F3232}">
      <dgm:prSet/>
      <dgm:spPr/>
      <dgm:t>
        <a:bodyPr/>
        <a:lstStyle/>
        <a:p>
          <a:endParaRPr lang="en-US"/>
        </a:p>
      </dgm:t>
    </dgm:pt>
    <dgm:pt modelId="{C2121B30-F985-47F1-901A-BFFB8934180A}" type="sibTrans" cxnId="{41B3C15A-AD99-4879-AFA4-3CACF99F3232}">
      <dgm:prSet/>
      <dgm:spPr/>
      <dgm:t>
        <a:bodyPr/>
        <a:lstStyle/>
        <a:p>
          <a:endParaRPr lang="en-US"/>
        </a:p>
      </dgm:t>
    </dgm:pt>
    <dgm:pt modelId="{101F9CE2-8782-4301-86A1-D8A2C4577518}">
      <dgm:prSet custT="1"/>
      <dgm:spPr/>
      <dgm:t>
        <a:bodyPr/>
        <a:lstStyle/>
        <a:p>
          <a:r>
            <a:rPr lang="en-GB" sz="2400" dirty="0"/>
            <a:t>Supervisors are first markers and will also allocate a mark for “initiative” and “engagement”</a:t>
          </a:r>
          <a:endParaRPr lang="en-US" sz="2400" dirty="0"/>
        </a:p>
      </dgm:t>
    </dgm:pt>
    <dgm:pt modelId="{3783CCEC-C234-405C-A4E7-7FBFCDACE8E6}" type="parTrans" cxnId="{1B9FC90C-B4CC-4218-A49D-AD0F23DE64AB}">
      <dgm:prSet/>
      <dgm:spPr/>
      <dgm:t>
        <a:bodyPr/>
        <a:lstStyle/>
        <a:p>
          <a:endParaRPr lang="en-US"/>
        </a:p>
      </dgm:t>
    </dgm:pt>
    <dgm:pt modelId="{6069E620-803F-4AEC-884E-8F38FF525B91}" type="sibTrans" cxnId="{1B9FC90C-B4CC-4218-A49D-AD0F23DE64AB}">
      <dgm:prSet/>
      <dgm:spPr/>
      <dgm:t>
        <a:bodyPr/>
        <a:lstStyle/>
        <a:p>
          <a:endParaRPr lang="en-US"/>
        </a:p>
      </dgm:t>
    </dgm:pt>
    <dgm:pt modelId="{310BF924-CEA4-4D14-A656-98CDC30D1F89}" type="pres">
      <dgm:prSet presAssocID="{6B64B0F0-155C-4E62-810C-C38AE9081E87}" presName="root" presStyleCnt="0">
        <dgm:presLayoutVars>
          <dgm:dir/>
          <dgm:resizeHandles val="exact"/>
        </dgm:presLayoutVars>
      </dgm:prSet>
      <dgm:spPr/>
    </dgm:pt>
    <dgm:pt modelId="{EC7F7A91-4F37-4446-96C1-CB4126F913A9}" type="pres">
      <dgm:prSet presAssocID="{9FD28C18-049D-4937-92F5-F6154E125266}" presName="compNode" presStyleCnt="0"/>
      <dgm:spPr/>
    </dgm:pt>
    <dgm:pt modelId="{6108960A-09E9-4AEA-9FC7-4BEE54FAC56F}" type="pres">
      <dgm:prSet presAssocID="{9FD28C18-049D-4937-92F5-F6154E125266}" presName="bgRect" presStyleLbl="bgShp" presStyleIdx="0" presStyleCnt="5" custLinFactNeighborX="2293" custLinFactNeighborY="622"/>
      <dgm:spPr/>
    </dgm:pt>
    <dgm:pt modelId="{BC0F7F1D-C250-4DE7-BF12-3935C216DBA8}" type="pres">
      <dgm:prSet presAssocID="{9FD28C18-049D-4937-92F5-F6154E125266}"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ycle with People"/>
        </a:ext>
      </dgm:extLst>
    </dgm:pt>
    <dgm:pt modelId="{0E218FB2-ACA9-4579-B6EF-AB4BE9B1F07E}" type="pres">
      <dgm:prSet presAssocID="{9FD28C18-049D-4937-92F5-F6154E125266}" presName="spaceRect" presStyleCnt="0"/>
      <dgm:spPr/>
    </dgm:pt>
    <dgm:pt modelId="{7A62C4CC-AD07-4C3B-9083-02EC10C0BFB2}" type="pres">
      <dgm:prSet presAssocID="{9FD28C18-049D-4937-92F5-F6154E125266}" presName="parTx" presStyleLbl="revTx" presStyleIdx="0" presStyleCnt="6">
        <dgm:presLayoutVars>
          <dgm:chMax val="0"/>
          <dgm:chPref val="0"/>
        </dgm:presLayoutVars>
      </dgm:prSet>
      <dgm:spPr/>
    </dgm:pt>
    <dgm:pt modelId="{9DFD9530-D79D-4750-A22E-B8226C02C04F}" type="pres">
      <dgm:prSet presAssocID="{9304E556-1983-4BD7-8DBC-9CA439EFEA9A}" presName="sibTrans" presStyleCnt="0"/>
      <dgm:spPr/>
    </dgm:pt>
    <dgm:pt modelId="{75DA6351-CFD1-4721-B2CF-57FAAA39509B}" type="pres">
      <dgm:prSet presAssocID="{F7159A5E-2AFC-4272-A7AC-832F3B47DD8B}" presName="compNode" presStyleCnt="0"/>
      <dgm:spPr/>
    </dgm:pt>
    <dgm:pt modelId="{98E9156B-E430-4BCF-89F1-360720CEDDC1}" type="pres">
      <dgm:prSet presAssocID="{F7159A5E-2AFC-4272-A7AC-832F3B47DD8B}" presName="bgRect" presStyleLbl="bgShp" presStyleIdx="1" presStyleCnt="5" custLinFactNeighborX="-4966" custLinFactNeighborY="3346"/>
      <dgm:spPr/>
    </dgm:pt>
    <dgm:pt modelId="{7BD101E0-7492-4266-873C-BA8375782930}" type="pres">
      <dgm:prSet presAssocID="{F7159A5E-2AFC-4272-A7AC-832F3B47DD8B}" presName="iconRect" presStyleLbl="node1" presStyleIdx="1" presStyleCnt="5" custLinFactNeighborX="-86287" custLinFactNeighborY="1074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iploma Roll"/>
        </a:ext>
      </dgm:extLst>
    </dgm:pt>
    <dgm:pt modelId="{5BFDE77A-01FE-466F-8899-D01E5DA49E83}" type="pres">
      <dgm:prSet presAssocID="{F7159A5E-2AFC-4272-A7AC-832F3B47DD8B}" presName="spaceRect" presStyleCnt="0"/>
      <dgm:spPr/>
    </dgm:pt>
    <dgm:pt modelId="{CC590B34-2EF9-4F9E-91B9-2BBCA3F6C4FF}" type="pres">
      <dgm:prSet presAssocID="{F7159A5E-2AFC-4272-A7AC-832F3B47DD8B}" presName="parTx" presStyleLbl="revTx" presStyleIdx="1" presStyleCnt="6" custScaleX="173290" custLinFactNeighborX="22629" custLinFactNeighborY="2572">
        <dgm:presLayoutVars>
          <dgm:chMax val="0"/>
          <dgm:chPref val="0"/>
        </dgm:presLayoutVars>
      </dgm:prSet>
      <dgm:spPr/>
    </dgm:pt>
    <dgm:pt modelId="{A425CABD-5552-4248-9A6D-B62BAE74C030}" type="pres">
      <dgm:prSet presAssocID="{F7159A5E-2AFC-4272-A7AC-832F3B47DD8B}" presName="desTx" presStyleLbl="revTx" presStyleIdx="2" presStyleCnt="6" custLinFactY="25573" custLinFactNeighborX="-48215" custLinFactNeighborY="100000">
        <dgm:presLayoutVars/>
      </dgm:prSet>
      <dgm:spPr/>
    </dgm:pt>
    <dgm:pt modelId="{C783715B-8E7D-48A3-9F7D-A9D20234F0C0}" type="pres">
      <dgm:prSet presAssocID="{402715D0-57E1-4BEB-9CD8-1AD852025582}" presName="sibTrans" presStyleCnt="0"/>
      <dgm:spPr/>
    </dgm:pt>
    <dgm:pt modelId="{557F3969-B641-4A23-A299-54F383F08356}" type="pres">
      <dgm:prSet presAssocID="{894EE793-8597-4B99-B722-DA2714874320}" presName="compNode" presStyleCnt="0"/>
      <dgm:spPr/>
    </dgm:pt>
    <dgm:pt modelId="{EB1991A1-E1B1-4719-9071-493460DC1D5A}" type="pres">
      <dgm:prSet presAssocID="{894EE793-8597-4B99-B722-DA2714874320}" presName="bgRect" presStyleLbl="bgShp" presStyleIdx="2" presStyleCnt="5" custLinFactNeighborX="2672" custLinFactNeighborY="-1425"/>
      <dgm:spPr/>
    </dgm:pt>
    <dgm:pt modelId="{042ACEC6-C4B8-496E-BD5B-8B086A8009C1}" type="pres">
      <dgm:prSet presAssocID="{894EE793-8597-4B99-B722-DA2714874320}"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aptain"/>
        </a:ext>
      </dgm:extLst>
    </dgm:pt>
    <dgm:pt modelId="{6AB4CCA6-14BF-4E35-9B1B-FDE8F31BB62E}" type="pres">
      <dgm:prSet presAssocID="{894EE793-8597-4B99-B722-DA2714874320}" presName="spaceRect" presStyleCnt="0"/>
      <dgm:spPr/>
    </dgm:pt>
    <dgm:pt modelId="{7B49A675-B5BE-465F-89B9-33FA3347A5B8}" type="pres">
      <dgm:prSet presAssocID="{894EE793-8597-4B99-B722-DA2714874320}" presName="parTx" presStyleLbl="revTx" presStyleIdx="3" presStyleCnt="6">
        <dgm:presLayoutVars>
          <dgm:chMax val="0"/>
          <dgm:chPref val="0"/>
        </dgm:presLayoutVars>
      </dgm:prSet>
      <dgm:spPr/>
    </dgm:pt>
    <dgm:pt modelId="{C21686E3-2DB6-43C9-AC9C-8F64A76FFB64}" type="pres">
      <dgm:prSet presAssocID="{B5CE7F3C-3700-424E-BE4B-3C190C1F4D13}" presName="sibTrans" presStyleCnt="0"/>
      <dgm:spPr/>
    </dgm:pt>
    <dgm:pt modelId="{54D1F7C0-4FB8-4809-8129-B86E22C58718}" type="pres">
      <dgm:prSet presAssocID="{9BFCC3AC-2E94-4078-B59A-729B934D7D25}" presName="compNode" presStyleCnt="0"/>
      <dgm:spPr/>
    </dgm:pt>
    <dgm:pt modelId="{73805236-A6DC-4FAB-887F-B4EC4565FDB3}" type="pres">
      <dgm:prSet presAssocID="{9BFCC3AC-2E94-4078-B59A-729B934D7D25}" presName="bgRect" presStyleLbl="bgShp" presStyleIdx="3" presStyleCnt="5" custLinFactNeighborX="2764" custLinFactNeighborY="-440"/>
      <dgm:spPr/>
    </dgm:pt>
    <dgm:pt modelId="{46FA698E-4057-4577-B32C-0D19119008EF}" type="pres">
      <dgm:prSet presAssocID="{9BFCC3AC-2E94-4078-B59A-729B934D7D25}"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mark"/>
        </a:ext>
      </dgm:extLst>
    </dgm:pt>
    <dgm:pt modelId="{DD5762EE-BDC2-4EB1-907D-B6D52081372C}" type="pres">
      <dgm:prSet presAssocID="{9BFCC3AC-2E94-4078-B59A-729B934D7D25}" presName="spaceRect" presStyleCnt="0"/>
      <dgm:spPr/>
    </dgm:pt>
    <dgm:pt modelId="{3A0E2C20-3E12-417A-A506-D85D13312572}" type="pres">
      <dgm:prSet presAssocID="{9BFCC3AC-2E94-4078-B59A-729B934D7D25}" presName="parTx" presStyleLbl="revTx" presStyleIdx="4" presStyleCnt="6">
        <dgm:presLayoutVars>
          <dgm:chMax val="0"/>
          <dgm:chPref val="0"/>
        </dgm:presLayoutVars>
      </dgm:prSet>
      <dgm:spPr/>
    </dgm:pt>
    <dgm:pt modelId="{E3FC3F58-FF54-4C25-AA65-3715789E6A60}" type="pres">
      <dgm:prSet presAssocID="{C2121B30-F985-47F1-901A-BFFB8934180A}" presName="sibTrans" presStyleCnt="0"/>
      <dgm:spPr/>
    </dgm:pt>
    <dgm:pt modelId="{F150AACF-66F4-445B-9B11-7C815102D517}" type="pres">
      <dgm:prSet presAssocID="{101F9CE2-8782-4301-86A1-D8A2C4577518}" presName="compNode" presStyleCnt="0"/>
      <dgm:spPr/>
    </dgm:pt>
    <dgm:pt modelId="{7093A95B-D1CC-4356-BC17-56AE77A3F990}" type="pres">
      <dgm:prSet presAssocID="{101F9CE2-8782-4301-86A1-D8A2C4577518}" presName="bgRect" presStyleLbl="bgShp" presStyleIdx="4" presStyleCnt="5" custLinFactNeighborX="2143" custLinFactNeighborY="652"/>
      <dgm:spPr/>
    </dgm:pt>
    <dgm:pt modelId="{FB5479D5-1031-41E5-8B8C-CD2D5C3B03C7}" type="pres">
      <dgm:prSet presAssocID="{101F9CE2-8782-4301-86A1-D8A2C457751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ierarchy"/>
        </a:ext>
      </dgm:extLst>
    </dgm:pt>
    <dgm:pt modelId="{2F187E32-59C5-4943-9E76-6F610CDC6DC4}" type="pres">
      <dgm:prSet presAssocID="{101F9CE2-8782-4301-86A1-D8A2C4577518}" presName="spaceRect" presStyleCnt="0"/>
      <dgm:spPr/>
    </dgm:pt>
    <dgm:pt modelId="{C115925A-E4A2-49F5-A902-A8B557D025BE}" type="pres">
      <dgm:prSet presAssocID="{101F9CE2-8782-4301-86A1-D8A2C4577518}" presName="parTx" presStyleLbl="revTx" presStyleIdx="5" presStyleCnt="6">
        <dgm:presLayoutVars>
          <dgm:chMax val="0"/>
          <dgm:chPref val="0"/>
        </dgm:presLayoutVars>
      </dgm:prSet>
      <dgm:spPr/>
    </dgm:pt>
  </dgm:ptLst>
  <dgm:cxnLst>
    <dgm:cxn modelId="{3AA47804-8575-4118-9EE2-35F3151D8D01}" type="presOf" srcId="{101F9CE2-8782-4301-86A1-D8A2C4577518}" destId="{C115925A-E4A2-49F5-A902-A8B557D025BE}" srcOrd="0" destOrd="0" presId="urn:microsoft.com/office/officeart/2018/2/layout/IconVerticalSolidList"/>
    <dgm:cxn modelId="{1B9FC90C-B4CC-4218-A49D-AD0F23DE64AB}" srcId="{6B64B0F0-155C-4E62-810C-C38AE9081E87}" destId="{101F9CE2-8782-4301-86A1-D8A2C4577518}" srcOrd="4" destOrd="0" parTransId="{3783CCEC-C234-405C-A4E7-7FBFCDACE8E6}" sibTransId="{6069E620-803F-4AEC-884E-8F38FF525B91}"/>
    <dgm:cxn modelId="{FE0F0C18-0210-48EB-BA6A-397ED8EE137A}" srcId="{6B64B0F0-155C-4E62-810C-C38AE9081E87}" destId="{F7159A5E-2AFC-4272-A7AC-832F3B47DD8B}" srcOrd="1" destOrd="0" parTransId="{3DFC3D14-6F05-4463-B4AB-3E1ABBF1C274}" sibTransId="{402715D0-57E1-4BEB-9CD8-1AD852025582}"/>
    <dgm:cxn modelId="{1C904E34-C399-45CD-8261-431E68012AB8}" type="presOf" srcId="{6B64B0F0-155C-4E62-810C-C38AE9081E87}" destId="{310BF924-CEA4-4D14-A656-98CDC30D1F89}" srcOrd="0" destOrd="0" presId="urn:microsoft.com/office/officeart/2018/2/layout/IconVerticalSolidList"/>
    <dgm:cxn modelId="{74F43448-76E9-47A7-BDBB-C063E3890415}" type="presOf" srcId="{9FD28C18-049D-4937-92F5-F6154E125266}" destId="{7A62C4CC-AD07-4C3B-9083-02EC10C0BFB2}" srcOrd="0" destOrd="0" presId="urn:microsoft.com/office/officeart/2018/2/layout/IconVerticalSolidList"/>
    <dgm:cxn modelId="{D006CB6B-9616-450E-B3C6-AC2B02D05A74}" type="presOf" srcId="{894EE793-8597-4B99-B722-DA2714874320}" destId="{7B49A675-B5BE-465F-89B9-33FA3347A5B8}" srcOrd="0" destOrd="0" presId="urn:microsoft.com/office/officeart/2018/2/layout/IconVerticalSolidList"/>
    <dgm:cxn modelId="{41B3C15A-AD99-4879-AFA4-3CACF99F3232}" srcId="{6B64B0F0-155C-4E62-810C-C38AE9081E87}" destId="{9BFCC3AC-2E94-4078-B59A-729B934D7D25}" srcOrd="3" destOrd="0" parTransId="{A2FC9767-8111-496B-863B-94A403727DCB}" sibTransId="{C2121B30-F985-47F1-901A-BFFB8934180A}"/>
    <dgm:cxn modelId="{F183FF84-8A46-44A6-87A5-F3BF4B53DFC5}" srcId="{6B64B0F0-155C-4E62-810C-C38AE9081E87}" destId="{894EE793-8597-4B99-B722-DA2714874320}" srcOrd="2" destOrd="0" parTransId="{02EED4CA-12C8-43D7-9937-6AFE7D50E8E5}" sibTransId="{B5CE7F3C-3700-424E-BE4B-3C190C1F4D13}"/>
    <dgm:cxn modelId="{1E91E09E-DA46-4793-ABC9-8216B5479EAD}" type="presOf" srcId="{F7159A5E-2AFC-4272-A7AC-832F3B47DD8B}" destId="{CC590B34-2EF9-4F9E-91B9-2BBCA3F6C4FF}" srcOrd="0" destOrd="0" presId="urn:microsoft.com/office/officeart/2018/2/layout/IconVerticalSolidList"/>
    <dgm:cxn modelId="{AF37D8C8-9596-4556-81E4-1686CC406971}" type="presOf" srcId="{9BFCC3AC-2E94-4078-B59A-729B934D7D25}" destId="{3A0E2C20-3E12-417A-A506-D85D13312572}" srcOrd="0" destOrd="0" presId="urn:microsoft.com/office/officeart/2018/2/layout/IconVerticalSolidList"/>
    <dgm:cxn modelId="{129587E1-558A-407F-905F-28974563454B}" srcId="{6B64B0F0-155C-4E62-810C-C38AE9081E87}" destId="{9FD28C18-049D-4937-92F5-F6154E125266}" srcOrd="0" destOrd="0" parTransId="{8019A5FB-A75B-4178-8396-62A38A8CCBA1}" sibTransId="{9304E556-1983-4BD7-8DBC-9CA439EFEA9A}"/>
    <dgm:cxn modelId="{675716EA-3AB0-4B41-A503-7949AFECD17F}" srcId="{F7159A5E-2AFC-4272-A7AC-832F3B47DD8B}" destId="{BB29B5E7-98AB-4A79-A0D9-C845E51EDC1B}" srcOrd="0" destOrd="0" parTransId="{7AAE985E-6C86-452E-8677-0A37CA8406E0}" sibTransId="{4E6459A3-6A88-4F15-BD50-F98563CB5C3D}"/>
    <dgm:cxn modelId="{BA2F6EF4-AE60-462C-AADA-7FAB5D9A1FF7}" type="presOf" srcId="{BB29B5E7-98AB-4A79-A0D9-C845E51EDC1B}" destId="{A425CABD-5552-4248-9A6D-B62BAE74C030}" srcOrd="0" destOrd="0" presId="urn:microsoft.com/office/officeart/2018/2/layout/IconVerticalSolidList"/>
    <dgm:cxn modelId="{8F901E7E-39F0-45CA-9A52-C06EA7059C74}" type="presParOf" srcId="{310BF924-CEA4-4D14-A656-98CDC30D1F89}" destId="{EC7F7A91-4F37-4446-96C1-CB4126F913A9}" srcOrd="0" destOrd="0" presId="urn:microsoft.com/office/officeart/2018/2/layout/IconVerticalSolidList"/>
    <dgm:cxn modelId="{D90C6761-42B0-483B-98C7-E64E8FA8BA09}" type="presParOf" srcId="{EC7F7A91-4F37-4446-96C1-CB4126F913A9}" destId="{6108960A-09E9-4AEA-9FC7-4BEE54FAC56F}" srcOrd="0" destOrd="0" presId="urn:microsoft.com/office/officeart/2018/2/layout/IconVerticalSolidList"/>
    <dgm:cxn modelId="{6126D914-410F-44D6-91B7-B25847A14897}" type="presParOf" srcId="{EC7F7A91-4F37-4446-96C1-CB4126F913A9}" destId="{BC0F7F1D-C250-4DE7-BF12-3935C216DBA8}" srcOrd="1" destOrd="0" presId="urn:microsoft.com/office/officeart/2018/2/layout/IconVerticalSolidList"/>
    <dgm:cxn modelId="{2B27CD0F-A727-4A8C-8E27-7126BA156E39}" type="presParOf" srcId="{EC7F7A91-4F37-4446-96C1-CB4126F913A9}" destId="{0E218FB2-ACA9-4579-B6EF-AB4BE9B1F07E}" srcOrd="2" destOrd="0" presId="urn:microsoft.com/office/officeart/2018/2/layout/IconVerticalSolidList"/>
    <dgm:cxn modelId="{8A118226-D1CD-4189-A4BC-91D85B97D427}" type="presParOf" srcId="{EC7F7A91-4F37-4446-96C1-CB4126F913A9}" destId="{7A62C4CC-AD07-4C3B-9083-02EC10C0BFB2}" srcOrd="3" destOrd="0" presId="urn:microsoft.com/office/officeart/2018/2/layout/IconVerticalSolidList"/>
    <dgm:cxn modelId="{75D01F1A-66F6-4141-973E-47E1683E0359}" type="presParOf" srcId="{310BF924-CEA4-4D14-A656-98CDC30D1F89}" destId="{9DFD9530-D79D-4750-A22E-B8226C02C04F}" srcOrd="1" destOrd="0" presId="urn:microsoft.com/office/officeart/2018/2/layout/IconVerticalSolidList"/>
    <dgm:cxn modelId="{A5BB8B6A-98E6-4A19-B84C-F0A6DB797D8E}" type="presParOf" srcId="{310BF924-CEA4-4D14-A656-98CDC30D1F89}" destId="{75DA6351-CFD1-4721-B2CF-57FAAA39509B}" srcOrd="2" destOrd="0" presId="urn:microsoft.com/office/officeart/2018/2/layout/IconVerticalSolidList"/>
    <dgm:cxn modelId="{6BC7107F-D85A-4424-9336-1436902C7B68}" type="presParOf" srcId="{75DA6351-CFD1-4721-B2CF-57FAAA39509B}" destId="{98E9156B-E430-4BCF-89F1-360720CEDDC1}" srcOrd="0" destOrd="0" presId="urn:microsoft.com/office/officeart/2018/2/layout/IconVerticalSolidList"/>
    <dgm:cxn modelId="{9E377E8B-95AD-4A88-B7FC-244088C493EC}" type="presParOf" srcId="{75DA6351-CFD1-4721-B2CF-57FAAA39509B}" destId="{7BD101E0-7492-4266-873C-BA8375782930}" srcOrd="1" destOrd="0" presId="urn:microsoft.com/office/officeart/2018/2/layout/IconVerticalSolidList"/>
    <dgm:cxn modelId="{A3783A6F-3F6A-4847-862F-87652A5BFA67}" type="presParOf" srcId="{75DA6351-CFD1-4721-B2CF-57FAAA39509B}" destId="{5BFDE77A-01FE-466F-8899-D01E5DA49E83}" srcOrd="2" destOrd="0" presId="urn:microsoft.com/office/officeart/2018/2/layout/IconVerticalSolidList"/>
    <dgm:cxn modelId="{E55CD783-4DB6-4D45-9F6D-6C25E15291A2}" type="presParOf" srcId="{75DA6351-CFD1-4721-B2CF-57FAAA39509B}" destId="{CC590B34-2EF9-4F9E-91B9-2BBCA3F6C4FF}" srcOrd="3" destOrd="0" presId="urn:microsoft.com/office/officeart/2018/2/layout/IconVerticalSolidList"/>
    <dgm:cxn modelId="{D298276D-D926-4D91-84C8-4E594BB21A99}" type="presParOf" srcId="{75DA6351-CFD1-4721-B2CF-57FAAA39509B}" destId="{A425CABD-5552-4248-9A6D-B62BAE74C030}" srcOrd="4" destOrd="0" presId="urn:microsoft.com/office/officeart/2018/2/layout/IconVerticalSolidList"/>
    <dgm:cxn modelId="{2F02FE2E-FDA9-4435-AA56-3BC28D301843}" type="presParOf" srcId="{310BF924-CEA4-4D14-A656-98CDC30D1F89}" destId="{C783715B-8E7D-48A3-9F7D-A9D20234F0C0}" srcOrd="3" destOrd="0" presId="urn:microsoft.com/office/officeart/2018/2/layout/IconVerticalSolidList"/>
    <dgm:cxn modelId="{BD2B22B0-63FF-4C8E-84E9-F21549BBA1A5}" type="presParOf" srcId="{310BF924-CEA4-4D14-A656-98CDC30D1F89}" destId="{557F3969-B641-4A23-A299-54F383F08356}" srcOrd="4" destOrd="0" presId="urn:microsoft.com/office/officeart/2018/2/layout/IconVerticalSolidList"/>
    <dgm:cxn modelId="{D319FFD8-9428-4830-A794-802B56D905DD}" type="presParOf" srcId="{557F3969-B641-4A23-A299-54F383F08356}" destId="{EB1991A1-E1B1-4719-9071-493460DC1D5A}" srcOrd="0" destOrd="0" presId="urn:microsoft.com/office/officeart/2018/2/layout/IconVerticalSolidList"/>
    <dgm:cxn modelId="{F3925D97-CBA0-4590-BDE5-15D5BDA6FB09}" type="presParOf" srcId="{557F3969-B641-4A23-A299-54F383F08356}" destId="{042ACEC6-C4B8-496E-BD5B-8B086A8009C1}" srcOrd="1" destOrd="0" presId="urn:microsoft.com/office/officeart/2018/2/layout/IconVerticalSolidList"/>
    <dgm:cxn modelId="{811CB9F2-7F05-4E74-822F-C449CD49DD97}" type="presParOf" srcId="{557F3969-B641-4A23-A299-54F383F08356}" destId="{6AB4CCA6-14BF-4E35-9B1B-FDE8F31BB62E}" srcOrd="2" destOrd="0" presId="urn:microsoft.com/office/officeart/2018/2/layout/IconVerticalSolidList"/>
    <dgm:cxn modelId="{DAC371BC-53AF-4AB6-908A-60147100122E}" type="presParOf" srcId="{557F3969-B641-4A23-A299-54F383F08356}" destId="{7B49A675-B5BE-465F-89B9-33FA3347A5B8}" srcOrd="3" destOrd="0" presId="urn:microsoft.com/office/officeart/2018/2/layout/IconVerticalSolidList"/>
    <dgm:cxn modelId="{62884872-7448-4A3E-A434-4BAB96DBECCD}" type="presParOf" srcId="{310BF924-CEA4-4D14-A656-98CDC30D1F89}" destId="{C21686E3-2DB6-43C9-AC9C-8F64A76FFB64}" srcOrd="5" destOrd="0" presId="urn:microsoft.com/office/officeart/2018/2/layout/IconVerticalSolidList"/>
    <dgm:cxn modelId="{4EF36F67-4C07-41CA-85B8-D30A4E2B7F6A}" type="presParOf" srcId="{310BF924-CEA4-4D14-A656-98CDC30D1F89}" destId="{54D1F7C0-4FB8-4809-8129-B86E22C58718}" srcOrd="6" destOrd="0" presId="urn:microsoft.com/office/officeart/2018/2/layout/IconVerticalSolidList"/>
    <dgm:cxn modelId="{593F5B90-2A02-4620-824D-776D0EF0AA7B}" type="presParOf" srcId="{54D1F7C0-4FB8-4809-8129-B86E22C58718}" destId="{73805236-A6DC-4FAB-887F-B4EC4565FDB3}" srcOrd="0" destOrd="0" presId="urn:microsoft.com/office/officeart/2018/2/layout/IconVerticalSolidList"/>
    <dgm:cxn modelId="{929B8541-8C45-42AB-BF43-5EC2B6B46683}" type="presParOf" srcId="{54D1F7C0-4FB8-4809-8129-B86E22C58718}" destId="{46FA698E-4057-4577-B32C-0D19119008EF}" srcOrd="1" destOrd="0" presId="urn:microsoft.com/office/officeart/2018/2/layout/IconVerticalSolidList"/>
    <dgm:cxn modelId="{6558B3EE-D1E0-485D-9807-84C15835C5DD}" type="presParOf" srcId="{54D1F7C0-4FB8-4809-8129-B86E22C58718}" destId="{DD5762EE-BDC2-4EB1-907D-B6D52081372C}" srcOrd="2" destOrd="0" presId="urn:microsoft.com/office/officeart/2018/2/layout/IconVerticalSolidList"/>
    <dgm:cxn modelId="{ABA2B96F-D341-4970-8820-0F24BBAB3C53}" type="presParOf" srcId="{54D1F7C0-4FB8-4809-8129-B86E22C58718}" destId="{3A0E2C20-3E12-417A-A506-D85D13312572}" srcOrd="3" destOrd="0" presId="urn:microsoft.com/office/officeart/2018/2/layout/IconVerticalSolidList"/>
    <dgm:cxn modelId="{298959B6-6B50-4FE0-A6AF-2FF65D596A25}" type="presParOf" srcId="{310BF924-CEA4-4D14-A656-98CDC30D1F89}" destId="{E3FC3F58-FF54-4C25-AA65-3715789E6A60}" srcOrd="7" destOrd="0" presId="urn:microsoft.com/office/officeart/2018/2/layout/IconVerticalSolidList"/>
    <dgm:cxn modelId="{D4A37D4B-9451-44CE-9A3C-EA797D4EE7E8}" type="presParOf" srcId="{310BF924-CEA4-4D14-A656-98CDC30D1F89}" destId="{F150AACF-66F4-445B-9B11-7C815102D517}" srcOrd="8" destOrd="0" presId="urn:microsoft.com/office/officeart/2018/2/layout/IconVerticalSolidList"/>
    <dgm:cxn modelId="{74602D35-D270-4ECA-8C1B-A68D75F9C63D}" type="presParOf" srcId="{F150AACF-66F4-445B-9B11-7C815102D517}" destId="{7093A95B-D1CC-4356-BC17-56AE77A3F990}" srcOrd="0" destOrd="0" presId="urn:microsoft.com/office/officeart/2018/2/layout/IconVerticalSolidList"/>
    <dgm:cxn modelId="{EA4DF9CE-14BF-4472-8A1D-DD37D982848D}" type="presParOf" srcId="{F150AACF-66F4-445B-9B11-7C815102D517}" destId="{FB5479D5-1031-41E5-8B8C-CD2D5C3B03C7}" srcOrd="1" destOrd="0" presId="urn:microsoft.com/office/officeart/2018/2/layout/IconVerticalSolidList"/>
    <dgm:cxn modelId="{621F0EB9-A7DB-48E3-8F81-C7C1EB82300D}" type="presParOf" srcId="{F150AACF-66F4-445B-9B11-7C815102D517}" destId="{2F187E32-59C5-4943-9E76-6F610CDC6DC4}" srcOrd="2" destOrd="0" presId="urn:microsoft.com/office/officeart/2018/2/layout/IconVerticalSolidList"/>
    <dgm:cxn modelId="{8505D20F-3FAF-46A7-B1D9-7F6B40D93FF1}" type="presParOf" srcId="{F150AACF-66F4-445B-9B11-7C815102D517}" destId="{C115925A-E4A2-49F5-A902-A8B557D025B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02806FA-1353-4BFA-8520-F145808F1F8E}"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6EF3028A-031A-4B3D-B067-511B4241B026}">
      <dgm:prSet custT="1"/>
      <dgm:spPr/>
      <dgm:t>
        <a:bodyPr/>
        <a:lstStyle/>
        <a:p>
          <a:pPr>
            <a:lnSpc>
              <a:spcPct val="100000"/>
            </a:lnSpc>
          </a:pPr>
          <a:r>
            <a:rPr lang="en-GB" sz="2800" dirty="0"/>
            <a:t>Series of recorded Dissertation lectures will provide guidance on:</a:t>
          </a:r>
          <a:endParaRPr lang="en-US" sz="2800" dirty="0"/>
        </a:p>
      </dgm:t>
    </dgm:pt>
    <dgm:pt modelId="{40854CC2-E8C9-4396-B547-00211D66B544}" type="parTrans" cxnId="{01DB01C6-09B7-450F-8397-AAFD984F1BCF}">
      <dgm:prSet/>
      <dgm:spPr/>
      <dgm:t>
        <a:bodyPr/>
        <a:lstStyle/>
        <a:p>
          <a:endParaRPr lang="en-US"/>
        </a:p>
      </dgm:t>
    </dgm:pt>
    <dgm:pt modelId="{0C8FD4D5-DA5C-44FD-849A-4DFAA8BB3169}" type="sibTrans" cxnId="{01DB01C6-09B7-450F-8397-AAFD984F1BCF}">
      <dgm:prSet/>
      <dgm:spPr/>
      <dgm:t>
        <a:bodyPr/>
        <a:lstStyle/>
        <a:p>
          <a:endParaRPr lang="en-US"/>
        </a:p>
      </dgm:t>
    </dgm:pt>
    <dgm:pt modelId="{9B04925B-4516-40DE-9F02-09BD99C1D6D7}">
      <dgm:prSet custT="1"/>
      <dgm:spPr/>
      <dgm:t>
        <a:bodyPr/>
        <a:lstStyle/>
        <a:p>
          <a:pPr>
            <a:lnSpc>
              <a:spcPct val="100000"/>
            </a:lnSpc>
          </a:pPr>
          <a:r>
            <a:rPr lang="en-GB" sz="2400" dirty="0"/>
            <a:t>Ethics</a:t>
          </a:r>
          <a:endParaRPr lang="en-US" sz="2400" dirty="0"/>
        </a:p>
      </dgm:t>
    </dgm:pt>
    <dgm:pt modelId="{702CC6F4-A014-41AC-AC60-B614CD822B62}" type="parTrans" cxnId="{9391C15F-F29A-4B21-9DB6-949FA25499B7}">
      <dgm:prSet/>
      <dgm:spPr/>
      <dgm:t>
        <a:bodyPr/>
        <a:lstStyle/>
        <a:p>
          <a:endParaRPr lang="en-US"/>
        </a:p>
      </dgm:t>
    </dgm:pt>
    <dgm:pt modelId="{F5CC263A-009E-49B2-9561-42DEC0EBDC2A}" type="sibTrans" cxnId="{9391C15F-F29A-4B21-9DB6-949FA25499B7}">
      <dgm:prSet/>
      <dgm:spPr/>
      <dgm:t>
        <a:bodyPr/>
        <a:lstStyle/>
        <a:p>
          <a:endParaRPr lang="en-US"/>
        </a:p>
      </dgm:t>
    </dgm:pt>
    <dgm:pt modelId="{30B0F91B-9690-42E5-AED4-496DD8E86320}">
      <dgm:prSet custT="1"/>
      <dgm:spPr/>
      <dgm:t>
        <a:bodyPr/>
        <a:lstStyle/>
        <a:p>
          <a:pPr>
            <a:lnSpc>
              <a:spcPct val="100000"/>
            </a:lnSpc>
          </a:pPr>
          <a:r>
            <a:rPr lang="en-GB" sz="2400" dirty="0"/>
            <a:t>Chapter structure and content </a:t>
          </a:r>
          <a:endParaRPr lang="en-US" sz="2400" dirty="0"/>
        </a:p>
      </dgm:t>
    </dgm:pt>
    <dgm:pt modelId="{3C5E0471-0F60-48D8-AADE-5D9DEBE8C55B}" type="parTrans" cxnId="{01B836FE-CDB8-4AFE-8A0A-AFAF63B05E5C}">
      <dgm:prSet/>
      <dgm:spPr/>
      <dgm:t>
        <a:bodyPr/>
        <a:lstStyle/>
        <a:p>
          <a:endParaRPr lang="en-US"/>
        </a:p>
      </dgm:t>
    </dgm:pt>
    <dgm:pt modelId="{AF6B10DF-2045-4961-8D88-742B6E76F074}" type="sibTrans" cxnId="{01B836FE-CDB8-4AFE-8A0A-AFAF63B05E5C}">
      <dgm:prSet/>
      <dgm:spPr/>
      <dgm:t>
        <a:bodyPr/>
        <a:lstStyle/>
        <a:p>
          <a:endParaRPr lang="en-US"/>
        </a:p>
      </dgm:t>
    </dgm:pt>
    <dgm:pt modelId="{8A65BA70-31A9-4FC9-BD89-09560B9E978B}">
      <dgm:prSet custT="1"/>
      <dgm:spPr/>
      <dgm:t>
        <a:bodyPr/>
        <a:lstStyle/>
        <a:p>
          <a:pPr>
            <a:lnSpc>
              <a:spcPct val="100000"/>
            </a:lnSpc>
          </a:pPr>
          <a:r>
            <a:rPr lang="en-GB" sz="2800" dirty="0"/>
            <a:t>Dates will be on Moodle</a:t>
          </a:r>
          <a:endParaRPr lang="en-US" sz="2800" dirty="0"/>
        </a:p>
      </dgm:t>
    </dgm:pt>
    <dgm:pt modelId="{2A1046F8-D130-4B8C-9C65-DA5240019310}" type="parTrans" cxnId="{B8CCB7FB-5558-4CD8-8A82-96253F33F053}">
      <dgm:prSet/>
      <dgm:spPr/>
      <dgm:t>
        <a:bodyPr/>
        <a:lstStyle/>
        <a:p>
          <a:endParaRPr lang="en-US"/>
        </a:p>
      </dgm:t>
    </dgm:pt>
    <dgm:pt modelId="{642AA6AC-5506-43CC-9C35-5DA0AEE91165}" type="sibTrans" cxnId="{B8CCB7FB-5558-4CD8-8A82-96253F33F053}">
      <dgm:prSet/>
      <dgm:spPr/>
      <dgm:t>
        <a:bodyPr/>
        <a:lstStyle/>
        <a:p>
          <a:endParaRPr lang="en-US"/>
        </a:p>
      </dgm:t>
    </dgm:pt>
    <dgm:pt modelId="{DCA15435-AECA-4F7D-9EA1-69C9B0B89530}">
      <dgm:prSet custT="1"/>
      <dgm:spPr/>
      <dgm:t>
        <a:bodyPr/>
        <a:lstStyle/>
        <a:p>
          <a:pPr>
            <a:lnSpc>
              <a:spcPct val="100000"/>
            </a:lnSpc>
          </a:pPr>
          <a:r>
            <a:rPr lang="en-GB" sz="2800" dirty="0"/>
            <a:t>Workshops and/or Panopto guides on range of research tools also available</a:t>
          </a:r>
          <a:endParaRPr lang="en-US" sz="2800" dirty="0"/>
        </a:p>
      </dgm:t>
    </dgm:pt>
    <dgm:pt modelId="{C3079E44-BCCD-4766-ACA9-1DC3A2E25391}" type="parTrans" cxnId="{9E6FC432-61D3-43C6-9A4E-C3B9CFE3CE10}">
      <dgm:prSet/>
      <dgm:spPr/>
      <dgm:t>
        <a:bodyPr/>
        <a:lstStyle/>
        <a:p>
          <a:endParaRPr lang="en-US"/>
        </a:p>
      </dgm:t>
    </dgm:pt>
    <dgm:pt modelId="{DDA31088-2BF2-4B45-9575-1BF01A097257}" type="sibTrans" cxnId="{9E6FC432-61D3-43C6-9A4E-C3B9CFE3CE10}">
      <dgm:prSet/>
      <dgm:spPr/>
      <dgm:t>
        <a:bodyPr/>
        <a:lstStyle/>
        <a:p>
          <a:endParaRPr lang="en-US"/>
        </a:p>
      </dgm:t>
    </dgm:pt>
    <dgm:pt modelId="{C2AD361F-8D05-4B94-99DB-A2AB708BB624}" type="pres">
      <dgm:prSet presAssocID="{702806FA-1353-4BFA-8520-F145808F1F8E}" presName="root" presStyleCnt="0">
        <dgm:presLayoutVars>
          <dgm:dir/>
          <dgm:resizeHandles val="exact"/>
        </dgm:presLayoutVars>
      </dgm:prSet>
      <dgm:spPr/>
    </dgm:pt>
    <dgm:pt modelId="{FE872914-47C5-46F2-B72D-FA99348F03E5}" type="pres">
      <dgm:prSet presAssocID="{6EF3028A-031A-4B3D-B067-511B4241B026}" presName="compNode" presStyleCnt="0"/>
      <dgm:spPr/>
    </dgm:pt>
    <dgm:pt modelId="{CF554536-9FE1-4AE3-81D7-EBD6F8F92FEB}" type="pres">
      <dgm:prSet presAssocID="{6EF3028A-031A-4B3D-B067-511B4241B026}" presName="bgRect" presStyleLbl="bgShp" presStyleIdx="0" presStyleCnt="3"/>
      <dgm:spPr/>
    </dgm:pt>
    <dgm:pt modelId="{5C776AD3-5722-4D53-81E1-9E9850C37BE6}" type="pres">
      <dgm:prSet presAssocID="{6EF3028A-031A-4B3D-B067-511B4241B02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ooks"/>
        </a:ext>
      </dgm:extLst>
    </dgm:pt>
    <dgm:pt modelId="{54CE5516-E605-4DBD-9E8C-05FBFBE54FD1}" type="pres">
      <dgm:prSet presAssocID="{6EF3028A-031A-4B3D-B067-511B4241B026}" presName="spaceRect" presStyleCnt="0"/>
      <dgm:spPr/>
    </dgm:pt>
    <dgm:pt modelId="{17429BA7-8451-45F6-BE4F-67F3676E29A4}" type="pres">
      <dgm:prSet presAssocID="{6EF3028A-031A-4B3D-B067-511B4241B026}" presName="parTx" presStyleLbl="revTx" presStyleIdx="0" presStyleCnt="4">
        <dgm:presLayoutVars>
          <dgm:chMax val="0"/>
          <dgm:chPref val="0"/>
        </dgm:presLayoutVars>
      </dgm:prSet>
      <dgm:spPr/>
    </dgm:pt>
    <dgm:pt modelId="{2FA0AFA6-CADE-40F5-A785-1DA529207CAC}" type="pres">
      <dgm:prSet presAssocID="{6EF3028A-031A-4B3D-B067-511B4241B026}" presName="desTx" presStyleLbl="revTx" presStyleIdx="1" presStyleCnt="4">
        <dgm:presLayoutVars/>
      </dgm:prSet>
      <dgm:spPr/>
    </dgm:pt>
    <dgm:pt modelId="{ECB0B3D6-8B3B-4F8F-9D75-E2BC158B557B}" type="pres">
      <dgm:prSet presAssocID="{0C8FD4D5-DA5C-44FD-849A-4DFAA8BB3169}" presName="sibTrans" presStyleCnt="0"/>
      <dgm:spPr/>
    </dgm:pt>
    <dgm:pt modelId="{EED1B5E7-F560-4D26-A574-5D18FD24DED4}" type="pres">
      <dgm:prSet presAssocID="{8A65BA70-31A9-4FC9-BD89-09560B9E978B}" presName="compNode" presStyleCnt="0"/>
      <dgm:spPr/>
    </dgm:pt>
    <dgm:pt modelId="{18BDE32A-DEAC-4212-9D58-93CB618148A2}" type="pres">
      <dgm:prSet presAssocID="{8A65BA70-31A9-4FC9-BD89-09560B9E978B}" presName="bgRect" presStyleLbl="bgShp" presStyleIdx="1" presStyleCnt="3"/>
      <dgm:spPr/>
    </dgm:pt>
    <dgm:pt modelId="{A0028618-2BCF-47C0-9745-45E4A5A96F68}" type="pres">
      <dgm:prSet presAssocID="{8A65BA70-31A9-4FC9-BD89-09560B9E978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aily Calendar"/>
        </a:ext>
      </dgm:extLst>
    </dgm:pt>
    <dgm:pt modelId="{F9F0E902-51AF-461C-B73D-7620E41D8105}" type="pres">
      <dgm:prSet presAssocID="{8A65BA70-31A9-4FC9-BD89-09560B9E978B}" presName="spaceRect" presStyleCnt="0"/>
      <dgm:spPr/>
    </dgm:pt>
    <dgm:pt modelId="{F8F8BADE-F78A-480C-ABFA-080BEEEBB11C}" type="pres">
      <dgm:prSet presAssocID="{8A65BA70-31A9-4FC9-BD89-09560B9E978B}" presName="parTx" presStyleLbl="revTx" presStyleIdx="2" presStyleCnt="4">
        <dgm:presLayoutVars>
          <dgm:chMax val="0"/>
          <dgm:chPref val="0"/>
        </dgm:presLayoutVars>
      </dgm:prSet>
      <dgm:spPr/>
    </dgm:pt>
    <dgm:pt modelId="{E31DF358-D4B6-47C9-A1ED-95C9AFCD1380}" type="pres">
      <dgm:prSet presAssocID="{642AA6AC-5506-43CC-9C35-5DA0AEE91165}" presName="sibTrans" presStyleCnt="0"/>
      <dgm:spPr/>
    </dgm:pt>
    <dgm:pt modelId="{2289CE4D-3CED-45C6-B73C-88DB9BCE58BD}" type="pres">
      <dgm:prSet presAssocID="{DCA15435-AECA-4F7D-9EA1-69C9B0B89530}" presName="compNode" presStyleCnt="0"/>
      <dgm:spPr/>
    </dgm:pt>
    <dgm:pt modelId="{3799D835-980D-4A10-83BD-8529C2853214}" type="pres">
      <dgm:prSet presAssocID="{DCA15435-AECA-4F7D-9EA1-69C9B0B89530}" presName="bgRect" presStyleLbl="bgShp" presStyleIdx="2" presStyleCnt="3"/>
      <dgm:spPr/>
    </dgm:pt>
    <dgm:pt modelId="{F66F8E17-B4E5-4CDB-9C2D-A898EED9FB9D}" type="pres">
      <dgm:prSet presAssocID="{DCA15435-AECA-4F7D-9EA1-69C9B0B8953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Tools"/>
        </a:ext>
      </dgm:extLst>
    </dgm:pt>
    <dgm:pt modelId="{A1D6688E-0065-4AE7-97EF-7FDB7CF8B003}" type="pres">
      <dgm:prSet presAssocID="{DCA15435-AECA-4F7D-9EA1-69C9B0B89530}" presName="spaceRect" presStyleCnt="0"/>
      <dgm:spPr/>
    </dgm:pt>
    <dgm:pt modelId="{35FE3A5F-F865-4370-B537-501C4F9FFFAF}" type="pres">
      <dgm:prSet presAssocID="{DCA15435-AECA-4F7D-9EA1-69C9B0B89530}" presName="parTx" presStyleLbl="revTx" presStyleIdx="3" presStyleCnt="4">
        <dgm:presLayoutVars>
          <dgm:chMax val="0"/>
          <dgm:chPref val="0"/>
        </dgm:presLayoutVars>
      </dgm:prSet>
      <dgm:spPr/>
    </dgm:pt>
  </dgm:ptLst>
  <dgm:cxnLst>
    <dgm:cxn modelId="{C60D9E01-FD91-4BFC-9E5D-134D735F4986}" type="presOf" srcId="{6EF3028A-031A-4B3D-B067-511B4241B026}" destId="{17429BA7-8451-45F6-BE4F-67F3676E29A4}" srcOrd="0" destOrd="0" presId="urn:microsoft.com/office/officeart/2018/2/layout/IconVerticalSolidList"/>
    <dgm:cxn modelId="{EB57C40D-5751-419D-8A63-1B303B34BA51}" type="presOf" srcId="{8A65BA70-31A9-4FC9-BD89-09560B9E978B}" destId="{F8F8BADE-F78A-480C-ABFA-080BEEEBB11C}" srcOrd="0" destOrd="0" presId="urn:microsoft.com/office/officeart/2018/2/layout/IconVerticalSolidList"/>
    <dgm:cxn modelId="{9E6FC432-61D3-43C6-9A4E-C3B9CFE3CE10}" srcId="{702806FA-1353-4BFA-8520-F145808F1F8E}" destId="{DCA15435-AECA-4F7D-9EA1-69C9B0B89530}" srcOrd="2" destOrd="0" parTransId="{C3079E44-BCCD-4766-ACA9-1DC3A2E25391}" sibTransId="{DDA31088-2BF2-4B45-9575-1BF01A097257}"/>
    <dgm:cxn modelId="{9391C15F-F29A-4B21-9DB6-949FA25499B7}" srcId="{6EF3028A-031A-4B3D-B067-511B4241B026}" destId="{9B04925B-4516-40DE-9F02-09BD99C1D6D7}" srcOrd="0" destOrd="0" parTransId="{702CC6F4-A014-41AC-AC60-B614CD822B62}" sibTransId="{F5CC263A-009E-49B2-9561-42DEC0EBDC2A}"/>
    <dgm:cxn modelId="{0DE1B24E-2BA5-405F-B3F4-1909244DE62F}" type="presOf" srcId="{9B04925B-4516-40DE-9F02-09BD99C1D6D7}" destId="{2FA0AFA6-CADE-40F5-A785-1DA529207CAC}" srcOrd="0" destOrd="0" presId="urn:microsoft.com/office/officeart/2018/2/layout/IconVerticalSolidList"/>
    <dgm:cxn modelId="{CEC41D78-0EB6-44D1-9FF2-37B10A7509AF}" type="presOf" srcId="{DCA15435-AECA-4F7D-9EA1-69C9B0B89530}" destId="{35FE3A5F-F865-4370-B537-501C4F9FFFAF}" srcOrd="0" destOrd="0" presId="urn:microsoft.com/office/officeart/2018/2/layout/IconVerticalSolidList"/>
    <dgm:cxn modelId="{203A9196-344C-47D9-8957-9E7D318BD84B}" type="presOf" srcId="{702806FA-1353-4BFA-8520-F145808F1F8E}" destId="{C2AD361F-8D05-4B94-99DB-A2AB708BB624}" srcOrd="0" destOrd="0" presId="urn:microsoft.com/office/officeart/2018/2/layout/IconVerticalSolidList"/>
    <dgm:cxn modelId="{01DB01C6-09B7-450F-8397-AAFD984F1BCF}" srcId="{702806FA-1353-4BFA-8520-F145808F1F8E}" destId="{6EF3028A-031A-4B3D-B067-511B4241B026}" srcOrd="0" destOrd="0" parTransId="{40854CC2-E8C9-4396-B547-00211D66B544}" sibTransId="{0C8FD4D5-DA5C-44FD-849A-4DFAA8BB3169}"/>
    <dgm:cxn modelId="{BFFFDFF4-5CBE-4266-A4C8-37661722D9B7}" type="presOf" srcId="{30B0F91B-9690-42E5-AED4-496DD8E86320}" destId="{2FA0AFA6-CADE-40F5-A785-1DA529207CAC}" srcOrd="0" destOrd="1" presId="urn:microsoft.com/office/officeart/2018/2/layout/IconVerticalSolidList"/>
    <dgm:cxn modelId="{B8CCB7FB-5558-4CD8-8A82-96253F33F053}" srcId="{702806FA-1353-4BFA-8520-F145808F1F8E}" destId="{8A65BA70-31A9-4FC9-BD89-09560B9E978B}" srcOrd="1" destOrd="0" parTransId="{2A1046F8-D130-4B8C-9C65-DA5240019310}" sibTransId="{642AA6AC-5506-43CC-9C35-5DA0AEE91165}"/>
    <dgm:cxn modelId="{01B836FE-CDB8-4AFE-8A0A-AFAF63B05E5C}" srcId="{6EF3028A-031A-4B3D-B067-511B4241B026}" destId="{30B0F91B-9690-42E5-AED4-496DD8E86320}" srcOrd="1" destOrd="0" parTransId="{3C5E0471-0F60-48D8-AADE-5D9DEBE8C55B}" sibTransId="{AF6B10DF-2045-4961-8D88-742B6E76F074}"/>
    <dgm:cxn modelId="{E8FAB03F-FD96-41DC-AB5A-B244616F2C53}" type="presParOf" srcId="{C2AD361F-8D05-4B94-99DB-A2AB708BB624}" destId="{FE872914-47C5-46F2-B72D-FA99348F03E5}" srcOrd="0" destOrd="0" presId="urn:microsoft.com/office/officeart/2018/2/layout/IconVerticalSolidList"/>
    <dgm:cxn modelId="{DFACC4A0-1411-42BE-88B5-2E9212B01A51}" type="presParOf" srcId="{FE872914-47C5-46F2-B72D-FA99348F03E5}" destId="{CF554536-9FE1-4AE3-81D7-EBD6F8F92FEB}" srcOrd="0" destOrd="0" presId="urn:microsoft.com/office/officeart/2018/2/layout/IconVerticalSolidList"/>
    <dgm:cxn modelId="{6FF9D0CF-DFC6-4B60-A302-3AE3835649D3}" type="presParOf" srcId="{FE872914-47C5-46F2-B72D-FA99348F03E5}" destId="{5C776AD3-5722-4D53-81E1-9E9850C37BE6}" srcOrd="1" destOrd="0" presId="urn:microsoft.com/office/officeart/2018/2/layout/IconVerticalSolidList"/>
    <dgm:cxn modelId="{068EB2FE-4AB3-4EFC-BFDE-255CB22FC2B8}" type="presParOf" srcId="{FE872914-47C5-46F2-B72D-FA99348F03E5}" destId="{54CE5516-E605-4DBD-9E8C-05FBFBE54FD1}" srcOrd="2" destOrd="0" presId="urn:microsoft.com/office/officeart/2018/2/layout/IconVerticalSolidList"/>
    <dgm:cxn modelId="{E27485A3-E1EE-4D82-B259-160C156813ED}" type="presParOf" srcId="{FE872914-47C5-46F2-B72D-FA99348F03E5}" destId="{17429BA7-8451-45F6-BE4F-67F3676E29A4}" srcOrd="3" destOrd="0" presId="urn:microsoft.com/office/officeart/2018/2/layout/IconVerticalSolidList"/>
    <dgm:cxn modelId="{2FBDD127-AD9F-4DCC-AFAA-BB49107336F2}" type="presParOf" srcId="{FE872914-47C5-46F2-B72D-FA99348F03E5}" destId="{2FA0AFA6-CADE-40F5-A785-1DA529207CAC}" srcOrd="4" destOrd="0" presId="urn:microsoft.com/office/officeart/2018/2/layout/IconVerticalSolidList"/>
    <dgm:cxn modelId="{7BE970D9-5E90-44B9-BA9C-1A1EC73AA80D}" type="presParOf" srcId="{C2AD361F-8D05-4B94-99DB-A2AB708BB624}" destId="{ECB0B3D6-8B3B-4F8F-9D75-E2BC158B557B}" srcOrd="1" destOrd="0" presId="urn:microsoft.com/office/officeart/2018/2/layout/IconVerticalSolidList"/>
    <dgm:cxn modelId="{BF7B655D-C780-48F2-A5A4-380A54A1CDC7}" type="presParOf" srcId="{C2AD361F-8D05-4B94-99DB-A2AB708BB624}" destId="{EED1B5E7-F560-4D26-A574-5D18FD24DED4}" srcOrd="2" destOrd="0" presId="urn:microsoft.com/office/officeart/2018/2/layout/IconVerticalSolidList"/>
    <dgm:cxn modelId="{3D350159-9F0F-4E69-BB06-12BAB8AE68AD}" type="presParOf" srcId="{EED1B5E7-F560-4D26-A574-5D18FD24DED4}" destId="{18BDE32A-DEAC-4212-9D58-93CB618148A2}" srcOrd="0" destOrd="0" presId="urn:microsoft.com/office/officeart/2018/2/layout/IconVerticalSolidList"/>
    <dgm:cxn modelId="{7E509105-A611-4806-8861-6726EB870808}" type="presParOf" srcId="{EED1B5E7-F560-4D26-A574-5D18FD24DED4}" destId="{A0028618-2BCF-47C0-9745-45E4A5A96F68}" srcOrd="1" destOrd="0" presId="urn:microsoft.com/office/officeart/2018/2/layout/IconVerticalSolidList"/>
    <dgm:cxn modelId="{EE21BDE6-1A06-4B06-8AA5-9045C7F406F6}" type="presParOf" srcId="{EED1B5E7-F560-4D26-A574-5D18FD24DED4}" destId="{F9F0E902-51AF-461C-B73D-7620E41D8105}" srcOrd="2" destOrd="0" presId="urn:microsoft.com/office/officeart/2018/2/layout/IconVerticalSolidList"/>
    <dgm:cxn modelId="{A9E1F2D0-B872-4D21-BD39-D89F08ABB264}" type="presParOf" srcId="{EED1B5E7-F560-4D26-A574-5D18FD24DED4}" destId="{F8F8BADE-F78A-480C-ABFA-080BEEEBB11C}" srcOrd="3" destOrd="0" presId="urn:microsoft.com/office/officeart/2018/2/layout/IconVerticalSolidList"/>
    <dgm:cxn modelId="{E8A6303E-814F-4E2F-9261-43138E8AAFFD}" type="presParOf" srcId="{C2AD361F-8D05-4B94-99DB-A2AB708BB624}" destId="{E31DF358-D4B6-47C9-A1ED-95C9AFCD1380}" srcOrd="3" destOrd="0" presId="urn:microsoft.com/office/officeart/2018/2/layout/IconVerticalSolidList"/>
    <dgm:cxn modelId="{F344E165-07CD-4A71-8E77-A728069B9899}" type="presParOf" srcId="{C2AD361F-8D05-4B94-99DB-A2AB708BB624}" destId="{2289CE4D-3CED-45C6-B73C-88DB9BCE58BD}" srcOrd="4" destOrd="0" presId="urn:microsoft.com/office/officeart/2018/2/layout/IconVerticalSolidList"/>
    <dgm:cxn modelId="{B649D996-A6FB-4D4F-A651-E0D45730C4BA}" type="presParOf" srcId="{2289CE4D-3CED-45C6-B73C-88DB9BCE58BD}" destId="{3799D835-980D-4A10-83BD-8529C2853214}" srcOrd="0" destOrd="0" presId="urn:microsoft.com/office/officeart/2018/2/layout/IconVerticalSolidList"/>
    <dgm:cxn modelId="{DF45771D-A08C-490F-B747-DF6EAAE9B9BF}" type="presParOf" srcId="{2289CE4D-3CED-45C6-B73C-88DB9BCE58BD}" destId="{F66F8E17-B4E5-4CDB-9C2D-A898EED9FB9D}" srcOrd="1" destOrd="0" presId="urn:microsoft.com/office/officeart/2018/2/layout/IconVerticalSolidList"/>
    <dgm:cxn modelId="{857788DE-75A5-49F0-BFBD-D1164C857846}" type="presParOf" srcId="{2289CE4D-3CED-45C6-B73C-88DB9BCE58BD}" destId="{A1D6688E-0065-4AE7-97EF-7FDB7CF8B003}" srcOrd="2" destOrd="0" presId="urn:microsoft.com/office/officeart/2018/2/layout/IconVerticalSolidList"/>
    <dgm:cxn modelId="{05DAFB93-366B-4E74-9DCF-F8894AF579CE}" type="presParOf" srcId="{2289CE4D-3CED-45C6-B73C-88DB9BCE58BD}" destId="{35FE3A5F-F865-4370-B537-501C4F9FFFA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10BEBCD-D382-47BB-9691-17BD6E06FF90}" type="doc">
      <dgm:prSet loTypeId="urn:microsoft.com/office/officeart/2009/3/layout/HorizontalOrganizationChart" loCatId="hierarchy" qsTypeId="urn:microsoft.com/office/officeart/2005/8/quickstyle/simple1" qsCatId="simple" csTypeId="urn:microsoft.com/office/officeart/2005/8/colors/accent1_2" csCatId="accent1" phldr="1"/>
      <dgm:spPr/>
      <dgm:t>
        <a:bodyPr/>
        <a:lstStyle/>
        <a:p>
          <a:endParaRPr lang="en-US"/>
        </a:p>
      </dgm:t>
    </dgm:pt>
    <dgm:pt modelId="{27BAAF31-3860-4F1A-9833-42474ABE0724}">
      <dgm:prSet custT="1"/>
      <dgm:spPr/>
      <dgm:t>
        <a:bodyPr/>
        <a:lstStyle/>
        <a:p>
          <a:r>
            <a:rPr lang="en-GB" sz="2400" dirty="0"/>
            <a:t>Research proposal is first stage in approval process</a:t>
          </a:r>
          <a:endParaRPr lang="en-US" sz="2400" dirty="0"/>
        </a:p>
      </dgm:t>
    </dgm:pt>
    <dgm:pt modelId="{5E470A57-3824-4B0D-98E7-0606ADA8272C}" type="parTrans" cxnId="{2BDC0053-8DD1-4562-9188-FF7C859C1838}">
      <dgm:prSet/>
      <dgm:spPr/>
      <dgm:t>
        <a:bodyPr/>
        <a:lstStyle/>
        <a:p>
          <a:endParaRPr lang="en-US"/>
        </a:p>
      </dgm:t>
    </dgm:pt>
    <dgm:pt modelId="{CAF4FA07-D6FF-4D0C-8D3E-A88B940A5CEE}" type="sibTrans" cxnId="{2BDC0053-8DD1-4562-9188-FF7C859C1838}">
      <dgm:prSet/>
      <dgm:spPr/>
      <dgm:t>
        <a:bodyPr/>
        <a:lstStyle/>
        <a:p>
          <a:endParaRPr lang="en-US"/>
        </a:p>
      </dgm:t>
    </dgm:pt>
    <dgm:pt modelId="{4B6FF953-944F-418E-8133-34D0AC8E3D5D}">
      <dgm:prSet custT="1"/>
      <dgm:spPr/>
      <dgm:t>
        <a:bodyPr/>
        <a:lstStyle/>
        <a:p>
          <a:r>
            <a:rPr lang="en-GB" sz="2400" dirty="0"/>
            <a:t>An approved proposal does NOT mean ethical approval is guaranteed </a:t>
          </a:r>
          <a:endParaRPr lang="en-US" sz="2400" dirty="0"/>
        </a:p>
      </dgm:t>
    </dgm:pt>
    <dgm:pt modelId="{55F4CF6B-59EA-4AE5-9559-54D4ACC115A5}" type="parTrans" cxnId="{79D682FA-A9EA-48D8-B7A9-6B916C98C6FF}">
      <dgm:prSet/>
      <dgm:spPr/>
      <dgm:t>
        <a:bodyPr/>
        <a:lstStyle/>
        <a:p>
          <a:endParaRPr lang="en-US"/>
        </a:p>
      </dgm:t>
    </dgm:pt>
    <dgm:pt modelId="{D6F1639A-B64C-44F1-8EE7-914BF2205467}" type="sibTrans" cxnId="{79D682FA-A9EA-48D8-B7A9-6B916C98C6FF}">
      <dgm:prSet/>
      <dgm:spPr/>
      <dgm:t>
        <a:bodyPr/>
        <a:lstStyle/>
        <a:p>
          <a:endParaRPr lang="en-US"/>
        </a:p>
      </dgm:t>
    </dgm:pt>
    <dgm:pt modelId="{E8F300FF-D911-44A5-AD96-FFAAC6833B57}">
      <dgm:prSet custT="1"/>
      <dgm:spPr/>
      <dgm:t>
        <a:bodyPr/>
        <a:lstStyle/>
        <a:p>
          <a:r>
            <a:rPr lang="en-GB" sz="2400" dirty="0"/>
            <a:t>University Ethics Form must be submitted to SREC and approved prior to data collection </a:t>
          </a:r>
          <a:endParaRPr lang="en-US" sz="2400" dirty="0"/>
        </a:p>
      </dgm:t>
    </dgm:pt>
    <dgm:pt modelId="{48179403-D208-4560-AC4B-3ADFFE6608E3}" type="parTrans" cxnId="{0906FB6A-5710-49AE-B505-B66607F51A1E}">
      <dgm:prSet/>
      <dgm:spPr/>
      <dgm:t>
        <a:bodyPr/>
        <a:lstStyle/>
        <a:p>
          <a:endParaRPr lang="en-US"/>
        </a:p>
      </dgm:t>
    </dgm:pt>
    <dgm:pt modelId="{1222004C-B904-4A8B-9116-9CA4453EA705}" type="sibTrans" cxnId="{0906FB6A-5710-49AE-B505-B66607F51A1E}">
      <dgm:prSet/>
      <dgm:spPr/>
      <dgm:t>
        <a:bodyPr/>
        <a:lstStyle/>
        <a:p>
          <a:endParaRPr lang="en-US"/>
        </a:p>
      </dgm:t>
    </dgm:pt>
    <dgm:pt modelId="{7BF3D154-F7B4-4875-91F5-3577A4BA0220}">
      <dgm:prSet custT="1"/>
      <dgm:spPr/>
      <dgm:t>
        <a:bodyPr/>
        <a:lstStyle/>
        <a:p>
          <a:r>
            <a:rPr lang="en-GB" sz="2400" dirty="0"/>
            <a:t>Poor or incomplete forms will not be reviewed </a:t>
          </a:r>
          <a:endParaRPr lang="en-US" sz="2400" dirty="0"/>
        </a:p>
      </dgm:t>
    </dgm:pt>
    <dgm:pt modelId="{2EEE1C56-B8B9-4152-A9C1-AB005744253B}" type="parTrans" cxnId="{4AD5CE58-2978-4366-B28E-F82299F3CD92}">
      <dgm:prSet/>
      <dgm:spPr/>
      <dgm:t>
        <a:bodyPr/>
        <a:lstStyle/>
        <a:p>
          <a:endParaRPr lang="en-US"/>
        </a:p>
      </dgm:t>
    </dgm:pt>
    <dgm:pt modelId="{B820141A-DB0B-45FA-9ABA-AA178543D2F6}" type="sibTrans" cxnId="{4AD5CE58-2978-4366-B28E-F82299F3CD92}">
      <dgm:prSet/>
      <dgm:spPr/>
      <dgm:t>
        <a:bodyPr/>
        <a:lstStyle/>
        <a:p>
          <a:endParaRPr lang="en-US"/>
        </a:p>
      </dgm:t>
    </dgm:pt>
    <dgm:pt modelId="{580B1FCC-8D95-45B5-95F3-0BA459D30AC0}">
      <dgm:prSet custT="1"/>
      <dgm:spPr/>
      <dgm:t>
        <a:bodyPr/>
        <a:lstStyle/>
        <a:p>
          <a:r>
            <a:rPr lang="en-GB" sz="2000" dirty="0"/>
            <a:t>YOUR job to convince ethics panel you have considered the issues and competent to carry out research </a:t>
          </a:r>
          <a:endParaRPr lang="en-US" sz="2000" dirty="0"/>
        </a:p>
      </dgm:t>
    </dgm:pt>
    <dgm:pt modelId="{9AF9822D-1F3F-485E-B52A-A67A4D0F6A89}" type="parTrans" cxnId="{18B84F12-6E77-4550-9726-36333DBD8C76}">
      <dgm:prSet/>
      <dgm:spPr/>
      <dgm:t>
        <a:bodyPr/>
        <a:lstStyle/>
        <a:p>
          <a:endParaRPr lang="en-US"/>
        </a:p>
      </dgm:t>
    </dgm:pt>
    <dgm:pt modelId="{11431196-E891-428F-B261-3D589E35A7C3}" type="sibTrans" cxnId="{18B84F12-6E77-4550-9726-36333DBD8C76}">
      <dgm:prSet/>
      <dgm:spPr/>
      <dgm:t>
        <a:bodyPr/>
        <a:lstStyle/>
        <a:p>
          <a:endParaRPr lang="en-US"/>
        </a:p>
      </dgm:t>
    </dgm:pt>
    <dgm:pt modelId="{0EF9E9B2-F709-4049-B32B-CEF065793D92}">
      <dgm:prSet custT="1"/>
      <dgm:spPr/>
      <dgm:t>
        <a:bodyPr/>
        <a:lstStyle/>
        <a:p>
          <a:r>
            <a:rPr lang="en-GB" sz="2400" dirty="0"/>
            <a:t>Ethics committee meet monthly </a:t>
          </a:r>
          <a:endParaRPr lang="en-US" sz="2400" dirty="0"/>
        </a:p>
      </dgm:t>
    </dgm:pt>
    <dgm:pt modelId="{23CAF5E1-5EC7-4249-9C46-71D7B6CB0053}" type="parTrans" cxnId="{8CDC7B1C-72B8-4328-B68E-7D38D92B24C8}">
      <dgm:prSet/>
      <dgm:spPr/>
      <dgm:t>
        <a:bodyPr/>
        <a:lstStyle/>
        <a:p>
          <a:endParaRPr lang="en-US"/>
        </a:p>
      </dgm:t>
    </dgm:pt>
    <dgm:pt modelId="{F336B061-F0A5-4FA8-B411-44F4BEECF955}" type="sibTrans" cxnId="{8CDC7B1C-72B8-4328-B68E-7D38D92B24C8}">
      <dgm:prSet/>
      <dgm:spPr/>
      <dgm:t>
        <a:bodyPr/>
        <a:lstStyle/>
        <a:p>
          <a:endParaRPr lang="en-US"/>
        </a:p>
      </dgm:t>
    </dgm:pt>
    <dgm:pt modelId="{9654805A-F908-4761-84A4-C1A95C2B5D72}" type="pres">
      <dgm:prSet presAssocID="{410BEBCD-D382-47BB-9691-17BD6E06FF90}" presName="hierChild1" presStyleCnt="0">
        <dgm:presLayoutVars>
          <dgm:orgChart val="1"/>
          <dgm:chPref val="1"/>
          <dgm:dir/>
          <dgm:animOne val="branch"/>
          <dgm:animLvl val="lvl"/>
          <dgm:resizeHandles/>
        </dgm:presLayoutVars>
      </dgm:prSet>
      <dgm:spPr/>
    </dgm:pt>
    <dgm:pt modelId="{A47E9BE9-01D0-4B3F-9585-5894DCAA2812}" type="pres">
      <dgm:prSet presAssocID="{27BAAF31-3860-4F1A-9833-42474ABE0724}" presName="hierRoot1" presStyleCnt="0">
        <dgm:presLayoutVars>
          <dgm:hierBranch val="init"/>
        </dgm:presLayoutVars>
      </dgm:prSet>
      <dgm:spPr/>
    </dgm:pt>
    <dgm:pt modelId="{0838FE85-4AFF-43FB-A076-74316034300C}" type="pres">
      <dgm:prSet presAssocID="{27BAAF31-3860-4F1A-9833-42474ABE0724}" presName="rootComposite1" presStyleCnt="0"/>
      <dgm:spPr/>
    </dgm:pt>
    <dgm:pt modelId="{4640FC53-C852-43BF-A4EB-00764CBE8BB4}" type="pres">
      <dgm:prSet presAssocID="{27BAAF31-3860-4F1A-9833-42474ABE0724}" presName="rootText1" presStyleLbl="node0" presStyleIdx="0" presStyleCnt="3" custScaleY="117418">
        <dgm:presLayoutVars>
          <dgm:chPref val="3"/>
        </dgm:presLayoutVars>
      </dgm:prSet>
      <dgm:spPr/>
    </dgm:pt>
    <dgm:pt modelId="{5270230C-B638-48B5-8177-30920893953D}" type="pres">
      <dgm:prSet presAssocID="{27BAAF31-3860-4F1A-9833-42474ABE0724}" presName="rootConnector1" presStyleLbl="node1" presStyleIdx="0" presStyleCnt="0"/>
      <dgm:spPr/>
    </dgm:pt>
    <dgm:pt modelId="{8502DB56-4DEB-4A35-9950-A9B0BCFBEE52}" type="pres">
      <dgm:prSet presAssocID="{27BAAF31-3860-4F1A-9833-42474ABE0724}" presName="hierChild2" presStyleCnt="0"/>
      <dgm:spPr/>
    </dgm:pt>
    <dgm:pt modelId="{8176B5E7-CB09-487F-A7BA-A556E603D7D2}" type="pres">
      <dgm:prSet presAssocID="{27BAAF31-3860-4F1A-9833-42474ABE0724}" presName="hierChild3" presStyleCnt="0"/>
      <dgm:spPr/>
    </dgm:pt>
    <dgm:pt modelId="{BE43D83F-50DE-4FA2-B6CA-3480C54E6BB1}" type="pres">
      <dgm:prSet presAssocID="{4B6FF953-944F-418E-8133-34D0AC8E3D5D}" presName="hierRoot1" presStyleCnt="0">
        <dgm:presLayoutVars>
          <dgm:hierBranch val="init"/>
        </dgm:presLayoutVars>
      </dgm:prSet>
      <dgm:spPr/>
    </dgm:pt>
    <dgm:pt modelId="{C5A83B5F-C532-45FF-A9B0-D48FD9D1C3A6}" type="pres">
      <dgm:prSet presAssocID="{4B6FF953-944F-418E-8133-34D0AC8E3D5D}" presName="rootComposite1" presStyleCnt="0"/>
      <dgm:spPr/>
    </dgm:pt>
    <dgm:pt modelId="{FD5C11B0-57D9-40D9-A0DC-1D8CC0A361F6}" type="pres">
      <dgm:prSet presAssocID="{4B6FF953-944F-418E-8133-34D0AC8E3D5D}" presName="rootText1" presStyleLbl="node0" presStyleIdx="1" presStyleCnt="3" custScaleY="109457">
        <dgm:presLayoutVars>
          <dgm:chPref val="3"/>
        </dgm:presLayoutVars>
      </dgm:prSet>
      <dgm:spPr/>
    </dgm:pt>
    <dgm:pt modelId="{8D7CC622-BB07-4EE8-B5BA-62F027BAD7E3}" type="pres">
      <dgm:prSet presAssocID="{4B6FF953-944F-418E-8133-34D0AC8E3D5D}" presName="rootConnector1" presStyleLbl="node1" presStyleIdx="0" presStyleCnt="0"/>
      <dgm:spPr/>
    </dgm:pt>
    <dgm:pt modelId="{65804DD3-548A-4980-8A83-A96F18054065}" type="pres">
      <dgm:prSet presAssocID="{4B6FF953-944F-418E-8133-34D0AC8E3D5D}" presName="hierChild2" presStyleCnt="0"/>
      <dgm:spPr/>
    </dgm:pt>
    <dgm:pt modelId="{928410E6-59CB-458F-970C-523D30C60564}" type="pres">
      <dgm:prSet presAssocID="{4B6FF953-944F-418E-8133-34D0AC8E3D5D}" presName="hierChild3" presStyleCnt="0"/>
      <dgm:spPr/>
    </dgm:pt>
    <dgm:pt modelId="{05F65930-5702-4152-A9DC-63CBE2121EB9}" type="pres">
      <dgm:prSet presAssocID="{E8F300FF-D911-44A5-AD96-FFAAC6833B57}" presName="hierRoot1" presStyleCnt="0">
        <dgm:presLayoutVars>
          <dgm:hierBranch val="init"/>
        </dgm:presLayoutVars>
      </dgm:prSet>
      <dgm:spPr/>
    </dgm:pt>
    <dgm:pt modelId="{9CE2DE48-36A3-47E4-8C5D-8672095C5A9E}" type="pres">
      <dgm:prSet presAssocID="{E8F300FF-D911-44A5-AD96-FFAAC6833B57}" presName="rootComposite1" presStyleCnt="0"/>
      <dgm:spPr/>
    </dgm:pt>
    <dgm:pt modelId="{89BAC855-6834-4F6F-9191-1774BE38B1CC}" type="pres">
      <dgm:prSet presAssocID="{E8F300FF-D911-44A5-AD96-FFAAC6833B57}" presName="rootText1" presStyleLbl="node0" presStyleIdx="2" presStyleCnt="3" custScaleY="157288">
        <dgm:presLayoutVars>
          <dgm:chPref val="3"/>
        </dgm:presLayoutVars>
      </dgm:prSet>
      <dgm:spPr/>
    </dgm:pt>
    <dgm:pt modelId="{35C5F593-82E1-4FA0-BF40-706798F17FA7}" type="pres">
      <dgm:prSet presAssocID="{E8F300FF-D911-44A5-AD96-FFAAC6833B57}" presName="rootConnector1" presStyleLbl="node1" presStyleIdx="0" presStyleCnt="0"/>
      <dgm:spPr/>
    </dgm:pt>
    <dgm:pt modelId="{4F2E60A4-DF48-4B3B-895D-564566EB1B06}" type="pres">
      <dgm:prSet presAssocID="{E8F300FF-D911-44A5-AD96-FFAAC6833B57}" presName="hierChild2" presStyleCnt="0"/>
      <dgm:spPr/>
    </dgm:pt>
    <dgm:pt modelId="{F96413D5-A04C-456A-82C2-9763780520AA}" type="pres">
      <dgm:prSet presAssocID="{2EEE1C56-B8B9-4152-A9C1-AB005744253B}" presName="Name64" presStyleLbl="parChTrans1D2" presStyleIdx="0" presStyleCnt="3"/>
      <dgm:spPr/>
    </dgm:pt>
    <dgm:pt modelId="{31B7D665-3E27-4546-8355-EEBD93AA01F3}" type="pres">
      <dgm:prSet presAssocID="{7BF3D154-F7B4-4875-91F5-3577A4BA0220}" presName="hierRoot2" presStyleCnt="0">
        <dgm:presLayoutVars>
          <dgm:hierBranch val="init"/>
        </dgm:presLayoutVars>
      </dgm:prSet>
      <dgm:spPr/>
    </dgm:pt>
    <dgm:pt modelId="{9805B2CB-6C8E-4131-9006-BB2F72E0D111}" type="pres">
      <dgm:prSet presAssocID="{7BF3D154-F7B4-4875-91F5-3577A4BA0220}" presName="rootComposite" presStyleCnt="0"/>
      <dgm:spPr/>
    </dgm:pt>
    <dgm:pt modelId="{5B4F3DE1-6804-4EAC-A52A-B3FEBE56DB77}" type="pres">
      <dgm:prSet presAssocID="{7BF3D154-F7B4-4875-91F5-3577A4BA0220}" presName="rootText" presStyleLbl="node2" presStyleIdx="0" presStyleCnt="3">
        <dgm:presLayoutVars>
          <dgm:chPref val="3"/>
        </dgm:presLayoutVars>
      </dgm:prSet>
      <dgm:spPr/>
    </dgm:pt>
    <dgm:pt modelId="{F8FDD52D-792E-4C5F-B4BC-DF4A365EC378}" type="pres">
      <dgm:prSet presAssocID="{7BF3D154-F7B4-4875-91F5-3577A4BA0220}" presName="rootConnector" presStyleLbl="node2" presStyleIdx="0" presStyleCnt="3"/>
      <dgm:spPr/>
    </dgm:pt>
    <dgm:pt modelId="{DF0BAC35-11DA-4E7E-A14C-829B93B3DCDD}" type="pres">
      <dgm:prSet presAssocID="{7BF3D154-F7B4-4875-91F5-3577A4BA0220}" presName="hierChild4" presStyleCnt="0"/>
      <dgm:spPr/>
    </dgm:pt>
    <dgm:pt modelId="{C940D4FF-50D6-46E2-A7C3-010F74E1A09B}" type="pres">
      <dgm:prSet presAssocID="{7BF3D154-F7B4-4875-91F5-3577A4BA0220}" presName="hierChild5" presStyleCnt="0"/>
      <dgm:spPr/>
    </dgm:pt>
    <dgm:pt modelId="{62B93CEF-B2CC-4EFD-B8A4-7CA96967935E}" type="pres">
      <dgm:prSet presAssocID="{9AF9822D-1F3F-485E-B52A-A67A4D0F6A89}" presName="Name64" presStyleLbl="parChTrans1D2" presStyleIdx="1" presStyleCnt="3"/>
      <dgm:spPr/>
    </dgm:pt>
    <dgm:pt modelId="{C2B07ADF-16E8-4ADF-BD61-389A6F9252F0}" type="pres">
      <dgm:prSet presAssocID="{580B1FCC-8D95-45B5-95F3-0BA459D30AC0}" presName="hierRoot2" presStyleCnt="0">
        <dgm:presLayoutVars>
          <dgm:hierBranch val="init"/>
        </dgm:presLayoutVars>
      </dgm:prSet>
      <dgm:spPr/>
    </dgm:pt>
    <dgm:pt modelId="{55A2F41D-C6C1-43A4-B994-51CE0995153E}" type="pres">
      <dgm:prSet presAssocID="{580B1FCC-8D95-45B5-95F3-0BA459D30AC0}" presName="rootComposite" presStyleCnt="0"/>
      <dgm:spPr/>
    </dgm:pt>
    <dgm:pt modelId="{A00E597F-1370-4D2E-BC1E-9BF9FC4C9E5B}" type="pres">
      <dgm:prSet presAssocID="{580B1FCC-8D95-45B5-95F3-0BA459D30AC0}" presName="rootText" presStyleLbl="node2" presStyleIdx="1" presStyleCnt="3" custScaleY="118828">
        <dgm:presLayoutVars>
          <dgm:chPref val="3"/>
        </dgm:presLayoutVars>
      </dgm:prSet>
      <dgm:spPr/>
    </dgm:pt>
    <dgm:pt modelId="{85DAC382-9175-4DC7-BE7E-E81C8DDEF689}" type="pres">
      <dgm:prSet presAssocID="{580B1FCC-8D95-45B5-95F3-0BA459D30AC0}" presName="rootConnector" presStyleLbl="node2" presStyleIdx="1" presStyleCnt="3"/>
      <dgm:spPr/>
    </dgm:pt>
    <dgm:pt modelId="{EDA74805-A292-4917-819C-57E43DF324A6}" type="pres">
      <dgm:prSet presAssocID="{580B1FCC-8D95-45B5-95F3-0BA459D30AC0}" presName="hierChild4" presStyleCnt="0"/>
      <dgm:spPr/>
    </dgm:pt>
    <dgm:pt modelId="{22CDA75B-8991-41C6-88D6-D0F199D8E4CE}" type="pres">
      <dgm:prSet presAssocID="{580B1FCC-8D95-45B5-95F3-0BA459D30AC0}" presName="hierChild5" presStyleCnt="0"/>
      <dgm:spPr/>
    </dgm:pt>
    <dgm:pt modelId="{A95E0DA1-1AB1-445B-9CDA-7CCE7E08B337}" type="pres">
      <dgm:prSet presAssocID="{23CAF5E1-5EC7-4249-9C46-71D7B6CB0053}" presName="Name64" presStyleLbl="parChTrans1D2" presStyleIdx="2" presStyleCnt="3"/>
      <dgm:spPr/>
    </dgm:pt>
    <dgm:pt modelId="{CE32E149-6425-4545-B1A4-8E1148DC4695}" type="pres">
      <dgm:prSet presAssocID="{0EF9E9B2-F709-4049-B32B-CEF065793D92}" presName="hierRoot2" presStyleCnt="0">
        <dgm:presLayoutVars>
          <dgm:hierBranch val="init"/>
        </dgm:presLayoutVars>
      </dgm:prSet>
      <dgm:spPr/>
    </dgm:pt>
    <dgm:pt modelId="{80DB9204-672A-424B-96E4-CBE82888F071}" type="pres">
      <dgm:prSet presAssocID="{0EF9E9B2-F709-4049-B32B-CEF065793D92}" presName="rootComposite" presStyleCnt="0"/>
      <dgm:spPr/>
    </dgm:pt>
    <dgm:pt modelId="{22BDEEB7-967A-4CB4-95FB-A3AD595CE149}" type="pres">
      <dgm:prSet presAssocID="{0EF9E9B2-F709-4049-B32B-CEF065793D92}" presName="rootText" presStyleLbl="node2" presStyleIdx="2" presStyleCnt="3">
        <dgm:presLayoutVars>
          <dgm:chPref val="3"/>
        </dgm:presLayoutVars>
      </dgm:prSet>
      <dgm:spPr/>
    </dgm:pt>
    <dgm:pt modelId="{DEF8C545-1A3B-4166-992E-763444F48E62}" type="pres">
      <dgm:prSet presAssocID="{0EF9E9B2-F709-4049-B32B-CEF065793D92}" presName="rootConnector" presStyleLbl="node2" presStyleIdx="2" presStyleCnt="3"/>
      <dgm:spPr/>
    </dgm:pt>
    <dgm:pt modelId="{6BFE8F0B-2353-4C5A-A6FC-F587A5FF35FB}" type="pres">
      <dgm:prSet presAssocID="{0EF9E9B2-F709-4049-B32B-CEF065793D92}" presName="hierChild4" presStyleCnt="0"/>
      <dgm:spPr/>
    </dgm:pt>
    <dgm:pt modelId="{43883713-00A5-47C0-8359-3D653A9EE9A3}" type="pres">
      <dgm:prSet presAssocID="{0EF9E9B2-F709-4049-B32B-CEF065793D92}" presName="hierChild5" presStyleCnt="0"/>
      <dgm:spPr/>
    </dgm:pt>
    <dgm:pt modelId="{3FA40945-00CE-49FA-A62D-FB2CE83C01A7}" type="pres">
      <dgm:prSet presAssocID="{E8F300FF-D911-44A5-AD96-FFAAC6833B57}" presName="hierChild3" presStyleCnt="0"/>
      <dgm:spPr/>
    </dgm:pt>
  </dgm:ptLst>
  <dgm:cxnLst>
    <dgm:cxn modelId="{490F5A0C-A6E8-4845-A30F-9A6641FDD803}" type="presOf" srcId="{27BAAF31-3860-4F1A-9833-42474ABE0724}" destId="{5270230C-B638-48B5-8177-30920893953D}" srcOrd="1" destOrd="0" presId="urn:microsoft.com/office/officeart/2009/3/layout/HorizontalOrganizationChart"/>
    <dgm:cxn modelId="{18B84F12-6E77-4550-9726-36333DBD8C76}" srcId="{E8F300FF-D911-44A5-AD96-FFAAC6833B57}" destId="{580B1FCC-8D95-45B5-95F3-0BA459D30AC0}" srcOrd="1" destOrd="0" parTransId="{9AF9822D-1F3F-485E-B52A-A67A4D0F6A89}" sibTransId="{11431196-E891-428F-B261-3D589E35A7C3}"/>
    <dgm:cxn modelId="{8CDC7B1C-72B8-4328-B68E-7D38D92B24C8}" srcId="{E8F300FF-D911-44A5-AD96-FFAAC6833B57}" destId="{0EF9E9B2-F709-4049-B32B-CEF065793D92}" srcOrd="2" destOrd="0" parTransId="{23CAF5E1-5EC7-4249-9C46-71D7B6CB0053}" sibTransId="{F336B061-F0A5-4FA8-B411-44F4BEECF955}"/>
    <dgm:cxn modelId="{D244812F-8BBC-4FE9-AAFE-0B0F5FA57B87}" type="presOf" srcId="{4B6FF953-944F-418E-8133-34D0AC8E3D5D}" destId="{8D7CC622-BB07-4EE8-B5BA-62F027BAD7E3}" srcOrd="1" destOrd="0" presId="urn:microsoft.com/office/officeart/2009/3/layout/HorizontalOrganizationChart"/>
    <dgm:cxn modelId="{9B4CF63D-6112-4692-9FBF-B5E85C4B3173}" type="presOf" srcId="{27BAAF31-3860-4F1A-9833-42474ABE0724}" destId="{4640FC53-C852-43BF-A4EB-00764CBE8BB4}" srcOrd="0" destOrd="0" presId="urn:microsoft.com/office/officeart/2009/3/layout/HorizontalOrganizationChart"/>
    <dgm:cxn modelId="{80B36368-8DFC-4FA5-A4B2-94236AB43A37}" type="presOf" srcId="{9AF9822D-1F3F-485E-B52A-A67A4D0F6A89}" destId="{62B93CEF-B2CC-4EFD-B8A4-7CA96967935E}" srcOrd="0" destOrd="0" presId="urn:microsoft.com/office/officeart/2009/3/layout/HorizontalOrganizationChart"/>
    <dgm:cxn modelId="{66CA8748-5741-44F0-8E8E-A5D2CD5AA2D7}" type="presOf" srcId="{410BEBCD-D382-47BB-9691-17BD6E06FF90}" destId="{9654805A-F908-4761-84A4-C1A95C2B5D72}" srcOrd="0" destOrd="0" presId="urn:microsoft.com/office/officeart/2009/3/layout/HorizontalOrganizationChart"/>
    <dgm:cxn modelId="{0906FB6A-5710-49AE-B505-B66607F51A1E}" srcId="{410BEBCD-D382-47BB-9691-17BD6E06FF90}" destId="{E8F300FF-D911-44A5-AD96-FFAAC6833B57}" srcOrd="2" destOrd="0" parTransId="{48179403-D208-4560-AC4B-3ADFFE6608E3}" sibTransId="{1222004C-B904-4A8B-9116-9CA4453EA705}"/>
    <dgm:cxn modelId="{0E590470-C5F6-45A9-957A-A12C1BA74634}" type="presOf" srcId="{4B6FF953-944F-418E-8133-34D0AC8E3D5D}" destId="{FD5C11B0-57D9-40D9-A0DC-1D8CC0A361F6}" srcOrd="0" destOrd="0" presId="urn:microsoft.com/office/officeart/2009/3/layout/HorizontalOrganizationChart"/>
    <dgm:cxn modelId="{2BDC0053-8DD1-4562-9188-FF7C859C1838}" srcId="{410BEBCD-D382-47BB-9691-17BD6E06FF90}" destId="{27BAAF31-3860-4F1A-9833-42474ABE0724}" srcOrd="0" destOrd="0" parTransId="{5E470A57-3824-4B0D-98E7-0606ADA8272C}" sibTransId="{CAF4FA07-D6FF-4D0C-8D3E-A88B940A5CEE}"/>
    <dgm:cxn modelId="{4AD5CE58-2978-4366-B28E-F82299F3CD92}" srcId="{E8F300FF-D911-44A5-AD96-FFAAC6833B57}" destId="{7BF3D154-F7B4-4875-91F5-3577A4BA0220}" srcOrd="0" destOrd="0" parTransId="{2EEE1C56-B8B9-4152-A9C1-AB005744253B}" sibTransId="{B820141A-DB0B-45FA-9ABA-AA178543D2F6}"/>
    <dgm:cxn modelId="{B15BE685-4243-4C1D-A4E1-BC4CA53CF052}" type="presOf" srcId="{7BF3D154-F7B4-4875-91F5-3577A4BA0220}" destId="{5B4F3DE1-6804-4EAC-A52A-B3FEBE56DB77}" srcOrd="0" destOrd="0" presId="urn:microsoft.com/office/officeart/2009/3/layout/HorizontalOrganizationChart"/>
    <dgm:cxn modelId="{6CB3CBAC-B410-44AB-834D-1C8350533E36}" type="presOf" srcId="{0EF9E9B2-F709-4049-B32B-CEF065793D92}" destId="{22BDEEB7-967A-4CB4-95FB-A3AD595CE149}" srcOrd="0" destOrd="0" presId="urn:microsoft.com/office/officeart/2009/3/layout/HorizontalOrganizationChart"/>
    <dgm:cxn modelId="{4DD550AF-8A92-497F-B0B2-6A00002D7B90}" type="presOf" srcId="{2EEE1C56-B8B9-4152-A9C1-AB005744253B}" destId="{F96413D5-A04C-456A-82C2-9763780520AA}" srcOrd="0" destOrd="0" presId="urn:microsoft.com/office/officeart/2009/3/layout/HorizontalOrganizationChart"/>
    <dgm:cxn modelId="{6F6B25B1-EEB5-4F6D-A1A2-E36B5EFBECEB}" type="presOf" srcId="{0EF9E9B2-F709-4049-B32B-CEF065793D92}" destId="{DEF8C545-1A3B-4166-992E-763444F48E62}" srcOrd="1" destOrd="0" presId="urn:microsoft.com/office/officeart/2009/3/layout/HorizontalOrganizationChart"/>
    <dgm:cxn modelId="{ED760BC8-9535-4F62-A877-DFEB31D0A3F6}" type="presOf" srcId="{E8F300FF-D911-44A5-AD96-FFAAC6833B57}" destId="{89BAC855-6834-4F6F-9191-1774BE38B1CC}" srcOrd="0" destOrd="0" presId="urn:microsoft.com/office/officeart/2009/3/layout/HorizontalOrganizationChart"/>
    <dgm:cxn modelId="{F075F1E0-9ADC-4CD1-A1AE-458439F21E7F}" type="presOf" srcId="{580B1FCC-8D95-45B5-95F3-0BA459D30AC0}" destId="{A00E597F-1370-4D2E-BC1E-9BF9FC4C9E5B}" srcOrd="0" destOrd="0" presId="urn:microsoft.com/office/officeart/2009/3/layout/HorizontalOrganizationChart"/>
    <dgm:cxn modelId="{37A038E3-50C8-4B5A-B3C4-54FA4E9B59F0}" type="presOf" srcId="{E8F300FF-D911-44A5-AD96-FFAAC6833B57}" destId="{35C5F593-82E1-4FA0-BF40-706798F17FA7}" srcOrd="1" destOrd="0" presId="urn:microsoft.com/office/officeart/2009/3/layout/HorizontalOrganizationChart"/>
    <dgm:cxn modelId="{669283EC-8C08-4774-9BC8-260A91D24CC5}" type="presOf" srcId="{580B1FCC-8D95-45B5-95F3-0BA459D30AC0}" destId="{85DAC382-9175-4DC7-BE7E-E81C8DDEF689}" srcOrd="1" destOrd="0" presId="urn:microsoft.com/office/officeart/2009/3/layout/HorizontalOrganizationChart"/>
    <dgm:cxn modelId="{4E5BA8F0-A4AF-4475-B5E8-2B842ABFF01E}" type="presOf" srcId="{23CAF5E1-5EC7-4249-9C46-71D7B6CB0053}" destId="{A95E0DA1-1AB1-445B-9CDA-7CCE7E08B337}" srcOrd="0" destOrd="0" presId="urn:microsoft.com/office/officeart/2009/3/layout/HorizontalOrganizationChart"/>
    <dgm:cxn modelId="{79D682FA-A9EA-48D8-B7A9-6B916C98C6FF}" srcId="{410BEBCD-D382-47BB-9691-17BD6E06FF90}" destId="{4B6FF953-944F-418E-8133-34D0AC8E3D5D}" srcOrd="1" destOrd="0" parTransId="{55F4CF6B-59EA-4AE5-9559-54D4ACC115A5}" sibTransId="{D6F1639A-B64C-44F1-8EE7-914BF2205467}"/>
    <dgm:cxn modelId="{FEE5D7FB-29A8-4C0F-97C7-5E2964102D4C}" type="presOf" srcId="{7BF3D154-F7B4-4875-91F5-3577A4BA0220}" destId="{F8FDD52D-792E-4C5F-B4BC-DF4A365EC378}" srcOrd="1" destOrd="0" presId="urn:microsoft.com/office/officeart/2009/3/layout/HorizontalOrganizationChart"/>
    <dgm:cxn modelId="{9348E7C2-3D88-4F47-B766-CE0998B73D1B}" type="presParOf" srcId="{9654805A-F908-4761-84A4-C1A95C2B5D72}" destId="{A47E9BE9-01D0-4B3F-9585-5894DCAA2812}" srcOrd="0" destOrd="0" presId="urn:microsoft.com/office/officeart/2009/3/layout/HorizontalOrganizationChart"/>
    <dgm:cxn modelId="{107B4FAE-EB26-47D0-870E-34233308F50A}" type="presParOf" srcId="{A47E9BE9-01D0-4B3F-9585-5894DCAA2812}" destId="{0838FE85-4AFF-43FB-A076-74316034300C}" srcOrd="0" destOrd="0" presId="urn:microsoft.com/office/officeart/2009/3/layout/HorizontalOrganizationChart"/>
    <dgm:cxn modelId="{753947AA-EEF3-4A02-B56B-D42AB5F2E371}" type="presParOf" srcId="{0838FE85-4AFF-43FB-A076-74316034300C}" destId="{4640FC53-C852-43BF-A4EB-00764CBE8BB4}" srcOrd="0" destOrd="0" presId="urn:microsoft.com/office/officeart/2009/3/layout/HorizontalOrganizationChart"/>
    <dgm:cxn modelId="{67ABF75E-CA0F-4ECE-BA07-481925C5368B}" type="presParOf" srcId="{0838FE85-4AFF-43FB-A076-74316034300C}" destId="{5270230C-B638-48B5-8177-30920893953D}" srcOrd="1" destOrd="0" presId="urn:microsoft.com/office/officeart/2009/3/layout/HorizontalOrganizationChart"/>
    <dgm:cxn modelId="{FCF36B1A-CA40-4339-8EA4-23464D2332A6}" type="presParOf" srcId="{A47E9BE9-01D0-4B3F-9585-5894DCAA2812}" destId="{8502DB56-4DEB-4A35-9950-A9B0BCFBEE52}" srcOrd="1" destOrd="0" presId="urn:microsoft.com/office/officeart/2009/3/layout/HorizontalOrganizationChart"/>
    <dgm:cxn modelId="{DDE0CA16-89B5-41A3-BB9F-4C12CA87625B}" type="presParOf" srcId="{A47E9BE9-01D0-4B3F-9585-5894DCAA2812}" destId="{8176B5E7-CB09-487F-A7BA-A556E603D7D2}" srcOrd="2" destOrd="0" presId="urn:microsoft.com/office/officeart/2009/3/layout/HorizontalOrganizationChart"/>
    <dgm:cxn modelId="{B94EA972-40D5-4346-952E-C08B536F5488}" type="presParOf" srcId="{9654805A-F908-4761-84A4-C1A95C2B5D72}" destId="{BE43D83F-50DE-4FA2-B6CA-3480C54E6BB1}" srcOrd="1" destOrd="0" presId="urn:microsoft.com/office/officeart/2009/3/layout/HorizontalOrganizationChart"/>
    <dgm:cxn modelId="{30C32446-CC43-4843-B683-CA7940791321}" type="presParOf" srcId="{BE43D83F-50DE-4FA2-B6CA-3480C54E6BB1}" destId="{C5A83B5F-C532-45FF-A9B0-D48FD9D1C3A6}" srcOrd="0" destOrd="0" presId="urn:microsoft.com/office/officeart/2009/3/layout/HorizontalOrganizationChart"/>
    <dgm:cxn modelId="{3E06B93A-E800-4DBD-A38B-BC5AAB0B0A8B}" type="presParOf" srcId="{C5A83B5F-C532-45FF-A9B0-D48FD9D1C3A6}" destId="{FD5C11B0-57D9-40D9-A0DC-1D8CC0A361F6}" srcOrd="0" destOrd="0" presId="urn:microsoft.com/office/officeart/2009/3/layout/HorizontalOrganizationChart"/>
    <dgm:cxn modelId="{11AA1A74-2561-4F62-ACC9-4C24045E11A5}" type="presParOf" srcId="{C5A83B5F-C532-45FF-A9B0-D48FD9D1C3A6}" destId="{8D7CC622-BB07-4EE8-B5BA-62F027BAD7E3}" srcOrd="1" destOrd="0" presId="urn:microsoft.com/office/officeart/2009/3/layout/HorizontalOrganizationChart"/>
    <dgm:cxn modelId="{FDD8DAEE-B7C2-4362-8E40-B62D62457A12}" type="presParOf" srcId="{BE43D83F-50DE-4FA2-B6CA-3480C54E6BB1}" destId="{65804DD3-548A-4980-8A83-A96F18054065}" srcOrd="1" destOrd="0" presId="urn:microsoft.com/office/officeart/2009/3/layout/HorizontalOrganizationChart"/>
    <dgm:cxn modelId="{928898FE-5574-44BC-82E8-65DAE49C7C9A}" type="presParOf" srcId="{BE43D83F-50DE-4FA2-B6CA-3480C54E6BB1}" destId="{928410E6-59CB-458F-970C-523D30C60564}" srcOrd="2" destOrd="0" presId="urn:microsoft.com/office/officeart/2009/3/layout/HorizontalOrganizationChart"/>
    <dgm:cxn modelId="{D67338CC-BECE-4AB7-89BC-2BDD609757E2}" type="presParOf" srcId="{9654805A-F908-4761-84A4-C1A95C2B5D72}" destId="{05F65930-5702-4152-A9DC-63CBE2121EB9}" srcOrd="2" destOrd="0" presId="urn:microsoft.com/office/officeart/2009/3/layout/HorizontalOrganizationChart"/>
    <dgm:cxn modelId="{0F429529-8DEF-4AC9-8C77-D39685ED6A70}" type="presParOf" srcId="{05F65930-5702-4152-A9DC-63CBE2121EB9}" destId="{9CE2DE48-36A3-47E4-8C5D-8672095C5A9E}" srcOrd="0" destOrd="0" presId="urn:microsoft.com/office/officeart/2009/3/layout/HorizontalOrganizationChart"/>
    <dgm:cxn modelId="{0AABA75E-D7C3-4094-A72C-AC80C9D6946E}" type="presParOf" srcId="{9CE2DE48-36A3-47E4-8C5D-8672095C5A9E}" destId="{89BAC855-6834-4F6F-9191-1774BE38B1CC}" srcOrd="0" destOrd="0" presId="urn:microsoft.com/office/officeart/2009/3/layout/HorizontalOrganizationChart"/>
    <dgm:cxn modelId="{302769AA-929D-424F-8CD1-5D7B7686484E}" type="presParOf" srcId="{9CE2DE48-36A3-47E4-8C5D-8672095C5A9E}" destId="{35C5F593-82E1-4FA0-BF40-706798F17FA7}" srcOrd="1" destOrd="0" presId="urn:microsoft.com/office/officeart/2009/3/layout/HorizontalOrganizationChart"/>
    <dgm:cxn modelId="{ADE62922-B1C5-48F1-8245-A495DFC9DE56}" type="presParOf" srcId="{05F65930-5702-4152-A9DC-63CBE2121EB9}" destId="{4F2E60A4-DF48-4B3B-895D-564566EB1B06}" srcOrd="1" destOrd="0" presId="urn:microsoft.com/office/officeart/2009/3/layout/HorizontalOrganizationChart"/>
    <dgm:cxn modelId="{60E43FA0-6287-4ED9-BC99-E55C0B19F737}" type="presParOf" srcId="{4F2E60A4-DF48-4B3B-895D-564566EB1B06}" destId="{F96413D5-A04C-456A-82C2-9763780520AA}" srcOrd="0" destOrd="0" presId="urn:microsoft.com/office/officeart/2009/3/layout/HorizontalOrganizationChart"/>
    <dgm:cxn modelId="{2514CF34-FCDF-4192-8C7D-9DC3BF0AA9E5}" type="presParOf" srcId="{4F2E60A4-DF48-4B3B-895D-564566EB1B06}" destId="{31B7D665-3E27-4546-8355-EEBD93AA01F3}" srcOrd="1" destOrd="0" presId="urn:microsoft.com/office/officeart/2009/3/layout/HorizontalOrganizationChart"/>
    <dgm:cxn modelId="{84F4FBF8-AD9D-4C6E-9EE6-155831E1177E}" type="presParOf" srcId="{31B7D665-3E27-4546-8355-EEBD93AA01F3}" destId="{9805B2CB-6C8E-4131-9006-BB2F72E0D111}" srcOrd="0" destOrd="0" presId="urn:microsoft.com/office/officeart/2009/3/layout/HorizontalOrganizationChart"/>
    <dgm:cxn modelId="{94845225-682D-44F4-ABD0-A93E9BB66573}" type="presParOf" srcId="{9805B2CB-6C8E-4131-9006-BB2F72E0D111}" destId="{5B4F3DE1-6804-4EAC-A52A-B3FEBE56DB77}" srcOrd="0" destOrd="0" presId="urn:microsoft.com/office/officeart/2009/3/layout/HorizontalOrganizationChart"/>
    <dgm:cxn modelId="{3EAF5264-E878-4B55-ACF6-CF9D70BB0CD8}" type="presParOf" srcId="{9805B2CB-6C8E-4131-9006-BB2F72E0D111}" destId="{F8FDD52D-792E-4C5F-B4BC-DF4A365EC378}" srcOrd="1" destOrd="0" presId="urn:microsoft.com/office/officeart/2009/3/layout/HorizontalOrganizationChart"/>
    <dgm:cxn modelId="{A02DA8D9-23AB-4512-A381-70CF839BF42F}" type="presParOf" srcId="{31B7D665-3E27-4546-8355-EEBD93AA01F3}" destId="{DF0BAC35-11DA-4E7E-A14C-829B93B3DCDD}" srcOrd="1" destOrd="0" presId="urn:microsoft.com/office/officeart/2009/3/layout/HorizontalOrganizationChart"/>
    <dgm:cxn modelId="{878E13B3-C872-4B3B-9F66-6CF1874A3064}" type="presParOf" srcId="{31B7D665-3E27-4546-8355-EEBD93AA01F3}" destId="{C940D4FF-50D6-46E2-A7C3-010F74E1A09B}" srcOrd="2" destOrd="0" presId="urn:microsoft.com/office/officeart/2009/3/layout/HorizontalOrganizationChart"/>
    <dgm:cxn modelId="{88185ACF-6605-450C-9CDF-E962017B4A6D}" type="presParOf" srcId="{4F2E60A4-DF48-4B3B-895D-564566EB1B06}" destId="{62B93CEF-B2CC-4EFD-B8A4-7CA96967935E}" srcOrd="2" destOrd="0" presId="urn:microsoft.com/office/officeart/2009/3/layout/HorizontalOrganizationChart"/>
    <dgm:cxn modelId="{DFB171E9-A767-477E-8846-2BE133706882}" type="presParOf" srcId="{4F2E60A4-DF48-4B3B-895D-564566EB1B06}" destId="{C2B07ADF-16E8-4ADF-BD61-389A6F9252F0}" srcOrd="3" destOrd="0" presId="urn:microsoft.com/office/officeart/2009/3/layout/HorizontalOrganizationChart"/>
    <dgm:cxn modelId="{E28F9196-F4C4-4C34-B2CD-E81183A19BCD}" type="presParOf" srcId="{C2B07ADF-16E8-4ADF-BD61-389A6F9252F0}" destId="{55A2F41D-C6C1-43A4-B994-51CE0995153E}" srcOrd="0" destOrd="0" presId="urn:microsoft.com/office/officeart/2009/3/layout/HorizontalOrganizationChart"/>
    <dgm:cxn modelId="{DD2B7B09-AA20-4014-8E46-E512C0AA8F20}" type="presParOf" srcId="{55A2F41D-C6C1-43A4-B994-51CE0995153E}" destId="{A00E597F-1370-4D2E-BC1E-9BF9FC4C9E5B}" srcOrd="0" destOrd="0" presId="urn:microsoft.com/office/officeart/2009/3/layout/HorizontalOrganizationChart"/>
    <dgm:cxn modelId="{3A380E4C-C8BF-455A-9E4A-884BFB0FE164}" type="presParOf" srcId="{55A2F41D-C6C1-43A4-B994-51CE0995153E}" destId="{85DAC382-9175-4DC7-BE7E-E81C8DDEF689}" srcOrd="1" destOrd="0" presId="urn:microsoft.com/office/officeart/2009/3/layout/HorizontalOrganizationChart"/>
    <dgm:cxn modelId="{5B5F14F8-8876-4C21-8049-30806D7F6BDB}" type="presParOf" srcId="{C2B07ADF-16E8-4ADF-BD61-389A6F9252F0}" destId="{EDA74805-A292-4917-819C-57E43DF324A6}" srcOrd="1" destOrd="0" presId="urn:microsoft.com/office/officeart/2009/3/layout/HorizontalOrganizationChart"/>
    <dgm:cxn modelId="{0A755178-FD60-4EEC-AE70-A11A51D2236F}" type="presParOf" srcId="{C2B07ADF-16E8-4ADF-BD61-389A6F9252F0}" destId="{22CDA75B-8991-41C6-88D6-D0F199D8E4CE}" srcOrd="2" destOrd="0" presId="urn:microsoft.com/office/officeart/2009/3/layout/HorizontalOrganizationChart"/>
    <dgm:cxn modelId="{DCFB82A5-CCA4-430C-BDD3-7951DB9A72BF}" type="presParOf" srcId="{4F2E60A4-DF48-4B3B-895D-564566EB1B06}" destId="{A95E0DA1-1AB1-445B-9CDA-7CCE7E08B337}" srcOrd="4" destOrd="0" presId="urn:microsoft.com/office/officeart/2009/3/layout/HorizontalOrganizationChart"/>
    <dgm:cxn modelId="{E487FABB-12A9-4C37-9D67-1219086E9B2B}" type="presParOf" srcId="{4F2E60A4-DF48-4B3B-895D-564566EB1B06}" destId="{CE32E149-6425-4545-B1A4-8E1148DC4695}" srcOrd="5" destOrd="0" presId="urn:microsoft.com/office/officeart/2009/3/layout/HorizontalOrganizationChart"/>
    <dgm:cxn modelId="{C4CF7DD7-0163-4E3F-8847-F7CD5892F8FF}" type="presParOf" srcId="{CE32E149-6425-4545-B1A4-8E1148DC4695}" destId="{80DB9204-672A-424B-96E4-CBE82888F071}" srcOrd="0" destOrd="0" presId="urn:microsoft.com/office/officeart/2009/3/layout/HorizontalOrganizationChart"/>
    <dgm:cxn modelId="{CEBD551D-F0E1-4E7A-99A8-3EF61B8D3AF6}" type="presParOf" srcId="{80DB9204-672A-424B-96E4-CBE82888F071}" destId="{22BDEEB7-967A-4CB4-95FB-A3AD595CE149}" srcOrd="0" destOrd="0" presId="urn:microsoft.com/office/officeart/2009/3/layout/HorizontalOrganizationChart"/>
    <dgm:cxn modelId="{51D2E9C9-962F-4055-9783-DF07C71FAE00}" type="presParOf" srcId="{80DB9204-672A-424B-96E4-CBE82888F071}" destId="{DEF8C545-1A3B-4166-992E-763444F48E62}" srcOrd="1" destOrd="0" presId="urn:microsoft.com/office/officeart/2009/3/layout/HorizontalOrganizationChart"/>
    <dgm:cxn modelId="{E24AB14C-B416-406A-A79E-398D19C5EDA2}" type="presParOf" srcId="{CE32E149-6425-4545-B1A4-8E1148DC4695}" destId="{6BFE8F0B-2353-4C5A-A6FC-F587A5FF35FB}" srcOrd="1" destOrd="0" presId="urn:microsoft.com/office/officeart/2009/3/layout/HorizontalOrganizationChart"/>
    <dgm:cxn modelId="{1FE2329D-B905-4E02-9E17-DA6D23D03766}" type="presParOf" srcId="{CE32E149-6425-4545-B1A4-8E1148DC4695}" destId="{43883713-00A5-47C0-8359-3D653A9EE9A3}" srcOrd="2" destOrd="0" presId="urn:microsoft.com/office/officeart/2009/3/layout/HorizontalOrganizationChart"/>
    <dgm:cxn modelId="{58861780-7685-4401-9867-823326DB4FEC}" type="presParOf" srcId="{05F65930-5702-4152-A9DC-63CBE2121EB9}" destId="{3FA40945-00CE-49FA-A62D-FB2CE83C01A7}" srcOrd="2" destOrd="0" presId="urn:microsoft.com/office/officeart/2009/3/layout/HorizontalOrganizationChar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127EA1D-5EE2-4FB8-8F7F-A687742758C4}"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A8ED241B-BE7E-40F7-820C-33853BDCFE08}">
      <dgm:prSet custT="1"/>
      <dgm:spPr/>
      <dgm:t>
        <a:bodyPr/>
        <a:lstStyle/>
        <a:p>
          <a:pPr>
            <a:lnSpc>
              <a:spcPct val="100000"/>
            </a:lnSpc>
            <a:spcAft>
              <a:spcPts val="0"/>
            </a:spcAft>
          </a:pPr>
          <a:r>
            <a:rPr lang="en-GB" sz="2400" dirty="0"/>
            <a:t>Carry additional requirements due to externality and risk of reputational damage</a:t>
          </a:r>
          <a:endParaRPr lang="en-US" sz="2400" dirty="0"/>
        </a:p>
      </dgm:t>
    </dgm:pt>
    <dgm:pt modelId="{A75AA9A0-BE26-42E4-88B1-330A2B68A745}" type="parTrans" cxnId="{E8180C57-BCDD-4021-9AEF-C929DC91E294}">
      <dgm:prSet/>
      <dgm:spPr/>
      <dgm:t>
        <a:bodyPr/>
        <a:lstStyle/>
        <a:p>
          <a:endParaRPr lang="en-US"/>
        </a:p>
      </dgm:t>
    </dgm:pt>
    <dgm:pt modelId="{E0A88506-2E55-41DD-9622-E2628E707156}" type="sibTrans" cxnId="{E8180C57-BCDD-4021-9AEF-C929DC91E294}">
      <dgm:prSet/>
      <dgm:spPr/>
      <dgm:t>
        <a:bodyPr/>
        <a:lstStyle/>
        <a:p>
          <a:endParaRPr lang="en-US"/>
        </a:p>
      </dgm:t>
    </dgm:pt>
    <dgm:pt modelId="{CC7A9F86-A546-406D-8305-F158EFE5D570}">
      <dgm:prSet/>
      <dgm:spPr/>
      <dgm:t>
        <a:bodyPr/>
        <a:lstStyle/>
        <a:p>
          <a:r>
            <a:rPr lang="en-GB" dirty="0"/>
            <a:t>Skills and professionalism of researcher will be carefully considered</a:t>
          </a:r>
          <a:endParaRPr lang="en-US" dirty="0"/>
        </a:p>
      </dgm:t>
    </dgm:pt>
    <dgm:pt modelId="{1EEE92B9-BD4F-454B-9A48-A99088786484}" type="parTrans" cxnId="{96713BA1-3722-4528-A868-4C27F350E01A}">
      <dgm:prSet/>
      <dgm:spPr/>
      <dgm:t>
        <a:bodyPr/>
        <a:lstStyle/>
        <a:p>
          <a:endParaRPr lang="en-US"/>
        </a:p>
      </dgm:t>
    </dgm:pt>
    <dgm:pt modelId="{FB2E7A69-576A-4F06-AF8C-0BADB6A2D7CD}" type="sibTrans" cxnId="{96713BA1-3722-4528-A868-4C27F350E01A}">
      <dgm:prSet/>
      <dgm:spPr/>
      <dgm:t>
        <a:bodyPr/>
        <a:lstStyle/>
        <a:p>
          <a:endParaRPr lang="en-US"/>
        </a:p>
      </dgm:t>
    </dgm:pt>
    <dgm:pt modelId="{CBECDF83-BC22-4BE8-9C31-AD18E1DDD68E}">
      <dgm:prSet/>
      <dgm:spPr/>
      <dgm:t>
        <a:bodyPr/>
        <a:lstStyle/>
        <a:p>
          <a:r>
            <a:rPr lang="en-GB" dirty="0"/>
            <a:t>Potential need for additional materials – study information sheet, letter of approval, lay friendly writing, etc. </a:t>
          </a:r>
          <a:endParaRPr lang="en-US" dirty="0"/>
        </a:p>
      </dgm:t>
    </dgm:pt>
    <dgm:pt modelId="{6D1F803F-DA39-46E2-92B0-C6FE3585975A}" type="parTrans" cxnId="{58F21667-DCF5-48FD-8AAA-A7C4761A5F39}">
      <dgm:prSet/>
      <dgm:spPr/>
      <dgm:t>
        <a:bodyPr/>
        <a:lstStyle/>
        <a:p>
          <a:endParaRPr lang="en-US"/>
        </a:p>
      </dgm:t>
    </dgm:pt>
    <dgm:pt modelId="{35325BA1-EEA1-40FB-A441-C5423E44FBCE}" type="sibTrans" cxnId="{58F21667-DCF5-48FD-8AAA-A7C4761A5F39}">
      <dgm:prSet/>
      <dgm:spPr/>
      <dgm:t>
        <a:bodyPr/>
        <a:lstStyle/>
        <a:p>
          <a:endParaRPr lang="en-US"/>
        </a:p>
      </dgm:t>
    </dgm:pt>
    <dgm:pt modelId="{770987A4-ED8B-47E8-80FF-29A51395A96C}" type="pres">
      <dgm:prSet presAssocID="{C127EA1D-5EE2-4FB8-8F7F-A687742758C4}" presName="outerComposite" presStyleCnt="0">
        <dgm:presLayoutVars>
          <dgm:chMax val="5"/>
          <dgm:dir/>
          <dgm:resizeHandles val="exact"/>
        </dgm:presLayoutVars>
      </dgm:prSet>
      <dgm:spPr/>
    </dgm:pt>
    <dgm:pt modelId="{D1E75553-2518-4112-A73F-C9A8A695C03D}" type="pres">
      <dgm:prSet presAssocID="{C127EA1D-5EE2-4FB8-8F7F-A687742758C4}" presName="dummyMaxCanvas" presStyleCnt="0">
        <dgm:presLayoutVars/>
      </dgm:prSet>
      <dgm:spPr/>
    </dgm:pt>
    <dgm:pt modelId="{2D419ED9-480F-4CEE-A450-2C81184B7319}" type="pres">
      <dgm:prSet presAssocID="{C127EA1D-5EE2-4FB8-8F7F-A687742758C4}" presName="ThreeNodes_1" presStyleLbl="node1" presStyleIdx="0" presStyleCnt="3">
        <dgm:presLayoutVars>
          <dgm:bulletEnabled val="1"/>
        </dgm:presLayoutVars>
      </dgm:prSet>
      <dgm:spPr/>
    </dgm:pt>
    <dgm:pt modelId="{6D18779A-D572-484C-9C8C-C17D525A479B}" type="pres">
      <dgm:prSet presAssocID="{C127EA1D-5EE2-4FB8-8F7F-A687742758C4}" presName="ThreeNodes_2" presStyleLbl="node1" presStyleIdx="1" presStyleCnt="3">
        <dgm:presLayoutVars>
          <dgm:bulletEnabled val="1"/>
        </dgm:presLayoutVars>
      </dgm:prSet>
      <dgm:spPr/>
    </dgm:pt>
    <dgm:pt modelId="{6BFB4A0C-2A91-43CB-BCB4-DB34CAB9ABEE}" type="pres">
      <dgm:prSet presAssocID="{C127EA1D-5EE2-4FB8-8F7F-A687742758C4}" presName="ThreeNodes_3" presStyleLbl="node1" presStyleIdx="2" presStyleCnt="3">
        <dgm:presLayoutVars>
          <dgm:bulletEnabled val="1"/>
        </dgm:presLayoutVars>
      </dgm:prSet>
      <dgm:spPr/>
    </dgm:pt>
    <dgm:pt modelId="{616E2CCB-ACF7-429A-84B3-A7C2F25A4FCC}" type="pres">
      <dgm:prSet presAssocID="{C127EA1D-5EE2-4FB8-8F7F-A687742758C4}" presName="ThreeConn_1-2" presStyleLbl="fgAccFollowNode1" presStyleIdx="0" presStyleCnt="2">
        <dgm:presLayoutVars>
          <dgm:bulletEnabled val="1"/>
        </dgm:presLayoutVars>
      </dgm:prSet>
      <dgm:spPr/>
    </dgm:pt>
    <dgm:pt modelId="{326020E7-F415-4827-8878-A080C55C64C2}" type="pres">
      <dgm:prSet presAssocID="{C127EA1D-5EE2-4FB8-8F7F-A687742758C4}" presName="ThreeConn_2-3" presStyleLbl="fgAccFollowNode1" presStyleIdx="1" presStyleCnt="2">
        <dgm:presLayoutVars>
          <dgm:bulletEnabled val="1"/>
        </dgm:presLayoutVars>
      </dgm:prSet>
      <dgm:spPr/>
    </dgm:pt>
    <dgm:pt modelId="{73757A52-E336-4554-A9A6-E57405F8EEAD}" type="pres">
      <dgm:prSet presAssocID="{C127EA1D-5EE2-4FB8-8F7F-A687742758C4}" presName="ThreeNodes_1_text" presStyleLbl="node1" presStyleIdx="2" presStyleCnt="3">
        <dgm:presLayoutVars>
          <dgm:bulletEnabled val="1"/>
        </dgm:presLayoutVars>
      </dgm:prSet>
      <dgm:spPr/>
    </dgm:pt>
    <dgm:pt modelId="{CA2596D4-0EAF-49FF-90E3-6A61DD6B0B93}" type="pres">
      <dgm:prSet presAssocID="{C127EA1D-5EE2-4FB8-8F7F-A687742758C4}" presName="ThreeNodes_2_text" presStyleLbl="node1" presStyleIdx="2" presStyleCnt="3">
        <dgm:presLayoutVars>
          <dgm:bulletEnabled val="1"/>
        </dgm:presLayoutVars>
      </dgm:prSet>
      <dgm:spPr/>
    </dgm:pt>
    <dgm:pt modelId="{0E3B9C4C-1225-4880-BC04-E8570C9484DE}" type="pres">
      <dgm:prSet presAssocID="{C127EA1D-5EE2-4FB8-8F7F-A687742758C4}" presName="ThreeNodes_3_text" presStyleLbl="node1" presStyleIdx="2" presStyleCnt="3">
        <dgm:presLayoutVars>
          <dgm:bulletEnabled val="1"/>
        </dgm:presLayoutVars>
      </dgm:prSet>
      <dgm:spPr/>
    </dgm:pt>
  </dgm:ptLst>
  <dgm:cxnLst>
    <dgm:cxn modelId="{D341C006-2A0E-47D2-A0CB-D211219DB129}" type="presOf" srcId="{CC7A9F86-A546-406D-8305-F158EFE5D570}" destId="{CA2596D4-0EAF-49FF-90E3-6A61DD6B0B93}" srcOrd="1" destOrd="0" presId="urn:microsoft.com/office/officeart/2005/8/layout/vProcess5"/>
    <dgm:cxn modelId="{C5E6943D-7162-4D42-9147-D051665BD878}" type="presOf" srcId="{CC7A9F86-A546-406D-8305-F158EFE5D570}" destId="{6D18779A-D572-484C-9C8C-C17D525A479B}" srcOrd="0" destOrd="0" presId="urn:microsoft.com/office/officeart/2005/8/layout/vProcess5"/>
    <dgm:cxn modelId="{58F21667-DCF5-48FD-8AAA-A7C4761A5F39}" srcId="{C127EA1D-5EE2-4FB8-8F7F-A687742758C4}" destId="{CBECDF83-BC22-4BE8-9C31-AD18E1DDD68E}" srcOrd="2" destOrd="0" parTransId="{6D1F803F-DA39-46E2-92B0-C6FE3585975A}" sibTransId="{35325BA1-EEA1-40FB-A441-C5423E44FBCE}"/>
    <dgm:cxn modelId="{115FAB67-EA1E-49D0-BC8B-9AFE9F67CC86}" type="presOf" srcId="{E0A88506-2E55-41DD-9622-E2628E707156}" destId="{616E2CCB-ACF7-429A-84B3-A7C2F25A4FCC}" srcOrd="0" destOrd="0" presId="urn:microsoft.com/office/officeart/2005/8/layout/vProcess5"/>
    <dgm:cxn modelId="{4C2D3F4B-BDF5-48B0-AE5C-B8FA6FCAC09C}" type="presOf" srcId="{CBECDF83-BC22-4BE8-9C31-AD18E1DDD68E}" destId="{0E3B9C4C-1225-4880-BC04-E8570C9484DE}" srcOrd="1" destOrd="0" presId="urn:microsoft.com/office/officeart/2005/8/layout/vProcess5"/>
    <dgm:cxn modelId="{0F7F4550-A9B9-4A12-A560-15C4435C56FE}" type="presOf" srcId="{A8ED241B-BE7E-40F7-820C-33853BDCFE08}" destId="{2D419ED9-480F-4CEE-A450-2C81184B7319}" srcOrd="0" destOrd="0" presId="urn:microsoft.com/office/officeart/2005/8/layout/vProcess5"/>
    <dgm:cxn modelId="{4EB3E373-0A31-4D8B-AADE-41B4EBF3078E}" type="presOf" srcId="{CBECDF83-BC22-4BE8-9C31-AD18E1DDD68E}" destId="{6BFB4A0C-2A91-43CB-BCB4-DB34CAB9ABEE}" srcOrd="0" destOrd="0" presId="urn:microsoft.com/office/officeart/2005/8/layout/vProcess5"/>
    <dgm:cxn modelId="{E8180C57-BCDD-4021-9AEF-C929DC91E294}" srcId="{C127EA1D-5EE2-4FB8-8F7F-A687742758C4}" destId="{A8ED241B-BE7E-40F7-820C-33853BDCFE08}" srcOrd="0" destOrd="0" parTransId="{A75AA9A0-BE26-42E4-88B1-330A2B68A745}" sibTransId="{E0A88506-2E55-41DD-9622-E2628E707156}"/>
    <dgm:cxn modelId="{CA462E80-E78D-47F4-9519-BA527AE774E8}" type="presOf" srcId="{A8ED241B-BE7E-40F7-820C-33853BDCFE08}" destId="{73757A52-E336-4554-A9A6-E57405F8EEAD}" srcOrd="1" destOrd="0" presId="urn:microsoft.com/office/officeart/2005/8/layout/vProcess5"/>
    <dgm:cxn modelId="{96713BA1-3722-4528-A868-4C27F350E01A}" srcId="{C127EA1D-5EE2-4FB8-8F7F-A687742758C4}" destId="{CC7A9F86-A546-406D-8305-F158EFE5D570}" srcOrd="1" destOrd="0" parTransId="{1EEE92B9-BD4F-454B-9A48-A99088786484}" sibTransId="{FB2E7A69-576A-4F06-AF8C-0BADB6A2D7CD}"/>
    <dgm:cxn modelId="{5F6B3BC9-D22F-4731-AF53-7A0E1935130E}" type="presOf" srcId="{C127EA1D-5EE2-4FB8-8F7F-A687742758C4}" destId="{770987A4-ED8B-47E8-80FF-29A51395A96C}" srcOrd="0" destOrd="0" presId="urn:microsoft.com/office/officeart/2005/8/layout/vProcess5"/>
    <dgm:cxn modelId="{714DECE9-1656-4AB1-96F8-619EFFA61C25}" type="presOf" srcId="{FB2E7A69-576A-4F06-AF8C-0BADB6A2D7CD}" destId="{326020E7-F415-4827-8878-A080C55C64C2}" srcOrd="0" destOrd="0" presId="urn:microsoft.com/office/officeart/2005/8/layout/vProcess5"/>
    <dgm:cxn modelId="{EEFB13E8-1627-49D8-8C95-4F4365AEE305}" type="presParOf" srcId="{770987A4-ED8B-47E8-80FF-29A51395A96C}" destId="{D1E75553-2518-4112-A73F-C9A8A695C03D}" srcOrd="0" destOrd="0" presId="urn:microsoft.com/office/officeart/2005/8/layout/vProcess5"/>
    <dgm:cxn modelId="{20A90E5B-E87B-4789-B748-A35377411A52}" type="presParOf" srcId="{770987A4-ED8B-47E8-80FF-29A51395A96C}" destId="{2D419ED9-480F-4CEE-A450-2C81184B7319}" srcOrd="1" destOrd="0" presId="urn:microsoft.com/office/officeart/2005/8/layout/vProcess5"/>
    <dgm:cxn modelId="{5F0F51F7-2C0A-4B21-AA89-B78C7DB64C56}" type="presParOf" srcId="{770987A4-ED8B-47E8-80FF-29A51395A96C}" destId="{6D18779A-D572-484C-9C8C-C17D525A479B}" srcOrd="2" destOrd="0" presId="urn:microsoft.com/office/officeart/2005/8/layout/vProcess5"/>
    <dgm:cxn modelId="{A5A33CD9-26D8-4C0F-AD59-D6F8C4CF8CDA}" type="presParOf" srcId="{770987A4-ED8B-47E8-80FF-29A51395A96C}" destId="{6BFB4A0C-2A91-43CB-BCB4-DB34CAB9ABEE}" srcOrd="3" destOrd="0" presId="urn:microsoft.com/office/officeart/2005/8/layout/vProcess5"/>
    <dgm:cxn modelId="{02C5D528-43B3-41C8-9AC4-768C26D28551}" type="presParOf" srcId="{770987A4-ED8B-47E8-80FF-29A51395A96C}" destId="{616E2CCB-ACF7-429A-84B3-A7C2F25A4FCC}" srcOrd="4" destOrd="0" presId="urn:microsoft.com/office/officeart/2005/8/layout/vProcess5"/>
    <dgm:cxn modelId="{8B18C190-EEEC-48DB-BC45-A9BEAD03FD08}" type="presParOf" srcId="{770987A4-ED8B-47E8-80FF-29A51395A96C}" destId="{326020E7-F415-4827-8878-A080C55C64C2}" srcOrd="5" destOrd="0" presId="urn:microsoft.com/office/officeart/2005/8/layout/vProcess5"/>
    <dgm:cxn modelId="{40CC1E15-FCD9-4316-B151-ACD539BD9618}" type="presParOf" srcId="{770987A4-ED8B-47E8-80FF-29A51395A96C}" destId="{73757A52-E336-4554-A9A6-E57405F8EEAD}" srcOrd="6" destOrd="0" presId="urn:microsoft.com/office/officeart/2005/8/layout/vProcess5"/>
    <dgm:cxn modelId="{382320A3-CF65-4CB5-B651-B2F3FEF4187F}" type="presParOf" srcId="{770987A4-ED8B-47E8-80FF-29A51395A96C}" destId="{CA2596D4-0EAF-49FF-90E3-6A61DD6B0B93}" srcOrd="7" destOrd="0" presId="urn:microsoft.com/office/officeart/2005/8/layout/vProcess5"/>
    <dgm:cxn modelId="{12AA1932-87A0-4FD6-914C-FF78E90DDA9A}" type="presParOf" srcId="{770987A4-ED8B-47E8-80FF-29A51395A96C}" destId="{0E3B9C4C-1225-4880-BC04-E8570C9484DE}"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08960A-09E9-4AEA-9FC7-4BEE54FAC56F}">
      <dsp:nvSpPr>
        <dsp:cNvPr id="0" name=""/>
        <dsp:cNvSpPr/>
      </dsp:nvSpPr>
      <dsp:spPr>
        <a:xfrm>
          <a:off x="-33477" y="14870"/>
          <a:ext cx="8832351" cy="85156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0F7F1D-C250-4DE7-BF12-3935C216DBA8}">
      <dsp:nvSpPr>
        <dsp:cNvPr id="0" name=""/>
        <dsp:cNvSpPr/>
      </dsp:nvSpPr>
      <dsp:spPr>
        <a:xfrm>
          <a:off x="21593" y="201175"/>
          <a:ext cx="469275" cy="46835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62C4CC-AD07-4C3B-9083-02EC10C0BFB2}">
      <dsp:nvSpPr>
        <dsp:cNvPr id="0" name=""/>
        <dsp:cNvSpPr/>
      </dsp:nvSpPr>
      <dsp:spPr>
        <a:xfrm>
          <a:off x="748466" y="9574"/>
          <a:ext cx="7817085" cy="905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844" tIns="95844" rIns="95844" bIns="95844" numCol="1" spcCol="1270" anchor="ctr" anchorCtr="0">
          <a:noAutofit/>
        </a:bodyPr>
        <a:lstStyle/>
        <a:p>
          <a:pPr marL="0" lvl="0" indent="0" algn="l" defTabSz="1066800">
            <a:lnSpc>
              <a:spcPct val="90000"/>
            </a:lnSpc>
            <a:spcBef>
              <a:spcPct val="0"/>
            </a:spcBef>
            <a:spcAft>
              <a:spcPct val="35000"/>
            </a:spcAft>
            <a:buNone/>
          </a:pPr>
          <a:r>
            <a:rPr lang="en-GB" sz="2400" kern="1200" dirty="0"/>
            <a:t>Allocation of supervisor dependent upon:                                  1) topic area           2) capacity </a:t>
          </a:r>
          <a:endParaRPr lang="en-US" sz="2400" kern="1200" dirty="0"/>
        </a:p>
      </dsp:txBody>
      <dsp:txXfrm>
        <a:off x="748466" y="9574"/>
        <a:ext cx="7817085" cy="905615"/>
      </dsp:txXfrm>
    </dsp:sp>
    <dsp:sp modelId="{98E9156B-E430-4BCF-89F1-360720CEDDC1}">
      <dsp:nvSpPr>
        <dsp:cNvPr id="0" name=""/>
        <dsp:cNvSpPr/>
      </dsp:nvSpPr>
      <dsp:spPr>
        <a:xfrm>
          <a:off x="0" y="1170087"/>
          <a:ext cx="8832351" cy="85156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D101E0-7492-4266-873C-BA8375782930}">
      <dsp:nvSpPr>
        <dsp:cNvPr id="0" name=""/>
        <dsp:cNvSpPr/>
      </dsp:nvSpPr>
      <dsp:spPr>
        <a:xfrm>
          <a:off x="88677" y="1383515"/>
          <a:ext cx="469275" cy="46835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C590B34-2EF9-4F9E-91B9-2BBCA3F6C4FF}">
      <dsp:nvSpPr>
        <dsp:cNvPr id="0" name=""/>
        <dsp:cNvSpPr/>
      </dsp:nvSpPr>
      <dsp:spPr>
        <a:xfrm>
          <a:off x="663399" y="1164886"/>
          <a:ext cx="6887511" cy="905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844" tIns="95844" rIns="95844" bIns="95844" numCol="1" spcCol="1270" anchor="ctr" anchorCtr="0">
          <a:noAutofit/>
        </a:bodyPr>
        <a:lstStyle/>
        <a:p>
          <a:pPr marL="0" lvl="0" indent="0" algn="l" defTabSz="889000">
            <a:lnSpc>
              <a:spcPct val="90000"/>
            </a:lnSpc>
            <a:spcBef>
              <a:spcPct val="0"/>
            </a:spcBef>
            <a:spcAft>
              <a:spcPct val="35000"/>
            </a:spcAft>
            <a:buNone/>
          </a:pPr>
          <a:r>
            <a:rPr lang="en-GB" sz="2000" kern="1200" dirty="0"/>
            <a:t>Each student receives six hours of individual supervision throughout the project (three hours per semester) - logged</a:t>
          </a:r>
          <a:endParaRPr lang="en-US" sz="2000" kern="1200" dirty="0"/>
        </a:p>
      </dsp:txBody>
      <dsp:txXfrm>
        <a:off x="663399" y="1164886"/>
        <a:ext cx="6887511" cy="905615"/>
      </dsp:txXfrm>
    </dsp:sp>
    <dsp:sp modelId="{A425CABD-5552-4248-9A6D-B62BAE74C030}">
      <dsp:nvSpPr>
        <dsp:cNvPr id="0" name=""/>
        <dsp:cNvSpPr/>
      </dsp:nvSpPr>
      <dsp:spPr>
        <a:xfrm>
          <a:off x="3342356" y="2211971"/>
          <a:ext cx="3842527" cy="852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212" tIns="90212" rIns="90212" bIns="90212" numCol="1" spcCol="1270" anchor="ctr" anchorCtr="0">
          <a:noAutofit/>
        </a:bodyPr>
        <a:lstStyle/>
        <a:p>
          <a:pPr marL="0" lvl="0" indent="0" algn="l" defTabSz="800100">
            <a:lnSpc>
              <a:spcPct val="90000"/>
            </a:lnSpc>
            <a:spcBef>
              <a:spcPct val="0"/>
            </a:spcBef>
            <a:spcAft>
              <a:spcPct val="35000"/>
            </a:spcAft>
            <a:buNone/>
          </a:pPr>
          <a:r>
            <a:rPr lang="en-GB" sz="1800" kern="1200" dirty="0"/>
            <a:t>Logged, recorded, once your hours are gone, they are gone </a:t>
          </a:r>
          <a:endParaRPr lang="en-US" sz="1800" kern="1200" dirty="0"/>
        </a:p>
      </dsp:txBody>
      <dsp:txXfrm>
        <a:off x="3342356" y="2211971"/>
        <a:ext cx="3842527" cy="852394"/>
      </dsp:txXfrm>
    </dsp:sp>
    <dsp:sp modelId="{EB1991A1-E1B1-4719-9071-493460DC1D5A}">
      <dsp:nvSpPr>
        <dsp:cNvPr id="0" name=""/>
        <dsp:cNvSpPr/>
      </dsp:nvSpPr>
      <dsp:spPr>
        <a:xfrm>
          <a:off x="-3" y="2261479"/>
          <a:ext cx="8832351" cy="85156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2ACEC6-C4B8-496E-BD5B-8B086A8009C1}">
      <dsp:nvSpPr>
        <dsp:cNvPr id="0" name=""/>
        <dsp:cNvSpPr/>
      </dsp:nvSpPr>
      <dsp:spPr>
        <a:xfrm>
          <a:off x="21593" y="2465215"/>
          <a:ext cx="469275" cy="46835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B49A675-B5BE-465F-89B9-33FA3347A5B8}">
      <dsp:nvSpPr>
        <dsp:cNvPr id="0" name=""/>
        <dsp:cNvSpPr/>
      </dsp:nvSpPr>
      <dsp:spPr>
        <a:xfrm>
          <a:off x="748466" y="2273614"/>
          <a:ext cx="7817085" cy="905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844" tIns="95844" rIns="95844" bIns="95844" numCol="1" spcCol="1270" anchor="ctr" anchorCtr="0">
          <a:noAutofit/>
        </a:bodyPr>
        <a:lstStyle/>
        <a:p>
          <a:pPr marL="0" lvl="0" indent="0" algn="l" defTabSz="1066800">
            <a:lnSpc>
              <a:spcPct val="90000"/>
            </a:lnSpc>
            <a:spcBef>
              <a:spcPct val="0"/>
            </a:spcBef>
            <a:spcAft>
              <a:spcPct val="35000"/>
            </a:spcAft>
            <a:buNone/>
          </a:pPr>
          <a:r>
            <a:rPr lang="en-GB" sz="2400" kern="1200" dirty="0"/>
            <a:t>Supervisors guide, advise and support </a:t>
          </a:r>
          <a:endParaRPr lang="en-US" sz="2400" kern="1200" dirty="0"/>
        </a:p>
      </dsp:txBody>
      <dsp:txXfrm>
        <a:off x="748466" y="2273614"/>
        <a:ext cx="7817085" cy="905615"/>
      </dsp:txXfrm>
    </dsp:sp>
    <dsp:sp modelId="{73805236-A6DC-4FAB-887F-B4EC4565FDB3}">
      <dsp:nvSpPr>
        <dsp:cNvPr id="0" name=""/>
        <dsp:cNvSpPr/>
      </dsp:nvSpPr>
      <dsp:spPr>
        <a:xfrm>
          <a:off x="0" y="3401887"/>
          <a:ext cx="8832351" cy="85156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FA698E-4057-4577-B32C-0D19119008EF}">
      <dsp:nvSpPr>
        <dsp:cNvPr id="0" name=""/>
        <dsp:cNvSpPr/>
      </dsp:nvSpPr>
      <dsp:spPr>
        <a:xfrm>
          <a:off x="21593" y="3597235"/>
          <a:ext cx="469275" cy="46835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A0E2C20-3E12-417A-A506-D85D13312572}">
      <dsp:nvSpPr>
        <dsp:cNvPr id="0" name=""/>
        <dsp:cNvSpPr/>
      </dsp:nvSpPr>
      <dsp:spPr>
        <a:xfrm>
          <a:off x="748466" y="3405633"/>
          <a:ext cx="7817085" cy="905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844" tIns="95844" rIns="95844" bIns="95844" numCol="1" spcCol="1270" anchor="ctr" anchorCtr="0">
          <a:noAutofit/>
        </a:bodyPr>
        <a:lstStyle/>
        <a:p>
          <a:pPr marL="0" lvl="0" indent="0" algn="l" defTabSz="1066800">
            <a:lnSpc>
              <a:spcPct val="90000"/>
            </a:lnSpc>
            <a:spcBef>
              <a:spcPct val="0"/>
            </a:spcBef>
            <a:spcAft>
              <a:spcPct val="35000"/>
            </a:spcAft>
            <a:buNone/>
          </a:pPr>
          <a:r>
            <a:rPr lang="en-GB" sz="2400" kern="1200" dirty="0"/>
            <a:t>Supervisors sign off final study materials following ethics approval </a:t>
          </a:r>
          <a:endParaRPr lang="en-US" sz="2400" kern="1200" dirty="0"/>
        </a:p>
      </dsp:txBody>
      <dsp:txXfrm>
        <a:off x="748466" y="3405633"/>
        <a:ext cx="7817085" cy="905615"/>
      </dsp:txXfrm>
    </dsp:sp>
    <dsp:sp modelId="{7093A95B-D1CC-4356-BC17-56AE77A3F990}">
      <dsp:nvSpPr>
        <dsp:cNvPr id="0" name=""/>
        <dsp:cNvSpPr/>
      </dsp:nvSpPr>
      <dsp:spPr>
        <a:xfrm>
          <a:off x="-46726" y="4543206"/>
          <a:ext cx="8832351" cy="851561"/>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5479D5-1031-41E5-8B8C-CD2D5C3B03C7}">
      <dsp:nvSpPr>
        <dsp:cNvPr id="0" name=""/>
        <dsp:cNvSpPr/>
      </dsp:nvSpPr>
      <dsp:spPr>
        <a:xfrm>
          <a:off x="21593" y="4729255"/>
          <a:ext cx="469275" cy="46835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115925A-E4A2-49F5-A902-A8B557D025BE}">
      <dsp:nvSpPr>
        <dsp:cNvPr id="0" name=""/>
        <dsp:cNvSpPr/>
      </dsp:nvSpPr>
      <dsp:spPr>
        <a:xfrm>
          <a:off x="748466" y="4537653"/>
          <a:ext cx="7817085" cy="905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844" tIns="95844" rIns="95844" bIns="95844" numCol="1" spcCol="1270" anchor="ctr" anchorCtr="0">
          <a:noAutofit/>
        </a:bodyPr>
        <a:lstStyle/>
        <a:p>
          <a:pPr marL="0" lvl="0" indent="0" algn="l" defTabSz="1066800">
            <a:lnSpc>
              <a:spcPct val="90000"/>
            </a:lnSpc>
            <a:spcBef>
              <a:spcPct val="0"/>
            </a:spcBef>
            <a:spcAft>
              <a:spcPct val="35000"/>
            </a:spcAft>
            <a:buNone/>
          </a:pPr>
          <a:r>
            <a:rPr lang="en-GB" sz="2400" kern="1200" dirty="0"/>
            <a:t>Supervisors are first markers and will also allocate a mark for “initiative” and “engagement”</a:t>
          </a:r>
          <a:endParaRPr lang="en-US" sz="2400" kern="1200" dirty="0"/>
        </a:p>
      </dsp:txBody>
      <dsp:txXfrm>
        <a:off x="748466" y="4537653"/>
        <a:ext cx="7817085" cy="9056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554536-9FE1-4AE3-81D7-EBD6F8F92FEB}">
      <dsp:nvSpPr>
        <dsp:cNvPr id="0" name=""/>
        <dsp:cNvSpPr/>
      </dsp:nvSpPr>
      <dsp:spPr>
        <a:xfrm>
          <a:off x="0" y="4940"/>
          <a:ext cx="8884465" cy="155775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776AD3-5722-4D53-81E1-9E9850C37BE6}">
      <dsp:nvSpPr>
        <dsp:cNvPr id="0" name=""/>
        <dsp:cNvSpPr/>
      </dsp:nvSpPr>
      <dsp:spPr>
        <a:xfrm>
          <a:off x="471222" y="355436"/>
          <a:ext cx="857605" cy="85676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429BA7-8451-45F6-BE4F-67F3676E29A4}">
      <dsp:nvSpPr>
        <dsp:cNvPr id="0" name=""/>
        <dsp:cNvSpPr/>
      </dsp:nvSpPr>
      <dsp:spPr>
        <a:xfrm>
          <a:off x="1800049" y="4940"/>
          <a:ext cx="3998009" cy="155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024" tIns="165024" rIns="165024" bIns="165024" numCol="1" spcCol="1270" anchor="ctr" anchorCtr="0">
          <a:noAutofit/>
        </a:bodyPr>
        <a:lstStyle/>
        <a:p>
          <a:pPr marL="0" lvl="0" indent="0" algn="l" defTabSz="1244600">
            <a:lnSpc>
              <a:spcPct val="100000"/>
            </a:lnSpc>
            <a:spcBef>
              <a:spcPct val="0"/>
            </a:spcBef>
            <a:spcAft>
              <a:spcPct val="35000"/>
            </a:spcAft>
            <a:buNone/>
          </a:pPr>
          <a:r>
            <a:rPr lang="en-GB" sz="2800" kern="1200" dirty="0"/>
            <a:t>Series of recorded Dissertation lectures will provide guidance on:</a:t>
          </a:r>
          <a:endParaRPr lang="en-US" sz="2800" kern="1200" dirty="0"/>
        </a:p>
      </dsp:txBody>
      <dsp:txXfrm>
        <a:off x="1800049" y="4940"/>
        <a:ext cx="3998009" cy="1559282"/>
      </dsp:txXfrm>
    </dsp:sp>
    <dsp:sp modelId="{2FA0AFA6-CADE-40F5-A785-1DA529207CAC}">
      <dsp:nvSpPr>
        <dsp:cNvPr id="0" name=""/>
        <dsp:cNvSpPr/>
      </dsp:nvSpPr>
      <dsp:spPr>
        <a:xfrm>
          <a:off x="5798059" y="4940"/>
          <a:ext cx="3015880" cy="15577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863" tIns="164863" rIns="164863" bIns="164863" numCol="1" spcCol="1270" anchor="ctr" anchorCtr="0">
          <a:noAutofit/>
        </a:bodyPr>
        <a:lstStyle/>
        <a:p>
          <a:pPr marL="0" lvl="0" indent="0" algn="l" defTabSz="1066800">
            <a:lnSpc>
              <a:spcPct val="100000"/>
            </a:lnSpc>
            <a:spcBef>
              <a:spcPct val="0"/>
            </a:spcBef>
            <a:spcAft>
              <a:spcPct val="35000"/>
            </a:spcAft>
            <a:buNone/>
          </a:pPr>
          <a:r>
            <a:rPr lang="en-GB" sz="2400" kern="1200" dirty="0"/>
            <a:t>Ethics</a:t>
          </a:r>
          <a:endParaRPr lang="en-US" sz="2400" kern="1200" dirty="0"/>
        </a:p>
        <a:p>
          <a:pPr marL="0" lvl="0" indent="0" algn="l" defTabSz="1066800">
            <a:lnSpc>
              <a:spcPct val="100000"/>
            </a:lnSpc>
            <a:spcBef>
              <a:spcPct val="0"/>
            </a:spcBef>
            <a:spcAft>
              <a:spcPct val="35000"/>
            </a:spcAft>
            <a:buNone/>
          </a:pPr>
          <a:r>
            <a:rPr lang="en-GB" sz="2400" kern="1200" dirty="0"/>
            <a:t>Chapter structure and content </a:t>
          </a:r>
          <a:endParaRPr lang="en-US" sz="2400" kern="1200" dirty="0"/>
        </a:p>
      </dsp:txBody>
      <dsp:txXfrm>
        <a:off x="5798059" y="4940"/>
        <a:ext cx="3015880" cy="1557759"/>
      </dsp:txXfrm>
    </dsp:sp>
    <dsp:sp modelId="{18BDE32A-DEAC-4212-9D58-93CB618148A2}">
      <dsp:nvSpPr>
        <dsp:cNvPr id="0" name=""/>
        <dsp:cNvSpPr/>
      </dsp:nvSpPr>
      <dsp:spPr>
        <a:xfrm>
          <a:off x="0" y="1942230"/>
          <a:ext cx="8884465" cy="155775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028618-2BCF-47C0-9745-45E4A5A96F68}">
      <dsp:nvSpPr>
        <dsp:cNvPr id="0" name=""/>
        <dsp:cNvSpPr/>
      </dsp:nvSpPr>
      <dsp:spPr>
        <a:xfrm>
          <a:off x="471222" y="2292726"/>
          <a:ext cx="857605" cy="85676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8F8BADE-F78A-480C-ABFA-080BEEEBB11C}">
      <dsp:nvSpPr>
        <dsp:cNvPr id="0" name=""/>
        <dsp:cNvSpPr/>
      </dsp:nvSpPr>
      <dsp:spPr>
        <a:xfrm>
          <a:off x="1800049" y="1942230"/>
          <a:ext cx="7013890" cy="155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024" tIns="165024" rIns="165024" bIns="165024" numCol="1" spcCol="1270" anchor="ctr" anchorCtr="0">
          <a:noAutofit/>
        </a:bodyPr>
        <a:lstStyle/>
        <a:p>
          <a:pPr marL="0" lvl="0" indent="0" algn="l" defTabSz="1244600">
            <a:lnSpc>
              <a:spcPct val="100000"/>
            </a:lnSpc>
            <a:spcBef>
              <a:spcPct val="0"/>
            </a:spcBef>
            <a:spcAft>
              <a:spcPct val="35000"/>
            </a:spcAft>
            <a:buNone/>
          </a:pPr>
          <a:r>
            <a:rPr lang="en-GB" sz="2800" kern="1200" dirty="0"/>
            <a:t>Dates will be on Moodle</a:t>
          </a:r>
          <a:endParaRPr lang="en-US" sz="2800" kern="1200" dirty="0"/>
        </a:p>
      </dsp:txBody>
      <dsp:txXfrm>
        <a:off x="1800049" y="1942230"/>
        <a:ext cx="7013890" cy="1559282"/>
      </dsp:txXfrm>
    </dsp:sp>
    <dsp:sp modelId="{3799D835-980D-4A10-83BD-8529C2853214}">
      <dsp:nvSpPr>
        <dsp:cNvPr id="0" name=""/>
        <dsp:cNvSpPr/>
      </dsp:nvSpPr>
      <dsp:spPr>
        <a:xfrm>
          <a:off x="0" y="3879520"/>
          <a:ext cx="8884465" cy="155775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6F8E17-B4E5-4CDB-9C2D-A898EED9FB9D}">
      <dsp:nvSpPr>
        <dsp:cNvPr id="0" name=""/>
        <dsp:cNvSpPr/>
      </dsp:nvSpPr>
      <dsp:spPr>
        <a:xfrm>
          <a:off x="471222" y="4230016"/>
          <a:ext cx="857605" cy="85676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FE3A5F-F865-4370-B537-501C4F9FFFAF}">
      <dsp:nvSpPr>
        <dsp:cNvPr id="0" name=""/>
        <dsp:cNvSpPr/>
      </dsp:nvSpPr>
      <dsp:spPr>
        <a:xfrm>
          <a:off x="1800049" y="3879520"/>
          <a:ext cx="7013890" cy="155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024" tIns="165024" rIns="165024" bIns="165024" numCol="1" spcCol="1270" anchor="ctr" anchorCtr="0">
          <a:noAutofit/>
        </a:bodyPr>
        <a:lstStyle/>
        <a:p>
          <a:pPr marL="0" lvl="0" indent="0" algn="l" defTabSz="1244600">
            <a:lnSpc>
              <a:spcPct val="100000"/>
            </a:lnSpc>
            <a:spcBef>
              <a:spcPct val="0"/>
            </a:spcBef>
            <a:spcAft>
              <a:spcPct val="35000"/>
            </a:spcAft>
            <a:buNone/>
          </a:pPr>
          <a:r>
            <a:rPr lang="en-GB" sz="2800" kern="1200" dirty="0"/>
            <a:t>Workshops and/or Panopto guides on range of research tools also available</a:t>
          </a:r>
          <a:endParaRPr lang="en-US" sz="2800" kern="1200" dirty="0"/>
        </a:p>
      </dsp:txBody>
      <dsp:txXfrm>
        <a:off x="1800049" y="3879520"/>
        <a:ext cx="7013890" cy="155928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5E0DA1-1AB1-445B-9CDA-7CCE7E08B337}">
      <dsp:nvSpPr>
        <dsp:cNvPr id="0" name=""/>
        <dsp:cNvSpPr/>
      </dsp:nvSpPr>
      <dsp:spPr>
        <a:xfrm>
          <a:off x="3121097" y="3782487"/>
          <a:ext cx="623549" cy="1430149"/>
        </a:xfrm>
        <a:custGeom>
          <a:avLst/>
          <a:gdLst/>
          <a:ahLst/>
          <a:cxnLst/>
          <a:rect l="0" t="0" r="0" b="0"/>
          <a:pathLst>
            <a:path>
              <a:moveTo>
                <a:pt x="0" y="0"/>
              </a:moveTo>
              <a:lnTo>
                <a:pt x="311774" y="0"/>
              </a:lnTo>
              <a:lnTo>
                <a:pt x="311774" y="1430149"/>
              </a:lnTo>
              <a:lnTo>
                <a:pt x="623549" y="1430149"/>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2B93CEF-B2CC-4EFD-B8A4-7CA96967935E}">
      <dsp:nvSpPr>
        <dsp:cNvPr id="0" name=""/>
        <dsp:cNvSpPr/>
      </dsp:nvSpPr>
      <dsp:spPr>
        <a:xfrm>
          <a:off x="3121097" y="3736767"/>
          <a:ext cx="623549" cy="91440"/>
        </a:xfrm>
        <a:custGeom>
          <a:avLst/>
          <a:gdLst/>
          <a:ahLst/>
          <a:cxnLst/>
          <a:rect l="0" t="0" r="0" b="0"/>
          <a:pathLst>
            <a:path>
              <a:moveTo>
                <a:pt x="0" y="45720"/>
              </a:moveTo>
              <a:lnTo>
                <a:pt x="623549" y="4572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96413D5-A04C-456A-82C2-9763780520AA}">
      <dsp:nvSpPr>
        <dsp:cNvPr id="0" name=""/>
        <dsp:cNvSpPr/>
      </dsp:nvSpPr>
      <dsp:spPr>
        <a:xfrm>
          <a:off x="3121097" y="2352337"/>
          <a:ext cx="623549" cy="1430149"/>
        </a:xfrm>
        <a:custGeom>
          <a:avLst/>
          <a:gdLst/>
          <a:ahLst/>
          <a:cxnLst/>
          <a:rect l="0" t="0" r="0" b="0"/>
          <a:pathLst>
            <a:path>
              <a:moveTo>
                <a:pt x="0" y="1430149"/>
              </a:moveTo>
              <a:lnTo>
                <a:pt x="311774" y="1430149"/>
              </a:lnTo>
              <a:lnTo>
                <a:pt x="311774" y="0"/>
              </a:lnTo>
              <a:lnTo>
                <a:pt x="623549"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640FC53-C852-43BF-A4EB-00764CBE8BB4}">
      <dsp:nvSpPr>
        <dsp:cNvPr id="0" name=""/>
        <dsp:cNvSpPr/>
      </dsp:nvSpPr>
      <dsp:spPr>
        <a:xfrm>
          <a:off x="3352" y="97832"/>
          <a:ext cx="3117745" cy="111654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Research proposal is first stage in approval process</a:t>
          </a:r>
          <a:endParaRPr lang="en-US" sz="2400" kern="1200" dirty="0"/>
        </a:p>
      </dsp:txBody>
      <dsp:txXfrm>
        <a:off x="3352" y="97832"/>
        <a:ext cx="3117745" cy="1116542"/>
      </dsp:txXfrm>
    </dsp:sp>
    <dsp:sp modelId="{FD5C11B0-57D9-40D9-A0DC-1D8CC0A361F6}">
      <dsp:nvSpPr>
        <dsp:cNvPr id="0" name=""/>
        <dsp:cNvSpPr/>
      </dsp:nvSpPr>
      <dsp:spPr>
        <a:xfrm>
          <a:off x="3352" y="1604093"/>
          <a:ext cx="3117745" cy="104084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An approved proposal does NOT mean ethical approval is guaranteed </a:t>
          </a:r>
          <a:endParaRPr lang="en-US" sz="2400" kern="1200" dirty="0"/>
        </a:p>
      </dsp:txBody>
      <dsp:txXfrm>
        <a:off x="3352" y="1604093"/>
        <a:ext cx="3117745" cy="1040840"/>
      </dsp:txXfrm>
    </dsp:sp>
    <dsp:sp modelId="{89BAC855-6834-4F6F-9191-1774BE38B1CC}">
      <dsp:nvSpPr>
        <dsp:cNvPr id="0" name=""/>
        <dsp:cNvSpPr/>
      </dsp:nvSpPr>
      <dsp:spPr>
        <a:xfrm>
          <a:off x="3352" y="3034651"/>
          <a:ext cx="3117745" cy="149567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University Ethics Form must be submitted to SREC and approved prior to data collection </a:t>
          </a:r>
          <a:endParaRPr lang="en-US" sz="2400" kern="1200" dirty="0"/>
        </a:p>
      </dsp:txBody>
      <dsp:txXfrm>
        <a:off x="3352" y="3034651"/>
        <a:ext cx="3117745" cy="1495671"/>
      </dsp:txXfrm>
    </dsp:sp>
    <dsp:sp modelId="{5B4F3DE1-6804-4EAC-A52A-B3FEBE56DB77}">
      <dsp:nvSpPr>
        <dsp:cNvPr id="0" name=""/>
        <dsp:cNvSpPr/>
      </dsp:nvSpPr>
      <dsp:spPr>
        <a:xfrm>
          <a:off x="3744647" y="1876881"/>
          <a:ext cx="3117745" cy="95091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Poor or incomplete forms will not be reviewed </a:t>
          </a:r>
          <a:endParaRPr lang="en-US" sz="2400" kern="1200" dirty="0"/>
        </a:p>
      </dsp:txBody>
      <dsp:txXfrm>
        <a:off x="3744647" y="1876881"/>
        <a:ext cx="3117745" cy="950912"/>
      </dsp:txXfrm>
    </dsp:sp>
    <dsp:sp modelId="{A00E597F-1370-4D2E-BC1E-9BF9FC4C9E5B}">
      <dsp:nvSpPr>
        <dsp:cNvPr id="0" name=""/>
        <dsp:cNvSpPr/>
      </dsp:nvSpPr>
      <dsp:spPr>
        <a:xfrm>
          <a:off x="3744647" y="3217512"/>
          <a:ext cx="3117745" cy="11299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YOUR job to convince ethics panel you have considered the issues and competent to carry out research </a:t>
          </a:r>
          <a:endParaRPr lang="en-US" sz="2000" kern="1200" dirty="0"/>
        </a:p>
      </dsp:txBody>
      <dsp:txXfrm>
        <a:off x="3744647" y="3217512"/>
        <a:ext cx="3117745" cy="1129950"/>
      </dsp:txXfrm>
    </dsp:sp>
    <dsp:sp modelId="{22BDEEB7-967A-4CB4-95FB-A3AD595CE149}">
      <dsp:nvSpPr>
        <dsp:cNvPr id="0" name=""/>
        <dsp:cNvSpPr/>
      </dsp:nvSpPr>
      <dsp:spPr>
        <a:xfrm>
          <a:off x="3744647" y="4737180"/>
          <a:ext cx="3117745" cy="95091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Ethics committee meet monthly </a:t>
          </a:r>
          <a:endParaRPr lang="en-US" sz="2400" kern="1200" dirty="0"/>
        </a:p>
      </dsp:txBody>
      <dsp:txXfrm>
        <a:off x="3744647" y="4737180"/>
        <a:ext cx="3117745" cy="95091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419ED9-480F-4CEE-A450-2C81184B7319}">
      <dsp:nvSpPr>
        <dsp:cNvPr id="0" name=""/>
        <dsp:cNvSpPr/>
      </dsp:nvSpPr>
      <dsp:spPr>
        <a:xfrm>
          <a:off x="0" y="0"/>
          <a:ext cx="5700145" cy="168163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100000"/>
            </a:lnSpc>
            <a:spcBef>
              <a:spcPct val="0"/>
            </a:spcBef>
            <a:spcAft>
              <a:spcPts val="0"/>
            </a:spcAft>
            <a:buNone/>
          </a:pPr>
          <a:r>
            <a:rPr lang="en-GB" sz="2400" kern="1200" dirty="0"/>
            <a:t>Carry additional requirements due to externality and risk of reputational damage</a:t>
          </a:r>
          <a:endParaRPr lang="en-US" sz="2400" kern="1200" dirty="0"/>
        </a:p>
      </dsp:txBody>
      <dsp:txXfrm>
        <a:off x="49253" y="49253"/>
        <a:ext cx="3885527" cy="1583131"/>
      </dsp:txXfrm>
    </dsp:sp>
    <dsp:sp modelId="{6D18779A-D572-484C-9C8C-C17D525A479B}">
      <dsp:nvSpPr>
        <dsp:cNvPr id="0" name=""/>
        <dsp:cNvSpPr/>
      </dsp:nvSpPr>
      <dsp:spPr>
        <a:xfrm>
          <a:off x="502953" y="1961910"/>
          <a:ext cx="5700145" cy="168163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Skills and professionalism of researcher will be carefully considered</a:t>
          </a:r>
          <a:endParaRPr lang="en-US" sz="2400" kern="1200" dirty="0"/>
        </a:p>
      </dsp:txBody>
      <dsp:txXfrm>
        <a:off x="552206" y="2011163"/>
        <a:ext cx="4005620" cy="1583131"/>
      </dsp:txXfrm>
    </dsp:sp>
    <dsp:sp modelId="{6BFB4A0C-2A91-43CB-BCB4-DB34CAB9ABEE}">
      <dsp:nvSpPr>
        <dsp:cNvPr id="0" name=""/>
        <dsp:cNvSpPr/>
      </dsp:nvSpPr>
      <dsp:spPr>
        <a:xfrm>
          <a:off x="1005907" y="3923821"/>
          <a:ext cx="5700145" cy="168163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Potential need for additional materials – study information sheet, letter of approval, lay friendly writing, etc. </a:t>
          </a:r>
          <a:endParaRPr lang="en-US" sz="2400" kern="1200" dirty="0"/>
        </a:p>
      </dsp:txBody>
      <dsp:txXfrm>
        <a:off x="1055160" y="3973074"/>
        <a:ext cx="4005620" cy="1583131"/>
      </dsp:txXfrm>
    </dsp:sp>
    <dsp:sp modelId="{616E2CCB-ACF7-429A-84B3-A7C2F25A4FCC}">
      <dsp:nvSpPr>
        <dsp:cNvPr id="0" name=""/>
        <dsp:cNvSpPr/>
      </dsp:nvSpPr>
      <dsp:spPr>
        <a:xfrm>
          <a:off x="4607080" y="1275241"/>
          <a:ext cx="1093064" cy="1093064"/>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853019" y="1275241"/>
        <a:ext cx="601186" cy="822531"/>
      </dsp:txXfrm>
    </dsp:sp>
    <dsp:sp modelId="{326020E7-F415-4827-8878-A080C55C64C2}">
      <dsp:nvSpPr>
        <dsp:cNvPr id="0" name=""/>
        <dsp:cNvSpPr/>
      </dsp:nvSpPr>
      <dsp:spPr>
        <a:xfrm>
          <a:off x="5110034" y="3225941"/>
          <a:ext cx="1093064" cy="1093064"/>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355973" y="3225941"/>
        <a:ext cx="601186" cy="82253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977DD9E-ED60-4FA2-BD8D-02D2DA0CAAA7}" type="datetimeFigureOut">
              <a:rPr lang="en-GB" smtClean="0"/>
              <a:t>23/09/2022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1CD5F0-F169-4CD6-A8CD-E1C455051DFD}" type="slidenum">
              <a:rPr lang="en-GB" smtClean="0"/>
              <a:t>‹#›</a:t>
            </a:fld>
            <a:endParaRPr lang="en-GB"/>
          </a:p>
        </p:txBody>
      </p:sp>
    </p:spTree>
    <p:extLst>
      <p:ext uri="{BB962C8B-B14F-4D97-AF65-F5344CB8AC3E}">
        <p14:creationId xmlns:p14="http://schemas.microsoft.com/office/powerpoint/2010/main" val="24339500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977DD9E-ED60-4FA2-BD8D-02D2DA0CAAA7}" type="datetimeFigureOut">
              <a:rPr lang="en-GB" smtClean="0"/>
              <a:t>23/09/2022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1CD5F0-F169-4CD6-A8CD-E1C455051DFD}" type="slidenum">
              <a:rPr lang="en-GB" smtClean="0"/>
              <a:t>‹#›</a:t>
            </a:fld>
            <a:endParaRPr lang="en-GB"/>
          </a:p>
        </p:txBody>
      </p:sp>
    </p:spTree>
    <p:extLst>
      <p:ext uri="{BB962C8B-B14F-4D97-AF65-F5344CB8AC3E}">
        <p14:creationId xmlns:p14="http://schemas.microsoft.com/office/powerpoint/2010/main" val="33356167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977DD9E-ED60-4FA2-BD8D-02D2DA0CAAA7}" type="datetimeFigureOut">
              <a:rPr lang="en-GB" smtClean="0"/>
              <a:t>23/09/2022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1CD5F0-F169-4CD6-A8CD-E1C455051DFD}" type="slidenum">
              <a:rPr lang="en-GB" smtClean="0"/>
              <a:t>‹#›</a:t>
            </a:fld>
            <a:endParaRPr lang="en-GB"/>
          </a:p>
        </p:txBody>
      </p:sp>
    </p:spTree>
    <p:extLst>
      <p:ext uri="{BB962C8B-B14F-4D97-AF65-F5344CB8AC3E}">
        <p14:creationId xmlns:p14="http://schemas.microsoft.com/office/powerpoint/2010/main" val="26496752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977DD9E-ED60-4FA2-BD8D-02D2DA0CAAA7}" type="datetimeFigureOut">
              <a:rPr lang="en-GB" smtClean="0"/>
              <a:t>23/09/2022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C1CD5F0-F169-4CD6-A8CD-E1C455051DFD}" type="slidenum">
              <a:rPr lang="en-GB" smtClean="0"/>
              <a:t>‹#›</a:t>
            </a:fld>
            <a:endParaRPr lang="en-GB"/>
          </a:p>
        </p:txBody>
      </p:sp>
    </p:spTree>
    <p:extLst>
      <p:ext uri="{BB962C8B-B14F-4D97-AF65-F5344CB8AC3E}">
        <p14:creationId xmlns:p14="http://schemas.microsoft.com/office/powerpoint/2010/main" val="34314121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977DD9E-ED60-4FA2-BD8D-02D2DA0CAAA7}" type="datetimeFigureOut">
              <a:rPr lang="en-GB" smtClean="0"/>
              <a:t>23/09/2022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C1CD5F0-F169-4CD6-A8CD-E1C455051DFD}" type="slidenum">
              <a:rPr lang="en-GB" smtClean="0"/>
              <a:t>‹#›</a:t>
            </a:fld>
            <a:endParaRPr lang="en-GB"/>
          </a:p>
        </p:txBody>
      </p:sp>
    </p:spTree>
    <p:extLst>
      <p:ext uri="{BB962C8B-B14F-4D97-AF65-F5344CB8AC3E}">
        <p14:creationId xmlns:p14="http://schemas.microsoft.com/office/powerpoint/2010/main" val="18382391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977DD9E-ED60-4FA2-BD8D-02D2DA0CAAA7}" type="datetimeFigureOut">
              <a:rPr lang="en-GB" smtClean="0"/>
              <a:t>23/09/2022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C1CD5F0-F169-4CD6-A8CD-E1C455051DFD}" type="slidenum">
              <a:rPr lang="en-GB" smtClean="0"/>
              <a:t>‹#›</a:t>
            </a:fld>
            <a:endParaRPr lang="en-GB"/>
          </a:p>
        </p:txBody>
      </p:sp>
    </p:spTree>
    <p:extLst>
      <p:ext uri="{BB962C8B-B14F-4D97-AF65-F5344CB8AC3E}">
        <p14:creationId xmlns:p14="http://schemas.microsoft.com/office/powerpoint/2010/main" val="12660074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77DD9E-ED60-4FA2-BD8D-02D2DA0CAAA7}" type="datetimeFigureOut">
              <a:rPr lang="en-GB" smtClean="0"/>
              <a:t>23/09/2022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C1CD5F0-F169-4CD6-A8CD-E1C455051DFD}" type="slidenum">
              <a:rPr lang="en-GB" smtClean="0"/>
              <a:t>‹#›</a:t>
            </a:fld>
            <a:endParaRPr lang="en-GB"/>
          </a:p>
        </p:txBody>
      </p:sp>
    </p:spTree>
    <p:extLst>
      <p:ext uri="{BB962C8B-B14F-4D97-AF65-F5344CB8AC3E}">
        <p14:creationId xmlns:p14="http://schemas.microsoft.com/office/powerpoint/2010/main" val="5494215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977DD9E-ED60-4FA2-BD8D-02D2DA0CAAA7}" type="datetimeFigureOut">
              <a:rPr lang="en-GB" smtClean="0"/>
              <a:t>23/09/2022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C1CD5F0-F169-4CD6-A8CD-E1C455051DFD}" type="slidenum">
              <a:rPr lang="en-GB" smtClean="0"/>
              <a:t>‹#›</a:t>
            </a:fld>
            <a:endParaRPr lang="en-GB"/>
          </a:p>
        </p:txBody>
      </p:sp>
    </p:spTree>
    <p:extLst>
      <p:ext uri="{BB962C8B-B14F-4D97-AF65-F5344CB8AC3E}">
        <p14:creationId xmlns:p14="http://schemas.microsoft.com/office/powerpoint/2010/main" val="6611551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977DD9E-ED60-4FA2-BD8D-02D2DA0CAAA7}" type="datetimeFigureOut">
              <a:rPr lang="en-GB" smtClean="0"/>
              <a:t>23/09/2022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C1CD5F0-F169-4CD6-A8CD-E1C455051DFD}" type="slidenum">
              <a:rPr lang="en-GB" smtClean="0"/>
              <a:t>‹#›</a:t>
            </a:fld>
            <a:endParaRPr lang="en-GB"/>
          </a:p>
        </p:txBody>
      </p:sp>
    </p:spTree>
    <p:extLst>
      <p:ext uri="{BB962C8B-B14F-4D97-AF65-F5344CB8AC3E}">
        <p14:creationId xmlns:p14="http://schemas.microsoft.com/office/powerpoint/2010/main" val="27623988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977DD9E-ED60-4FA2-BD8D-02D2DA0CAAA7}" type="datetimeFigureOut">
              <a:rPr lang="en-GB" smtClean="0"/>
              <a:t>23/09/2022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1CD5F0-F169-4CD6-A8CD-E1C455051DFD}" type="slidenum">
              <a:rPr lang="en-GB" smtClean="0"/>
              <a:t>‹#›</a:t>
            </a:fld>
            <a:endParaRPr lang="en-GB"/>
          </a:p>
        </p:txBody>
      </p:sp>
    </p:spTree>
    <p:extLst>
      <p:ext uri="{BB962C8B-B14F-4D97-AF65-F5344CB8AC3E}">
        <p14:creationId xmlns:p14="http://schemas.microsoft.com/office/powerpoint/2010/main" val="21917938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977DD9E-ED60-4FA2-BD8D-02D2DA0CAAA7}" type="datetimeFigureOut">
              <a:rPr lang="en-GB" smtClean="0"/>
              <a:t>23/09/2022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1CD5F0-F169-4CD6-A8CD-E1C455051DFD}" type="slidenum">
              <a:rPr lang="en-GB" smtClean="0"/>
              <a:t>‹#›</a:t>
            </a:fld>
            <a:endParaRPr lang="en-GB"/>
          </a:p>
        </p:txBody>
      </p:sp>
    </p:spTree>
    <p:extLst>
      <p:ext uri="{BB962C8B-B14F-4D97-AF65-F5344CB8AC3E}">
        <p14:creationId xmlns:p14="http://schemas.microsoft.com/office/powerpoint/2010/main" val="20348488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977DD9E-ED60-4FA2-BD8D-02D2DA0CAAA7}" type="datetimeFigureOut">
              <a:rPr lang="en-GB" smtClean="0"/>
              <a:t>23/09/2022</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C1CD5F0-F169-4CD6-A8CD-E1C455051DFD}" type="slidenum">
              <a:rPr lang="en-GB" smtClean="0"/>
              <a:t>‹#›</a:t>
            </a:fld>
            <a:endParaRPr lang="en-GB"/>
          </a:p>
        </p:txBody>
      </p:sp>
    </p:spTree>
    <p:extLst>
      <p:ext uri="{BB962C8B-B14F-4D97-AF65-F5344CB8AC3E}">
        <p14:creationId xmlns:p14="http://schemas.microsoft.com/office/powerpoint/2010/main" val="399649767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21.pn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21.pn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Freeform: Shape 8">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41023" y="-934769"/>
            <a:ext cx="2424873" cy="2708393"/>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3756" y="-134088"/>
            <a:ext cx="1635955" cy="1226966"/>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713565" y="311926"/>
            <a:ext cx="4059393" cy="1911083"/>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Rectangle 14">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7548980" y="1613994"/>
            <a:ext cx="1185708" cy="889281"/>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27781" y="5494508"/>
            <a:ext cx="2444907" cy="1774587"/>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Rectangle 18">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211282" y="5555951"/>
            <a:ext cx="928467" cy="696350"/>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21" name="Freeform: Shape 20">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877311" y="1407983"/>
            <a:ext cx="5389379" cy="4042034"/>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22">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76283" y="882212"/>
            <a:ext cx="6791435" cy="5093576"/>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2" name="Title 1"/>
          <p:cNvSpPr>
            <a:spLocks noGrp="1"/>
          </p:cNvSpPr>
          <p:nvPr>
            <p:ph type="title"/>
          </p:nvPr>
        </p:nvSpPr>
        <p:spPr>
          <a:xfrm>
            <a:off x="370013" y="2019299"/>
            <a:ext cx="7961152" cy="2150719"/>
          </a:xfrm>
          <a:noFill/>
        </p:spPr>
        <p:txBody>
          <a:bodyPr vert="horz" lIns="91440" tIns="45720" rIns="91440" bIns="45720" rtlCol="0" anchor="ctr">
            <a:noAutofit/>
          </a:bodyPr>
          <a:lstStyle/>
          <a:p>
            <a:pPr algn="ctr"/>
            <a:r>
              <a:rPr lang="en-US" sz="4800" b="1" kern="1200" dirty="0">
                <a:solidFill>
                  <a:srgbClr val="080808"/>
                </a:solidFill>
                <a:latin typeface="+mj-lt"/>
                <a:ea typeface="+mj-ea"/>
                <a:cs typeface="+mj-cs"/>
              </a:rPr>
              <a:t>ECPS6001</a:t>
            </a:r>
            <a:br>
              <a:rPr lang="en-US" sz="4800" b="1" kern="1200" dirty="0">
                <a:solidFill>
                  <a:srgbClr val="080808"/>
                </a:solidFill>
                <a:latin typeface="+mj-lt"/>
                <a:ea typeface="+mj-ea"/>
                <a:cs typeface="+mj-cs"/>
              </a:rPr>
            </a:br>
            <a:r>
              <a:rPr lang="en-US" sz="4800" b="1" kern="1200" dirty="0">
                <a:solidFill>
                  <a:srgbClr val="080808"/>
                </a:solidFill>
                <a:latin typeface="+mj-lt"/>
                <a:ea typeface="+mj-ea"/>
                <a:cs typeface="+mj-cs"/>
              </a:rPr>
              <a:t>Psychology Empirical Project </a:t>
            </a:r>
            <a:br>
              <a:rPr lang="en-US" sz="4800" kern="1200" dirty="0">
                <a:solidFill>
                  <a:srgbClr val="080808"/>
                </a:solidFill>
                <a:latin typeface="+mj-lt"/>
                <a:ea typeface="+mj-ea"/>
                <a:cs typeface="+mj-cs"/>
              </a:rPr>
            </a:br>
            <a:r>
              <a:rPr lang="en-US" sz="4800" kern="1200" dirty="0">
                <a:solidFill>
                  <a:srgbClr val="080808"/>
                </a:solidFill>
                <a:latin typeface="+mj-lt"/>
                <a:ea typeface="+mj-ea"/>
                <a:cs typeface="+mj-cs"/>
              </a:rPr>
              <a:t>“The Dissertation” </a:t>
            </a:r>
          </a:p>
        </p:txBody>
      </p:sp>
      <p:sp>
        <p:nvSpPr>
          <p:cNvPr id="25" name="Freeform: Shape 24">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943393" y="5778692"/>
            <a:ext cx="2231794" cy="1926608"/>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Rectangle 26">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7170046" y="5363543"/>
            <a:ext cx="959985" cy="719989"/>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3435112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4440872" y="82812"/>
            <a:ext cx="4597166" cy="1135737"/>
          </a:xfrm>
        </p:spPr>
        <p:txBody>
          <a:bodyPr>
            <a:normAutofit fontScale="90000"/>
          </a:bodyPr>
          <a:lstStyle/>
          <a:p>
            <a:r>
              <a:rPr lang="en-GB" sz="4000" b="1" dirty="0"/>
              <a:t>What is a “dissertation”?</a:t>
            </a:r>
          </a:p>
        </p:txBody>
      </p:sp>
      <p:pic>
        <p:nvPicPr>
          <p:cNvPr id="5" name="Picture 4" descr="A top view of books with different cover colours">
            <a:extLst>
              <a:ext uri="{FF2B5EF4-FFF2-40B4-BE49-F238E27FC236}">
                <a16:creationId xmlns:a16="http://schemas.microsoft.com/office/drawing/2014/main" id="{E0FB9FB9-1A78-9F3F-AFD8-A438E1B9665F}"/>
              </a:ext>
            </a:extLst>
          </p:cNvPr>
          <p:cNvPicPr>
            <a:picLocks noChangeAspect="1"/>
          </p:cNvPicPr>
          <p:nvPr/>
        </p:nvPicPr>
        <p:blipFill rotWithShape="1">
          <a:blip r:embed="rId2"/>
          <a:srcRect l="14141" r="22649"/>
          <a:stretch/>
        </p:blipFill>
        <p:spPr>
          <a:xfrm>
            <a:off x="-1" y="10"/>
            <a:ext cx="4334912" cy="6857990"/>
          </a:xfrm>
          <a:prstGeom prst="rect">
            <a:avLst/>
          </a:prstGeom>
        </p:spPr>
      </p:pic>
      <p:grpSp>
        <p:nvGrpSpPr>
          <p:cNvPr id="11" name="Group 10">
            <a:extLst>
              <a:ext uri="{FF2B5EF4-FFF2-40B4-BE49-F238E27FC236}">
                <a16:creationId xmlns:a16="http://schemas.microsoft.com/office/drawing/2014/main" id="{07EAA094-9CF6-4695-958A-33D9BCAA9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713128"/>
            <a:ext cx="801651" cy="2126625"/>
            <a:chOff x="10918968" y="713127"/>
            <a:chExt cx="1273032" cy="2532832"/>
          </a:xfrm>
        </p:grpSpPr>
        <p:sp>
          <p:nvSpPr>
            <p:cNvPr id="12" name="Rectangle 11">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Isosceles Triangle 12">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Content Placeholder 2"/>
          <p:cNvSpPr>
            <a:spLocks noGrp="1"/>
          </p:cNvSpPr>
          <p:nvPr>
            <p:ph idx="1"/>
          </p:nvPr>
        </p:nvSpPr>
        <p:spPr>
          <a:xfrm>
            <a:off x="4376265" y="1499416"/>
            <a:ext cx="4661773" cy="4393982"/>
          </a:xfrm>
        </p:spPr>
        <p:txBody>
          <a:bodyPr>
            <a:normAutofit/>
          </a:bodyPr>
          <a:lstStyle/>
          <a:p>
            <a:r>
              <a:rPr lang="en-GB" dirty="0"/>
              <a:t>It is designed to provide you with the opportunity to build on the </a:t>
            </a:r>
            <a:r>
              <a:rPr lang="en-GB" u="sng" dirty="0"/>
              <a:t>scientific skills</a:t>
            </a:r>
            <a:r>
              <a:rPr lang="en-GB" dirty="0"/>
              <a:t>, </a:t>
            </a:r>
            <a:r>
              <a:rPr lang="en-GB" u="sng" dirty="0"/>
              <a:t>psychological concepts </a:t>
            </a:r>
            <a:r>
              <a:rPr lang="en-GB" dirty="0"/>
              <a:t>and </a:t>
            </a:r>
            <a:r>
              <a:rPr lang="en-GB" u="sng" dirty="0"/>
              <a:t>techniques </a:t>
            </a:r>
            <a:r>
              <a:rPr lang="en-GB" dirty="0"/>
              <a:t>developed in previous modules by engaging in a </a:t>
            </a:r>
            <a:r>
              <a:rPr lang="en-GB" u="sng" dirty="0"/>
              <a:t>substantial independent empirical research </a:t>
            </a:r>
            <a:r>
              <a:rPr lang="en-GB" dirty="0"/>
              <a:t>project in a field of study within </a:t>
            </a:r>
            <a:r>
              <a:rPr lang="en-GB" u="sng" dirty="0"/>
              <a:t>psychology</a:t>
            </a:r>
            <a:r>
              <a:rPr lang="en-GB" dirty="0"/>
              <a:t>.</a:t>
            </a:r>
          </a:p>
          <a:p>
            <a:endParaRPr lang="en-GB" sz="1700" dirty="0"/>
          </a:p>
        </p:txBody>
      </p:sp>
      <p:sp>
        <p:nvSpPr>
          <p:cNvPr id="15" name="Isosceles Triangle 1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754938" y="5230015"/>
            <a:ext cx="2017580" cy="760545"/>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398182" y="5789405"/>
            <a:ext cx="485578" cy="364184"/>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949374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365125"/>
            <a:ext cx="7886700" cy="1325563"/>
          </a:xfrm>
        </p:spPr>
        <p:txBody>
          <a:bodyPr>
            <a:normAutofit/>
          </a:bodyPr>
          <a:lstStyle/>
          <a:p>
            <a:r>
              <a:rPr lang="en-GB" sz="5400" b="1" dirty="0"/>
              <a:t>What is a “dissertation”?</a:t>
            </a:r>
          </a:p>
        </p:txBody>
      </p:sp>
      <p:sp>
        <p:nvSpPr>
          <p:cNvPr id="29"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 name="connsiteX0" fmla="*/ 0 w 8140446"/>
              <a:gd name="connsiteY0" fmla="*/ 0 h 18288"/>
              <a:gd name="connsiteX1" fmla="*/ 596966 w 8140446"/>
              <a:gd name="connsiteY1" fmla="*/ 0 h 18288"/>
              <a:gd name="connsiteX2" fmla="*/ 1031123 w 8140446"/>
              <a:gd name="connsiteY2" fmla="*/ 0 h 18288"/>
              <a:gd name="connsiteX3" fmla="*/ 1872303 w 8140446"/>
              <a:gd name="connsiteY3" fmla="*/ 0 h 18288"/>
              <a:gd name="connsiteX4" fmla="*/ 2469269 w 8140446"/>
              <a:gd name="connsiteY4" fmla="*/ 0 h 18288"/>
              <a:gd name="connsiteX5" fmla="*/ 3066235 w 8140446"/>
              <a:gd name="connsiteY5" fmla="*/ 0 h 18288"/>
              <a:gd name="connsiteX6" fmla="*/ 3907414 w 8140446"/>
              <a:gd name="connsiteY6" fmla="*/ 0 h 18288"/>
              <a:gd name="connsiteX7" fmla="*/ 4422976 w 8140446"/>
              <a:gd name="connsiteY7" fmla="*/ 0 h 18288"/>
              <a:gd name="connsiteX8" fmla="*/ 5264155 w 8140446"/>
              <a:gd name="connsiteY8" fmla="*/ 0 h 18288"/>
              <a:gd name="connsiteX9" fmla="*/ 6105335 w 8140446"/>
              <a:gd name="connsiteY9" fmla="*/ 0 h 18288"/>
              <a:gd name="connsiteX10" fmla="*/ 6783705 w 8140446"/>
              <a:gd name="connsiteY10" fmla="*/ 0 h 18288"/>
              <a:gd name="connsiteX11" fmla="*/ 8140446 w 8140446"/>
              <a:gd name="connsiteY11" fmla="*/ 0 h 18288"/>
              <a:gd name="connsiteX12" fmla="*/ 8140446 w 8140446"/>
              <a:gd name="connsiteY12" fmla="*/ 18288 h 18288"/>
              <a:gd name="connsiteX13" fmla="*/ 7706289 w 8140446"/>
              <a:gd name="connsiteY13" fmla="*/ 18288 h 18288"/>
              <a:gd name="connsiteX14" fmla="*/ 6865109 w 8140446"/>
              <a:gd name="connsiteY14" fmla="*/ 18288 h 18288"/>
              <a:gd name="connsiteX15" fmla="*/ 6349548 w 8140446"/>
              <a:gd name="connsiteY15" fmla="*/ 18288 h 18288"/>
              <a:gd name="connsiteX16" fmla="*/ 5671177 w 8140446"/>
              <a:gd name="connsiteY16" fmla="*/ 18288 h 18288"/>
              <a:gd name="connsiteX17" fmla="*/ 4829998 w 8140446"/>
              <a:gd name="connsiteY17" fmla="*/ 18288 h 18288"/>
              <a:gd name="connsiteX18" fmla="*/ 4151627 w 8140446"/>
              <a:gd name="connsiteY18" fmla="*/ 18288 h 18288"/>
              <a:gd name="connsiteX19" fmla="*/ 3717470 w 8140446"/>
              <a:gd name="connsiteY19" fmla="*/ 18288 h 18288"/>
              <a:gd name="connsiteX20" fmla="*/ 3201909 w 8140446"/>
              <a:gd name="connsiteY20" fmla="*/ 18288 h 18288"/>
              <a:gd name="connsiteX21" fmla="*/ 2360729 w 8140446"/>
              <a:gd name="connsiteY21" fmla="*/ 18288 h 18288"/>
              <a:gd name="connsiteX22" fmla="*/ 1682359 w 8140446"/>
              <a:gd name="connsiteY22" fmla="*/ 18288 h 18288"/>
              <a:gd name="connsiteX23" fmla="*/ 1166797 w 8140446"/>
              <a:gd name="connsiteY23" fmla="*/ 18288 h 18288"/>
              <a:gd name="connsiteX24" fmla="*/ 0 w 8140446"/>
              <a:gd name="connsiteY24" fmla="*/ 18288 h 18288"/>
              <a:gd name="connsiteX25" fmla="*/ 0 w 8140446"/>
              <a:gd name="connsiteY2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8140446" h="18288" fill="none" extrusionOk="0">
                <a:moveTo>
                  <a:pt x="0" y="0"/>
                </a:moveTo>
                <a:cubicBezTo>
                  <a:pt x="87427" y="6231"/>
                  <a:pt x="309612" y="-26324"/>
                  <a:pt x="434157" y="0"/>
                </a:cubicBezTo>
                <a:cubicBezTo>
                  <a:pt x="536972" y="29330"/>
                  <a:pt x="959392" y="28619"/>
                  <a:pt x="1193932" y="0"/>
                </a:cubicBezTo>
                <a:cubicBezTo>
                  <a:pt x="1446097" y="13819"/>
                  <a:pt x="1471680" y="7203"/>
                  <a:pt x="1628089" y="0"/>
                </a:cubicBezTo>
                <a:cubicBezTo>
                  <a:pt x="1817415" y="4047"/>
                  <a:pt x="1949536" y="-59324"/>
                  <a:pt x="2225055" y="0"/>
                </a:cubicBezTo>
                <a:cubicBezTo>
                  <a:pt x="2520490" y="18365"/>
                  <a:pt x="2717469" y="18707"/>
                  <a:pt x="3066235" y="0"/>
                </a:cubicBezTo>
                <a:cubicBezTo>
                  <a:pt x="3437075" y="3751"/>
                  <a:pt x="3408347" y="31644"/>
                  <a:pt x="3744605" y="0"/>
                </a:cubicBezTo>
                <a:cubicBezTo>
                  <a:pt x="4097249" y="-11527"/>
                  <a:pt x="4249699" y="-32555"/>
                  <a:pt x="4504380" y="0"/>
                </a:cubicBezTo>
                <a:cubicBezTo>
                  <a:pt x="4737570" y="17980"/>
                  <a:pt x="4877497" y="1006"/>
                  <a:pt x="5101346" y="0"/>
                </a:cubicBezTo>
                <a:cubicBezTo>
                  <a:pt x="5359305" y="-15330"/>
                  <a:pt x="5447195" y="7257"/>
                  <a:pt x="5779717" y="0"/>
                </a:cubicBezTo>
                <a:cubicBezTo>
                  <a:pt x="6090019" y="-17621"/>
                  <a:pt x="6273151" y="4279"/>
                  <a:pt x="6620896" y="0"/>
                </a:cubicBezTo>
                <a:cubicBezTo>
                  <a:pt x="6968586" y="34056"/>
                  <a:pt x="6990073" y="23587"/>
                  <a:pt x="7136458" y="0"/>
                </a:cubicBezTo>
                <a:cubicBezTo>
                  <a:pt x="7320575" y="20480"/>
                  <a:pt x="7847401" y="-6173"/>
                  <a:pt x="8140446" y="0"/>
                </a:cubicBezTo>
                <a:cubicBezTo>
                  <a:pt x="8139878" y="7862"/>
                  <a:pt x="8140227" y="13269"/>
                  <a:pt x="8140446" y="18288"/>
                </a:cubicBezTo>
                <a:cubicBezTo>
                  <a:pt x="7908069" y="-20636"/>
                  <a:pt x="7683037" y="21977"/>
                  <a:pt x="7543480" y="18288"/>
                </a:cubicBezTo>
                <a:cubicBezTo>
                  <a:pt x="7393752" y="10050"/>
                  <a:pt x="7221032" y="-3229"/>
                  <a:pt x="7109323" y="18288"/>
                </a:cubicBezTo>
                <a:cubicBezTo>
                  <a:pt x="7015297" y="22483"/>
                  <a:pt x="6599332" y="40899"/>
                  <a:pt x="6430952" y="18288"/>
                </a:cubicBezTo>
                <a:cubicBezTo>
                  <a:pt x="6292915" y="-34150"/>
                  <a:pt x="6142305" y="21507"/>
                  <a:pt x="5915391" y="18288"/>
                </a:cubicBezTo>
                <a:cubicBezTo>
                  <a:pt x="5682725" y="47843"/>
                  <a:pt x="5440566" y="31420"/>
                  <a:pt x="5237020" y="18288"/>
                </a:cubicBezTo>
                <a:cubicBezTo>
                  <a:pt x="5046456" y="10577"/>
                  <a:pt x="4706449" y="51976"/>
                  <a:pt x="4558650" y="18288"/>
                </a:cubicBezTo>
                <a:cubicBezTo>
                  <a:pt x="4361396" y="-987"/>
                  <a:pt x="4145362" y="-22303"/>
                  <a:pt x="3880279" y="18288"/>
                </a:cubicBezTo>
                <a:cubicBezTo>
                  <a:pt x="3610716" y="25411"/>
                  <a:pt x="3472690" y="4008"/>
                  <a:pt x="3201909" y="18288"/>
                </a:cubicBezTo>
                <a:cubicBezTo>
                  <a:pt x="2913595" y="35097"/>
                  <a:pt x="2753317" y="-1149"/>
                  <a:pt x="2604943" y="18288"/>
                </a:cubicBezTo>
                <a:cubicBezTo>
                  <a:pt x="2450130" y="36989"/>
                  <a:pt x="1974183" y="40159"/>
                  <a:pt x="1845168" y="18288"/>
                </a:cubicBezTo>
                <a:cubicBezTo>
                  <a:pt x="1677929" y="220"/>
                  <a:pt x="1378098" y="-772"/>
                  <a:pt x="1166797" y="18288"/>
                </a:cubicBezTo>
                <a:cubicBezTo>
                  <a:pt x="921150" y="53277"/>
                  <a:pt x="327457" y="47297"/>
                  <a:pt x="0" y="18288"/>
                </a:cubicBezTo>
                <a:cubicBezTo>
                  <a:pt x="-589" y="13471"/>
                  <a:pt x="-474" y="7409"/>
                  <a:pt x="0" y="0"/>
                </a:cubicBezTo>
                <a:close/>
              </a:path>
              <a:path w="8140446" h="18288" stroke="0" extrusionOk="0">
                <a:moveTo>
                  <a:pt x="0" y="0"/>
                </a:moveTo>
                <a:cubicBezTo>
                  <a:pt x="136968" y="-25482"/>
                  <a:pt x="379786" y="11224"/>
                  <a:pt x="596966" y="0"/>
                </a:cubicBezTo>
                <a:cubicBezTo>
                  <a:pt x="815878" y="-21223"/>
                  <a:pt x="832062" y="11868"/>
                  <a:pt x="1031123" y="0"/>
                </a:cubicBezTo>
                <a:cubicBezTo>
                  <a:pt x="1256800" y="-30738"/>
                  <a:pt x="1658090" y="-20345"/>
                  <a:pt x="1872303" y="0"/>
                </a:cubicBezTo>
                <a:cubicBezTo>
                  <a:pt x="2115604" y="28431"/>
                  <a:pt x="2277865" y="-40642"/>
                  <a:pt x="2469269" y="0"/>
                </a:cubicBezTo>
                <a:cubicBezTo>
                  <a:pt x="2679731" y="25919"/>
                  <a:pt x="2788602" y="-6498"/>
                  <a:pt x="3066235" y="0"/>
                </a:cubicBezTo>
                <a:cubicBezTo>
                  <a:pt x="3325663" y="-14487"/>
                  <a:pt x="3706561" y="67517"/>
                  <a:pt x="3907414" y="0"/>
                </a:cubicBezTo>
                <a:cubicBezTo>
                  <a:pt x="4127229" y="-37113"/>
                  <a:pt x="4179037" y="-8167"/>
                  <a:pt x="4422976" y="0"/>
                </a:cubicBezTo>
                <a:cubicBezTo>
                  <a:pt x="4683575" y="-28486"/>
                  <a:pt x="5055803" y="-13799"/>
                  <a:pt x="5264155" y="0"/>
                </a:cubicBezTo>
                <a:cubicBezTo>
                  <a:pt x="5513566" y="14315"/>
                  <a:pt x="5735215" y="2768"/>
                  <a:pt x="6105335" y="0"/>
                </a:cubicBezTo>
                <a:cubicBezTo>
                  <a:pt x="6510913" y="-12587"/>
                  <a:pt x="6456171" y="3247"/>
                  <a:pt x="6783705" y="0"/>
                </a:cubicBezTo>
                <a:cubicBezTo>
                  <a:pt x="7057099" y="-15461"/>
                  <a:pt x="7592067" y="5384"/>
                  <a:pt x="8140446" y="0"/>
                </a:cubicBezTo>
                <a:cubicBezTo>
                  <a:pt x="8140452" y="8597"/>
                  <a:pt x="8141122" y="9732"/>
                  <a:pt x="8140446" y="18288"/>
                </a:cubicBezTo>
                <a:cubicBezTo>
                  <a:pt x="7961834" y="8406"/>
                  <a:pt x="7874097" y="10350"/>
                  <a:pt x="7706289" y="18288"/>
                </a:cubicBezTo>
                <a:cubicBezTo>
                  <a:pt x="7582508" y="-14920"/>
                  <a:pt x="7179551" y="-33111"/>
                  <a:pt x="6865109" y="18288"/>
                </a:cubicBezTo>
                <a:cubicBezTo>
                  <a:pt x="6583382" y="24117"/>
                  <a:pt x="6525821" y="36696"/>
                  <a:pt x="6349548" y="18288"/>
                </a:cubicBezTo>
                <a:cubicBezTo>
                  <a:pt x="6209953" y="10881"/>
                  <a:pt x="5959707" y="-47828"/>
                  <a:pt x="5671177" y="18288"/>
                </a:cubicBezTo>
                <a:cubicBezTo>
                  <a:pt x="5387744" y="29809"/>
                  <a:pt x="5228514" y="101507"/>
                  <a:pt x="4829998" y="18288"/>
                </a:cubicBezTo>
                <a:cubicBezTo>
                  <a:pt x="4415646" y="-28596"/>
                  <a:pt x="4343809" y="28954"/>
                  <a:pt x="4151627" y="18288"/>
                </a:cubicBezTo>
                <a:cubicBezTo>
                  <a:pt x="3950673" y="-9796"/>
                  <a:pt x="3879947" y="41143"/>
                  <a:pt x="3717470" y="18288"/>
                </a:cubicBezTo>
                <a:cubicBezTo>
                  <a:pt x="3558660" y="10110"/>
                  <a:pt x="3468854" y="29375"/>
                  <a:pt x="3201909" y="18288"/>
                </a:cubicBezTo>
                <a:cubicBezTo>
                  <a:pt x="2965673" y="10505"/>
                  <a:pt x="2568327" y="22116"/>
                  <a:pt x="2360729" y="18288"/>
                </a:cubicBezTo>
                <a:cubicBezTo>
                  <a:pt x="2171885" y="49144"/>
                  <a:pt x="1923258" y="16020"/>
                  <a:pt x="1682359" y="18288"/>
                </a:cubicBezTo>
                <a:cubicBezTo>
                  <a:pt x="1430698" y="-2378"/>
                  <a:pt x="1324229" y="-1751"/>
                  <a:pt x="1166797" y="18288"/>
                </a:cubicBezTo>
                <a:cubicBezTo>
                  <a:pt x="1001390" y="41795"/>
                  <a:pt x="324313" y="57964"/>
                  <a:pt x="0" y="18288"/>
                </a:cubicBezTo>
                <a:cubicBezTo>
                  <a:pt x="285" y="13135"/>
                  <a:pt x="532" y="5956"/>
                  <a:pt x="0" y="0"/>
                </a:cubicBezTo>
                <a:close/>
              </a:path>
              <a:path w="8140446" h="18288" fill="none" stroke="0" extrusionOk="0">
                <a:moveTo>
                  <a:pt x="0" y="0"/>
                </a:moveTo>
                <a:cubicBezTo>
                  <a:pt x="69532" y="-6557"/>
                  <a:pt x="264219" y="3919"/>
                  <a:pt x="434157" y="0"/>
                </a:cubicBezTo>
                <a:cubicBezTo>
                  <a:pt x="600013" y="9090"/>
                  <a:pt x="921449" y="-13478"/>
                  <a:pt x="1193932" y="0"/>
                </a:cubicBezTo>
                <a:cubicBezTo>
                  <a:pt x="1443592" y="14844"/>
                  <a:pt x="1471188" y="10722"/>
                  <a:pt x="1628089" y="0"/>
                </a:cubicBezTo>
                <a:cubicBezTo>
                  <a:pt x="1750006" y="-24149"/>
                  <a:pt x="1967480" y="-14904"/>
                  <a:pt x="2225055" y="0"/>
                </a:cubicBezTo>
                <a:cubicBezTo>
                  <a:pt x="2503918" y="19247"/>
                  <a:pt x="2709263" y="-16351"/>
                  <a:pt x="3066235" y="0"/>
                </a:cubicBezTo>
                <a:cubicBezTo>
                  <a:pt x="3429723" y="-1627"/>
                  <a:pt x="3399401" y="30976"/>
                  <a:pt x="3744605" y="0"/>
                </a:cubicBezTo>
                <a:cubicBezTo>
                  <a:pt x="4081920" y="-40602"/>
                  <a:pt x="4258272" y="-2441"/>
                  <a:pt x="4504380" y="0"/>
                </a:cubicBezTo>
                <a:cubicBezTo>
                  <a:pt x="4760039" y="21121"/>
                  <a:pt x="4866555" y="-1351"/>
                  <a:pt x="5101346" y="0"/>
                </a:cubicBezTo>
                <a:cubicBezTo>
                  <a:pt x="5336279" y="1859"/>
                  <a:pt x="5465100" y="30801"/>
                  <a:pt x="5779717" y="0"/>
                </a:cubicBezTo>
                <a:cubicBezTo>
                  <a:pt x="6117018" y="-2879"/>
                  <a:pt x="6273497" y="-5002"/>
                  <a:pt x="6620896" y="0"/>
                </a:cubicBezTo>
                <a:cubicBezTo>
                  <a:pt x="6972306" y="38666"/>
                  <a:pt x="6992056" y="28334"/>
                  <a:pt x="7136458" y="0"/>
                </a:cubicBezTo>
                <a:cubicBezTo>
                  <a:pt x="7325567" y="-61201"/>
                  <a:pt x="7766555" y="-88399"/>
                  <a:pt x="8140446" y="0"/>
                </a:cubicBezTo>
                <a:cubicBezTo>
                  <a:pt x="8140031" y="7748"/>
                  <a:pt x="8139515" y="13015"/>
                  <a:pt x="8140446" y="18288"/>
                </a:cubicBezTo>
                <a:cubicBezTo>
                  <a:pt x="7892673" y="-4012"/>
                  <a:pt x="7668025" y="650"/>
                  <a:pt x="7543480" y="18288"/>
                </a:cubicBezTo>
                <a:cubicBezTo>
                  <a:pt x="7406710" y="-3467"/>
                  <a:pt x="7207646" y="8893"/>
                  <a:pt x="7109323" y="18288"/>
                </a:cubicBezTo>
                <a:cubicBezTo>
                  <a:pt x="6993037" y="49011"/>
                  <a:pt x="6598723" y="59405"/>
                  <a:pt x="6430952" y="18288"/>
                </a:cubicBezTo>
                <a:cubicBezTo>
                  <a:pt x="6284771" y="15315"/>
                  <a:pt x="6162730" y="20350"/>
                  <a:pt x="5915391" y="18288"/>
                </a:cubicBezTo>
                <a:cubicBezTo>
                  <a:pt x="5684668" y="13603"/>
                  <a:pt x="5422852" y="53618"/>
                  <a:pt x="5237020" y="18288"/>
                </a:cubicBezTo>
                <a:cubicBezTo>
                  <a:pt x="5035482" y="26296"/>
                  <a:pt x="4719808" y="55145"/>
                  <a:pt x="4558650" y="18288"/>
                </a:cubicBezTo>
                <a:cubicBezTo>
                  <a:pt x="4375169" y="-35587"/>
                  <a:pt x="4137553" y="12086"/>
                  <a:pt x="3880279" y="18288"/>
                </a:cubicBezTo>
                <a:cubicBezTo>
                  <a:pt x="3624533" y="32648"/>
                  <a:pt x="3467387" y="6480"/>
                  <a:pt x="3201909" y="18288"/>
                </a:cubicBezTo>
                <a:cubicBezTo>
                  <a:pt x="2918126" y="73342"/>
                  <a:pt x="2717830" y="-17156"/>
                  <a:pt x="2604943" y="18288"/>
                </a:cubicBezTo>
                <a:cubicBezTo>
                  <a:pt x="2496133" y="44525"/>
                  <a:pt x="2003915" y="18254"/>
                  <a:pt x="1845168" y="18288"/>
                </a:cubicBezTo>
                <a:cubicBezTo>
                  <a:pt x="1694518" y="14989"/>
                  <a:pt x="1344959" y="44188"/>
                  <a:pt x="1166797" y="18288"/>
                </a:cubicBezTo>
                <a:cubicBezTo>
                  <a:pt x="935925" y="69451"/>
                  <a:pt x="319712" y="-63972"/>
                  <a:pt x="0" y="18288"/>
                </a:cubicBezTo>
                <a:cubicBezTo>
                  <a:pt x="1307" y="12414"/>
                  <a:pt x="-32" y="574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Content Placeholder 2"/>
          <p:cNvSpPr>
            <a:spLocks noGrp="1"/>
          </p:cNvSpPr>
          <p:nvPr>
            <p:ph idx="1"/>
          </p:nvPr>
        </p:nvSpPr>
        <p:spPr>
          <a:xfrm>
            <a:off x="75501" y="1897421"/>
            <a:ext cx="8976220" cy="4897661"/>
          </a:xfrm>
        </p:spPr>
        <p:txBody>
          <a:bodyPr>
            <a:normAutofit fontScale="70000" lnSpcReduction="20000"/>
          </a:bodyPr>
          <a:lstStyle/>
          <a:p>
            <a:pPr marL="0" indent="0">
              <a:buNone/>
            </a:pPr>
            <a:r>
              <a:rPr lang="en-GB" sz="2900" b="1" dirty="0"/>
              <a:t>LEARNING OUTCOMES</a:t>
            </a:r>
            <a:endParaRPr lang="en-GB" sz="2900" dirty="0"/>
          </a:p>
          <a:p>
            <a:pPr marL="0" indent="0">
              <a:buNone/>
            </a:pPr>
            <a:r>
              <a:rPr lang="en-GB" sz="2900" dirty="0"/>
              <a:t>Upon the successful completion of this module, the student should be able to:</a:t>
            </a:r>
          </a:p>
          <a:p>
            <a:pPr marL="0" indent="0">
              <a:buNone/>
            </a:pPr>
            <a:endParaRPr lang="en-GB" sz="200" dirty="0"/>
          </a:p>
          <a:p>
            <a:pPr lvl="0" fontAlgn="base" hangingPunct="0"/>
            <a:r>
              <a:rPr lang="en-GB" sz="2900" dirty="0"/>
              <a:t>plan, conduct and write-up an ethically sound empirical study using appropriate theory and methods;</a:t>
            </a:r>
          </a:p>
          <a:p>
            <a:pPr lvl="0" fontAlgn="base" hangingPunct="0"/>
            <a:endParaRPr lang="en-GB" sz="200" dirty="0"/>
          </a:p>
          <a:p>
            <a:pPr lvl="0" fontAlgn="base" hangingPunct="0"/>
            <a:r>
              <a:rPr lang="en-GB" sz="2900" dirty="0"/>
              <a:t>generate appropriate hypotheses and/or research questions;</a:t>
            </a:r>
          </a:p>
          <a:p>
            <a:pPr lvl="0" fontAlgn="base" hangingPunct="0"/>
            <a:endParaRPr lang="en-GB" sz="200" dirty="0"/>
          </a:p>
          <a:p>
            <a:pPr lvl="0" fontAlgn="base" hangingPunct="0"/>
            <a:r>
              <a:rPr lang="en-GB" sz="2900" dirty="0"/>
              <a:t>use evidence-based reasoning to explore relevant practical, theoretical and ethical issues associated with a specific research question;</a:t>
            </a:r>
          </a:p>
          <a:p>
            <a:pPr lvl="0" fontAlgn="base" hangingPunct="0"/>
            <a:endParaRPr lang="en-GB" sz="100" dirty="0"/>
          </a:p>
          <a:p>
            <a:pPr lvl="0" fontAlgn="base" hangingPunct="0"/>
            <a:r>
              <a:rPr lang="en-GB" sz="2900" dirty="0"/>
              <a:t>carry out an independent empirical study involving primary data collection using appropriate tools;</a:t>
            </a:r>
          </a:p>
          <a:p>
            <a:pPr lvl="0" fontAlgn="base" hangingPunct="0"/>
            <a:endParaRPr lang="en-GB" sz="100" dirty="0"/>
          </a:p>
          <a:p>
            <a:pPr lvl="0" fontAlgn="base" hangingPunct="0"/>
            <a:r>
              <a:rPr lang="en-GB" sz="2900" dirty="0"/>
              <a:t>manage and analyse research data using appropriate quantitative and/or qualitative methods;</a:t>
            </a:r>
          </a:p>
          <a:p>
            <a:pPr lvl="0" fontAlgn="base" hangingPunct="0"/>
            <a:endParaRPr lang="en-GB" sz="100" dirty="0"/>
          </a:p>
          <a:p>
            <a:pPr lvl="0" fontAlgn="base" hangingPunct="0"/>
            <a:r>
              <a:rPr lang="en-GB" sz="2900" dirty="0"/>
              <a:t>take responsibility for their own learning and skill development; including effective personal planning, self-reflection and project management skills</a:t>
            </a:r>
            <a:r>
              <a:rPr lang="en-GB" sz="1000" dirty="0"/>
              <a:t>.</a:t>
            </a:r>
          </a:p>
          <a:p>
            <a:endParaRPr lang="en-GB" sz="1000" dirty="0"/>
          </a:p>
        </p:txBody>
      </p:sp>
    </p:spTree>
    <p:extLst>
      <p:ext uri="{BB962C8B-B14F-4D97-AF65-F5344CB8AC3E}">
        <p14:creationId xmlns:p14="http://schemas.microsoft.com/office/powerpoint/2010/main" val="1899866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5" name="Group 14">
            <a:extLst>
              <a:ext uri="{FF2B5EF4-FFF2-40B4-BE49-F238E27FC236}">
                <a16:creationId xmlns:a16="http://schemas.microsoft.com/office/drawing/2014/main" id="{287F69AB-2350-44E3-9076-00265B93F3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9" y="1"/>
            <a:ext cx="729530" cy="1935307"/>
            <a:chOff x="10918968" y="713127"/>
            <a:chExt cx="1273032" cy="2532832"/>
          </a:xfrm>
        </p:grpSpPr>
        <p:sp>
          <p:nvSpPr>
            <p:cNvPr id="16" name="Rectangle 15">
              <a:extLst>
                <a:ext uri="{FF2B5EF4-FFF2-40B4-BE49-F238E27FC236}">
                  <a16:creationId xmlns:a16="http://schemas.microsoft.com/office/drawing/2014/main" id="{D70652AA-1C81-481C-856B-9037143754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Isosceles Triangle 16">
              <a:extLst>
                <a:ext uri="{FF2B5EF4-FFF2-40B4-BE49-F238E27FC236}">
                  <a16:creationId xmlns:a16="http://schemas.microsoft.com/office/drawing/2014/main" id="{A2FF99B6-37BA-4650-B01D-799F02E31E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p:cNvSpPr>
            <a:spLocks noGrp="1"/>
          </p:cNvSpPr>
          <p:nvPr>
            <p:ph type="title"/>
          </p:nvPr>
        </p:nvSpPr>
        <p:spPr>
          <a:xfrm>
            <a:off x="762609" y="323622"/>
            <a:ext cx="8178799" cy="1135737"/>
          </a:xfrm>
        </p:spPr>
        <p:txBody>
          <a:bodyPr>
            <a:normAutofit/>
          </a:bodyPr>
          <a:lstStyle/>
          <a:p>
            <a:r>
              <a:rPr lang="en-GB" b="1" dirty="0"/>
              <a:t>What does “independent” mean?</a:t>
            </a:r>
          </a:p>
        </p:txBody>
      </p:sp>
      <p:pic>
        <p:nvPicPr>
          <p:cNvPr id="6" name="Content Placeholder 5"/>
          <p:cNvPicPr>
            <a:picLocks noChangeAspect="1"/>
          </p:cNvPicPr>
          <p:nvPr/>
        </p:nvPicPr>
        <p:blipFill>
          <a:blip r:embed="rId2"/>
          <a:stretch>
            <a:fillRect/>
          </a:stretch>
        </p:blipFill>
        <p:spPr>
          <a:xfrm>
            <a:off x="392383" y="1686188"/>
            <a:ext cx="8281854" cy="3850546"/>
          </a:xfrm>
          <a:prstGeom prst="rect">
            <a:avLst/>
          </a:prstGeom>
        </p:spPr>
      </p:pic>
      <p:grpSp>
        <p:nvGrpSpPr>
          <p:cNvPr id="19" name="Group 18">
            <a:extLst>
              <a:ext uri="{FF2B5EF4-FFF2-40B4-BE49-F238E27FC236}">
                <a16:creationId xmlns:a16="http://schemas.microsoft.com/office/drawing/2014/main" id="{3EA7D759-6BEF-4CBD-A325-BCFA77832B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83455" y="4601497"/>
            <a:ext cx="760545" cy="2017580"/>
            <a:chOff x="11177940" y="4601497"/>
            <a:chExt cx="1014060" cy="2017580"/>
          </a:xfrm>
        </p:grpSpPr>
        <p:sp>
          <p:nvSpPr>
            <p:cNvPr id="20" name="Isosceles Triangle 19">
              <a:extLst>
                <a:ext uri="{FF2B5EF4-FFF2-40B4-BE49-F238E27FC236}">
                  <a16:creationId xmlns:a16="http://schemas.microsoft.com/office/drawing/2014/main" id="{317405EC-53E3-473A-8B42-B9475D057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1067618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03F2370-11B5-4E16-8AE5-B4854408B4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27850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3097886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92248" y="639520"/>
            <a:ext cx="2706226" cy="1719072"/>
          </a:xfrm>
        </p:spPr>
        <p:txBody>
          <a:bodyPr vert="horz" lIns="91440" tIns="45720" rIns="91440" bIns="45720" rtlCol="0" anchor="b">
            <a:normAutofit fontScale="90000"/>
          </a:bodyPr>
          <a:lstStyle/>
          <a:p>
            <a:r>
              <a:rPr lang="en-US" sz="5400" b="1" kern="1200" dirty="0">
                <a:solidFill>
                  <a:schemeClr val="tx1"/>
                </a:solidFill>
                <a:latin typeface="+mj-lt"/>
                <a:ea typeface="+mj-ea"/>
                <a:cs typeface="+mj-cs"/>
              </a:rPr>
              <a:t>How is it assessed?</a:t>
            </a:r>
          </a:p>
        </p:txBody>
      </p:sp>
      <p:sp>
        <p:nvSpPr>
          <p:cNvPr id="1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458" y="2573756"/>
            <a:ext cx="2441321" cy="18288"/>
          </a:xfrm>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 name="connsiteX0" fmla="*/ 0 w 2441321"/>
              <a:gd name="connsiteY0" fmla="*/ 0 h 18288"/>
              <a:gd name="connsiteX1" fmla="*/ 585917 w 2441321"/>
              <a:gd name="connsiteY1" fmla="*/ 0 h 18288"/>
              <a:gd name="connsiteX2" fmla="*/ 1123008 w 2441321"/>
              <a:gd name="connsiteY2" fmla="*/ 0 h 18288"/>
              <a:gd name="connsiteX3" fmla="*/ 1782164 w 2441321"/>
              <a:gd name="connsiteY3" fmla="*/ 0 h 18288"/>
              <a:gd name="connsiteX4" fmla="*/ 2441321 w 2441321"/>
              <a:gd name="connsiteY4" fmla="*/ 0 h 18288"/>
              <a:gd name="connsiteX5" fmla="*/ 2441321 w 2441321"/>
              <a:gd name="connsiteY5" fmla="*/ 18288 h 18288"/>
              <a:gd name="connsiteX6" fmla="*/ 1879817 w 2441321"/>
              <a:gd name="connsiteY6" fmla="*/ 18288 h 18288"/>
              <a:gd name="connsiteX7" fmla="*/ 1318313 w 2441321"/>
              <a:gd name="connsiteY7" fmla="*/ 18288 h 18288"/>
              <a:gd name="connsiteX8" fmla="*/ 659157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80302" y="-6619"/>
                  <a:pt x="363201" y="4913"/>
                  <a:pt x="585917" y="0"/>
                </a:cubicBezTo>
                <a:cubicBezTo>
                  <a:pt x="832357" y="-10107"/>
                  <a:pt x="996738" y="-34312"/>
                  <a:pt x="1196247" y="0"/>
                </a:cubicBezTo>
                <a:cubicBezTo>
                  <a:pt x="1357180" y="16623"/>
                  <a:pt x="1575042" y="-11041"/>
                  <a:pt x="1806578" y="0"/>
                </a:cubicBezTo>
                <a:cubicBezTo>
                  <a:pt x="2016334" y="246"/>
                  <a:pt x="2239353" y="-8732"/>
                  <a:pt x="2441321" y="0"/>
                </a:cubicBezTo>
                <a:cubicBezTo>
                  <a:pt x="2441188" y="8366"/>
                  <a:pt x="2440365" y="10017"/>
                  <a:pt x="2441321" y="18288"/>
                </a:cubicBezTo>
                <a:cubicBezTo>
                  <a:pt x="2159375" y="49009"/>
                  <a:pt x="2054495" y="45666"/>
                  <a:pt x="1830991" y="18288"/>
                </a:cubicBezTo>
                <a:cubicBezTo>
                  <a:pt x="1615846" y="7509"/>
                  <a:pt x="1521674" y="-5422"/>
                  <a:pt x="1269487" y="18288"/>
                </a:cubicBezTo>
                <a:cubicBezTo>
                  <a:pt x="1019660" y="53960"/>
                  <a:pt x="886911" y="42351"/>
                  <a:pt x="707983" y="18288"/>
                </a:cubicBezTo>
                <a:cubicBezTo>
                  <a:pt x="523434" y="27321"/>
                  <a:pt x="307885" y="34316"/>
                  <a:pt x="0" y="18288"/>
                </a:cubicBezTo>
                <a:cubicBezTo>
                  <a:pt x="-595" y="11182"/>
                  <a:pt x="-5" y="6307"/>
                  <a:pt x="0" y="0"/>
                </a:cubicBezTo>
                <a:close/>
              </a:path>
              <a:path w="2441321" h="18288" stroke="0" extrusionOk="0">
                <a:moveTo>
                  <a:pt x="0" y="0"/>
                </a:moveTo>
                <a:cubicBezTo>
                  <a:pt x="212126" y="-10265"/>
                  <a:pt x="442910" y="-11728"/>
                  <a:pt x="585917" y="0"/>
                </a:cubicBezTo>
                <a:cubicBezTo>
                  <a:pt x="724579" y="21751"/>
                  <a:pt x="879365" y="-33198"/>
                  <a:pt x="1123008" y="0"/>
                </a:cubicBezTo>
                <a:cubicBezTo>
                  <a:pt x="1377247" y="11220"/>
                  <a:pt x="1597861" y="-34280"/>
                  <a:pt x="1782164" y="0"/>
                </a:cubicBezTo>
                <a:cubicBezTo>
                  <a:pt x="1975975" y="-3055"/>
                  <a:pt x="2116392" y="-15531"/>
                  <a:pt x="2441321" y="0"/>
                </a:cubicBezTo>
                <a:cubicBezTo>
                  <a:pt x="2441666" y="6144"/>
                  <a:pt x="2441358" y="10525"/>
                  <a:pt x="2441321" y="18288"/>
                </a:cubicBezTo>
                <a:cubicBezTo>
                  <a:pt x="2180658" y="18322"/>
                  <a:pt x="2084222" y="5934"/>
                  <a:pt x="1879817" y="18288"/>
                </a:cubicBezTo>
                <a:cubicBezTo>
                  <a:pt x="1668182" y="16222"/>
                  <a:pt x="1551159" y="-6477"/>
                  <a:pt x="1318313" y="18288"/>
                </a:cubicBezTo>
                <a:cubicBezTo>
                  <a:pt x="1059871" y="56395"/>
                  <a:pt x="901959" y="23831"/>
                  <a:pt x="659157" y="18288"/>
                </a:cubicBezTo>
                <a:cubicBezTo>
                  <a:pt x="444692" y="28483"/>
                  <a:pt x="245032" y="39882"/>
                  <a:pt x="0" y="18288"/>
                </a:cubicBezTo>
                <a:cubicBezTo>
                  <a:pt x="-11" y="10485"/>
                  <a:pt x="-221" y="3288"/>
                  <a:pt x="0" y="0"/>
                </a:cubicBezTo>
                <a:close/>
              </a:path>
              <a:path w="2441321" h="18288" fill="none" stroke="0" extrusionOk="0">
                <a:moveTo>
                  <a:pt x="0" y="0"/>
                </a:moveTo>
                <a:cubicBezTo>
                  <a:pt x="265389" y="-22361"/>
                  <a:pt x="344845" y="-65"/>
                  <a:pt x="585917" y="0"/>
                </a:cubicBezTo>
                <a:cubicBezTo>
                  <a:pt x="858472" y="13102"/>
                  <a:pt x="949265" y="-8078"/>
                  <a:pt x="1196247" y="0"/>
                </a:cubicBezTo>
                <a:cubicBezTo>
                  <a:pt x="1379248" y="30707"/>
                  <a:pt x="1585336" y="24963"/>
                  <a:pt x="1806578" y="0"/>
                </a:cubicBezTo>
                <a:cubicBezTo>
                  <a:pt x="1986731" y="-19207"/>
                  <a:pt x="2264933" y="16601"/>
                  <a:pt x="2441321" y="0"/>
                </a:cubicBezTo>
                <a:cubicBezTo>
                  <a:pt x="2441440" y="8687"/>
                  <a:pt x="2440452" y="9944"/>
                  <a:pt x="2441321" y="18288"/>
                </a:cubicBezTo>
                <a:cubicBezTo>
                  <a:pt x="2149099" y="27348"/>
                  <a:pt x="2027305" y="56470"/>
                  <a:pt x="1830991" y="18288"/>
                </a:cubicBezTo>
                <a:cubicBezTo>
                  <a:pt x="1614571" y="-18764"/>
                  <a:pt x="1500998" y="10727"/>
                  <a:pt x="1269487" y="18288"/>
                </a:cubicBezTo>
                <a:cubicBezTo>
                  <a:pt x="1042399" y="37834"/>
                  <a:pt x="927922" y="45822"/>
                  <a:pt x="707983" y="18288"/>
                </a:cubicBezTo>
                <a:cubicBezTo>
                  <a:pt x="502575" y="-5380"/>
                  <a:pt x="350393" y="34499"/>
                  <a:pt x="0" y="18288"/>
                </a:cubicBezTo>
                <a:cubicBezTo>
                  <a:pt x="-394" y="12154"/>
                  <a:pt x="907" y="6688"/>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73217" y="-17533"/>
                          <a:pt x="355785" y="-4171"/>
                          <a:pt x="585917" y="0"/>
                        </a:cubicBezTo>
                        <a:cubicBezTo>
                          <a:pt x="816049" y="4171"/>
                          <a:pt x="991446" y="-9419"/>
                          <a:pt x="1196247" y="0"/>
                        </a:cubicBezTo>
                        <a:cubicBezTo>
                          <a:pt x="1401048" y="9419"/>
                          <a:pt x="1589984" y="-731"/>
                          <a:pt x="1806578" y="0"/>
                        </a:cubicBezTo>
                        <a:cubicBezTo>
                          <a:pt x="2023172" y="731"/>
                          <a:pt x="2247754" y="8393"/>
                          <a:pt x="2441321" y="0"/>
                        </a:cubicBezTo>
                        <a:cubicBezTo>
                          <a:pt x="2441167" y="8655"/>
                          <a:pt x="2440437" y="9975"/>
                          <a:pt x="2441321" y="18288"/>
                        </a:cubicBezTo>
                        <a:cubicBezTo>
                          <a:pt x="2169723" y="30506"/>
                          <a:pt x="2045712" y="39140"/>
                          <a:pt x="1830991" y="18288"/>
                        </a:cubicBezTo>
                        <a:cubicBezTo>
                          <a:pt x="1616270" y="-2564"/>
                          <a:pt x="1505876" y="3949"/>
                          <a:pt x="1269487" y="18288"/>
                        </a:cubicBezTo>
                        <a:cubicBezTo>
                          <a:pt x="1033098" y="32627"/>
                          <a:pt x="908661" y="41191"/>
                          <a:pt x="707983" y="18288"/>
                        </a:cubicBezTo>
                        <a:cubicBezTo>
                          <a:pt x="507305" y="-4615"/>
                          <a:pt x="333592" y="20759"/>
                          <a:pt x="0" y="18288"/>
                        </a:cubicBezTo>
                        <a:cubicBezTo>
                          <a:pt x="-688" y="11716"/>
                          <a:pt x="875" y="6357"/>
                          <a:pt x="0" y="0"/>
                        </a:cubicBezTo>
                        <a:close/>
                      </a:path>
                      <a:path w="2441321" h="18288" stroke="0" extrusionOk="0">
                        <a:moveTo>
                          <a:pt x="0" y="0"/>
                        </a:moveTo>
                        <a:cubicBezTo>
                          <a:pt x="207071" y="-14617"/>
                          <a:pt x="444194" y="-15606"/>
                          <a:pt x="585917" y="0"/>
                        </a:cubicBezTo>
                        <a:cubicBezTo>
                          <a:pt x="727640" y="15606"/>
                          <a:pt x="904326" y="-79"/>
                          <a:pt x="1123008" y="0"/>
                        </a:cubicBezTo>
                        <a:cubicBezTo>
                          <a:pt x="1341690" y="79"/>
                          <a:pt x="1600014" y="10401"/>
                          <a:pt x="1782164" y="0"/>
                        </a:cubicBezTo>
                        <a:cubicBezTo>
                          <a:pt x="1964314" y="-10401"/>
                          <a:pt x="2143537" y="-21488"/>
                          <a:pt x="2441321" y="0"/>
                        </a:cubicBezTo>
                        <a:cubicBezTo>
                          <a:pt x="2441735" y="5928"/>
                          <a:pt x="2441551" y="11133"/>
                          <a:pt x="2441321" y="18288"/>
                        </a:cubicBezTo>
                        <a:cubicBezTo>
                          <a:pt x="2166745" y="28773"/>
                          <a:pt x="2078726" y="15476"/>
                          <a:pt x="1879817" y="18288"/>
                        </a:cubicBezTo>
                        <a:cubicBezTo>
                          <a:pt x="1680908" y="21100"/>
                          <a:pt x="1548770" y="-4127"/>
                          <a:pt x="1318313" y="18288"/>
                        </a:cubicBezTo>
                        <a:cubicBezTo>
                          <a:pt x="1087856" y="40703"/>
                          <a:pt x="894613" y="3927"/>
                          <a:pt x="659157" y="18288"/>
                        </a:cubicBezTo>
                        <a:cubicBezTo>
                          <a:pt x="423701" y="32649"/>
                          <a:pt x="246611" y="33975"/>
                          <a:pt x="0" y="18288"/>
                        </a:cubicBezTo>
                        <a:cubicBezTo>
                          <a:pt x="-348" y="10388"/>
                          <a:pt x="-12" y="3969"/>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3269870" y="639520"/>
            <a:ext cx="5723128" cy="2505928"/>
          </a:xfrm>
          <a:prstGeom prst="rect">
            <a:avLst/>
          </a:prstGeom>
        </p:spPr>
        <p:txBody>
          <a:bodyPr vert="horz" lIns="91440" tIns="45720" rIns="91440" bIns="45720" rtlCol="0" anchor="t">
            <a:normAutofit/>
          </a:bodyPr>
          <a:lstStyle/>
          <a:p>
            <a:pPr defTabSz="914400">
              <a:lnSpc>
                <a:spcPct val="90000"/>
              </a:lnSpc>
              <a:spcAft>
                <a:spcPts val="600"/>
              </a:spcAft>
            </a:pPr>
            <a:r>
              <a:rPr lang="en-US" sz="2400" dirty="0"/>
              <a:t>This module is a core requirement for Graduate Basis for Chartership (GBC) accreditation with the British Psychological Society (BPS) as set out in documentation to the BPS February 2018. This module must be passed in order to be eligible for GBC</a:t>
            </a:r>
            <a:r>
              <a:rPr lang="en-US" sz="1900" dirty="0"/>
              <a:t>.</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923988015"/>
              </p:ext>
            </p:extLst>
          </p:nvPr>
        </p:nvGraphicFramePr>
        <p:xfrm>
          <a:off x="816574" y="3066053"/>
          <a:ext cx="7510851" cy="3533064"/>
        </p:xfrm>
        <a:graphic>
          <a:graphicData uri="http://schemas.openxmlformats.org/drawingml/2006/table">
            <a:tbl>
              <a:tblPr firstRow="1" firstCol="1" bandRow="1">
                <a:tableStyleId>{5C22544A-7EE6-4342-B048-85BDC9FD1C3A}</a:tableStyleId>
              </a:tblPr>
              <a:tblGrid>
                <a:gridCol w="2675892">
                  <a:extLst>
                    <a:ext uri="{9D8B030D-6E8A-4147-A177-3AD203B41FA5}">
                      <a16:colId xmlns:a16="http://schemas.microsoft.com/office/drawing/2014/main" val="3437711597"/>
                    </a:ext>
                  </a:extLst>
                </a:gridCol>
                <a:gridCol w="1388407">
                  <a:extLst>
                    <a:ext uri="{9D8B030D-6E8A-4147-A177-3AD203B41FA5}">
                      <a16:colId xmlns:a16="http://schemas.microsoft.com/office/drawing/2014/main" val="1836147370"/>
                    </a:ext>
                  </a:extLst>
                </a:gridCol>
                <a:gridCol w="1697282">
                  <a:extLst>
                    <a:ext uri="{9D8B030D-6E8A-4147-A177-3AD203B41FA5}">
                      <a16:colId xmlns:a16="http://schemas.microsoft.com/office/drawing/2014/main" val="55196334"/>
                    </a:ext>
                  </a:extLst>
                </a:gridCol>
                <a:gridCol w="1749270">
                  <a:extLst>
                    <a:ext uri="{9D8B030D-6E8A-4147-A177-3AD203B41FA5}">
                      <a16:colId xmlns:a16="http://schemas.microsoft.com/office/drawing/2014/main" val="2786011600"/>
                    </a:ext>
                  </a:extLst>
                </a:gridCol>
              </a:tblGrid>
              <a:tr h="883266">
                <a:tc>
                  <a:txBody>
                    <a:bodyPr/>
                    <a:lstStyle/>
                    <a:p>
                      <a:pPr algn="ctr" fontAlgn="base" hangingPunct="0">
                        <a:lnSpc>
                          <a:spcPct val="115000"/>
                        </a:lnSpc>
                        <a:spcAft>
                          <a:spcPts val="0"/>
                        </a:spcAft>
                      </a:pPr>
                      <a:r>
                        <a:rPr lang="en-GB" sz="2000" dirty="0">
                          <a:effectLst/>
                        </a:rPr>
                        <a:t>Mode of assessment</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306" marR="68306" marT="0" marB="0"/>
                </a:tc>
                <a:tc>
                  <a:txBody>
                    <a:bodyPr/>
                    <a:lstStyle/>
                    <a:p>
                      <a:pPr algn="ctr" fontAlgn="base" hangingPunct="0">
                        <a:lnSpc>
                          <a:spcPct val="115000"/>
                        </a:lnSpc>
                        <a:spcAft>
                          <a:spcPts val="0"/>
                        </a:spcAft>
                      </a:pPr>
                      <a:r>
                        <a:rPr lang="en-GB" sz="2000">
                          <a:effectLst/>
                        </a:rPr>
                        <a:t>Volume</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306" marR="68306" marT="0" marB="0"/>
                </a:tc>
                <a:tc>
                  <a:txBody>
                    <a:bodyPr/>
                    <a:lstStyle/>
                    <a:p>
                      <a:pPr algn="ctr" fontAlgn="base" hangingPunct="0">
                        <a:lnSpc>
                          <a:spcPct val="115000"/>
                        </a:lnSpc>
                        <a:spcAft>
                          <a:spcPts val="0"/>
                        </a:spcAft>
                      </a:pPr>
                      <a:r>
                        <a:rPr lang="en-GB" sz="2000">
                          <a:effectLst/>
                        </a:rPr>
                        <a:t>Weighting</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306" marR="68306" marT="0" marB="0"/>
                </a:tc>
                <a:tc>
                  <a:txBody>
                    <a:bodyPr/>
                    <a:lstStyle/>
                    <a:p>
                      <a:pPr algn="ctr" fontAlgn="base" hangingPunct="0">
                        <a:lnSpc>
                          <a:spcPct val="115000"/>
                        </a:lnSpc>
                        <a:spcAft>
                          <a:spcPts val="0"/>
                        </a:spcAft>
                      </a:pPr>
                      <a:r>
                        <a:rPr lang="en-GB" sz="2000">
                          <a:effectLst/>
                          <a:latin typeface="Calibri" panose="020F0502020204030204" pitchFamily="34" charset="0"/>
                          <a:ea typeface="Calibri" panose="020F0502020204030204" pitchFamily="34" charset="0"/>
                          <a:cs typeface="Times New Roman" panose="02020603050405020304" pitchFamily="18" charset="0"/>
                        </a:rPr>
                        <a:t>Submission</a:t>
                      </a:r>
                      <a:r>
                        <a:rPr lang="en-GB" sz="2000" baseline="0">
                          <a:effectLst/>
                          <a:latin typeface="Calibri" panose="020F0502020204030204" pitchFamily="34" charset="0"/>
                          <a:ea typeface="Calibri" panose="020F0502020204030204" pitchFamily="34" charset="0"/>
                          <a:cs typeface="Times New Roman" panose="02020603050405020304" pitchFamily="18" charset="0"/>
                        </a:rPr>
                        <a:t> period</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306" marR="68306" marT="0" marB="0"/>
                </a:tc>
                <a:extLst>
                  <a:ext uri="{0D108BD9-81ED-4DB2-BD59-A6C34878D82A}">
                    <a16:rowId xmlns:a16="http://schemas.microsoft.com/office/drawing/2014/main" val="2306663465"/>
                  </a:ext>
                </a:extLst>
              </a:tr>
              <a:tr h="883266">
                <a:tc>
                  <a:txBody>
                    <a:bodyPr/>
                    <a:lstStyle/>
                    <a:p>
                      <a:pPr algn="ctr" fontAlgn="base" hangingPunct="0">
                        <a:lnSpc>
                          <a:spcPct val="115000"/>
                        </a:lnSpc>
                        <a:spcAft>
                          <a:spcPts val="0"/>
                        </a:spcAft>
                      </a:pPr>
                      <a:r>
                        <a:rPr lang="en-GB" sz="2000">
                          <a:effectLst/>
                        </a:rPr>
                        <a:t>Written Research</a:t>
                      </a:r>
                      <a:r>
                        <a:rPr lang="en-GB" sz="2000" baseline="0">
                          <a:effectLst/>
                        </a:rPr>
                        <a:t> Proposal </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306" marR="68306" marT="0" marB="0"/>
                </a:tc>
                <a:tc>
                  <a:txBody>
                    <a:bodyPr/>
                    <a:lstStyle/>
                    <a:p>
                      <a:pPr algn="ctr" fontAlgn="base" hangingPunct="0">
                        <a:lnSpc>
                          <a:spcPct val="115000"/>
                        </a:lnSpc>
                        <a:spcAft>
                          <a:spcPts val="0"/>
                        </a:spcAft>
                      </a:pPr>
                      <a:r>
                        <a:rPr lang="en-GB" sz="2000" dirty="0">
                          <a:effectLst/>
                        </a:rPr>
                        <a:t>1,000 words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306" marR="68306" marT="0" marB="0"/>
                </a:tc>
                <a:tc>
                  <a:txBody>
                    <a:bodyPr/>
                    <a:lstStyle/>
                    <a:p>
                      <a:pPr algn="ctr" fontAlgn="base" hangingPunct="0">
                        <a:lnSpc>
                          <a:spcPct val="115000"/>
                        </a:lnSpc>
                        <a:spcAft>
                          <a:spcPts val="0"/>
                        </a:spcAft>
                      </a:pPr>
                      <a:r>
                        <a:rPr lang="en-GB" sz="2000" dirty="0">
                          <a:effectLst/>
                        </a:rPr>
                        <a:t>10%</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306" marR="68306" marT="0" marB="0"/>
                </a:tc>
                <a:tc>
                  <a:txBody>
                    <a:bodyPr/>
                    <a:lstStyle/>
                    <a:p>
                      <a:pPr algn="ctr" fontAlgn="base" hangingPunct="0">
                        <a:lnSpc>
                          <a:spcPct val="115000"/>
                        </a:lnSpc>
                        <a:spcAft>
                          <a:spcPts val="0"/>
                        </a:spcAft>
                      </a:pPr>
                      <a:r>
                        <a:rPr lang="en-GB" sz="2000">
                          <a:effectLst/>
                          <a:latin typeface="Calibri" panose="020F0502020204030204" pitchFamily="34" charset="0"/>
                          <a:ea typeface="Calibri" panose="020F0502020204030204" pitchFamily="34" charset="0"/>
                          <a:cs typeface="Times New Roman" panose="02020603050405020304" pitchFamily="18" charset="0"/>
                        </a:rPr>
                        <a:t>End of Year two</a:t>
                      </a:r>
                    </a:p>
                  </a:txBody>
                  <a:tcPr marL="68306" marR="68306" marT="0" marB="0"/>
                </a:tc>
                <a:extLst>
                  <a:ext uri="{0D108BD9-81ED-4DB2-BD59-A6C34878D82A}">
                    <a16:rowId xmlns:a16="http://schemas.microsoft.com/office/drawing/2014/main" val="2632144432"/>
                  </a:ext>
                </a:extLst>
              </a:tr>
              <a:tr h="883266">
                <a:tc>
                  <a:txBody>
                    <a:bodyPr/>
                    <a:lstStyle/>
                    <a:p>
                      <a:pPr algn="ctr" fontAlgn="base" hangingPunct="0">
                        <a:lnSpc>
                          <a:spcPct val="115000"/>
                        </a:lnSpc>
                        <a:spcAft>
                          <a:spcPts val="0"/>
                        </a:spcAft>
                      </a:pPr>
                      <a:r>
                        <a:rPr lang="en-GB" sz="2000">
                          <a:effectLst/>
                          <a:latin typeface="Arial" panose="020B0604020202020204" pitchFamily="34" charset="0"/>
                          <a:ea typeface="Times New Roman" panose="02020603050405020304" pitchFamily="18" charset="0"/>
                          <a:cs typeface="Times New Roman" panose="02020603050405020304" pitchFamily="18" charset="0"/>
                        </a:rPr>
                        <a:t>Written Dissertation</a:t>
                      </a:r>
                      <a:r>
                        <a:rPr lang="en-GB" sz="2000" baseline="0">
                          <a:effectLst/>
                          <a:latin typeface="Arial" panose="020B0604020202020204" pitchFamily="34" charset="0"/>
                          <a:ea typeface="Times New Roman" panose="02020603050405020304" pitchFamily="18" charset="0"/>
                          <a:cs typeface="Times New Roman" panose="02020603050405020304" pitchFamily="18" charset="0"/>
                        </a:rPr>
                        <a:t> </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306" marR="68306" marT="0" marB="0"/>
                </a:tc>
                <a:tc>
                  <a:txBody>
                    <a:bodyPr/>
                    <a:lstStyle/>
                    <a:p>
                      <a:pPr algn="ctr" fontAlgn="base" hangingPunct="0">
                        <a:lnSpc>
                          <a:spcPct val="115000"/>
                        </a:lnSpc>
                        <a:spcAft>
                          <a:spcPts val="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8,000 words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306" marR="68306" marT="0" marB="0"/>
                </a:tc>
                <a:tc>
                  <a:txBody>
                    <a:bodyPr/>
                    <a:lstStyle/>
                    <a:p>
                      <a:pPr algn="ctr" fontAlgn="base" hangingPunct="0">
                        <a:lnSpc>
                          <a:spcPct val="115000"/>
                        </a:lnSpc>
                        <a:spcAft>
                          <a:spcPts val="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65%</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306" marR="68306" marT="0" marB="0"/>
                </a:tc>
                <a:tc>
                  <a:txBody>
                    <a:bodyPr/>
                    <a:lstStyle/>
                    <a:p>
                      <a:pPr algn="ctr" fontAlgn="base" hangingPunct="0">
                        <a:lnSpc>
                          <a:spcPct val="115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Prior to Easter</a:t>
                      </a:r>
                      <a:r>
                        <a:rPr lang="en-GB" sz="2000" baseline="0" dirty="0">
                          <a:effectLst/>
                          <a:latin typeface="Calibri" panose="020F0502020204030204" pitchFamily="34" charset="0"/>
                          <a:ea typeface="Calibri" panose="020F0502020204030204" pitchFamily="34" charset="0"/>
                          <a:cs typeface="Times New Roman" panose="02020603050405020304" pitchFamily="18" charset="0"/>
                        </a:rPr>
                        <a:t> break</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306" marR="68306" marT="0" marB="0"/>
                </a:tc>
                <a:extLst>
                  <a:ext uri="{0D108BD9-81ED-4DB2-BD59-A6C34878D82A}">
                    <a16:rowId xmlns:a16="http://schemas.microsoft.com/office/drawing/2014/main" val="3265592988"/>
                  </a:ext>
                </a:extLst>
              </a:tr>
              <a:tr h="883266">
                <a:tc>
                  <a:txBody>
                    <a:bodyPr/>
                    <a:lstStyle/>
                    <a:p>
                      <a:pPr algn="ctr" fontAlgn="base" hangingPunct="0">
                        <a:lnSpc>
                          <a:spcPct val="115000"/>
                        </a:lnSpc>
                        <a:spcAft>
                          <a:spcPts val="0"/>
                        </a:spcAft>
                        <a:tabLst>
                          <a:tab pos="457200" algn="l"/>
                          <a:tab pos="914400" algn="l"/>
                          <a:tab pos="1371600" algn="l"/>
                          <a:tab pos="1828800" algn="l"/>
                        </a:tabLst>
                      </a:pPr>
                      <a:r>
                        <a:rPr lang="en-GB" sz="2000">
                          <a:effectLst/>
                          <a:latin typeface="Arial" panose="020B0604020202020204" pitchFamily="34" charset="0"/>
                          <a:ea typeface="Times New Roman" panose="02020603050405020304" pitchFamily="18" charset="0"/>
                          <a:cs typeface="Times New Roman" panose="02020603050405020304" pitchFamily="18" charset="0"/>
                        </a:rPr>
                        <a:t>Presentation</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306" marR="68306" marT="0" marB="0"/>
                </a:tc>
                <a:tc>
                  <a:txBody>
                    <a:bodyPr/>
                    <a:lstStyle/>
                    <a:p>
                      <a:pPr algn="ctr" fontAlgn="base" hangingPunct="0">
                        <a:lnSpc>
                          <a:spcPct val="115000"/>
                        </a:lnSpc>
                        <a:spcAft>
                          <a:spcPts val="0"/>
                        </a:spcAft>
                        <a:tabLst>
                          <a:tab pos="457200" algn="l"/>
                          <a:tab pos="914400" algn="l"/>
                          <a:tab pos="1371600" algn="l"/>
                          <a:tab pos="1828800" algn="l"/>
                        </a:tabLst>
                      </a:pPr>
                      <a:r>
                        <a:rPr lang="en-GB" sz="1800">
                          <a:effectLst/>
                          <a:latin typeface="Arial" panose="020B0604020202020204" pitchFamily="34" charset="0"/>
                          <a:ea typeface="Times New Roman" panose="02020603050405020304" pitchFamily="18" charset="0"/>
                          <a:cs typeface="Times New Roman" panose="02020603050405020304" pitchFamily="18" charset="0"/>
                        </a:rPr>
                        <a:t>20 minutes</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306" marR="68306" marT="0" marB="0"/>
                </a:tc>
                <a:tc>
                  <a:txBody>
                    <a:bodyPr/>
                    <a:lstStyle/>
                    <a:p>
                      <a:pPr algn="ctr" fontAlgn="base" hangingPunct="0">
                        <a:lnSpc>
                          <a:spcPct val="115000"/>
                        </a:lnSpc>
                        <a:spcAft>
                          <a:spcPts val="0"/>
                        </a:spcAft>
                        <a:tabLst>
                          <a:tab pos="457200" algn="l"/>
                          <a:tab pos="914400" algn="l"/>
                          <a:tab pos="1371600" algn="l"/>
                          <a:tab pos="1828800" algn="l"/>
                        </a:tabLst>
                      </a:pPr>
                      <a:r>
                        <a:rPr lang="en-GB" sz="1800">
                          <a:effectLst/>
                          <a:latin typeface="Arial" panose="020B0604020202020204" pitchFamily="34" charset="0"/>
                          <a:ea typeface="Times New Roman" panose="02020603050405020304" pitchFamily="18" charset="0"/>
                          <a:cs typeface="Times New Roman" panose="02020603050405020304" pitchFamily="18" charset="0"/>
                        </a:rPr>
                        <a:t>25%</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306" marR="68306" marT="0" marB="0"/>
                </a:tc>
                <a:tc>
                  <a:txBody>
                    <a:bodyPr/>
                    <a:lstStyle/>
                    <a:p>
                      <a:pPr algn="ctr" fontAlgn="base" hangingPunct="0">
                        <a:lnSpc>
                          <a:spcPct val="115000"/>
                        </a:lnSpc>
                        <a:spcAft>
                          <a:spcPts val="0"/>
                        </a:spcAft>
                        <a:tabLst>
                          <a:tab pos="457200" algn="l"/>
                          <a:tab pos="914400" algn="l"/>
                          <a:tab pos="1371600" algn="l"/>
                          <a:tab pos="1828800" algn="l"/>
                        </a:tabLst>
                      </a:pPr>
                      <a:r>
                        <a:rPr lang="en-GB" sz="2000" dirty="0">
                          <a:effectLst/>
                          <a:latin typeface="Calibri" panose="020F0502020204030204" pitchFamily="34" charset="0"/>
                          <a:ea typeface="Calibri" panose="020F0502020204030204" pitchFamily="34" charset="0"/>
                          <a:cs typeface="Times New Roman" panose="02020603050405020304" pitchFamily="18" charset="0"/>
                        </a:rPr>
                        <a:t>After Easter Break</a:t>
                      </a:r>
                    </a:p>
                  </a:txBody>
                  <a:tcPr marL="68306" marR="68306" marT="0" marB="0"/>
                </a:tc>
                <a:extLst>
                  <a:ext uri="{0D108BD9-81ED-4DB2-BD59-A6C34878D82A}">
                    <a16:rowId xmlns:a16="http://schemas.microsoft.com/office/drawing/2014/main" val="3939954765"/>
                  </a:ext>
                </a:extLst>
              </a:tr>
            </a:tbl>
          </a:graphicData>
        </a:graphic>
      </p:graphicFrame>
    </p:spTree>
    <p:extLst>
      <p:ext uri="{BB962C8B-B14F-4D97-AF65-F5344CB8AC3E}">
        <p14:creationId xmlns:p14="http://schemas.microsoft.com/office/powerpoint/2010/main" val="17850842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56542" y="44289"/>
            <a:ext cx="8178799" cy="1135737"/>
          </a:xfrm>
        </p:spPr>
        <p:txBody>
          <a:bodyPr>
            <a:normAutofit/>
          </a:bodyPr>
          <a:lstStyle/>
          <a:p>
            <a:r>
              <a:rPr lang="en-GB" sz="5400" b="1" dirty="0"/>
              <a:t>What is “supervision”?</a:t>
            </a:r>
          </a:p>
        </p:txBody>
      </p:sp>
      <p:sp>
        <p:nvSpPr>
          <p:cNvPr id="11" name="Rectangle 10">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08801" y="2200695"/>
            <a:ext cx="645368" cy="484026"/>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Isosceles Triangle 12">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400197" y="1502156"/>
            <a:ext cx="2532832" cy="954774"/>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Isosceles Triangle 1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28518" y="5230015"/>
            <a:ext cx="2017580" cy="760545"/>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60240" y="5789405"/>
            <a:ext cx="485578" cy="364184"/>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BF14B6A-8B7E-94C5-A335-AAB4D9487614}"/>
              </a:ext>
            </a:extLst>
          </p:cNvPr>
          <p:cNvGraphicFramePr>
            <a:graphicFrameLocks noGrp="1"/>
          </p:cNvGraphicFramePr>
          <p:nvPr>
            <p:ph idx="1"/>
            <p:extLst>
              <p:ext uri="{D42A27DB-BD31-4B8C-83A1-F6EECF244321}">
                <p14:modId xmlns:p14="http://schemas.microsoft.com/office/powerpoint/2010/main" val="3164626483"/>
              </p:ext>
            </p:extLst>
          </p:nvPr>
        </p:nvGraphicFramePr>
        <p:xfrm>
          <a:off x="202591" y="1224314"/>
          <a:ext cx="8832351" cy="54528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229963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5"/>
          <p:cNvGraphicFramePr>
            <a:graphicFrameLocks noGrp="1"/>
          </p:cNvGraphicFramePr>
          <p:nvPr>
            <p:extLst>
              <p:ext uri="{D42A27DB-BD31-4B8C-83A1-F6EECF244321}">
                <p14:modId xmlns:p14="http://schemas.microsoft.com/office/powerpoint/2010/main" val="3014358411"/>
              </p:ext>
            </p:extLst>
          </p:nvPr>
        </p:nvGraphicFramePr>
        <p:xfrm>
          <a:off x="512689" y="314223"/>
          <a:ext cx="8069250" cy="6027853"/>
        </p:xfrm>
        <a:graphic>
          <a:graphicData uri="http://schemas.openxmlformats.org/drawingml/2006/table">
            <a:tbl>
              <a:tblPr/>
              <a:tblGrid>
                <a:gridCol w="1109901">
                  <a:extLst>
                    <a:ext uri="{9D8B030D-6E8A-4147-A177-3AD203B41FA5}">
                      <a16:colId xmlns:a16="http://schemas.microsoft.com/office/drawing/2014/main" val="20000"/>
                    </a:ext>
                  </a:extLst>
                </a:gridCol>
                <a:gridCol w="5314163">
                  <a:extLst>
                    <a:ext uri="{9D8B030D-6E8A-4147-A177-3AD203B41FA5}">
                      <a16:colId xmlns:a16="http://schemas.microsoft.com/office/drawing/2014/main" val="20001"/>
                    </a:ext>
                  </a:extLst>
                </a:gridCol>
                <a:gridCol w="1645186">
                  <a:extLst>
                    <a:ext uri="{9D8B030D-6E8A-4147-A177-3AD203B41FA5}">
                      <a16:colId xmlns:a16="http://schemas.microsoft.com/office/drawing/2014/main" val="2231915005"/>
                    </a:ext>
                  </a:extLst>
                </a:gridCol>
              </a:tblGrid>
              <a:tr h="765360">
                <a:tc gridSpan="3">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en-GB" sz="1800" b="1" baseline="0" dirty="0">
                          <a:latin typeface="Arial" pitchFamily="34" charset="0"/>
                          <a:ea typeface="Calibri"/>
                          <a:cs typeface="Arial" pitchFamily="34" charset="0"/>
                        </a:rPr>
                        <a:t>Dissertation planning schedule</a:t>
                      </a:r>
                      <a:endParaRPr lang="en-GB" sz="1800" b="1" dirty="0">
                        <a:latin typeface="Arial" pitchFamily="34" charset="0"/>
                        <a:ea typeface="Calibri"/>
                        <a:cs typeface="Arial" pitchFamily="34" charset="0"/>
                      </a:endParaRPr>
                    </a:p>
                    <a:p>
                      <a:pPr>
                        <a:lnSpc>
                          <a:spcPct val="115000"/>
                        </a:lnSpc>
                        <a:spcAft>
                          <a:spcPts val="0"/>
                        </a:spcAft>
                      </a:pPr>
                      <a:endParaRPr lang="en-GB" sz="1800" dirty="0">
                        <a:latin typeface="Arial" pitchFamily="34" charset="0"/>
                        <a:ea typeface="Calibri"/>
                        <a:cs typeface="Arial" pitchFamily="34"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pPr>
                        <a:lnSpc>
                          <a:spcPct val="115000"/>
                        </a:lnSpc>
                        <a:spcAft>
                          <a:spcPts val="0"/>
                        </a:spcAft>
                      </a:pPr>
                      <a:endParaRPr lang="en-GB" sz="1400" dirty="0">
                        <a:latin typeface="Arial" pitchFamily="34" charset="0"/>
                        <a:ea typeface="Calibri"/>
                        <a:cs typeface="Arial"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pPr>
                        <a:lnSpc>
                          <a:spcPct val="115000"/>
                        </a:lnSpc>
                        <a:spcAft>
                          <a:spcPts val="0"/>
                        </a:spcAft>
                      </a:pPr>
                      <a:endParaRPr lang="en-GB" sz="1600" dirty="0">
                        <a:latin typeface="Arial" pitchFamily="34" charset="0"/>
                        <a:ea typeface="Calibri"/>
                        <a:cs typeface="Arial"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1140250">
                <a:tc>
                  <a:txBody>
                    <a:bodyPr/>
                    <a:lstStyle/>
                    <a:p>
                      <a:pPr>
                        <a:lnSpc>
                          <a:spcPct val="115000"/>
                        </a:lnSpc>
                        <a:spcAft>
                          <a:spcPts val="0"/>
                        </a:spcAft>
                      </a:pPr>
                      <a:r>
                        <a:rPr lang="en-GB" sz="1600" dirty="0">
                          <a:latin typeface="Arial" pitchFamily="34" charset="0"/>
                          <a:ea typeface="Calibri"/>
                          <a:cs typeface="Arial" pitchFamily="34" charset="0"/>
                        </a:rPr>
                        <a:t>Level Five Spring</a:t>
                      </a:r>
                      <a:r>
                        <a:rPr lang="en-GB" sz="1600" baseline="0" dirty="0">
                          <a:latin typeface="Arial" pitchFamily="34" charset="0"/>
                          <a:ea typeface="Calibri"/>
                          <a:cs typeface="Arial" pitchFamily="34" charset="0"/>
                        </a:rPr>
                        <a:t> term</a:t>
                      </a:r>
                      <a:endParaRPr lang="en-GB" sz="1600" dirty="0">
                        <a:latin typeface="Arial" pitchFamily="34" charset="0"/>
                        <a:ea typeface="Calibri"/>
                        <a:cs typeface="Arial" pitchFamily="34"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600" dirty="0">
                          <a:latin typeface="Arial" pitchFamily="34" charset="0"/>
                          <a:ea typeface="Calibri"/>
                          <a:cs typeface="Arial" pitchFamily="34" charset="0"/>
                        </a:rPr>
                        <a:t>Students wishing to pursue own research ideas encouraged</a:t>
                      </a:r>
                      <a:r>
                        <a:rPr lang="en-GB" sz="1600" baseline="0" dirty="0">
                          <a:latin typeface="Arial" pitchFamily="34" charset="0"/>
                          <a:ea typeface="Calibri"/>
                          <a:cs typeface="Arial" pitchFamily="34" charset="0"/>
                        </a:rPr>
                        <a:t> to </a:t>
                      </a:r>
                      <a:r>
                        <a:rPr lang="en-GB" sz="1600" dirty="0">
                          <a:latin typeface="Arial" pitchFamily="34" charset="0"/>
                          <a:ea typeface="Calibri"/>
                          <a:cs typeface="Arial" pitchFamily="34" charset="0"/>
                        </a:rPr>
                        <a:t>have had meeting with potential supervisor to state interest/obtain initial feedback.</a:t>
                      </a: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GB" sz="900" dirty="0">
                        <a:latin typeface="Arial" pitchFamily="34" charset="0"/>
                        <a:ea typeface="Calibri"/>
                        <a:cs typeface="Arial" pitchFamily="34"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997408">
                <a:tc>
                  <a:txBody>
                    <a:bodyPr/>
                    <a:lstStyle/>
                    <a:p>
                      <a:pPr>
                        <a:lnSpc>
                          <a:spcPct val="115000"/>
                        </a:lnSpc>
                        <a:spcAft>
                          <a:spcPts val="0"/>
                        </a:spcAft>
                      </a:pPr>
                      <a:r>
                        <a:rPr lang="en-GB" sz="1600" dirty="0">
                          <a:latin typeface="Arial" pitchFamily="34" charset="0"/>
                          <a:ea typeface="Calibri"/>
                          <a:cs typeface="Arial" pitchFamily="34" charset="0"/>
                        </a:rPr>
                        <a:t>Level Five Spring</a:t>
                      </a:r>
                      <a:r>
                        <a:rPr lang="en-GB" sz="1600" baseline="0" dirty="0">
                          <a:latin typeface="Arial" pitchFamily="34" charset="0"/>
                          <a:ea typeface="Calibri"/>
                          <a:cs typeface="Arial" pitchFamily="34" charset="0"/>
                        </a:rPr>
                        <a:t> term  </a:t>
                      </a:r>
                      <a:endParaRPr lang="en-GB" sz="1600" dirty="0">
                        <a:latin typeface="Arial" pitchFamily="34" charset="0"/>
                        <a:ea typeface="Calibri"/>
                        <a:cs typeface="Arial" pitchFamily="34"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600" dirty="0">
                          <a:latin typeface="Arial" pitchFamily="34" charset="0"/>
                          <a:ea typeface="Calibri"/>
                          <a:cs typeface="Arial" pitchFamily="34" charset="0"/>
                        </a:rPr>
                        <a:t>Research</a:t>
                      </a:r>
                      <a:r>
                        <a:rPr lang="en-GB" sz="1600" baseline="0" dirty="0">
                          <a:latin typeface="Arial" pitchFamily="34" charset="0"/>
                          <a:ea typeface="Calibri"/>
                          <a:cs typeface="Arial" pitchFamily="34" charset="0"/>
                        </a:rPr>
                        <a:t> Showcase  – staff present their research ideas to students and encourage conversations about potential supervision </a:t>
                      </a:r>
                      <a:endParaRPr lang="en-GB" sz="1600" dirty="0">
                        <a:latin typeface="Arial" pitchFamily="34" charset="0"/>
                        <a:ea typeface="Calibri"/>
                        <a:cs typeface="Arial" pitchFamily="34"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GB" sz="900" dirty="0">
                        <a:latin typeface="Arial" pitchFamily="34" charset="0"/>
                        <a:ea typeface="Calibri"/>
                        <a:cs typeface="Arial" pitchFamily="34"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1030949">
                <a:tc>
                  <a:txBody>
                    <a:bodyPr/>
                    <a:lstStyle/>
                    <a:p>
                      <a:pPr>
                        <a:lnSpc>
                          <a:spcPct val="115000"/>
                        </a:lnSpc>
                        <a:spcAft>
                          <a:spcPts val="0"/>
                        </a:spcAft>
                      </a:pPr>
                      <a:r>
                        <a:rPr lang="en-GB" sz="1600" baseline="0" dirty="0">
                          <a:solidFill>
                            <a:schemeClr val="tx1"/>
                          </a:solidFill>
                          <a:latin typeface="Arial" pitchFamily="34" charset="0"/>
                          <a:ea typeface="Calibri"/>
                          <a:cs typeface="Arial" pitchFamily="34" charset="0"/>
                        </a:rPr>
                        <a:t>Level Five June </a:t>
                      </a:r>
                    </a:p>
                    <a:p>
                      <a:pPr>
                        <a:lnSpc>
                          <a:spcPct val="115000"/>
                        </a:lnSpc>
                        <a:spcAft>
                          <a:spcPts val="0"/>
                        </a:spcAft>
                      </a:pPr>
                      <a:endParaRPr lang="en-GB" sz="1600" dirty="0">
                        <a:solidFill>
                          <a:schemeClr val="tx1"/>
                        </a:solidFill>
                        <a:latin typeface="Arial" pitchFamily="34" charset="0"/>
                        <a:ea typeface="Calibri"/>
                        <a:cs typeface="Arial" pitchFamily="34"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600" dirty="0">
                          <a:solidFill>
                            <a:schemeClr val="tx1"/>
                          </a:solidFill>
                          <a:latin typeface="Arial" pitchFamily="34" charset="0"/>
                          <a:ea typeface="Calibri"/>
                          <a:cs typeface="Arial" pitchFamily="34" charset="0"/>
                        </a:rPr>
                        <a:t>Draft</a:t>
                      </a:r>
                      <a:r>
                        <a:rPr lang="en-GB" sz="1600" baseline="0" dirty="0">
                          <a:solidFill>
                            <a:schemeClr val="tx1"/>
                          </a:solidFill>
                          <a:latin typeface="Arial" pitchFamily="34" charset="0"/>
                          <a:ea typeface="Calibri"/>
                          <a:cs typeface="Arial" pitchFamily="34" charset="0"/>
                        </a:rPr>
                        <a:t> research proposal to be submitted for feedback within seven days (including confirmation of supervisor)</a:t>
                      </a:r>
                      <a:endParaRPr lang="en-GB" sz="1600" dirty="0">
                        <a:solidFill>
                          <a:schemeClr val="tx1"/>
                        </a:solidFill>
                        <a:latin typeface="Arial" pitchFamily="34" charset="0"/>
                        <a:ea typeface="Calibri"/>
                        <a:cs typeface="Arial" pitchFamily="34"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GB" sz="900" dirty="0">
                        <a:latin typeface="Arial" pitchFamily="34" charset="0"/>
                        <a:ea typeface="Calibri"/>
                        <a:cs typeface="Arial" pitchFamily="34"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976026">
                <a:tc>
                  <a:txBody>
                    <a:bodyPr/>
                    <a:lstStyle/>
                    <a:p>
                      <a:pPr>
                        <a:lnSpc>
                          <a:spcPct val="115000"/>
                        </a:lnSpc>
                        <a:spcAft>
                          <a:spcPts val="0"/>
                        </a:spcAft>
                      </a:pPr>
                      <a:r>
                        <a:rPr lang="en-GB" sz="1600" baseline="0" dirty="0">
                          <a:solidFill>
                            <a:schemeClr val="tx1"/>
                          </a:solidFill>
                          <a:latin typeface="Arial" pitchFamily="34" charset="0"/>
                          <a:ea typeface="Calibri"/>
                          <a:cs typeface="Arial" pitchFamily="34" charset="0"/>
                        </a:rPr>
                        <a:t>Level Five July</a:t>
                      </a: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600" dirty="0">
                          <a:solidFill>
                            <a:schemeClr val="tx1"/>
                          </a:solidFill>
                          <a:latin typeface="Arial" pitchFamily="34" charset="0"/>
                          <a:ea typeface="Calibri"/>
                          <a:cs typeface="Arial" pitchFamily="34" charset="0"/>
                        </a:rPr>
                        <a:t>Final</a:t>
                      </a:r>
                      <a:r>
                        <a:rPr lang="en-GB" sz="1600" baseline="0" dirty="0">
                          <a:solidFill>
                            <a:schemeClr val="tx1"/>
                          </a:solidFill>
                          <a:latin typeface="Arial" pitchFamily="34" charset="0"/>
                          <a:ea typeface="Calibri"/>
                          <a:cs typeface="Arial" pitchFamily="34" charset="0"/>
                        </a:rPr>
                        <a:t> research proposal submitted (assessed) </a:t>
                      </a:r>
                      <a:endParaRPr lang="en-GB" sz="1600" dirty="0">
                        <a:solidFill>
                          <a:schemeClr val="tx1"/>
                        </a:solidFill>
                        <a:latin typeface="Arial" pitchFamily="34" charset="0"/>
                        <a:ea typeface="Calibri"/>
                        <a:cs typeface="Arial" pitchFamily="34"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GB" sz="900" dirty="0">
                        <a:latin typeface="Arial" pitchFamily="34" charset="0"/>
                        <a:ea typeface="Calibri"/>
                        <a:cs typeface="Arial" pitchFamily="34"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1117860">
                <a:tc>
                  <a:txBody>
                    <a:bodyPr/>
                    <a:lstStyle/>
                    <a:p>
                      <a:pPr>
                        <a:lnSpc>
                          <a:spcPct val="115000"/>
                        </a:lnSpc>
                        <a:spcAft>
                          <a:spcPts val="0"/>
                        </a:spcAft>
                      </a:pPr>
                      <a:r>
                        <a:rPr lang="en-GB" sz="1600" dirty="0">
                          <a:solidFill>
                            <a:srgbClr val="FF0000"/>
                          </a:solidFill>
                          <a:latin typeface="Arial" pitchFamily="34" charset="0"/>
                          <a:ea typeface="Calibri"/>
                          <a:cs typeface="Arial" pitchFamily="34" charset="0"/>
                        </a:rPr>
                        <a:t>Level Six October </a:t>
                      </a: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600" dirty="0">
                          <a:solidFill>
                            <a:srgbClr val="FF0000"/>
                          </a:solidFill>
                          <a:latin typeface="Arial" pitchFamily="34" charset="0"/>
                          <a:ea typeface="Calibri"/>
                          <a:cs typeface="Arial" pitchFamily="34" charset="0"/>
                        </a:rPr>
                        <a:t>First</a:t>
                      </a:r>
                      <a:r>
                        <a:rPr lang="en-GB" sz="1600" baseline="0" dirty="0">
                          <a:solidFill>
                            <a:srgbClr val="FF0000"/>
                          </a:solidFill>
                          <a:latin typeface="Arial" pitchFamily="34" charset="0"/>
                          <a:ea typeface="Calibri"/>
                          <a:cs typeface="Arial" pitchFamily="34" charset="0"/>
                        </a:rPr>
                        <a:t> School Research Ethics Committee (held monthly) </a:t>
                      </a:r>
                      <a:endParaRPr lang="en-GB" sz="1600" dirty="0">
                        <a:solidFill>
                          <a:srgbClr val="FF0000"/>
                        </a:solidFill>
                        <a:latin typeface="Arial" pitchFamily="34" charset="0"/>
                        <a:ea typeface="Calibri"/>
                        <a:cs typeface="Arial" pitchFamily="34"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endParaRPr lang="en-GB" sz="900" dirty="0">
                        <a:latin typeface="Arial" pitchFamily="34" charset="0"/>
                        <a:ea typeface="Calibri"/>
                        <a:cs typeface="Arial" pitchFamily="34"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bl>
          </a:graphicData>
        </a:graphic>
      </p:graphicFrame>
      <p:pic>
        <p:nvPicPr>
          <p:cNvPr id="2" name="Picture 1"/>
          <p:cNvPicPr>
            <a:picLocks noChangeAspect="1"/>
          </p:cNvPicPr>
          <p:nvPr/>
        </p:nvPicPr>
        <p:blipFill>
          <a:blip r:embed="rId2"/>
          <a:stretch>
            <a:fillRect/>
          </a:stretch>
        </p:blipFill>
        <p:spPr>
          <a:xfrm>
            <a:off x="7263628" y="1344430"/>
            <a:ext cx="979196" cy="502072"/>
          </a:xfrm>
          <a:prstGeom prst="rect">
            <a:avLst/>
          </a:prstGeom>
        </p:spPr>
      </p:pic>
      <p:pic>
        <p:nvPicPr>
          <p:cNvPr id="3" name="Picture 2"/>
          <p:cNvPicPr>
            <a:picLocks noChangeAspect="1"/>
          </p:cNvPicPr>
          <p:nvPr/>
        </p:nvPicPr>
        <p:blipFill>
          <a:blip r:embed="rId3"/>
          <a:stretch>
            <a:fillRect/>
          </a:stretch>
        </p:blipFill>
        <p:spPr>
          <a:xfrm>
            <a:off x="7260408" y="2482735"/>
            <a:ext cx="978493" cy="502964"/>
          </a:xfrm>
          <a:prstGeom prst="rect">
            <a:avLst/>
          </a:prstGeom>
        </p:spPr>
      </p:pic>
      <p:pic>
        <p:nvPicPr>
          <p:cNvPr id="4" name="Picture 3">
            <a:extLst>
              <a:ext uri="{FF2B5EF4-FFF2-40B4-BE49-F238E27FC236}">
                <a16:creationId xmlns:a16="http://schemas.microsoft.com/office/drawing/2014/main" id="{97EB2246-C509-6791-C471-580776B6AD96}"/>
              </a:ext>
            </a:extLst>
          </p:cNvPr>
          <p:cNvPicPr>
            <a:picLocks noChangeAspect="1"/>
          </p:cNvPicPr>
          <p:nvPr/>
        </p:nvPicPr>
        <p:blipFill>
          <a:blip r:embed="rId3"/>
          <a:stretch>
            <a:fillRect/>
          </a:stretch>
        </p:blipFill>
        <p:spPr>
          <a:xfrm>
            <a:off x="7260408" y="3512050"/>
            <a:ext cx="978493" cy="502964"/>
          </a:xfrm>
          <a:prstGeom prst="rect">
            <a:avLst/>
          </a:prstGeom>
        </p:spPr>
      </p:pic>
      <p:pic>
        <p:nvPicPr>
          <p:cNvPr id="5" name="Picture 4">
            <a:extLst>
              <a:ext uri="{FF2B5EF4-FFF2-40B4-BE49-F238E27FC236}">
                <a16:creationId xmlns:a16="http://schemas.microsoft.com/office/drawing/2014/main" id="{0693A429-583C-6062-A2FA-29C5436AA8EF}"/>
              </a:ext>
            </a:extLst>
          </p:cNvPr>
          <p:cNvPicPr>
            <a:picLocks noChangeAspect="1"/>
          </p:cNvPicPr>
          <p:nvPr/>
        </p:nvPicPr>
        <p:blipFill>
          <a:blip r:embed="rId3"/>
          <a:stretch>
            <a:fillRect/>
          </a:stretch>
        </p:blipFill>
        <p:spPr>
          <a:xfrm>
            <a:off x="7260407" y="4508535"/>
            <a:ext cx="978493" cy="502964"/>
          </a:xfrm>
          <a:prstGeom prst="rect">
            <a:avLst/>
          </a:prstGeom>
        </p:spPr>
      </p:pic>
    </p:spTree>
    <p:extLst>
      <p:ext uri="{BB962C8B-B14F-4D97-AF65-F5344CB8AC3E}">
        <p14:creationId xmlns:p14="http://schemas.microsoft.com/office/powerpoint/2010/main" val="21317369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279" y="96679"/>
            <a:ext cx="8825218" cy="1002280"/>
          </a:xfrm>
        </p:spPr>
        <p:txBody>
          <a:bodyPr>
            <a:normAutofit fontScale="90000"/>
          </a:bodyPr>
          <a:lstStyle/>
          <a:p>
            <a:r>
              <a:rPr lang="en-GB" sz="5400" b="1" dirty="0"/>
              <a:t>Dissertation Lectures and Training </a:t>
            </a:r>
          </a:p>
        </p:txBody>
      </p:sp>
      <p:graphicFrame>
        <p:nvGraphicFramePr>
          <p:cNvPr id="5" name="Content Placeholder 2">
            <a:extLst>
              <a:ext uri="{FF2B5EF4-FFF2-40B4-BE49-F238E27FC236}">
                <a16:creationId xmlns:a16="http://schemas.microsoft.com/office/drawing/2014/main" id="{7A54C357-1B6E-428A-46FC-511E728D1785}"/>
              </a:ext>
            </a:extLst>
          </p:cNvPr>
          <p:cNvGraphicFramePr>
            <a:graphicFrameLocks noGrp="1"/>
          </p:cNvGraphicFramePr>
          <p:nvPr>
            <p:ph idx="1"/>
            <p:extLst>
              <p:ext uri="{D42A27DB-BD31-4B8C-83A1-F6EECF244321}">
                <p14:modId xmlns:p14="http://schemas.microsoft.com/office/powerpoint/2010/main" val="3279246193"/>
              </p:ext>
            </p:extLst>
          </p:nvPr>
        </p:nvGraphicFramePr>
        <p:xfrm>
          <a:off x="167255" y="1216404"/>
          <a:ext cx="8884465" cy="5443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082235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950" y="0"/>
            <a:ext cx="7134191" cy="1183745"/>
          </a:xfrm>
        </p:spPr>
        <p:txBody>
          <a:bodyPr>
            <a:normAutofit/>
          </a:bodyPr>
          <a:lstStyle/>
          <a:p>
            <a:r>
              <a:rPr lang="en-GB" sz="6000" b="1" dirty="0"/>
              <a:t>Ethical Approval </a:t>
            </a:r>
          </a:p>
        </p:txBody>
      </p:sp>
      <p:pic>
        <p:nvPicPr>
          <p:cNvPr id="4" name="Content Placeholder 3"/>
          <p:cNvPicPr>
            <a:picLocks noGrp="1" noChangeAspect="1"/>
          </p:cNvPicPr>
          <p:nvPr>
            <p:ph idx="1"/>
          </p:nvPr>
        </p:nvPicPr>
        <p:blipFill>
          <a:blip r:embed="rId2"/>
          <a:stretch>
            <a:fillRect/>
          </a:stretch>
        </p:blipFill>
        <p:spPr>
          <a:xfrm>
            <a:off x="7394775" y="49338"/>
            <a:ext cx="1543050" cy="1664494"/>
          </a:xfrm>
          <a:prstGeom prst="rect">
            <a:avLst/>
          </a:prstGeom>
        </p:spPr>
      </p:pic>
      <p:sp>
        <p:nvSpPr>
          <p:cNvPr id="6" name="Rectangle 5"/>
          <p:cNvSpPr/>
          <p:nvPr/>
        </p:nvSpPr>
        <p:spPr>
          <a:xfrm>
            <a:off x="7252391" y="1920560"/>
            <a:ext cx="1827818" cy="263462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51435" tIns="25718" rIns="51435" bIns="25718" numCol="1" spcCol="0" rtlCol="0" fromWordArt="0" anchor="ctr" anchorCtr="0" forceAA="0" compatLnSpc="1">
            <a:prstTxWarp prst="textNoShape">
              <a:avLst/>
            </a:prstTxWarp>
            <a:noAutofit/>
          </a:bodyPr>
          <a:lstStyle/>
          <a:p>
            <a:pPr algn="ctr"/>
            <a:r>
              <a:rPr lang="en-GB" sz="2400" b="1" dirty="0"/>
              <a:t>Refresher Training on Completion of Ethics Form available</a:t>
            </a:r>
          </a:p>
        </p:txBody>
      </p:sp>
      <p:graphicFrame>
        <p:nvGraphicFramePr>
          <p:cNvPr id="8" name="Content Placeholder 2">
            <a:extLst>
              <a:ext uri="{FF2B5EF4-FFF2-40B4-BE49-F238E27FC236}">
                <a16:creationId xmlns:a16="http://schemas.microsoft.com/office/drawing/2014/main" id="{EBC44579-8FDE-24C7-1C33-0D1A01E9F3CC}"/>
              </a:ext>
            </a:extLst>
          </p:cNvPr>
          <p:cNvGraphicFramePr/>
          <p:nvPr>
            <p:extLst>
              <p:ext uri="{D42A27DB-BD31-4B8C-83A1-F6EECF244321}">
                <p14:modId xmlns:p14="http://schemas.microsoft.com/office/powerpoint/2010/main" val="2380478804"/>
              </p:ext>
            </p:extLst>
          </p:nvPr>
        </p:nvGraphicFramePr>
        <p:xfrm>
          <a:off x="206174" y="1072074"/>
          <a:ext cx="6865745" cy="57859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437054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90" y="147857"/>
            <a:ext cx="8162488" cy="642938"/>
          </a:xfrm>
        </p:spPr>
        <p:txBody>
          <a:bodyPr>
            <a:noAutofit/>
          </a:bodyPr>
          <a:lstStyle/>
          <a:p>
            <a:r>
              <a:rPr lang="en-GB" sz="6000" b="1" dirty="0"/>
              <a:t>Applied/External Projects </a:t>
            </a:r>
          </a:p>
        </p:txBody>
      </p:sp>
      <p:pic>
        <p:nvPicPr>
          <p:cNvPr id="4" name="Content Placeholder 3"/>
          <p:cNvPicPr>
            <a:picLocks noGrp="1" noChangeAspect="1"/>
          </p:cNvPicPr>
          <p:nvPr>
            <p:ph idx="1"/>
          </p:nvPr>
        </p:nvPicPr>
        <p:blipFill>
          <a:blip r:embed="rId2"/>
          <a:stretch>
            <a:fillRect/>
          </a:stretch>
        </p:blipFill>
        <p:spPr>
          <a:xfrm>
            <a:off x="7434318" y="1026422"/>
            <a:ext cx="1157288" cy="1248371"/>
          </a:xfrm>
          <a:prstGeom prst="rect">
            <a:avLst/>
          </a:prstGeom>
        </p:spPr>
      </p:pic>
      <p:sp>
        <p:nvSpPr>
          <p:cNvPr id="6" name="Rectangle 5"/>
          <p:cNvSpPr/>
          <p:nvPr/>
        </p:nvSpPr>
        <p:spPr>
          <a:xfrm>
            <a:off x="7229875" y="2510420"/>
            <a:ext cx="1566174" cy="20615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51435" tIns="25718" rIns="51435" bIns="25718" numCol="1" spcCol="0" rtlCol="0" fromWordArt="0" anchor="ctr" anchorCtr="0" forceAA="0" compatLnSpc="1">
            <a:prstTxWarp prst="textNoShape">
              <a:avLst/>
            </a:prstTxWarp>
            <a:noAutofit/>
          </a:bodyPr>
          <a:lstStyle/>
          <a:p>
            <a:pPr algn="ctr"/>
            <a:r>
              <a:rPr lang="en-GB" b="1" dirty="0"/>
              <a:t>Any projects of concern will be referred to Dr Ceri Phelps for final decision</a:t>
            </a:r>
          </a:p>
        </p:txBody>
      </p:sp>
      <p:graphicFrame>
        <p:nvGraphicFramePr>
          <p:cNvPr id="8" name="Content Placeholder 2">
            <a:extLst>
              <a:ext uri="{FF2B5EF4-FFF2-40B4-BE49-F238E27FC236}">
                <a16:creationId xmlns:a16="http://schemas.microsoft.com/office/drawing/2014/main" id="{EFFBEED4-80F6-35FA-B87B-75250B5300C2}"/>
              </a:ext>
            </a:extLst>
          </p:cNvPr>
          <p:cNvGraphicFramePr/>
          <p:nvPr>
            <p:extLst>
              <p:ext uri="{D42A27DB-BD31-4B8C-83A1-F6EECF244321}">
                <p14:modId xmlns:p14="http://schemas.microsoft.com/office/powerpoint/2010/main" val="2465570413"/>
              </p:ext>
            </p:extLst>
          </p:nvPr>
        </p:nvGraphicFramePr>
        <p:xfrm>
          <a:off x="164530" y="1104683"/>
          <a:ext cx="6706053" cy="56054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958575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0142" y="314009"/>
            <a:ext cx="8103348" cy="857250"/>
          </a:xfrm>
        </p:spPr>
        <p:txBody>
          <a:bodyPr>
            <a:normAutofit fontScale="90000"/>
          </a:bodyPr>
          <a:lstStyle/>
          <a:p>
            <a:r>
              <a:rPr lang="en-GB" sz="5400" b="1" dirty="0"/>
              <a:t>Don’t know where to start?....</a:t>
            </a:r>
          </a:p>
        </p:txBody>
      </p:sp>
      <p:pic>
        <p:nvPicPr>
          <p:cNvPr id="4" name="Picture 3"/>
          <p:cNvPicPr>
            <a:picLocks noChangeAspect="1"/>
          </p:cNvPicPr>
          <p:nvPr/>
        </p:nvPicPr>
        <p:blipFill>
          <a:blip r:embed="rId2"/>
          <a:stretch>
            <a:fillRect/>
          </a:stretch>
        </p:blipFill>
        <p:spPr>
          <a:xfrm>
            <a:off x="2448933" y="1396717"/>
            <a:ext cx="4229467" cy="2812024"/>
          </a:xfrm>
          <a:prstGeom prst="rect">
            <a:avLst/>
          </a:prstGeom>
        </p:spPr>
      </p:pic>
      <p:sp>
        <p:nvSpPr>
          <p:cNvPr id="5" name="Title 1"/>
          <p:cNvSpPr txBox="1">
            <a:spLocks/>
          </p:cNvSpPr>
          <p:nvPr/>
        </p:nvSpPr>
        <p:spPr>
          <a:xfrm>
            <a:off x="1477567" y="4829491"/>
            <a:ext cx="6172200" cy="1714500"/>
          </a:xfrm>
          <a:prstGeom prst="rect">
            <a:avLst/>
          </a:prstGeom>
        </p:spPr>
        <p:txBody>
          <a:bodyPr vert="horz" lIns="68580" tIns="34290" rIns="68580" bIns="3429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t>Tune into the next </a:t>
            </a:r>
            <a:r>
              <a:rPr lang="en-GB" sz="3200" b="1" dirty="0" err="1"/>
              <a:t>Panopto</a:t>
            </a:r>
            <a:r>
              <a:rPr lang="en-GB" sz="3200" b="1" dirty="0"/>
              <a:t>… “Planning good Research” </a:t>
            </a:r>
          </a:p>
        </p:txBody>
      </p:sp>
    </p:spTree>
    <p:extLst>
      <p:ext uri="{BB962C8B-B14F-4D97-AF65-F5344CB8AC3E}">
        <p14:creationId xmlns:p14="http://schemas.microsoft.com/office/powerpoint/2010/main" val="186318592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C06615145061D4EACEAB05172B34509" ma:contentTypeVersion="13" ma:contentTypeDescription="Create a new document." ma:contentTypeScope="" ma:versionID="0bb2fa227032e2e5f3a2ffa8c17ac04d">
  <xsd:schema xmlns:xsd="http://www.w3.org/2001/XMLSchema" xmlns:xs="http://www.w3.org/2001/XMLSchema" xmlns:p="http://schemas.microsoft.com/office/2006/metadata/properties" xmlns:ns3="4f627824-a7cf-4e54-9661-934e5f85792b" xmlns:ns4="19514574-b5d9-49eb-9678-28308461b4ba" targetNamespace="http://schemas.microsoft.com/office/2006/metadata/properties" ma:root="true" ma:fieldsID="936cf4536002e47ea8c78a95bf898408" ns3:_="" ns4:_="">
    <xsd:import namespace="4f627824-a7cf-4e54-9661-934e5f85792b"/>
    <xsd:import namespace="19514574-b5d9-49eb-9678-28308461b4ba"/>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DateTaken" minOccurs="0"/>
                <xsd:element ref="ns4:MediaServiceOCR" minOccurs="0"/>
                <xsd:element ref="ns4:MediaServiceLocation" minOccurs="0"/>
                <xsd:element ref="ns4:MediaServiceEventHashCode" minOccurs="0"/>
                <xsd:element ref="ns4:MediaServiceGenerationTim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627824-a7cf-4e54-9661-934e5f85792b"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9514574-b5d9-49eb-9678-28308461b4b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internalName="MediaServiceAutoTags" ma:readOnly="true">
      <xsd:simpleType>
        <xsd:restriction base="dms:Text"/>
      </xsd:simpleType>
    </xsd:element>
    <xsd:element name="MediaServiceDateTaken" ma:index="14" nillable="true" ma:displayName="MediaServiceDateTaken" ma:hidden="true" ma:internalName="MediaServiceDateTaken"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97A4165-99FC-4161-8A5E-F2815A595AF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f627824-a7cf-4e54-9661-934e5f85792b"/>
    <ds:schemaRef ds:uri="19514574-b5d9-49eb-9678-28308461b4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B00626B-A20E-491F-9D5F-13324CF1406B}">
  <ds:schemaRefs>
    <ds:schemaRef ds:uri="http://purl.org/dc/elements/1.1/"/>
    <ds:schemaRef ds:uri="http://schemas.microsoft.com/office/2006/documentManagement/types"/>
    <ds:schemaRef ds:uri="19514574-b5d9-49eb-9678-28308461b4ba"/>
    <ds:schemaRef ds:uri="http://purl.org/dc/terms/"/>
    <ds:schemaRef ds:uri="http://schemas.openxmlformats.org/package/2006/metadata/core-properties"/>
    <ds:schemaRef ds:uri="http://purl.org/dc/dcmitype/"/>
    <ds:schemaRef ds:uri="http://schemas.microsoft.com/office/infopath/2007/PartnerControls"/>
    <ds:schemaRef ds:uri="4f627824-a7cf-4e54-9661-934e5f85792b"/>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E4CD5542-1E25-4560-9898-8DAF62FDB9F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125</TotalTime>
  <Words>626</Words>
  <Application>Microsoft Office PowerPoint</Application>
  <PresentationFormat>On-screen Show (4:3)</PresentationFormat>
  <Paragraphs>76</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 Light</vt:lpstr>
      <vt:lpstr>Calibri</vt:lpstr>
      <vt:lpstr>Office Theme</vt:lpstr>
      <vt:lpstr>ECPS6001 Psychology Empirical Project  “The Dissertation” </vt:lpstr>
      <vt:lpstr>What is a “dissertation”?</vt:lpstr>
      <vt:lpstr>What is a “dissertation”?</vt:lpstr>
      <vt:lpstr>What does “independent” mean?</vt:lpstr>
      <vt:lpstr>How is it assessed?</vt:lpstr>
      <vt:lpstr>What is “supervision”?</vt:lpstr>
      <vt:lpstr>PowerPoint Presentation</vt:lpstr>
      <vt:lpstr>Dissertation Lectures and Training </vt:lpstr>
      <vt:lpstr>Ethical Approval </vt:lpstr>
      <vt:lpstr>Applied/External Projects </vt:lpstr>
      <vt:lpstr>Don’t know where to start?....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ECPS6001 Psychology Empirical Project  “The Dissertation”</dc:title>
  <dc:creator>Ceri Phelps</dc:creator>
  <cp:lastModifiedBy>Kate Williams</cp:lastModifiedBy>
  <cp:revision>8</cp:revision>
  <dcterms:created xsi:type="dcterms:W3CDTF">2020-04-24T06:35:43Z</dcterms:created>
  <dcterms:modified xsi:type="dcterms:W3CDTF">2022-09-23T19:11:01Z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0x010100AC06615145061D4EACEAB05172B34509</vt:lpwstr>
  </property>
</Properties>
</file>