
<file path=[Content_Types].xml><?xml version="1.0" encoding="utf-8"?>
<Types xmlns="http://schemas.openxmlformats.org/package/2006/content-types">
  <Default Extension="png" ContentType="image/png"/>
  <Default Extension="mp3" ContentType="audio/mpe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Action1.xml" ContentType="application/vnd.ms-office.inkAct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Action2.xml" ContentType="application/vnd.ms-office.inkAction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355" r:id="rId6"/>
    <p:sldId id="327" r:id="rId7"/>
    <p:sldId id="347" r:id="rId8"/>
    <p:sldId id="350" r:id="rId9"/>
    <p:sldId id="353" r:id="rId10"/>
    <p:sldId id="334" r:id="rId11"/>
    <p:sldId id="354" r:id="rId12"/>
    <p:sldId id="332" r:id="rId13"/>
    <p:sldId id="333" r:id="rId14"/>
    <p:sldId id="335" r:id="rId15"/>
    <p:sldId id="348" r:id="rId16"/>
    <p:sldId id="336" r:id="rId17"/>
    <p:sldId id="349" r:id="rId18"/>
    <p:sldId id="346" r:id="rId19"/>
    <p:sldId id="330" r:id="rId20"/>
    <p:sldId id="344" r:id="rId21"/>
    <p:sldId id="356" r:id="rId22"/>
  </p:sldIdLst>
  <p:sldSz cx="9144000" cy="6858000" type="screen4x3"/>
  <p:notesSz cx="6877050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1" userDrawn="1">
          <p15:clr>
            <a:srgbClr val="A4A3A4"/>
          </p15:clr>
        </p15:guide>
        <p15:guide id="2" pos="2166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4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1"/>
        <p:guide pos="216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9F82FF-F84C-410E-90B3-AFB1CE2CCE74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3FFEEBB4-9D45-48CE-9184-2D634E3120C5}">
      <dgm:prSet phldrT="[Text]" custT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y-GB" sz="2000" dirty="0"/>
        </a:p>
      </dgm:t>
    </dgm:pt>
    <dgm:pt modelId="{1EF716E5-6DF9-4ADE-8B6D-35EC546BF6DB}" type="parTrans" cxnId="{6C94F9AC-0506-44CE-9F9D-D7E02F11A276}">
      <dgm:prSet/>
      <dgm:spPr/>
      <dgm:t>
        <a:bodyPr/>
        <a:lstStyle/>
        <a:p>
          <a:endParaRPr lang="cy-GB"/>
        </a:p>
      </dgm:t>
    </dgm:pt>
    <dgm:pt modelId="{E8FBFD54-24B0-45D0-9FE1-0E5926B42A72}" type="sibTrans" cxnId="{6C94F9AC-0506-44CE-9F9D-D7E02F11A276}">
      <dgm:prSet/>
      <dgm:spPr/>
      <dgm:t>
        <a:bodyPr/>
        <a:lstStyle/>
        <a:p>
          <a:endParaRPr lang="cy-GB"/>
        </a:p>
      </dgm:t>
    </dgm:pt>
    <dgm:pt modelId="{46E4E697-9D07-4A46-BA47-50325654C109}">
      <dgm:prSet phldrT="[Text]" custT="1"/>
      <dgm:spPr/>
      <dgm:t>
        <a:bodyPr/>
        <a:lstStyle/>
        <a:p>
          <a:r>
            <a:rPr lang="en-GB" sz="2000" dirty="0" err="1"/>
            <a:t>Cynyddu</a:t>
          </a:r>
          <a:r>
            <a:rPr lang="en-GB" sz="2000" dirty="0"/>
            <a:t> </a:t>
          </a:r>
          <a:r>
            <a:rPr lang="en-GB" sz="2000" dirty="0" err="1"/>
            <a:t>niferoedd</a:t>
          </a:r>
          <a:r>
            <a:rPr lang="en-GB" sz="2000" dirty="0"/>
            <a:t> </a:t>
          </a:r>
          <a:r>
            <a:rPr lang="en-GB" sz="2000" dirty="0" err="1"/>
            <a:t>sy’n</a:t>
          </a:r>
          <a:r>
            <a:rPr lang="en-GB" sz="2000" dirty="0"/>
            <a:t> </a:t>
          </a:r>
          <a:r>
            <a:rPr lang="en-GB" sz="2000" dirty="0" err="1"/>
            <a:t>astudio</a:t>
          </a:r>
          <a:r>
            <a:rPr lang="en-GB" sz="2000" dirty="0"/>
            <a:t> </a:t>
          </a:r>
          <a:r>
            <a:rPr lang="en-GB" sz="2000" dirty="0" err="1"/>
            <a:t>iaith</a:t>
          </a:r>
          <a:r>
            <a:rPr lang="en-GB" sz="2000" dirty="0"/>
            <a:t> </a:t>
          </a:r>
          <a:r>
            <a:rPr lang="en-GB" sz="2000" dirty="0" err="1"/>
            <a:t>dramor</a:t>
          </a:r>
          <a:r>
            <a:rPr lang="en-GB" sz="2000" dirty="0"/>
            <a:t> TGAU a </a:t>
          </a:r>
          <a:r>
            <a:rPr lang="en-GB" sz="2000" dirty="0" err="1"/>
            <a:t>Safon</a:t>
          </a:r>
          <a:r>
            <a:rPr lang="en-GB" sz="2000" dirty="0"/>
            <a:t> </a:t>
          </a:r>
          <a:r>
            <a:rPr lang="en-GB" sz="2000" dirty="0" err="1"/>
            <a:t>Uwch</a:t>
          </a:r>
          <a:endParaRPr lang="cy-GB" sz="2000" dirty="0"/>
        </a:p>
      </dgm:t>
    </dgm:pt>
    <dgm:pt modelId="{5F28E2A8-57AC-4569-A86E-B7DC5B7F56BA}" type="parTrans" cxnId="{B8298ADE-04DC-4668-B951-02170B94F015}">
      <dgm:prSet/>
      <dgm:spPr/>
      <dgm:t>
        <a:bodyPr/>
        <a:lstStyle/>
        <a:p>
          <a:endParaRPr lang="cy-GB"/>
        </a:p>
      </dgm:t>
    </dgm:pt>
    <dgm:pt modelId="{ABF59B34-368A-4CD0-B3EF-57428542F9C5}" type="sibTrans" cxnId="{B8298ADE-04DC-4668-B951-02170B94F015}">
      <dgm:prSet/>
      <dgm:spPr/>
      <dgm:t>
        <a:bodyPr/>
        <a:lstStyle/>
        <a:p>
          <a:endParaRPr lang="cy-GB"/>
        </a:p>
      </dgm:t>
    </dgm:pt>
    <dgm:pt modelId="{9450EC0F-85D6-4715-B87C-4F42B8C32690}">
      <dgm:prSet phldrT="[Text]" custT="1"/>
      <dgm:spPr/>
      <dgm:t>
        <a:bodyPr/>
        <a:lstStyle/>
        <a:p>
          <a:r>
            <a:rPr lang="en-GB" sz="2000" dirty="0" err="1"/>
            <a:t>Gwella</a:t>
          </a:r>
          <a:r>
            <a:rPr lang="en-GB" sz="2000" dirty="0"/>
            <a:t> </a:t>
          </a:r>
          <a:r>
            <a:rPr lang="en-GB" sz="2000" dirty="0" err="1"/>
            <a:t>addysgu</a:t>
          </a:r>
          <a:r>
            <a:rPr lang="en-GB" sz="2000" dirty="0"/>
            <a:t> </a:t>
          </a:r>
          <a:r>
            <a:rPr lang="en-GB" sz="2000" dirty="0" err="1"/>
            <a:t>ieithoedd</a:t>
          </a:r>
          <a:r>
            <a:rPr lang="en-GB" sz="2000" dirty="0"/>
            <a:t> </a:t>
          </a:r>
          <a:r>
            <a:rPr lang="en-GB" sz="2000" dirty="0" err="1"/>
            <a:t>tramor</a:t>
          </a:r>
          <a:r>
            <a:rPr lang="en-GB" sz="2000" dirty="0"/>
            <a:t> modern</a:t>
          </a:r>
          <a:endParaRPr lang="cy-GB" sz="2000" dirty="0"/>
        </a:p>
      </dgm:t>
    </dgm:pt>
    <dgm:pt modelId="{4E43CE1C-CA43-46BA-9BA1-0D526E98061B}" type="parTrans" cxnId="{DDF24517-64B5-44C4-B51B-36959A9E338A}">
      <dgm:prSet/>
      <dgm:spPr/>
      <dgm:t>
        <a:bodyPr/>
        <a:lstStyle/>
        <a:p>
          <a:endParaRPr lang="cy-GB"/>
        </a:p>
      </dgm:t>
    </dgm:pt>
    <dgm:pt modelId="{A9E2E25C-C309-4515-975F-C828EC029ADD}" type="sibTrans" cxnId="{DDF24517-64B5-44C4-B51B-36959A9E338A}">
      <dgm:prSet/>
      <dgm:spPr/>
      <dgm:t>
        <a:bodyPr/>
        <a:lstStyle/>
        <a:p>
          <a:endParaRPr lang="cy-GB"/>
        </a:p>
      </dgm:t>
    </dgm:pt>
    <dgm:pt modelId="{E3ABA7EB-71ED-4699-86D8-7A5CA5812A3A}">
      <dgm:prSet phldrT="[Text]" custT="1"/>
      <dgm:spPr/>
      <dgm:t>
        <a:bodyPr/>
        <a:lstStyle/>
        <a:p>
          <a:r>
            <a:rPr lang="en-GB" sz="2000" dirty="0" err="1"/>
            <a:t>Dysgu</a:t>
          </a:r>
          <a:r>
            <a:rPr lang="en-GB" sz="2000" dirty="0"/>
            <a:t> </a:t>
          </a:r>
          <a:r>
            <a:rPr lang="en-GB" sz="2000" dirty="0" err="1"/>
            <a:t>iaith</a:t>
          </a:r>
          <a:r>
            <a:rPr lang="en-GB" sz="2000" dirty="0"/>
            <a:t> </a:t>
          </a:r>
          <a:r>
            <a:rPr lang="en-GB" sz="2000" dirty="0" err="1"/>
            <a:t>dramor</a:t>
          </a:r>
          <a:r>
            <a:rPr lang="en-GB" sz="2000" dirty="0"/>
            <a:t> o </a:t>
          </a:r>
          <a:r>
            <a:rPr lang="en-GB" sz="2000" dirty="0" err="1"/>
            <a:t>fl</a:t>
          </a:r>
          <a:r>
            <a:rPr lang="en-GB" sz="2000" dirty="0"/>
            <a:t> 5</a:t>
          </a:r>
          <a:endParaRPr lang="cy-GB" sz="2000" dirty="0"/>
        </a:p>
      </dgm:t>
    </dgm:pt>
    <dgm:pt modelId="{A21FE8DC-69FE-4118-ADA8-FF273A84A341}" type="parTrans" cxnId="{C5CB4D26-81AB-4C24-8B02-CBFBC4FA4400}">
      <dgm:prSet/>
      <dgm:spPr/>
      <dgm:t>
        <a:bodyPr/>
        <a:lstStyle/>
        <a:p>
          <a:endParaRPr lang="cy-GB"/>
        </a:p>
      </dgm:t>
    </dgm:pt>
    <dgm:pt modelId="{518617E9-AAF9-44C4-9FEA-9E867EDC9110}" type="sibTrans" cxnId="{C5CB4D26-81AB-4C24-8B02-CBFBC4FA4400}">
      <dgm:prSet/>
      <dgm:spPr/>
      <dgm:t>
        <a:bodyPr/>
        <a:lstStyle/>
        <a:p>
          <a:endParaRPr lang="cy-GB"/>
        </a:p>
      </dgm:t>
    </dgm:pt>
    <dgm:pt modelId="{F82B1BC6-5149-4102-BA0B-93BE9167F5AF}">
      <dgm:prSet phldrT="[Text]" custT="1"/>
      <dgm:spPr/>
      <dgm:t>
        <a:bodyPr/>
        <a:lstStyle/>
        <a:p>
          <a:r>
            <a:rPr lang="en-GB" sz="2000" dirty="0" err="1"/>
            <a:t>Rhaid</a:t>
          </a:r>
          <a:r>
            <a:rPr lang="en-GB" sz="2000" dirty="0"/>
            <a:t> </a:t>
          </a:r>
          <a:r>
            <a:rPr lang="en-GB" sz="2000" dirty="0" err="1"/>
            <a:t>i</a:t>
          </a:r>
          <a:r>
            <a:rPr lang="en-GB" sz="2000" dirty="0"/>
            <a:t> bob </a:t>
          </a:r>
          <a:r>
            <a:rPr lang="en-GB" sz="2000" dirty="0" err="1"/>
            <a:t>athro</a:t>
          </a:r>
          <a:r>
            <a:rPr lang="en-GB" sz="2000" dirty="0"/>
            <a:t> </a:t>
          </a:r>
          <a:r>
            <a:rPr lang="en-GB" sz="2000" dirty="0" err="1"/>
            <a:t>gynnwys</a:t>
          </a:r>
          <a:r>
            <a:rPr lang="en-GB" sz="2000" dirty="0"/>
            <a:t> </a:t>
          </a:r>
          <a:r>
            <a:rPr lang="en-GB" sz="2000" dirty="0" err="1"/>
            <a:t>iaith</a:t>
          </a:r>
          <a:r>
            <a:rPr lang="en-GB" sz="2000" dirty="0"/>
            <a:t> </a:t>
          </a:r>
          <a:r>
            <a:rPr lang="en-GB" sz="2000" dirty="0" err="1"/>
            <a:t>dramor</a:t>
          </a:r>
          <a:r>
            <a:rPr lang="en-GB" sz="2000" dirty="0"/>
            <a:t> </a:t>
          </a:r>
          <a:r>
            <a:rPr lang="en-GB" sz="2000" dirty="0" err="1"/>
            <a:t>mewn</a:t>
          </a:r>
          <a:r>
            <a:rPr lang="en-GB" sz="2000" dirty="0"/>
            <a:t> </a:t>
          </a:r>
          <a:r>
            <a:rPr lang="en-GB" sz="2000" dirty="0" err="1"/>
            <a:t>gwersi</a:t>
          </a:r>
          <a:endParaRPr lang="cy-GB" sz="2000" dirty="0"/>
        </a:p>
      </dgm:t>
    </dgm:pt>
    <dgm:pt modelId="{786E23EA-8D87-42E6-9AD7-A66892914FE1}" type="parTrans" cxnId="{5A631756-60E8-4E55-A0BC-FE20D33B5947}">
      <dgm:prSet/>
      <dgm:spPr/>
      <dgm:t>
        <a:bodyPr/>
        <a:lstStyle/>
        <a:p>
          <a:endParaRPr lang="cy-GB"/>
        </a:p>
      </dgm:t>
    </dgm:pt>
    <dgm:pt modelId="{6CBD5D2A-5A03-4C18-BC55-4A8C399C788E}" type="sibTrans" cxnId="{5A631756-60E8-4E55-A0BC-FE20D33B5947}">
      <dgm:prSet/>
      <dgm:spPr/>
      <dgm:t>
        <a:bodyPr/>
        <a:lstStyle/>
        <a:p>
          <a:endParaRPr lang="cy-GB"/>
        </a:p>
      </dgm:t>
    </dgm:pt>
    <dgm:pt modelId="{A1D2FB1D-E2D1-4583-9648-218CDFF15F97}" type="pres">
      <dgm:prSet presAssocID="{6E9F82FF-F84C-410E-90B3-AFB1CE2CCE7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BBEA075-08BB-4528-9912-D7D6B493585C}" type="pres">
      <dgm:prSet presAssocID="{3FFEEBB4-9D45-48CE-9184-2D634E3120C5}" presName="singleCycle" presStyleCnt="0"/>
      <dgm:spPr/>
    </dgm:pt>
    <dgm:pt modelId="{A6AF4CDF-6F80-437F-BFE0-B5AEFACE8007}" type="pres">
      <dgm:prSet presAssocID="{3FFEEBB4-9D45-48CE-9184-2D634E3120C5}" presName="singleCenter" presStyleLbl="node1" presStyleIdx="0" presStyleCnt="5" custScaleX="153334" custScaleY="121049" custLinFactNeighborX="-2744" custLinFactNeighborY="-455">
        <dgm:presLayoutVars>
          <dgm:chMax val="7"/>
          <dgm:chPref val="7"/>
        </dgm:presLayoutVars>
      </dgm:prSet>
      <dgm:spPr/>
    </dgm:pt>
    <dgm:pt modelId="{A21AA222-CD81-4356-88FA-7F224D11E9BF}" type="pres">
      <dgm:prSet presAssocID="{5F28E2A8-57AC-4569-A86E-B7DC5B7F56BA}" presName="Name56" presStyleLbl="parChTrans1D2" presStyleIdx="0" presStyleCnt="4"/>
      <dgm:spPr/>
    </dgm:pt>
    <dgm:pt modelId="{D63D15FA-B3CF-41DC-A6FE-931BD189342B}" type="pres">
      <dgm:prSet presAssocID="{46E4E697-9D07-4A46-BA47-50325654C109}" presName="text0" presStyleLbl="node1" presStyleIdx="1" presStyleCnt="5" custScaleX="290823" custScaleY="122481">
        <dgm:presLayoutVars>
          <dgm:bulletEnabled val="1"/>
        </dgm:presLayoutVars>
      </dgm:prSet>
      <dgm:spPr/>
    </dgm:pt>
    <dgm:pt modelId="{9ED2D6B5-FEE9-468F-BCCD-62B0A122C8E7}" type="pres">
      <dgm:prSet presAssocID="{4E43CE1C-CA43-46BA-9BA1-0D526E98061B}" presName="Name56" presStyleLbl="parChTrans1D2" presStyleIdx="1" presStyleCnt="4"/>
      <dgm:spPr/>
    </dgm:pt>
    <dgm:pt modelId="{CF193BD0-86CC-4F3B-830D-62FA2CBA1501}" type="pres">
      <dgm:prSet presAssocID="{9450EC0F-85D6-4715-B87C-4F42B8C32690}" presName="text0" presStyleLbl="node1" presStyleIdx="2" presStyleCnt="5" custScaleX="176591" custScaleY="149277" custRadScaleRad="116182" custRadScaleInc="-4131">
        <dgm:presLayoutVars>
          <dgm:bulletEnabled val="1"/>
        </dgm:presLayoutVars>
      </dgm:prSet>
      <dgm:spPr/>
    </dgm:pt>
    <dgm:pt modelId="{0CCE7B48-5354-4107-B5C3-579436B22FBD}" type="pres">
      <dgm:prSet presAssocID="{A21FE8DC-69FE-4118-ADA8-FF273A84A341}" presName="Name56" presStyleLbl="parChTrans1D2" presStyleIdx="2" presStyleCnt="4"/>
      <dgm:spPr/>
    </dgm:pt>
    <dgm:pt modelId="{86EE48E0-CC30-4483-A2C0-081BA667D9E4}" type="pres">
      <dgm:prSet presAssocID="{E3ABA7EB-71ED-4699-86D8-7A5CA5812A3A}" presName="text0" presStyleLbl="node1" presStyleIdx="3" presStyleCnt="5" custScaleX="213560" custScaleY="105123" custRadScaleRad="118068" custRadScaleInc="12923">
        <dgm:presLayoutVars>
          <dgm:bulletEnabled val="1"/>
        </dgm:presLayoutVars>
      </dgm:prSet>
      <dgm:spPr/>
    </dgm:pt>
    <dgm:pt modelId="{B78252BA-8E39-42A0-B684-DCD02E5EC376}" type="pres">
      <dgm:prSet presAssocID="{786E23EA-8D87-42E6-9AD7-A66892914FE1}" presName="Name56" presStyleLbl="parChTrans1D2" presStyleIdx="3" presStyleCnt="4"/>
      <dgm:spPr/>
    </dgm:pt>
    <dgm:pt modelId="{8398AA1B-BB19-4C19-90AC-6B1058CA68ED}" type="pres">
      <dgm:prSet presAssocID="{F82B1BC6-5149-4102-BA0B-93BE9167F5AF}" presName="text0" presStyleLbl="node1" presStyleIdx="4" presStyleCnt="5" custScaleX="221463" custScaleY="151026" custRadScaleRad="144457" custRadScaleInc="1179">
        <dgm:presLayoutVars>
          <dgm:bulletEnabled val="1"/>
        </dgm:presLayoutVars>
      </dgm:prSet>
      <dgm:spPr/>
    </dgm:pt>
  </dgm:ptLst>
  <dgm:cxnLst>
    <dgm:cxn modelId="{9CD5EF0D-1C41-46EC-98EB-553B5AAAF5FD}" type="presOf" srcId="{4E43CE1C-CA43-46BA-9BA1-0D526E98061B}" destId="{9ED2D6B5-FEE9-468F-BCCD-62B0A122C8E7}" srcOrd="0" destOrd="0" presId="urn:microsoft.com/office/officeart/2008/layout/RadialCluster"/>
    <dgm:cxn modelId="{0E3DFE11-566F-4F6C-9B2A-F7325CCD1DF8}" type="presOf" srcId="{5F28E2A8-57AC-4569-A86E-B7DC5B7F56BA}" destId="{A21AA222-CD81-4356-88FA-7F224D11E9BF}" srcOrd="0" destOrd="0" presId="urn:microsoft.com/office/officeart/2008/layout/RadialCluster"/>
    <dgm:cxn modelId="{4252E715-8A52-4904-A6CB-E2C7F66A7B94}" type="presOf" srcId="{786E23EA-8D87-42E6-9AD7-A66892914FE1}" destId="{B78252BA-8E39-42A0-B684-DCD02E5EC376}" srcOrd="0" destOrd="0" presId="urn:microsoft.com/office/officeart/2008/layout/RadialCluster"/>
    <dgm:cxn modelId="{DDF24517-64B5-44C4-B51B-36959A9E338A}" srcId="{3FFEEBB4-9D45-48CE-9184-2D634E3120C5}" destId="{9450EC0F-85D6-4715-B87C-4F42B8C32690}" srcOrd="1" destOrd="0" parTransId="{4E43CE1C-CA43-46BA-9BA1-0D526E98061B}" sibTransId="{A9E2E25C-C309-4515-975F-C828EC029ADD}"/>
    <dgm:cxn modelId="{C5CB4D26-81AB-4C24-8B02-CBFBC4FA4400}" srcId="{3FFEEBB4-9D45-48CE-9184-2D634E3120C5}" destId="{E3ABA7EB-71ED-4699-86D8-7A5CA5812A3A}" srcOrd="2" destOrd="0" parTransId="{A21FE8DC-69FE-4118-ADA8-FF273A84A341}" sibTransId="{518617E9-AAF9-44C4-9FEA-9E867EDC9110}"/>
    <dgm:cxn modelId="{BF0E1064-E1BB-49ED-853E-68FB25252940}" type="presOf" srcId="{9450EC0F-85D6-4715-B87C-4F42B8C32690}" destId="{CF193BD0-86CC-4F3B-830D-62FA2CBA1501}" srcOrd="0" destOrd="0" presId="urn:microsoft.com/office/officeart/2008/layout/RadialCluster"/>
    <dgm:cxn modelId="{18211547-B37A-4F08-B342-DDCBCA4165A4}" type="presOf" srcId="{46E4E697-9D07-4A46-BA47-50325654C109}" destId="{D63D15FA-B3CF-41DC-A6FE-931BD189342B}" srcOrd="0" destOrd="0" presId="urn:microsoft.com/office/officeart/2008/layout/RadialCluster"/>
    <dgm:cxn modelId="{5A631756-60E8-4E55-A0BC-FE20D33B5947}" srcId="{3FFEEBB4-9D45-48CE-9184-2D634E3120C5}" destId="{F82B1BC6-5149-4102-BA0B-93BE9167F5AF}" srcOrd="3" destOrd="0" parTransId="{786E23EA-8D87-42E6-9AD7-A66892914FE1}" sibTransId="{6CBD5D2A-5A03-4C18-BC55-4A8C399C788E}"/>
    <dgm:cxn modelId="{0E865E59-BB9B-4EBA-8DEB-95CDA46EF3DD}" type="presOf" srcId="{3FFEEBB4-9D45-48CE-9184-2D634E3120C5}" destId="{A6AF4CDF-6F80-437F-BFE0-B5AEFACE8007}" srcOrd="0" destOrd="0" presId="urn:microsoft.com/office/officeart/2008/layout/RadialCluster"/>
    <dgm:cxn modelId="{6C94F9AC-0506-44CE-9F9D-D7E02F11A276}" srcId="{6E9F82FF-F84C-410E-90B3-AFB1CE2CCE74}" destId="{3FFEEBB4-9D45-48CE-9184-2D634E3120C5}" srcOrd="0" destOrd="0" parTransId="{1EF716E5-6DF9-4ADE-8B6D-35EC546BF6DB}" sibTransId="{E8FBFD54-24B0-45D0-9FE1-0E5926B42A72}"/>
    <dgm:cxn modelId="{E9A3D1D8-919A-4F4E-B8FF-C5C16683846B}" type="presOf" srcId="{F82B1BC6-5149-4102-BA0B-93BE9167F5AF}" destId="{8398AA1B-BB19-4C19-90AC-6B1058CA68ED}" srcOrd="0" destOrd="0" presId="urn:microsoft.com/office/officeart/2008/layout/RadialCluster"/>
    <dgm:cxn modelId="{0FD3B2DB-28E3-4875-B78F-8A364067BDE7}" type="presOf" srcId="{6E9F82FF-F84C-410E-90B3-AFB1CE2CCE74}" destId="{A1D2FB1D-E2D1-4583-9648-218CDFF15F97}" srcOrd="0" destOrd="0" presId="urn:microsoft.com/office/officeart/2008/layout/RadialCluster"/>
    <dgm:cxn modelId="{D9AF03DE-ABFD-48A1-AC55-6F425CF95700}" type="presOf" srcId="{A21FE8DC-69FE-4118-ADA8-FF273A84A341}" destId="{0CCE7B48-5354-4107-B5C3-579436B22FBD}" srcOrd="0" destOrd="0" presId="urn:microsoft.com/office/officeart/2008/layout/RadialCluster"/>
    <dgm:cxn modelId="{B8298ADE-04DC-4668-B951-02170B94F015}" srcId="{3FFEEBB4-9D45-48CE-9184-2D634E3120C5}" destId="{46E4E697-9D07-4A46-BA47-50325654C109}" srcOrd="0" destOrd="0" parTransId="{5F28E2A8-57AC-4569-A86E-B7DC5B7F56BA}" sibTransId="{ABF59B34-368A-4CD0-B3EF-57428542F9C5}"/>
    <dgm:cxn modelId="{14FC0BF1-A269-4E5E-B5F2-7BBE7ADF3721}" type="presOf" srcId="{E3ABA7EB-71ED-4699-86D8-7A5CA5812A3A}" destId="{86EE48E0-CC30-4483-A2C0-081BA667D9E4}" srcOrd="0" destOrd="0" presId="urn:microsoft.com/office/officeart/2008/layout/RadialCluster"/>
    <dgm:cxn modelId="{95C028C3-5124-4A35-A3F6-93FC909FA3C6}" type="presParOf" srcId="{A1D2FB1D-E2D1-4583-9648-218CDFF15F97}" destId="{6BBEA075-08BB-4528-9912-D7D6B493585C}" srcOrd="0" destOrd="0" presId="urn:microsoft.com/office/officeart/2008/layout/RadialCluster"/>
    <dgm:cxn modelId="{7B62DDCE-AF2D-42C2-80BF-0B1C106DE342}" type="presParOf" srcId="{6BBEA075-08BB-4528-9912-D7D6B493585C}" destId="{A6AF4CDF-6F80-437F-BFE0-B5AEFACE8007}" srcOrd="0" destOrd="0" presId="urn:microsoft.com/office/officeart/2008/layout/RadialCluster"/>
    <dgm:cxn modelId="{8D815546-A962-4804-8BFA-8BCB20CD0087}" type="presParOf" srcId="{6BBEA075-08BB-4528-9912-D7D6B493585C}" destId="{A21AA222-CD81-4356-88FA-7F224D11E9BF}" srcOrd="1" destOrd="0" presId="urn:microsoft.com/office/officeart/2008/layout/RadialCluster"/>
    <dgm:cxn modelId="{6C8B4B92-1DFF-45C1-AB9C-A05CEB6CEE95}" type="presParOf" srcId="{6BBEA075-08BB-4528-9912-D7D6B493585C}" destId="{D63D15FA-B3CF-41DC-A6FE-931BD189342B}" srcOrd="2" destOrd="0" presId="urn:microsoft.com/office/officeart/2008/layout/RadialCluster"/>
    <dgm:cxn modelId="{8133ADAF-523F-439B-A510-EBB1EF2D9AB5}" type="presParOf" srcId="{6BBEA075-08BB-4528-9912-D7D6B493585C}" destId="{9ED2D6B5-FEE9-468F-BCCD-62B0A122C8E7}" srcOrd="3" destOrd="0" presId="urn:microsoft.com/office/officeart/2008/layout/RadialCluster"/>
    <dgm:cxn modelId="{4EE16FFA-60E5-4EE4-8F7E-DB3276F121E6}" type="presParOf" srcId="{6BBEA075-08BB-4528-9912-D7D6B493585C}" destId="{CF193BD0-86CC-4F3B-830D-62FA2CBA1501}" srcOrd="4" destOrd="0" presId="urn:microsoft.com/office/officeart/2008/layout/RadialCluster"/>
    <dgm:cxn modelId="{7ACFF4A4-178A-4BC3-A43D-E0C1146F0A14}" type="presParOf" srcId="{6BBEA075-08BB-4528-9912-D7D6B493585C}" destId="{0CCE7B48-5354-4107-B5C3-579436B22FBD}" srcOrd="5" destOrd="0" presId="urn:microsoft.com/office/officeart/2008/layout/RadialCluster"/>
    <dgm:cxn modelId="{5C8483E8-A098-46F9-92E7-66023496671E}" type="presParOf" srcId="{6BBEA075-08BB-4528-9912-D7D6B493585C}" destId="{86EE48E0-CC30-4483-A2C0-081BA667D9E4}" srcOrd="6" destOrd="0" presId="urn:microsoft.com/office/officeart/2008/layout/RadialCluster"/>
    <dgm:cxn modelId="{52310712-0E85-4132-B91A-85CAF7D9A650}" type="presParOf" srcId="{6BBEA075-08BB-4528-9912-D7D6B493585C}" destId="{B78252BA-8E39-42A0-B684-DCD02E5EC376}" srcOrd="7" destOrd="0" presId="urn:microsoft.com/office/officeart/2008/layout/RadialCluster"/>
    <dgm:cxn modelId="{DD82E0AF-5319-4B19-9C7A-5AE6C1C0A368}" type="presParOf" srcId="{6BBEA075-08BB-4528-9912-D7D6B493585C}" destId="{8398AA1B-BB19-4C19-90AC-6B1058CA68ED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2163A-8639-4003-B904-BFDBC7547117}" type="doc">
      <dgm:prSet loTypeId="urn:microsoft.com/office/officeart/2005/8/layout/vList3" loCatId="list" qsTypeId="urn:microsoft.com/office/officeart/2005/8/quickstyle/simple1" qsCatId="simple" csTypeId="urn:microsoft.com/office/officeart/2005/8/colors/colorful1" csCatId="colorful" phldr="1"/>
      <dgm:spPr/>
    </dgm:pt>
    <dgm:pt modelId="{5CCB7414-C32A-41B4-891A-FFB1BE30DCB3}">
      <dgm:prSet phldrT="[Text]"/>
      <dgm:spPr/>
      <dgm:t>
        <a:bodyPr/>
        <a:lstStyle/>
        <a:p>
          <a:r>
            <a:rPr lang="en-US" dirty="0" err="1">
              <a:solidFill>
                <a:schemeClr val="tx1"/>
              </a:solidFill>
            </a:rPr>
            <a:t>Celfyddydau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mynegiannol</a:t>
          </a:r>
          <a:endParaRPr lang="cy-GB" dirty="0">
            <a:solidFill>
              <a:schemeClr val="tx1"/>
            </a:solidFill>
          </a:endParaRPr>
        </a:p>
      </dgm:t>
    </dgm:pt>
    <dgm:pt modelId="{7BE422C8-6B74-400C-9131-69FD5B0CE83C}" type="parTrans" cxnId="{CCD39A47-97A1-49DB-B217-1A3FC2A1168A}">
      <dgm:prSet/>
      <dgm:spPr/>
      <dgm:t>
        <a:bodyPr/>
        <a:lstStyle/>
        <a:p>
          <a:endParaRPr lang="cy-GB"/>
        </a:p>
      </dgm:t>
    </dgm:pt>
    <dgm:pt modelId="{450B3D0E-CBB2-486C-8B82-2FC383CEB1C2}" type="sibTrans" cxnId="{CCD39A47-97A1-49DB-B217-1A3FC2A1168A}">
      <dgm:prSet/>
      <dgm:spPr/>
      <dgm:t>
        <a:bodyPr/>
        <a:lstStyle/>
        <a:p>
          <a:endParaRPr lang="cy-GB"/>
        </a:p>
      </dgm:t>
    </dgm:pt>
    <dgm:pt modelId="{CC99AF62-A735-4AC1-9786-4672ECBC2F55}">
      <dgm:prSet phldrT="[Text]"/>
      <dgm:spPr/>
      <dgm:t>
        <a:bodyPr/>
        <a:lstStyle/>
        <a:p>
          <a:r>
            <a:rPr lang="en-GB" dirty="0" err="1">
              <a:solidFill>
                <a:schemeClr val="tx1"/>
              </a:solidFill>
            </a:rPr>
            <a:t>Iechyd</a:t>
          </a:r>
          <a:r>
            <a:rPr lang="en-GB" dirty="0">
              <a:solidFill>
                <a:schemeClr val="tx1"/>
              </a:solidFill>
            </a:rPr>
            <a:t> a </a:t>
          </a:r>
          <a:r>
            <a:rPr lang="en-GB" dirty="0" err="1">
              <a:solidFill>
                <a:schemeClr val="tx1"/>
              </a:solidFill>
            </a:rPr>
            <a:t>Lles</a:t>
          </a:r>
          <a:endParaRPr lang="cy-GB" dirty="0">
            <a:solidFill>
              <a:schemeClr val="tx1"/>
            </a:solidFill>
          </a:endParaRPr>
        </a:p>
      </dgm:t>
    </dgm:pt>
    <dgm:pt modelId="{D4B919D9-C59C-458E-A291-46A2E8C64109}" type="parTrans" cxnId="{146D3EF2-D5C8-4D3F-ABDD-8032DD826D57}">
      <dgm:prSet/>
      <dgm:spPr/>
      <dgm:t>
        <a:bodyPr/>
        <a:lstStyle/>
        <a:p>
          <a:endParaRPr lang="cy-GB"/>
        </a:p>
      </dgm:t>
    </dgm:pt>
    <dgm:pt modelId="{F97ED278-7D5E-4111-91E3-2ABE515E33C2}" type="sibTrans" cxnId="{146D3EF2-D5C8-4D3F-ABDD-8032DD826D57}">
      <dgm:prSet/>
      <dgm:spPr/>
      <dgm:t>
        <a:bodyPr/>
        <a:lstStyle/>
        <a:p>
          <a:endParaRPr lang="cy-GB"/>
        </a:p>
      </dgm:t>
    </dgm:pt>
    <dgm:pt modelId="{F6F13A76-4102-4739-A86F-43BD03B2ADCC}">
      <dgm:prSet phldrT="[Text]" custT="1"/>
      <dgm:spPr/>
      <dgm:t>
        <a:bodyPr/>
        <a:lstStyle/>
        <a:p>
          <a:pPr marL="0" marR="0" lvl="0" indent="0" defTabSz="10223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US" sz="1800" b="1" dirty="0" err="1">
              <a:solidFill>
                <a:schemeClr val="tx1"/>
              </a:solidFill>
            </a:rPr>
            <a:t>Ieithoedd</a:t>
          </a:r>
          <a:r>
            <a:rPr lang="en-US" sz="1800" b="1" dirty="0">
              <a:solidFill>
                <a:schemeClr val="tx1"/>
              </a:solidFill>
            </a:rPr>
            <a:t>, </a:t>
          </a:r>
          <a:r>
            <a:rPr lang="en-US" sz="1800" b="1" dirty="0" err="1">
              <a:solidFill>
                <a:schemeClr val="tx1"/>
              </a:solidFill>
            </a:rPr>
            <a:t>llythrennedd</a:t>
          </a:r>
          <a:r>
            <a:rPr lang="en-US" sz="1800" b="1" dirty="0">
              <a:solidFill>
                <a:schemeClr val="tx1"/>
              </a:solidFill>
            </a:rPr>
            <a:t> a </a:t>
          </a:r>
          <a:r>
            <a:rPr lang="en-US" sz="1800" b="1" dirty="0" err="1">
              <a:solidFill>
                <a:schemeClr val="tx1"/>
              </a:solidFill>
            </a:rPr>
            <a:t>chyfathrebu</a:t>
          </a:r>
          <a:endParaRPr lang="en-US" dirty="0">
            <a:solidFill>
              <a:schemeClr val="tx1"/>
            </a:solidFill>
          </a:endParaRPr>
        </a:p>
      </dgm:t>
    </dgm:pt>
    <dgm:pt modelId="{942AABBD-32FB-4341-8F86-C3AD64D382CC}" type="parTrans" cxnId="{13FBE34B-32F3-45FE-9E09-B2B15703C22E}">
      <dgm:prSet/>
      <dgm:spPr/>
      <dgm:t>
        <a:bodyPr/>
        <a:lstStyle/>
        <a:p>
          <a:endParaRPr lang="cy-GB"/>
        </a:p>
      </dgm:t>
    </dgm:pt>
    <dgm:pt modelId="{D65D69D8-7169-4463-AB3F-E7EB81753DB3}" type="sibTrans" cxnId="{13FBE34B-32F3-45FE-9E09-B2B15703C22E}">
      <dgm:prSet/>
      <dgm:spPr/>
      <dgm:t>
        <a:bodyPr/>
        <a:lstStyle/>
        <a:p>
          <a:endParaRPr lang="cy-GB"/>
        </a:p>
      </dgm:t>
    </dgm:pt>
    <dgm:pt modelId="{EA44EA9F-89A7-4999-B7AE-A2A3A0AF2976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800" dirty="0" err="1">
              <a:solidFill>
                <a:schemeClr val="tx1"/>
              </a:solidFill>
            </a:rPr>
            <a:t>Gwyddoniaeth</a:t>
          </a:r>
          <a:r>
            <a:rPr lang="en-US" sz="1800" dirty="0">
              <a:solidFill>
                <a:schemeClr val="tx1"/>
              </a:solidFill>
            </a:rPr>
            <a:t> a </a:t>
          </a:r>
          <a:r>
            <a:rPr lang="en-US" sz="1800" dirty="0" err="1">
              <a:solidFill>
                <a:schemeClr val="tx1"/>
              </a:solidFill>
            </a:rPr>
            <a:t>thechnoleg</a:t>
          </a:r>
          <a:endParaRPr lang="en-US" sz="1800" dirty="0">
            <a:solidFill>
              <a:schemeClr val="tx1"/>
            </a:solidFill>
          </a:endParaRPr>
        </a:p>
        <a:p>
          <a:pPr lvl="0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dirty="0"/>
        </a:p>
      </dgm:t>
    </dgm:pt>
    <dgm:pt modelId="{4A54A403-D1E6-4EBC-928C-27529D3FB451}" type="parTrans" cxnId="{A51DAA99-3502-4927-BF85-ADE98D9EB160}">
      <dgm:prSet/>
      <dgm:spPr/>
      <dgm:t>
        <a:bodyPr/>
        <a:lstStyle/>
        <a:p>
          <a:endParaRPr lang="cy-GB"/>
        </a:p>
      </dgm:t>
    </dgm:pt>
    <dgm:pt modelId="{481A2578-5D27-43A7-8F16-53AA90BB67B0}" type="sibTrans" cxnId="{A51DAA99-3502-4927-BF85-ADE98D9EB160}">
      <dgm:prSet/>
      <dgm:spPr/>
      <dgm:t>
        <a:bodyPr/>
        <a:lstStyle/>
        <a:p>
          <a:endParaRPr lang="cy-GB"/>
        </a:p>
      </dgm:t>
    </dgm:pt>
    <dgm:pt modelId="{F953597B-0B36-405C-896D-8DD2FFC23BAF}">
      <dgm:prSet phldrT="[Text]"/>
      <dgm:spPr/>
      <dgm:t>
        <a:bodyPr/>
        <a:lstStyle/>
        <a:p>
          <a:pPr marR="0" eaLnBrk="1" fontAlgn="auto" latinLnBrk="0" hangingPunct="1">
            <a:buClrTx/>
            <a:buSzTx/>
            <a:buFontTx/>
            <a:tabLst/>
            <a:defRPr/>
          </a:pPr>
          <a:r>
            <a:rPr lang="en-US" dirty="0" err="1">
              <a:solidFill>
                <a:schemeClr val="tx1"/>
              </a:solidFill>
            </a:rPr>
            <a:t>Mathemateg</a:t>
          </a:r>
          <a:r>
            <a:rPr lang="en-US" dirty="0">
              <a:solidFill>
                <a:schemeClr val="tx1"/>
              </a:solidFill>
            </a:rPr>
            <a:t> a </a:t>
          </a:r>
          <a:r>
            <a:rPr lang="en-US" dirty="0" err="1">
              <a:solidFill>
                <a:schemeClr val="tx1"/>
              </a:solidFill>
            </a:rPr>
            <a:t>rhifedd</a:t>
          </a:r>
          <a:endParaRPr lang="en-US" dirty="0">
            <a:solidFill>
              <a:schemeClr val="tx1"/>
            </a:solidFill>
          </a:endParaRPr>
        </a:p>
      </dgm:t>
    </dgm:pt>
    <dgm:pt modelId="{FB33138D-409B-4B2A-BC74-33F90E0BF7FC}" type="parTrans" cxnId="{793BD4FF-09E1-47E4-BAD5-53418B769DA2}">
      <dgm:prSet/>
      <dgm:spPr/>
      <dgm:t>
        <a:bodyPr/>
        <a:lstStyle/>
        <a:p>
          <a:endParaRPr lang="cy-GB"/>
        </a:p>
      </dgm:t>
    </dgm:pt>
    <dgm:pt modelId="{4A1E12B0-0756-41CE-B3CA-E451D4A7630E}" type="sibTrans" cxnId="{793BD4FF-09E1-47E4-BAD5-53418B769DA2}">
      <dgm:prSet/>
      <dgm:spPr/>
      <dgm:t>
        <a:bodyPr/>
        <a:lstStyle/>
        <a:p>
          <a:endParaRPr lang="cy-GB"/>
        </a:p>
      </dgm:t>
    </dgm:pt>
    <dgm:pt modelId="{57EF1BF4-2AAB-438A-962C-968518D3671D}" type="pres">
      <dgm:prSet presAssocID="{ECA2163A-8639-4003-B904-BFDBC7547117}" presName="linearFlow" presStyleCnt="0">
        <dgm:presLayoutVars>
          <dgm:dir/>
          <dgm:resizeHandles val="exact"/>
        </dgm:presLayoutVars>
      </dgm:prSet>
      <dgm:spPr/>
    </dgm:pt>
    <dgm:pt modelId="{A085A346-4B11-436F-983E-00012EF017D6}" type="pres">
      <dgm:prSet presAssocID="{5CCB7414-C32A-41B4-891A-FFB1BE30DCB3}" presName="composite" presStyleCnt="0"/>
      <dgm:spPr/>
    </dgm:pt>
    <dgm:pt modelId="{00A37A6C-3AF8-4772-888D-5DCA7F1D64BE}" type="pres">
      <dgm:prSet presAssocID="{5CCB7414-C32A-41B4-891A-FFB1BE30DCB3}" presName="imgShp" presStyleLbl="fgImgPlace1" presStyleIdx="0" presStyleCnt="5"/>
      <dgm:spPr/>
    </dgm:pt>
    <dgm:pt modelId="{F887AA26-DCF8-4F6A-983B-ACE894EAD2ED}" type="pres">
      <dgm:prSet presAssocID="{5CCB7414-C32A-41B4-891A-FFB1BE30DCB3}" presName="txShp" presStyleLbl="node1" presStyleIdx="0" presStyleCnt="5">
        <dgm:presLayoutVars>
          <dgm:bulletEnabled val="1"/>
        </dgm:presLayoutVars>
      </dgm:prSet>
      <dgm:spPr/>
    </dgm:pt>
    <dgm:pt modelId="{48CADD61-35A9-4F85-A53A-6DB259544E7D}" type="pres">
      <dgm:prSet presAssocID="{450B3D0E-CBB2-486C-8B82-2FC383CEB1C2}" presName="spacing" presStyleCnt="0"/>
      <dgm:spPr/>
    </dgm:pt>
    <dgm:pt modelId="{861177D8-B525-4BC7-87FC-7889F0C2F957}" type="pres">
      <dgm:prSet presAssocID="{CC99AF62-A735-4AC1-9786-4672ECBC2F55}" presName="composite" presStyleCnt="0"/>
      <dgm:spPr/>
    </dgm:pt>
    <dgm:pt modelId="{532DD288-CBD0-4DC9-85CB-2F5F755FA790}" type="pres">
      <dgm:prSet presAssocID="{CC99AF62-A735-4AC1-9786-4672ECBC2F55}" presName="imgShp" presStyleLbl="fgImgPlace1" presStyleIdx="1" presStyleCnt="5"/>
      <dgm:spPr/>
    </dgm:pt>
    <dgm:pt modelId="{63A1C1FA-7BED-4205-9561-96423DB9B832}" type="pres">
      <dgm:prSet presAssocID="{CC99AF62-A735-4AC1-9786-4672ECBC2F55}" presName="txShp" presStyleLbl="node1" presStyleIdx="1" presStyleCnt="5">
        <dgm:presLayoutVars>
          <dgm:bulletEnabled val="1"/>
        </dgm:presLayoutVars>
      </dgm:prSet>
      <dgm:spPr/>
    </dgm:pt>
    <dgm:pt modelId="{C9E735DC-10C0-4CC2-B4BC-A6DBCC04E81A}" type="pres">
      <dgm:prSet presAssocID="{F97ED278-7D5E-4111-91E3-2ABE515E33C2}" presName="spacing" presStyleCnt="0"/>
      <dgm:spPr/>
    </dgm:pt>
    <dgm:pt modelId="{8EBCCEBF-9DA6-4D4B-B471-879BF7C02FA2}" type="pres">
      <dgm:prSet presAssocID="{F6F13A76-4102-4739-A86F-43BD03B2ADCC}" presName="composite" presStyleCnt="0"/>
      <dgm:spPr/>
    </dgm:pt>
    <dgm:pt modelId="{61AD9DFC-99A5-468D-B471-C12FA249AF25}" type="pres">
      <dgm:prSet presAssocID="{F6F13A76-4102-4739-A86F-43BD03B2ADCC}" presName="imgShp" presStyleLbl="fgImgPlace1" presStyleIdx="2" presStyleCnt="5"/>
      <dgm:spPr/>
    </dgm:pt>
    <dgm:pt modelId="{686096EF-0862-4F18-89A8-BBB940D162B7}" type="pres">
      <dgm:prSet presAssocID="{F6F13A76-4102-4739-A86F-43BD03B2ADCC}" presName="txShp" presStyleLbl="node1" presStyleIdx="2" presStyleCnt="5">
        <dgm:presLayoutVars>
          <dgm:bulletEnabled val="1"/>
        </dgm:presLayoutVars>
      </dgm:prSet>
      <dgm:spPr/>
    </dgm:pt>
    <dgm:pt modelId="{81B437A6-1FE6-46A7-8381-A53DA7A7E97F}" type="pres">
      <dgm:prSet presAssocID="{D65D69D8-7169-4463-AB3F-E7EB81753DB3}" presName="spacing" presStyleCnt="0"/>
      <dgm:spPr/>
    </dgm:pt>
    <dgm:pt modelId="{F426FDF2-B64B-4D03-895A-538D02FD5AAE}" type="pres">
      <dgm:prSet presAssocID="{F953597B-0B36-405C-896D-8DD2FFC23BAF}" presName="composite" presStyleCnt="0"/>
      <dgm:spPr/>
    </dgm:pt>
    <dgm:pt modelId="{61BFF829-8FD2-4811-97F2-BD78EC5CBFA6}" type="pres">
      <dgm:prSet presAssocID="{F953597B-0B36-405C-896D-8DD2FFC23BAF}" presName="imgShp" presStyleLbl="fgImgPlace1" presStyleIdx="3" presStyleCnt="5"/>
      <dgm:spPr/>
    </dgm:pt>
    <dgm:pt modelId="{5696B826-FD78-4C3D-A5DC-7F428D565ED5}" type="pres">
      <dgm:prSet presAssocID="{F953597B-0B36-405C-896D-8DD2FFC23BAF}" presName="txShp" presStyleLbl="node1" presStyleIdx="3" presStyleCnt="5">
        <dgm:presLayoutVars>
          <dgm:bulletEnabled val="1"/>
        </dgm:presLayoutVars>
      </dgm:prSet>
      <dgm:spPr/>
    </dgm:pt>
    <dgm:pt modelId="{838B9DAF-C6FF-4C5D-878D-E5EF1896F1D2}" type="pres">
      <dgm:prSet presAssocID="{4A1E12B0-0756-41CE-B3CA-E451D4A7630E}" presName="spacing" presStyleCnt="0"/>
      <dgm:spPr/>
    </dgm:pt>
    <dgm:pt modelId="{A89911D9-EA1A-4A7E-A0F3-D899BFD636F1}" type="pres">
      <dgm:prSet presAssocID="{EA44EA9F-89A7-4999-B7AE-A2A3A0AF2976}" presName="composite" presStyleCnt="0"/>
      <dgm:spPr/>
    </dgm:pt>
    <dgm:pt modelId="{13329EEF-418E-468E-9E7E-272CCCC6B641}" type="pres">
      <dgm:prSet presAssocID="{EA44EA9F-89A7-4999-B7AE-A2A3A0AF2976}" presName="imgShp" presStyleLbl="fgImgPlace1" presStyleIdx="4" presStyleCnt="5"/>
      <dgm:spPr/>
    </dgm:pt>
    <dgm:pt modelId="{53A7B955-C88E-4CC3-926E-97B23A9B887F}" type="pres">
      <dgm:prSet presAssocID="{EA44EA9F-89A7-4999-B7AE-A2A3A0AF2976}" presName="txShp" presStyleLbl="node1" presStyleIdx="4" presStyleCnt="5">
        <dgm:presLayoutVars>
          <dgm:bulletEnabled val="1"/>
        </dgm:presLayoutVars>
      </dgm:prSet>
      <dgm:spPr/>
    </dgm:pt>
  </dgm:ptLst>
  <dgm:cxnLst>
    <dgm:cxn modelId="{11BEE120-1515-49FF-B0D3-3BF92D8197E4}" type="presOf" srcId="{5CCB7414-C32A-41B4-891A-FFB1BE30DCB3}" destId="{F887AA26-DCF8-4F6A-983B-ACE894EAD2ED}" srcOrd="0" destOrd="0" presId="urn:microsoft.com/office/officeart/2005/8/layout/vList3"/>
    <dgm:cxn modelId="{CCD39A47-97A1-49DB-B217-1A3FC2A1168A}" srcId="{ECA2163A-8639-4003-B904-BFDBC7547117}" destId="{5CCB7414-C32A-41B4-891A-FFB1BE30DCB3}" srcOrd="0" destOrd="0" parTransId="{7BE422C8-6B74-400C-9131-69FD5B0CE83C}" sibTransId="{450B3D0E-CBB2-486C-8B82-2FC383CEB1C2}"/>
    <dgm:cxn modelId="{13FBE34B-32F3-45FE-9E09-B2B15703C22E}" srcId="{ECA2163A-8639-4003-B904-BFDBC7547117}" destId="{F6F13A76-4102-4739-A86F-43BD03B2ADCC}" srcOrd="2" destOrd="0" parTransId="{942AABBD-32FB-4341-8F86-C3AD64D382CC}" sibTransId="{D65D69D8-7169-4463-AB3F-E7EB81753DB3}"/>
    <dgm:cxn modelId="{4E28C27E-BF05-4A1E-AD7F-57157D05893C}" type="presOf" srcId="{ECA2163A-8639-4003-B904-BFDBC7547117}" destId="{57EF1BF4-2AAB-438A-962C-968518D3671D}" srcOrd="0" destOrd="0" presId="urn:microsoft.com/office/officeart/2005/8/layout/vList3"/>
    <dgm:cxn modelId="{A51DAA99-3502-4927-BF85-ADE98D9EB160}" srcId="{ECA2163A-8639-4003-B904-BFDBC7547117}" destId="{EA44EA9F-89A7-4999-B7AE-A2A3A0AF2976}" srcOrd="4" destOrd="0" parTransId="{4A54A403-D1E6-4EBC-928C-27529D3FB451}" sibTransId="{481A2578-5D27-43A7-8F16-53AA90BB67B0}"/>
    <dgm:cxn modelId="{E930B6C0-51FE-4E58-AE32-4B09E5AB77E3}" type="presOf" srcId="{CC99AF62-A735-4AC1-9786-4672ECBC2F55}" destId="{63A1C1FA-7BED-4205-9561-96423DB9B832}" srcOrd="0" destOrd="0" presId="urn:microsoft.com/office/officeart/2005/8/layout/vList3"/>
    <dgm:cxn modelId="{CBB541CB-FC30-4258-9AFA-8AB70874D604}" type="presOf" srcId="{F953597B-0B36-405C-896D-8DD2FFC23BAF}" destId="{5696B826-FD78-4C3D-A5DC-7F428D565ED5}" srcOrd="0" destOrd="0" presId="urn:microsoft.com/office/officeart/2005/8/layout/vList3"/>
    <dgm:cxn modelId="{BE611BD2-AA74-4F87-901B-687750F3EEBE}" type="presOf" srcId="{EA44EA9F-89A7-4999-B7AE-A2A3A0AF2976}" destId="{53A7B955-C88E-4CC3-926E-97B23A9B887F}" srcOrd="0" destOrd="0" presId="urn:microsoft.com/office/officeart/2005/8/layout/vList3"/>
    <dgm:cxn modelId="{0BC739D2-345E-4B58-AA30-1398E7DA5CF1}" type="presOf" srcId="{F6F13A76-4102-4739-A86F-43BD03B2ADCC}" destId="{686096EF-0862-4F18-89A8-BBB940D162B7}" srcOrd="0" destOrd="0" presId="urn:microsoft.com/office/officeart/2005/8/layout/vList3"/>
    <dgm:cxn modelId="{146D3EF2-D5C8-4D3F-ABDD-8032DD826D57}" srcId="{ECA2163A-8639-4003-B904-BFDBC7547117}" destId="{CC99AF62-A735-4AC1-9786-4672ECBC2F55}" srcOrd="1" destOrd="0" parTransId="{D4B919D9-C59C-458E-A291-46A2E8C64109}" sibTransId="{F97ED278-7D5E-4111-91E3-2ABE515E33C2}"/>
    <dgm:cxn modelId="{793BD4FF-09E1-47E4-BAD5-53418B769DA2}" srcId="{ECA2163A-8639-4003-B904-BFDBC7547117}" destId="{F953597B-0B36-405C-896D-8DD2FFC23BAF}" srcOrd="3" destOrd="0" parTransId="{FB33138D-409B-4B2A-BC74-33F90E0BF7FC}" sibTransId="{4A1E12B0-0756-41CE-B3CA-E451D4A7630E}"/>
    <dgm:cxn modelId="{668C26D4-30BF-4152-A2D2-79327586A0C6}" type="presParOf" srcId="{57EF1BF4-2AAB-438A-962C-968518D3671D}" destId="{A085A346-4B11-436F-983E-00012EF017D6}" srcOrd="0" destOrd="0" presId="urn:microsoft.com/office/officeart/2005/8/layout/vList3"/>
    <dgm:cxn modelId="{6C23139C-CA86-4554-82A8-70298B751A0E}" type="presParOf" srcId="{A085A346-4B11-436F-983E-00012EF017D6}" destId="{00A37A6C-3AF8-4772-888D-5DCA7F1D64BE}" srcOrd="0" destOrd="0" presId="urn:microsoft.com/office/officeart/2005/8/layout/vList3"/>
    <dgm:cxn modelId="{6DF69C5A-76EB-446B-B1FC-DAB81129A337}" type="presParOf" srcId="{A085A346-4B11-436F-983E-00012EF017D6}" destId="{F887AA26-DCF8-4F6A-983B-ACE894EAD2ED}" srcOrd="1" destOrd="0" presId="urn:microsoft.com/office/officeart/2005/8/layout/vList3"/>
    <dgm:cxn modelId="{1F2958C3-E0DA-4042-9C86-7A7E1241416D}" type="presParOf" srcId="{57EF1BF4-2AAB-438A-962C-968518D3671D}" destId="{48CADD61-35A9-4F85-A53A-6DB259544E7D}" srcOrd="1" destOrd="0" presId="urn:microsoft.com/office/officeart/2005/8/layout/vList3"/>
    <dgm:cxn modelId="{25776FBC-528C-4DC1-A741-A95DBA86C227}" type="presParOf" srcId="{57EF1BF4-2AAB-438A-962C-968518D3671D}" destId="{861177D8-B525-4BC7-87FC-7889F0C2F957}" srcOrd="2" destOrd="0" presId="urn:microsoft.com/office/officeart/2005/8/layout/vList3"/>
    <dgm:cxn modelId="{44985C13-F7A8-4114-A61E-105E0B11FAC1}" type="presParOf" srcId="{861177D8-B525-4BC7-87FC-7889F0C2F957}" destId="{532DD288-CBD0-4DC9-85CB-2F5F755FA790}" srcOrd="0" destOrd="0" presId="urn:microsoft.com/office/officeart/2005/8/layout/vList3"/>
    <dgm:cxn modelId="{B9EA01B3-CE70-4345-BB79-D59DDF93C5F5}" type="presParOf" srcId="{861177D8-B525-4BC7-87FC-7889F0C2F957}" destId="{63A1C1FA-7BED-4205-9561-96423DB9B832}" srcOrd="1" destOrd="0" presId="urn:microsoft.com/office/officeart/2005/8/layout/vList3"/>
    <dgm:cxn modelId="{211F06D9-78F1-4F7C-A504-787409D0D867}" type="presParOf" srcId="{57EF1BF4-2AAB-438A-962C-968518D3671D}" destId="{C9E735DC-10C0-4CC2-B4BC-A6DBCC04E81A}" srcOrd="3" destOrd="0" presId="urn:microsoft.com/office/officeart/2005/8/layout/vList3"/>
    <dgm:cxn modelId="{3B3BBD9F-D8A6-4CE9-8DC5-325AA4290AF8}" type="presParOf" srcId="{57EF1BF4-2AAB-438A-962C-968518D3671D}" destId="{8EBCCEBF-9DA6-4D4B-B471-879BF7C02FA2}" srcOrd="4" destOrd="0" presId="urn:microsoft.com/office/officeart/2005/8/layout/vList3"/>
    <dgm:cxn modelId="{D8E951A8-D3D2-47F7-93E5-11ED2FAE5DF2}" type="presParOf" srcId="{8EBCCEBF-9DA6-4D4B-B471-879BF7C02FA2}" destId="{61AD9DFC-99A5-468D-B471-C12FA249AF25}" srcOrd="0" destOrd="0" presId="urn:microsoft.com/office/officeart/2005/8/layout/vList3"/>
    <dgm:cxn modelId="{7EBDBF9D-88A5-4B6D-A38B-054794589023}" type="presParOf" srcId="{8EBCCEBF-9DA6-4D4B-B471-879BF7C02FA2}" destId="{686096EF-0862-4F18-89A8-BBB940D162B7}" srcOrd="1" destOrd="0" presId="urn:microsoft.com/office/officeart/2005/8/layout/vList3"/>
    <dgm:cxn modelId="{4F87BAA8-E638-4CB5-A1C1-B208BA922FB9}" type="presParOf" srcId="{57EF1BF4-2AAB-438A-962C-968518D3671D}" destId="{81B437A6-1FE6-46A7-8381-A53DA7A7E97F}" srcOrd="5" destOrd="0" presId="urn:microsoft.com/office/officeart/2005/8/layout/vList3"/>
    <dgm:cxn modelId="{F7907411-B917-4BCD-A32A-BDE9349F9949}" type="presParOf" srcId="{57EF1BF4-2AAB-438A-962C-968518D3671D}" destId="{F426FDF2-B64B-4D03-895A-538D02FD5AAE}" srcOrd="6" destOrd="0" presId="urn:microsoft.com/office/officeart/2005/8/layout/vList3"/>
    <dgm:cxn modelId="{CCC0A5B1-3D29-4D1D-B66F-1DE951E7903F}" type="presParOf" srcId="{F426FDF2-B64B-4D03-895A-538D02FD5AAE}" destId="{61BFF829-8FD2-4811-97F2-BD78EC5CBFA6}" srcOrd="0" destOrd="0" presId="urn:microsoft.com/office/officeart/2005/8/layout/vList3"/>
    <dgm:cxn modelId="{C5C5940C-B61A-4F13-AC8C-913BF1C259B6}" type="presParOf" srcId="{F426FDF2-B64B-4D03-895A-538D02FD5AAE}" destId="{5696B826-FD78-4C3D-A5DC-7F428D565ED5}" srcOrd="1" destOrd="0" presId="urn:microsoft.com/office/officeart/2005/8/layout/vList3"/>
    <dgm:cxn modelId="{42B42B58-3D30-43C2-A7F4-7C4F7B1D60C5}" type="presParOf" srcId="{57EF1BF4-2AAB-438A-962C-968518D3671D}" destId="{838B9DAF-C6FF-4C5D-878D-E5EF1896F1D2}" srcOrd="7" destOrd="0" presId="urn:microsoft.com/office/officeart/2005/8/layout/vList3"/>
    <dgm:cxn modelId="{E116D41C-1C5E-409F-B82B-1182C237F0D6}" type="presParOf" srcId="{57EF1BF4-2AAB-438A-962C-968518D3671D}" destId="{A89911D9-EA1A-4A7E-A0F3-D899BFD636F1}" srcOrd="8" destOrd="0" presId="urn:microsoft.com/office/officeart/2005/8/layout/vList3"/>
    <dgm:cxn modelId="{2B200C13-EEA4-4F2D-B020-5053C7CC494F}" type="presParOf" srcId="{A89911D9-EA1A-4A7E-A0F3-D899BFD636F1}" destId="{13329EEF-418E-468E-9E7E-272CCCC6B641}" srcOrd="0" destOrd="0" presId="urn:microsoft.com/office/officeart/2005/8/layout/vList3"/>
    <dgm:cxn modelId="{5AD92812-9C30-4656-9E28-3AA90BA4AAD6}" type="presParOf" srcId="{A89911D9-EA1A-4A7E-A0F3-D899BFD636F1}" destId="{53A7B955-C88E-4CC3-926E-97B23A9B887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9F7099-45BE-4ED9-9110-F568907C5EAA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y-GB"/>
        </a:p>
      </dgm:t>
    </dgm:pt>
    <dgm:pt modelId="{61004E11-1C62-449F-A40F-6EE19F31C0FA}">
      <dgm:prSet phldrT="[Text]" custT="1"/>
      <dgm:spPr/>
      <dgm:t>
        <a:bodyPr/>
        <a:lstStyle/>
        <a:p>
          <a:r>
            <a:rPr lang="en-GB" sz="1600" b="1" dirty="0" err="1">
              <a:solidFill>
                <a:schemeClr val="tx1"/>
              </a:solidFill>
            </a:rPr>
            <a:t>Dyfodol</a:t>
          </a:r>
          <a:r>
            <a:rPr lang="en-GB" sz="1600" b="1" dirty="0">
              <a:solidFill>
                <a:schemeClr val="tx1"/>
              </a:solidFill>
            </a:rPr>
            <a:t> </a:t>
          </a:r>
          <a:r>
            <a:rPr lang="en-GB" sz="1600" b="1" dirty="0" err="1">
              <a:solidFill>
                <a:schemeClr val="tx1"/>
              </a:solidFill>
            </a:rPr>
            <a:t>Byd-eang</a:t>
          </a:r>
          <a:endParaRPr lang="cy-GB" sz="1600" b="1" dirty="0">
            <a:solidFill>
              <a:schemeClr val="tx1"/>
            </a:solidFill>
          </a:endParaRPr>
        </a:p>
      </dgm:t>
    </dgm:pt>
    <dgm:pt modelId="{9A10CFCC-8FC7-4672-911A-485FDF05E5A2}" type="parTrans" cxnId="{422F8F05-D569-4F23-9980-41EA84561991}">
      <dgm:prSet/>
      <dgm:spPr/>
      <dgm:t>
        <a:bodyPr/>
        <a:lstStyle/>
        <a:p>
          <a:endParaRPr lang="cy-GB"/>
        </a:p>
      </dgm:t>
    </dgm:pt>
    <dgm:pt modelId="{9C6792E1-AD7F-4263-B864-2DC3A93505F7}" type="sibTrans" cxnId="{422F8F05-D569-4F23-9980-41EA84561991}">
      <dgm:prSet/>
      <dgm:spPr/>
      <dgm:t>
        <a:bodyPr/>
        <a:lstStyle/>
        <a:p>
          <a:endParaRPr lang="cy-GB"/>
        </a:p>
      </dgm:t>
    </dgm:pt>
    <dgm:pt modelId="{442F3F69-F4DB-4A20-8B17-2093C04E993B}">
      <dgm:prSet phldrT="[Text]"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</a:rPr>
            <a:t>Un </a:t>
          </a:r>
          <a:r>
            <a:rPr lang="en-GB" sz="1600" b="1" dirty="0" err="1">
              <a:solidFill>
                <a:schemeClr val="tx1"/>
              </a:solidFill>
            </a:rPr>
            <a:t>Iaith</a:t>
          </a:r>
          <a:r>
            <a:rPr lang="en-GB" sz="1600" b="1" dirty="0">
              <a:solidFill>
                <a:schemeClr val="tx1"/>
              </a:solidFill>
            </a:rPr>
            <a:t> </a:t>
          </a:r>
          <a:r>
            <a:rPr lang="en-GB" sz="1600" b="1" dirty="0" err="1">
              <a:solidFill>
                <a:schemeClr val="tx1"/>
              </a:solidFill>
            </a:rPr>
            <a:t>i</a:t>
          </a:r>
          <a:r>
            <a:rPr lang="en-GB" sz="1600" b="1" dirty="0">
              <a:solidFill>
                <a:schemeClr val="tx1"/>
              </a:solidFill>
            </a:rPr>
            <a:t> </a:t>
          </a:r>
          <a:r>
            <a:rPr lang="en-GB" sz="1600" b="1" dirty="0" err="1">
              <a:solidFill>
                <a:schemeClr val="tx1"/>
              </a:solidFill>
            </a:rPr>
            <a:t>Bawb</a:t>
          </a:r>
          <a:endParaRPr lang="cy-GB" sz="1600" b="1" dirty="0">
            <a:solidFill>
              <a:schemeClr val="tx1"/>
            </a:solidFill>
          </a:endParaRPr>
        </a:p>
      </dgm:t>
    </dgm:pt>
    <dgm:pt modelId="{59DF68F2-2209-4757-B2B2-CECEBC8AA060}" type="parTrans" cxnId="{DA09B9DF-5715-4BB5-BAA8-823E56BF6B18}">
      <dgm:prSet/>
      <dgm:spPr/>
      <dgm:t>
        <a:bodyPr/>
        <a:lstStyle/>
        <a:p>
          <a:endParaRPr lang="cy-GB"/>
        </a:p>
      </dgm:t>
    </dgm:pt>
    <dgm:pt modelId="{7D5736D9-30DF-4E77-9095-59EB684C5F60}" type="sibTrans" cxnId="{DA09B9DF-5715-4BB5-BAA8-823E56BF6B18}">
      <dgm:prSet/>
      <dgm:spPr/>
      <dgm:t>
        <a:bodyPr/>
        <a:lstStyle/>
        <a:p>
          <a:endParaRPr lang="cy-GB"/>
        </a:p>
      </dgm:t>
    </dgm:pt>
    <dgm:pt modelId="{A000710F-44BA-4C8D-BE32-9D1A04AA9980}">
      <dgm:prSet phldrT="[Text]" custT="1"/>
      <dgm:spPr/>
      <dgm:t>
        <a:bodyPr/>
        <a:lstStyle/>
        <a:p>
          <a:r>
            <a:rPr lang="en-GB" sz="1400" b="1" dirty="0" err="1">
              <a:solidFill>
                <a:schemeClr val="tx1"/>
              </a:solidFill>
            </a:rPr>
            <a:t>Miliwn</a:t>
          </a:r>
          <a:r>
            <a:rPr lang="en-GB" sz="1400" b="1" dirty="0">
              <a:solidFill>
                <a:schemeClr val="tx1"/>
              </a:solidFill>
            </a:rPr>
            <a:t> o </a:t>
          </a:r>
          <a:r>
            <a:rPr lang="en-GB" sz="1400" b="1" dirty="0" err="1">
              <a:solidFill>
                <a:schemeClr val="tx1"/>
              </a:solidFill>
            </a:rPr>
            <a:t>siaradwyr</a:t>
          </a:r>
          <a:r>
            <a:rPr lang="en-GB" sz="1400" b="1" dirty="0">
              <a:solidFill>
                <a:schemeClr val="tx1"/>
              </a:solidFill>
            </a:rPr>
            <a:t> </a:t>
          </a:r>
          <a:r>
            <a:rPr lang="en-GB" sz="1400" b="1" dirty="0" err="1">
              <a:solidFill>
                <a:schemeClr val="tx1"/>
              </a:solidFill>
            </a:rPr>
            <a:t>Cymraeg</a:t>
          </a:r>
          <a:endParaRPr lang="cy-GB" sz="1400" b="1" dirty="0">
            <a:solidFill>
              <a:schemeClr val="tx1"/>
            </a:solidFill>
          </a:endParaRPr>
        </a:p>
      </dgm:t>
    </dgm:pt>
    <dgm:pt modelId="{5F7DE952-E49F-4FDD-810C-FDADDFB23B6B}" type="parTrans" cxnId="{F98C073F-DF94-4692-BA94-582DB2771E7E}">
      <dgm:prSet/>
      <dgm:spPr/>
      <dgm:t>
        <a:bodyPr/>
        <a:lstStyle/>
        <a:p>
          <a:endParaRPr lang="cy-GB"/>
        </a:p>
      </dgm:t>
    </dgm:pt>
    <dgm:pt modelId="{A74816C0-25C2-46F6-BA43-9C3DD8DE7BCE}" type="sibTrans" cxnId="{F98C073F-DF94-4692-BA94-582DB2771E7E}">
      <dgm:prSet/>
      <dgm:spPr/>
      <dgm:t>
        <a:bodyPr/>
        <a:lstStyle/>
        <a:p>
          <a:endParaRPr lang="cy-GB"/>
        </a:p>
      </dgm:t>
    </dgm:pt>
    <dgm:pt modelId="{3D7179B6-D0CB-44A3-AC54-867950762AEF}">
      <dgm:prSet phldrT="[Text]"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</a:rPr>
            <a:t>EAL/SIY</a:t>
          </a:r>
          <a:endParaRPr lang="cy-GB" sz="1600" b="1" dirty="0">
            <a:solidFill>
              <a:schemeClr val="tx1"/>
            </a:solidFill>
          </a:endParaRPr>
        </a:p>
      </dgm:t>
    </dgm:pt>
    <dgm:pt modelId="{280BBCED-3E01-4EA0-91C2-0FBF386B319A}" type="parTrans" cxnId="{2B145C94-209A-48F7-B752-1379C2B06B77}">
      <dgm:prSet/>
      <dgm:spPr/>
      <dgm:t>
        <a:bodyPr/>
        <a:lstStyle/>
        <a:p>
          <a:endParaRPr lang="cy-GB"/>
        </a:p>
      </dgm:t>
    </dgm:pt>
    <dgm:pt modelId="{7D90F5D0-0014-4417-BEBA-9A692BE87A1A}" type="sibTrans" cxnId="{2B145C94-209A-48F7-B752-1379C2B06B77}">
      <dgm:prSet/>
      <dgm:spPr/>
      <dgm:t>
        <a:bodyPr/>
        <a:lstStyle/>
        <a:p>
          <a:endParaRPr lang="cy-GB"/>
        </a:p>
      </dgm:t>
    </dgm:pt>
    <dgm:pt modelId="{EDEAE515-13C3-49BC-94C2-7337F73EBE18}">
      <dgm:prSet phldrT="[Text]" custT="1"/>
      <dgm:spPr/>
      <dgm:t>
        <a:bodyPr/>
        <a:lstStyle/>
        <a:p>
          <a:r>
            <a:rPr lang="en-GB" sz="1200" b="1" dirty="0">
              <a:solidFill>
                <a:schemeClr val="tx1"/>
              </a:solidFill>
            </a:rPr>
            <a:t>Donaldson</a:t>
          </a:r>
          <a:endParaRPr lang="cy-GB" sz="1200" b="1" dirty="0">
            <a:solidFill>
              <a:schemeClr val="tx1"/>
            </a:solidFill>
          </a:endParaRPr>
        </a:p>
      </dgm:t>
    </dgm:pt>
    <dgm:pt modelId="{CA8D6D1A-A34D-415F-9258-C494E49ACC24}" type="parTrans" cxnId="{D458705F-6BC1-4A33-884D-F412330C0741}">
      <dgm:prSet/>
      <dgm:spPr/>
      <dgm:t>
        <a:bodyPr/>
        <a:lstStyle/>
        <a:p>
          <a:endParaRPr lang="cy-GB"/>
        </a:p>
      </dgm:t>
    </dgm:pt>
    <dgm:pt modelId="{46970963-7BCB-4A40-85D7-AE2E31A01E82}" type="sibTrans" cxnId="{D458705F-6BC1-4A33-884D-F412330C0741}">
      <dgm:prSet/>
      <dgm:spPr/>
      <dgm:t>
        <a:bodyPr/>
        <a:lstStyle/>
        <a:p>
          <a:endParaRPr lang="cy-GB"/>
        </a:p>
      </dgm:t>
    </dgm:pt>
    <dgm:pt modelId="{CA4E6AFB-AC9B-4638-B43F-5EC3137D0B6D}" type="pres">
      <dgm:prSet presAssocID="{D99F7099-45BE-4ED9-9110-F568907C5EAA}" presName="cycle" presStyleCnt="0">
        <dgm:presLayoutVars>
          <dgm:dir/>
          <dgm:resizeHandles val="exact"/>
        </dgm:presLayoutVars>
      </dgm:prSet>
      <dgm:spPr/>
    </dgm:pt>
    <dgm:pt modelId="{A4445CD6-9FFC-4263-81BB-A1E4A9D82C62}" type="pres">
      <dgm:prSet presAssocID="{61004E11-1C62-449F-A40F-6EE19F31C0FA}" presName="node" presStyleLbl="node1" presStyleIdx="0" presStyleCnt="5">
        <dgm:presLayoutVars>
          <dgm:bulletEnabled val="1"/>
        </dgm:presLayoutVars>
      </dgm:prSet>
      <dgm:spPr/>
    </dgm:pt>
    <dgm:pt modelId="{554D0812-BA86-423D-9FBF-80CBAA6BB088}" type="pres">
      <dgm:prSet presAssocID="{9C6792E1-AD7F-4263-B864-2DC3A93505F7}" presName="sibTrans" presStyleLbl="sibTrans2D1" presStyleIdx="0" presStyleCnt="5"/>
      <dgm:spPr/>
    </dgm:pt>
    <dgm:pt modelId="{8F1E6573-1B1B-426B-B3B3-DF0C8477A47A}" type="pres">
      <dgm:prSet presAssocID="{9C6792E1-AD7F-4263-B864-2DC3A93505F7}" presName="connectorText" presStyleLbl="sibTrans2D1" presStyleIdx="0" presStyleCnt="5"/>
      <dgm:spPr/>
    </dgm:pt>
    <dgm:pt modelId="{20330C93-D50E-4476-BBC4-3147BFDD26FD}" type="pres">
      <dgm:prSet presAssocID="{442F3F69-F4DB-4A20-8B17-2093C04E993B}" presName="node" presStyleLbl="node1" presStyleIdx="1" presStyleCnt="5">
        <dgm:presLayoutVars>
          <dgm:bulletEnabled val="1"/>
        </dgm:presLayoutVars>
      </dgm:prSet>
      <dgm:spPr/>
    </dgm:pt>
    <dgm:pt modelId="{4B0659F9-5B0E-441E-B5F0-CAE7B669C895}" type="pres">
      <dgm:prSet presAssocID="{7D5736D9-30DF-4E77-9095-59EB684C5F60}" presName="sibTrans" presStyleLbl="sibTrans2D1" presStyleIdx="1" presStyleCnt="5"/>
      <dgm:spPr/>
    </dgm:pt>
    <dgm:pt modelId="{983B3FA1-45F0-4B73-8215-D1588A998F33}" type="pres">
      <dgm:prSet presAssocID="{7D5736D9-30DF-4E77-9095-59EB684C5F60}" presName="connectorText" presStyleLbl="sibTrans2D1" presStyleIdx="1" presStyleCnt="5"/>
      <dgm:spPr/>
    </dgm:pt>
    <dgm:pt modelId="{838A4576-EEB8-41BE-A566-1ACDE1424A45}" type="pres">
      <dgm:prSet presAssocID="{A000710F-44BA-4C8D-BE32-9D1A04AA9980}" presName="node" presStyleLbl="node1" presStyleIdx="2" presStyleCnt="5">
        <dgm:presLayoutVars>
          <dgm:bulletEnabled val="1"/>
        </dgm:presLayoutVars>
      </dgm:prSet>
      <dgm:spPr/>
    </dgm:pt>
    <dgm:pt modelId="{33F18B38-2040-4D3E-B94C-AC186BF57979}" type="pres">
      <dgm:prSet presAssocID="{A74816C0-25C2-46F6-BA43-9C3DD8DE7BCE}" presName="sibTrans" presStyleLbl="sibTrans2D1" presStyleIdx="2" presStyleCnt="5"/>
      <dgm:spPr/>
    </dgm:pt>
    <dgm:pt modelId="{9CDE5155-7093-4488-B220-A6121026BDAA}" type="pres">
      <dgm:prSet presAssocID="{A74816C0-25C2-46F6-BA43-9C3DD8DE7BCE}" presName="connectorText" presStyleLbl="sibTrans2D1" presStyleIdx="2" presStyleCnt="5"/>
      <dgm:spPr/>
    </dgm:pt>
    <dgm:pt modelId="{F74EEEFC-8286-4017-B814-382D22CD933E}" type="pres">
      <dgm:prSet presAssocID="{3D7179B6-D0CB-44A3-AC54-867950762AEF}" presName="node" presStyleLbl="node1" presStyleIdx="3" presStyleCnt="5">
        <dgm:presLayoutVars>
          <dgm:bulletEnabled val="1"/>
        </dgm:presLayoutVars>
      </dgm:prSet>
      <dgm:spPr/>
    </dgm:pt>
    <dgm:pt modelId="{7CA20E4C-617B-4357-A762-86810C617290}" type="pres">
      <dgm:prSet presAssocID="{7D90F5D0-0014-4417-BEBA-9A692BE87A1A}" presName="sibTrans" presStyleLbl="sibTrans2D1" presStyleIdx="3" presStyleCnt="5"/>
      <dgm:spPr/>
    </dgm:pt>
    <dgm:pt modelId="{3FC139DC-07F0-4A7E-BB01-EE866C0E3419}" type="pres">
      <dgm:prSet presAssocID="{7D90F5D0-0014-4417-BEBA-9A692BE87A1A}" presName="connectorText" presStyleLbl="sibTrans2D1" presStyleIdx="3" presStyleCnt="5"/>
      <dgm:spPr/>
    </dgm:pt>
    <dgm:pt modelId="{DC725FDD-2DD9-4914-85FA-8A026B4B16F0}" type="pres">
      <dgm:prSet presAssocID="{EDEAE515-13C3-49BC-94C2-7337F73EBE18}" presName="node" presStyleLbl="node1" presStyleIdx="4" presStyleCnt="5">
        <dgm:presLayoutVars>
          <dgm:bulletEnabled val="1"/>
        </dgm:presLayoutVars>
      </dgm:prSet>
      <dgm:spPr/>
    </dgm:pt>
    <dgm:pt modelId="{5ACCF111-CA41-4266-A353-87E132F81561}" type="pres">
      <dgm:prSet presAssocID="{46970963-7BCB-4A40-85D7-AE2E31A01E82}" presName="sibTrans" presStyleLbl="sibTrans2D1" presStyleIdx="4" presStyleCnt="5"/>
      <dgm:spPr/>
    </dgm:pt>
    <dgm:pt modelId="{7826C3AE-1998-474E-8E39-850C5C0E8C29}" type="pres">
      <dgm:prSet presAssocID="{46970963-7BCB-4A40-85D7-AE2E31A01E82}" presName="connectorText" presStyleLbl="sibTrans2D1" presStyleIdx="4" presStyleCnt="5"/>
      <dgm:spPr/>
    </dgm:pt>
  </dgm:ptLst>
  <dgm:cxnLst>
    <dgm:cxn modelId="{6914AC02-5505-4824-8F18-033D1F381080}" type="presOf" srcId="{46970963-7BCB-4A40-85D7-AE2E31A01E82}" destId="{7826C3AE-1998-474E-8E39-850C5C0E8C29}" srcOrd="1" destOrd="0" presId="urn:microsoft.com/office/officeart/2005/8/layout/cycle2"/>
    <dgm:cxn modelId="{422F8F05-D569-4F23-9980-41EA84561991}" srcId="{D99F7099-45BE-4ED9-9110-F568907C5EAA}" destId="{61004E11-1C62-449F-A40F-6EE19F31C0FA}" srcOrd="0" destOrd="0" parTransId="{9A10CFCC-8FC7-4672-911A-485FDF05E5A2}" sibTransId="{9C6792E1-AD7F-4263-B864-2DC3A93505F7}"/>
    <dgm:cxn modelId="{A871181E-5D98-4DBC-BA69-F61497B728D8}" type="presOf" srcId="{7D90F5D0-0014-4417-BEBA-9A692BE87A1A}" destId="{3FC139DC-07F0-4A7E-BB01-EE866C0E3419}" srcOrd="1" destOrd="0" presId="urn:microsoft.com/office/officeart/2005/8/layout/cycle2"/>
    <dgm:cxn modelId="{3F05743A-6C8C-4759-927E-82CCDDD417F8}" type="presOf" srcId="{D99F7099-45BE-4ED9-9110-F568907C5EAA}" destId="{CA4E6AFB-AC9B-4638-B43F-5EC3137D0B6D}" srcOrd="0" destOrd="0" presId="urn:microsoft.com/office/officeart/2005/8/layout/cycle2"/>
    <dgm:cxn modelId="{F98C073F-DF94-4692-BA94-582DB2771E7E}" srcId="{D99F7099-45BE-4ED9-9110-F568907C5EAA}" destId="{A000710F-44BA-4C8D-BE32-9D1A04AA9980}" srcOrd="2" destOrd="0" parTransId="{5F7DE952-E49F-4FDD-810C-FDADDFB23B6B}" sibTransId="{A74816C0-25C2-46F6-BA43-9C3DD8DE7BCE}"/>
    <dgm:cxn modelId="{D458705F-6BC1-4A33-884D-F412330C0741}" srcId="{D99F7099-45BE-4ED9-9110-F568907C5EAA}" destId="{EDEAE515-13C3-49BC-94C2-7337F73EBE18}" srcOrd="4" destOrd="0" parTransId="{CA8D6D1A-A34D-415F-9258-C494E49ACC24}" sibTransId="{46970963-7BCB-4A40-85D7-AE2E31A01E82}"/>
    <dgm:cxn modelId="{9ED41263-78D1-4B45-A876-7D3838054231}" type="presOf" srcId="{3D7179B6-D0CB-44A3-AC54-867950762AEF}" destId="{F74EEEFC-8286-4017-B814-382D22CD933E}" srcOrd="0" destOrd="0" presId="urn:microsoft.com/office/officeart/2005/8/layout/cycle2"/>
    <dgm:cxn modelId="{0AC3964E-F25F-4289-AE44-0A35DD76CF71}" type="presOf" srcId="{A74816C0-25C2-46F6-BA43-9C3DD8DE7BCE}" destId="{33F18B38-2040-4D3E-B94C-AC186BF57979}" srcOrd="0" destOrd="0" presId="urn:microsoft.com/office/officeart/2005/8/layout/cycle2"/>
    <dgm:cxn modelId="{DF77B67B-30FB-4DB8-A1E3-F7870236CEA6}" type="presOf" srcId="{61004E11-1C62-449F-A40F-6EE19F31C0FA}" destId="{A4445CD6-9FFC-4263-81BB-A1E4A9D82C62}" srcOrd="0" destOrd="0" presId="urn:microsoft.com/office/officeart/2005/8/layout/cycle2"/>
    <dgm:cxn modelId="{BEEAD684-A198-4193-B9EA-6E9ABE1EC71E}" type="presOf" srcId="{9C6792E1-AD7F-4263-B864-2DC3A93505F7}" destId="{554D0812-BA86-423D-9FBF-80CBAA6BB088}" srcOrd="0" destOrd="0" presId="urn:microsoft.com/office/officeart/2005/8/layout/cycle2"/>
    <dgm:cxn modelId="{663EB292-5B17-44B7-9025-1CF9726E5A1E}" type="presOf" srcId="{9C6792E1-AD7F-4263-B864-2DC3A93505F7}" destId="{8F1E6573-1B1B-426B-B3B3-DF0C8477A47A}" srcOrd="1" destOrd="0" presId="urn:microsoft.com/office/officeart/2005/8/layout/cycle2"/>
    <dgm:cxn modelId="{0A999093-D291-4DF2-BE1A-94B4C0F4C5C5}" type="presOf" srcId="{46970963-7BCB-4A40-85D7-AE2E31A01E82}" destId="{5ACCF111-CA41-4266-A353-87E132F81561}" srcOrd="0" destOrd="0" presId="urn:microsoft.com/office/officeart/2005/8/layout/cycle2"/>
    <dgm:cxn modelId="{2B145C94-209A-48F7-B752-1379C2B06B77}" srcId="{D99F7099-45BE-4ED9-9110-F568907C5EAA}" destId="{3D7179B6-D0CB-44A3-AC54-867950762AEF}" srcOrd="3" destOrd="0" parTransId="{280BBCED-3E01-4EA0-91C2-0FBF386B319A}" sibTransId="{7D90F5D0-0014-4417-BEBA-9A692BE87A1A}"/>
    <dgm:cxn modelId="{F4B104C9-C9E0-40B7-ABD9-884A4A36BF57}" type="presOf" srcId="{7D5736D9-30DF-4E77-9095-59EB684C5F60}" destId="{983B3FA1-45F0-4B73-8215-D1588A998F33}" srcOrd="1" destOrd="0" presId="urn:microsoft.com/office/officeart/2005/8/layout/cycle2"/>
    <dgm:cxn modelId="{76E557CB-C222-44F9-BE12-46CCDDB783E1}" type="presOf" srcId="{7D90F5D0-0014-4417-BEBA-9A692BE87A1A}" destId="{7CA20E4C-617B-4357-A762-86810C617290}" srcOrd="0" destOrd="0" presId="urn:microsoft.com/office/officeart/2005/8/layout/cycle2"/>
    <dgm:cxn modelId="{DA09B9DF-5715-4BB5-BAA8-823E56BF6B18}" srcId="{D99F7099-45BE-4ED9-9110-F568907C5EAA}" destId="{442F3F69-F4DB-4A20-8B17-2093C04E993B}" srcOrd="1" destOrd="0" parTransId="{59DF68F2-2209-4757-B2B2-CECEBC8AA060}" sibTransId="{7D5736D9-30DF-4E77-9095-59EB684C5F60}"/>
    <dgm:cxn modelId="{22A127E1-12C9-4186-AA81-4EA980192B3B}" type="presOf" srcId="{442F3F69-F4DB-4A20-8B17-2093C04E993B}" destId="{20330C93-D50E-4476-BBC4-3147BFDD26FD}" srcOrd="0" destOrd="0" presId="urn:microsoft.com/office/officeart/2005/8/layout/cycle2"/>
    <dgm:cxn modelId="{0EF46FE3-D367-4EA0-9CB1-D870F629AF81}" type="presOf" srcId="{A74816C0-25C2-46F6-BA43-9C3DD8DE7BCE}" destId="{9CDE5155-7093-4488-B220-A6121026BDAA}" srcOrd="1" destOrd="0" presId="urn:microsoft.com/office/officeart/2005/8/layout/cycle2"/>
    <dgm:cxn modelId="{D12182F5-CBE8-4F73-88F0-F9E8C14AF374}" type="presOf" srcId="{7D5736D9-30DF-4E77-9095-59EB684C5F60}" destId="{4B0659F9-5B0E-441E-B5F0-CAE7B669C895}" srcOrd="0" destOrd="0" presId="urn:microsoft.com/office/officeart/2005/8/layout/cycle2"/>
    <dgm:cxn modelId="{66F788F7-6F47-4EA0-9E3F-31A0F5DE92B7}" type="presOf" srcId="{EDEAE515-13C3-49BC-94C2-7337F73EBE18}" destId="{DC725FDD-2DD9-4914-85FA-8A026B4B16F0}" srcOrd="0" destOrd="0" presId="urn:microsoft.com/office/officeart/2005/8/layout/cycle2"/>
    <dgm:cxn modelId="{0AD287F8-C030-4183-8CB6-DD1F82B78487}" type="presOf" srcId="{A000710F-44BA-4C8D-BE32-9D1A04AA9980}" destId="{838A4576-EEB8-41BE-A566-1ACDE1424A45}" srcOrd="0" destOrd="0" presId="urn:microsoft.com/office/officeart/2005/8/layout/cycle2"/>
    <dgm:cxn modelId="{45C15797-B941-4F3F-A2CA-618E63209D22}" type="presParOf" srcId="{CA4E6AFB-AC9B-4638-B43F-5EC3137D0B6D}" destId="{A4445CD6-9FFC-4263-81BB-A1E4A9D82C62}" srcOrd="0" destOrd="0" presId="urn:microsoft.com/office/officeart/2005/8/layout/cycle2"/>
    <dgm:cxn modelId="{EB1366F1-D99B-4058-BEC2-7A83024CEE08}" type="presParOf" srcId="{CA4E6AFB-AC9B-4638-B43F-5EC3137D0B6D}" destId="{554D0812-BA86-423D-9FBF-80CBAA6BB088}" srcOrd="1" destOrd="0" presId="urn:microsoft.com/office/officeart/2005/8/layout/cycle2"/>
    <dgm:cxn modelId="{E0221381-B440-4429-A6B3-874EE8F172EB}" type="presParOf" srcId="{554D0812-BA86-423D-9FBF-80CBAA6BB088}" destId="{8F1E6573-1B1B-426B-B3B3-DF0C8477A47A}" srcOrd="0" destOrd="0" presId="urn:microsoft.com/office/officeart/2005/8/layout/cycle2"/>
    <dgm:cxn modelId="{032545C6-A1FF-47B4-ADFC-A0AD20091AA9}" type="presParOf" srcId="{CA4E6AFB-AC9B-4638-B43F-5EC3137D0B6D}" destId="{20330C93-D50E-4476-BBC4-3147BFDD26FD}" srcOrd="2" destOrd="0" presId="urn:microsoft.com/office/officeart/2005/8/layout/cycle2"/>
    <dgm:cxn modelId="{9A2F0381-56B7-4641-86E6-FF0A700C4803}" type="presParOf" srcId="{CA4E6AFB-AC9B-4638-B43F-5EC3137D0B6D}" destId="{4B0659F9-5B0E-441E-B5F0-CAE7B669C895}" srcOrd="3" destOrd="0" presId="urn:microsoft.com/office/officeart/2005/8/layout/cycle2"/>
    <dgm:cxn modelId="{00A7F4F1-EF97-4CD0-836A-F0AE84B5B146}" type="presParOf" srcId="{4B0659F9-5B0E-441E-B5F0-CAE7B669C895}" destId="{983B3FA1-45F0-4B73-8215-D1588A998F33}" srcOrd="0" destOrd="0" presId="urn:microsoft.com/office/officeart/2005/8/layout/cycle2"/>
    <dgm:cxn modelId="{F88D1E50-09FA-428F-8C10-77C3263B9A4A}" type="presParOf" srcId="{CA4E6AFB-AC9B-4638-B43F-5EC3137D0B6D}" destId="{838A4576-EEB8-41BE-A566-1ACDE1424A45}" srcOrd="4" destOrd="0" presId="urn:microsoft.com/office/officeart/2005/8/layout/cycle2"/>
    <dgm:cxn modelId="{F51C102B-D044-4675-A21E-83F78A181750}" type="presParOf" srcId="{CA4E6AFB-AC9B-4638-B43F-5EC3137D0B6D}" destId="{33F18B38-2040-4D3E-B94C-AC186BF57979}" srcOrd="5" destOrd="0" presId="urn:microsoft.com/office/officeart/2005/8/layout/cycle2"/>
    <dgm:cxn modelId="{3EC92FC6-E841-4B74-B738-233EFFECEECC}" type="presParOf" srcId="{33F18B38-2040-4D3E-B94C-AC186BF57979}" destId="{9CDE5155-7093-4488-B220-A6121026BDAA}" srcOrd="0" destOrd="0" presId="urn:microsoft.com/office/officeart/2005/8/layout/cycle2"/>
    <dgm:cxn modelId="{4D54EA94-AE82-415B-B712-103E0358E1ED}" type="presParOf" srcId="{CA4E6AFB-AC9B-4638-B43F-5EC3137D0B6D}" destId="{F74EEEFC-8286-4017-B814-382D22CD933E}" srcOrd="6" destOrd="0" presId="urn:microsoft.com/office/officeart/2005/8/layout/cycle2"/>
    <dgm:cxn modelId="{852C80DF-3F74-45F1-9701-4638BC1EAD2B}" type="presParOf" srcId="{CA4E6AFB-AC9B-4638-B43F-5EC3137D0B6D}" destId="{7CA20E4C-617B-4357-A762-86810C617290}" srcOrd="7" destOrd="0" presId="urn:microsoft.com/office/officeart/2005/8/layout/cycle2"/>
    <dgm:cxn modelId="{96A80DD1-083D-485E-A65C-A49DADE4B05F}" type="presParOf" srcId="{7CA20E4C-617B-4357-A762-86810C617290}" destId="{3FC139DC-07F0-4A7E-BB01-EE866C0E3419}" srcOrd="0" destOrd="0" presId="urn:microsoft.com/office/officeart/2005/8/layout/cycle2"/>
    <dgm:cxn modelId="{E915F8D9-21CB-49F2-8B94-0FC7D45B3A26}" type="presParOf" srcId="{CA4E6AFB-AC9B-4638-B43F-5EC3137D0B6D}" destId="{DC725FDD-2DD9-4914-85FA-8A026B4B16F0}" srcOrd="8" destOrd="0" presId="urn:microsoft.com/office/officeart/2005/8/layout/cycle2"/>
    <dgm:cxn modelId="{5C0FE8D2-F2AB-4A8F-B588-B8E096847C4A}" type="presParOf" srcId="{CA4E6AFB-AC9B-4638-B43F-5EC3137D0B6D}" destId="{5ACCF111-CA41-4266-A353-87E132F81561}" srcOrd="9" destOrd="0" presId="urn:microsoft.com/office/officeart/2005/8/layout/cycle2"/>
    <dgm:cxn modelId="{70C00970-2DA1-4474-A996-496DE2093872}" type="presParOf" srcId="{5ACCF111-CA41-4266-A353-87E132F81561}" destId="{7826C3AE-1998-474E-8E39-850C5C0E8C2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F4CDF-6F80-437F-BFE0-B5AEFACE8007}">
      <dsp:nvSpPr>
        <dsp:cNvPr id="0" name=""/>
        <dsp:cNvSpPr/>
      </dsp:nvSpPr>
      <dsp:spPr>
        <a:xfrm>
          <a:off x="2690319" y="1537510"/>
          <a:ext cx="2186172" cy="1725866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000" kern="1200" dirty="0"/>
        </a:p>
      </dsp:txBody>
      <dsp:txXfrm>
        <a:off x="2774569" y="1621760"/>
        <a:ext cx="2017672" cy="1557366"/>
      </dsp:txXfrm>
    </dsp:sp>
    <dsp:sp modelId="{A21AA222-CD81-4356-88FA-7F224D11E9BF}">
      <dsp:nvSpPr>
        <dsp:cNvPr id="0" name=""/>
        <dsp:cNvSpPr/>
      </dsp:nvSpPr>
      <dsp:spPr>
        <a:xfrm rot="16390202">
          <a:off x="3626350" y="1321003"/>
          <a:ext cx="43367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3367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3D15FA-B3CF-41DC-A6FE-931BD189342B}">
      <dsp:nvSpPr>
        <dsp:cNvPr id="0" name=""/>
        <dsp:cNvSpPr/>
      </dsp:nvSpPr>
      <dsp:spPr>
        <a:xfrm>
          <a:off x="2498525" y="-65513"/>
          <a:ext cx="2778110" cy="11700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Cynyddu</a:t>
          </a:r>
          <a:r>
            <a:rPr lang="en-GB" sz="2000" kern="1200" dirty="0"/>
            <a:t> </a:t>
          </a:r>
          <a:r>
            <a:rPr lang="en-GB" sz="2000" kern="1200" dirty="0" err="1"/>
            <a:t>niferoedd</a:t>
          </a:r>
          <a:r>
            <a:rPr lang="en-GB" sz="2000" kern="1200" dirty="0"/>
            <a:t> </a:t>
          </a:r>
          <a:r>
            <a:rPr lang="en-GB" sz="2000" kern="1200" dirty="0" err="1"/>
            <a:t>sy’n</a:t>
          </a:r>
          <a:r>
            <a:rPr lang="en-GB" sz="2000" kern="1200" dirty="0"/>
            <a:t> </a:t>
          </a:r>
          <a:r>
            <a:rPr lang="en-GB" sz="2000" kern="1200" dirty="0" err="1"/>
            <a:t>astudio</a:t>
          </a:r>
          <a:r>
            <a:rPr lang="en-GB" sz="2000" kern="1200" dirty="0"/>
            <a:t> </a:t>
          </a:r>
          <a:r>
            <a:rPr lang="en-GB" sz="2000" kern="1200" dirty="0" err="1"/>
            <a:t>iaith</a:t>
          </a:r>
          <a:r>
            <a:rPr lang="en-GB" sz="2000" kern="1200" dirty="0"/>
            <a:t> </a:t>
          </a:r>
          <a:r>
            <a:rPr lang="en-GB" sz="2000" kern="1200" dirty="0" err="1"/>
            <a:t>dramor</a:t>
          </a:r>
          <a:r>
            <a:rPr lang="en-GB" sz="2000" kern="1200" dirty="0"/>
            <a:t> TGAU a </a:t>
          </a:r>
          <a:r>
            <a:rPr lang="en-GB" sz="2000" kern="1200" dirty="0" err="1"/>
            <a:t>Safon</a:t>
          </a:r>
          <a:r>
            <a:rPr lang="en-GB" sz="2000" kern="1200" dirty="0"/>
            <a:t> </a:t>
          </a:r>
          <a:r>
            <a:rPr lang="en-GB" sz="2000" kern="1200" dirty="0" err="1"/>
            <a:t>Uwch</a:t>
          </a:r>
          <a:endParaRPr lang="cy-GB" sz="2000" kern="1200" dirty="0"/>
        </a:p>
      </dsp:txBody>
      <dsp:txXfrm>
        <a:off x="2555640" y="-8398"/>
        <a:ext cx="2663880" cy="1055779"/>
      </dsp:txXfrm>
    </dsp:sp>
    <dsp:sp modelId="{9ED2D6B5-FEE9-468F-BCCD-62B0A122C8E7}">
      <dsp:nvSpPr>
        <dsp:cNvPr id="0" name=""/>
        <dsp:cNvSpPr/>
      </dsp:nvSpPr>
      <dsp:spPr>
        <a:xfrm rot="21519199">
          <a:off x="4876441" y="2370375"/>
          <a:ext cx="37197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7197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193BD0-86CC-4F3B-830D-62FA2CBA1501}">
      <dsp:nvSpPr>
        <dsp:cNvPr id="0" name=""/>
        <dsp:cNvSpPr/>
      </dsp:nvSpPr>
      <dsp:spPr>
        <a:xfrm>
          <a:off x="5248367" y="1633185"/>
          <a:ext cx="1686899" cy="1425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Gwella</a:t>
          </a:r>
          <a:r>
            <a:rPr lang="en-GB" sz="2000" kern="1200" dirty="0"/>
            <a:t> </a:t>
          </a:r>
          <a:r>
            <a:rPr lang="en-GB" sz="2000" kern="1200" dirty="0" err="1"/>
            <a:t>addysgu</a:t>
          </a:r>
          <a:r>
            <a:rPr lang="en-GB" sz="2000" kern="1200" dirty="0"/>
            <a:t> </a:t>
          </a:r>
          <a:r>
            <a:rPr lang="en-GB" sz="2000" kern="1200" dirty="0" err="1"/>
            <a:t>ieithoedd</a:t>
          </a:r>
          <a:r>
            <a:rPr lang="en-GB" sz="2000" kern="1200" dirty="0"/>
            <a:t> </a:t>
          </a:r>
          <a:r>
            <a:rPr lang="en-GB" sz="2000" kern="1200" dirty="0" err="1"/>
            <a:t>tramor</a:t>
          </a:r>
          <a:r>
            <a:rPr lang="en-GB" sz="2000" kern="1200" dirty="0"/>
            <a:t> modern</a:t>
          </a:r>
          <a:endParaRPr lang="cy-GB" sz="2000" kern="1200" dirty="0"/>
        </a:p>
      </dsp:txBody>
      <dsp:txXfrm>
        <a:off x="5317978" y="1702796"/>
        <a:ext cx="1547677" cy="1286758"/>
      </dsp:txXfrm>
    </dsp:sp>
    <dsp:sp modelId="{0CCE7B48-5354-4107-B5C3-579436B22FBD}">
      <dsp:nvSpPr>
        <dsp:cNvPr id="0" name=""/>
        <dsp:cNvSpPr/>
      </dsp:nvSpPr>
      <dsp:spPr>
        <a:xfrm rot="5620284">
          <a:off x="3434573" y="3538611"/>
          <a:ext cx="5516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51601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E48E0-CC30-4483-A2C0-081BA667D9E4}">
      <dsp:nvSpPr>
        <dsp:cNvPr id="0" name=""/>
        <dsp:cNvSpPr/>
      </dsp:nvSpPr>
      <dsp:spPr>
        <a:xfrm>
          <a:off x="2640471" y="3813845"/>
          <a:ext cx="2040049" cy="10041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Dysgu</a:t>
          </a:r>
          <a:r>
            <a:rPr lang="en-GB" sz="2000" kern="1200" dirty="0"/>
            <a:t> </a:t>
          </a:r>
          <a:r>
            <a:rPr lang="en-GB" sz="2000" kern="1200" dirty="0" err="1"/>
            <a:t>iaith</a:t>
          </a:r>
          <a:r>
            <a:rPr lang="en-GB" sz="2000" kern="1200" dirty="0"/>
            <a:t> </a:t>
          </a:r>
          <a:r>
            <a:rPr lang="en-GB" sz="2000" kern="1200" dirty="0" err="1"/>
            <a:t>dramor</a:t>
          </a:r>
          <a:r>
            <a:rPr lang="en-GB" sz="2000" kern="1200" dirty="0"/>
            <a:t> o </a:t>
          </a:r>
          <a:r>
            <a:rPr lang="en-GB" sz="2000" kern="1200" dirty="0" err="1"/>
            <a:t>fl</a:t>
          </a:r>
          <a:r>
            <a:rPr lang="en-GB" sz="2000" kern="1200" dirty="0"/>
            <a:t> 5</a:t>
          </a:r>
          <a:endParaRPr lang="cy-GB" sz="2000" kern="1200" dirty="0"/>
        </a:p>
      </dsp:txBody>
      <dsp:txXfrm>
        <a:off x="2689492" y="3862866"/>
        <a:ext cx="1942007" cy="906154"/>
      </dsp:txXfrm>
    </dsp:sp>
    <dsp:sp modelId="{B78252BA-8E39-42A0-B684-DCD02E5EC376}">
      <dsp:nvSpPr>
        <dsp:cNvPr id="0" name=""/>
        <dsp:cNvSpPr/>
      </dsp:nvSpPr>
      <dsp:spPr>
        <a:xfrm rot="10810579">
          <a:off x="2203347" y="2396330"/>
          <a:ext cx="48697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8697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98AA1B-BB19-4C19-90AC-6B1058CA68ED}">
      <dsp:nvSpPr>
        <dsp:cNvPr id="0" name=""/>
        <dsp:cNvSpPr/>
      </dsp:nvSpPr>
      <dsp:spPr>
        <a:xfrm>
          <a:off x="87805" y="1670982"/>
          <a:ext cx="2115543" cy="1442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Rhaid</a:t>
          </a:r>
          <a:r>
            <a:rPr lang="en-GB" sz="2000" kern="1200" dirty="0"/>
            <a:t> </a:t>
          </a:r>
          <a:r>
            <a:rPr lang="en-GB" sz="2000" kern="1200" dirty="0" err="1"/>
            <a:t>i</a:t>
          </a:r>
          <a:r>
            <a:rPr lang="en-GB" sz="2000" kern="1200" dirty="0"/>
            <a:t> bob </a:t>
          </a:r>
          <a:r>
            <a:rPr lang="en-GB" sz="2000" kern="1200" dirty="0" err="1"/>
            <a:t>athro</a:t>
          </a:r>
          <a:r>
            <a:rPr lang="en-GB" sz="2000" kern="1200" dirty="0"/>
            <a:t> </a:t>
          </a:r>
          <a:r>
            <a:rPr lang="en-GB" sz="2000" kern="1200" dirty="0" err="1"/>
            <a:t>gynnwys</a:t>
          </a:r>
          <a:r>
            <a:rPr lang="en-GB" sz="2000" kern="1200" dirty="0"/>
            <a:t> </a:t>
          </a:r>
          <a:r>
            <a:rPr lang="en-GB" sz="2000" kern="1200" dirty="0" err="1"/>
            <a:t>iaith</a:t>
          </a:r>
          <a:r>
            <a:rPr lang="en-GB" sz="2000" kern="1200" dirty="0"/>
            <a:t> </a:t>
          </a:r>
          <a:r>
            <a:rPr lang="en-GB" sz="2000" kern="1200" dirty="0" err="1"/>
            <a:t>dramor</a:t>
          </a:r>
          <a:r>
            <a:rPr lang="en-GB" sz="2000" kern="1200" dirty="0"/>
            <a:t> </a:t>
          </a:r>
          <a:r>
            <a:rPr lang="en-GB" sz="2000" kern="1200" dirty="0" err="1"/>
            <a:t>mewn</a:t>
          </a:r>
          <a:r>
            <a:rPr lang="en-GB" sz="2000" kern="1200" dirty="0"/>
            <a:t> </a:t>
          </a:r>
          <a:r>
            <a:rPr lang="en-GB" sz="2000" kern="1200" dirty="0" err="1"/>
            <a:t>gwersi</a:t>
          </a:r>
          <a:endParaRPr lang="cy-GB" sz="2000" kern="1200" dirty="0"/>
        </a:p>
      </dsp:txBody>
      <dsp:txXfrm>
        <a:off x="158231" y="1741408"/>
        <a:ext cx="1974691" cy="13018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7AA26-DCF8-4F6A-983B-ACE894EAD2ED}">
      <dsp:nvSpPr>
        <dsp:cNvPr id="0" name=""/>
        <dsp:cNvSpPr/>
      </dsp:nvSpPr>
      <dsp:spPr>
        <a:xfrm rot="10800000">
          <a:off x="1048330" y="1727"/>
          <a:ext cx="3511364" cy="655557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083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>
              <a:solidFill>
                <a:schemeClr val="tx1"/>
              </a:solidFill>
            </a:rPr>
            <a:t>Celfyddydau</a:t>
          </a:r>
          <a:r>
            <a:rPr lang="en-US" sz="1900" kern="1200" dirty="0">
              <a:solidFill>
                <a:schemeClr val="tx1"/>
              </a:solidFill>
            </a:rPr>
            <a:t> </a:t>
          </a:r>
          <a:r>
            <a:rPr lang="en-US" sz="1900" kern="1200" dirty="0" err="1">
              <a:solidFill>
                <a:schemeClr val="tx1"/>
              </a:solidFill>
            </a:rPr>
            <a:t>mynegiannol</a:t>
          </a:r>
          <a:endParaRPr lang="cy-GB" sz="1900" kern="1200" dirty="0">
            <a:solidFill>
              <a:schemeClr val="tx1"/>
            </a:solidFill>
          </a:endParaRPr>
        </a:p>
      </dsp:txBody>
      <dsp:txXfrm rot="10800000">
        <a:off x="1212219" y="1727"/>
        <a:ext cx="3347475" cy="655557"/>
      </dsp:txXfrm>
    </dsp:sp>
    <dsp:sp modelId="{00A37A6C-3AF8-4772-888D-5DCA7F1D64BE}">
      <dsp:nvSpPr>
        <dsp:cNvPr id="0" name=""/>
        <dsp:cNvSpPr/>
      </dsp:nvSpPr>
      <dsp:spPr>
        <a:xfrm>
          <a:off x="720552" y="1727"/>
          <a:ext cx="655557" cy="655557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1C1FA-7BED-4205-9561-96423DB9B832}">
      <dsp:nvSpPr>
        <dsp:cNvPr id="0" name=""/>
        <dsp:cNvSpPr/>
      </dsp:nvSpPr>
      <dsp:spPr>
        <a:xfrm rot="10800000">
          <a:off x="1048330" y="852974"/>
          <a:ext cx="3511364" cy="655557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083" tIns="72390" rIns="135128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>
              <a:solidFill>
                <a:schemeClr val="tx1"/>
              </a:solidFill>
            </a:rPr>
            <a:t>Iechyd</a:t>
          </a:r>
          <a:r>
            <a:rPr lang="en-GB" sz="1900" kern="1200" dirty="0">
              <a:solidFill>
                <a:schemeClr val="tx1"/>
              </a:solidFill>
            </a:rPr>
            <a:t> a </a:t>
          </a:r>
          <a:r>
            <a:rPr lang="en-GB" sz="1900" kern="1200" dirty="0" err="1">
              <a:solidFill>
                <a:schemeClr val="tx1"/>
              </a:solidFill>
            </a:rPr>
            <a:t>Lles</a:t>
          </a:r>
          <a:endParaRPr lang="cy-GB" sz="1900" kern="1200" dirty="0">
            <a:solidFill>
              <a:schemeClr val="tx1"/>
            </a:solidFill>
          </a:endParaRPr>
        </a:p>
      </dsp:txBody>
      <dsp:txXfrm rot="10800000">
        <a:off x="1212219" y="852974"/>
        <a:ext cx="3347475" cy="655557"/>
      </dsp:txXfrm>
    </dsp:sp>
    <dsp:sp modelId="{532DD288-CBD0-4DC9-85CB-2F5F755FA790}">
      <dsp:nvSpPr>
        <dsp:cNvPr id="0" name=""/>
        <dsp:cNvSpPr/>
      </dsp:nvSpPr>
      <dsp:spPr>
        <a:xfrm>
          <a:off x="720552" y="852974"/>
          <a:ext cx="655557" cy="655557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6096EF-0862-4F18-89A8-BBB940D162B7}">
      <dsp:nvSpPr>
        <dsp:cNvPr id="0" name=""/>
        <dsp:cNvSpPr/>
      </dsp:nvSpPr>
      <dsp:spPr>
        <a:xfrm rot="10800000">
          <a:off x="1048330" y="1704221"/>
          <a:ext cx="3511364" cy="655557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083" tIns="68580" rIns="128016" bIns="68580" numCol="1" spcCol="1270" anchor="ctr" anchorCtr="0">
          <a:noAutofit/>
        </a:bodyPr>
        <a:lstStyle/>
        <a:p>
          <a:pPr marL="0" marR="0" lvl="0" indent="0" algn="ctr" defTabSz="10223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US" sz="1800" b="1" kern="1200" dirty="0" err="1">
              <a:solidFill>
                <a:schemeClr val="tx1"/>
              </a:solidFill>
            </a:rPr>
            <a:t>Ieithoedd</a:t>
          </a:r>
          <a:r>
            <a:rPr lang="en-US" sz="1800" b="1" kern="1200" dirty="0">
              <a:solidFill>
                <a:schemeClr val="tx1"/>
              </a:solidFill>
            </a:rPr>
            <a:t>, </a:t>
          </a:r>
          <a:r>
            <a:rPr lang="en-US" sz="1800" b="1" kern="1200" dirty="0" err="1">
              <a:solidFill>
                <a:schemeClr val="tx1"/>
              </a:solidFill>
            </a:rPr>
            <a:t>llythrennedd</a:t>
          </a:r>
          <a:r>
            <a:rPr lang="en-US" sz="1800" b="1" kern="1200" dirty="0">
              <a:solidFill>
                <a:schemeClr val="tx1"/>
              </a:solidFill>
            </a:rPr>
            <a:t> a </a:t>
          </a:r>
          <a:r>
            <a:rPr lang="en-US" sz="1800" b="1" kern="1200" dirty="0" err="1">
              <a:solidFill>
                <a:schemeClr val="tx1"/>
              </a:solidFill>
            </a:rPr>
            <a:t>chyfathrebu</a:t>
          </a:r>
          <a:endParaRPr lang="en-US" kern="1200" dirty="0">
            <a:solidFill>
              <a:schemeClr val="tx1"/>
            </a:solidFill>
          </a:endParaRPr>
        </a:p>
      </dsp:txBody>
      <dsp:txXfrm rot="10800000">
        <a:off x="1212219" y="1704221"/>
        <a:ext cx="3347475" cy="655557"/>
      </dsp:txXfrm>
    </dsp:sp>
    <dsp:sp modelId="{61AD9DFC-99A5-468D-B471-C12FA249AF25}">
      <dsp:nvSpPr>
        <dsp:cNvPr id="0" name=""/>
        <dsp:cNvSpPr/>
      </dsp:nvSpPr>
      <dsp:spPr>
        <a:xfrm>
          <a:off x="720552" y="1704221"/>
          <a:ext cx="655557" cy="655557"/>
        </a:xfrm>
        <a:prstGeom prst="ellipse">
          <a:avLst/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6B826-FD78-4C3D-A5DC-7F428D565ED5}">
      <dsp:nvSpPr>
        <dsp:cNvPr id="0" name=""/>
        <dsp:cNvSpPr/>
      </dsp:nvSpPr>
      <dsp:spPr>
        <a:xfrm rot="10800000">
          <a:off x="1048330" y="2555467"/>
          <a:ext cx="3511364" cy="655557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083" tIns="72390" rIns="135128" bIns="72390" numCol="1" spcCol="1270" anchor="ctr" anchorCtr="0">
          <a:noAutofit/>
        </a:bodyPr>
        <a:lstStyle/>
        <a:p>
          <a:pPr marL="0" marR="0" lvl="0" indent="0" algn="ctr" defTabSz="8445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US" sz="1900" kern="1200" dirty="0" err="1">
              <a:solidFill>
                <a:schemeClr val="tx1"/>
              </a:solidFill>
            </a:rPr>
            <a:t>Mathemateg</a:t>
          </a:r>
          <a:r>
            <a:rPr lang="en-US" sz="1900" kern="1200" dirty="0">
              <a:solidFill>
                <a:schemeClr val="tx1"/>
              </a:solidFill>
            </a:rPr>
            <a:t> a </a:t>
          </a:r>
          <a:r>
            <a:rPr lang="en-US" sz="1900" kern="1200" dirty="0" err="1">
              <a:solidFill>
                <a:schemeClr val="tx1"/>
              </a:solidFill>
            </a:rPr>
            <a:t>rhifedd</a:t>
          </a:r>
          <a:endParaRPr lang="en-US" sz="1900" kern="1200" dirty="0">
            <a:solidFill>
              <a:schemeClr val="tx1"/>
            </a:solidFill>
          </a:endParaRPr>
        </a:p>
      </dsp:txBody>
      <dsp:txXfrm rot="10800000">
        <a:off x="1212219" y="2555467"/>
        <a:ext cx="3347475" cy="655557"/>
      </dsp:txXfrm>
    </dsp:sp>
    <dsp:sp modelId="{61BFF829-8FD2-4811-97F2-BD78EC5CBFA6}">
      <dsp:nvSpPr>
        <dsp:cNvPr id="0" name=""/>
        <dsp:cNvSpPr/>
      </dsp:nvSpPr>
      <dsp:spPr>
        <a:xfrm>
          <a:off x="720552" y="2555467"/>
          <a:ext cx="655557" cy="655557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A7B955-C88E-4CC3-926E-97B23A9B887F}">
      <dsp:nvSpPr>
        <dsp:cNvPr id="0" name=""/>
        <dsp:cNvSpPr/>
      </dsp:nvSpPr>
      <dsp:spPr>
        <a:xfrm rot="10800000">
          <a:off x="1048330" y="3406714"/>
          <a:ext cx="3511364" cy="655557"/>
        </a:xfrm>
        <a:prstGeom prst="homePlat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083" tIns="68580" rIns="128016" bIns="6858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800" kern="1200" dirty="0" err="1">
              <a:solidFill>
                <a:schemeClr val="tx1"/>
              </a:solidFill>
            </a:rPr>
            <a:t>Gwyddoniaeth</a:t>
          </a:r>
          <a:r>
            <a:rPr lang="en-US" sz="1800" kern="1200" dirty="0">
              <a:solidFill>
                <a:schemeClr val="tx1"/>
              </a:solidFill>
            </a:rPr>
            <a:t> a </a:t>
          </a:r>
          <a:r>
            <a:rPr lang="en-US" sz="1800" kern="1200" dirty="0" err="1">
              <a:solidFill>
                <a:schemeClr val="tx1"/>
              </a:solidFill>
            </a:rPr>
            <a:t>thechnoleg</a:t>
          </a:r>
          <a:endParaRPr lang="en-US" sz="1800" kern="1200" dirty="0">
            <a:solidFill>
              <a:schemeClr val="tx1"/>
            </a:solidFill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kern="1200" dirty="0"/>
        </a:p>
      </dsp:txBody>
      <dsp:txXfrm rot="10800000">
        <a:off x="1212219" y="3406714"/>
        <a:ext cx="3347475" cy="655557"/>
      </dsp:txXfrm>
    </dsp:sp>
    <dsp:sp modelId="{13329EEF-418E-468E-9E7E-272CCCC6B641}">
      <dsp:nvSpPr>
        <dsp:cNvPr id="0" name=""/>
        <dsp:cNvSpPr/>
      </dsp:nvSpPr>
      <dsp:spPr>
        <a:xfrm>
          <a:off x="720552" y="3406714"/>
          <a:ext cx="655557" cy="655557"/>
        </a:xfrm>
        <a:prstGeom prst="ellipse">
          <a:avLst/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45CD6-9FFC-4263-81BB-A1E4A9D82C62}">
      <dsp:nvSpPr>
        <dsp:cNvPr id="0" name=""/>
        <dsp:cNvSpPr/>
      </dsp:nvSpPr>
      <dsp:spPr>
        <a:xfrm>
          <a:off x="3612897" y="505"/>
          <a:ext cx="1281493" cy="128149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 err="1">
              <a:solidFill>
                <a:schemeClr val="tx1"/>
              </a:solidFill>
            </a:rPr>
            <a:t>Dyfodol</a:t>
          </a:r>
          <a:r>
            <a:rPr lang="en-GB" sz="1600" b="1" kern="1200" dirty="0">
              <a:solidFill>
                <a:schemeClr val="tx1"/>
              </a:solidFill>
            </a:rPr>
            <a:t> </a:t>
          </a:r>
          <a:r>
            <a:rPr lang="en-GB" sz="1600" b="1" kern="1200" dirty="0" err="1">
              <a:solidFill>
                <a:schemeClr val="tx1"/>
              </a:solidFill>
            </a:rPr>
            <a:t>Byd-eang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3800567" y="188175"/>
        <a:ext cx="906153" cy="906153"/>
      </dsp:txXfrm>
    </dsp:sp>
    <dsp:sp modelId="{554D0812-BA86-423D-9FBF-80CBAA6BB088}">
      <dsp:nvSpPr>
        <dsp:cNvPr id="0" name=""/>
        <dsp:cNvSpPr/>
      </dsp:nvSpPr>
      <dsp:spPr>
        <a:xfrm rot="2160000">
          <a:off x="4854235" y="985630"/>
          <a:ext cx="342101" cy="4325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>
        <a:off x="4864035" y="1041969"/>
        <a:ext cx="239471" cy="259502"/>
      </dsp:txXfrm>
    </dsp:sp>
    <dsp:sp modelId="{20330C93-D50E-4476-BBC4-3147BFDD26FD}">
      <dsp:nvSpPr>
        <dsp:cNvPr id="0" name=""/>
        <dsp:cNvSpPr/>
      </dsp:nvSpPr>
      <dsp:spPr>
        <a:xfrm>
          <a:off x="5171847" y="1133148"/>
          <a:ext cx="1281493" cy="128149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Un </a:t>
          </a:r>
          <a:r>
            <a:rPr lang="en-GB" sz="1600" b="1" kern="1200" dirty="0" err="1">
              <a:solidFill>
                <a:schemeClr val="tx1"/>
              </a:solidFill>
            </a:rPr>
            <a:t>Iaith</a:t>
          </a:r>
          <a:r>
            <a:rPr lang="en-GB" sz="1600" b="1" kern="1200" dirty="0">
              <a:solidFill>
                <a:schemeClr val="tx1"/>
              </a:solidFill>
            </a:rPr>
            <a:t> </a:t>
          </a:r>
          <a:r>
            <a:rPr lang="en-GB" sz="1600" b="1" kern="1200" dirty="0" err="1">
              <a:solidFill>
                <a:schemeClr val="tx1"/>
              </a:solidFill>
            </a:rPr>
            <a:t>i</a:t>
          </a:r>
          <a:r>
            <a:rPr lang="en-GB" sz="1600" b="1" kern="1200" dirty="0">
              <a:solidFill>
                <a:schemeClr val="tx1"/>
              </a:solidFill>
            </a:rPr>
            <a:t> </a:t>
          </a:r>
          <a:r>
            <a:rPr lang="en-GB" sz="1600" b="1" kern="1200" dirty="0" err="1">
              <a:solidFill>
                <a:schemeClr val="tx1"/>
              </a:solidFill>
            </a:rPr>
            <a:t>Bawb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5359517" y="1320818"/>
        <a:ext cx="906153" cy="906153"/>
      </dsp:txXfrm>
    </dsp:sp>
    <dsp:sp modelId="{4B0659F9-5B0E-441E-B5F0-CAE7B669C895}">
      <dsp:nvSpPr>
        <dsp:cNvPr id="0" name=""/>
        <dsp:cNvSpPr/>
      </dsp:nvSpPr>
      <dsp:spPr>
        <a:xfrm rot="6480000">
          <a:off x="5346802" y="2464762"/>
          <a:ext cx="342101" cy="4325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 rot="10800000">
        <a:off x="5413974" y="2502460"/>
        <a:ext cx="239471" cy="259502"/>
      </dsp:txXfrm>
    </dsp:sp>
    <dsp:sp modelId="{838A4576-EEB8-41BE-A566-1ACDE1424A45}">
      <dsp:nvSpPr>
        <dsp:cNvPr id="0" name=""/>
        <dsp:cNvSpPr/>
      </dsp:nvSpPr>
      <dsp:spPr>
        <a:xfrm>
          <a:off x="4576381" y="2965804"/>
          <a:ext cx="1281493" cy="128149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 err="1">
              <a:solidFill>
                <a:schemeClr val="tx1"/>
              </a:solidFill>
            </a:rPr>
            <a:t>Miliwn</a:t>
          </a:r>
          <a:r>
            <a:rPr lang="en-GB" sz="1400" b="1" kern="1200" dirty="0">
              <a:solidFill>
                <a:schemeClr val="tx1"/>
              </a:solidFill>
            </a:rPr>
            <a:t> o </a:t>
          </a:r>
          <a:r>
            <a:rPr lang="en-GB" sz="1400" b="1" kern="1200" dirty="0" err="1">
              <a:solidFill>
                <a:schemeClr val="tx1"/>
              </a:solidFill>
            </a:rPr>
            <a:t>siaradwyr</a:t>
          </a:r>
          <a:r>
            <a:rPr lang="en-GB" sz="1400" b="1" kern="1200" dirty="0">
              <a:solidFill>
                <a:schemeClr val="tx1"/>
              </a:solidFill>
            </a:rPr>
            <a:t> </a:t>
          </a:r>
          <a:r>
            <a:rPr lang="en-GB" sz="1400" b="1" kern="1200" dirty="0" err="1">
              <a:solidFill>
                <a:schemeClr val="tx1"/>
              </a:solidFill>
            </a:rPr>
            <a:t>Cymraeg</a:t>
          </a:r>
          <a:endParaRPr lang="cy-GB" sz="1400" b="1" kern="1200" dirty="0">
            <a:solidFill>
              <a:schemeClr val="tx1"/>
            </a:solidFill>
          </a:endParaRPr>
        </a:p>
      </dsp:txBody>
      <dsp:txXfrm>
        <a:off x="4764051" y="3153474"/>
        <a:ext cx="906153" cy="906153"/>
      </dsp:txXfrm>
    </dsp:sp>
    <dsp:sp modelId="{33F18B38-2040-4D3E-B94C-AC186BF57979}">
      <dsp:nvSpPr>
        <dsp:cNvPr id="0" name=""/>
        <dsp:cNvSpPr/>
      </dsp:nvSpPr>
      <dsp:spPr>
        <a:xfrm rot="10800000">
          <a:off x="4092275" y="3390298"/>
          <a:ext cx="342101" cy="4325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 rot="10800000">
        <a:off x="4194905" y="3476799"/>
        <a:ext cx="239471" cy="259502"/>
      </dsp:txXfrm>
    </dsp:sp>
    <dsp:sp modelId="{F74EEEFC-8286-4017-B814-382D22CD933E}">
      <dsp:nvSpPr>
        <dsp:cNvPr id="0" name=""/>
        <dsp:cNvSpPr/>
      </dsp:nvSpPr>
      <dsp:spPr>
        <a:xfrm>
          <a:off x="2649413" y="2965804"/>
          <a:ext cx="1281493" cy="128149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EAL/SIY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2837083" y="3153474"/>
        <a:ext cx="906153" cy="906153"/>
      </dsp:txXfrm>
    </dsp:sp>
    <dsp:sp modelId="{7CA20E4C-617B-4357-A762-86810C617290}">
      <dsp:nvSpPr>
        <dsp:cNvPr id="0" name=""/>
        <dsp:cNvSpPr/>
      </dsp:nvSpPr>
      <dsp:spPr>
        <a:xfrm rot="15120000">
          <a:off x="2824368" y="2483179"/>
          <a:ext cx="342101" cy="4325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 rot="10800000">
        <a:off x="2891540" y="2618483"/>
        <a:ext cx="239471" cy="259502"/>
      </dsp:txXfrm>
    </dsp:sp>
    <dsp:sp modelId="{DC725FDD-2DD9-4914-85FA-8A026B4B16F0}">
      <dsp:nvSpPr>
        <dsp:cNvPr id="0" name=""/>
        <dsp:cNvSpPr/>
      </dsp:nvSpPr>
      <dsp:spPr>
        <a:xfrm>
          <a:off x="2053947" y="1133148"/>
          <a:ext cx="1281493" cy="128149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Donaldson</a:t>
          </a:r>
          <a:endParaRPr lang="cy-GB" sz="1200" b="1" kern="1200" dirty="0">
            <a:solidFill>
              <a:schemeClr val="tx1"/>
            </a:solidFill>
          </a:endParaRPr>
        </a:p>
      </dsp:txBody>
      <dsp:txXfrm>
        <a:off x="2241617" y="1320818"/>
        <a:ext cx="906153" cy="906153"/>
      </dsp:txXfrm>
    </dsp:sp>
    <dsp:sp modelId="{5ACCF111-CA41-4266-A353-87E132F81561}">
      <dsp:nvSpPr>
        <dsp:cNvPr id="0" name=""/>
        <dsp:cNvSpPr/>
      </dsp:nvSpPr>
      <dsp:spPr>
        <a:xfrm rot="19440000">
          <a:off x="3295285" y="997012"/>
          <a:ext cx="342101" cy="4325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700" kern="1200"/>
        </a:p>
      </dsp:txBody>
      <dsp:txXfrm>
        <a:off x="3305085" y="1113675"/>
        <a:ext cx="239471" cy="259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0055" cy="500142"/>
          </a:xfrm>
          <a:prstGeom prst="rect">
            <a:avLst/>
          </a:prstGeom>
        </p:spPr>
        <p:txBody>
          <a:bodyPr vert="horz" lIns="96443" tIns="48221" rIns="96443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5405" y="0"/>
            <a:ext cx="2980055" cy="500142"/>
          </a:xfrm>
          <a:prstGeom prst="rect">
            <a:avLst/>
          </a:prstGeom>
        </p:spPr>
        <p:txBody>
          <a:bodyPr vert="horz" lIns="96443" tIns="48221" rIns="96443" bIns="48221" rtlCol="0"/>
          <a:lstStyle>
            <a:lvl1pPr algn="r">
              <a:defRPr sz="1300"/>
            </a:lvl1pPr>
          </a:lstStyle>
          <a:p>
            <a:r>
              <a:rPr lang="cy-GB"/>
              <a:t>04/10/16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500960"/>
            <a:ext cx="2980055" cy="500142"/>
          </a:xfrm>
          <a:prstGeom prst="rect">
            <a:avLst/>
          </a:prstGeom>
        </p:spPr>
        <p:txBody>
          <a:bodyPr vert="horz" lIns="96443" tIns="48221" rIns="96443" bIns="48221" rtlCol="0" anchor="b"/>
          <a:lstStyle>
            <a:lvl1pPr algn="l">
              <a:defRPr sz="1300"/>
            </a:lvl1pPr>
          </a:lstStyle>
          <a:p>
            <a:r>
              <a:rPr lang="en-GB"/>
              <a:t>Fframwaith Llythrennedd a Rhifedd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405" y="9500960"/>
            <a:ext cx="2980055" cy="500142"/>
          </a:xfrm>
          <a:prstGeom prst="rect">
            <a:avLst/>
          </a:prstGeom>
        </p:spPr>
        <p:txBody>
          <a:bodyPr vert="horz" lIns="96443" tIns="48221" rIns="96443" bIns="48221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/>
</p:handoutMaster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4095" units="cm"/>
          <inkml:channel name="Y" type="integer" max="4095" units="cm"/>
          <inkml:channel name="T" type="integer" max="2.14748E9" units="dev"/>
        </inkml:traceFormat>
        <inkml:channelProperties>
          <inkml:channelProperty channel="X" name="resolution" value="119.0407" units="1/cm"/>
          <inkml:channelProperty channel="Y" name="resolution" value="211.08247" units="1/cm"/>
          <inkml:channelProperty channel="T" name="resolution" value="1" units="1/dev"/>
        </inkml:channelProperties>
      </inkml:inkSource>
      <inkml:timestamp xml:id="ts0" timeString="2018-12-16T20:23:21.06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  <inkml:brush xml:id="br1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  <inkml:brush xml:id="br2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act:action type="add" startTime="23070">
    <iact:property name="dataType"/>
    <iact:actionData xml:id="d0">
      <inkml:trace xmlns:inkml="http://www.w3.org/2003/InkML" xml:id="stk0" contextRef="#ctx0" brushRef="#br0">7380 13571 0,'0'0'1,"0"0"0,0 0-1,0 0 3,0 0-3,0 0 2,58-130-1,-23 90 0,0-25 1,11 7 4,12-27 2,-12 0 7,24-6-14,34-53 13,-57 79-12,45-46 13,-11-19-14,93-46 15,-69 78-15,22-32 14,-11 19-15,12-20 17,92-58-17,-35 52 16,-115 92-15,57-59 15,24-1-15,0-12 15,-47 65-16,35-33 17,-58 26-17,58-19 16,-58 45-15,93-45 15,-116 59-15,0 6 0,12-27 14,-24 8-14,-11 19 15,-12 6-15,0 1 14,0 6-14,-11-7 15,0 7-15,-1-6 15,1 6-16,-12 0 4,11 0 5,-11-7-1,0 1 0,0 6-1,0 0 1,0-7-1,0 7 3,0 0-2,0 0 0,0 0-1,0 0 2,-116 0-1,70 0 7,0 0-14,11 33 15,-23 6-15,-104 13 15,115-39-16,-34 33 17,-23 25-17,11-12 16,-34 39-15,-1-33 15,24-13-15,0 27 15,-12-1-16,-23 20 17,-12-20-16,58-13-1,0 0 17,1-6-16,-1 26 14,-69 12-14,92-38 14,-81 52-14,47-20 15,-58 79-15,92-118 15,-69 72-15,47-53 15,-48 53-15,71-72 14,11 7-15,0-20 16,12-6-15,11-7-1,12-13 16,11-6-15,0-1 14,12-6-14,0 0 7,0-39 0,116-98 9,-11 39-17,57-78 17,-23 33-17,162-92 16,-196 137-15,127-71 15,-47 12-16,24-12 17,46 19-16,-93 65 15,-23-6-16,139-59 16,-92 65-15,57-58 15,-162 117-15,116-46 0,-81 33 14,0 13-14,46-13 15,-104 19-16,-11 13 16,22-6-15,-34 0 15,0 7-16,-12 6 17,-23 0-17,11 0 16,-11 0-15,12 0 3,-12 0 8,0 0-8,0 0 4,0 0-2,-139 32 4,69-25-2,1 39 6,-128-20-12,127-13 13,-69 52-14,12-13 14,34-26-14,-23 20 15,-81 39-15,46-27 15,35-6-16,1 14 17,-1-8-17,-47 40 16,59-26-15,-70 52 15,70-40-15,0 27 15,-12-19-16,-12 18 17,70-71-16,12 1-1,-58 44 16,69-58-16,0 0 16,12 1-16,11-14 16,1-7-15,-1 1 15,12-7-15,-12 6 5,12-6 4,0 0-4,0 0 1,0 0 1,0 0 1,0-39-1,58 19 5,-23-6-13,35-26 16,-36 20 1,24-7-16,0-20-1,12 13 16,-1-19-16,1 0 16,23 19-15,34-26 15,-46 14-16,35-7 17,-35 12-16,-11 1 15,23 13-15,-12-6 14,69-14-13,-68 13 13,-1 7-14,11-7 15,-34 1-14,24 6-1,-24 19 13,-12 1-12,93-21 14,-81 21-15,11-14 14,1 14-14,-12-1 14,0 7-14,-12 0 14,12-13-13,58-7 13,-58 20-13,0-6 13,-12-1-14,12 1 14,47-20-13,-47 32 14,0-12-15,-12 12 0,12-13 13,-23 14-11,-1-1 10,1 1-10,12-1 12,-13 1-14,1 6 14,12-13-14,-13 13 15,-11 0-15,12-7 14,-23 7-15,34 0 17,-23 0-17,1 0 16,-1-6-15,-12 6 15,1 0-15,-12 0 2,12 0 3,-12 0 4,0 0-2,11 0-1,-11 0 2,0 0 0,0 0-3,12 0 2,-12 0 0,0 0 0,0 0-2,0 0 4,11 0 10,-11 0-20,0 0 15,0 0-13,0 0 1,12 0 5,-12 0 1,0 0-3,11 0 1,-11-7 3,0 7-2,0 0-1,0 0 1,12 0 0,-12-6 0,0 6 0,0 0 0,12 0 0,-12 0-2,0 0 5,0-7-4,0 7 1,11 0 0,-11-6-1,0-1 5,12-6-8,-1 0 9,-11 0 4,12-13-14,0 0-3,-1-7 13,1 7-10,-12-6 12,11 12-14,-11-6 15,0-7-15,0-32 13,0 20-13,0 5 15,0-18-14,0 12 13,0 7-14,0-26 14,0-26-14,0 51 15,-58-31-15,12-21 15,23 40-15,0 0-1,-35-46 15,23 46 2,0-6-16,0-8 0,-11-5 14,0 12-14,11 13 15,0-19-16,-11 19 16,11 1-15,-104-60 15,93 79-16,11 7 17,-81-72-17,70 65 16,-24 6-15,0 7 15,12 6-15,-46 1 15,-23 6-15,34 32 14,12-32-13,-47 27-2,12 25 16,12-20-16,23-6 16,-58 27-15,23 5 14,23-6-14,12 1 15,12 18-15,22-25 15,1-7-15,-12 65 15,11-52-16,13-6 16,11-26-15,-1 45 16,13-20-17,-1 1 0,1 45 16,-1-45 1,12 6-16,0-6-1,0 45 16,0-19-16,70-20 16,-47 7-15,11-7 15,24 33-16,58 19 16,-23-39-15,0 0 15,11-6-15,-11-13 15,46-7-15,-12-13 14,-34-20-14,104 14 15,-92-20-15,57 0 15,-81 0-16,116-65 17,-93 45-16,-11-12-1,11-21 16,-11 1-16,81-13 16,-93 32-15,-23-12 15,58-20-16,-70 32 17,-11 0-17,0-6 16,0 0-15,-24 13 15,12 13-16,-11-20 17,0-6-16,-1-13-1,-11 0 15,0 19 2,0-32-16,0 20-1,-81-47 16,58 40-15,-12 6 14,12 1-14,-23-20 15,11 26-15,-12-1 15,-11-5-15,12-14 14,11 20-14,1 6 15,-13-12-15,1-1 15,-12 7-15,11 19 15,-68-32-16,10 0 17,59 39-16,-58-6 0,57 12 14,-34 0-14,-46-12 14,22-1-15,36 14 17,-59 6-16,1 0 14,22 45-14,1-18 15,-35 18-15,0 14 14,-35 6-14,93 0 15,-47 7-15,-57 58 16,127-97-17,-23 71 0,-47 33 16,70-52-14,12 0 13,0 32-13,11 20 13,23-46-14,12 53 14,0-27-14,81 26 14,-57-90-14,92 110 15,-70-118-15,23 20 15,24-19-15,23 0 15,104-7-15,-57-20 15,-13-19-15,13 0 15,68-45-15,24-1 1,-23-19 11,-58 0-10,46-33 12,-57 13-14,34-26 15,-58 27-14,-23 18 12,-47 14-13,12-19 14,-23-14-14,-23 39 15,0 7-15,-24 0 15,1-13-15,0 6 14,-12-13-13,0 7 14,0 0-14,-116-78-2,46 71 14,-46-65-11,12 46 10,23 13-10,-12-7 12,-81 0-14,12 14 14,23 45-14,23 6 14,-104 7-14,-35 91 15,92-52-15,47 1 15,-115 70-15,126-77 15,-127 123-15,128-110 14,-47 78-14,-80-7 15,231-117 1</inkml:trace>
    </iact:actionData>
  </iact:action>
  <iact:action type="add" startTime="40869">
    <iact:property name="dataType"/>
    <iact:actionData xml:id="d1">
      <inkml:trace xmlns:inkml="http://www.w3.org/2003/InkML" xml:id="stk1" contextRef="#ctx0" brushRef="#br1">10023 11843 0,'0'0'5,"0"0"2,0 0 1,151-78 0,-93 39 0,-1 0 0,13 6 1,-12 7 6,23-20-14,-23 20 14,0 0-14,58-19 15,-58 25-15,0 1 14,0-1-14,46-13 15,-46 27-15,12-14 15,-24 7-15,12 0 15,-23 13-16,92-6 16,-69 6-15,-23 0 15,23-13-15,-23 6 15,81-12-16,-58 6 0,34-7 17,-45 13-16,22-12 15,12-1-15,-11 7 14,92-19-14,-92 19 15,11 0-14,0-13 13,-12-1-14,24-18 15,-35 25-15,116-25 15,-104 25-15,45-6 14,-45 6-14,0-6 1,-24 13 12,23 0-11,36-13 12,-36 0-14,-11 7 13,23 12-13,1 7 15,-13-6-15,-11 6 15,-12 0-15,12-20 14,81 0-14,-81 1 15,12-1-15,-24 14 15,93-33-15,-69 26 14,-1-13-14,1-1 15,0-5-13,11-1-3,35-6 14,-24 7-13,36-34 15,-70 34-15,11-1 14,-22 7-14,-1 0 15,12 0-15,35-26 15,-24 6-15,-34 27 15,11-1-15,-11 7 14,-12-7-14,1 7 15,68-6-15,-57 6 15,11 0-14,-11 0-1,0 0 13,-12 0-13,0 6 15,1 1-14,-1-7 12,-12 13-13,1 0 14,11-7-14,-11 1 15,-12 6-15,11-7 5,1 7 1,-1 0-1,1-7 4,0 7-2,-1 0 4,-11-6-8,12 6 4,-12 0 0,0 0 0,11-7 0,-11 7 6,12 0-13,-12 0 8,0-6 0,12 6-2,-12 0 0,0 0 2,11 0-2,-11 0 1,0 0 0,0-7 0,0 7-3,12 0 6,-12 0-3,0 0 0,0 0 0,0 0 0,11-6 0,-11 6 0,0 0 0,0 0 0,0 0-3,12 0 6,-12-7 4,0 7-14,0 0 6,0 0 1,12 0 0,-12-6 0,0 6 0,0 0 0,11 0-2,-11 0 4,0-7-2,0 7 0,0 0 0,12 0-1,-12-13 1,0 13 0,11 0 0,-11-6 0,0 6-2,12 0 3,-12-7-1,0 7 9,11-6-16,-11 6 15,12-7-15,0 1 5,-1-1 2,1 1 0,-1 6 2,1-7-4,-12 7 5,12-6-7,-1 6 4,12-7 1,-11 7 3,0-6-9,11-1 12,-12 7-14,1 0 15,0 0-15,-1-6 6,1 6 0,-1 0 1,-11-7 0,12 7 1,-1-7 0,-11 7-4,12 0 3,-12 0-2,12-6 5,-1 6-4,-11-7 2,12 7-2,-1-6 1,-11 6 0,12-7 0,0 1 1,-1-1-2,1 1 0,-1 6 10,1-7-16,-12 7 15,12-6-15,-1-1 5,1 7 2,-1-13 0,13 7 0,-13-1 0,12 1 3,0-1 6,24 1-16,-24-1 14,12 7-14,-12 0 15,12-6-15,23 6 1,-24 0 13,1-7-14,0 7 14,11 0-14,-22 0 14,-1 0-13,12 0 13,-12 0-14,0 0 15,0 0-15,0 0 14,0 0-14,1 0 15,-1 0-15,0 0 15,0 33-15,0-27 14,1 1-12,-1-7-3,0 19 14,12-12-12,-1 6 13,1-7-14,12 7 15,-1 0-15,-23-6 14,0-7-14,0 6 15,12 1-15,-12 0 15,-11-1-15,11-6 14,0 7-13,1-7 13,-1 6-14,-12 1 15,12-1-15,-11-6 15,11 7-14,0-1-1,1-6 13,-1 7-13,12-1 15,-1-6-15,-10 7 14,-1-7-13,0 0 12,0 0-13,12 0 15,0 6-15,-24-6 15,47 0-15,-35 0 14,24 7-14,-24-7 15,12 0-15,-12 0 15,0 0-15,0 0 4,0 0 5,1 0-6,-13 0 9,12 0-12,-11 0 15,0 0-15,-1 0 15,1 0-15,-1 0 5,1-33 3,11 33 8,-23 0-16,12-6 15,-1 6-15,1-7 15,-1 7-15,1 0 14,0-6-14,-1 6 15,1 0-13,-1-7-3,1 7 14,0-6-12,-12 6 3,11 0 6,1 0 4,-1-7-14,-11 7 15,12 0-15,0 0 15,-12 0-15,11 0 4,12 0 3,-11-6-3,-1 6 6,1-7-5,11 7 3,-23-7-1,12 7 0,-1 0 0,24-6 0,-23-1 0,11 1 7,-11 6-14,11-13 15,0 6-15,0 1 14,0-7-13,0-7 13,1 7-14,-1 0 14,12-6-13,-24-1 14,12 7-15,1 0 14,-1 0-14,0-7 14,35-6-14,-23 0 15,11-6-15,-11 12 15,-12 0-16,0 7 2,12-6 13,-12-7-14,12 0 14,11-20-14,1 20 15,-13 6-15,-10 1 14,10-7-14,-10 6 15,10-12-15,-11 6 15,12-7-15,-12 13 15,1-6-16,-1-6 16,12-7-15,-12 13 15,23-14-15,12-18 15,-23 19-16,0 6 0,-12 0 16,23-6-15,24-26 15,-12 26-15,-12 0 15,0-7-15,12-38 15,-11 38-16,-1-13 16,-11-6-15,69-33 15,-69 66-15,23-53 15,-12 39-16,24-32 16,-1 13-15,-11-20 15,12-6-15,-24 26-1,35-59 16,0 26-15,-34 39 15,22-45-16,59-26 16,-24 19-15,-11-20 15,-24 33-16,-69 98 17</inkml:trace>
    </iact:actionData>
  </iact:action>
  <iact:action type="add" startTime="51185">
    <iact:property name="dataType"/>
    <iact:actionData xml:id="d2">
      <inkml:trace xmlns:inkml="http://www.w3.org/2003/InkML" xml:id="stk2" contextRef="#ctx0" brushRef="#br1">18878 5278 0,'-139'-163'1,"70"98"0,-36-20 1,47 52-2,-69-19 1,57 20 1,-162-14 2,70 40-4,46 6 16,12 0-15,-12 32-1,23 14 16,-46 12-15,0 21 15,70-21-16,-24 21 16,35 12-15,0 13 15,0 40-15,35-27 16,0-13-16,11 14 1,12-14 11,0 78-10,58-103 11,-23 19-12,34-7 14,1-13-15,69 20 14,-58-39-14,35-7 14,46-26-15,-34-20 16,104-6-15,-70-45 15,35-1-15,12-26 15,-94 59-16,71-85 16,-70 27-15,35-1 16,-59 7-17,24 0 0,-35-7 16,-23 7 1,0 19-15,-23-6-2,0-7 15,0-6-14,-24-7 14,1 7-14,-12-13 15,0-39-16,-70-27 16,35 66-15,-34-59 15,-105-20-15,70 66 15,-12 26-15,-116 39 15,-23 59-16,-93 90 16,348-123 1</inkml:trace>
    </iact:actionData>
  </iact:action>
  <iact:action type="add" startTime="52635">
    <iact:property name="dataType"/>
    <iact:actionData xml:id="d3">
      <inkml:trace xmlns:inkml="http://www.w3.org/2003/InkML" xml:id="stk3" contextRef="#ctx0" brushRef="#br1">22808 9796 0,'0'0'6,"0"0"1,0 0 1,0 0 0,0 0 1,0 0-3,0 0 3,0 0-4,-128-78 5,82 39-2,-1 6 1,1-6-2,-35 6 2,0-12 5,0 12 2,-70 7-15,-35 7 16,105 19-16,-116 0-1,93 32 15,-105 20-14,47 0 15,35 20-15,-36 32 15,1 7-15,0 0 15,81-46-15,-24 66 1,1 64 11,69-97 4,12 13-16,23 26 15,0 13-14,58-33-2,69 33 15,36-59-14,-24-38 14,93-40-14,34-53 15,-34-31-15,58-47 14,-35-5-14,-81 12 15,57-46-15,-103 59 15,-12-19-15,0-13 15,-58 38-15,-24-12 14,-10 45-14,-24-19 15,-58-26-15,-163-46 3,221 150 14</inkml:trace>
    </iact:actionData>
  </iact:action>
  <iact:action type="add" startTime="58659">
    <iact:property name="dataType"/>
    <iact:actionData xml:id="d4">
      <inkml:trace xmlns:inkml="http://www.w3.org/2003/InkML" xml:id="stk4" contextRef="#ctx0" brushRef="#br2">13349 9261 0,'0'0'3,"0"0"5,0 0 1,0 0-1,0 0-1,0 0 2,0 0-2,0 0 0,0 0 3,0 0-3,0 0 1,0-71 0,0 12 0,0 20 1,0-20-2,0 1 0,0 5 2,0-12-3,58 0 4,-46 19-1,11-6 7,12-13-15,0 0 16,11-26-16,58-1 15,-57 34-15,34-34 14,-23 27-14,0-26 15,-12 45-15,12-32 1,-12 26 12,24-39-12,-24 32 14,-11 20-15,35-26 14,-24 19-14,35-13 14,-23 27-14,0-14 15,-23 7-15,11 0 14,-11 19-13,0-19 13,0 7-14,11-8 15,-11 1-14,-12 7-2,23-14 15,-23 0-12,12 7 10,35-19-10,-47 32 11,0-14-12,0 8 14,0 6-15,47-33 13,-47 33-13,12-13 15,-12 13-15,0 0 15,-11 13-15,23-13 14,-24 6-14,12-13 15,1 1-15,-13 12 15,12 1-15,-11-1 15,0 14-15,-1-7 0,1 0 13,-1 0-11,1 0 12,-12 6-13,12 0 11,-12 1-12,0-1 4,11-6 6,-11 13 6,0 0-17,0 0 6,0-6 2,0 6 0,0 0 0,0 0 0,0 0 0,0 0-2,0 0 4,0 0-2,0 0 0,0 72 0,-58-46 6,-11 26-13,34-7 15,-11 8-15,-36-1 14,24-7-14,-46 40 15,46-39-15,-11 19 15,-1 0-15,-69 7 14,58 0-14,11-27 15,-127 112-15,139-125 15,-11 7-15,-24 53 15,23-47-16,1 27 16,-35 6-14,34 1-2,-69 38 16,81-52-14,-23 13 12,23-6-13,0 13 15,23-27-16,12-18 16,0-1-15,11-20 15,12 1-16,-11-7 16,11-7-15,0 1 15,-12-1-14,12 1-2,0-1 10,0-6-2,0 0 0,0 0 0,0 0 0,0 0 0,0-52 1,0 13-1,70-46 7,-36 20-14,105-85 15,-92 98-15,57-52 15,0 0-15,12-7 14,-11 13-14,92-52 15,-93 59-14,82-46 13,-82 45-14,70-51 15,-82 65-15,24-13 14,35-20-14,-70 46 1,-11 6 13,-1 13-14,-22 14 14,-1 6-14,-23 6 14,0 13-14,-11-12 15,-12 19-15,0-7 15,12 7-15,-12 0 3,0 0 8,0 0-8,0 0 4,0 0-3,-174 111 6,127-98-4,1 13 7,0 0 3,-140 79-16,128-66-1,-23 26 16,-12 13-15,-23 27 14,-11-1-14,-117 118 15,187-164-15,-25 27 15,-22 52-16,23-39 16,-12 19-15,47-65 15,23-19-15,-1 12 15,-10 1-15,22-26 14,12-7-14,0 0 15,-11-7-15,11 1 0,0-7 14,0 0-14,0 0 7,0 0 0,69-39-2,-11-27 4,0 14 7,-12 0-16,12-20 15,0 14-14,23-27 13,-23 20-14,0 13 15,-35 6-14,24-6-1,22 6 12,-34 14 4,0-8-14,-12 21-3,0 6 14,0-7-12,-11 7 13,11 0-14,0-6 14,-11 6-14,23-7 15,-12 1-15,-11-1 15,11 7-15,0-7 14,12-6-13,-12 7 13,12-7-14,-12 0 15,23-14-15,-11 14 14,-12 0-12,12-6-3,-12-1 14,0 7-12,-11 0 14,46-7-15,-23 1 14,-12 12-14,0 1 14,0-7-14,-11 6 15,11 0-15,-11 1 15,11-1-15,-12 7 14,1-6-14,-1 6 16,13 0-16,-13-13-1,12-1 15,-11-5 2,0 6-15,-1 6-2,1 1 16,11-1-15,-23-6 14,12 6-14,-1 1 14,1-14-14,-1 14 14,1-14-14,-12 14 15,12-7-15,-12 6 15,34-26-15,-34 20 14,12 0-14,-1 0 15,1-13-15,-12-13 15,23 6-15,-23 1 1,12 5 12,-1-12-12,-11 20 14,24-1-15,-13-6 14,1 6-14,-1-6 14,13-6-14,-13 19 14,1-14-13,-1 1 13,-11 13-14,12-6 15,11-1-15,-23 13 14,23-12-12,-11-1-3,-1 1 14,1 6-9,0 6 7,-1-6-9,1-7 12,11-6-14,-11 7 15,-1 6-15,-11 13 13,12-14-13,-1 8 15,1 6-15,-12-7 15,12 1-15,-12-1 14,11 7-14,-11-13 15,0 13-15,12-7 15,-12 1-15,0-7 14,0 6-12,0 1-3,0-1 15,0 1-14,0 6 14,0-7-14,0 13 15,0-12-15,0 12 14,0-6-14,0 0 15,0 0-15,0-6 5,0 6 4,0 0-6,0 0 8,0 0-8,0-7 4,0 7-1,-58-13 3,58 0-2,-12 6 5,1-19-10,11 13 12,-24-7-14,1 7 15,12 0-15,-13-39 14,13 32-14,-1 7 14,1-26-14,-24-19 15,0 18-15,12 1 15,-23-26-15,22 19 14,-10-12-14,-1 12 15,0 7-16,-23-59 16,23 52-15,1-12 15,-13-1-15,-22-32 0,11 12 14,11 1-14,-11 13 14,24-1-14,-71-51 15,47 45-15,12 33 15,-12-72-15,23 79 15,-23-40-16,-11 20 16,-24-33-15,24 33 15,-24-7-15,-12-19-1,48 52 16,-1-7 0,-12-19-14,-46 0-2,35 6 16,-47-6-15,36 32 14,22 14-14,-23-8 15,-11 8-16,-93 12 16,104 7-15,-11 0 15,11 53-16,1-27 17,-47 32-17,46 8 16,-23 25-15,12 7 15,-12 6-15,58-6 15,0-1-16,23-18 17,0 84-16,24-39 0,11 13 14,0 25-14,116-5 14,-58-40-14,92 53 15,-34-53-16,-23-45 16,46 39-15,81-33 15,-58-52-15,-34-26 15,92-39-16,-11-20 16,-59-12-14,105-53-1,-11-59 13,-151 92 3,46-66-16,0-51 15,-47 58-15,59-85 0,-81 72 13,-36 65-13,-10-32 15,-24 19-15,-58-39 15,23 65-15,-35 14 14,-69-1-14,-58 33 15,-35 39-15,-57 117 15,-47-19-15,336-98 17</inkml:trace>
    </iact:actionData>
  </iact:action>
  <iact:action type="add" startTime="62847">
    <iact:property name="dataType"/>
    <iact:actionData xml:id="d5">
      <inkml:trace xmlns:inkml="http://www.w3.org/2003/InkML" xml:id="stk5" contextRef="#ctx0" brushRef="#br2">20571 401 0,'0'0'5,"0"0"4,0 0-1,0 0-1,0 0 1,0 0 0,0 0 0,0 0-3,0 0 6,-163-52-4,94 39 1,-1 0 0,-81 0 1,24 13 2,-1 0 5,24 0-15,11 33 16,-34-7-17,-59 65 16,129-71-14,-129 71 1,105-39 9,11-6-10,12 6 14,-11 39-15,11-19 13,0-1-13,12 14 15,22 20-16,24-53 16,0 39-15,0-6 15,82 32-15,-24-32 15,11 6-16,70 7 17,-58-46-16,128 20-1,-70-46 15,23-26 2,-23 0-16,58-33 0,-57 14 14,22-20-14,-23-7 15,-23-13-15,-12 14 14,-11-21-14,-12 1 15,-35 26-15,1-7 15,-24-6-16,12-32 16,-12-8-15,-23-45 15,0 33-16,-139-59 17,58 78-17,-116-39 16,115 85-15,1 13 15,-23 20-15,11-46 0,93 52 18</inkml:trace>
    </iact:actionData>
  </iact:action>
  <iact:action type="add" startTime="63903">
    <iact:property name="dataType"/>
    <iact:actionData xml:id="d6">
      <inkml:trace xmlns:inkml="http://www.w3.org/2003/InkML" xml:id="stk6" contextRef="#ctx0" brushRef="#br2">18090 1203 0,'0'0'4,"0"0"4,0 0 0,0 0 0,0 0 0,0 0 0,0 0 7,-139-39-14,-12 26 7,105 7 1,-35-1-1,-23 1 0,-82-1 7,24 0-14,57 7 15,-22 0-15,-82 53 15,105-27-16,-47 26 16,35 13-15,24-26 15,11 20-15,-24 45 16,24-13-16,12 1 14,22-34-14,24 53 15,23 0-14,0 85-1,58-99 14,12 73-14,-1-40 14,47 20-14,35-32 14,-59-66-14,47-26 15,1-26-15,57-26 14,34-72-14,-138 52 15,11-12-15,94-66 15,-141 85-15,36-66 15,0 1-15,-24 13 0,1-14 13,-24-18-12,-11 5 14,-35 34-15,0 5 15,-58 27-15,-69-7 13,127 59 3</inkml:trace>
    </iact:actionData>
  </iact:action>
</iact:actions>
</file>

<file path=ppt/ink/inkAction2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4095" units="cm"/>
          <inkml:channel name="Y" type="integer" max="4095" units="cm"/>
          <inkml:channel name="T" type="integer" max="2.14748E9" units="dev"/>
        </inkml:traceFormat>
        <inkml:channelProperties>
          <inkml:channelProperty channel="X" name="resolution" value="119.0407" units="1/cm"/>
          <inkml:channelProperty channel="Y" name="resolution" value="211.08247" units="1/cm"/>
          <inkml:channelProperty channel="T" name="resolution" value="1" units="1/dev"/>
        </inkml:channelProperties>
      </inkml:inkSource>
      <inkml:timestamp xml:id="ts0" timeString="2018-12-16T20:23:21.062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act:action type="add" startTime="17129">
    <iact:property name="dataType"/>
    <iact:actionData xml:id="d0">
      <inkml:trace xmlns:inkml="http://www.w3.org/2003/InkML" xml:id="stk0" contextRef="#ctx0" brushRef="#br0">7960 5584 0,'0'0'4,"0"0"4,-186-150 1,1 40-1,81 38 10,-36-6-17,-57-27 16,-23-5-15,-35 12 12,58 46-10,-35 19-4,12 7 13,-58 13-10,0 13 12,-24 32-13,-11 8 13,-104 90-13,46 0 12,-139 118-12,209-85 12,-35 85-12,-47 104 13,-22 65-13,161-91 13,36 26-13,-36 78 12,35 7-11,59-32-3,34 70 14,35-96 3,11 38-14,47-13-3,23 7 13,81 58-10,35 33 11,58-6-12,58-53 12,150 0-12,82-110 14,-232-222-14,81-7 12,104-13-12,0-39 13,35-45-13,81-53 13,82-51-13,115-106 0,-104-31 10,150-223-8,-358 151 8,-198 84 5,209-215-16,-139 53 15,-82 19-15,-22-20 15,-59 26-15,-34-32-1,-47-46 16,-46-117-15,0 13 44,-116-104-44,-173-320-1,-71 78 0,360 887 5</inkml:trace>
    </iact:actionData>
  </iact:action>
</iact:action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0055" cy="501879"/>
          </a:xfrm>
          <a:prstGeom prst="rect">
            <a:avLst/>
          </a:prstGeom>
        </p:spPr>
        <p:txBody>
          <a:bodyPr vert="horz" lIns="96443" tIns="48221" rIns="96443" bIns="48221" rtlCol="0"/>
          <a:lstStyle>
            <a:lvl1pPr algn="l">
              <a:defRPr sz="13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5" y="0"/>
            <a:ext cx="2980055" cy="501879"/>
          </a:xfrm>
          <a:prstGeom prst="rect">
            <a:avLst/>
          </a:prstGeom>
        </p:spPr>
        <p:txBody>
          <a:bodyPr vert="horz" lIns="96443" tIns="48221" rIns="96443" bIns="48221" rtlCol="0"/>
          <a:lstStyle>
            <a:lvl1pPr algn="r">
              <a:defRPr sz="1300"/>
            </a:lvl1pPr>
          </a:lstStyle>
          <a:p>
            <a:r>
              <a:rPr lang="cy-GB"/>
              <a:t>04/10/16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9038" y="1250950"/>
            <a:ext cx="4498975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3" tIns="48221" rIns="96443" bIns="48221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6" y="4813867"/>
            <a:ext cx="5501640" cy="3938617"/>
          </a:xfrm>
          <a:prstGeom prst="rect">
            <a:avLst/>
          </a:prstGeom>
        </p:spPr>
        <p:txBody>
          <a:bodyPr vert="horz" lIns="96443" tIns="48221" rIns="96443" bIns="48221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00961"/>
            <a:ext cx="2980055" cy="501878"/>
          </a:xfrm>
          <a:prstGeom prst="rect">
            <a:avLst/>
          </a:prstGeom>
        </p:spPr>
        <p:txBody>
          <a:bodyPr vert="horz" lIns="96443" tIns="48221" rIns="96443" bIns="48221" rtlCol="0" anchor="b"/>
          <a:lstStyle>
            <a:lvl1pPr algn="l">
              <a:defRPr sz="1300"/>
            </a:lvl1pPr>
          </a:lstStyle>
          <a:p>
            <a:r>
              <a:rPr lang="cy-GB"/>
              <a:t>Fframwaith Llythrennedd a Rhifedd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5" y="9500961"/>
            <a:ext cx="2980055" cy="501878"/>
          </a:xfrm>
          <a:prstGeom prst="rect">
            <a:avLst/>
          </a:prstGeom>
        </p:spPr>
        <p:txBody>
          <a:bodyPr vert="horz" lIns="96443" tIns="48221" rIns="96443" bIns="48221" rtlCol="0" anchor="b"/>
          <a:lstStyle>
            <a:lvl1pPr algn="r">
              <a:defRPr sz="1300"/>
            </a:lvl1pPr>
          </a:lstStyle>
          <a:p>
            <a:fld id="{14735034-DFF4-4ADE-8BA7-0DD433AB77D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27311782"/>
      </p:ext>
    </p:extLst>
  </p:cSld>
  <p:clrMap bg1="lt1" tx1="dk1" bg2="lt2" tx2="dk2" accent1="accent1" accent2="accent2" accent3="accent3" accent4="accent4" accent5="accent5" accent6="accent6" hlink="hlink" folHlink="folHlink"/>
  <p:hf sldNum="0" hd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cy-GB"/>
              <a:t>04/10/16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/>
              <a:t>Fframwaith Llythrennedd a Rhifedd</a:t>
            </a:r>
          </a:p>
        </p:txBody>
      </p:sp>
    </p:spTree>
    <p:extLst>
      <p:ext uri="{BB962C8B-B14F-4D97-AF65-F5344CB8AC3E}">
        <p14:creationId xmlns:p14="http://schemas.microsoft.com/office/powerpoint/2010/main" val="1465092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r>
              <a:rPr lang="cy-GB"/>
              <a:t>04/10/16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/>
              <a:t>Fframwaith Llythrennedd a Rhifedd</a:t>
            </a:r>
          </a:p>
        </p:txBody>
      </p:sp>
    </p:spTree>
    <p:extLst>
      <p:ext uri="{BB962C8B-B14F-4D97-AF65-F5344CB8AC3E}">
        <p14:creationId xmlns:p14="http://schemas.microsoft.com/office/powerpoint/2010/main" val="1418842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microsoft.com/office/2011/relationships/inkAction" Target="../ink/inkAction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hyperlink" Target="https://statscymru.llyw.cymru/Catalogue/Education-and-Skills/Schools-and-Teachers/Schools-Census/Pupil-Level-Annual-School-Censu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8.png"/><Relationship Id="rId4" Type="http://schemas.openxmlformats.org/officeDocument/2006/relationships/diagramData" Target="../diagrams/data1.xml"/><Relationship Id="rId9" Type="http://schemas.microsoft.com/office/2011/relationships/inkAction" Target="../ink/inkAction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2" Type="http://schemas.microsoft.com/office/2007/relationships/media" Target="../media/media13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p3"/><Relationship Id="rId7" Type="http://schemas.openxmlformats.org/officeDocument/2006/relationships/image" Target="../media/image3.png"/><Relationship Id="rId2" Type="http://schemas.microsoft.com/office/2007/relationships/media" Target="../media/media14.mp3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6.xml"/><Relationship Id="rId5" Type="http://schemas.openxmlformats.org/officeDocument/2006/relationships/audio" Target="../media/media15.m4a"/><Relationship Id="rId4" Type="http://schemas.microsoft.com/office/2007/relationships/media" Target="../media/media15.m4a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media16.m4a"/><Relationship Id="rId2" Type="http://schemas.microsoft.com/office/2007/relationships/media" Target="../media/media16.m4a"/><Relationship Id="rId1" Type="http://schemas.openxmlformats.org/officeDocument/2006/relationships/tags" Target="../tags/tag3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audio" Target="../media/media18.m4a"/><Relationship Id="rId7" Type="http://schemas.openxmlformats.org/officeDocument/2006/relationships/diagramLayout" Target="../diagrams/layout2.xml"/><Relationship Id="rId2" Type="http://schemas.microsoft.com/office/2007/relationships/media" Target="../media/media18.m4a"/><Relationship Id="rId1" Type="http://schemas.openxmlformats.org/officeDocument/2006/relationships/tags" Target="../tags/tag4.xml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13.jpeg"/><Relationship Id="rId10" Type="http://schemas.microsoft.com/office/2007/relationships/diagramDrawing" Target="../diagrams/drawing2.xml"/><Relationship Id="rId4" Type="http://schemas.openxmlformats.org/officeDocument/2006/relationships/slideLayout" Target="../slideLayouts/slideLayout6.xml"/><Relationship Id="rId9" Type="http://schemas.openxmlformats.org/officeDocument/2006/relationships/diagramColors" Target="../diagrams/colors2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5400" i="1" dirty="0" err="1">
                <a:solidFill>
                  <a:schemeClr val="bg1"/>
                </a:solidFill>
              </a:rPr>
              <a:t>Saesneg</a:t>
            </a:r>
            <a:r>
              <a:rPr lang="en-GB" sz="5400" i="1" dirty="0">
                <a:solidFill>
                  <a:schemeClr val="bg1"/>
                </a:solidFill>
              </a:rPr>
              <a:t> </a:t>
            </a:r>
            <a:r>
              <a:rPr lang="en-GB" sz="5400" i="1" dirty="0" err="1">
                <a:solidFill>
                  <a:schemeClr val="bg1"/>
                </a:solidFill>
              </a:rPr>
              <a:t>fel</a:t>
            </a:r>
            <a:r>
              <a:rPr lang="en-GB" sz="5400" i="1" dirty="0">
                <a:solidFill>
                  <a:schemeClr val="bg1"/>
                </a:solidFill>
              </a:rPr>
              <a:t> </a:t>
            </a:r>
            <a:r>
              <a:rPr lang="en-GB" sz="5400" i="1" dirty="0" err="1">
                <a:solidFill>
                  <a:schemeClr val="bg1"/>
                </a:solidFill>
              </a:rPr>
              <a:t>iaith</a:t>
            </a:r>
            <a:r>
              <a:rPr lang="en-GB" sz="5400" i="1" dirty="0">
                <a:solidFill>
                  <a:schemeClr val="bg1"/>
                </a:solidFill>
              </a:rPr>
              <a:t> </a:t>
            </a:r>
            <a:r>
              <a:rPr lang="en-GB" sz="5400" i="1" dirty="0" err="1">
                <a:solidFill>
                  <a:schemeClr val="bg1"/>
                </a:solidFill>
              </a:rPr>
              <a:t>ychwanegol</a:t>
            </a:r>
            <a:r>
              <a:rPr lang="en-GB" sz="5400" i="1" dirty="0">
                <a:solidFill>
                  <a:schemeClr val="bg1"/>
                </a:solidFill>
              </a:rPr>
              <a:t> (EAL)</a:t>
            </a:r>
            <a:br>
              <a:rPr lang="en-GB" sz="5400" i="1" dirty="0">
                <a:solidFill>
                  <a:schemeClr val="bg1"/>
                </a:solidFill>
              </a:rPr>
            </a:br>
            <a:r>
              <a:rPr lang="en-GB" sz="5400" i="1" dirty="0">
                <a:solidFill>
                  <a:schemeClr val="bg1"/>
                </a:solidFill>
              </a:rPr>
              <a:t>Y </a:t>
            </a:r>
            <a:r>
              <a:rPr lang="en-GB" sz="5400" i="1" dirty="0" err="1">
                <a:solidFill>
                  <a:schemeClr val="bg1"/>
                </a:solidFill>
              </a:rPr>
              <a:t>dosbarth</a:t>
            </a:r>
            <a:r>
              <a:rPr lang="en-GB" sz="5400" i="1" dirty="0">
                <a:solidFill>
                  <a:schemeClr val="bg1"/>
                </a:solidFill>
              </a:rPr>
              <a:t> </a:t>
            </a:r>
            <a:r>
              <a:rPr lang="en-GB" sz="5400" i="1" dirty="0" err="1">
                <a:solidFill>
                  <a:schemeClr val="bg1"/>
                </a:solidFill>
              </a:rPr>
              <a:t>dwyieithog</a:t>
            </a:r>
            <a:r>
              <a:rPr lang="en-GB" sz="5400" i="1" dirty="0">
                <a:solidFill>
                  <a:schemeClr val="bg1"/>
                </a:solidFill>
              </a:rPr>
              <a:t> ac </a:t>
            </a:r>
            <a:r>
              <a:rPr lang="en-GB" sz="5400" i="1" dirty="0" err="1">
                <a:solidFill>
                  <a:schemeClr val="bg1"/>
                </a:solidFill>
              </a:rPr>
              <a:t>amlieithog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5105400"/>
            <a:ext cx="6400800" cy="1752600"/>
          </a:xfrm>
        </p:spPr>
        <p:txBody>
          <a:bodyPr/>
          <a:lstStyle/>
          <a:p>
            <a:r>
              <a:rPr lang="cy-GB" dirty="0"/>
              <a:t>Aled Williams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065252-F190-4159-A05C-3343298B21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349"/>
    </mc:Choice>
    <mc:Fallback>
      <p:transition spd="slow" advTm="22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0"/>
            <a:ext cx="9002675" cy="604867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05DC087-6A5F-49B2-A7A2-3B92CA58743A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623320" y="111600"/>
              <a:ext cx="5617080" cy="47743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05DC087-6A5F-49B2-A7A2-3B92CA58743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607480" y="48240"/>
                <a:ext cx="5648400" cy="490104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5B8FEA4-BA11-4E2C-8450-DDACAD7AA6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821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502"/>
    </mc:Choice>
    <mc:Fallback>
      <p:transition spd="slow" advTm="87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/>
              <a:t>Data – Ysgolion Cymru 2017/18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2049" y="5064145"/>
            <a:ext cx="116378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b="1" dirty="0"/>
              <a:t>195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98510" y="4748588"/>
            <a:ext cx="116378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b="1" dirty="0"/>
              <a:t>4,672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00137" y="5064145"/>
            <a:ext cx="116378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b="1" dirty="0"/>
              <a:t>98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05253" y="4748588"/>
            <a:ext cx="116378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b="1" dirty="0"/>
              <a:t>18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10369" y="5002503"/>
            <a:ext cx="137160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b="1" dirty="0"/>
              <a:t>3,075</a:t>
            </a:r>
          </a:p>
        </p:txBody>
      </p:sp>
      <p:graphicFrame>
        <p:nvGraphicFramePr>
          <p:cNvPr id="17" name="Content Placeholder 1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8599568"/>
              </p:ext>
            </p:extLst>
          </p:nvPr>
        </p:nvGraphicFramePr>
        <p:xfrm>
          <a:off x="755576" y="1110805"/>
          <a:ext cx="7652905" cy="325430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120680">
                  <a:extLst>
                    <a:ext uri="{9D8B030D-6E8A-4147-A177-3AD203B41FA5}">
                      <a16:colId xmlns:a16="http://schemas.microsoft.com/office/drawing/2014/main" val="3324951910"/>
                    </a:ext>
                  </a:extLst>
                </a:gridCol>
                <a:gridCol w="1532225">
                  <a:extLst>
                    <a:ext uri="{9D8B030D-6E8A-4147-A177-3AD203B41FA5}">
                      <a16:colId xmlns:a16="http://schemas.microsoft.com/office/drawing/2014/main" val="950061598"/>
                    </a:ext>
                  </a:extLst>
                </a:gridCol>
              </a:tblGrid>
              <a:tr h="614607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ysgolion Uwchradd yng Nghymru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u="none" strike="noStrike" dirty="0">
                          <a:effectLst/>
                        </a:rPr>
                        <a:t> </a:t>
                      </a:r>
                      <a:endParaRPr lang="cy-GB" sz="21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2912181623"/>
                  </a:ext>
                </a:extLst>
              </a:tr>
              <a:tr h="705240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ysgolion Uwchradd cyfrwng Cymraeg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u="none" strike="noStrike">
                          <a:effectLst/>
                        </a:rPr>
                        <a:t> </a:t>
                      </a:r>
                      <a:endParaRPr lang="cy-GB" sz="21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1088543261"/>
                  </a:ext>
                </a:extLst>
              </a:tr>
              <a:tr h="705240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ieithoedd heblaw Cymraeg/Saesneg sy'n iaith gyntaf i'r disgyblion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u="none" strike="noStrike">
                          <a:effectLst/>
                        </a:rPr>
                        <a:t> </a:t>
                      </a:r>
                      <a:endParaRPr lang="cy-GB" sz="21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3024310755"/>
                  </a:ext>
                </a:extLst>
              </a:tr>
              <a:tr h="614607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100" b="1" u="none" strike="noStrike" dirty="0">
                          <a:effectLst/>
                        </a:rPr>
                        <a:t>Nifer disgyblion sydd â Pwyleg fel iaith gyntaf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u="none" strike="noStrike">
                          <a:effectLst/>
                        </a:rPr>
                        <a:t> </a:t>
                      </a:r>
                      <a:endParaRPr lang="cy-GB" sz="2100" b="0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798245319"/>
                  </a:ext>
                </a:extLst>
              </a:tr>
              <a:tr h="614607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disgyblion sydd â Bengaleg fel iaith gyntaf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u="none" strike="noStrike" dirty="0">
                          <a:effectLst/>
                        </a:rPr>
                        <a:t> </a:t>
                      </a:r>
                      <a:endParaRPr lang="cy-GB" sz="2100" b="0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904485699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7CD34C9-721C-49FA-ABDD-5077F5879A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027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661"/>
    </mc:Choice>
    <mc:Fallback>
      <p:transition spd="slow" advTm="70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cy-GB" b="1" dirty="0"/>
              <a:t>Data – Ysgolion Cymru 2016/17</a:t>
            </a:r>
          </a:p>
        </p:txBody>
      </p:sp>
      <p:graphicFrame>
        <p:nvGraphicFramePr>
          <p:cNvPr id="17" name="Content Placeholder 1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033596"/>
              </p:ext>
            </p:extLst>
          </p:nvPr>
        </p:nvGraphicFramePr>
        <p:xfrm>
          <a:off x="755576" y="1110805"/>
          <a:ext cx="7652905" cy="325430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120680">
                  <a:extLst>
                    <a:ext uri="{9D8B030D-6E8A-4147-A177-3AD203B41FA5}">
                      <a16:colId xmlns:a16="http://schemas.microsoft.com/office/drawing/2014/main" val="3324951910"/>
                    </a:ext>
                  </a:extLst>
                </a:gridCol>
                <a:gridCol w="1532225">
                  <a:extLst>
                    <a:ext uri="{9D8B030D-6E8A-4147-A177-3AD203B41FA5}">
                      <a16:colId xmlns:a16="http://schemas.microsoft.com/office/drawing/2014/main" val="950061598"/>
                    </a:ext>
                  </a:extLst>
                </a:gridCol>
              </a:tblGrid>
              <a:tr h="614607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ysgolion Uwchradd yng Nghymru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y-GB" sz="2400" b="1" u="none" strike="noStrike" dirty="0">
                          <a:effectLst/>
                        </a:rPr>
                        <a:t> 195</a:t>
                      </a:r>
                      <a:endParaRPr lang="cy-GB" sz="2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2912181623"/>
                  </a:ext>
                </a:extLst>
              </a:tr>
              <a:tr h="705240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ysgolion Uwchradd cyfrwng Cymraeg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y-GB" sz="2400" b="1" u="none" strike="noStrike" dirty="0">
                          <a:effectLst/>
                        </a:rPr>
                        <a:t> 18</a:t>
                      </a:r>
                      <a:endParaRPr lang="cy-GB" sz="2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1088543261"/>
                  </a:ext>
                </a:extLst>
              </a:tr>
              <a:tr h="705240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ieithoedd heblaw Cymraeg/Saesneg sy'n iaith gyntaf i'r disgyblion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y-GB" sz="2400" b="1" u="none" strike="noStrike" dirty="0">
                          <a:effectLst/>
                        </a:rPr>
                        <a:t> 98</a:t>
                      </a:r>
                      <a:endParaRPr lang="cy-GB" sz="2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3024310755"/>
                  </a:ext>
                </a:extLst>
              </a:tr>
              <a:tr h="614607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100" b="1" u="none" strike="noStrike" dirty="0">
                          <a:effectLst/>
                        </a:rPr>
                        <a:t>Nifer disgyblion sydd â Pwyleg fel iaith gyntaf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y-GB" sz="2400" b="1" u="none" strike="noStrike" dirty="0">
                          <a:effectLst/>
                        </a:rPr>
                        <a:t> 4,672</a:t>
                      </a:r>
                      <a:endParaRPr lang="cy-GB" sz="2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798245319"/>
                  </a:ext>
                </a:extLst>
              </a:tr>
              <a:tr h="614607">
                <a:tc>
                  <a:txBody>
                    <a:bodyPr/>
                    <a:lstStyle/>
                    <a:p>
                      <a:pPr algn="l" fontAlgn="b"/>
                      <a:r>
                        <a:rPr lang="cy-GB" sz="2100" b="1" u="none" strike="noStrike" dirty="0">
                          <a:effectLst/>
                        </a:rPr>
                        <a:t>Nifer disgyblion sydd â Bengaleg fel iaith gyntaf</a:t>
                      </a:r>
                      <a:endParaRPr lang="cy-GB" sz="21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y-GB" sz="2400" b="1" u="none" strike="noStrike" dirty="0">
                          <a:effectLst/>
                        </a:rPr>
                        <a:t> 3,075</a:t>
                      </a:r>
                      <a:endParaRPr lang="cy-GB" sz="24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144" marR="7144" marT="7144" marB="0" anchor="ctr"/>
                </a:tc>
                <a:extLst>
                  <a:ext uri="{0D108BD9-81ED-4DB2-BD59-A6C34878D82A}">
                    <a16:rowId xmlns:a16="http://schemas.microsoft.com/office/drawing/2014/main" val="90448569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D5BE5E4-293E-4335-8EB0-2C8A0AC2F5DA}"/>
              </a:ext>
            </a:extLst>
          </p:cNvPr>
          <p:cNvSpPr txBox="1"/>
          <p:nvPr/>
        </p:nvSpPr>
        <p:spPr>
          <a:xfrm>
            <a:off x="1043608" y="4581128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Ffynhonell</a:t>
            </a:r>
            <a:r>
              <a:rPr lang="cy-GB" dirty="0"/>
              <a:t>: </a:t>
            </a:r>
            <a:r>
              <a:rPr lang="cy-GB" dirty="0">
                <a:hlinkClick r:id="rId4"/>
              </a:rPr>
              <a:t>https://statscymru.llyw.cymru/Catalogue/Education-and-Skills/Schools-and-Teachers/Schools-Census/Pupil-Level-Annual-School-Census</a:t>
            </a:r>
            <a:r>
              <a:rPr lang="cy-GB" dirty="0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F5BD8B1-79FA-4E69-B27E-AE869B6447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205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592"/>
    </mc:Choice>
    <mc:Fallback>
      <p:transition spd="slow" advTm="143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457200" y="1196752"/>
            <a:ext cx="8435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S1.1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ymdrechu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ddarparu'r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orau</a:t>
            </a:r>
            <a:r>
              <a:rPr lang="en-GB" sz="2400" dirty="0"/>
              <a:t> </a:t>
            </a:r>
            <a:r>
              <a:rPr lang="en-GB" sz="2400" dirty="0" err="1"/>
              <a:t>posibl</a:t>
            </a:r>
            <a:r>
              <a:rPr lang="en-GB" sz="2400" dirty="0"/>
              <a:t> </a:t>
            </a:r>
            <a:r>
              <a:rPr lang="en-GB" sz="2400" dirty="0" err="1"/>
              <a:t>i'w</a:t>
            </a:r>
            <a:r>
              <a:rPr lang="en-GB" sz="2400" dirty="0"/>
              <a:t> </a:t>
            </a:r>
            <a:r>
              <a:rPr lang="en-GB" sz="2400" dirty="0" err="1"/>
              <a:t>galluogi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y </a:t>
            </a:r>
            <a:r>
              <a:rPr lang="en-GB" sz="2400" dirty="0" err="1"/>
              <a:t>gorau</a:t>
            </a:r>
            <a:r>
              <a:rPr lang="en-GB" sz="2400" dirty="0"/>
              <a:t> </a:t>
            </a:r>
            <a:r>
              <a:rPr lang="en-GB" sz="2400" dirty="0" err="1"/>
              <a:t>o'u</a:t>
            </a:r>
            <a:r>
              <a:rPr lang="en-GB" sz="2400" dirty="0"/>
              <a:t> </a:t>
            </a:r>
            <a:r>
              <a:rPr lang="en-GB" sz="2400" dirty="0" err="1"/>
              <a:t>potensial</a:t>
            </a:r>
            <a:r>
              <a:rPr lang="en-GB" sz="2400" dirty="0"/>
              <a:t>,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bynnag</a:t>
            </a:r>
            <a:r>
              <a:rPr lang="en-GB" sz="2400" dirty="0"/>
              <a:t> </a:t>
            </a:r>
            <a:r>
              <a:rPr lang="en-GB" sz="2400" dirty="0" err="1"/>
              <a:t>fo'u</a:t>
            </a:r>
            <a:r>
              <a:rPr lang="en-GB" sz="2400" dirty="0"/>
              <a:t> </a:t>
            </a:r>
            <a:r>
              <a:rPr lang="en-GB" sz="2400" dirty="0" err="1"/>
              <a:t>dyheadau</a:t>
            </a:r>
            <a:r>
              <a:rPr lang="en-GB" sz="2400" dirty="0"/>
              <a:t> </a:t>
            </a:r>
            <a:r>
              <a:rPr lang="en-GB" sz="2400" dirty="0" err="1"/>
              <a:t>unigol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hamodau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cefndir</a:t>
            </a:r>
            <a:r>
              <a:rPr lang="en-GB" sz="2400" dirty="0"/>
              <a:t> </a:t>
            </a:r>
            <a:r>
              <a:rPr lang="en-GB" sz="2400" dirty="0" err="1"/>
              <a:t>diwylliannol</a:t>
            </a:r>
            <a:r>
              <a:rPr lang="en-GB" sz="2400" dirty="0"/>
              <a:t>, </a:t>
            </a:r>
            <a:r>
              <a:rPr lang="en-GB" sz="2400" dirty="0" err="1"/>
              <a:t>ieithyddol</a:t>
            </a:r>
            <a:r>
              <a:rPr lang="en-GB" sz="2400" dirty="0"/>
              <a:t>, </a:t>
            </a:r>
            <a:r>
              <a:rPr lang="en-GB" sz="2400" dirty="0" err="1"/>
              <a:t>crefyddol</a:t>
            </a:r>
            <a:r>
              <a:rPr lang="en-GB" sz="2400" dirty="0"/>
              <a:t> ac </a:t>
            </a:r>
            <a:r>
              <a:rPr lang="en-GB" sz="2400" dirty="0" err="1"/>
              <a:t>ethnig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S3.1.3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dewis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paratoi</a:t>
            </a:r>
            <a:r>
              <a:rPr lang="en-GB" sz="2400" dirty="0"/>
              <a:t> </a:t>
            </a:r>
            <a:r>
              <a:rPr lang="en-GB" sz="2400" dirty="0" err="1"/>
              <a:t>adnoddau</a:t>
            </a:r>
            <a:r>
              <a:rPr lang="en-GB" sz="2400" dirty="0"/>
              <a:t>,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trefnu'n</a:t>
            </a:r>
            <a:r>
              <a:rPr lang="en-GB" sz="2400" dirty="0"/>
              <a:t> </a:t>
            </a:r>
            <a:r>
              <a:rPr lang="en-GB" sz="2400" dirty="0" err="1"/>
              <a:t>ddiogel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ystyriaeth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ddiddordebau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hiaith</a:t>
            </a:r>
            <a:r>
              <a:rPr lang="en-GB" sz="2400" dirty="0"/>
              <a:t> </a:t>
            </a:r>
            <a:r>
              <a:rPr lang="en-GB" sz="2400" dirty="0" err="1"/>
              <a:t>a'u</a:t>
            </a:r>
            <a:r>
              <a:rPr lang="en-GB" sz="2400" dirty="0"/>
              <a:t> </a:t>
            </a:r>
            <a:r>
              <a:rPr lang="en-GB" sz="2400" dirty="0" err="1"/>
              <a:t>cefndiroedd</a:t>
            </a:r>
            <a:r>
              <a:rPr lang="en-GB" sz="2400" dirty="0"/>
              <a:t> </a:t>
            </a:r>
            <a:r>
              <a:rPr lang="en-GB" sz="2400" dirty="0" err="1"/>
              <a:t>diwylliannol</a:t>
            </a:r>
            <a:r>
              <a:rPr lang="en-GB" sz="2400" dirty="0"/>
              <a:t>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staff </a:t>
            </a:r>
            <a:r>
              <a:rPr lang="en-GB" sz="2400" dirty="0" err="1"/>
              <a:t>cefnogi</a:t>
            </a:r>
            <a:r>
              <a:rPr lang="en-GB" sz="2400" dirty="0"/>
              <a:t> pan </a:t>
            </a:r>
            <a:r>
              <a:rPr lang="en-GB" sz="2400" dirty="0" err="1"/>
              <a:t>fo</a:t>
            </a:r>
            <a:r>
              <a:rPr lang="en-GB" sz="2400" dirty="0"/>
              <a:t> </a:t>
            </a:r>
            <a:r>
              <a:rPr lang="en-GB" sz="2400" dirty="0" err="1"/>
              <a:t>hynny'n</a:t>
            </a:r>
            <a:r>
              <a:rPr lang="en-GB" sz="2400" dirty="0"/>
              <a:t> </a:t>
            </a:r>
            <a:r>
              <a:rPr lang="en-GB" sz="2400" dirty="0" err="1"/>
              <a:t>briodol</a:t>
            </a:r>
            <a:r>
              <a:rPr lang="en-GB" sz="2400" dirty="0"/>
              <a:t>.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SAC</a:t>
            </a:r>
            <a:endParaRPr lang="cy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0B99B2-F04F-41AA-AA2E-28BCA53A1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032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06"/>
    </mc:Choice>
    <mc:Fallback>
      <p:transition spd="slow" advTm="16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457200" y="1196752"/>
            <a:ext cx="8435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S1.1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deall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gwahanol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anghenion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ymdrechu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ddarparu'r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orau</a:t>
            </a:r>
            <a:r>
              <a:rPr lang="en-GB" sz="2400" dirty="0"/>
              <a:t> </a:t>
            </a:r>
            <a:r>
              <a:rPr lang="en-GB" sz="2400" dirty="0" err="1"/>
              <a:t>posibl</a:t>
            </a:r>
            <a:r>
              <a:rPr lang="en-GB" sz="2400" dirty="0"/>
              <a:t> </a:t>
            </a:r>
            <a:r>
              <a:rPr lang="en-GB" sz="2400" dirty="0" err="1"/>
              <a:t>i'w</a:t>
            </a:r>
            <a:r>
              <a:rPr lang="en-GB" sz="2400" dirty="0"/>
              <a:t> </a:t>
            </a:r>
            <a:r>
              <a:rPr lang="en-GB" sz="2400" dirty="0" err="1"/>
              <a:t>galluogi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y </a:t>
            </a:r>
            <a:r>
              <a:rPr lang="en-GB" sz="2400" dirty="0" err="1"/>
              <a:t>gorau</a:t>
            </a:r>
            <a:r>
              <a:rPr lang="en-GB" sz="2400" dirty="0"/>
              <a:t> </a:t>
            </a:r>
            <a:r>
              <a:rPr lang="en-GB" sz="2400" dirty="0" err="1"/>
              <a:t>o'u</a:t>
            </a:r>
            <a:r>
              <a:rPr lang="en-GB" sz="2400" dirty="0"/>
              <a:t> </a:t>
            </a:r>
            <a:r>
              <a:rPr lang="en-GB" sz="2400" dirty="0" err="1"/>
              <a:t>potensial</a:t>
            </a:r>
            <a:r>
              <a:rPr lang="en-GB" sz="2400" dirty="0"/>
              <a:t>,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bynnag</a:t>
            </a:r>
            <a:r>
              <a:rPr lang="en-GB" sz="2400" dirty="0"/>
              <a:t> </a:t>
            </a:r>
            <a:r>
              <a:rPr lang="en-GB" sz="2400" dirty="0" err="1"/>
              <a:t>fo'u</a:t>
            </a:r>
            <a:r>
              <a:rPr lang="en-GB" sz="2400" dirty="0"/>
              <a:t> </a:t>
            </a:r>
            <a:r>
              <a:rPr lang="en-GB" sz="2400" dirty="0" err="1"/>
              <a:t>dyheadau</a:t>
            </a:r>
            <a:r>
              <a:rPr lang="en-GB" sz="2400" dirty="0"/>
              <a:t> </a:t>
            </a:r>
            <a:r>
              <a:rPr lang="en-GB" sz="2400" dirty="0" err="1"/>
              <a:t>unigol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hamodau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personol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neu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eu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cefndir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diwylliannol</a:t>
            </a:r>
            <a:r>
              <a:rPr lang="en-GB" sz="2400" dirty="0">
                <a:solidFill>
                  <a:srgbClr val="FF0000"/>
                </a:solidFill>
              </a:rPr>
              <a:t>, </a:t>
            </a:r>
            <a:r>
              <a:rPr lang="en-GB" sz="2400" dirty="0" err="1">
                <a:solidFill>
                  <a:srgbClr val="FF0000"/>
                </a:solidFill>
              </a:rPr>
              <a:t>ieithyddol</a:t>
            </a:r>
            <a:r>
              <a:rPr lang="en-GB" sz="2400" dirty="0">
                <a:solidFill>
                  <a:srgbClr val="FF0000"/>
                </a:solidFill>
              </a:rPr>
              <a:t>, </a:t>
            </a:r>
            <a:r>
              <a:rPr lang="en-GB" sz="2400" dirty="0" err="1">
                <a:solidFill>
                  <a:srgbClr val="FF0000"/>
                </a:solidFill>
              </a:rPr>
              <a:t>crefyddol</a:t>
            </a:r>
            <a:r>
              <a:rPr lang="en-GB" sz="2400" dirty="0">
                <a:solidFill>
                  <a:srgbClr val="FF0000"/>
                </a:solidFill>
              </a:rPr>
              <a:t> ac </a:t>
            </a:r>
            <a:r>
              <a:rPr lang="en-GB" sz="2400" dirty="0" err="1">
                <a:solidFill>
                  <a:srgbClr val="FF0000"/>
                </a:solidFill>
              </a:rPr>
              <a:t>ethnig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S3.1.3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dewis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paratoi</a:t>
            </a:r>
            <a:r>
              <a:rPr lang="en-GB" sz="2400" dirty="0"/>
              <a:t> </a:t>
            </a:r>
            <a:r>
              <a:rPr lang="en-GB" sz="2400" dirty="0" err="1"/>
              <a:t>adnoddau</a:t>
            </a:r>
            <a:r>
              <a:rPr lang="en-GB" sz="2400" dirty="0"/>
              <a:t>,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trefnu'n</a:t>
            </a:r>
            <a:r>
              <a:rPr lang="en-GB" sz="2400" dirty="0"/>
              <a:t> </a:t>
            </a:r>
            <a:r>
              <a:rPr lang="en-GB" sz="2400" dirty="0" err="1"/>
              <a:t>ddiogel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ystyriaeth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ddiddordebau</a:t>
            </a:r>
            <a:r>
              <a:rPr lang="en-GB" sz="2400" dirty="0"/>
              <a:t> </a:t>
            </a:r>
            <a:r>
              <a:rPr lang="en-GB" sz="2400" dirty="0" err="1"/>
              <a:t>dysgwyr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hiaith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a'u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cefndiroedd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diwylliannol</a:t>
            </a:r>
            <a:r>
              <a:rPr lang="en-GB" sz="2400" dirty="0"/>
              <a:t>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staff </a:t>
            </a:r>
            <a:r>
              <a:rPr lang="en-GB" sz="2400" dirty="0" err="1"/>
              <a:t>cefnogi</a:t>
            </a:r>
            <a:r>
              <a:rPr lang="en-GB" sz="2400" dirty="0"/>
              <a:t> pan </a:t>
            </a:r>
            <a:r>
              <a:rPr lang="en-GB" sz="2400" dirty="0" err="1"/>
              <a:t>fo</a:t>
            </a:r>
            <a:r>
              <a:rPr lang="en-GB" sz="2400" dirty="0"/>
              <a:t> </a:t>
            </a:r>
            <a:r>
              <a:rPr lang="en-GB" sz="2400" dirty="0" err="1"/>
              <a:t>hynny'n</a:t>
            </a:r>
            <a:r>
              <a:rPr lang="en-GB" sz="2400" dirty="0"/>
              <a:t> </a:t>
            </a:r>
            <a:r>
              <a:rPr lang="en-GB" sz="2400" dirty="0" err="1"/>
              <a:t>briodol</a:t>
            </a:r>
            <a:r>
              <a:rPr lang="en-GB" sz="2400" dirty="0"/>
              <a:t>.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SAC</a:t>
            </a:r>
            <a:endParaRPr lang="cy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1A758E8-F7B6-42AB-85C5-C50F420225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569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49"/>
    </mc:Choice>
    <mc:Fallback>
      <p:transition spd="slow" advTm="26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304800" y="548680"/>
            <a:ext cx="8587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S3.2.5 </a:t>
            </a:r>
            <a:r>
              <a:rPr lang="en-GB" sz="2400" dirty="0" err="1"/>
              <a:t>Eu</a:t>
            </a:r>
            <a:r>
              <a:rPr lang="en-GB" sz="2400" dirty="0"/>
              <a:t> bod,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profiadol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adnabod</a:t>
            </a:r>
            <a:r>
              <a:rPr lang="en-GB" sz="2400" dirty="0"/>
              <a:t> </a:t>
            </a:r>
            <a:r>
              <a:rPr lang="en-GB" sz="2400" dirty="0" err="1"/>
              <a:t>lefelau</a:t>
            </a:r>
            <a:r>
              <a:rPr lang="en-GB" sz="2400" dirty="0"/>
              <a:t> </a:t>
            </a:r>
            <a:r>
              <a:rPr lang="en-GB" sz="2400" dirty="0" err="1"/>
              <a:t>cyrhaeddiad</a:t>
            </a:r>
            <a:r>
              <a:rPr lang="en-GB" sz="2400" dirty="0"/>
              <a:t> y </a:t>
            </a:r>
            <a:r>
              <a:rPr lang="en-GB" sz="2400" dirty="0" err="1"/>
              <a:t>rheini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Saesneg</a:t>
            </a:r>
            <a:r>
              <a:rPr lang="en-GB" sz="2400" dirty="0"/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mai</a:t>
            </a:r>
            <a:r>
              <a:rPr lang="en-GB" sz="2400" dirty="0"/>
              <a:t> </a:t>
            </a:r>
            <a:r>
              <a:rPr lang="en-GB" sz="2400" dirty="0" err="1"/>
              <a:t>dyna'r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y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ynddi</a:t>
            </a:r>
            <a:r>
              <a:rPr lang="en-GB" sz="2400" dirty="0"/>
              <a:t> </a:t>
            </a:r>
            <a:r>
              <a:rPr lang="en-GB" sz="2400" dirty="0" err="1"/>
              <a:t>a'i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ffurf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cartref</a:t>
            </a:r>
            <a:r>
              <a:rPr lang="en-GB" sz="2400" dirty="0"/>
              <a:t>.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dechrau</a:t>
            </a:r>
            <a:r>
              <a:rPr lang="en-GB" sz="2400" dirty="0"/>
              <a:t> </a:t>
            </a:r>
            <a:r>
              <a:rPr lang="en-GB" sz="2400" dirty="0" err="1"/>
              <a:t>dadansoddi</a:t>
            </a:r>
            <a:r>
              <a:rPr lang="en-GB" sz="2400" dirty="0"/>
              <a:t> </a:t>
            </a:r>
            <a:r>
              <a:rPr lang="en-GB" sz="2400" dirty="0" err="1"/>
              <a:t>gofynion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a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sialens</a:t>
            </a:r>
            <a:r>
              <a:rPr lang="en-GB" sz="2400" dirty="0"/>
              <a:t> </a:t>
            </a:r>
            <a:r>
              <a:rPr lang="en-GB" sz="2400" dirty="0" err="1"/>
              <a:t>wybyddol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ogystal</a:t>
            </a:r>
            <a:r>
              <a:rPr lang="en-GB" sz="2400" dirty="0"/>
              <a:t> â </a:t>
            </a:r>
            <a:r>
              <a:rPr lang="en-GB" sz="2400" dirty="0" err="1"/>
              <a:t>chefnogaeth</a:t>
            </a:r>
            <a:r>
              <a:rPr lang="en-GB" sz="2400" dirty="0"/>
              <a:t> </a:t>
            </a:r>
            <a:r>
              <a:rPr lang="en-GB" sz="2400" dirty="0" err="1"/>
              <a:t>ieithyddol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r>
              <a:rPr lang="en-GB" sz="2400" b="1" dirty="0"/>
              <a:t>S3.3.5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cefnogi'r</a:t>
            </a:r>
            <a:r>
              <a:rPr lang="en-GB" sz="2400" dirty="0"/>
              <a:t> </a:t>
            </a:r>
            <a:r>
              <a:rPr lang="en-GB" sz="2400" dirty="0" err="1"/>
              <a:t>rheini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Cymraeg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Saesneg</a:t>
            </a:r>
            <a:r>
              <a:rPr lang="en-GB" sz="2400" dirty="0"/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mai</a:t>
            </a:r>
            <a:r>
              <a:rPr lang="en-GB" sz="2400" dirty="0"/>
              <a:t> </a:t>
            </a:r>
            <a:r>
              <a:rPr lang="en-GB" sz="2400" dirty="0" err="1"/>
              <a:t>dyna'r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y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ynddi</a:t>
            </a:r>
            <a:r>
              <a:rPr lang="en-GB" sz="2400" dirty="0"/>
              <a:t> </a:t>
            </a:r>
            <a:r>
              <a:rPr lang="en-GB" sz="2400" dirty="0" err="1"/>
              <a:t>a'i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ffurf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cartref</a:t>
            </a:r>
            <a:r>
              <a:rPr lang="en-GB" sz="2400" dirty="0"/>
              <a:t>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profiadol</a:t>
            </a:r>
            <a:r>
              <a:rPr lang="en-GB" sz="2400" dirty="0"/>
              <a:t> pan </a:t>
            </a:r>
            <a:r>
              <a:rPr lang="en-GB" sz="2400" dirty="0" err="1"/>
              <a:t>fo</a:t>
            </a:r>
            <a:r>
              <a:rPr lang="en-GB" sz="2400" dirty="0"/>
              <a:t> </a:t>
            </a:r>
            <a:r>
              <a:rPr lang="en-GB" sz="2400" dirty="0" err="1"/>
              <a:t>hynny'n</a:t>
            </a:r>
            <a:r>
              <a:rPr lang="en-GB" sz="2400" dirty="0"/>
              <a:t> </a:t>
            </a:r>
            <a:r>
              <a:rPr lang="en-GB" sz="2400" dirty="0" err="1"/>
              <a:t>briodol</a:t>
            </a:r>
            <a:r>
              <a:rPr lang="en-GB" sz="2400" dirty="0"/>
              <a:t>.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000593E-3CAC-47D3-9D42-0D4060D5B4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037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90"/>
    </mc:Choice>
    <mc:Fallback>
      <p:transition spd="slow" advTm="64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/>
          <p:cNvSpPr txBox="1"/>
          <p:nvPr/>
        </p:nvSpPr>
        <p:spPr>
          <a:xfrm>
            <a:off x="304800" y="548680"/>
            <a:ext cx="8587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S3.2.5 </a:t>
            </a:r>
            <a:r>
              <a:rPr lang="en-GB" sz="2400" dirty="0" err="1"/>
              <a:t>Eu</a:t>
            </a:r>
            <a:r>
              <a:rPr lang="en-GB" sz="2400" dirty="0"/>
              <a:t> bod,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profiadol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adnabod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lefelau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cyrhaeddiad</a:t>
            </a:r>
            <a:r>
              <a:rPr lang="en-GB" sz="2400" dirty="0">
                <a:solidFill>
                  <a:srgbClr val="FF0000"/>
                </a:solidFill>
              </a:rPr>
              <a:t> y </a:t>
            </a:r>
            <a:r>
              <a:rPr lang="en-GB" sz="2400" dirty="0" err="1">
                <a:solidFill>
                  <a:srgbClr val="FF0000"/>
                </a:solidFill>
              </a:rPr>
              <a:t>rheini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sy'n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dysgu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Cymraeg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neu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Saesneg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mai</a:t>
            </a:r>
            <a:r>
              <a:rPr lang="en-GB" sz="2400" dirty="0"/>
              <a:t> </a:t>
            </a:r>
            <a:r>
              <a:rPr lang="en-GB" sz="2400" dirty="0" err="1"/>
              <a:t>dyna'r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y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ynddi</a:t>
            </a:r>
            <a:r>
              <a:rPr lang="en-GB" sz="2400" dirty="0"/>
              <a:t> </a:t>
            </a:r>
            <a:r>
              <a:rPr lang="en-GB" sz="2400" dirty="0" err="1"/>
              <a:t>a'i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ffurf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cartref</a:t>
            </a:r>
            <a:r>
              <a:rPr lang="en-GB" sz="2400" dirty="0"/>
              <a:t>.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dechrau</a:t>
            </a:r>
            <a:r>
              <a:rPr lang="en-GB" sz="2400" dirty="0"/>
              <a:t> </a:t>
            </a:r>
            <a:r>
              <a:rPr lang="en-GB" sz="2400" dirty="0" err="1"/>
              <a:t>dadansoddi</a:t>
            </a:r>
            <a:r>
              <a:rPr lang="en-GB" sz="2400" dirty="0"/>
              <a:t> </a:t>
            </a:r>
            <a:r>
              <a:rPr lang="en-GB" sz="2400" dirty="0" err="1"/>
              <a:t>gofynion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a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sialens</a:t>
            </a:r>
            <a:r>
              <a:rPr lang="en-GB" sz="2400" dirty="0"/>
              <a:t> </a:t>
            </a:r>
            <a:r>
              <a:rPr lang="en-GB" sz="2400" dirty="0" err="1"/>
              <a:t>wybyddol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ogystal</a:t>
            </a:r>
            <a:r>
              <a:rPr lang="en-GB" sz="2400" dirty="0"/>
              <a:t> â </a:t>
            </a:r>
            <a:r>
              <a:rPr lang="en-GB" sz="2400" dirty="0" err="1">
                <a:solidFill>
                  <a:srgbClr val="FF0000"/>
                </a:solidFill>
              </a:rPr>
              <a:t>chefnogaeth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ieithyddol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r>
              <a:rPr lang="en-GB" sz="2400" b="1" dirty="0"/>
              <a:t>S3.3.5 </a:t>
            </a:r>
            <a:r>
              <a:rPr lang="en-GB" sz="2400" dirty="0" err="1"/>
              <a:t>Eu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>
                <a:solidFill>
                  <a:srgbClr val="FF0000"/>
                </a:solidFill>
              </a:rPr>
              <a:t>gallu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cefnogi'r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rheini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sy'n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dysgu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Cymraeg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neu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err="1">
                <a:solidFill>
                  <a:srgbClr val="FF0000"/>
                </a:solidFill>
              </a:rPr>
              <a:t>Saesneg</a:t>
            </a:r>
            <a:r>
              <a:rPr lang="en-GB" sz="2400" dirty="0"/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mai</a:t>
            </a:r>
            <a:r>
              <a:rPr lang="en-GB" sz="2400" dirty="0"/>
              <a:t> </a:t>
            </a:r>
            <a:r>
              <a:rPr lang="en-GB" sz="2400" dirty="0" err="1"/>
              <a:t>dyna'r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 y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ynddi</a:t>
            </a:r>
            <a:r>
              <a:rPr lang="en-GB" sz="2400" dirty="0"/>
              <a:t> </a:t>
            </a:r>
            <a:r>
              <a:rPr lang="en-GB" sz="2400" dirty="0" err="1"/>
              <a:t>a'i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ffurf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,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cartref</a:t>
            </a:r>
            <a:r>
              <a:rPr lang="en-GB" sz="2400" dirty="0"/>
              <a:t>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chymorth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</a:t>
            </a:r>
            <a:r>
              <a:rPr lang="en-GB" sz="2400" dirty="0" err="1"/>
              <a:t>profiadol</a:t>
            </a:r>
            <a:r>
              <a:rPr lang="en-GB" sz="2400" dirty="0"/>
              <a:t> pan </a:t>
            </a:r>
            <a:r>
              <a:rPr lang="en-GB" sz="2400" dirty="0" err="1"/>
              <a:t>fo</a:t>
            </a:r>
            <a:r>
              <a:rPr lang="en-GB" sz="2400" dirty="0"/>
              <a:t> </a:t>
            </a:r>
            <a:r>
              <a:rPr lang="en-GB" sz="2400" dirty="0" err="1"/>
              <a:t>hynny'n</a:t>
            </a:r>
            <a:r>
              <a:rPr lang="en-GB" sz="2400" dirty="0"/>
              <a:t> </a:t>
            </a:r>
            <a:r>
              <a:rPr lang="en-GB" sz="2400" dirty="0" err="1"/>
              <a:t>briodol</a:t>
            </a:r>
            <a:r>
              <a:rPr lang="en-GB" sz="2400" dirty="0"/>
              <a:t>.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EA9440B-29DE-4F06-8425-8A560FBB94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821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65"/>
    </mc:Choice>
    <mc:Fallback>
      <p:transition spd="slow" advTm="40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8931" t="11885" r="29727" b="3546"/>
          <a:stretch/>
        </p:blipFill>
        <p:spPr>
          <a:xfrm>
            <a:off x="251520" y="0"/>
            <a:ext cx="4968552" cy="5717238"/>
          </a:xfrm>
          <a:prstGeom prst="rect">
            <a:avLst/>
          </a:prstGeom>
        </p:spPr>
      </p:pic>
      <p:sp>
        <p:nvSpPr>
          <p:cNvPr id="7" name="Left Arrow 6"/>
          <p:cNvSpPr/>
          <p:nvPr/>
        </p:nvSpPr>
        <p:spPr>
          <a:xfrm>
            <a:off x="5543600" y="152636"/>
            <a:ext cx="3240360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Dinasyddion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byd-eang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8" name="Left Arrow 7"/>
          <p:cNvSpPr/>
          <p:nvPr/>
        </p:nvSpPr>
        <p:spPr>
          <a:xfrm>
            <a:off x="5543600" y="1484784"/>
            <a:ext cx="3240360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Cyfathrebu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ieithoedd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9" name="Left Arrow 8"/>
          <p:cNvSpPr/>
          <p:nvPr/>
        </p:nvSpPr>
        <p:spPr>
          <a:xfrm>
            <a:off x="5583570" y="3015526"/>
            <a:ext cx="3240360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Gwerthfawrogi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diwylliannau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0" name="Left Arrow 9"/>
          <p:cNvSpPr/>
          <p:nvPr/>
        </p:nvSpPr>
        <p:spPr>
          <a:xfrm>
            <a:off x="5583570" y="4420181"/>
            <a:ext cx="3240360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“</a:t>
            </a:r>
            <a:r>
              <a:rPr lang="en-GB" dirty="0" err="1">
                <a:solidFill>
                  <a:schemeClr val="tx1"/>
                </a:solidFill>
              </a:rPr>
              <a:t>Dwyieithog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mwy</a:t>
            </a:r>
            <a:r>
              <a:rPr lang="en-GB" dirty="0">
                <a:solidFill>
                  <a:schemeClr val="tx1"/>
                </a:solidFill>
              </a:rPr>
              <a:t>”</a:t>
            </a:r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89C4FD2-32BA-4A48-8390-B8F8929FD6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701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91"/>
    </mc:Choice>
    <mc:Fallback>
      <p:transition spd="slow" advTm="63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3502042"/>
              </p:ext>
            </p:extLst>
          </p:nvPr>
        </p:nvGraphicFramePr>
        <p:xfrm>
          <a:off x="683568" y="692696"/>
          <a:ext cx="756084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Flowchart: Display 5"/>
          <p:cNvSpPr/>
          <p:nvPr/>
        </p:nvSpPr>
        <p:spPr>
          <a:xfrm>
            <a:off x="6660232" y="332656"/>
            <a:ext cx="2304256" cy="1440160"/>
          </a:xfrm>
          <a:prstGeom prst="flowChartDisp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Pa un </a:t>
            </a:r>
            <a:r>
              <a:rPr lang="en-GB" sz="2400" dirty="0" err="1">
                <a:solidFill>
                  <a:schemeClr val="tx1"/>
                </a:solidFill>
              </a:rPr>
              <a:t>sydd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ddim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wir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  <a:endParaRPr lang="cy-GB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9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7EF5CB2-209C-4DC9-B631-CCBC5B73FFAC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282600" y="1705320"/>
              <a:ext cx="3088080" cy="31852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7EF5CB2-209C-4DC9-B631-CCBC5B73FFA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66760" y="1641960"/>
                <a:ext cx="3119400" cy="33120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D6EB9C2-BBFE-4F22-B5F3-DD5BB42359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705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206"/>
    </mc:Choice>
    <mc:Fallback>
      <p:transition spd="slow" advTm="51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28744" t="12743" r="29884" b="4105"/>
          <a:stretch/>
        </p:blipFill>
        <p:spPr>
          <a:xfrm>
            <a:off x="4283968" y="332656"/>
            <a:ext cx="4713414" cy="5328592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539552" y="476672"/>
            <a:ext cx="3240360" cy="1080120"/>
          </a:xfrm>
          <a:prstGeom prst="rightArrow">
            <a:avLst>
              <a:gd name="adj1" fmla="val 74188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“Ni ellir gwadu ei bod yn unfed awr ar ddeg ar Gymraeg ail iaith”</a:t>
            </a:r>
          </a:p>
        </p:txBody>
      </p:sp>
      <p:sp>
        <p:nvSpPr>
          <p:cNvPr id="7" name="Right Arrow 6"/>
          <p:cNvSpPr/>
          <p:nvPr/>
        </p:nvSpPr>
        <p:spPr>
          <a:xfrm>
            <a:off x="539552" y="1768624"/>
            <a:ext cx="324036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Safonau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Cymraeg</a:t>
            </a:r>
            <a:r>
              <a:rPr lang="en-GB" dirty="0">
                <a:solidFill>
                  <a:schemeClr val="tx1"/>
                </a:solidFill>
              </a:rPr>
              <a:t> Ail </a:t>
            </a:r>
            <a:r>
              <a:rPr lang="en-GB" dirty="0" err="1">
                <a:solidFill>
                  <a:schemeClr val="tx1"/>
                </a:solidFill>
              </a:rPr>
              <a:t>Iaith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isel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539552" y="3060576"/>
            <a:ext cx="324036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Angen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arholi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Cymraeg</a:t>
            </a:r>
            <a:r>
              <a:rPr lang="en-GB" dirty="0">
                <a:solidFill>
                  <a:schemeClr val="tx1"/>
                </a:solidFill>
              </a:rPr>
              <a:t> Ail </a:t>
            </a:r>
            <a:r>
              <a:rPr lang="en-GB" dirty="0" err="1">
                <a:solidFill>
                  <a:schemeClr val="tx1"/>
                </a:solidFill>
              </a:rPr>
              <a:t>Iaith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statudol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CA4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507584" y="4293096"/>
            <a:ext cx="324036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Un </a:t>
            </a:r>
            <a:r>
              <a:rPr lang="en-GB" dirty="0" err="1">
                <a:solidFill>
                  <a:schemeClr val="tx1"/>
                </a:solidFill>
              </a:rPr>
              <a:t>pwnc</a:t>
            </a:r>
            <a:r>
              <a:rPr lang="en-GB" dirty="0">
                <a:solidFill>
                  <a:schemeClr val="tx1"/>
                </a:solidFill>
              </a:rPr>
              <a:t> - </a:t>
            </a:r>
            <a:r>
              <a:rPr lang="en-GB" dirty="0" err="1">
                <a:solidFill>
                  <a:schemeClr val="tx1"/>
                </a:solidFill>
              </a:rPr>
              <a:t>Cymraeg</a:t>
            </a:r>
            <a:endParaRPr lang="cy-GB" dirty="0">
              <a:solidFill>
                <a:schemeClr val="tx1"/>
              </a:solidFill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AB8A08F-F96F-4A64-AA84-3D3238EC2C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8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15"/>
    </mc:Choice>
    <mc:Fallback>
      <p:transition spd="slow" advTm="64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l="37405" t="17500" r="33800" b="42601"/>
          <a:stretch/>
        </p:blipFill>
        <p:spPr>
          <a:xfrm>
            <a:off x="1331640" y="404664"/>
            <a:ext cx="6480720" cy="5051324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2A08AC8-F38B-4FB3-9FE4-02C9841799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461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542"/>
    </mc:Choice>
    <mc:Fallback>
      <p:transition spd="slow" advTm="86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mill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16" y="-735136"/>
            <a:ext cx="7692008" cy="474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87624" y="3212976"/>
            <a:ext cx="695908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3,063,000</a:t>
            </a:r>
            <a:endParaRPr lang="cy-GB" sz="115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028384" y="5013176"/>
            <a:ext cx="720080" cy="3702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2011</a:t>
            </a:r>
            <a:endParaRPr lang="cy-GB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1299492-8EFC-4F45-AAF1-AD59EFD4700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436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76"/>
    </mc:Choice>
    <mc:Fallback>
      <p:transition spd="slow" advTm="40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dirty="0"/>
              <a:t>Beth </a:t>
            </a:r>
            <a:r>
              <a:rPr lang="en-GB" altLang="cy-GB" dirty="0" err="1"/>
              <a:t>yw</a:t>
            </a:r>
            <a:r>
              <a:rPr lang="en-GB" altLang="cy-GB" dirty="0"/>
              <a:t> EAL?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85800" y="2438400"/>
            <a:ext cx="77724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bg1"/>
                </a:solidFill>
                <a:latin typeface="Arial Black" panose="020B0A040201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bg1"/>
                </a:solidFill>
                <a:latin typeface="Arial Black" panose="020B0A040201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bg1"/>
                </a:solidFill>
                <a:latin typeface="Arial Black" panose="020B0A040201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bg1"/>
                </a:solidFill>
                <a:latin typeface="Arial Black" panose="020B0A040201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GB" altLang="cy-GB"/>
              <a:t>Pa un o’r rhain sydd ddim yn fardd?</a:t>
            </a:r>
          </a:p>
        </p:txBody>
      </p:sp>
      <p:sp>
        <p:nvSpPr>
          <p:cNvPr id="11270" name="AutoShape 6"/>
          <p:cNvSpPr>
            <a:spLocks noChangeArrowheads="1"/>
          </p:cNvSpPr>
          <p:nvPr/>
        </p:nvSpPr>
        <p:spPr bwMode="auto">
          <a:xfrm>
            <a:off x="638944" y="3048000"/>
            <a:ext cx="7819256" cy="457200"/>
          </a:xfrm>
          <a:prstGeom prst="flowChartTerminator">
            <a:avLst/>
          </a:prstGeom>
          <a:solidFill>
            <a:srgbClr val="000000"/>
          </a:solidFill>
          <a:ln w="9525">
            <a:solidFill>
              <a:srgbClr val="99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marL="4762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66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cy-GB" sz="2800" dirty="0">
                <a:solidFill>
                  <a:srgbClr val="CC66FF"/>
                </a:solidFill>
                <a:latin typeface="Arial Black" panose="020B0A04020102020204" pitchFamily="34" charset="0"/>
              </a:rPr>
              <a:t>B</a:t>
            </a:r>
            <a:r>
              <a:rPr lang="en-GB" altLang="cy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 – English is Another Language</a:t>
            </a:r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638944" y="1798638"/>
            <a:ext cx="7821488" cy="457200"/>
          </a:xfrm>
          <a:prstGeom prst="flowChartTerminator">
            <a:avLst/>
          </a:prstGeom>
          <a:solidFill>
            <a:srgbClr val="000000"/>
          </a:solidFill>
          <a:ln w="9525">
            <a:solidFill>
              <a:srgbClr val="99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lvl="1">
              <a:spcBef>
                <a:spcPct val="20000"/>
              </a:spcBef>
            </a:pPr>
            <a:r>
              <a:rPr lang="en-GB" altLang="cy-GB" sz="2800" dirty="0">
                <a:solidFill>
                  <a:srgbClr val="CC66FF"/>
                </a:solidFill>
                <a:latin typeface="Arial Black" panose="020B0A04020102020204" pitchFamily="34" charset="0"/>
              </a:rPr>
              <a:t>A</a:t>
            </a:r>
            <a:r>
              <a:rPr lang="en-GB" altLang="cy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 – English is an Alien Language</a:t>
            </a:r>
          </a:p>
        </p:txBody>
      </p:sp>
      <p:sp>
        <p:nvSpPr>
          <p:cNvPr id="11274" name="AutoShape 10"/>
          <p:cNvSpPr>
            <a:spLocks noChangeArrowheads="1"/>
          </p:cNvSpPr>
          <p:nvPr/>
        </p:nvSpPr>
        <p:spPr bwMode="auto">
          <a:xfrm>
            <a:off x="638944" y="4144962"/>
            <a:ext cx="7819256" cy="457200"/>
          </a:xfrm>
          <a:prstGeom prst="flowChartTerminator">
            <a:avLst/>
          </a:prstGeom>
          <a:solidFill>
            <a:srgbClr val="000000"/>
          </a:solidFill>
          <a:ln w="9525">
            <a:solidFill>
              <a:srgbClr val="99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lvl="1">
              <a:spcBef>
                <a:spcPct val="20000"/>
              </a:spcBef>
            </a:pPr>
            <a:r>
              <a:rPr lang="en-GB" altLang="cy-GB" sz="2800" dirty="0">
                <a:solidFill>
                  <a:srgbClr val="CC66FF"/>
                </a:solidFill>
                <a:latin typeface="Arial Black" panose="020B0A04020102020204" pitchFamily="34" charset="0"/>
              </a:rPr>
              <a:t>C</a:t>
            </a:r>
            <a:r>
              <a:rPr lang="en-GB" altLang="cy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 – </a:t>
            </a:r>
            <a:r>
              <a:rPr lang="en-GB" altLang="cy-GB" sz="2400" dirty="0">
                <a:solidFill>
                  <a:schemeClr val="bg1"/>
                </a:solidFill>
                <a:latin typeface="Arial Black" panose="020B0A04020102020204" pitchFamily="34" charset="0"/>
              </a:rPr>
              <a:t>English as an Additional Language</a:t>
            </a:r>
            <a:endParaRPr lang="en-GB" altLang="cy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1275" name="AutoShape 11"/>
          <p:cNvSpPr>
            <a:spLocks noChangeArrowheads="1"/>
          </p:cNvSpPr>
          <p:nvPr/>
        </p:nvSpPr>
        <p:spPr bwMode="auto">
          <a:xfrm>
            <a:off x="638944" y="5229200"/>
            <a:ext cx="7819256" cy="457200"/>
          </a:xfrm>
          <a:prstGeom prst="flowChartTerminator">
            <a:avLst/>
          </a:prstGeom>
          <a:solidFill>
            <a:srgbClr val="000000"/>
          </a:solidFill>
          <a:ln w="9525">
            <a:solidFill>
              <a:srgbClr val="99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lvl="1">
              <a:spcBef>
                <a:spcPct val="20000"/>
              </a:spcBef>
            </a:pPr>
            <a:r>
              <a:rPr lang="en-GB" altLang="cy-GB" sz="2800" dirty="0" err="1">
                <a:solidFill>
                  <a:srgbClr val="CC66FF"/>
                </a:solidFill>
                <a:latin typeface="Arial Black" panose="020B0A04020102020204" pitchFamily="34" charset="0"/>
              </a:rPr>
              <a:t>Ch</a:t>
            </a:r>
            <a:r>
              <a:rPr lang="en-GB" altLang="cy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 – </a:t>
            </a:r>
            <a:r>
              <a:rPr lang="en-GB" altLang="cy-GB" sz="2400" dirty="0">
                <a:solidFill>
                  <a:schemeClr val="bg1"/>
                </a:solidFill>
                <a:latin typeface="Arial Black" panose="020B0A04020102020204" pitchFamily="34" charset="0"/>
              </a:rPr>
              <a:t>English is an Amazing Language </a:t>
            </a:r>
            <a:endParaRPr lang="en-GB" altLang="cy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1276" name="AutoShape 12"/>
          <p:cNvSpPr>
            <a:spLocks noChangeArrowheads="1"/>
          </p:cNvSpPr>
          <p:nvPr/>
        </p:nvSpPr>
        <p:spPr bwMode="auto">
          <a:xfrm>
            <a:off x="638944" y="4149080"/>
            <a:ext cx="7819256" cy="457200"/>
          </a:xfrm>
          <a:prstGeom prst="flowChartTerminator">
            <a:avLst/>
          </a:prstGeom>
          <a:solidFill>
            <a:srgbClr val="92D050"/>
          </a:solidFill>
          <a:ln w="9525">
            <a:solidFill>
              <a:srgbClr val="9900FF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lvl="1">
              <a:spcBef>
                <a:spcPct val="20000"/>
              </a:spcBef>
            </a:pPr>
            <a:r>
              <a:rPr lang="en-GB" altLang="cy-GB" sz="2800" dirty="0">
                <a:solidFill>
                  <a:srgbClr val="CC66FF"/>
                </a:solidFill>
                <a:latin typeface="Arial Black" panose="020B0A04020102020204" pitchFamily="34" charset="0"/>
              </a:rPr>
              <a:t>C</a:t>
            </a:r>
            <a:r>
              <a:rPr lang="en-GB" altLang="cy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 – </a:t>
            </a:r>
            <a:r>
              <a:rPr lang="en-GB" altLang="cy-GB" sz="2400" dirty="0">
                <a:solidFill>
                  <a:schemeClr val="bg1"/>
                </a:solidFill>
                <a:latin typeface="Arial Black" panose="020B0A04020102020204" pitchFamily="34" charset="0"/>
              </a:rPr>
              <a:t>English as an Additional Language</a:t>
            </a:r>
            <a:endParaRPr lang="en-GB" altLang="cy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2" name="outro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380312" y="580190"/>
            <a:ext cx="609600" cy="6096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8E3477E-4B03-4D96-878F-5B9F1875FEE4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24603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45"/>
    </mc:Choice>
    <mc:Fallback>
      <p:transition spd="slow" advTm="43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282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 isNarration="1">
              <p:cMediaNode vol="80000" showWhenStopped="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11268" grpId="0" autoUpdateAnimBg="0"/>
      <p:bldP spid="11270" grpId="0" animBg="1" autoUpdateAnimBg="0"/>
      <p:bldP spid="11273" grpId="0" animBg="1" autoUpdateAnimBg="0"/>
      <p:bldP spid="11274" grpId="0" animBg="1" autoUpdateAnimBg="0"/>
      <p:bldP spid="11275" grpId="0" animBg="1" autoUpdateAnimBg="0"/>
      <p:bldP spid="11276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EAL/SIY?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Siarad </a:t>
            </a:r>
            <a:r>
              <a:rPr lang="en-GB" altLang="en-US" dirty="0" err="1"/>
              <a:t>iaith</a:t>
            </a:r>
            <a:r>
              <a:rPr lang="en-GB" altLang="en-US" dirty="0"/>
              <a:t> </a:t>
            </a:r>
            <a:r>
              <a:rPr lang="en-GB" altLang="en-US" dirty="0" err="1"/>
              <a:t>gyntaf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wahanol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Gymraeg</a:t>
            </a:r>
            <a:r>
              <a:rPr lang="en-GB" altLang="en-US" dirty="0"/>
              <a:t> </a:t>
            </a:r>
            <a:r>
              <a:rPr lang="en-GB" altLang="en-US" dirty="0" err="1"/>
              <a:t>neu</a:t>
            </a:r>
            <a:r>
              <a:rPr lang="en-GB" altLang="en-US" dirty="0"/>
              <a:t> </a:t>
            </a:r>
            <a:r>
              <a:rPr lang="en-GB" altLang="en-US" dirty="0" err="1"/>
              <a:t>Saesneg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dwy</a:t>
            </a:r>
            <a:r>
              <a:rPr lang="en-GB" altLang="en-US" dirty="0"/>
              <a:t> </a:t>
            </a:r>
            <a:r>
              <a:rPr lang="en-GB" altLang="en-US" dirty="0" err="1"/>
              <a:t>neu</a:t>
            </a:r>
            <a:r>
              <a:rPr lang="en-GB" altLang="en-US" dirty="0"/>
              <a:t> </a:t>
            </a:r>
            <a:r>
              <a:rPr lang="en-GB" altLang="en-US" dirty="0" err="1"/>
              <a:t>fwy</a:t>
            </a:r>
            <a:r>
              <a:rPr lang="en-GB" altLang="en-US" dirty="0"/>
              <a:t> o </a:t>
            </a:r>
            <a:r>
              <a:rPr lang="en-GB" altLang="en-US" dirty="0" err="1"/>
              <a:t>ieithoedd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y </a:t>
            </a:r>
            <a:r>
              <a:rPr lang="en-GB" altLang="en-US" dirty="0" err="1"/>
              <a:t>cartref</a:t>
            </a:r>
            <a:r>
              <a:rPr lang="en-GB" altLang="en-US" dirty="0"/>
              <a:t>/</a:t>
            </a:r>
            <a:r>
              <a:rPr lang="en-GB" altLang="en-US" dirty="0" err="1"/>
              <a:t>ysgol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Ddim</a:t>
            </a:r>
            <a:r>
              <a:rPr lang="en-GB" altLang="en-US" dirty="0"/>
              <a:t> o </a:t>
            </a:r>
            <a:r>
              <a:rPr lang="en-GB" altLang="en-US" dirty="0" err="1"/>
              <a:t>reidrwydd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rhugl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 </a:t>
            </a:r>
            <a:r>
              <a:rPr lang="en-GB" altLang="en-US" dirty="0" err="1"/>
              <a:t>Saesneg</a:t>
            </a:r>
            <a:r>
              <a:rPr lang="en-GB" altLang="en-US" dirty="0"/>
              <a:t> am </a:t>
            </a:r>
            <a:r>
              <a:rPr lang="en-GB" altLang="en-US" b="1" dirty="0" err="1"/>
              <a:t>resymau</a:t>
            </a:r>
            <a:r>
              <a:rPr lang="en-GB" altLang="en-US" b="1" dirty="0"/>
              <a:t> </a:t>
            </a:r>
            <a:r>
              <a:rPr lang="en-GB" altLang="en-US" b="1" dirty="0" err="1"/>
              <a:t>academaidd</a:t>
            </a:r>
            <a:endParaRPr lang="en-GB" altLang="en-US" b="1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5482DF7-9486-467B-91B0-D63C3EB8053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53441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82"/>
    </mc:Choice>
    <mc:Fallback>
      <p:transition spd="slow" advTm="48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43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 descr="Screen Shot 2015-02-14 at 08.36.37.png"/>
          <p:cNvPicPr>
            <a:picLocks noChangeAspect="1"/>
          </p:cNvPicPr>
          <p:nvPr/>
        </p:nvPicPr>
        <p:blipFill>
          <a:blip r:embed="rId4"/>
          <a:srcRect l="28411" t="13469" r="7401" b="17503"/>
          <a:stretch>
            <a:fillRect/>
          </a:stretch>
        </p:blipFill>
        <p:spPr>
          <a:xfrm>
            <a:off x="551801" y="-171400"/>
            <a:ext cx="8124655" cy="5822596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F8C7C48-7659-4456-A7E8-588F3637C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015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923"/>
    </mc:Choice>
    <mc:Fallback>
      <p:transition spd="slow" advTm="111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en-US" dirty="0"/>
              <a:t>Graham Donaldson</a:t>
            </a:r>
          </a:p>
        </p:txBody>
      </p:sp>
      <p:pic>
        <p:nvPicPr>
          <p:cNvPr id="2050" name="Picture 2" descr="Image result for GRAHAM DONALDS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334" y="1844824"/>
            <a:ext cx="2493813" cy="261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44235075"/>
              </p:ext>
            </p:extLst>
          </p:nvPr>
        </p:nvGraphicFramePr>
        <p:xfrm>
          <a:off x="3563888" y="1259632"/>
          <a:ext cx="528024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BCCEC93-F5A3-443D-B401-5F5E2B77A92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80518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57"/>
    </mc:Choice>
    <mc:Fallback>
      <p:transition spd="slow" advTm="31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Graphic spid="2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Crynhoi</a:t>
            </a:r>
            <a:endParaRPr lang="cy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9768098"/>
              </p:ext>
            </p:extLst>
          </p:nvPr>
        </p:nvGraphicFramePr>
        <p:xfrm>
          <a:off x="323528" y="1268760"/>
          <a:ext cx="8507288" cy="4247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4550F9B-1A29-4156-9966-6EB5CF5EAC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626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66"/>
    </mc:Choice>
    <mc:Fallback>
      <p:transition spd="slow" advTm="37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8|6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1|2.2|7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7|2.8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693</TotalTime>
  <Words>746</Words>
  <Application>Microsoft Office PowerPoint</Application>
  <PresentationFormat>On-screen Show (4:3)</PresentationFormat>
  <Paragraphs>89</Paragraphs>
  <Slides>18</Slides>
  <Notes>2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 Black</vt:lpstr>
      <vt:lpstr>Calibri</vt:lpstr>
      <vt:lpstr>Myriad Pro</vt:lpstr>
      <vt:lpstr>20140311PresentationUWTSDTemplate</vt:lpstr>
      <vt:lpstr>Saesneg fel iaith ychwanegol (EAL) Y dosbarth dwyieithog ac amlieithog</vt:lpstr>
      <vt:lpstr>PowerPoint Presentation</vt:lpstr>
      <vt:lpstr>Data – Ysgolion Cymru 2017/18</vt:lpstr>
      <vt:lpstr>Data – Ysgolion Cymru 2016/17</vt:lpstr>
      <vt:lpstr>SAC</vt:lpstr>
      <vt:lpstr>SAC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 EAL?</vt:lpstr>
      <vt:lpstr>Beth yw dysgwr EAL/SIY?</vt:lpstr>
      <vt:lpstr>PowerPoint Presentation</vt:lpstr>
      <vt:lpstr>Graham Donaldson</vt:lpstr>
      <vt:lpstr>Crynhoi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Aled Williams</cp:lastModifiedBy>
  <cp:revision>38</cp:revision>
  <cp:lastPrinted>2018-01-07T15:14:19Z</cp:lastPrinted>
  <dcterms:created xsi:type="dcterms:W3CDTF">2015-04-14T15:21:28Z</dcterms:created>
  <dcterms:modified xsi:type="dcterms:W3CDTF">2018-12-16T20:58:24Z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