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LV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B8830-C06C-8CEA-D4F3-9328097A40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LV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D3C25B-BB59-3C1F-B083-CC7AD5E2E2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LV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AC32FB-2E91-5D0E-6782-4DFC0340B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9BF0-795C-FC4A-8747-27A8C41B3D95}" type="datetimeFigureOut">
              <a:rPr lang="en-LV" smtClean="0"/>
              <a:t>13/07/2026</a:t>
            </a:fld>
            <a:endParaRPr lang="en-LV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97F85-801D-6AE6-5E8B-8D1D6AF38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LV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B135-4B6A-1C3E-E603-9154C1988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6A2A-5E6D-B248-93CA-EDE722E58170}" type="slidenum">
              <a:rPr lang="en-LV" smtClean="0"/>
              <a:t>‹#›</a:t>
            </a:fld>
            <a:endParaRPr lang="en-LV"/>
          </a:p>
        </p:txBody>
      </p:sp>
    </p:spTree>
    <p:extLst>
      <p:ext uri="{BB962C8B-B14F-4D97-AF65-F5344CB8AC3E}">
        <p14:creationId xmlns:p14="http://schemas.microsoft.com/office/powerpoint/2010/main" val="3944061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DF5AA-B1CD-4294-CF99-1B535FD4F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LV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B2C8C-5FDD-A6BE-224A-CA3CA5087A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LV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084BDD-08AB-4629-C999-FECF3C5C95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9BF0-795C-FC4A-8747-27A8C41B3D95}" type="datetimeFigureOut">
              <a:rPr lang="en-LV" smtClean="0"/>
              <a:t>13/07/2026</a:t>
            </a:fld>
            <a:endParaRPr lang="en-LV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792D16-5FB5-423D-82E2-C51673598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LV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A8FD91-E7BE-BD72-8A86-23E28C73EA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6A2A-5E6D-B248-93CA-EDE722E58170}" type="slidenum">
              <a:rPr lang="en-LV" smtClean="0"/>
              <a:t>‹#›</a:t>
            </a:fld>
            <a:endParaRPr lang="en-LV"/>
          </a:p>
        </p:txBody>
      </p:sp>
    </p:spTree>
    <p:extLst>
      <p:ext uri="{BB962C8B-B14F-4D97-AF65-F5344CB8AC3E}">
        <p14:creationId xmlns:p14="http://schemas.microsoft.com/office/powerpoint/2010/main" val="318806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B884F-0915-022E-8013-2CDB2E976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LV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BFB4E2-A6ED-2668-7D42-BFC4A8B423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71F9F6-B61B-55B5-20C6-52CD4BE5F7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9BF0-795C-FC4A-8747-27A8C41B3D95}" type="datetimeFigureOut">
              <a:rPr lang="en-LV" smtClean="0"/>
              <a:t>13/07/2026</a:t>
            </a:fld>
            <a:endParaRPr lang="en-LV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7C286C-0DEE-9964-97DC-EE287227F8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LV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DC4B2-82B7-D213-F9C6-26D25EDB64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6A2A-5E6D-B248-93CA-EDE722E58170}" type="slidenum">
              <a:rPr lang="en-LV" smtClean="0"/>
              <a:t>‹#›</a:t>
            </a:fld>
            <a:endParaRPr lang="en-LV"/>
          </a:p>
        </p:txBody>
      </p:sp>
    </p:spTree>
    <p:extLst>
      <p:ext uri="{BB962C8B-B14F-4D97-AF65-F5344CB8AC3E}">
        <p14:creationId xmlns:p14="http://schemas.microsoft.com/office/powerpoint/2010/main" val="266305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F806F-D555-7582-8B96-D3BDBAB48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LV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CDEF8-F666-ECE8-9BBC-999D9087FF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LV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DDC7CA-75FF-9069-4A88-7332B075A6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LV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70EF26-EC54-1C0A-8A05-9DED5E812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9BF0-795C-FC4A-8747-27A8C41B3D95}" type="datetimeFigureOut">
              <a:rPr lang="en-LV" smtClean="0"/>
              <a:t>13/07/2026</a:t>
            </a:fld>
            <a:endParaRPr lang="en-LV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09222D-A16E-0A91-6DC4-E49852A19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LV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2834DB-CE8E-8EBD-7C39-84C19737C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6A2A-5E6D-B248-93CA-EDE722E58170}" type="slidenum">
              <a:rPr lang="en-LV" smtClean="0"/>
              <a:t>‹#›</a:t>
            </a:fld>
            <a:endParaRPr lang="en-LV"/>
          </a:p>
        </p:txBody>
      </p:sp>
    </p:spTree>
    <p:extLst>
      <p:ext uri="{BB962C8B-B14F-4D97-AF65-F5344CB8AC3E}">
        <p14:creationId xmlns:p14="http://schemas.microsoft.com/office/powerpoint/2010/main" val="29576070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F6073-FAF6-1F5F-5DAB-264614030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LV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130053-D144-6041-3761-6A8B0865A1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CD2D1-8174-507D-240B-EF589C10C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LV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B15393-BA00-5A8B-8526-E25E47A20F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3F4F9B-A8AB-B33C-414F-3E227C36EAF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LV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DFB746B-49F8-983B-222C-0B7ACFEB6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9BF0-795C-FC4A-8747-27A8C41B3D95}" type="datetimeFigureOut">
              <a:rPr lang="en-LV" smtClean="0"/>
              <a:t>13/07/2026</a:t>
            </a:fld>
            <a:endParaRPr lang="en-LV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897371-4CD6-0A3A-AFA1-073EA32F04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LV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6799A7-E35A-16C1-EDF8-3EE772132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6A2A-5E6D-B248-93CA-EDE722E58170}" type="slidenum">
              <a:rPr lang="en-LV" smtClean="0"/>
              <a:t>‹#›</a:t>
            </a:fld>
            <a:endParaRPr lang="en-LV"/>
          </a:p>
        </p:txBody>
      </p:sp>
    </p:spTree>
    <p:extLst>
      <p:ext uri="{BB962C8B-B14F-4D97-AF65-F5344CB8AC3E}">
        <p14:creationId xmlns:p14="http://schemas.microsoft.com/office/powerpoint/2010/main" val="36183717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F88C3-ADBB-7808-ADB0-6250A28B7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LV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E0A834-33B1-DBFC-251A-FF2C59DD5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9BF0-795C-FC4A-8747-27A8C41B3D95}" type="datetimeFigureOut">
              <a:rPr lang="en-LV" smtClean="0"/>
              <a:t>13/07/2026</a:t>
            </a:fld>
            <a:endParaRPr lang="en-LV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00440D-8F66-AE82-3F4E-9C3565D9E9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LV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868C84-0818-983D-9B49-4180CD26B3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6A2A-5E6D-B248-93CA-EDE722E58170}" type="slidenum">
              <a:rPr lang="en-LV" smtClean="0"/>
              <a:t>‹#›</a:t>
            </a:fld>
            <a:endParaRPr lang="en-LV"/>
          </a:p>
        </p:txBody>
      </p:sp>
    </p:spTree>
    <p:extLst>
      <p:ext uri="{BB962C8B-B14F-4D97-AF65-F5344CB8AC3E}">
        <p14:creationId xmlns:p14="http://schemas.microsoft.com/office/powerpoint/2010/main" val="944061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12ADB0-A2A4-87EE-A381-AF664CA33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9BF0-795C-FC4A-8747-27A8C41B3D95}" type="datetimeFigureOut">
              <a:rPr lang="en-LV" smtClean="0"/>
              <a:t>13/07/2026</a:t>
            </a:fld>
            <a:endParaRPr lang="en-LV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6D9F4D-00B2-5746-A36B-E0C5BC090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LV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703CCA-4666-A076-5877-E4BF19B7BD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6A2A-5E6D-B248-93CA-EDE722E58170}" type="slidenum">
              <a:rPr lang="en-LV" smtClean="0"/>
              <a:t>‹#›</a:t>
            </a:fld>
            <a:endParaRPr lang="en-LV"/>
          </a:p>
        </p:txBody>
      </p:sp>
    </p:spTree>
    <p:extLst>
      <p:ext uri="{BB962C8B-B14F-4D97-AF65-F5344CB8AC3E}">
        <p14:creationId xmlns:p14="http://schemas.microsoft.com/office/powerpoint/2010/main" val="3089702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844D5-CA22-B1C0-F770-0B589AD1E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LV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01B22-EC1D-287E-B755-BA89289249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LV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9C804F-E69A-29D0-AC70-942EA359A2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35B167-265B-0462-0376-C174B2F634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9BF0-795C-FC4A-8747-27A8C41B3D95}" type="datetimeFigureOut">
              <a:rPr lang="en-LV" smtClean="0"/>
              <a:t>13/07/2026</a:t>
            </a:fld>
            <a:endParaRPr lang="en-LV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3990C2-E1BD-F814-E803-4A8EAB190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LV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7450B6-9F35-B818-D3CA-D02E5B779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6A2A-5E6D-B248-93CA-EDE722E58170}" type="slidenum">
              <a:rPr lang="en-LV" smtClean="0"/>
              <a:t>‹#›</a:t>
            </a:fld>
            <a:endParaRPr lang="en-LV"/>
          </a:p>
        </p:txBody>
      </p:sp>
    </p:spTree>
    <p:extLst>
      <p:ext uri="{BB962C8B-B14F-4D97-AF65-F5344CB8AC3E}">
        <p14:creationId xmlns:p14="http://schemas.microsoft.com/office/powerpoint/2010/main" val="2211789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7C8F6-F697-AAE7-85F5-6E85D7699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LV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05D4DE3-E3E8-D23C-72D6-BEAC328B366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LV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448BB9-77DD-5E4E-8560-6D5579A0C1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076836-57C1-5570-425F-BF91827AC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9BF0-795C-FC4A-8747-27A8C41B3D95}" type="datetimeFigureOut">
              <a:rPr lang="en-LV" smtClean="0"/>
              <a:t>13/07/2026</a:t>
            </a:fld>
            <a:endParaRPr lang="en-LV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0B7052-8693-941F-E7D4-B671D5DD5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LV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968682-B305-538C-5CC5-5560455D8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6A2A-5E6D-B248-93CA-EDE722E58170}" type="slidenum">
              <a:rPr lang="en-LV" smtClean="0"/>
              <a:t>‹#›</a:t>
            </a:fld>
            <a:endParaRPr lang="en-LV"/>
          </a:p>
        </p:txBody>
      </p:sp>
    </p:spTree>
    <p:extLst>
      <p:ext uri="{BB962C8B-B14F-4D97-AF65-F5344CB8AC3E}">
        <p14:creationId xmlns:p14="http://schemas.microsoft.com/office/powerpoint/2010/main" val="276959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D556C-6698-3A58-29A2-F51B1CF59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LV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355BCC-96F9-134D-3B54-C78440F77E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LV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100C15-BC04-3104-21F6-ACC46494F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9BF0-795C-FC4A-8747-27A8C41B3D95}" type="datetimeFigureOut">
              <a:rPr lang="en-LV" smtClean="0"/>
              <a:t>13/07/2026</a:t>
            </a:fld>
            <a:endParaRPr lang="en-LV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08E0D3-FBEA-3C3E-2707-E41220C03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LV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98A64D-4472-3AB5-37DB-B4050C181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6A2A-5E6D-B248-93CA-EDE722E58170}" type="slidenum">
              <a:rPr lang="en-LV" smtClean="0"/>
              <a:t>‹#›</a:t>
            </a:fld>
            <a:endParaRPr lang="en-LV"/>
          </a:p>
        </p:txBody>
      </p:sp>
    </p:spTree>
    <p:extLst>
      <p:ext uri="{BB962C8B-B14F-4D97-AF65-F5344CB8AC3E}">
        <p14:creationId xmlns:p14="http://schemas.microsoft.com/office/powerpoint/2010/main" val="983039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23A344-23BC-0841-725D-2110B518CF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LV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AE1459-2862-EC2C-6266-FA8A4C236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LV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A08B65-2F4B-5B57-59EE-CBA757EEBD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9BF0-795C-FC4A-8747-27A8C41B3D95}" type="datetimeFigureOut">
              <a:rPr lang="en-LV" smtClean="0"/>
              <a:t>13/07/2026</a:t>
            </a:fld>
            <a:endParaRPr lang="en-LV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D969B1-C2A7-6A4E-1B45-44E6DBFB7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LV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F6ABF1-68B9-A002-C3A6-379E329C6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C6A2A-5E6D-B248-93CA-EDE722E58170}" type="slidenum">
              <a:rPr lang="en-LV" smtClean="0"/>
              <a:t>‹#›</a:t>
            </a:fld>
            <a:endParaRPr lang="en-LV"/>
          </a:p>
        </p:txBody>
      </p:sp>
    </p:spTree>
    <p:extLst>
      <p:ext uri="{BB962C8B-B14F-4D97-AF65-F5344CB8AC3E}">
        <p14:creationId xmlns:p14="http://schemas.microsoft.com/office/powerpoint/2010/main" val="3641749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B64E8E-A405-22A8-189D-4A7E7A671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LV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92FFDE-67BB-135F-E14C-E7C7EA0150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LV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5A4104-7226-F9E2-174B-FDE2DF720E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309BF0-795C-FC4A-8747-27A8C41B3D95}" type="datetimeFigureOut">
              <a:rPr lang="en-LV" smtClean="0"/>
              <a:t>13/07/2026</a:t>
            </a:fld>
            <a:endParaRPr lang="en-LV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4A9C3C-F147-A681-A4F5-46A141F2B8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LV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A5C645-9588-DBEF-585A-311C5CB757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FC6A2A-5E6D-B248-93CA-EDE722E58170}" type="slidenum">
              <a:rPr lang="en-LV" smtClean="0"/>
              <a:t>‹#›</a:t>
            </a:fld>
            <a:endParaRPr lang="en-LV"/>
          </a:p>
        </p:txBody>
      </p:sp>
    </p:spTree>
    <p:extLst>
      <p:ext uri="{BB962C8B-B14F-4D97-AF65-F5344CB8AC3E}">
        <p14:creationId xmlns:p14="http://schemas.microsoft.com/office/powerpoint/2010/main" val="525056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LV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B11BE-B9E3-6BF4-8C54-90151BA71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lv-LV" dirty="0"/>
              <a:t>References </a:t>
            </a:r>
            <a:endParaRPr lang="en-LV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4FB167-EF66-7513-A67F-857A249D60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LV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Reference list</a:t>
            </a:r>
          </a:p>
          <a:p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Beresford, S., Loucks, N. and Raikes, B. (2020). The health impact on children affected by parental imprisonment. </a:t>
            </a:r>
            <a:r>
              <a:rPr lang="en-LV" sz="18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BMJ Paediatrics Open</a:t>
            </a:r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[online] 4(1). doi:10.1136/bmjpo-2018-000275</a:t>
            </a:r>
            <a:r>
              <a:rPr lang="lv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endParaRPr lang="en-LV" sz="1800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Cleaver, H. (2025). Domestic abuse and the impact on young children: A UK perspective. </a:t>
            </a:r>
            <a:r>
              <a:rPr lang="en-LV" sz="18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Children and Youth Services Review</a:t>
            </a:r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[online] 172(1), pp</a:t>
            </a:r>
            <a:r>
              <a:rPr lang="en-LV" sz="1800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.108236–108236 </a:t>
            </a:r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doi:10.1016/j.childyouth.2025.108236</a:t>
            </a:r>
          </a:p>
          <a:p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Darlington Post (2026). </a:t>
            </a:r>
            <a:r>
              <a:rPr lang="en-LV" sz="18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impact of problematic parental substance use on child development Frontline Briefing 2</a:t>
            </a:r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https://www.researchinpractice.org.uk/media/spagqjvm/2688_fb_the_impact_of_problematic_parental_substance_use_on_child_development_v5.pdf [Accessed 13 July 2026].</a:t>
            </a:r>
          </a:p>
          <a:p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Kincaid, S., Roberts, M. and Kane, E. (2019). </a:t>
            </a:r>
            <a:r>
              <a:rPr lang="en-LV" sz="18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Children of Prisoners Fixing a broken system</a:t>
            </a:r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Crest. Available at: https://www.nicco.org.uk/userfiles/downloads/5c90a6395f6d8-children-of-prisoners-full-report-web-version.pdf [Accessed 13 July 2026]</a:t>
            </a:r>
          </a:p>
          <a:p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NSPCC (2024). </a:t>
            </a:r>
            <a:r>
              <a:rPr lang="en-LV" sz="18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Protecting Children from Domestic Abuse</a:t>
            </a:r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NSPCC Learning. Available at: https://learning.nspcc.org.uk/child-abuse-and-neglect/domestic-abuse#article-top [Accessed 13 July 2026]</a:t>
            </a:r>
          </a:p>
          <a:p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Poehlmann-Tynan, J., Burnson, C., Runion, H. and Weymouth, L.A. (2017). Attachment in young children with incarcerated fathers. </a:t>
            </a:r>
            <a:r>
              <a:rPr lang="en-LV" sz="18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Development and Psychopathology</a:t>
            </a:r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[online] 29(2), pp.389–404. doi:10.1017/s0954579417000062</a:t>
            </a:r>
          </a:p>
          <a:p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Reinert, D.F. and Allen, J.P. (2007). The Alcohol Use Disorders Identification Test: An Update of Research Findings. </a:t>
            </a:r>
            <a:r>
              <a:rPr lang="en-LV" sz="18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Alcoholism: Clinical and Experimental Research</a:t>
            </a:r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31(2), pp.185–199. doi:10.1111/j.1530-0277.2006.00295.x</a:t>
            </a:r>
          </a:p>
          <a:p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Simsek, M., Costa, R. and de Valk, H.A.G. (2021). Childhood residential mobility and health outcomes: A meta-analysis. </a:t>
            </a:r>
            <a:r>
              <a:rPr lang="en-LV" sz="18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Health &amp; Place</a:t>
            </a:r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71, p.102650. doi:10.1016/j.healthplace.2021.102650</a:t>
            </a:r>
          </a:p>
          <a:p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(2018). </a:t>
            </a:r>
            <a:r>
              <a:rPr lang="en-LV" sz="18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Children Act 2004</a:t>
            </a:r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Legislation.gov.uk. Available at: https://www.legislation.gov.uk/ukpga/2004/31/section/16M [Accessed 13 July 2026].</a:t>
            </a:r>
          </a:p>
          <a:p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(2024). </a:t>
            </a:r>
            <a:r>
              <a:rPr lang="en-LV" sz="18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Multiple moves during childhood can increase the risks of depression in later life</a:t>
            </a:r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ScienceDaily. Available at: https://www.sciencedaily.com/releases/2024/07/240717120958.htm [Accessed 13 July 2026]</a:t>
            </a:r>
          </a:p>
          <a:p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(2025). </a:t>
            </a:r>
            <a:r>
              <a:rPr lang="en-LV" sz="18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COLLEGE REPORT CR243</a:t>
            </a:r>
            <a:r>
              <a:rPr lang="en-LV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https://www.rcpsych.ac.uk/docs/default-source/improving-care/better-mh-policy/college-reports/college-report-cr243---cosum.pdf [Accessed 13 July 2026]</a:t>
            </a:r>
          </a:p>
          <a:p>
            <a:endParaRPr lang="en-LV" dirty="0"/>
          </a:p>
        </p:txBody>
      </p:sp>
    </p:spTree>
    <p:extLst>
      <p:ext uri="{BB962C8B-B14F-4D97-AF65-F5344CB8AC3E}">
        <p14:creationId xmlns:p14="http://schemas.microsoft.com/office/powerpoint/2010/main" val="2813479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References </dc:title>
  <dc:creator>Luize Kludzina (2422963)</dc:creator>
  <cp:lastModifiedBy>Luize Kludzina (2422963)</cp:lastModifiedBy>
  <cp:revision>1</cp:revision>
  <dcterms:created xsi:type="dcterms:W3CDTF">2026-07-13T21:25:43Z</dcterms:created>
  <dcterms:modified xsi:type="dcterms:W3CDTF">2026-07-13T21:27:10Z</dcterms:modified>
</cp:coreProperties>
</file>