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2" r:id="rId5"/>
  </p:sldMasterIdLst>
  <p:sldIdLst>
    <p:sldId id="290" r:id="rId6"/>
    <p:sldId id="270" r:id="rId7"/>
    <p:sldId id="286" r:id="rId8"/>
    <p:sldId id="291" r:id="rId9"/>
    <p:sldId id="275" r:id="rId10"/>
    <p:sldId id="292" r:id="rId11"/>
    <p:sldId id="287" r:id="rId12"/>
    <p:sldId id="288" r:id="rId13"/>
    <p:sldId id="28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50CCBF-E601-42C6-B976-50CBBAF44750}" v="78" dt="2026-03-18T22:59:28.6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92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Án Moreno Fernandez (2504057)" userId="804e49f1-8265-4465-86fe-6090bc3db4a3" providerId="ADAL" clId="{2F753BC6-0013-41C7-84FC-08FED09EF1BF}"/>
    <pc:docChg chg="undo custSel addSld delSld modSld sldOrd">
      <pc:chgData name="IvÁn Moreno Fernandez (2504057)" userId="804e49f1-8265-4465-86fe-6090bc3db4a3" providerId="ADAL" clId="{2F753BC6-0013-41C7-84FC-08FED09EF1BF}" dt="2026-03-22T16:01:02.742" v="1338" actId="20577"/>
      <pc:docMkLst>
        <pc:docMk/>
      </pc:docMkLst>
      <pc:sldChg chg="addSp delSp modSp mod modClrScheme chgLayout">
        <pc:chgData name="IvÁn Moreno Fernandez (2504057)" userId="804e49f1-8265-4465-86fe-6090bc3db4a3" providerId="ADAL" clId="{2F753BC6-0013-41C7-84FC-08FED09EF1BF}" dt="2026-03-18T22:50:49.599" v="865" actId="790"/>
        <pc:sldMkLst>
          <pc:docMk/>
          <pc:sldMk cId="1718489222" sldId="270"/>
        </pc:sldMkLst>
        <pc:spChg chg="add mod ord">
          <ac:chgData name="IvÁn Moreno Fernandez (2504057)" userId="804e49f1-8265-4465-86fe-6090bc3db4a3" providerId="ADAL" clId="{2F753BC6-0013-41C7-84FC-08FED09EF1BF}" dt="2026-03-18T22:50:49.599" v="865" actId="790"/>
          <ac:spMkLst>
            <pc:docMk/>
            <pc:sldMk cId="1718489222" sldId="270"/>
            <ac:spMk id="4" creationId="{E7014025-114E-6474-E5C7-B07926BB1A4D}"/>
          </ac:spMkLst>
        </pc:spChg>
        <pc:spChg chg="add mod ord">
          <ac:chgData name="IvÁn Moreno Fernandez (2504057)" userId="804e49f1-8265-4465-86fe-6090bc3db4a3" providerId="ADAL" clId="{2F753BC6-0013-41C7-84FC-08FED09EF1BF}" dt="2026-03-18T22:50:49.599" v="865" actId="790"/>
          <ac:spMkLst>
            <pc:docMk/>
            <pc:sldMk cId="1718489222" sldId="270"/>
            <ac:spMk id="6" creationId="{EB555ADB-642B-FAAE-5029-760493E5795D}"/>
          </ac:spMkLst>
        </pc:spChg>
        <pc:picChg chg="add mod">
          <ac:chgData name="IvÁn Moreno Fernandez (2504057)" userId="804e49f1-8265-4465-86fe-6090bc3db4a3" providerId="ADAL" clId="{2F753BC6-0013-41C7-84FC-08FED09EF1BF}" dt="2026-03-18T22:24:22.574" v="726" actId="1076"/>
          <ac:picMkLst>
            <pc:docMk/>
            <pc:sldMk cId="1718489222" sldId="270"/>
            <ac:picMk id="9" creationId="{EAD3B0A1-3486-F6BC-79E2-109BCAFB6297}"/>
          </ac:picMkLst>
        </pc:picChg>
      </pc:sldChg>
      <pc:sldChg chg="addSp delSp modSp mod modClrScheme delAnim chgLayout">
        <pc:chgData name="IvÁn Moreno Fernandez (2504057)" userId="804e49f1-8265-4465-86fe-6090bc3db4a3" providerId="ADAL" clId="{2F753BC6-0013-41C7-84FC-08FED09EF1BF}" dt="2026-03-20T17:41:31.072" v="1170" actId="1076"/>
        <pc:sldMkLst>
          <pc:docMk/>
          <pc:sldMk cId="523783959" sldId="275"/>
        </pc:sldMkLst>
        <pc:spChg chg="add mod ord">
          <ac:chgData name="IvÁn Moreno Fernandez (2504057)" userId="804e49f1-8265-4465-86fe-6090bc3db4a3" providerId="ADAL" clId="{2F753BC6-0013-41C7-84FC-08FED09EF1BF}" dt="2026-03-18T22:50:49.599" v="865" actId="790"/>
          <ac:spMkLst>
            <pc:docMk/>
            <pc:sldMk cId="523783959" sldId="275"/>
            <ac:spMk id="2" creationId="{7DC4E1DF-CB9E-8618-95AB-45FE5B0BBC6E}"/>
          </ac:spMkLst>
        </pc:spChg>
        <pc:graphicFrameChg chg="add mod modGraphic">
          <ac:chgData name="IvÁn Moreno Fernandez (2504057)" userId="804e49f1-8265-4465-86fe-6090bc3db4a3" providerId="ADAL" clId="{2F753BC6-0013-41C7-84FC-08FED09EF1BF}" dt="2026-03-20T17:41:31.072" v="1170" actId="1076"/>
          <ac:graphicFrameMkLst>
            <pc:docMk/>
            <pc:sldMk cId="523783959" sldId="275"/>
            <ac:graphicFrameMk id="10" creationId="{376D8CA7-ECDA-C53B-50C0-5795AD810603}"/>
          </ac:graphicFrameMkLst>
        </pc:graphicFrameChg>
      </pc:sldChg>
      <pc:sldChg chg="addSp delSp modSp mod modClrScheme chgLayout">
        <pc:chgData name="IvÁn Moreno Fernandez (2504057)" userId="804e49f1-8265-4465-86fe-6090bc3db4a3" providerId="ADAL" clId="{2F753BC6-0013-41C7-84FC-08FED09EF1BF}" dt="2026-03-18T22:50:49.599" v="865" actId="790"/>
        <pc:sldMkLst>
          <pc:docMk/>
          <pc:sldMk cId="3194027811" sldId="286"/>
        </pc:sldMkLst>
        <pc:spChg chg="add mod ord">
          <ac:chgData name="IvÁn Moreno Fernandez (2504057)" userId="804e49f1-8265-4465-86fe-6090bc3db4a3" providerId="ADAL" clId="{2F753BC6-0013-41C7-84FC-08FED09EF1BF}" dt="2026-03-18T22:50:49.599" v="865" actId="790"/>
          <ac:spMkLst>
            <pc:docMk/>
            <pc:sldMk cId="3194027811" sldId="286"/>
            <ac:spMk id="2" creationId="{6EA38B92-F86A-0E44-1E8D-BE7051443887}"/>
          </ac:spMkLst>
        </pc:spChg>
        <pc:spChg chg="add mod ord">
          <ac:chgData name="IvÁn Moreno Fernandez (2504057)" userId="804e49f1-8265-4465-86fe-6090bc3db4a3" providerId="ADAL" clId="{2F753BC6-0013-41C7-84FC-08FED09EF1BF}" dt="2026-03-18T22:50:49.599" v="865" actId="790"/>
          <ac:spMkLst>
            <pc:docMk/>
            <pc:sldMk cId="3194027811" sldId="286"/>
            <ac:spMk id="4" creationId="{8CE7C049-2D04-1737-AB3A-21CFAFE8D066}"/>
          </ac:spMkLst>
        </pc:spChg>
        <pc:picChg chg="add mod modCrop">
          <ac:chgData name="IvÁn Moreno Fernandez (2504057)" userId="804e49f1-8265-4465-86fe-6090bc3db4a3" providerId="ADAL" clId="{2F753BC6-0013-41C7-84FC-08FED09EF1BF}" dt="2026-03-18T22:13:00.214" v="701" actId="1076"/>
          <ac:picMkLst>
            <pc:docMk/>
            <pc:sldMk cId="3194027811" sldId="286"/>
            <ac:picMk id="9" creationId="{247A9249-4483-1C3A-DA42-20ED716A6E41}"/>
          </ac:picMkLst>
        </pc:picChg>
        <pc:picChg chg="add mod">
          <ac:chgData name="IvÁn Moreno Fernandez (2504057)" userId="804e49f1-8265-4465-86fe-6090bc3db4a3" providerId="ADAL" clId="{2F753BC6-0013-41C7-84FC-08FED09EF1BF}" dt="2026-03-18T22:13:03.021" v="702" actId="1076"/>
          <ac:picMkLst>
            <pc:docMk/>
            <pc:sldMk cId="3194027811" sldId="286"/>
            <ac:picMk id="11" creationId="{6F45F834-4A55-6244-0FEE-7D3ED0431B54}"/>
          </ac:picMkLst>
        </pc:picChg>
      </pc:sldChg>
      <pc:sldChg chg="addSp delSp modSp add mod setBg modClrScheme chgLayout">
        <pc:chgData name="IvÁn Moreno Fernandez (2504057)" userId="804e49f1-8265-4465-86fe-6090bc3db4a3" providerId="ADAL" clId="{2F753BC6-0013-41C7-84FC-08FED09EF1BF}" dt="2026-03-18T22:50:49.599" v="865" actId="790"/>
        <pc:sldMkLst>
          <pc:docMk/>
          <pc:sldMk cId="495876667" sldId="287"/>
        </pc:sldMkLst>
        <pc:spChg chg="add mod ord">
          <ac:chgData name="IvÁn Moreno Fernandez (2504057)" userId="804e49f1-8265-4465-86fe-6090bc3db4a3" providerId="ADAL" clId="{2F753BC6-0013-41C7-84FC-08FED09EF1BF}" dt="2026-03-18T22:50:49.599" v="865" actId="790"/>
          <ac:spMkLst>
            <pc:docMk/>
            <pc:sldMk cId="495876667" sldId="287"/>
            <ac:spMk id="2" creationId="{398498E2-16CA-C79D-7E65-C496F6DAAE10}"/>
          </ac:spMkLst>
        </pc:spChg>
        <pc:picChg chg="add mod">
          <ac:chgData name="IvÁn Moreno Fernandez (2504057)" userId="804e49f1-8265-4465-86fe-6090bc3db4a3" providerId="ADAL" clId="{2F753BC6-0013-41C7-84FC-08FED09EF1BF}" dt="2026-03-18T20:07:00.336" v="464" actId="1076"/>
          <ac:picMkLst>
            <pc:docMk/>
            <pc:sldMk cId="495876667" sldId="287"/>
            <ac:picMk id="4" creationId="{11EC03A6-EAE2-91CE-4E68-08C1A3ACF6DE}"/>
          </ac:picMkLst>
        </pc:picChg>
        <pc:picChg chg="mod ord">
          <ac:chgData name="IvÁn Moreno Fernandez (2504057)" userId="804e49f1-8265-4465-86fe-6090bc3db4a3" providerId="ADAL" clId="{2F753BC6-0013-41C7-84FC-08FED09EF1BF}" dt="2026-03-18T20:06:54.342" v="463" actId="26606"/>
          <ac:picMkLst>
            <pc:docMk/>
            <pc:sldMk cId="495876667" sldId="287"/>
            <ac:picMk id="5" creationId="{781CA6C3-B4B6-0EAE-D287-869B58F04542}"/>
          </ac:picMkLst>
        </pc:picChg>
        <pc:picChg chg="ord">
          <ac:chgData name="IvÁn Moreno Fernandez (2504057)" userId="804e49f1-8265-4465-86fe-6090bc3db4a3" providerId="ADAL" clId="{2F753BC6-0013-41C7-84FC-08FED09EF1BF}" dt="2026-03-18T20:06:54.342" v="463" actId="26606"/>
          <ac:picMkLst>
            <pc:docMk/>
            <pc:sldMk cId="495876667" sldId="287"/>
            <ac:picMk id="7" creationId="{58F3F12D-3498-E612-B328-0DB41F50E422}"/>
          </ac:picMkLst>
        </pc:picChg>
      </pc:sldChg>
      <pc:sldChg chg="addSp modSp add mod modClrScheme chgLayout">
        <pc:chgData name="IvÁn Moreno Fernandez (2504057)" userId="804e49f1-8265-4465-86fe-6090bc3db4a3" providerId="ADAL" clId="{2F753BC6-0013-41C7-84FC-08FED09EF1BF}" dt="2026-03-21T11:48:34.455" v="1323" actId="20577"/>
        <pc:sldMkLst>
          <pc:docMk/>
          <pc:sldMk cId="512378139" sldId="288"/>
        </pc:sldMkLst>
        <pc:spChg chg="add mod ord">
          <ac:chgData name="IvÁn Moreno Fernandez (2504057)" userId="804e49f1-8265-4465-86fe-6090bc3db4a3" providerId="ADAL" clId="{2F753BC6-0013-41C7-84FC-08FED09EF1BF}" dt="2026-03-18T22:50:49.599" v="865" actId="790"/>
          <ac:spMkLst>
            <pc:docMk/>
            <pc:sldMk cId="512378139" sldId="288"/>
            <ac:spMk id="2" creationId="{26123C5D-D616-878C-94DB-8A2776CD9ABE}"/>
          </ac:spMkLst>
        </pc:spChg>
        <pc:spChg chg="add mod ord">
          <ac:chgData name="IvÁn Moreno Fernandez (2504057)" userId="804e49f1-8265-4465-86fe-6090bc3db4a3" providerId="ADAL" clId="{2F753BC6-0013-41C7-84FC-08FED09EF1BF}" dt="2026-03-21T11:48:34.455" v="1323" actId="20577"/>
          <ac:spMkLst>
            <pc:docMk/>
            <pc:sldMk cId="512378139" sldId="288"/>
            <ac:spMk id="3" creationId="{FAB1C29F-6EB7-BADD-F62D-EAFC5BE8556A}"/>
          </ac:spMkLst>
        </pc:spChg>
        <pc:picChg chg="mod">
          <ac:chgData name="IvÁn Moreno Fernandez (2504057)" userId="804e49f1-8265-4465-86fe-6090bc3db4a3" providerId="ADAL" clId="{2F753BC6-0013-41C7-84FC-08FED09EF1BF}" dt="2026-03-18T22:28:51.331" v="820" actId="1036"/>
          <ac:picMkLst>
            <pc:docMk/>
            <pc:sldMk cId="512378139" sldId="288"/>
            <ac:picMk id="5" creationId="{F178D6E3-1FC0-376D-63BF-5FCFEC3E5B8E}"/>
          </ac:picMkLst>
        </pc:picChg>
      </pc:sldChg>
      <pc:sldChg chg="modSp add mod">
        <pc:chgData name="IvÁn Moreno Fernandez (2504057)" userId="804e49f1-8265-4465-86fe-6090bc3db4a3" providerId="ADAL" clId="{2F753BC6-0013-41C7-84FC-08FED09EF1BF}" dt="2026-03-18T23:00:59.511" v="888" actId="403"/>
        <pc:sldMkLst>
          <pc:docMk/>
          <pc:sldMk cId="1397039613" sldId="289"/>
        </pc:sldMkLst>
        <pc:spChg chg="mod">
          <ac:chgData name="IvÁn Moreno Fernandez (2504057)" userId="804e49f1-8265-4465-86fe-6090bc3db4a3" providerId="ADAL" clId="{2F753BC6-0013-41C7-84FC-08FED09EF1BF}" dt="2026-03-18T22:50:49.599" v="865" actId="790"/>
          <ac:spMkLst>
            <pc:docMk/>
            <pc:sldMk cId="1397039613" sldId="289"/>
            <ac:spMk id="2" creationId="{0AAEE391-1784-FC16-42BB-27976A97627A}"/>
          </ac:spMkLst>
        </pc:spChg>
        <pc:spChg chg="mod">
          <ac:chgData name="IvÁn Moreno Fernandez (2504057)" userId="804e49f1-8265-4465-86fe-6090bc3db4a3" providerId="ADAL" clId="{2F753BC6-0013-41C7-84FC-08FED09EF1BF}" dt="2026-03-18T23:00:59.511" v="888" actId="403"/>
          <ac:spMkLst>
            <pc:docMk/>
            <pc:sldMk cId="1397039613" sldId="289"/>
            <ac:spMk id="3" creationId="{C8F6CC60-C3A2-65CE-5F0F-9CE4C5FC0249}"/>
          </ac:spMkLst>
        </pc:spChg>
      </pc:sldChg>
      <pc:sldChg chg="addSp delSp modSp add mod ord modClrScheme chgLayout">
        <pc:chgData name="IvÁn Moreno Fernandez (2504057)" userId="804e49f1-8265-4465-86fe-6090bc3db4a3" providerId="ADAL" clId="{2F753BC6-0013-41C7-84FC-08FED09EF1BF}" dt="2026-03-22T13:10:39.196" v="1337" actId="20577"/>
        <pc:sldMkLst>
          <pc:docMk/>
          <pc:sldMk cId="1559874802" sldId="290"/>
        </pc:sldMkLst>
        <pc:spChg chg="add mod ord">
          <ac:chgData name="IvÁn Moreno Fernandez (2504057)" userId="804e49f1-8265-4465-86fe-6090bc3db4a3" providerId="ADAL" clId="{2F753BC6-0013-41C7-84FC-08FED09EF1BF}" dt="2026-03-22T13:10:39.196" v="1337" actId="20577"/>
          <ac:spMkLst>
            <pc:docMk/>
            <pc:sldMk cId="1559874802" sldId="290"/>
            <ac:spMk id="6" creationId="{C8E0F7AD-59DE-04FB-7E87-B0758306DBD5}"/>
          </ac:spMkLst>
        </pc:spChg>
        <pc:spChg chg="add mod">
          <ac:chgData name="IvÁn Moreno Fernandez (2504057)" userId="804e49f1-8265-4465-86fe-6090bc3db4a3" providerId="ADAL" clId="{2F753BC6-0013-41C7-84FC-08FED09EF1BF}" dt="2026-03-18T22:50:49.599" v="865" actId="790"/>
          <ac:spMkLst>
            <pc:docMk/>
            <pc:sldMk cId="1559874802" sldId="290"/>
            <ac:spMk id="8" creationId="{86FD6C11-4270-DBFD-21D7-E5A076EEEED4}"/>
          </ac:spMkLst>
        </pc:spChg>
      </pc:sldChg>
      <pc:sldChg chg="modSp add mod">
        <pc:chgData name="IvÁn Moreno Fernandez (2504057)" userId="804e49f1-8265-4465-86fe-6090bc3db4a3" providerId="ADAL" clId="{2F753BC6-0013-41C7-84FC-08FED09EF1BF}" dt="2026-03-22T16:01:02.742" v="1338" actId="20577"/>
        <pc:sldMkLst>
          <pc:docMk/>
          <pc:sldMk cId="1745717609" sldId="291"/>
        </pc:sldMkLst>
        <pc:spChg chg="mod">
          <ac:chgData name="IvÁn Moreno Fernandez (2504057)" userId="804e49f1-8265-4465-86fe-6090bc3db4a3" providerId="ADAL" clId="{2F753BC6-0013-41C7-84FC-08FED09EF1BF}" dt="2026-03-18T22:50:49.599" v="865" actId="790"/>
          <ac:spMkLst>
            <pc:docMk/>
            <pc:sldMk cId="1745717609" sldId="291"/>
            <ac:spMk id="2" creationId="{058B9DF2-5024-C9C0-D845-F45C1D3AC9B4}"/>
          </ac:spMkLst>
        </pc:spChg>
        <pc:spChg chg="mod">
          <ac:chgData name="IvÁn Moreno Fernandez (2504057)" userId="804e49f1-8265-4465-86fe-6090bc3db4a3" providerId="ADAL" clId="{2F753BC6-0013-41C7-84FC-08FED09EF1BF}" dt="2026-03-22T16:01:02.742" v="1338" actId="20577"/>
          <ac:spMkLst>
            <pc:docMk/>
            <pc:sldMk cId="1745717609" sldId="291"/>
            <ac:spMk id="4" creationId="{A7717DD8-0BE2-F094-DC5D-FB7434A6E3F8}"/>
          </ac:spMkLst>
        </pc:spChg>
        <pc:picChg chg="mod">
          <ac:chgData name="IvÁn Moreno Fernandez (2504057)" userId="804e49f1-8265-4465-86fe-6090bc3db4a3" providerId="ADAL" clId="{2F753BC6-0013-41C7-84FC-08FED09EF1BF}" dt="2026-03-18T20:23:35.961" v="564" actId="1076"/>
          <ac:picMkLst>
            <pc:docMk/>
            <pc:sldMk cId="1745717609" sldId="291"/>
            <ac:picMk id="5" creationId="{4B0B22A5-1DE8-EE6C-7BCA-4EA7ACDD0FCC}"/>
          </ac:picMkLst>
        </pc:picChg>
      </pc:sldChg>
      <pc:sldChg chg="delSp modSp add mod">
        <pc:chgData name="IvÁn Moreno Fernandez (2504057)" userId="804e49f1-8265-4465-86fe-6090bc3db4a3" providerId="ADAL" clId="{2F753BC6-0013-41C7-84FC-08FED09EF1BF}" dt="2026-03-20T18:18:18.249" v="1319" actId="404"/>
        <pc:sldMkLst>
          <pc:docMk/>
          <pc:sldMk cId="2807152147" sldId="292"/>
        </pc:sldMkLst>
        <pc:spChg chg="mod">
          <ac:chgData name="IvÁn Moreno Fernandez (2504057)" userId="804e49f1-8265-4465-86fe-6090bc3db4a3" providerId="ADAL" clId="{2F753BC6-0013-41C7-84FC-08FED09EF1BF}" dt="2026-03-20T18:17:55.058" v="1316" actId="20577"/>
          <ac:spMkLst>
            <pc:docMk/>
            <pc:sldMk cId="2807152147" sldId="292"/>
            <ac:spMk id="6" creationId="{B853637E-F27B-0E85-67C7-9A18A5950DD0}"/>
          </ac:spMkLst>
        </pc:spChg>
        <pc:spChg chg="mod">
          <ac:chgData name="IvÁn Moreno Fernandez (2504057)" userId="804e49f1-8265-4465-86fe-6090bc3db4a3" providerId="ADAL" clId="{2F753BC6-0013-41C7-84FC-08FED09EF1BF}" dt="2026-03-20T18:18:18.249" v="1319" actId="404"/>
          <ac:spMkLst>
            <pc:docMk/>
            <pc:sldMk cId="2807152147" sldId="292"/>
            <ac:spMk id="11" creationId="{5A7E04EB-8F18-5E42-5955-B851EA39A8A6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1B1E0A-58BC-41EA-AB97-B574DB0013A2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0D50F98-2A61-47E2-9190-7B1A07ABAC85}">
      <dgm:prSet phldrT="[Text]" phldr="0"/>
      <dgm:spPr/>
      <dgm:t>
        <a:bodyPr/>
        <a:lstStyle/>
        <a:p>
          <a:r>
            <a:rPr lang="en-GB" noProof="0" dirty="0"/>
            <a:t>Baseline car simulation</a:t>
          </a:r>
        </a:p>
      </dgm:t>
    </dgm:pt>
    <dgm:pt modelId="{263113B2-C2AC-4453-9524-97A4DD0123AB}" type="parTrans" cxnId="{F1463566-7AFB-4EB8-8D2A-CF5BF236B9FB}">
      <dgm:prSet/>
      <dgm:spPr/>
      <dgm:t>
        <a:bodyPr/>
        <a:lstStyle/>
        <a:p>
          <a:endParaRPr lang="en-GB"/>
        </a:p>
      </dgm:t>
    </dgm:pt>
    <dgm:pt modelId="{59671616-14A1-484A-8BEB-C31D4B988AFF}" type="sibTrans" cxnId="{F1463566-7AFB-4EB8-8D2A-CF5BF236B9FB}">
      <dgm:prSet/>
      <dgm:spPr/>
      <dgm:t>
        <a:bodyPr/>
        <a:lstStyle/>
        <a:p>
          <a:endParaRPr lang="en-GB" noProof="0" dirty="0"/>
        </a:p>
      </dgm:t>
    </dgm:pt>
    <dgm:pt modelId="{A29A505A-1834-4FB2-AE53-192D04466F43}">
      <dgm:prSet phldrT="[Text]" phldr="0"/>
      <dgm:spPr/>
      <dgm:t>
        <a:bodyPr/>
        <a:lstStyle/>
        <a:p>
          <a:r>
            <a:rPr lang="en-GB" noProof="0" dirty="0"/>
            <a:t>Results analyse</a:t>
          </a:r>
        </a:p>
      </dgm:t>
    </dgm:pt>
    <dgm:pt modelId="{2FC5CEB0-7B51-46AC-A88D-5788FED93F18}" type="parTrans" cxnId="{B1A66398-D255-4304-B1C1-09061A141CA5}">
      <dgm:prSet/>
      <dgm:spPr/>
      <dgm:t>
        <a:bodyPr/>
        <a:lstStyle/>
        <a:p>
          <a:endParaRPr lang="en-GB"/>
        </a:p>
      </dgm:t>
    </dgm:pt>
    <dgm:pt modelId="{7068F595-2D08-44DC-86C6-A51284C12BE0}" type="sibTrans" cxnId="{B1A66398-D255-4304-B1C1-09061A141CA5}">
      <dgm:prSet/>
      <dgm:spPr/>
      <dgm:t>
        <a:bodyPr/>
        <a:lstStyle/>
        <a:p>
          <a:endParaRPr lang="en-GB" noProof="0" dirty="0"/>
        </a:p>
      </dgm:t>
    </dgm:pt>
    <dgm:pt modelId="{A4C80122-E0B0-4C58-A456-C95F3BEDFC2C}">
      <dgm:prSet phldrT="[Text]" phldr="0"/>
      <dgm:spPr/>
      <dgm:t>
        <a:bodyPr/>
        <a:lstStyle/>
        <a:p>
          <a:r>
            <a:rPr lang="en-GB" noProof="0" dirty="0"/>
            <a:t>Developments ideas</a:t>
          </a:r>
        </a:p>
      </dgm:t>
    </dgm:pt>
    <dgm:pt modelId="{8D6812C3-B593-4112-8E20-33761F4D9AA0}" type="parTrans" cxnId="{C65A29F9-EFA3-4D73-994E-8432F7B224CA}">
      <dgm:prSet/>
      <dgm:spPr/>
      <dgm:t>
        <a:bodyPr/>
        <a:lstStyle/>
        <a:p>
          <a:endParaRPr lang="en-GB"/>
        </a:p>
      </dgm:t>
    </dgm:pt>
    <dgm:pt modelId="{FBD09915-0D71-493B-B00A-E856AD76EFDD}" type="sibTrans" cxnId="{C65A29F9-EFA3-4D73-994E-8432F7B224CA}">
      <dgm:prSet/>
      <dgm:spPr/>
      <dgm:t>
        <a:bodyPr/>
        <a:lstStyle/>
        <a:p>
          <a:endParaRPr lang="en-GB" noProof="0" dirty="0"/>
        </a:p>
      </dgm:t>
    </dgm:pt>
    <dgm:pt modelId="{D527EBBA-DEFC-4AE2-B213-A0E82D0825F1}">
      <dgm:prSet phldrT="[Text]" phldr="0"/>
      <dgm:spPr/>
      <dgm:t>
        <a:bodyPr/>
        <a:lstStyle/>
        <a:p>
          <a:r>
            <a:rPr lang="en-GB" noProof="0" dirty="0"/>
            <a:t>Literature review</a:t>
          </a:r>
        </a:p>
      </dgm:t>
    </dgm:pt>
    <dgm:pt modelId="{34DFB3CA-E15E-45F8-8333-BD706E92F61A}" type="parTrans" cxnId="{4EDF2FDA-A865-4170-AD13-152D77C49C2E}">
      <dgm:prSet/>
      <dgm:spPr/>
      <dgm:t>
        <a:bodyPr/>
        <a:lstStyle/>
        <a:p>
          <a:endParaRPr lang="en-GB"/>
        </a:p>
      </dgm:t>
    </dgm:pt>
    <dgm:pt modelId="{A4E798D2-7B9A-4FF3-A456-EB495ED7B756}" type="sibTrans" cxnId="{4EDF2FDA-A865-4170-AD13-152D77C49C2E}">
      <dgm:prSet/>
      <dgm:spPr/>
      <dgm:t>
        <a:bodyPr/>
        <a:lstStyle/>
        <a:p>
          <a:endParaRPr lang="en-GB" noProof="0" dirty="0"/>
        </a:p>
      </dgm:t>
    </dgm:pt>
    <dgm:pt modelId="{F50E5E50-2963-4B9B-A2C6-33B83F77F9A1}">
      <dgm:prSet phldrT="[Text]" phldr="0"/>
      <dgm:spPr/>
      <dgm:t>
        <a:bodyPr/>
        <a:lstStyle/>
        <a:p>
          <a:r>
            <a:rPr lang="en-GB" noProof="0" dirty="0"/>
            <a:t>Desing the structures</a:t>
          </a:r>
        </a:p>
      </dgm:t>
    </dgm:pt>
    <dgm:pt modelId="{728AB4A7-F091-4714-8359-F2E755339C8B}" type="parTrans" cxnId="{6FEDE122-26E4-46E2-B933-0A4BB44A7F2C}">
      <dgm:prSet/>
      <dgm:spPr/>
      <dgm:t>
        <a:bodyPr/>
        <a:lstStyle/>
        <a:p>
          <a:endParaRPr lang="en-GB"/>
        </a:p>
      </dgm:t>
    </dgm:pt>
    <dgm:pt modelId="{3C70FB54-7FC2-4C6F-99D5-862F1A43681B}" type="sibTrans" cxnId="{6FEDE122-26E4-46E2-B933-0A4BB44A7F2C}">
      <dgm:prSet/>
      <dgm:spPr/>
      <dgm:t>
        <a:bodyPr/>
        <a:lstStyle/>
        <a:p>
          <a:endParaRPr lang="en-GB" noProof="0" dirty="0"/>
        </a:p>
      </dgm:t>
    </dgm:pt>
    <dgm:pt modelId="{752D2164-772C-41A8-92E2-EF36A8BB6D4C}">
      <dgm:prSet phldrT="[Text]" phldr="0"/>
      <dgm:spPr/>
      <dgm:t>
        <a:bodyPr/>
        <a:lstStyle/>
        <a:p>
          <a:r>
            <a:rPr lang="en-GB" noProof="0" dirty="0"/>
            <a:t>Structure simulation</a:t>
          </a:r>
        </a:p>
      </dgm:t>
    </dgm:pt>
    <dgm:pt modelId="{570CEA89-1A29-40C8-AE90-E5D108BAD7B5}" type="parTrans" cxnId="{A328C3B1-150C-4A8F-8A48-49FA2FFFDC4D}">
      <dgm:prSet/>
      <dgm:spPr/>
      <dgm:t>
        <a:bodyPr/>
        <a:lstStyle/>
        <a:p>
          <a:endParaRPr lang="en-GB"/>
        </a:p>
      </dgm:t>
    </dgm:pt>
    <dgm:pt modelId="{74235CEF-7785-4FCD-9599-0310ABF247CE}" type="sibTrans" cxnId="{A328C3B1-150C-4A8F-8A48-49FA2FFFDC4D}">
      <dgm:prSet/>
      <dgm:spPr/>
      <dgm:t>
        <a:bodyPr/>
        <a:lstStyle/>
        <a:p>
          <a:endParaRPr lang="en-GB" noProof="0" dirty="0"/>
        </a:p>
      </dgm:t>
    </dgm:pt>
    <dgm:pt modelId="{C6E141D3-5A40-4F07-A49C-84A7F2075064}">
      <dgm:prSet phldrT="[Text]" phldr="0"/>
      <dgm:spPr/>
      <dgm:t>
        <a:bodyPr/>
        <a:lstStyle/>
        <a:p>
          <a:r>
            <a:rPr lang="en-GB" noProof="0" dirty="0"/>
            <a:t>Results analyse</a:t>
          </a:r>
        </a:p>
      </dgm:t>
    </dgm:pt>
    <dgm:pt modelId="{E5BB9564-912E-4FA3-BF7C-0DC3C93821B1}" type="parTrans" cxnId="{41E0454B-69CA-4C7B-A12B-6221B8F432D1}">
      <dgm:prSet/>
      <dgm:spPr/>
      <dgm:t>
        <a:bodyPr/>
        <a:lstStyle/>
        <a:p>
          <a:endParaRPr lang="en-GB"/>
        </a:p>
      </dgm:t>
    </dgm:pt>
    <dgm:pt modelId="{7F213577-61E1-4380-BEE3-442E3D6F99A9}" type="sibTrans" cxnId="{41E0454B-69CA-4C7B-A12B-6221B8F432D1}">
      <dgm:prSet/>
      <dgm:spPr/>
      <dgm:t>
        <a:bodyPr/>
        <a:lstStyle/>
        <a:p>
          <a:endParaRPr lang="en-GB" noProof="0" dirty="0"/>
        </a:p>
      </dgm:t>
    </dgm:pt>
    <dgm:pt modelId="{B602D972-FE6A-425D-9AA9-42F552FDEE68}">
      <dgm:prSet phldrT="[Text]" phldr="0"/>
      <dgm:spPr/>
      <dgm:t>
        <a:bodyPr/>
        <a:lstStyle/>
        <a:p>
          <a:r>
            <a:rPr lang="en-GB" noProof="0" dirty="0"/>
            <a:t>Discussion &amp; Correlation</a:t>
          </a:r>
        </a:p>
      </dgm:t>
    </dgm:pt>
    <dgm:pt modelId="{D9C5D585-526D-4C94-9770-629FD52668C4}" type="parTrans" cxnId="{3917FE20-ED43-4CAD-8FDA-C2A42134816A}">
      <dgm:prSet/>
      <dgm:spPr/>
      <dgm:t>
        <a:bodyPr/>
        <a:lstStyle/>
        <a:p>
          <a:endParaRPr lang="en-GB"/>
        </a:p>
      </dgm:t>
    </dgm:pt>
    <dgm:pt modelId="{E65FFA38-B8BE-4795-B4F8-E78D6F7EF1F9}" type="sibTrans" cxnId="{3917FE20-ED43-4CAD-8FDA-C2A42134816A}">
      <dgm:prSet/>
      <dgm:spPr/>
      <dgm:t>
        <a:bodyPr/>
        <a:lstStyle/>
        <a:p>
          <a:endParaRPr lang="en-GB"/>
        </a:p>
      </dgm:t>
    </dgm:pt>
    <dgm:pt modelId="{F76CAE76-56C4-418D-B418-F3D9434E4290}" type="pres">
      <dgm:prSet presAssocID="{3F1B1E0A-58BC-41EA-AB97-B574DB0013A2}" presName="Name0" presStyleCnt="0">
        <dgm:presLayoutVars>
          <dgm:dir/>
          <dgm:resizeHandles val="exact"/>
        </dgm:presLayoutVars>
      </dgm:prSet>
      <dgm:spPr/>
    </dgm:pt>
    <dgm:pt modelId="{7DB03916-6442-4E94-B83F-D1C48BFBCD70}" type="pres">
      <dgm:prSet presAssocID="{30D50F98-2A61-47E2-9190-7B1A07ABAC85}" presName="node" presStyleLbl="node1" presStyleIdx="0" presStyleCnt="8" custLinFactX="56314" custLinFactNeighborX="100000" custLinFactNeighborY="45630">
        <dgm:presLayoutVars>
          <dgm:bulletEnabled val="1"/>
        </dgm:presLayoutVars>
      </dgm:prSet>
      <dgm:spPr/>
    </dgm:pt>
    <dgm:pt modelId="{683F751A-0C86-4141-AAC6-4A1366707195}" type="pres">
      <dgm:prSet presAssocID="{59671616-14A1-484A-8BEB-C31D4B988AFF}" presName="sibTrans" presStyleLbl="sibTrans2D1" presStyleIdx="0" presStyleCnt="7"/>
      <dgm:spPr/>
    </dgm:pt>
    <dgm:pt modelId="{A78F897B-7281-4C7B-AF43-1898A1B440C2}" type="pres">
      <dgm:prSet presAssocID="{59671616-14A1-484A-8BEB-C31D4B988AFF}" presName="connectorText" presStyleLbl="sibTrans2D1" presStyleIdx="0" presStyleCnt="7"/>
      <dgm:spPr/>
    </dgm:pt>
    <dgm:pt modelId="{D83C8D04-D252-43E6-A134-21A0A9C76D45}" type="pres">
      <dgm:prSet presAssocID="{A29A505A-1834-4FB2-AE53-192D04466F43}" presName="node" presStyleLbl="node1" presStyleIdx="1" presStyleCnt="8" custLinFactX="51194" custLinFactNeighborX="100000" custLinFactNeighborY="45385">
        <dgm:presLayoutVars>
          <dgm:bulletEnabled val="1"/>
        </dgm:presLayoutVars>
      </dgm:prSet>
      <dgm:spPr/>
    </dgm:pt>
    <dgm:pt modelId="{1B172702-8E2A-46DB-B13A-1CB433D4CAA6}" type="pres">
      <dgm:prSet presAssocID="{7068F595-2D08-44DC-86C6-A51284C12BE0}" presName="sibTrans" presStyleLbl="sibTrans2D1" presStyleIdx="1" presStyleCnt="7"/>
      <dgm:spPr/>
    </dgm:pt>
    <dgm:pt modelId="{678C4728-115C-42E3-AEF4-AD9E673C143B}" type="pres">
      <dgm:prSet presAssocID="{7068F595-2D08-44DC-86C6-A51284C12BE0}" presName="connectorText" presStyleLbl="sibTrans2D1" presStyleIdx="1" presStyleCnt="7"/>
      <dgm:spPr/>
    </dgm:pt>
    <dgm:pt modelId="{18C15B95-B402-40B2-9873-08AACB285A53}" type="pres">
      <dgm:prSet presAssocID="{A4C80122-E0B0-4C58-A456-C95F3BEDFC2C}" presName="node" presStyleLbl="node1" presStyleIdx="2" presStyleCnt="8" custLinFactX="53436" custLinFactNeighborX="100000" custLinFactNeighborY="47710">
        <dgm:presLayoutVars>
          <dgm:bulletEnabled val="1"/>
        </dgm:presLayoutVars>
      </dgm:prSet>
      <dgm:spPr/>
    </dgm:pt>
    <dgm:pt modelId="{E2735365-C97B-4B6C-9EDB-9E58C0497C8A}" type="pres">
      <dgm:prSet presAssocID="{FBD09915-0D71-493B-B00A-E856AD76EFDD}" presName="sibTrans" presStyleLbl="sibTrans2D1" presStyleIdx="2" presStyleCnt="7"/>
      <dgm:spPr/>
    </dgm:pt>
    <dgm:pt modelId="{37B5922B-AAE1-48B8-8EC0-6B70D8DDE435}" type="pres">
      <dgm:prSet presAssocID="{FBD09915-0D71-493B-B00A-E856AD76EFDD}" presName="connectorText" presStyleLbl="sibTrans2D1" presStyleIdx="2" presStyleCnt="7"/>
      <dgm:spPr/>
    </dgm:pt>
    <dgm:pt modelId="{7A2501D2-7C2F-4C29-B8BA-ACED3BF64195}" type="pres">
      <dgm:prSet presAssocID="{D527EBBA-DEFC-4AE2-B213-A0E82D0825F1}" presName="node" presStyleLbl="node1" presStyleIdx="3" presStyleCnt="8" custLinFactX="59655" custLinFactNeighborX="100000" custLinFactNeighborY="50107">
        <dgm:presLayoutVars>
          <dgm:bulletEnabled val="1"/>
        </dgm:presLayoutVars>
      </dgm:prSet>
      <dgm:spPr/>
    </dgm:pt>
    <dgm:pt modelId="{DE835580-AB8F-43CC-B37B-D566FF8048C8}" type="pres">
      <dgm:prSet presAssocID="{A4E798D2-7B9A-4FF3-A456-EB495ED7B756}" presName="sibTrans" presStyleLbl="sibTrans2D1" presStyleIdx="3" presStyleCnt="7"/>
      <dgm:spPr/>
    </dgm:pt>
    <dgm:pt modelId="{2D6D05D5-C6DE-4C61-B4C9-B26A018DA012}" type="pres">
      <dgm:prSet presAssocID="{A4E798D2-7B9A-4FF3-A456-EB495ED7B756}" presName="connectorText" presStyleLbl="sibTrans2D1" presStyleIdx="3" presStyleCnt="7"/>
      <dgm:spPr/>
    </dgm:pt>
    <dgm:pt modelId="{152A0ABD-C69D-40D7-BC6F-B82114768E63}" type="pres">
      <dgm:prSet presAssocID="{F50E5E50-2963-4B9B-A2C6-33B83F77F9A1}" presName="node" presStyleLbl="node1" presStyleIdx="4" presStyleCnt="8" custLinFactY="100000" custLinFactNeighborX="-94824" custLinFactNeighborY="114151">
        <dgm:presLayoutVars>
          <dgm:bulletEnabled val="1"/>
        </dgm:presLayoutVars>
      </dgm:prSet>
      <dgm:spPr/>
    </dgm:pt>
    <dgm:pt modelId="{012CDFE7-98E2-40F2-BAD9-2751E13794C3}" type="pres">
      <dgm:prSet presAssocID="{3C70FB54-7FC2-4C6F-99D5-862F1A43681B}" presName="sibTrans" presStyleLbl="sibTrans2D1" presStyleIdx="4" presStyleCnt="7"/>
      <dgm:spPr/>
    </dgm:pt>
    <dgm:pt modelId="{807F4787-3DF5-4E92-B4D3-00A8FAA06BC1}" type="pres">
      <dgm:prSet presAssocID="{3C70FB54-7FC2-4C6F-99D5-862F1A43681B}" presName="connectorText" presStyleLbl="sibTrans2D1" presStyleIdx="4" presStyleCnt="7"/>
      <dgm:spPr/>
    </dgm:pt>
    <dgm:pt modelId="{3FE046E1-54C0-41A2-BBCA-026B242EAA07}" type="pres">
      <dgm:prSet presAssocID="{752D2164-772C-41A8-92E2-EF36A8BB6D4C}" presName="node" presStyleLbl="node1" presStyleIdx="5" presStyleCnt="8" custLinFactX="-205407" custLinFactY="100000" custLinFactNeighborX="-300000" custLinFactNeighborY="110942">
        <dgm:presLayoutVars>
          <dgm:bulletEnabled val="1"/>
        </dgm:presLayoutVars>
      </dgm:prSet>
      <dgm:spPr/>
    </dgm:pt>
    <dgm:pt modelId="{9427BB1F-5942-4A7F-BB65-B0ED825BBFC5}" type="pres">
      <dgm:prSet presAssocID="{74235CEF-7785-4FCD-9599-0310ABF247CE}" presName="sibTrans" presStyleLbl="sibTrans2D1" presStyleIdx="5" presStyleCnt="7"/>
      <dgm:spPr/>
    </dgm:pt>
    <dgm:pt modelId="{33B45486-B466-4BBD-B734-425081BB2B4A}" type="pres">
      <dgm:prSet presAssocID="{74235CEF-7785-4FCD-9599-0310ABF247CE}" presName="connectorText" presStyleLbl="sibTrans2D1" presStyleIdx="5" presStyleCnt="7"/>
      <dgm:spPr/>
    </dgm:pt>
    <dgm:pt modelId="{986AD583-5275-4549-A7F5-ECAB3178E453}" type="pres">
      <dgm:prSet presAssocID="{C6E141D3-5A40-4F07-A49C-84A7F2075064}" presName="node" presStyleLbl="node1" presStyleIdx="6" presStyleCnt="8" custLinFactX="-407829" custLinFactY="100000" custLinFactNeighborX="-500000" custLinFactNeighborY="112665">
        <dgm:presLayoutVars>
          <dgm:bulletEnabled val="1"/>
        </dgm:presLayoutVars>
      </dgm:prSet>
      <dgm:spPr/>
    </dgm:pt>
    <dgm:pt modelId="{5901AAD7-0E12-4826-9957-23F9D7C87AA6}" type="pres">
      <dgm:prSet presAssocID="{7F213577-61E1-4380-BEE3-442E3D6F99A9}" presName="sibTrans" presStyleLbl="sibTrans2D1" presStyleIdx="6" presStyleCnt="7"/>
      <dgm:spPr/>
    </dgm:pt>
    <dgm:pt modelId="{1F659B3B-C647-4443-B891-F9EB46BD1909}" type="pres">
      <dgm:prSet presAssocID="{7F213577-61E1-4380-BEE3-442E3D6F99A9}" presName="connectorText" presStyleLbl="sibTrans2D1" presStyleIdx="6" presStyleCnt="7"/>
      <dgm:spPr/>
    </dgm:pt>
    <dgm:pt modelId="{B671DAFB-208F-4B15-93FA-D1C4A2C2B91C}" type="pres">
      <dgm:prSet presAssocID="{B602D972-FE6A-425D-9AA9-42F552FDEE68}" presName="node" presStyleLbl="node1" presStyleIdx="7" presStyleCnt="8" custLinFactX="-602510" custLinFactY="100000" custLinFactNeighborX="-700000" custLinFactNeighborY="114339">
        <dgm:presLayoutVars>
          <dgm:bulletEnabled val="1"/>
        </dgm:presLayoutVars>
      </dgm:prSet>
      <dgm:spPr/>
    </dgm:pt>
  </dgm:ptLst>
  <dgm:cxnLst>
    <dgm:cxn modelId="{2524AB01-C35E-4AFF-8977-4CB738A0C731}" type="presOf" srcId="{FBD09915-0D71-493B-B00A-E856AD76EFDD}" destId="{E2735365-C97B-4B6C-9EDB-9E58C0497C8A}" srcOrd="0" destOrd="0" presId="urn:microsoft.com/office/officeart/2005/8/layout/process1"/>
    <dgm:cxn modelId="{B8060907-6097-4FD6-A1B7-9FD3DAA83716}" type="presOf" srcId="{7F213577-61E1-4380-BEE3-442E3D6F99A9}" destId="{5901AAD7-0E12-4826-9957-23F9D7C87AA6}" srcOrd="0" destOrd="0" presId="urn:microsoft.com/office/officeart/2005/8/layout/process1"/>
    <dgm:cxn modelId="{4539261A-C0A6-4F1E-8329-2205109985F3}" type="presOf" srcId="{B602D972-FE6A-425D-9AA9-42F552FDEE68}" destId="{B671DAFB-208F-4B15-93FA-D1C4A2C2B91C}" srcOrd="0" destOrd="0" presId="urn:microsoft.com/office/officeart/2005/8/layout/process1"/>
    <dgm:cxn modelId="{F167071C-DB34-4113-B2DE-B8EA94B7560D}" type="presOf" srcId="{74235CEF-7785-4FCD-9599-0310ABF247CE}" destId="{9427BB1F-5942-4A7F-BB65-B0ED825BBFC5}" srcOrd="0" destOrd="0" presId="urn:microsoft.com/office/officeart/2005/8/layout/process1"/>
    <dgm:cxn modelId="{3917FE20-ED43-4CAD-8FDA-C2A42134816A}" srcId="{3F1B1E0A-58BC-41EA-AB97-B574DB0013A2}" destId="{B602D972-FE6A-425D-9AA9-42F552FDEE68}" srcOrd="7" destOrd="0" parTransId="{D9C5D585-526D-4C94-9770-629FD52668C4}" sibTransId="{E65FFA38-B8BE-4795-B4F8-E78D6F7EF1F9}"/>
    <dgm:cxn modelId="{6FEDE122-26E4-46E2-B933-0A4BB44A7F2C}" srcId="{3F1B1E0A-58BC-41EA-AB97-B574DB0013A2}" destId="{F50E5E50-2963-4B9B-A2C6-33B83F77F9A1}" srcOrd="4" destOrd="0" parTransId="{728AB4A7-F091-4714-8359-F2E755339C8B}" sibTransId="{3C70FB54-7FC2-4C6F-99D5-862F1A43681B}"/>
    <dgm:cxn modelId="{204AD023-AB46-4EF6-AE05-67301E9C1F5F}" type="presOf" srcId="{A4E798D2-7B9A-4FF3-A456-EB495ED7B756}" destId="{DE835580-AB8F-43CC-B37B-D566FF8048C8}" srcOrd="0" destOrd="0" presId="urn:microsoft.com/office/officeart/2005/8/layout/process1"/>
    <dgm:cxn modelId="{1904A225-CAA7-4023-930D-6921AE3CB55A}" type="presOf" srcId="{3F1B1E0A-58BC-41EA-AB97-B574DB0013A2}" destId="{F76CAE76-56C4-418D-B418-F3D9434E4290}" srcOrd="0" destOrd="0" presId="urn:microsoft.com/office/officeart/2005/8/layout/process1"/>
    <dgm:cxn modelId="{34BF0532-A8BF-4DBF-BE10-97CB3F18FD25}" type="presOf" srcId="{7068F595-2D08-44DC-86C6-A51284C12BE0}" destId="{1B172702-8E2A-46DB-B13A-1CB433D4CAA6}" srcOrd="0" destOrd="0" presId="urn:microsoft.com/office/officeart/2005/8/layout/process1"/>
    <dgm:cxn modelId="{8FBAE45E-27A2-45C1-AF5F-E7F7A9A7F8EA}" type="presOf" srcId="{752D2164-772C-41A8-92E2-EF36A8BB6D4C}" destId="{3FE046E1-54C0-41A2-BBCA-026B242EAA07}" srcOrd="0" destOrd="0" presId="urn:microsoft.com/office/officeart/2005/8/layout/process1"/>
    <dgm:cxn modelId="{B4F60641-147B-4CDE-9457-DB549A107760}" type="presOf" srcId="{3C70FB54-7FC2-4C6F-99D5-862F1A43681B}" destId="{012CDFE7-98E2-40F2-BAD9-2751E13794C3}" srcOrd="0" destOrd="0" presId="urn:microsoft.com/office/officeart/2005/8/layout/process1"/>
    <dgm:cxn modelId="{DD9EBD44-63F6-40C8-A499-9E46378F8514}" type="presOf" srcId="{D527EBBA-DEFC-4AE2-B213-A0E82D0825F1}" destId="{7A2501D2-7C2F-4C29-B8BA-ACED3BF64195}" srcOrd="0" destOrd="0" presId="urn:microsoft.com/office/officeart/2005/8/layout/process1"/>
    <dgm:cxn modelId="{5264D445-3FE7-4843-8258-FFC8926E6545}" type="presOf" srcId="{A4E798D2-7B9A-4FF3-A456-EB495ED7B756}" destId="{2D6D05D5-C6DE-4C61-B4C9-B26A018DA012}" srcOrd="1" destOrd="0" presId="urn:microsoft.com/office/officeart/2005/8/layout/process1"/>
    <dgm:cxn modelId="{F1463566-7AFB-4EB8-8D2A-CF5BF236B9FB}" srcId="{3F1B1E0A-58BC-41EA-AB97-B574DB0013A2}" destId="{30D50F98-2A61-47E2-9190-7B1A07ABAC85}" srcOrd="0" destOrd="0" parTransId="{263113B2-C2AC-4453-9524-97A4DD0123AB}" sibTransId="{59671616-14A1-484A-8BEB-C31D4B988AFF}"/>
    <dgm:cxn modelId="{41E0454B-69CA-4C7B-A12B-6221B8F432D1}" srcId="{3F1B1E0A-58BC-41EA-AB97-B574DB0013A2}" destId="{C6E141D3-5A40-4F07-A49C-84A7F2075064}" srcOrd="6" destOrd="0" parTransId="{E5BB9564-912E-4FA3-BF7C-0DC3C93821B1}" sibTransId="{7F213577-61E1-4380-BEE3-442E3D6F99A9}"/>
    <dgm:cxn modelId="{BEBBE54B-CC6B-4D95-911D-B082B95CC6C4}" type="presOf" srcId="{F50E5E50-2963-4B9B-A2C6-33B83F77F9A1}" destId="{152A0ABD-C69D-40D7-BC6F-B82114768E63}" srcOrd="0" destOrd="0" presId="urn:microsoft.com/office/officeart/2005/8/layout/process1"/>
    <dgm:cxn modelId="{80068E54-0D51-40D4-9FD1-1D8C35DBF794}" type="presOf" srcId="{FBD09915-0D71-493B-B00A-E856AD76EFDD}" destId="{37B5922B-AAE1-48B8-8EC0-6B70D8DDE435}" srcOrd="1" destOrd="0" presId="urn:microsoft.com/office/officeart/2005/8/layout/process1"/>
    <dgm:cxn modelId="{510E6555-BACD-4F9E-BB21-134F809B8D6D}" type="presOf" srcId="{C6E141D3-5A40-4F07-A49C-84A7F2075064}" destId="{986AD583-5275-4549-A7F5-ECAB3178E453}" srcOrd="0" destOrd="0" presId="urn:microsoft.com/office/officeart/2005/8/layout/process1"/>
    <dgm:cxn modelId="{E6152D58-712D-4E92-8310-BDB9C0A4D856}" type="presOf" srcId="{59671616-14A1-484A-8BEB-C31D4B988AFF}" destId="{A78F897B-7281-4C7B-AF43-1898A1B440C2}" srcOrd="1" destOrd="0" presId="urn:microsoft.com/office/officeart/2005/8/layout/process1"/>
    <dgm:cxn modelId="{EBD0425A-A108-4D35-A7E1-631BCA1A9E8F}" type="presOf" srcId="{A4C80122-E0B0-4C58-A456-C95F3BEDFC2C}" destId="{18C15B95-B402-40B2-9873-08AACB285A53}" srcOrd="0" destOrd="0" presId="urn:microsoft.com/office/officeart/2005/8/layout/process1"/>
    <dgm:cxn modelId="{A766D094-0BE0-4B2D-B106-3A5A1080FCF6}" type="presOf" srcId="{30D50F98-2A61-47E2-9190-7B1A07ABAC85}" destId="{7DB03916-6442-4E94-B83F-D1C48BFBCD70}" srcOrd="0" destOrd="0" presId="urn:microsoft.com/office/officeart/2005/8/layout/process1"/>
    <dgm:cxn modelId="{B1A66398-D255-4304-B1C1-09061A141CA5}" srcId="{3F1B1E0A-58BC-41EA-AB97-B574DB0013A2}" destId="{A29A505A-1834-4FB2-AE53-192D04466F43}" srcOrd="1" destOrd="0" parTransId="{2FC5CEB0-7B51-46AC-A88D-5788FED93F18}" sibTransId="{7068F595-2D08-44DC-86C6-A51284C12BE0}"/>
    <dgm:cxn modelId="{D6563CA5-B1B7-4D26-B19D-143499D51372}" type="presOf" srcId="{7068F595-2D08-44DC-86C6-A51284C12BE0}" destId="{678C4728-115C-42E3-AEF4-AD9E673C143B}" srcOrd="1" destOrd="0" presId="urn:microsoft.com/office/officeart/2005/8/layout/process1"/>
    <dgm:cxn modelId="{880766A7-BDA8-4F06-A357-F0B5B3B20056}" type="presOf" srcId="{59671616-14A1-484A-8BEB-C31D4B988AFF}" destId="{683F751A-0C86-4141-AAC6-4A1366707195}" srcOrd="0" destOrd="0" presId="urn:microsoft.com/office/officeart/2005/8/layout/process1"/>
    <dgm:cxn modelId="{A328C3B1-150C-4A8F-8A48-49FA2FFFDC4D}" srcId="{3F1B1E0A-58BC-41EA-AB97-B574DB0013A2}" destId="{752D2164-772C-41A8-92E2-EF36A8BB6D4C}" srcOrd="5" destOrd="0" parTransId="{570CEA89-1A29-40C8-AE90-E5D108BAD7B5}" sibTransId="{74235CEF-7785-4FCD-9599-0310ABF247CE}"/>
    <dgm:cxn modelId="{F25CA6C6-3766-4327-BF40-C4CA9BB726C0}" type="presOf" srcId="{3C70FB54-7FC2-4C6F-99D5-862F1A43681B}" destId="{807F4787-3DF5-4E92-B4D3-00A8FAA06BC1}" srcOrd="1" destOrd="0" presId="urn:microsoft.com/office/officeart/2005/8/layout/process1"/>
    <dgm:cxn modelId="{8CED27D3-5F1E-44D0-93D8-048142649375}" type="presOf" srcId="{74235CEF-7785-4FCD-9599-0310ABF247CE}" destId="{33B45486-B466-4BBD-B734-425081BB2B4A}" srcOrd="1" destOrd="0" presId="urn:microsoft.com/office/officeart/2005/8/layout/process1"/>
    <dgm:cxn modelId="{4EDF2FDA-A865-4170-AD13-152D77C49C2E}" srcId="{3F1B1E0A-58BC-41EA-AB97-B574DB0013A2}" destId="{D527EBBA-DEFC-4AE2-B213-A0E82D0825F1}" srcOrd="3" destOrd="0" parTransId="{34DFB3CA-E15E-45F8-8333-BD706E92F61A}" sibTransId="{A4E798D2-7B9A-4FF3-A456-EB495ED7B756}"/>
    <dgm:cxn modelId="{EA1AB7DE-6F1F-4603-A8D1-C9BA1495086D}" type="presOf" srcId="{A29A505A-1834-4FB2-AE53-192D04466F43}" destId="{D83C8D04-D252-43E6-A134-21A0A9C76D45}" srcOrd="0" destOrd="0" presId="urn:microsoft.com/office/officeart/2005/8/layout/process1"/>
    <dgm:cxn modelId="{BCC725E1-A074-46DB-8A9B-B03F36067635}" type="presOf" srcId="{7F213577-61E1-4380-BEE3-442E3D6F99A9}" destId="{1F659B3B-C647-4443-B891-F9EB46BD1909}" srcOrd="1" destOrd="0" presId="urn:microsoft.com/office/officeart/2005/8/layout/process1"/>
    <dgm:cxn modelId="{C65A29F9-EFA3-4D73-994E-8432F7B224CA}" srcId="{3F1B1E0A-58BC-41EA-AB97-B574DB0013A2}" destId="{A4C80122-E0B0-4C58-A456-C95F3BEDFC2C}" srcOrd="2" destOrd="0" parTransId="{8D6812C3-B593-4112-8E20-33761F4D9AA0}" sibTransId="{FBD09915-0D71-493B-B00A-E856AD76EFDD}"/>
    <dgm:cxn modelId="{FBCDC872-840D-4A4C-8024-30E97D7B3EE3}" type="presParOf" srcId="{F76CAE76-56C4-418D-B418-F3D9434E4290}" destId="{7DB03916-6442-4E94-B83F-D1C48BFBCD70}" srcOrd="0" destOrd="0" presId="urn:microsoft.com/office/officeart/2005/8/layout/process1"/>
    <dgm:cxn modelId="{4FFDA587-74FB-4F90-8398-0BD2800C970F}" type="presParOf" srcId="{F76CAE76-56C4-418D-B418-F3D9434E4290}" destId="{683F751A-0C86-4141-AAC6-4A1366707195}" srcOrd="1" destOrd="0" presId="urn:microsoft.com/office/officeart/2005/8/layout/process1"/>
    <dgm:cxn modelId="{29001C91-BCAC-4B1A-94FE-6452AC5B77BA}" type="presParOf" srcId="{683F751A-0C86-4141-AAC6-4A1366707195}" destId="{A78F897B-7281-4C7B-AF43-1898A1B440C2}" srcOrd="0" destOrd="0" presId="urn:microsoft.com/office/officeart/2005/8/layout/process1"/>
    <dgm:cxn modelId="{1A1F4F53-5CBD-4805-ADF9-0B2DA304730B}" type="presParOf" srcId="{F76CAE76-56C4-418D-B418-F3D9434E4290}" destId="{D83C8D04-D252-43E6-A134-21A0A9C76D45}" srcOrd="2" destOrd="0" presId="urn:microsoft.com/office/officeart/2005/8/layout/process1"/>
    <dgm:cxn modelId="{1E4B6D12-305F-47D1-950F-C2DA0884F4FD}" type="presParOf" srcId="{F76CAE76-56C4-418D-B418-F3D9434E4290}" destId="{1B172702-8E2A-46DB-B13A-1CB433D4CAA6}" srcOrd="3" destOrd="0" presId="urn:microsoft.com/office/officeart/2005/8/layout/process1"/>
    <dgm:cxn modelId="{FFDAF368-5746-4B1E-9ABB-DC24EE868B13}" type="presParOf" srcId="{1B172702-8E2A-46DB-B13A-1CB433D4CAA6}" destId="{678C4728-115C-42E3-AEF4-AD9E673C143B}" srcOrd="0" destOrd="0" presId="urn:microsoft.com/office/officeart/2005/8/layout/process1"/>
    <dgm:cxn modelId="{7BC9DCD0-F3CA-4D2A-9EB3-FEF7AF93D46A}" type="presParOf" srcId="{F76CAE76-56C4-418D-B418-F3D9434E4290}" destId="{18C15B95-B402-40B2-9873-08AACB285A53}" srcOrd="4" destOrd="0" presId="urn:microsoft.com/office/officeart/2005/8/layout/process1"/>
    <dgm:cxn modelId="{172F6AB1-B68F-44CB-8CF3-DB3839A13B0E}" type="presParOf" srcId="{F76CAE76-56C4-418D-B418-F3D9434E4290}" destId="{E2735365-C97B-4B6C-9EDB-9E58C0497C8A}" srcOrd="5" destOrd="0" presId="urn:microsoft.com/office/officeart/2005/8/layout/process1"/>
    <dgm:cxn modelId="{589435BC-CD9B-4F8B-8178-095010595FE4}" type="presParOf" srcId="{E2735365-C97B-4B6C-9EDB-9E58C0497C8A}" destId="{37B5922B-AAE1-48B8-8EC0-6B70D8DDE435}" srcOrd="0" destOrd="0" presId="urn:microsoft.com/office/officeart/2005/8/layout/process1"/>
    <dgm:cxn modelId="{0EECC8F4-68C7-4C46-A252-5C3860125585}" type="presParOf" srcId="{F76CAE76-56C4-418D-B418-F3D9434E4290}" destId="{7A2501D2-7C2F-4C29-B8BA-ACED3BF64195}" srcOrd="6" destOrd="0" presId="urn:microsoft.com/office/officeart/2005/8/layout/process1"/>
    <dgm:cxn modelId="{D4283ED3-CA37-4036-8E87-2A9EEAEDF553}" type="presParOf" srcId="{F76CAE76-56C4-418D-B418-F3D9434E4290}" destId="{DE835580-AB8F-43CC-B37B-D566FF8048C8}" srcOrd="7" destOrd="0" presId="urn:microsoft.com/office/officeart/2005/8/layout/process1"/>
    <dgm:cxn modelId="{C49A5D7F-D11F-410B-8491-594E96710595}" type="presParOf" srcId="{DE835580-AB8F-43CC-B37B-D566FF8048C8}" destId="{2D6D05D5-C6DE-4C61-B4C9-B26A018DA012}" srcOrd="0" destOrd="0" presId="urn:microsoft.com/office/officeart/2005/8/layout/process1"/>
    <dgm:cxn modelId="{372D3788-9BB0-4D27-B4A4-4E105150DC18}" type="presParOf" srcId="{F76CAE76-56C4-418D-B418-F3D9434E4290}" destId="{152A0ABD-C69D-40D7-BC6F-B82114768E63}" srcOrd="8" destOrd="0" presId="urn:microsoft.com/office/officeart/2005/8/layout/process1"/>
    <dgm:cxn modelId="{58C16150-AB2C-464A-B7D2-B0F6F58D7F1B}" type="presParOf" srcId="{F76CAE76-56C4-418D-B418-F3D9434E4290}" destId="{012CDFE7-98E2-40F2-BAD9-2751E13794C3}" srcOrd="9" destOrd="0" presId="urn:microsoft.com/office/officeart/2005/8/layout/process1"/>
    <dgm:cxn modelId="{57C9AEDB-DA7D-44A9-A78E-E65CCBC11FF2}" type="presParOf" srcId="{012CDFE7-98E2-40F2-BAD9-2751E13794C3}" destId="{807F4787-3DF5-4E92-B4D3-00A8FAA06BC1}" srcOrd="0" destOrd="0" presId="urn:microsoft.com/office/officeart/2005/8/layout/process1"/>
    <dgm:cxn modelId="{7E0F2485-B715-40BE-A4E1-B36BE02AB291}" type="presParOf" srcId="{F76CAE76-56C4-418D-B418-F3D9434E4290}" destId="{3FE046E1-54C0-41A2-BBCA-026B242EAA07}" srcOrd="10" destOrd="0" presId="urn:microsoft.com/office/officeart/2005/8/layout/process1"/>
    <dgm:cxn modelId="{DF97A851-2598-473E-AF2C-BB62F4AA7631}" type="presParOf" srcId="{F76CAE76-56C4-418D-B418-F3D9434E4290}" destId="{9427BB1F-5942-4A7F-BB65-B0ED825BBFC5}" srcOrd="11" destOrd="0" presId="urn:microsoft.com/office/officeart/2005/8/layout/process1"/>
    <dgm:cxn modelId="{6A67B0AD-B53E-4A2C-9DF1-0E896ED45B3E}" type="presParOf" srcId="{9427BB1F-5942-4A7F-BB65-B0ED825BBFC5}" destId="{33B45486-B466-4BBD-B734-425081BB2B4A}" srcOrd="0" destOrd="0" presId="urn:microsoft.com/office/officeart/2005/8/layout/process1"/>
    <dgm:cxn modelId="{083868E6-D38D-4AA1-BC48-25E4774C5E2C}" type="presParOf" srcId="{F76CAE76-56C4-418D-B418-F3D9434E4290}" destId="{986AD583-5275-4549-A7F5-ECAB3178E453}" srcOrd="12" destOrd="0" presId="urn:microsoft.com/office/officeart/2005/8/layout/process1"/>
    <dgm:cxn modelId="{3E9704DD-4DFE-403D-83CB-2C73EDAEB908}" type="presParOf" srcId="{F76CAE76-56C4-418D-B418-F3D9434E4290}" destId="{5901AAD7-0E12-4826-9957-23F9D7C87AA6}" srcOrd="13" destOrd="0" presId="urn:microsoft.com/office/officeart/2005/8/layout/process1"/>
    <dgm:cxn modelId="{B83578B2-E9F9-4168-BB2B-ABBFF264262F}" type="presParOf" srcId="{5901AAD7-0E12-4826-9957-23F9D7C87AA6}" destId="{1F659B3B-C647-4443-B891-F9EB46BD1909}" srcOrd="0" destOrd="0" presId="urn:microsoft.com/office/officeart/2005/8/layout/process1"/>
    <dgm:cxn modelId="{9924BB27-93CF-4DBD-9CC0-AE16BCF29371}" type="presParOf" srcId="{F76CAE76-56C4-418D-B418-F3D9434E4290}" destId="{B671DAFB-208F-4B15-93FA-D1C4A2C2B91C}" srcOrd="1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B03916-6442-4E94-B83F-D1C48BFBCD70}">
      <dsp:nvSpPr>
        <dsp:cNvPr id="0" name=""/>
        <dsp:cNvSpPr/>
      </dsp:nvSpPr>
      <dsp:spPr>
        <a:xfrm>
          <a:off x="1495520" y="5129319"/>
          <a:ext cx="1546822" cy="9280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/>
            <a:t>Baseline car simulation</a:t>
          </a:r>
        </a:p>
      </dsp:txBody>
      <dsp:txXfrm>
        <a:off x="1522703" y="5156502"/>
        <a:ext cx="1492456" cy="873727"/>
      </dsp:txXfrm>
    </dsp:sp>
    <dsp:sp modelId="{683F751A-0C86-4141-AAC6-4A1366707195}">
      <dsp:nvSpPr>
        <dsp:cNvPr id="0" name=""/>
        <dsp:cNvSpPr/>
      </dsp:nvSpPr>
      <dsp:spPr>
        <a:xfrm rot="21596253">
          <a:off x="3177225" y="5400414"/>
          <a:ext cx="285951" cy="3836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noProof="0" dirty="0"/>
        </a:p>
      </dsp:txBody>
      <dsp:txXfrm>
        <a:off x="3177225" y="5477183"/>
        <a:ext cx="200166" cy="230167"/>
      </dsp:txXfrm>
    </dsp:sp>
    <dsp:sp modelId="{D83C8D04-D252-43E6-A134-21A0A9C76D45}">
      <dsp:nvSpPr>
        <dsp:cNvPr id="0" name=""/>
        <dsp:cNvSpPr/>
      </dsp:nvSpPr>
      <dsp:spPr>
        <a:xfrm>
          <a:off x="3581874" y="5127045"/>
          <a:ext cx="1546822" cy="9280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/>
            <a:t>Results analyse</a:t>
          </a:r>
        </a:p>
      </dsp:txBody>
      <dsp:txXfrm>
        <a:off x="3609057" y="5154228"/>
        <a:ext cx="1492456" cy="873727"/>
      </dsp:txXfrm>
    </dsp:sp>
    <dsp:sp modelId="{1B172702-8E2A-46DB-B13A-1CB433D4CAA6}">
      <dsp:nvSpPr>
        <dsp:cNvPr id="0" name=""/>
        <dsp:cNvSpPr/>
      </dsp:nvSpPr>
      <dsp:spPr>
        <a:xfrm rot="33714">
          <a:off x="5292040" y="5410171"/>
          <a:ext cx="346323" cy="3836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noProof="0" dirty="0"/>
        </a:p>
      </dsp:txBody>
      <dsp:txXfrm>
        <a:off x="5292042" y="5486384"/>
        <a:ext cx="242426" cy="230167"/>
      </dsp:txXfrm>
    </dsp:sp>
    <dsp:sp modelId="{18C15B95-B402-40B2-9873-08AACB285A53}">
      <dsp:nvSpPr>
        <dsp:cNvPr id="0" name=""/>
        <dsp:cNvSpPr/>
      </dsp:nvSpPr>
      <dsp:spPr>
        <a:xfrm>
          <a:off x="5782105" y="5148623"/>
          <a:ext cx="1546822" cy="9280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/>
            <a:t>Developments ideas</a:t>
          </a:r>
        </a:p>
      </dsp:txBody>
      <dsp:txXfrm>
        <a:off x="5809288" y="5175806"/>
        <a:ext cx="1492456" cy="873727"/>
      </dsp:txXfrm>
    </dsp:sp>
    <dsp:sp modelId="{E2735365-C97B-4B6C-9EDB-9E58C0497C8A}">
      <dsp:nvSpPr>
        <dsp:cNvPr id="0" name=""/>
        <dsp:cNvSpPr/>
      </dsp:nvSpPr>
      <dsp:spPr>
        <a:xfrm rot="33812">
          <a:off x="7507649" y="5432093"/>
          <a:ext cx="378929" cy="3836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noProof="0" dirty="0"/>
        </a:p>
      </dsp:txBody>
      <dsp:txXfrm>
        <a:off x="7507652" y="5508256"/>
        <a:ext cx="265250" cy="230167"/>
      </dsp:txXfrm>
    </dsp:sp>
    <dsp:sp modelId="{7A2501D2-7C2F-4C29-B8BA-ACED3BF64195}">
      <dsp:nvSpPr>
        <dsp:cNvPr id="0" name=""/>
        <dsp:cNvSpPr/>
      </dsp:nvSpPr>
      <dsp:spPr>
        <a:xfrm>
          <a:off x="8043853" y="5170870"/>
          <a:ext cx="1546822" cy="9280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/>
            <a:t>Literature review</a:t>
          </a:r>
        </a:p>
      </dsp:txBody>
      <dsp:txXfrm>
        <a:off x="8071036" y="5198053"/>
        <a:ext cx="1492456" cy="873727"/>
      </dsp:txXfrm>
    </dsp:sp>
    <dsp:sp modelId="{DE835580-AB8F-43CC-B37B-D566FF8048C8}">
      <dsp:nvSpPr>
        <dsp:cNvPr id="0" name=""/>
        <dsp:cNvSpPr/>
      </dsp:nvSpPr>
      <dsp:spPr>
        <a:xfrm rot="5315654">
          <a:off x="8678604" y="6213267"/>
          <a:ext cx="315120" cy="3836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noProof="0" dirty="0"/>
        </a:p>
      </dsp:txBody>
      <dsp:txXfrm>
        <a:off x="8724712" y="6242735"/>
        <a:ext cx="220584" cy="230167"/>
      </dsp:txXfrm>
    </dsp:sp>
    <dsp:sp modelId="{152A0ABD-C69D-40D7-BC6F-B82114768E63}">
      <dsp:nvSpPr>
        <dsp:cNvPr id="0" name=""/>
        <dsp:cNvSpPr/>
      </dsp:nvSpPr>
      <dsp:spPr>
        <a:xfrm>
          <a:off x="8081215" y="6693351"/>
          <a:ext cx="1546822" cy="9280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/>
            <a:t>Desing the structures</a:t>
          </a:r>
        </a:p>
      </dsp:txBody>
      <dsp:txXfrm>
        <a:off x="8108398" y="6720534"/>
        <a:ext cx="1492456" cy="873727"/>
      </dsp:txXfrm>
    </dsp:sp>
    <dsp:sp modelId="{012CDFE7-98E2-40F2-BAD9-2751E13794C3}">
      <dsp:nvSpPr>
        <dsp:cNvPr id="0" name=""/>
        <dsp:cNvSpPr/>
      </dsp:nvSpPr>
      <dsp:spPr>
        <a:xfrm rot="10844879">
          <a:off x="7508373" y="6950557"/>
          <a:ext cx="389260" cy="3836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noProof="0" dirty="0"/>
        </a:p>
      </dsp:txBody>
      <dsp:txXfrm rot="10800000">
        <a:off x="7623451" y="7028030"/>
        <a:ext cx="274177" cy="230167"/>
      </dsp:txXfrm>
    </dsp:sp>
    <dsp:sp modelId="{3FE046E1-54C0-41A2-BBCA-026B242EAA07}">
      <dsp:nvSpPr>
        <dsp:cNvPr id="0" name=""/>
        <dsp:cNvSpPr/>
      </dsp:nvSpPr>
      <dsp:spPr>
        <a:xfrm>
          <a:off x="5800002" y="6663569"/>
          <a:ext cx="1546822" cy="9280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/>
            <a:t>Structure simulation</a:t>
          </a:r>
        </a:p>
      </dsp:txBody>
      <dsp:txXfrm>
        <a:off x="5827185" y="6690752"/>
        <a:ext cx="1492456" cy="873727"/>
      </dsp:txXfrm>
    </dsp:sp>
    <dsp:sp modelId="{9427BB1F-5942-4A7F-BB65-B0ED825BBFC5}">
      <dsp:nvSpPr>
        <dsp:cNvPr id="0" name=""/>
        <dsp:cNvSpPr/>
      </dsp:nvSpPr>
      <dsp:spPr>
        <a:xfrm rot="10775047">
          <a:off x="5288166" y="6943876"/>
          <a:ext cx="347791" cy="3836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noProof="0" dirty="0"/>
        </a:p>
      </dsp:txBody>
      <dsp:txXfrm rot="10800000">
        <a:off x="5392502" y="7020219"/>
        <a:ext cx="243454" cy="230167"/>
      </dsp:txXfrm>
    </dsp:sp>
    <dsp:sp modelId="{986AD583-5275-4549-A7F5-ECAB3178E453}">
      <dsp:nvSpPr>
        <dsp:cNvPr id="0" name=""/>
        <dsp:cNvSpPr/>
      </dsp:nvSpPr>
      <dsp:spPr>
        <a:xfrm>
          <a:off x="3596986" y="6679560"/>
          <a:ext cx="1546822" cy="9280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/>
            <a:t>Results analyse</a:t>
          </a:r>
        </a:p>
      </dsp:txBody>
      <dsp:txXfrm>
        <a:off x="3624169" y="6706743"/>
        <a:ext cx="1492456" cy="873727"/>
      </dsp:txXfrm>
    </dsp:sp>
    <dsp:sp modelId="{5901AAD7-0E12-4826-9957-23F9D7C87AA6}">
      <dsp:nvSpPr>
        <dsp:cNvPr id="0" name=""/>
        <dsp:cNvSpPr/>
      </dsp:nvSpPr>
      <dsp:spPr>
        <a:xfrm rot="10774363">
          <a:off x="3178549" y="6959629"/>
          <a:ext cx="284328" cy="38361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noProof="0" dirty="0"/>
        </a:p>
      </dsp:txBody>
      <dsp:txXfrm rot="10800000">
        <a:off x="3263846" y="7036033"/>
        <a:ext cx="199030" cy="230167"/>
      </dsp:txXfrm>
    </dsp:sp>
    <dsp:sp modelId="{B671DAFB-208F-4B15-93FA-D1C4A2C2B91C}">
      <dsp:nvSpPr>
        <dsp:cNvPr id="0" name=""/>
        <dsp:cNvSpPr/>
      </dsp:nvSpPr>
      <dsp:spPr>
        <a:xfrm>
          <a:off x="1513710" y="6695096"/>
          <a:ext cx="1546822" cy="9280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noProof="0" dirty="0"/>
            <a:t>Discussion &amp; Correlation</a:t>
          </a:r>
        </a:p>
      </dsp:txBody>
      <dsp:txXfrm>
        <a:off x="1540893" y="6722279"/>
        <a:ext cx="1492456" cy="8737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855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560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479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505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867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617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225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924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357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203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48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C9D3B-F335-4F87-B459-5A781B0B27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FABED7-AAAA-473F-9EF6-CEE8E70A22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658AF-E290-475F-8851-DDC065516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AF4CB-E894-4B77-A2FB-3A25954FB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BD263-7356-48E9-8DA1-FEEDFA83B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6494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63101-DF48-4A6C-AE6E-206A2159C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DC6D4-71F6-4ADB-9C92-00B6AC0F27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24ECC-27BD-41FB-961B-2C644055F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27932-5787-4ED1-8805-70C3A8368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B30C6C-CC4C-45CF-BE35-6080D29E1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1388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8389F-A3F7-413D-8729-DC7918905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461040-42B9-42BD-8A1C-C473B2311E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AE937-2103-43C4-8F68-5DC63284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46ACA-686A-4356-A6FB-40F64ECAB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6B4BF-A4FF-4688-A74D-AB821FAE7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31785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B2797-FF70-4CC6-A0E7-6C55482C2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0CE74-E650-4E1B-8109-FBF461347D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55EFDD-7EAC-4D1F-B04F-D217FA5DCC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275EE2-05AD-45EE-BC16-A83B6F5D3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A373D0-3467-49CB-9B27-F3AA5A542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B96AB0-F333-4F2D-9639-1B22A02AF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8968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67F3A-D99F-4035-9E30-99C0C0C14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8112DF-E1A5-4756-84EA-4B14FF2C76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EAE392-9CBF-4E09-B136-3AC625249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CB1F89-4929-46F6-B600-F0EF7DE0DE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1C3AA9-C957-4750-8FA3-F17405F276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76CDE5-E091-499E-BF7A-654FB741F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623330-A2AD-4C0F-95E3-BE0696448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5EC550-2061-40C6-8F02-7A6C26AE6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35501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7106B-ED88-4A54-9357-19B0734F6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878D88-BE1F-4945-8881-1F50690D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B1E761-ECB1-4B54-BDA1-93E5488B6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5959C9-5963-48DC-809E-ED18A1F20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2584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73D908-761C-46C2-9854-FD19C9236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98B063-281C-4B39-89C1-E1805BDBA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09DDA-6728-43EF-9CCB-900F98EBD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8614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89DA9-6389-4F0D-BFD5-56B50D15F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6E00A-3785-4B63-8FBC-3FD12A453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874E12-D019-4282-A60D-135F4ACBC7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DE31CC-95F5-4BC9-8EA1-9D4E84A9A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505083-3712-4C96-A281-6D6EC06CA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A637D0-A6E0-4D05-8BA8-39FD1F7A6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0774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F69C3-BE30-40C1-BEF5-133AD4A65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BF854D-1B02-4154-8E02-9A02CA236D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5AF550-237F-4E03-BAE9-4553268CBB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4BA4B2-6963-42B6-B84A-AB9F567D7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A8A61B-1D48-460E-8619-625D73F27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8DBB46-AF67-4563-83DC-C59F92312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0124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4F7EB-1BFC-455D-8234-22D92841F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E097E5-D24D-464D-B7B3-0B29CBD60D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DC28D-1411-426B-84E7-B60663E32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DFB90-B92E-4F14-B76D-024589158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8CF5D-7F08-42E2-9869-C8C2F9D19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1119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9EC7A1-148C-492E-90F7-2358F38108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9EA322-DD58-4E5C-A22A-038DDAAC76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D49E3-1197-4E83-85FE-C1A340AF8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FFB2D-3D1A-413C-9A0B-D435545BA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7B9F2-B2F7-4CCE-961B-28C7062CC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1065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52AC3-FAD8-47A9-9B89-C3DCCFA5EE4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842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019FE1-9C25-4334-A115-0C6F85B07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A7738D-8D3D-43A7-B163-CAFD2A4524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174B67-E7C0-4FA7-AF72-037FEE2DCB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4A536-DDDB-43AC-AAE5-E9062F1BA00D}" type="datetimeFigureOut">
              <a:rPr lang="en-GB" smtClean="0"/>
              <a:t>22/03/2026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6C3CA-F296-46C9-A33E-4630D0A5A5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3287A5-79A9-4FE7-869E-609517E61E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621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373BB5-7449-553D-4CB6-04CAF2AC99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A255F6E8-E98E-3A94-A8AB-CA9FBAE0C2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6F013C2-6E2A-FB82-2428-D2705EF625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6" name="Subtitle 5">
            <a:extLst>
              <a:ext uri="{FF2B5EF4-FFF2-40B4-BE49-F238E27FC236}">
                <a16:creationId xmlns:a16="http://schemas.microsoft.com/office/drawing/2014/main" id="{C8E0F7AD-59DE-04FB-7E87-B0758306DB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noProof="0" dirty="0"/>
              <a:t>Iván Moreno Fernández</a:t>
            </a:r>
          </a:p>
          <a:p>
            <a:r>
              <a:rPr lang="en-GB" dirty="0"/>
              <a:t>(2504057)</a:t>
            </a:r>
            <a:endParaRPr lang="en-GB" noProof="0" dirty="0"/>
          </a:p>
        </p:txBody>
      </p:sp>
      <p:sp>
        <p:nvSpPr>
          <p:cNvPr id="8" name="Subtitle 15">
            <a:extLst>
              <a:ext uri="{FF2B5EF4-FFF2-40B4-BE49-F238E27FC236}">
                <a16:creationId xmlns:a16="http://schemas.microsoft.com/office/drawing/2014/main" id="{86FD6C11-4270-DBFD-21D7-E5A076EEE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95930"/>
            <a:ext cx="9144000" cy="2387600"/>
          </a:xfrm>
        </p:spPr>
        <p:txBody>
          <a:bodyPr/>
          <a:lstStyle/>
          <a:p>
            <a:r>
              <a:rPr lang="en-GB" sz="5400" b="1" noProof="0" dirty="0"/>
              <a:t>Mygale F4 Sprint car project</a:t>
            </a:r>
          </a:p>
          <a:p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598748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E7014025-114E-6474-E5C7-B07926BB1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46717"/>
            <a:ext cx="10515600" cy="1325563"/>
          </a:xfrm>
        </p:spPr>
        <p:txBody>
          <a:bodyPr/>
          <a:lstStyle/>
          <a:p>
            <a:pPr algn="ctr"/>
            <a:r>
              <a:rPr lang="en-GB" b="1" noProof="0" dirty="0"/>
              <a:t>Background of the project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555ADB-642B-FAAE-5029-760493E57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3024"/>
            <a:ext cx="10515600" cy="2780242"/>
          </a:xfrm>
        </p:spPr>
        <p:txBody>
          <a:bodyPr/>
          <a:lstStyle/>
          <a:p>
            <a:r>
              <a:rPr lang="en-GB" noProof="0" dirty="0"/>
              <a:t>Mygale formula 4 design open wheel in association with Chris Bull</a:t>
            </a:r>
          </a:p>
          <a:p>
            <a:r>
              <a:rPr lang="en-GB" noProof="0" dirty="0"/>
              <a:t>Competing on the HSA Sprint Championship </a:t>
            </a:r>
          </a:p>
          <a:p>
            <a:r>
              <a:rPr lang="en-GB" noProof="0" dirty="0"/>
              <a:t>Car development mainly on the rear part. The balance is around 60% rearwards</a:t>
            </a:r>
          </a:p>
          <a:p>
            <a:r>
              <a:rPr lang="en-GB" noProof="0" dirty="0"/>
              <a:t>The objective is to move forward the centre of pressure and improve the overall performance of the vehicle</a:t>
            </a:r>
          </a:p>
          <a:p>
            <a:endParaRPr lang="en-GB" noProof="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AD3B0A1-3486-F6BC-79E2-109BCAFB62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71865" y="4363266"/>
            <a:ext cx="3648269" cy="2151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489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FB77AC-7C3A-AB41-EAE4-8361A2A946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9BACD69C-97EB-53DB-2B75-48EE7677E2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DCB5664A-5DC2-D40D-8B2D-F06B9D5A1B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A38B92-F86A-0E44-1E8D-BE7051443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1111"/>
            <a:ext cx="10515600" cy="1325563"/>
          </a:xfrm>
        </p:spPr>
        <p:txBody>
          <a:bodyPr/>
          <a:lstStyle/>
          <a:p>
            <a:pPr algn="ctr"/>
            <a:r>
              <a:rPr lang="en-GB" b="1" noProof="0" dirty="0"/>
              <a:t>Baseline analysis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E7C049-2D04-1737-AB3A-21CFAFE8D0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/>
              <a:t>Simulations from the actual design of the car</a:t>
            </a:r>
          </a:p>
          <a:p>
            <a:pPr lvl="1"/>
            <a:r>
              <a:rPr lang="en-GB" noProof="0" dirty="0"/>
              <a:t>High pressure and low velocity under the floor</a:t>
            </a:r>
          </a:p>
          <a:p>
            <a:pPr marL="0" indent="0">
              <a:buNone/>
            </a:pPr>
            <a:endParaRPr lang="en-GB" noProof="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47A9249-4483-1C3A-DA42-20ED716A6E4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828"/>
          <a:stretch>
            <a:fillRect/>
          </a:stretch>
        </p:blipFill>
        <p:spPr>
          <a:xfrm>
            <a:off x="125434" y="2844033"/>
            <a:ext cx="5679396" cy="341188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F45F834-4A55-6244-0FEE-7D3ED0431B5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88020" y="2817701"/>
            <a:ext cx="6178546" cy="3411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027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FFC2B6-F84B-6294-486B-4FC0E92535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4B0B22A5-1DE8-EE6C-7BCA-4EA7ACDD0F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3" y="-5439303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88338292-83C0-26B1-37D4-E430F456B3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8B9DF2-5024-C9C0-D845-F45C1D3AC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4421"/>
            <a:ext cx="10515600" cy="1325563"/>
          </a:xfrm>
        </p:spPr>
        <p:txBody>
          <a:bodyPr/>
          <a:lstStyle/>
          <a:p>
            <a:pPr algn="ctr"/>
            <a:r>
              <a:rPr lang="en-GB" b="1" noProof="0" dirty="0"/>
              <a:t>Possible Developments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717DD8-0BE2-F094-DC5D-FB7434A6E3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/>
              <a:t>Develop the underbody of the car:</a:t>
            </a:r>
          </a:p>
          <a:p>
            <a:pPr lvl="1"/>
            <a:r>
              <a:rPr lang="en-GB" noProof="0" dirty="0"/>
              <a:t>Floor leading edge design </a:t>
            </a:r>
          </a:p>
          <a:p>
            <a:pPr lvl="2"/>
            <a:r>
              <a:rPr lang="en-GB" noProof="0" dirty="0"/>
              <a:t>venturi tunnels</a:t>
            </a:r>
          </a:p>
          <a:p>
            <a:pPr lvl="2"/>
            <a:r>
              <a:rPr lang="en-GB" noProof="0" dirty="0"/>
              <a:t> increase the velocity </a:t>
            </a:r>
          </a:p>
          <a:p>
            <a:pPr lvl="2"/>
            <a:r>
              <a:rPr lang="en-GB" noProof="0" dirty="0"/>
              <a:t> lead to the diffuser</a:t>
            </a:r>
          </a:p>
          <a:p>
            <a:pPr lvl="1"/>
            <a:r>
              <a:rPr lang="en-GB" noProof="0" dirty="0"/>
              <a:t>Vortex generators </a:t>
            </a:r>
          </a:p>
          <a:p>
            <a:pPr lvl="2"/>
            <a:r>
              <a:rPr lang="en-GB" noProof="0" dirty="0"/>
              <a:t>seal the floor and prevent from external air </a:t>
            </a:r>
          </a:p>
          <a:p>
            <a:pPr lvl="2"/>
            <a:r>
              <a:rPr lang="en-GB" noProof="0" dirty="0"/>
              <a:t> reenergize the upper flow</a:t>
            </a:r>
          </a:p>
          <a:p>
            <a:pPr marL="0" indent="0">
              <a:buNone/>
            </a:pP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457176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DC4E1DF-CB9E-8618-95AB-45FE5B0BB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noProof="0" dirty="0"/>
              <a:t>Methodology</a:t>
            </a:r>
          </a:p>
        </p:txBody>
      </p: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376D8CA7-ECDA-C53B-50C0-5795AD8106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6257049"/>
              </p:ext>
            </p:extLst>
          </p:nvPr>
        </p:nvGraphicFramePr>
        <p:xfrm>
          <a:off x="291350" y="-2872154"/>
          <a:ext cx="16717109" cy="10339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237839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3EF45E-2DDB-EE6B-8398-65245300B8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5B0E2C79-5545-CFCF-66D3-FC355769AB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31B019DB-025E-56D2-F96D-745CFDAC1C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6EEEEC-A7EC-9D1B-7BAA-44378C1C7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noProof="0" dirty="0"/>
              <a:t>Methodology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53637E-F27B-0E85-67C7-9A18A5950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341533" cy="4063546"/>
          </a:xfrm>
        </p:spPr>
        <p:txBody>
          <a:bodyPr>
            <a:normAutofit/>
          </a:bodyPr>
          <a:lstStyle/>
          <a:p>
            <a:r>
              <a:rPr lang="en-GB" noProof="0" dirty="0"/>
              <a:t>Computer Fluid Dynamics simulation</a:t>
            </a:r>
          </a:p>
          <a:p>
            <a:endParaRPr lang="en-GB" noProof="0" dirty="0"/>
          </a:p>
          <a:p>
            <a:r>
              <a:rPr lang="en-GB" noProof="0" dirty="0"/>
              <a:t>Quantitative data collection</a:t>
            </a:r>
          </a:p>
          <a:p>
            <a:endParaRPr lang="en-GB" dirty="0"/>
          </a:p>
          <a:p>
            <a:r>
              <a:rPr lang="en-GB" noProof="0" dirty="0"/>
              <a:t>Results analysis</a:t>
            </a:r>
          </a:p>
          <a:p>
            <a:pPr lvl="1"/>
            <a:r>
              <a:rPr lang="en-GB" dirty="0"/>
              <a:t>Comparing the data with the baseline data</a:t>
            </a:r>
          </a:p>
          <a:p>
            <a:pPr lvl="1"/>
            <a:r>
              <a:rPr lang="en-GB" noProof="0" dirty="0"/>
              <a:t>Study possible trends and </a:t>
            </a:r>
            <a:r>
              <a:rPr lang="en-GB" noProof="0" dirty="0" err="1"/>
              <a:t>behaviors</a:t>
            </a:r>
            <a:endParaRPr lang="en-GB" noProof="0" dirty="0"/>
          </a:p>
          <a:p>
            <a:pPr lvl="1"/>
            <a:endParaRPr lang="en-GB" noProof="0" dirty="0"/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5A7E04EB-8F18-5E42-5955-B851EA39A8A6}"/>
              </a:ext>
            </a:extLst>
          </p:cNvPr>
          <p:cNvSpPr txBox="1">
            <a:spLocks/>
          </p:cNvSpPr>
          <p:nvPr/>
        </p:nvSpPr>
        <p:spPr>
          <a:xfrm>
            <a:off x="7578703" y="1822450"/>
            <a:ext cx="3777343" cy="45239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noProof="0" dirty="0"/>
              <a:t>Values of interest:</a:t>
            </a:r>
          </a:p>
          <a:p>
            <a:pPr lvl="1"/>
            <a:r>
              <a:rPr lang="en-GB" sz="2800" noProof="0" dirty="0"/>
              <a:t>Pressure</a:t>
            </a:r>
          </a:p>
          <a:p>
            <a:pPr lvl="1"/>
            <a:r>
              <a:rPr lang="en-GB" sz="2800" noProof="0" dirty="0"/>
              <a:t>Velocity</a:t>
            </a:r>
          </a:p>
          <a:p>
            <a:pPr lvl="1"/>
            <a:r>
              <a:rPr lang="en-GB" sz="2800" noProof="0" dirty="0"/>
              <a:t>Downforce</a:t>
            </a:r>
          </a:p>
          <a:p>
            <a:pPr lvl="1"/>
            <a:r>
              <a:rPr lang="en-GB" sz="2800" noProof="0" dirty="0"/>
              <a:t>Drag</a:t>
            </a:r>
          </a:p>
          <a:p>
            <a:pPr lvl="1"/>
            <a:r>
              <a:rPr lang="en-GB" sz="2800" noProof="0" dirty="0"/>
              <a:t>Aero efficiency</a:t>
            </a:r>
          </a:p>
        </p:txBody>
      </p:sp>
    </p:spTree>
    <p:extLst>
      <p:ext uri="{BB962C8B-B14F-4D97-AF65-F5344CB8AC3E}">
        <p14:creationId xmlns:p14="http://schemas.microsoft.com/office/powerpoint/2010/main" val="28071521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23D37A-F332-E5FA-3F50-5029F3BEAE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781CA6C3-B4B6-0EAE-D287-869B58F045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58F3F12D-3498-E612-B328-0DB41F50E4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98498E2-16CA-C79D-7E65-C496F6DAA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15925"/>
            <a:ext cx="10515600" cy="1325563"/>
          </a:xfrm>
        </p:spPr>
        <p:txBody>
          <a:bodyPr/>
          <a:lstStyle/>
          <a:p>
            <a:pPr algn="ctr"/>
            <a:r>
              <a:rPr lang="en-GB" b="1" noProof="0" dirty="0"/>
              <a:t>Gantt Diagram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EC03A6-EAE2-91CE-4E68-08C1A3ACF6D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4893" y="1577704"/>
            <a:ext cx="10608907" cy="4481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5876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56D353-EF7A-A4EA-349B-AA90ACC752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F178D6E3-1FC0-376D-63BF-5FCFEC3E5B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B692DBB-CEE3-E56B-C9F0-0C84D87543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123C5D-D616-878C-94DB-8A2776CD9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6405"/>
            <a:ext cx="10515600" cy="1325563"/>
          </a:xfrm>
        </p:spPr>
        <p:txBody>
          <a:bodyPr/>
          <a:lstStyle/>
          <a:p>
            <a:pPr algn="ctr"/>
            <a:r>
              <a:rPr lang="en-GB" b="1" noProof="0" dirty="0"/>
              <a:t>Expected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1C29F-6EB7-BADD-F62D-EAFC5BE855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noProof="0" dirty="0"/>
              <a:t>Increase the downforce generate by the underbody without significantly increasing the drag.</a:t>
            </a:r>
          </a:p>
          <a:p>
            <a:r>
              <a:rPr lang="en-GB" noProof="0" dirty="0"/>
              <a:t>Move forward the centre of pressure of the car and improve the balance.</a:t>
            </a:r>
          </a:p>
          <a:p>
            <a:r>
              <a:rPr lang="en-GB" noProof="0" dirty="0"/>
              <a:t>Develop novel aerodynamic structures</a:t>
            </a:r>
          </a:p>
          <a:p>
            <a:pPr marL="0" indent="0">
              <a:buNone/>
            </a:pPr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123781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4E6BB9-62D8-7CA5-B1BB-ED03C45A65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703CAAEC-A48A-8039-495C-5F75B2F7E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9020C73A-1F0A-6D22-71B1-E21852F905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AAEE391-1784-FC16-42BB-27976A976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36245"/>
            <a:ext cx="10515600" cy="1325563"/>
          </a:xfrm>
        </p:spPr>
        <p:txBody>
          <a:bodyPr/>
          <a:lstStyle/>
          <a:p>
            <a:pPr algn="ctr"/>
            <a:r>
              <a:rPr lang="en-GB" b="1" noProof="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F6CC60-C3A2-65CE-5F0F-9CE4C5FC02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noProof="0" dirty="0"/>
              <a:t>Amr Shaalan, Dimitris </a:t>
            </a:r>
            <a:r>
              <a:rPr lang="en-GB" sz="2000" noProof="0" dirty="0" err="1"/>
              <a:t>Assanis</a:t>
            </a:r>
            <a:r>
              <a:rPr lang="en-GB" sz="2000" noProof="0" dirty="0"/>
              <a:t>, Raman, A., Sameera </a:t>
            </a:r>
            <a:r>
              <a:rPr lang="en-GB" sz="2000" noProof="0" dirty="0" err="1"/>
              <a:t>Wijeyakulasuriya</a:t>
            </a:r>
            <a:r>
              <a:rPr lang="en-GB" sz="2000" noProof="0" dirty="0"/>
              <a:t> and Senecal, K. (2024). Formula 1 Race Car Aerodynamics: Understanding Floor Flow Structures and Why It Is a Key Component in Modern Racing. </a:t>
            </a:r>
            <a:r>
              <a:rPr lang="en-GB" sz="2000" i="1" noProof="0" dirty="0"/>
              <a:t>SAE technical papers on CD-ROM/SAE technical paper series</a:t>
            </a:r>
            <a:r>
              <a:rPr lang="en-GB" sz="2000" noProof="0" dirty="0"/>
              <a:t>.</a:t>
            </a:r>
          </a:p>
          <a:p>
            <a:r>
              <a:rPr lang="en-GB" sz="2000" i="1" noProof="0" dirty="0"/>
              <a:t>‌</a:t>
            </a:r>
            <a:r>
              <a:rPr lang="en-US" sz="2000" i="1" noProof="0" dirty="0"/>
              <a:t>Nouran Abdel Hady (2018). Numerical Three-Dimensional Study of an Open Wheel Race Car Undertray. SAE technical paper series. </a:t>
            </a:r>
            <a:r>
              <a:rPr lang="en-US" sz="2000" i="1" noProof="0" dirty="0" err="1"/>
              <a:t>doi:https</a:t>
            </a:r>
            <a:r>
              <a:rPr lang="en-US" sz="2000" i="1" noProof="0" dirty="0"/>
              <a:t>://doi.org/10.4271/2018-01-0723.</a:t>
            </a:r>
          </a:p>
          <a:p>
            <a:r>
              <a:rPr lang="en-US" sz="2000" i="1" noProof="0" dirty="0"/>
              <a:t>‌Thom, J., Armstrong, B., Chow, R., Denham, F., Khosla, Q., Rocque, L.L., Oldland, J., Ripple, S. and Sammons, N. (2019). Design and Fabrication of a Formula SAE Undertray. SAE technical papers on CD-ROM/SAE technical paper series. [online] </a:t>
            </a:r>
            <a:r>
              <a:rPr lang="en-US" sz="2000" i="1" noProof="0" dirty="0" err="1"/>
              <a:t>doi:https</a:t>
            </a:r>
            <a:r>
              <a:rPr lang="en-US" sz="2000" i="1" noProof="0" dirty="0"/>
              <a:t>://doi.org/10.4271/2019-01-2596.</a:t>
            </a:r>
          </a:p>
          <a:p>
            <a:r>
              <a:rPr lang="en-GB" sz="2000" i="1" noProof="0" dirty="0"/>
              <a:t>Desai, S., Leylek, E.A., Chi-Man Betty Lo, Punith </a:t>
            </a:r>
            <a:r>
              <a:rPr lang="en-GB" sz="2000" i="1" noProof="0" dirty="0" err="1"/>
              <a:t>Doddegowda</a:t>
            </a:r>
            <a:r>
              <a:rPr lang="en-GB" sz="2000" i="1" noProof="0" dirty="0"/>
              <a:t>, </a:t>
            </a:r>
            <a:r>
              <a:rPr lang="en-GB" sz="2000" i="1" noProof="0" dirty="0" err="1"/>
              <a:t>Bychkovsky</a:t>
            </a:r>
            <a:r>
              <a:rPr lang="en-GB" sz="2000" i="1" noProof="0" dirty="0"/>
              <a:t>, A.L. and George, A.R. (2008). Experimental and CFD Comparative Case Studies of Aerodynamics of Race Car Wings, Underbodies with Wheels, and Motorcycle Flows. SAE technical paper series. </a:t>
            </a:r>
            <a:r>
              <a:rPr lang="en-GB" sz="2000" i="1" noProof="0" dirty="0" err="1"/>
              <a:t>doi:https</a:t>
            </a:r>
            <a:r>
              <a:rPr lang="en-GB" sz="2000" i="1" noProof="0" dirty="0"/>
              <a:t>://doi.org/10.4271/2008-01-2997.</a:t>
            </a:r>
          </a:p>
          <a:p>
            <a:endParaRPr lang="en-GB" sz="2000" i="1" noProof="0" dirty="0"/>
          </a:p>
          <a:p>
            <a:endParaRPr lang="en-GB" sz="3600" noProof="0" dirty="0"/>
          </a:p>
          <a:p>
            <a:pPr marL="0" indent="0">
              <a:buNone/>
            </a:pPr>
            <a:endParaRPr lang="en-GB" sz="3600" noProof="0" dirty="0"/>
          </a:p>
        </p:txBody>
      </p:sp>
    </p:spTree>
    <p:extLst>
      <p:ext uri="{BB962C8B-B14F-4D97-AF65-F5344CB8AC3E}">
        <p14:creationId xmlns:p14="http://schemas.microsoft.com/office/powerpoint/2010/main" val="1397039613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379F4DF4C23D64BB72CCA2EBD7C55DA" ma:contentTypeVersion="12" ma:contentTypeDescription="Create a new document." ma:contentTypeScope="" ma:versionID="d60939558008e7b7e9469628040c4d44">
  <xsd:schema xmlns:xsd="http://www.w3.org/2001/XMLSchema" xmlns:xs="http://www.w3.org/2001/XMLSchema" xmlns:p="http://schemas.microsoft.com/office/2006/metadata/properties" xmlns:ns2="c9412f1f-c5de-433b-90f0-e30b35783b17" xmlns:ns3="7da2dc2f-10e7-442f-ad91-645aa4b47b8a" targetNamespace="http://schemas.microsoft.com/office/2006/metadata/properties" ma:root="true" ma:fieldsID="31ae473d2a062be1208786405f3f600f" ns2:_="" ns3:_="">
    <xsd:import namespace="c9412f1f-c5de-433b-90f0-e30b35783b17"/>
    <xsd:import namespace="7da2dc2f-10e7-442f-ad91-645aa4b47b8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OCR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412f1f-c5de-433b-90f0-e30b35783b1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da2dc2f-10e7-442f-ad91-645aa4b47b8a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09f920c2-6cc4-4d1e-a528-8efc586fe0cc}" ma:internalName="TaxCatchAll" ma:showField="CatchAllData" ma:web="7da2dc2f-10e7-442f-ad91-645aa4b47b8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7da2dc2f-10e7-442f-ad91-645aa4b47b8a" xsi:nil="true"/>
    <lcf76f155ced4ddcb4097134ff3c332f xmlns="c9412f1f-c5de-433b-90f0-e30b35783b17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8865078-B9F4-419C-BC65-DB227C5CF72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9412f1f-c5de-433b-90f0-e30b35783b17"/>
    <ds:schemaRef ds:uri="7da2dc2f-10e7-442f-ad91-645aa4b47b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C667DE2-8C05-422E-86A8-0678F2206C76}">
  <ds:schemaRefs>
    <ds:schemaRef ds:uri="7da2dc2f-10e7-442f-ad91-645aa4b47b8a"/>
    <ds:schemaRef ds:uri="http://purl.org/dc/dcmitype/"/>
    <ds:schemaRef ds:uri="http://schemas.microsoft.com/office/2006/documentManagement/types"/>
    <ds:schemaRef ds:uri="http://www.w3.org/XML/1998/namespace"/>
    <ds:schemaRef ds:uri="http://purl.org/dc/terms/"/>
    <ds:schemaRef ds:uri="http://purl.org/dc/elements/1.1/"/>
    <ds:schemaRef ds:uri="http://schemas.microsoft.com/office/infopath/2007/PartnerControls"/>
    <ds:schemaRef ds:uri="c9412f1f-c5de-433b-90f0-e30b35783b17"/>
    <ds:schemaRef ds:uri="http://schemas.openxmlformats.org/package/2006/metadata/core-properti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2F221D48-A0E3-43DD-81F7-433BD057A2A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17233</TotalTime>
  <Words>439</Words>
  <Application>Microsoft Office PowerPoint</Application>
  <PresentationFormat>Widescreen</PresentationFormat>
  <Paragraphs>54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1_Office Theme</vt:lpstr>
      <vt:lpstr>Office Theme</vt:lpstr>
      <vt:lpstr>Mygale F4 Sprint car project </vt:lpstr>
      <vt:lpstr>Background of the project</vt:lpstr>
      <vt:lpstr>Baseline analysis</vt:lpstr>
      <vt:lpstr>Possible Developments</vt:lpstr>
      <vt:lpstr>Methodology</vt:lpstr>
      <vt:lpstr>Methodology</vt:lpstr>
      <vt:lpstr>Gantt Diagram</vt:lpstr>
      <vt:lpstr>Expected results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Andrew Noble (P151458)</dc:creator>
  <cp:lastModifiedBy>IvÁn Moreno Fernandez (2504057)</cp:lastModifiedBy>
  <cp:revision>56</cp:revision>
  <dcterms:created xsi:type="dcterms:W3CDTF">2020-09-09T10:57:11Z</dcterms:created>
  <dcterms:modified xsi:type="dcterms:W3CDTF">2026-03-22T16:01:13Z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0x010100B379F4DF4C23D64BB72CCA2EBD7C55DA</vt:lpwstr>
  </property>
  <property fmtid="{D5CDD505-2E9C-101B-9397-08002B2CF9AE}" pid="3" name="MediaServiceImageTags">
    <vt:lpwstr/>
  </property>
</Properties>
</file>