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3773" autoAdjust="0"/>
  </p:normalViewPr>
  <p:slideViewPr>
    <p:cSldViewPr snapToGrid="0">
      <p:cViewPr varScale="1">
        <p:scale>
          <a:sx n="72" d="100"/>
          <a:sy n="72" d="100"/>
        </p:scale>
        <p:origin x="19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22F42-14A0-48F6-A778-E5FA49726C8E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1ED45A-7981-4527-A23F-272CA2B8E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72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ED45A-7981-4527-A23F-272CA2B8ED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034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ED45A-7981-4527-A23F-272CA2B8ED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24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ED45A-7981-4527-A23F-272CA2B8ED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70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ED45A-7981-4527-A23F-272CA2B8ED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563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1ED45A-7981-4527-A23F-272CA2B8ED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705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B67A7-95D7-4819-B4C9-6E9AEF550E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759A28-F24E-4E58-B36F-3BF4799DBF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27550-BB24-4A18-926E-333699BAF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7CF40-2EEF-4820-A56D-11C68E614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D8C5D-D6FC-4620-99F8-14934A47E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579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612B6-31FC-4503-95CC-CFA31F1E0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A0A1B-CF63-48B9-AC54-FED1CC93D8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77BFF-C787-48FE-9EC9-D9B413CD6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0FAD5-B8C2-4D9C-B73B-B6AAE3B9E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0B3B0-45C5-4DD6-8EAF-E5DDAEE5F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025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B788-C703-49B1-9E51-3909D3D07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BC69C7-8985-4FAB-A028-AC92E53B3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87AD5-6137-4AFC-A4FB-718989AC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C26CF-933D-4C4B-9EA6-4B95C856E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688AF-D58E-4EA4-924F-72333E90F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31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474B2-F011-4D63-AE95-225FE0C4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92DB6-032F-459C-841E-6C7904628D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A435D-75AC-4522-83CA-3D29D3738C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D620A-1157-4969-9B7F-23AF0B885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A1286-0362-4B32-A3A4-1F74A6FB0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DC6A73-E242-4655-96A8-2D986E650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108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32DA6-76BC-4EF9-B9A1-E66C45B00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04FA0-F7E0-45D7-8748-4252E00D5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C209B2-2891-40CC-9572-91556A3740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F3D24F-6799-4235-A8C3-5AB75164FB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B810FA-BE2D-4EAE-8C38-7C9FDA52B3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140FE9-F7BC-45D5-9084-6A314F701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BDEB70-0523-4F5A-AB6A-473CD5F16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B51986-B0FD-4649-878E-AE77C6428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708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BE72-AE73-4DBD-8A52-E180BF5FA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BF9E8B-B2F5-4629-A5EC-D129E355E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31DDD5-A727-4669-A957-5B109A92C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943AE-FCC0-4A23-B503-22D45E1DB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598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61BFF8-D6DB-413F-A91F-91526D6B5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A2B771-6739-4018-BF6F-85E2BC518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A544E1-818D-4BE3-B2DD-DD16C95FD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32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06FA4-487A-40D3-9B06-A6F836389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7514E-6918-402D-85A2-B1AE33E11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D92787-D239-4421-91E0-AF7A6AE12E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C5E36-A180-49E4-BFD4-CBBBE49CA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1F304-B175-4539-BF98-EF8CE6867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8FB33E-54A6-4644-A40B-95ADD6267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10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32E41-D0D8-4305-9F97-12C66E227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3C3FC7-1C50-4ADC-AD94-B44B420BC7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BC235-A4AF-41BD-87BA-A84302644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87D54-6ABA-4FA8-9AF7-230075B2C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50253B-4407-40CF-9968-AF0F284D5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FFE906-5D13-4F10-81A5-758A59A6D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57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4AA44-660C-48D1-A260-17232ADDE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CE9CEA-864E-40D3-AFD2-1C2FF56D02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6A15B-6519-4F47-B233-644C4DA00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385AD-30BB-40D6-AFD6-2B764FA1F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0AE94-0609-4B66-91F0-4C1B08F98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720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950DD0-17C7-4698-BF6F-4CE2A984D1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8E2CB7-01AD-4747-90ED-0EDA8CA3BD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C189C-197E-4D28-866D-C2C9BDBD1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92A58-1799-492A-92B5-14CDF1067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63778-65D2-4C74-A5CB-4FD3074CB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502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B464C-F3B2-4775-B79C-01E98929F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75A67D-5120-4991-84B0-6A4811FAE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E461F-2736-42E6-AC48-B72BBC8676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290F5-1A8B-48D4-8C65-F7ECC44C11A3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92CA7-9CA4-4BB4-854B-B1F292113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20C7D-61FA-4D65-8DC2-B064E760BD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E0D43-334D-4E87-894A-CF0D719AC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19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e4sQ0aBvW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0963C-25C3-454E-8BC8-973FAE32A0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It's a Small World (People)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C33F32-D25E-4E28-AEC7-DC169B1BEC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629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13BA1-6E64-41E9-9434-8350558AF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one – No one is an island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3712C-40A8-4374-A7D6-A0DD5A2F0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Evaluating your network</a:t>
            </a:r>
          </a:p>
          <a:p>
            <a:r>
              <a:rPr lang="en-GB" dirty="0"/>
              <a:t>Network success</a:t>
            </a:r>
          </a:p>
          <a:p>
            <a:r>
              <a:rPr lang="en-GB" dirty="0"/>
              <a:t>Network connections.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545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BDD95-ED40-406A-9066-7C1653D20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one is an island - </a:t>
            </a:r>
            <a:r>
              <a:rPr lang="en-GB" sz="3200" dirty="0"/>
              <a:t>Evaluating your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2F7E2-CE21-493C-BC9B-E6B77AF9B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Networks are everywhere</a:t>
            </a:r>
          </a:p>
          <a:p>
            <a:r>
              <a:rPr lang="en-GB" dirty="0"/>
              <a:t>Recognising networking potential</a:t>
            </a:r>
          </a:p>
          <a:p>
            <a:r>
              <a:rPr lang="en-GB" dirty="0"/>
              <a:t>What is networking? Activity </a:t>
            </a:r>
            <a:br>
              <a:rPr lang="en-GB" dirty="0"/>
            </a:br>
            <a:r>
              <a:rPr lang="en-GB" dirty="0"/>
              <a:t>two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2B80CD-D368-EFBE-B9AD-FEA0236C63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8452" y="2767229"/>
            <a:ext cx="6413548" cy="409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293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E52C-738C-4C2E-A1B0-7A7F780FB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one is an island - Evaluating your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D6AC9-55FF-43B1-94E8-9F2DB08A5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evaluation?</a:t>
            </a:r>
          </a:p>
          <a:p>
            <a:r>
              <a:rPr lang="en-GB" dirty="0"/>
              <a:t>Types of evaluation</a:t>
            </a:r>
          </a:p>
          <a:p>
            <a:pPr lvl="1"/>
            <a:r>
              <a:rPr lang="en-GB" dirty="0"/>
              <a:t>Goal based evaluation</a:t>
            </a:r>
          </a:p>
          <a:p>
            <a:pPr lvl="1"/>
            <a:r>
              <a:rPr lang="en-GB" dirty="0"/>
              <a:t>Process based evaluations</a:t>
            </a:r>
          </a:p>
          <a:p>
            <a:pPr lvl="1"/>
            <a:r>
              <a:rPr lang="en-GB" dirty="0"/>
              <a:t> Outcome based evaluations</a:t>
            </a:r>
          </a:p>
          <a:p>
            <a:pPr lvl="1"/>
            <a:endParaRPr lang="en-GB" dirty="0"/>
          </a:p>
          <a:p>
            <a:r>
              <a:rPr lang="en-GB" dirty="0"/>
              <a:t>Evaluating your network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484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C43AB-D8A1-4CF3-8F93-ECB95A617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No one is an island – Network Success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BADD7-C3EA-4856-825E-0C084317E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Networks of influence</a:t>
            </a:r>
          </a:p>
          <a:p>
            <a:endParaRPr lang="en-GB" dirty="0"/>
          </a:p>
          <a:p>
            <a:r>
              <a:rPr lang="en-GB" dirty="0"/>
              <a:t>Preferential attachment</a:t>
            </a:r>
          </a:p>
          <a:p>
            <a:endParaRPr lang="en-GB" dirty="0"/>
          </a:p>
          <a:p>
            <a:r>
              <a:rPr lang="en-GB" dirty="0"/>
              <a:t>Network theory</a:t>
            </a:r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 - What determines success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116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A30AB-363D-4A74-88A4-B980EFC14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one is an island – Network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D617A-CD74-43DF-9404-1C3598E93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you connected?</a:t>
            </a:r>
          </a:p>
          <a:p>
            <a:r>
              <a:rPr lang="en-GB"/>
              <a:t>On </a:t>
            </a:r>
            <a:r>
              <a:rPr lang="en-GB" dirty="0"/>
              <a:t>an average day, who do you communicate with?</a:t>
            </a:r>
          </a:p>
          <a:p>
            <a:r>
              <a:rPr lang="en-GB" dirty="0"/>
              <a:t>And how do you communicate with them?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016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D0B-A412-4B44-BF06-4B592770D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one – No one is an island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3D41-6148-4A1C-9FFF-52F6E6C64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Evaluating your network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Network success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Network connections.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23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7E128-ABE2-5F7D-BB1E-EA419AC5C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reading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3300F05-6619-B3E8-4B9B-67E5F122C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Autofit/>
          </a:bodyPr>
          <a:lstStyle/>
          <a:p>
            <a:r>
              <a:rPr lang="en-GB" sz="1400" dirty="0" err="1"/>
              <a:t>Alcadipani</a:t>
            </a:r>
            <a:r>
              <a:rPr lang="en-GB" sz="1400" dirty="0"/>
              <a:t>, R. &amp; </a:t>
            </a:r>
            <a:r>
              <a:rPr lang="en-GB" sz="1400" dirty="0" err="1"/>
              <a:t>Hassard</a:t>
            </a:r>
            <a:r>
              <a:rPr lang="en-GB" sz="1400" dirty="0"/>
              <a:t>, J. (2010) Actor-Network Theory, organizations and critique: towards a politics of organizing. Organization, 17(4), pp.419–435.</a:t>
            </a:r>
          </a:p>
          <a:p>
            <a:endParaRPr lang="en-GB" sz="1400" dirty="0"/>
          </a:p>
          <a:p>
            <a:r>
              <a:rPr lang="en-GB" sz="1400" dirty="0" err="1"/>
              <a:t>Barabasi</a:t>
            </a:r>
            <a:r>
              <a:rPr lang="en-GB" sz="1400" dirty="0"/>
              <a:t>, A.L., 2003. Linked: How Everything Is Connected to Everything Else and What It Means for Business, Science, and Everyday Life, Plume Books: New York.</a:t>
            </a:r>
          </a:p>
          <a:p>
            <a:endParaRPr lang="en-GB" sz="1400" dirty="0"/>
          </a:p>
          <a:p>
            <a:r>
              <a:rPr lang="en-GB" sz="1400" dirty="0" err="1"/>
              <a:t>Dery</a:t>
            </a:r>
            <a:r>
              <a:rPr lang="en-GB" sz="1400" dirty="0"/>
              <a:t> et al. (2013) Lost in translation? An actor-network approach to HRIS implementation. Journal of Strategic Information Systems, 22(3), pp.225–237.</a:t>
            </a:r>
          </a:p>
          <a:p>
            <a:endParaRPr lang="en-GB" sz="1400" dirty="0"/>
          </a:p>
          <a:p>
            <a:r>
              <a:rPr lang="en-GB" sz="1400" dirty="0"/>
              <a:t>Fukuyama, F. (2002) Our posthuman future : consequences of the biotechnology revolution, London: Profile.</a:t>
            </a:r>
          </a:p>
          <a:p>
            <a:endParaRPr lang="en-GB" sz="1400" dirty="0"/>
          </a:p>
          <a:p>
            <a:r>
              <a:rPr lang="en-GB" sz="1400" dirty="0"/>
              <a:t>Johnson, D. &amp; </a:t>
            </a:r>
            <a:r>
              <a:rPr lang="en-GB" sz="1400" dirty="0" err="1"/>
              <a:t>Verdicchio</a:t>
            </a:r>
            <a:r>
              <a:rPr lang="en-GB" sz="1400" dirty="0"/>
              <a:t>, M. (2018) AI, agency and responsibility: the VW fraud case and beyond. AI &amp; Society, pp.1–9.</a:t>
            </a:r>
          </a:p>
          <a:p>
            <a:endParaRPr lang="en-GB" sz="1400" dirty="0"/>
          </a:p>
          <a:p>
            <a:r>
              <a:rPr lang="en-GB" sz="1400" dirty="0"/>
              <a:t>Latour, B. (2007). Reassembling the Social: An Introduction to Actor-Network-Theory. Oxford: Oxford University Press.</a:t>
            </a:r>
          </a:p>
          <a:p>
            <a:endParaRPr lang="en-GB" sz="1400" dirty="0"/>
          </a:p>
          <a:p>
            <a:r>
              <a:rPr lang="en-GB" sz="1400" dirty="0"/>
              <a:t>Law, J. (1992) ‘Notes on the Theory of the Actor Network: Ordering, Strategy and Heterogeneity', Available at: http://www.comp.lancs.ac.uk/sociology/papers/Law-Notes-on-ANT.pdf</a:t>
            </a:r>
          </a:p>
          <a:p>
            <a:endParaRPr lang="en-GB" sz="1400" dirty="0"/>
          </a:p>
          <a:p>
            <a:r>
              <a:rPr lang="en-GB" sz="1400" dirty="0"/>
              <a:t>Michael, M. (2017) Actor-Network Theory: Trials, Trails and Translations.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3908398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391</Words>
  <Application>Microsoft Office PowerPoint</Application>
  <PresentationFormat>Widescreen</PresentationFormat>
  <Paragraphs>62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It's a Small World (People)</vt:lpstr>
      <vt:lpstr>Section one – No one is an island</vt:lpstr>
      <vt:lpstr>No one is an island - Evaluating your network</vt:lpstr>
      <vt:lpstr>No one is an island - Evaluating your network</vt:lpstr>
      <vt:lpstr>No one is an island – Network Success</vt:lpstr>
      <vt:lpstr>No one is an island – Network Connections</vt:lpstr>
      <vt:lpstr>Section one – No one is an island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It's a Small World (People)</dc:title>
  <dc:creator>Anthony Burns</dc:creator>
  <cp:lastModifiedBy>Anthony Burns</cp:lastModifiedBy>
  <cp:revision>16</cp:revision>
  <dcterms:created xsi:type="dcterms:W3CDTF">2021-12-07T11:26:28Z</dcterms:created>
  <dcterms:modified xsi:type="dcterms:W3CDTF">2023-03-17T14:13:25Z</dcterms:modified>
</cp:coreProperties>
</file>