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78" r:id="rId1"/>
  </p:sldMasterIdLst>
  <p:sldIdLst>
    <p:sldId id="256" r:id="rId2"/>
    <p:sldId id="266" r:id="rId3"/>
    <p:sldId id="257" r:id="rId4"/>
    <p:sldId id="258" r:id="rId5"/>
    <p:sldId id="263" r:id="rId6"/>
    <p:sldId id="259" r:id="rId7"/>
    <p:sldId id="264" r:id="rId8"/>
    <p:sldId id="269" r:id="rId9"/>
    <p:sldId id="261" r:id="rId10"/>
    <p:sldId id="265" r:id="rId11"/>
    <p:sldId id="262" r:id="rId12"/>
    <p:sldId id="260" r:id="rId13"/>
    <p:sldId id="267" r:id="rId14"/>
    <p:sldId id="268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BEBA0A"/>
    <a:srgbClr val="CCFFCC"/>
    <a:srgbClr val="9EBEA4"/>
    <a:srgbClr val="C0CB7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5AA0779-66CB-40A2-B59E-4AEE775BB423}" v="241" dt="2023-03-20T14:39:14.75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559" autoAdjust="0"/>
    <p:restoredTop sz="94660"/>
  </p:normalViewPr>
  <p:slideViewPr>
    <p:cSldViewPr snapToGrid="0">
      <p:cViewPr varScale="1">
        <p:scale>
          <a:sx n="72" d="100"/>
          <a:sy n="72" d="100"/>
        </p:scale>
        <p:origin x="678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ussain ahmed" userId="e7cd35d32c62eaaf" providerId="LiveId" clId="{D5AA0779-66CB-40A2-B59E-4AEE775BB423}"/>
    <pc:docChg chg="undo redo custSel addSld modSld modMainMaster">
      <pc:chgData name="hussain ahmed" userId="e7cd35d32c62eaaf" providerId="LiveId" clId="{D5AA0779-66CB-40A2-B59E-4AEE775BB423}" dt="2023-03-20T15:33:14.825" v="5386" actId="207"/>
      <pc:docMkLst>
        <pc:docMk/>
      </pc:docMkLst>
      <pc:sldChg chg="addSp delSp modSp mod setBg setClrOvrMap delDesignElem">
        <pc:chgData name="hussain ahmed" userId="e7cd35d32c62eaaf" providerId="LiveId" clId="{D5AA0779-66CB-40A2-B59E-4AEE775BB423}" dt="2023-03-16T00:43:22.908" v="3062" actId="1076"/>
        <pc:sldMkLst>
          <pc:docMk/>
          <pc:sldMk cId="2099238935" sldId="256"/>
        </pc:sldMkLst>
        <pc:spChg chg="mod ord">
          <ac:chgData name="hussain ahmed" userId="e7cd35d32c62eaaf" providerId="LiveId" clId="{D5AA0779-66CB-40A2-B59E-4AEE775BB423}" dt="2023-03-16T00:43:22.277" v="3061" actId="1076"/>
          <ac:spMkLst>
            <pc:docMk/>
            <pc:sldMk cId="2099238935" sldId="256"/>
            <ac:spMk id="2" creationId="{886E4F0D-98DF-377D-CC73-2A088B4E9439}"/>
          </ac:spMkLst>
        </pc:spChg>
        <pc:spChg chg="add del mod">
          <ac:chgData name="hussain ahmed" userId="e7cd35d32c62eaaf" providerId="LiveId" clId="{D5AA0779-66CB-40A2-B59E-4AEE775BB423}" dt="2023-03-14T00:17:34.601" v="53" actId="26606"/>
          <ac:spMkLst>
            <pc:docMk/>
            <pc:sldMk cId="2099238935" sldId="256"/>
            <ac:spMk id="5" creationId="{5BD13A36-529B-C06A-B21D-43D87AED25DB}"/>
          </ac:spMkLst>
        </pc:spChg>
        <pc:spChg chg="add del">
          <ac:chgData name="hussain ahmed" userId="e7cd35d32c62eaaf" providerId="LiveId" clId="{D5AA0779-66CB-40A2-B59E-4AEE775BB423}" dt="2023-03-14T00:17:13.204" v="40" actId="26606"/>
          <ac:spMkLst>
            <pc:docMk/>
            <pc:sldMk cId="2099238935" sldId="256"/>
            <ac:spMk id="8" creationId="{809C0BCD-BEE9-423F-A51C-BCCD8E5EAADA}"/>
          </ac:spMkLst>
        </pc:spChg>
        <pc:spChg chg="add del">
          <ac:chgData name="hussain ahmed" userId="e7cd35d32c62eaaf" providerId="LiveId" clId="{D5AA0779-66CB-40A2-B59E-4AEE775BB423}" dt="2023-03-14T00:17:13.204" v="40" actId="26606"/>
          <ac:spMkLst>
            <pc:docMk/>
            <pc:sldMk cId="2099238935" sldId="256"/>
            <ac:spMk id="14" creationId="{57FCEABF-719A-4C8C-8802-E1C13EE46F38}"/>
          </ac:spMkLst>
        </pc:spChg>
        <pc:spChg chg="add del">
          <ac:chgData name="hussain ahmed" userId="e7cd35d32c62eaaf" providerId="LiveId" clId="{D5AA0779-66CB-40A2-B59E-4AEE775BB423}" dt="2023-03-14T00:17:26.063" v="49" actId="26606"/>
          <ac:spMkLst>
            <pc:docMk/>
            <pc:sldMk cId="2099238935" sldId="256"/>
            <ac:spMk id="15" creationId="{4091C99A-98BE-457D-87BD-7B9B6EDDC19D}"/>
          </ac:spMkLst>
        </pc:spChg>
        <pc:spChg chg="add del">
          <ac:chgData name="hussain ahmed" userId="e7cd35d32c62eaaf" providerId="LiveId" clId="{D5AA0779-66CB-40A2-B59E-4AEE775BB423}" dt="2023-03-14T00:17:15.323" v="43" actId="26606"/>
          <ac:spMkLst>
            <pc:docMk/>
            <pc:sldMk cId="2099238935" sldId="256"/>
            <ac:spMk id="16" creationId="{D3AEED17-515A-4F3B-A1C2-1562AFCEAB3A}"/>
          </ac:spMkLst>
        </pc:spChg>
        <pc:spChg chg="add del">
          <ac:chgData name="hussain ahmed" userId="e7cd35d32c62eaaf" providerId="LiveId" clId="{D5AA0779-66CB-40A2-B59E-4AEE775BB423}" dt="2023-03-14T00:14:51.039" v="34" actId="26606"/>
          <ac:spMkLst>
            <pc:docMk/>
            <pc:sldMk cId="2099238935" sldId="256"/>
            <ac:spMk id="18" creationId="{CC7827FB-B370-4007-83D5-E83AD3D2C1B2}"/>
          </ac:spMkLst>
        </pc:spChg>
        <pc:spChg chg="add del">
          <ac:chgData name="hussain ahmed" userId="e7cd35d32c62eaaf" providerId="LiveId" clId="{D5AA0779-66CB-40A2-B59E-4AEE775BB423}" dt="2023-03-14T00:15:24.924" v="37"/>
          <ac:spMkLst>
            <pc:docMk/>
            <pc:sldMk cId="2099238935" sldId="256"/>
            <ac:spMk id="19" creationId="{F88A5712-2FE0-4DD4-BDC6-099EA378A050}"/>
          </ac:spMkLst>
        </pc:spChg>
        <pc:spChg chg="add del">
          <ac:chgData name="hussain ahmed" userId="e7cd35d32c62eaaf" providerId="LiveId" clId="{D5AA0779-66CB-40A2-B59E-4AEE775BB423}" dt="2023-03-14T00:14:51.039" v="34" actId="26606"/>
          <ac:spMkLst>
            <pc:docMk/>
            <pc:sldMk cId="2099238935" sldId="256"/>
            <ac:spMk id="20" creationId="{51E038FF-4E72-4714-B9E9-B0AC148C72FA}"/>
          </ac:spMkLst>
        </pc:spChg>
        <pc:spChg chg="add del">
          <ac:chgData name="hussain ahmed" userId="e7cd35d32c62eaaf" providerId="LiveId" clId="{D5AA0779-66CB-40A2-B59E-4AEE775BB423}" dt="2023-03-14T00:15:24.924" v="37"/>
          <ac:spMkLst>
            <pc:docMk/>
            <pc:sldMk cId="2099238935" sldId="256"/>
            <ac:spMk id="21" creationId="{448E5503-E0F8-4B94-81A3-B1FA57623E0F}"/>
          </ac:spMkLst>
        </pc:spChg>
        <pc:spChg chg="add del">
          <ac:chgData name="hussain ahmed" userId="e7cd35d32c62eaaf" providerId="LiveId" clId="{D5AA0779-66CB-40A2-B59E-4AEE775BB423}" dt="2023-03-14T00:17:15.323" v="43" actId="26606"/>
          <ac:spMkLst>
            <pc:docMk/>
            <pc:sldMk cId="2099238935" sldId="256"/>
            <ac:spMk id="22" creationId="{00C4F1C3-3ADD-491F-8C66-57912A242177}"/>
          </ac:spMkLst>
        </pc:spChg>
        <pc:spChg chg="add del">
          <ac:chgData name="hussain ahmed" userId="e7cd35d32c62eaaf" providerId="LiveId" clId="{D5AA0779-66CB-40A2-B59E-4AEE775BB423}" dt="2023-03-14T00:15:24.924" v="37"/>
          <ac:spMkLst>
            <pc:docMk/>
            <pc:sldMk cId="2099238935" sldId="256"/>
            <ac:spMk id="23" creationId="{CE54F896-85E7-4403-9E37-1B004731F8C9}"/>
          </ac:spMkLst>
        </pc:spChg>
        <pc:spChg chg="add del">
          <ac:chgData name="hussain ahmed" userId="e7cd35d32c62eaaf" providerId="LiveId" clId="{D5AA0779-66CB-40A2-B59E-4AEE775BB423}" dt="2023-03-14T00:17:15.323" v="43" actId="26606"/>
          <ac:spMkLst>
            <pc:docMk/>
            <pc:sldMk cId="2099238935" sldId="256"/>
            <ac:spMk id="24" creationId="{BA11D34D-1E0A-4BD7-A96B-819E27E1B498}"/>
          </ac:spMkLst>
        </pc:spChg>
        <pc:spChg chg="add del">
          <ac:chgData name="hussain ahmed" userId="e7cd35d32c62eaaf" providerId="LiveId" clId="{D5AA0779-66CB-40A2-B59E-4AEE775BB423}" dt="2023-03-14T00:17:15.323" v="43" actId="26606"/>
          <ac:spMkLst>
            <pc:docMk/>
            <pc:sldMk cId="2099238935" sldId="256"/>
            <ac:spMk id="25" creationId="{2DD75872-9F70-4A54-AC1D-67A26D8F03BD}"/>
          </ac:spMkLst>
        </pc:spChg>
        <pc:spChg chg="add del">
          <ac:chgData name="hussain ahmed" userId="e7cd35d32c62eaaf" providerId="LiveId" clId="{D5AA0779-66CB-40A2-B59E-4AEE775BB423}" dt="2023-03-14T00:17:17.993" v="45" actId="26606"/>
          <ac:spMkLst>
            <pc:docMk/>
            <pc:sldMk cId="2099238935" sldId="256"/>
            <ac:spMk id="27" creationId="{00C4F1C3-3ADD-491F-8C66-57912A242177}"/>
          </ac:spMkLst>
        </pc:spChg>
        <pc:spChg chg="add del">
          <ac:chgData name="hussain ahmed" userId="e7cd35d32c62eaaf" providerId="LiveId" clId="{D5AA0779-66CB-40A2-B59E-4AEE775BB423}" dt="2023-03-14T00:17:17.993" v="45" actId="26606"/>
          <ac:spMkLst>
            <pc:docMk/>
            <pc:sldMk cId="2099238935" sldId="256"/>
            <ac:spMk id="28" creationId="{F33FDBB0-BD31-4C4B-B31A-125E36AA5DDF}"/>
          </ac:spMkLst>
        </pc:spChg>
        <pc:spChg chg="add del">
          <ac:chgData name="hussain ahmed" userId="e7cd35d32c62eaaf" providerId="LiveId" clId="{D5AA0779-66CB-40A2-B59E-4AEE775BB423}" dt="2023-03-14T00:17:17.993" v="45" actId="26606"/>
          <ac:spMkLst>
            <pc:docMk/>
            <pc:sldMk cId="2099238935" sldId="256"/>
            <ac:spMk id="29" creationId="{A4B381B0-BCD6-4989-9444-BCDAC3E1C106}"/>
          </ac:spMkLst>
        </pc:spChg>
        <pc:spChg chg="add del">
          <ac:chgData name="hussain ahmed" userId="e7cd35d32c62eaaf" providerId="LiveId" clId="{D5AA0779-66CB-40A2-B59E-4AEE775BB423}" dt="2023-03-14T00:17:24.265" v="47" actId="26606"/>
          <ac:spMkLst>
            <pc:docMk/>
            <pc:sldMk cId="2099238935" sldId="256"/>
            <ac:spMk id="31" creationId="{00C4F1C3-3ADD-491F-8C66-57912A242177}"/>
          </ac:spMkLst>
        </pc:spChg>
        <pc:spChg chg="add del">
          <ac:chgData name="hussain ahmed" userId="e7cd35d32c62eaaf" providerId="LiveId" clId="{D5AA0779-66CB-40A2-B59E-4AEE775BB423}" dt="2023-03-14T00:17:24.265" v="47" actId="26606"/>
          <ac:spMkLst>
            <pc:docMk/>
            <pc:sldMk cId="2099238935" sldId="256"/>
            <ac:spMk id="32" creationId="{DAFA3325-D377-4457-B847-8ECD2CC6790A}"/>
          </ac:spMkLst>
        </pc:spChg>
        <pc:spChg chg="add del">
          <ac:chgData name="hussain ahmed" userId="e7cd35d32c62eaaf" providerId="LiveId" clId="{D5AA0779-66CB-40A2-B59E-4AEE775BB423}" dt="2023-03-14T00:17:24.265" v="47" actId="26606"/>
          <ac:spMkLst>
            <pc:docMk/>
            <pc:sldMk cId="2099238935" sldId="256"/>
            <ac:spMk id="33" creationId="{20013E4B-D141-434B-8421-5E9DDF0C8E6B}"/>
          </ac:spMkLst>
        </pc:spChg>
        <pc:spChg chg="add del">
          <ac:chgData name="hussain ahmed" userId="e7cd35d32c62eaaf" providerId="LiveId" clId="{D5AA0779-66CB-40A2-B59E-4AEE775BB423}" dt="2023-03-14T00:17:26.063" v="49" actId="26606"/>
          <ac:spMkLst>
            <pc:docMk/>
            <pc:sldMk cId="2099238935" sldId="256"/>
            <ac:spMk id="35" creationId="{7EB3C453-B485-4F07-841B-918D40331D72}"/>
          </ac:spMkLst>
        </pc:spChg>
        <pc:spChg chg="add del">
          <ac:chgData name="hussain ahmed" userId="e7cd35d32c62eaaf" providerId="LiveId" clId="{D5AA0779-66CB-40A2-B59E-4AEE775BB423}" dt="2023-03-14T00:17:26.063" v="49" actId="26606"/>
          <ac:spMkLst>
            <pc:docMk/>
            <pc:sldMk cId="2099238935" sldId="256"/>
            <ac:spMk id="36" creationId="{4B54C89A-2D0B-4062-BF97-CA51B69D7B96}"/>
          </ac:spMkLst>
        </pc:spChg>
        <pc:spChg chg="add del">
          <ac:chgData name="hussain ahmed" userId="e7cd35d32c62eaaf" providerId="LiveId" clId="{D5AA0779-66CB-40A2-B59E-4AEE775BB423}" dt="2023-03-14T00:17:26.063" v="49" actId="26606"/>
          <ac:spMkLst>
            <pc:docMk/>
            <pc:sldMk cId="2099238935" sldId="256"/>
            <ac:spMk id="37" creationId="{960A769C-8991-4FDE-89A0-A218E5BF677A}"/>
          </ac:spMkLst>
        </pc:spChg>
        <pc:spChg chg="add del">
          <ac:chgData name="hussain ahmed" userId="e7cd35d32c62eaaf" providerId="LiveId" clId="{D5AA0779-66CB-40A2-B59E-4AEE775BB423}" dt="2023-03-14T00:17:26.063" v="49" actId="26606"/>
          <ac:spMkLst>
            <pc:docMk/>
            <pc:sldMk cId="2099238935" sldId="256"/>
            <ac:spMk id="38" creationId="{855CA58E-F8D8-4DF3-B813-C2585E0AB0EC}"/>
          </ac:spMkLst>
        </pc:spChg>
        <pc:spChg chg="add del">
          <ac:chgData name="hussain ahmed" userId="e7cd35d32c62eaaf" providerId="LiveId" clId="{D5AA0779-66CB-40A2-B59E-4AEE775BB423}" dt="2023-03-14T00:17:34.567" v="52" actId="26606"/>
          <ac:spMkLst>
            <pc:docMk/>
            <pc:sldMk cId="2099238935" sldId="256"/>
            <ac:spMk id="41" creationId="{00C4F1C3-3ADD-491F-8C66-57912A242177}"/>
          </ac:spMkLst>
        </pc:spChg>
        <pc:spChg chg="add del">
          <ac:chgData name="hussain ahmed" userId="e7cd35d32c62eaaf" providerId="LiveId" clId="{D5AA0779-66CB-40A2-B59E-4AEE775BB423}" dt="2023-03-14T00:17:34.567" v="52" actId="26606"/>
          <ac:spMkLst>
            <pc:docMk/>
            <pc:sldMk cId="2099238935" sldId="256"/>
            <ac:spMk id="42" creationId="{E001500C-A1A5-4375-A2D5-17B9940C8652}"/>
          </ac:spMkLst>
        </pc:spChg>
        <pc:spChg chg="add del">
          <ac:chgData name="hussain ahmed" userId="e7cd35d32c62eaaf" providerId="LiveId" clId="{D5AA0779-66CB-40A2-B59E-4AEE775BB423}" dt="2023-03-14T00:17:34.567" v="52" actId="26606"/>
          <ac:spMkLst>
            <pc:docMk/>
            <pc:sldMk cId="2099238935" sldId="256"/>
            <ac:spMk id="43" creationId="{98E1F8CE-D0B9-46E1-9994-B0EB7F220CD9}"/>
          </ac:spMkLst>
        </pc:spChg>
        <pc:spChg chg="add del">
          <ac:chgData name="hussain ahmed" userId="e7cd35d32c62eaaf" providerId="LiveId" clId="{D5AA0779-66CB-40A2-B59E-4AEE775BB423}" dt="2023-03-14T00:17:34.567" v="52" actId="26606"/>
          <ac:spMkLst>
            <pc:docMk/>
            <pc:sldMk cId="2099238935" sldId="256"/>
            <ac:spMk id="44" creationId="{5BD13A36-529B-C06A-B21D-43D87AED25DB}"/>
          </ac:spMkLst>
        </pc:spChg>
        <pc:spChg chg="add del">
          <ac:chgData name="hussain ahmed" userId="e7cd35d32c62eaaf" providerId="LiveId" clId="{D5AA0779-66CB-40A2-B59E-4AEE775BB423}" dt="2023-03-14T00:18:38.529" v="56"/>
          <ac:spMkLst>
            <pc:docMk/>
            <pc:sldMk cId="2099238935" sldId="256"/>
            <ac:spMk id="46" creationId="{809C0BCD-BEE9-423F-A51C-BCCD8E5EAADA}"/>
          </ac:spMkLst>
        </pc:spChg>
        <pc:spChg chg="add del">
          <ac:chgData name="hussain ahmed" userId="e7cd35d32c62eaaf" providerId="LiveId" clId="{D5AA0779-66CB-40A2-B59E-4AEE775BB423}" dt="2023-03-14T00:18:38.529" v="56"/>
          <ac:spMkLst>
            <pc:docMk/>
            <pc:sldMk cId="2099238935" sldId="256"/>
            <ac:spMk id="47" creationId="{91A62574-A8C3-43CD-8CCE-E161A907A471}"/>
          </ac:spMkLst>
        </pc:spChg>
        <pc:spChg chg="add del">
          <ac:chgData name="hussain ahmed" userId="e7cd35d32c62eaaf" providerId="LiveId" clId="{D5AA0779-66CB-40A2-B59E-4AEE775BB423}" dt="2023-03-14T00:18:38.529" v="56"/>
          <ac:spMkLst>
            <pc:docMk/>
            <pc:sldMk cId="2099238935" sldId="256"/>
            <ac:spMk id="49" creationId="{1A2F5F07-34E6-4B28-8D8B-C76C7BD77276}"/>
          </ac:spMkLst>
        </pc:spChg>
        <pc:spChg chg="add del mod">
          <ac:chgData name="hussain ahmed" userId="e7cd35d32c62eaaf" providerId="LiveId" clId="{D5AA0779-66CB-40A2-B59E-4AEE775BB423}" dt="2023-03-15T21:56:04.156" v="2472" actId="26606"/>
          <ac:spMkLst>
            <pc:docMk/>
            <pc:sldMk cId="2099238935" sldId="256"/>
            <ac:spMk id="50" creationId="{5BD13A36-529B-C06A-B21D-43D87AED25DB}"/>
          </ac:spMkLst>
        </pc:spChg>
        <pc:spChg chg="add del">
          <ac:chgData name="hussain ahmed" userId="e7cd35d32c62eaaf" providerId="LiveId" clId="{D5AA0779-66CB-40A2-B59E-4AEE775BB423}" dt="2023-03-14T00:22:47.305" v="71" actId="26606"/>
          <ac:spMkLst>
            <pc:docMk/>
            <pc:sldMk cId="2099238935" sldId="256"/>
            <ac:spMk id="52" creationId="{479467E3-C312-4CF4-BF4D-4A22FD692C92}"/>
          </ac:spMkLst>
        </pc:spChg>
        <pc:spChg chg="add del">
          <ac:chgData name="hussain ahmed" userId="e7cd35d32c62eaaf" providerId="LiveId" clId="{D5AA0779-66CB-40A2-B59E-4AEE775BB423}" dt="2023-03-14T00:22:47.305" v="71" actId="26606"/>
          <ac:spMkLst>
            <pc:docMk/>
            <pc:sldMk cId="2099238935" sldId="256"/>
            <ac:spMk id="54" creationId="{9ACC263C-01FB-4B7E-843F-46ACBCFDAFED}"/>
          </ac:spMkLst>
        </pc:spChg>
        <pc:spChg chg="add del">
          <ac:chgData name="hussain ahmed" userId="e7cd35d32c62eaaf" providerId="LiveId" clId="{D5AA0779-66CB-40A2-B59E-4AEE775BB423}" dt="2023-03-15T21:56:59.650" v="2475"/>
          <ac:spMkLst>
            <pc:docMk/>
            <pc:sldMk cId="2099238935" sldId="256"/>
            <ac:spMk id="56" creationId="{600B5AE2-C5CC-499C-8F2D-249888BE22C2}"/>
          </ac:spMkLst>
        </pc:spChg>
        <pc:spChg chg="add del">
          <ac:chgData name="hussain ahmed" userId="e7cd35d32c62eaaf" providerId="LiveId" clId="{D5AA0779-66CB-40A2-B59E-4AEE775BB423}" dt="2023-03-15T21:56:59.650" v="2475"/>
          <ac:spMkLst>
            <pc:docMk/>
            <pc:sldMk cId="2099238935" sldId="256"/>
            <ac:spMk id="58" creationId="{BA7A3698-B350-40E5-8475-9BCC41A089FC}"/>
          </ac:spMkLst>
        </pc:spChg>
        <pc:spChg chg="add del">
          <ac:chgData name="hussain ahmed" userId="e7cd35d32c62eaaf" providerId="LiveId" clId="{D5AA0779-66CB-40A2-B59E-4AEE775BB423}" dt="2023-03-14T00:22:47.305" v="71" actId="26606"/>
          <ac:spMkLst>
            <pc:docMk/>
            <pc:sldMk cId="2099238935" sldId="256"/>
            <ac:spMk id="59" creationId="{63A14B1B-59DB-4866-A606-1AE18DFC682D}"/>
          </ac:spMkLst>
        </pc:spChg>
        <pc:spChg chg="add del">
          <ac:chgData name="hussain ahmed" userId="e7cd35d32c62eaaf" providerId="LiveId" clId="{D5AA0779-66CB-40A2-B59E-4AEE775BB423}" dt="2023-03-14T00:22:49.556" v="73" actId="26606"/>
          <ac:spMkLst>
            <pc:docMk/>
            <pc:sldMk cId="2099238935" sldId="256"/>
            <ac:spMk id="62" creationId="{479467E3-C312-4CF4-BF4D-4A22FD692C92}"/>
          </ac:spMkLst>
        </pc:spChg>
        <pc:spChg chg="add del">
          <ac:chgData name="hussain ahmed" userId="e7cd35d32c62eaaf" providerId="LiveId" clId="{D5AA0779-66CB-40A2-B59E-4AEE775BB423}" dt="2023-03-14T00:21:09.757" v="59" actId="26606"/>
          <ac:spMkLst>
            <pc:docMk/>
            <pc:sldMk cId="2099238935" sldId="256"/>
            <ac:spMk id="63" creationId="{572F6A24-139E-4EB5-86D2-431F42EF85CB}"/>
          </ac:spMkLst>
        </pc:spChg>
        <pc:spChg chg="add del">
          <ac:chgData name="hussain ahmed" userId="e7cd35d32c62eaaf" providerId="LiveId" clId="{D5AA0779-66CB-40A2-B59E-4AEE775BB423}" dt="2023-03-14T00:22:49.556" v="73" actId="26606"/>
          <ac:spMkLst>
            <pc:docMk/>
            <pc:sldMk cId="2099238935" sldId="256"/>
            <ac:spMk id="66" creationId="{787E903B-62F3-4D49-BECD-165702E131B1}"/>
          </ac:spMkLst>
        </pc:spChg>
        <pc:spChg chg="add del">
          <ac:chgData name="hussain ahmed" userId="e7cd35d32c62eaaf" providerId="LiveId" clId="{D5AA0779-66CB-40A2-B59E-4AEE775BB423}" dt="2023-03-14T00:22:49.556" v="73" actId="26606"/>
          <ac:spMkLst>
            <pc:docMk/>
            <pc:sldMk cId="2099238935" sldId="256"/>
            <ac:spMk id="68" creationId="{B33DBEF2-0A54-4CCF-952F-ABFA981C6472}"/>
          </ac:spMkLst>
        </pc:spChg>
        <pc:spChg chg="add del">
          <ac:chgData name="hussain ahmed" userId="e7cd35d32c62eaaf" providerId="LiveId" clId="{D5AA0779-66CB-40A2-B59E-4AEE775BB423}" dt="2023-03-14T00:21:09.757" v="59" actId="26606"/>
          <ac:spMkLst>
            <pc:docMk/>
            <pc:sldMk cId="2099238935" sldId="256"/>
            <ac:spMk id="71" creationId="{C9DA5B05-DD14-4860-AC45-02A8D2EE1AA5}"/>
          </ac:spMkLst>
        </pc:spChg>
        <pc:spChg chg="add del">
          <ac:chgData name="hussain ahmed" userId="e7cd35d32c62eaaf" providerId="LiveId" clId="{D5AA0779-66CB-40A2-B59E-4AEE775BB423}" dt="2023-03-14T00:22:53.971" v="76" actId="26606"/>
          <ac:spMkLst>
            <pc:docMk/>
            <pc:sldMk cId="2099238935" sldId="256"/>
            <ac:spMk id="72" creationId="{479467E3-C312-4CF4-BF4D-4A22FD692C92}"/>
          </ac:spMkLst>
        </pc:spChg>
        <pc:spChg chg="add del">
          <ac:chgData name="hussain ahmed" userId="e7cd35d32c62eaaf" providerId="LiveId" clId="{D5AA0779-66CB-40A2-B59E-4AEE775BB423}" dt="2023-03-14T00:21:36.582" v="62" actId="26606"/>
          <ac:spMkLst>
            <pc:docMk/>
            <pc:sldMk cId="2099238935" sldId="256"/>
            <ac:spMk id="77" creationId="{8243CDD5-F82E-454F-8486-578A477A8670}"/>
          </ac:spMkLst>
        </pc:spChg>
        <pc:spChg chg="add del">
          <ac:chgData name="hussain ahmed" userId="e7cd35d32c62eaaf" providerId="LiveId" clId="{D5AA0779-66CB-40A2-B59E-4AEE775BB423}" dt="2023-03-14T00:21:36.582" v="62" actId="26606"/>
          <ac:spMkLst>
            <pc:docMk/>
            <pc:sldMk cId="2099238935" sldId="256"/>
            <ac:spMk id="78" creationId="{125408EF-EA7D-413B-B27F-B1FCD06FAC6D}"/>
          </ac:spMkLst>
        </pc:spChg>
        <pc:spChg chg="add del">
          <ac:chgData name="hussain ahmed" userId="e7cd35d32c62eaaf" providerId="LiveId" clId="{D5AA0779-66CB-40A2-B59E-4AEE775BB423}" dt="2023-03-14T00:22:53.971" v="76" actId="26606"/>
          <ac:spMkLst>
            <pc:docMk/>
            <pc:sldMk cId="2099238935" sldId="256"/>
            <ac:spMk id="79" creationId="{9E9DE26F-6FA8-418F-9B40-5FE3C9142C27}"/>
          </ac:spMkLst>
        </pc:spChg>
        <pc:spChg chg="add del">
          <ac:chgData name="hussain ahmed" userId="e7cd35d32c62eaaf" providerId="LiveId" clId="{D5AA0779-66CB-40A2-B59E-4AEE775BB423}" dt="2023-03-14T00:22:53.971" v="76" actId="26606"/>
          <ac:spMkLst>
            <pc:docMk/>
            <pc:sldMk cId="2099238935" sldId="256"/>
            <ac:spMk id="80" creationId="{85B19122-782D-462F-BE6F-3F7923EC4C7F}"/>
          </ac:spMkLst>
        </pc:spChg>
        <pc:spChg chg="add del">
          <ac:chgData name="hussain ahmed" userId="e7cd35d32c62eaaf" providerId="LiveId" clId="{D5AA0779-66CB-40A2-B59E-4AEE775BB423}" dt="2023-03-15T21:47:37.196" v="2441"/>
          <ac:spMkLst>
            <pc:docMk/>
            <pc:sldMk cId="2099238935" sldId="256"/>
            <ac:spMk id="84" creationId="{479467E3-C312-4CF4-BF4D-4A22FD692C92}"/>
          </ac:spMkLst>
        </pc:spChg>
        <pc:spChg chg="add del">
          <ac:chgData name="hussain ahmed" userId="e7cd35d32c62eaaf" providerId="LiveId" clId="{D5AA0779-66CB-40A2-B59E-4AEE775BB423}" dt="2023-03-15T21:47:37.196" v="2441"/>
          <ac:spMkLst>
            <pc:docMk/>
            <pc:sldMk cId="2099238935" sldId="256"/>
            <ac:spMk id="88" creationId="{787E903B-62F3-4D49-BECD-165702E131B1}"/>
          </ac:spMkLst>
        </pc:spChg>
        <pc:spChg chg="add del">
          <ac:chgData name="hussain ahmed" userId="e7cd35d32c62eaaf" providerId="LiveId" clId="{D5AA0779-66CB-40A2-B59E-4AEE775BB423}" dt="2023-03-15T21:47:37.196" v="2441"/>
          <ac:spMkLst>
            <pc:docMk/>
            <pc:sldMk cId="2099238935" sldId="256"/>
            <ac:spMk id="89" creationId="{B33DBEF2-0A54-4CCF-952F-ABFA981C6472}"/>
          </ac:spMkLst>
        </pc:spChg>
        <pc:spChg chg="add del">
          <ac:chgData name="hussain ahmed" userId="e7cd35d32c62eaaf" providerId="LiveId" clId="{D5AA0779-66CB-40A2-B59E-4AEE775BB423}" dt="2023-03-15T21:56:59.650" v="2475"/>
          <ac:spMkLst>
            <pc:docMk/>
            <pc:sldMk cId="2099238935" sldId="256"/>
            <ac:spMk id="92" creationId="{C609E9FA-BDDE-45C4-8F5E-974D4208D2EA}"/>
          </ac:spMkLst>
        </pc:spChg>
        <pc:spChg chg="add del">
          <ac:chgData name="hussain ahmed" userId="e7cd35d32c62eaaf" providerId="LiveId" clId="{D5AA0779-66CB-40A2-B59E-4AEE775BB423}" dt="2023-03-15T21:56:59.650" v="2475"/>
          <ac:spMkLst>
            <pc:docMk/>
            <pc:sldMk cId="2099238935" sldId="256"/>
            <ac:spMk id="93" creationId="{7737E529-E43B-4948-B3C4-7F6B806FCCFD}"/>
          </ac:spMkLst>
        </pc:spChg>
        <pc:spChg chg="add del">
          <ac:chgData name="hussain ahmed" userId="e7cd35d32c62eaaf" providerId="LiveId" clId="{D5AA0779-66CB-40A2-B59E-4AEE775BB423}" dt="2023-03-15T21:57:27.568" v="2478" actId="26606"/>
          <ac:spMkLst>
            <pc:docMk/>
            <pc:sldMk cId="2099238935" sldId="256"/>
            <ac:spMk id="104" creationId="{600B5AE2-C5CC-499C-8F2D-249888BE22C2}"/>
          </ac:spMkLst>
        </pc:spChg>
        <pc:spChg chg="add del">
          <ac:chgData name="hussain ahmed" userId="e7cd35d32c62eaaf" providerId="LiveId" clId="{D5AA0779-66CB-40A2-B59E-4AEE775BB423}" dt="2023-03-15T21:57:27.568" v="2478" actId="26606"/>
          <ac:spMkLst>
            <pc:docMk/>
            <pc:sldMk cId="2099238935" sldId="256"/>
            <ac:spMk id="106" creationId="{BA7A3698-B350-40E5-8475-9BCC41A089FC}"/>
          </ac:spMkLst>
        </pc:spChg>
        <pc:spChg chg="add del">
          <ac:chgData name="hussain ahmed" userId="e7cd35d32c62eaaf" providerId="LiveId" clId="{D5AA0779-66CB-40A2-B59E-4AEE775BB423}" dt="2023-03-15T21:57:27.568" v="2478" actId="26606"/>
          <ac:spMkLst>
            <pc:docMk/>
            <pc:sldMk cId="2099238935" sldId="256"/>
            <ac:spMk id="112" creationId="{C609E9FA-BDDE-45C4-8F5E-974D4208D2EA}"/>
          </ac:spMkLst>
        </pc:spChg>
        <pc:spChg chg="add del">
          <ac:chgData name="hussain ahmed" userId="e7cd35d32c62eaaf" providerId="LiveId" clId="{D5AA0779-66CB-40A2-B59E-4AEE775BB423}" dt="2023-03-15T21:57:27.568" v="2478" actId="26606"/>
          <ac:spMkLst>
            <pc:docMk/>
            <pc:sldMk cId="2099238935" sldId="256"/>
            <ac:spMk id="114" creationId="{7737E529-E43B-4948-B3C4-7F6B806FCCFD}"/>
          </ac:spMkLst>
        </pc:spChg>
        <pc:spChg chg="add del">
          <ac:chgData name="hussain ahmed" userId="e7cd35d32c62eaaf" providerId="LiveId" clId="{D5AA0779-66CB-40A2-B59E-4AEE775BB423}" dt="2023-03-15T22:03:34.793" v="2480" actId="26606"/>
          <ac:spMkLst>
            <pc:docMk/>
            <pc:sldMk cId="2099238935" sldId="256"/>
            <ac:spMk id="116" creationId="{7D379150-F6B4-45C8-BE10-6B278AD400EB}"/>
          </ac:spMkLst>
        </pc:spChg>
        <pc:spChg chg="add del">
          <ac:chgData name="hussain ahmed" userId="e7cd35d32c62eaaf" providerId="LiveId" clId="{D5AA0779-66CB-40A2-B59E-4AEE775BB423}" dt="2023-03-15T22:03:34.793" v="2480" actId="26606"/>
          <ac:spMkLst>
            <pc:docMk/>
            <pc:sldMk cId="2099238935" sldId="256"/>
            <ac:spMk id="117" creationId="{5FFCF544-A370-4A5D-A95F-CA6E0E7191E6}"/>
          </ac:spMkLst>
        </pc:spChg>
        <pc:spChg chg="add del">
          <ac:chgData name="hussain ahmed" userId="e7cd35d32c62eaaf" providerId="LiveId" clId="{D5AA0779-66CB-40A2-B59E-4AEE775BB423}" dt="2023-03-15T22:03:34.793" v="2480" actId="26606"/>
          <ac:spMkLst>
            <pc:docMk/>
            <pc:sldMk cId="2099238935" sldId="256"/>
            <ac:spMk id="119" creationId="{7EE378F3-9642-471B-8215-AA32884221B4}"/>
          </ac:spMkLst>
        </pc:spChg>
        <pc:spChg chg="add del">
          <ac:chgData name="hussain ahmed" userId="e7cd35d32c62eaaf" providerId="LiveId" clId="{D5AA0779-66CB-40A2-B59E-4AEE775BB423}" dt="2023-03-15T22:03:34.793" v="2480" actId="26606"/>
          <ac:spMkLst>
            <pc:docMk/>
            <pc:sldMk cId="2099238935" sldId="256"/>
            <ac:spMk id="120" creationId="{26405F82-F7FB-4124-AE2B-3D69A007C129}"/>
          </ac:spMkLst>
        </pc:spChg>
        <pc:spChg chg="add del">
          <ac:chgData name="hussain ahmed" userId="e7cd35d32c62eaaf" providerId="LiveId" clId="{D5AA0779-66CB-40A2-B59E-4AEE775BB423}" dt="2023-03-15T22:03:34.793" v="2480" actId="26606"/>
          <ac:spMkLst>
            <pc:docMk/>
            <pc:sldMk cId="2099238935" sldId="256"/>
            <ac:spMk id="121" creationId="{AAAE29FD-C3A6-46E4-BF94-132A4C4EE2E0}"/>
          </ac:spMkLst>
        </pc:spChg>
        <pc:grpChg chg="add del">
          <ac:chgData name="hussain ahmed" userId="e7cd35d32c62eaaf" providerId="LiveId" clId="{D5AA0779-66CB-40A2-B59E-4AEE775BB423}" dt="2023-03-14T00:15:24.924" v="37"/>
          <ac:grpSpMkLst>
            <pc:docMk/>
            <pc:sldMk cId="2099238935" sldId="256"/>
            <ac:grpSpMk id="12" creationId="{14684A4D-3AB3-4D14-8F74-E9E22EFC922A}"/>
          </ac:grpSpMkLst>
        </pc:grpChg>
        <pc:grpChg chg="add del">
          <ac:chgData name="hussain ahmed" userId="e7cd35d32c62eaaf" providerId="LiveId" clId="{D5AA0779-66CB-40A2-B59E-4AEE775BB423}" dt="2023-03-14T00:14:51.039" v="34" actId="26606"/>
          <ac:grpSpMkLst>
            <pc:docMk/>
            <pc:sldMk cId="2099238935" sldId="256"/>
            <ac:grpSpMk id="13" creationId="{E389415A-F11F-49E4-B0C5-CF7FF9CE8E07}"/>
          </ac:grpSpMkLst>
        </pc:grpChg>
        <pc:grpChg chg="add del">
          <ac:chgData name="hussain ahmed" userId="e7cd35d32c62eaaf" providerId="LiveId" clId="{D5AA0779-66CB-40A2-B59E-4AEE775BB423}" dt="2023-03-14T00:21:09.757" v="59" actId="26606"/>
          <ac:grpSpMkLst>
            <pc:docMk/>
            <pc:sldMk cId="2099238935" sldId="256"/>
            <ac:grpSpMk id="55" creationId="{DFB5D1BB-0703-437B-BD1E-1D07F8A2730B}"/>
          </ac:grpSpMkLst>
        </pc:grpChg>
        <pc:grpChg chg="add del">
          <ac:chgData name="hussain ahmed" userId="e7cd35d32c62eaaf" providerId="LiveId" clId="{D5AA0779-66CB-40A2-B59E-4AEE775BB423}" dt="2023-03-14T00:21:09.757" v="59" actId="26606"/>
          <ac:grpSpMkLst>
            <pc:docMk/>
            <pc:sldMk cId="2099238935" sldId="256"/>
            <ac:grpSpMk id="65" creationId="{3963AE85-BE5D-4975-BACF-DDDCC9C2ACDE}"/>
          </ac:grpSpMkLst>
        </pc:grpChg>
        <pc:grpChg chg="add del">
          <ac:chgData name="hussain ahmed" userId="e7cd35d32c62eaaf" providerId="LiveId" clId="{D5AA0779-66CB-40A2-B59E-4AEE775BB423}" dt="2023-03-14T00:21:36.582" v="62" actId="26606"/>
          <ac:grpSpMkLst>
            <pc:docMk/>
            <pc:sldMk cId="2099238935" sldId="256"/>
            <ac:grpSpMk id="69" creationId="{9CA11A81-0344-4F96-8A6F-BBBB25E6E964}"/>
          </ac:grpSpMkLst>
        </pc:grpChg>
        <pc:grpChg chg="add del">
          <ac:chgData name="hussain ahmed" userId="e7cd35d32c62eaaf" providerId="LiveId" clId="{D5AA0779-66CB-40A2-B59E-4AEE775BB423}" dt="2023-03-14T00:21:36.582" v="62" actId="26606"/>
          <ac:grpSpMkLst>
            <pc:docMk/>
            <pc:sldMk cId="2099238935" sldId="256"/>
            <ac:grpSpMk id="75" creationId="{DFB5D1BB-0703-437B-BD1E-1D07F8A2730B}"/>
          </ac:grpSpMkLst>
        </pc:grpChg>
        <pc:grpChg chg="add del">
          <ac:chgData name="hussain ahmed" userId="e7cd35d32c62eaaf" providerId="LiveId" clId="{D5AA0779-66CB-40A2-B59E-4AEE775BB423}" dt="2023-03-14T00:21:50.669" v="65" actId="26606"/>
          <ac:grpSpMkLst>
            <pc:docMk/>
            <pc:sldMk cId="2099238935" sldId="256"/>
            <ac:grpSpMk id="82" creationId="{DFB5D1BB-0703-437B-BD1E-1D07F8A2730B}"/>
          </ac:grpSpMkLst>
        </pc:grpChg>
        <pc:grpChg chg="add del">
          <ac:chgData name="hussain ahmed" userId="e7cd35d32c62eaaf" providerId="LiveId" clId="{D5AA0779-66CB-40A2-B59E-4AEE775BB423}" dt="2023-03-14T00:22:27.907" v="69"/>
          <ac:grpSpMkLst>
            <pc:docMk/>
            <pc:sldMk cId="2099238935" sldId="256"/>
            <ac:grpSpMk id="85" creationId="{3F6D81C7-B083-478E-82FE-089A8CB72EB8}"/>
          </ac:grpSpMkLst>
        </pc:grpChg>
        <pc:graphicFrameChg chg="add del">
          <ac:chgData name="hussain ahmed" userId="e7cd35d32c62eaaf" providerId="LiveId" clId="{D5AA0779-66CB-40A2-B59E-4AEE775BB423}" dt="2023-03-14T00:17:26.063" v="49" actId="26606"/>
          <ac:graphicFrameMkLst>
            <pc:docMk/>
            <pc:sldMk cId="2099238935" sldId="256"/>
            <ac:graphicFrameMk id="39" creationId="{9D916C41-2FCB-322B-DDC7-4569FF3495DA}"/>
          </ac:graphicFrameMkLst>
        </pc:graphicFrameChg>
        <pc:graphicFrameChg chg="add del">
          <ac:chgData name="hussain ahmed" userId="e7cd35d32c62eaaf" providerId="LiveId" clId="{D5AA0779-66CB-40A2-B59E-4AEE775BB423}" dt="2023-03-15T21:56:00.610" v="2469" actId="26606"/>
          <ac:graphicFrameMkLst>
            <pc:docMk/>
            <pc:sldMk cId="2099238935" sldId="256"/>
            <ac:graphicFrameMk id="95" creationId="{AF1BE2C2-A730-EA19-D676-29250BFC5EBF}"/>
          </ac:graphicFrameMkLst>
        </pc:graphicFrameChg>
        <pc:graphicFrameChg chg="add del">
          <ac:chgData name="hussain ahmed" userId="e7cd35d32c62eaaf" providerId="LiveId" clId="{D5AA0779-66CB-40A2-B59E-4AEE775BB423}" dt="2023-03-15T21:56:04.108" v="2471" actId="26606"/>
          <ac:graphicFrameMkLst>
            <pc:docMk/>
            <pc:sldMk cId="2099238935" sldId="256"/>
            <ac:graphicFrameMk id="97" creationId="{B05324C3-207C-E00E-2113-89C5B033BAC8}"/>
          </ac:graphicFrameMkLst>
        </pc:graphicFrameChg>
        <pc:graphicFrameChg chg="add mod modGraphic">
          <ac:chgData name="hussain ahmed" userId="e7cd35d32c62eaaf" providerId="LiveId" clId="{D5AA0779-66CB-40A2-B59E-4AEE775BB423}" dt="2023-03-15T22:03:45.342" v="2483" actId="26606"/>
          <ac:graphicFrameMkLst>
            <pc:docMk/>
            <pc:sldMk cId="2099238935" sldId="256"/>
            <ac:graphicFrameMk id="99" creationId="{7C829D20-FC34-D366-1634-C4CE96D600A6}"/>
          </ac:graphicFrameMkLst>
        </pc:graphicFrameChg>
        <pc:picChg chg="add del">
          <ac:chgData name="hussain ahmed" userId="e7cd35d32c62eaaf" providerId="LiveId" clId="{D5AA0779-66CB-40A2-B59E-4AEE775BB423}" dt="2023-03-14T00:14:51.039" v="34" actId="26606"/>
          <ac:picMkLst>
            <pc:docMk/>
            <pc:sldMk cId="2099238935" sldId="256"/>
            <ac:picMk id="7" creationId="{71D33A17-25DB-DBED-1314-70CF98D11E20}"/>
          </ac:picMkLst>
        </pc:picChg>
        <pc:picChg chg="add del">
          <ac:chgData name="hussain ahmed" userId="e7cd35d32c62eaaf" providerId="LiveId" clId="{D5AA0779-66CB-40A2-B59E-4AEE775BB423}" dt="2023-03-14T00:17:13.204" v="40" actId="26606"/>
          <ac:picMkLst>
            <pc:docMk/>
            <pc:sldMk cId="2099238935" sldId="256"/>
            <ac:picMk id="9" creationId="{7167D349-8EC4-D92B-C567-E357794D6B56}"/>
          </ac:picMkLst>
        </pc:picChg>
        <pc:picChg chg="add del">
          <ac:chgData name="hussain ahmed" userId="e7cd35d32c62eaaf" providerId="LiveId" clId="{D5AA0779-66CB-40A2-B59E-4AEE775BB423}" dt="2023-03-14T00:15:24.924" v="37"/>
          <ac:picMkLst>
            <pc:docMk/>
            <pc:sldMk cId="2099238935" sldId="256"/>
            <ac:picMk id="10" creationId="{E6D57E0B-41E7-4862-852B-4C24E7B47849}"/>
          </ac:picMkLst>
        </pc:picChg>
        <pc:picChg chg="add del">
          <ac:chgData name="hussain ahmed" userId="e7cd35d32c62eaaf" providerId="LiveId" clId="{D5AA0779-66CB-40A2-B59E-4AEE775BB423}" dt="2023-03-14T00:14:51.039" v="34" actId="26606"/>
          <ac:picMkLst>
            <pc:docMk/>
            <pc:sldMk cId="2099238935" sldId="256"/>
            <ac:picMk id="11" creationId="{53CD781F-F935-4310-9C70-32C9B03A159F}"/>
          </ac:picMkLst>
        </pc:picChg>
        <pc:picChg chg="add del">
          <ac:chgData name="hussain ahmed" userId="e7cd35d32c62eaaf" providerId="LiveId" clId="{D5AA0779-66CB-40A2-B59E-4AEE775BB423}" dt="2023-03-14T00:15:24.924" v="37"/>
          <ac:picMkLst>
            <pc:docMk/>
            <pc:sldMk cId="2099238935" sldId="256"/>
            <ac:picMk id="17" creationId="{90A9C49B-76D8-4E9B-B430-D1ADF40F1CF8}"/>
          </ac:picMkLst>
        </pc:picChg>
        <pc:picChg chg="add mod ord">
          <ac:chgData name="hussain ahmed" userId="e7cd35d32c62eaaf" providerId="LiveId" clId="{D5AA0779-66CB-40A2-B59E-4AEE775BB423}" dt="2023-03-16T00:43:22.908" v="3062" actId="1076"/>
          <ac:picMkLst>
            <pc:docMk/>
            <pc:sldMk cId="2099238935" sldId="256"/>
            <ac:picMk id="48" creationId="{DA18D1B3-A3F2-E099-4123-A666A58F8437}"/>
          </ac:picMkLst>
        </pc:picChg>
        <pc:cxnChg chg="add del">
          <ac:chgData name="hussain ahmed" userId="e7cd35d32c62eaaf" providerId="LiveId" clId="{D5AA0779-66CB-40A2-B59E-4AEE775BB423}" dt="2023-03-14T00:22:47.305" v="71" actId="26606"/>
          <ac:cxnSpMkLst>
            <pc:docMk/>
            <pc:sldMk cId="2099238935" sldId="256"/>
            <ac:cxnSpMk id="53" creationId="{2B8C0771-6BD3-4160-85EE-17DE11F36AE5}"/>
          </ac:cxnSpMkLst>
        </pc:cxnChg>
        <pc:cxnChg chg="add del">
          <ac:chgData name="hussain ahmed" userId="e7cd35d32c62eaaf" providerId="LiveId" clId="{D5AA0779-66CB-40A2-B59E-4AEE775BB423}" dt="2023-03-14T00:22:47.305" v="71" actId="26606"/>
          <ac:cxnSpMkLst>
            <pc:docMk/>
            <pc:sldMk cId="2099238935" sldId="256"/>
            <ac:cxnSpMk id="57" creationId="{61748B33-04F1-4D17-8497-015230DFD63E}"/>
          </ac:cxnSpMkLst>
        </pc:cxnChg>
        <pc:cxnChg chg="add del">
          <ac:chgData name="hussain ahmed" userId="e7cd35d32c62eaaf" providerId="LiveId" clId="{D5AA0779-66CB-40A2-B59E-4AEE775BB423}" dt="2023-03-15T21:56:59.650" v="2475"/>
          <ac:cxnSpMkLst>
            <pc:docMk/>
            <pc:sldMk cId="2099238935" sldId="256"/>
            <ac:cxnSpMk id="60" creationId="{0AC655C7-EC94-4BE6-84C8-2F9EFBBB2789}"/>
          </ac:cxnSpMkLst>
        </pc:cxnChg>
        <pc:cxnChg chg="add del">
          <ac:chgData name="hussain ahmed" userId="e7cd35d32c62eaaf" providerId="LiveId" clId="{D5AA0779-66CB-40A2-B59E-4AEE775BB423}" dt="2023-03-14T00:21:09.757" v="59" actId="26606"/>
          <ac:cxnSpMkLst>
            <pc:docMk/>
            <pc:sldMk cId="2099238935" sldId="256"/>
            <ac:cxnSpMk id="61" creationId="{883F92AF-2403-4558-B1D7-72130A1E4BC7}"/>
          </ac:cxnSpMkLst>
        </pc:cxnChg>
        <pc:cxnChg chg="add del">
          <ac:chgData name="hussain ahmed" userId="e7cd35d32c62eaaf" providerId="LiveId" clId="{D5AA0779-66CB-40A2-B59E-4AEE775BB423}" dt="2023-03-14T00:22:49.556" v="73" actId="26606"/>
          <ac:cxnSpMkLst>
            <pc:docMk/>
            <pc:sldMk cId="2099238935" sldId="256"/>
            <ac:cxnSpMk id="64" creationId="{61748B33-04F1-4D17-8497-015230DFD63E}"/>
          </ac:cxnSpMkLst>
        </pc:cxnChg>
        <pc:cxnChg chg="add del">
          <ac:chgData name="hussain ahmed" userId="e7cd35d32c62eaaf" providerId="LiveId" clId="{D5AA0779-66CB-40A2-B59E-4AEE775BB423}" dt="2023-03-14T00:21:36.582" v="62" actId="26606"/>
          <ac:cxnSpMkLst>
            <pc:docMk/>
            <pc:sldMk cId="2099238935" sldId="256"/>
            <ac:cxnSpMk id="67" creationId="{98C14DAD-9B93-4225-B89C-5D0B5BD3A2E0}"/>
          </ac:cxnSpMkLst>
        </pc:cxnChg>
        <pc:cxnChg chg="add del">
          <ac:chgData name="hussain ahmed" userId="e7cd35d32c62eaaf" providerId="LiveId" clId="{D5AA0779-66CB-40A2-B59E-4AEE775BB423}" dt="2023-03-14T00:22:49.556" v="73" actId="26606"/>
          <ac:cxnSpMkLst>
            <pc:docMk/>
            <pc:sldMk cId="2099238935" sldId="256"/>
            <ac:cxnSpMk id="70" creationId="{5B7AC19C-63A1-478E-B24E-A270003EC63C}"/>
          </ac:cxnSpMkLst>
        </pc:cxnChg>
        <pc:cxnChg chg="add del">
          <ac:chgData name="hussain ahmed" userId="e7cd35d32c62eaaf" providerId="LiveId" clId="{D5AA0779-66CB-40A2-B59E-4AEE775BB423}" dt="2023-03-14T00:21:09.757" v="59" actId="26606"/>
          <ac:cxnSpMkLst>
            <pc:docMk/>
            <pc:sldMk cId="2099238935" sldId="256"/>
            <ac:cxnSpMk id="73" creationId="{36BE37AC-AD36-4C42-9B8C-C5500F4E7C63}"/>
          </ac:cxnSpMkLst>
        </pc:cxnChg>
        <pc:cxnChg chg="add del">
          <ac:chgData name="hussain ahmed" userId="e7cd35d32c62eaaf" providerId="LiveId" clId="{D5AA0779-66CB-40A2-B59E-4AEE775BB423}" dt="2023-03-14T00:22:53.971" v="76" actId="26606"/>
          <ac:cxnSpMkLst>
            <pc:docMk/>
            <pc:sldMk cId="2099238935" sldId="256"/>
            <ac:cxnSpMk id="74" creationId="{61748B33-04F1-4D17-8497-015230DFD63E}"/>
          </ac:cxnSpMkLst>
        </pc:cxnChg>
        <pc:cxnChg chg="add del">
          <ac:chgData name="hussain ahmed" userId="e7cd35d32c62eaaf" providerId="LiveId" clId="{D5AA0779-66CB-40A2-B59E-4AEE775BB423}" dt="2023-03-14T00:21:36.582" v="62" actId="26606"/>
          <ac:cxnSpMkLst>
            <pc:docMk/>
            <pc:sldMk cId="2099238935" sldId="256"/>
            <ac:cxnSpMk id="76" creationId="{883F92AF-2403-4558-B1D7-72130A1E4BC7}"/>
          </ac:cxnSpMkLst>
        </pc:cxnChg>
        <pc:cxnChg chg="add del">
          <ac:chgData name="hussain ahmed" userId="e7cd35d32c62eaaf" providerId="LiveId" clId="{D5AA0779-66CB-40A2-B59E-4AEE775BB423}" dt="2023-03-14T00:22:53.971" v="76" actId="26606"/>
          <ac:cxnSpMkLst>
            <pc:docMk/>
            <pc:sldMk cId="2099238935" sldId="256"/>
            <ac:cxnSpMk id="81" creationId="{FCEEC0B5-8CDE-43BE-A69E-3D0FD3931FC8}"/>
          </ac:cxnSpMkLst>
        </pc:cxnChg>
        <pc:cxnChg chg="add del">
          <ac:chgData name="hussain ahmed" userId="e7cd35d32c62eaaf" providerId="LiveId" clId="{D5AA0779-66CB-40A2-B59E-4AEE775BB423}" dt="2023-03-14T00:21:50.669" v="65" actId="26606"/>
          <ac:cxnSpMkLst>
            <pc:docMk/>
            <pc:sldMk cId="2099238935" sldId="256"/>
            <ac:cxnSpMk id="83" creationId="{883F92AF-2403-4558-B1D7-72130A1E4BC7}"/>
          </ac:cxnSpMkLst>
        </pc:cxnChg>
        <pc:cxnChg chg="add del">
          <ac:chgData name="hussain ahmed" userId="e7cd35d32c62eaaf" providerId="LiveId" clId="{D5AA0779-66CB-40A2-B59E-4AEE775BB423}" dt="2023-03-14T00:22:27.907" v="69"/>
          <ac:cxnSpMkLst>
            <pc:docMk/>
            <pc:sldMk cId="2099238935" sldId="256"/>
            <ac:cxnSpMk id="86" creationId="{F06B54F2-CD11-4359-A7D6-DA7C76C091A6}"/>
          </ac:cxnSpMkLst>
        </pc:cxnChg>
        <pc:cxnChg chg="add del">
          <ac:chgData name="hussain ahmed" userId="e7cd35d32c62eaaf" providerId="LiveId" clId="{D5AA0779-66CB-40A2-B59E-4AEE775BB423}" dt="2023-03-15T21:47:37.196" v="2441"/>
          <ac:cxnSpMkLst>
            <pc:docMk/>
            <pc:sldMk cId="2099238935" sldId="256"/>
            <ac:cxnSpMk id="87" creationId="{61748B33-04F1-4D17-8497-015230DFD63E}"/>
          </ac:cxnSpMkLst>
        </pc:cxnChg>
        <pc:cxnChg chg="add del">
          <ac:chgData name="hussain ahmed" userId="e7cd35d32c62eaaf" providerId="LiveId" clId="{D5AA0779-66CB-40A2-B59E-4AEE775BB423}" dt="2023-03-15T21:47:37.196" v="2441"/>
          <ac:cxnSpMkLst>
            <pc:docMk/>
            <pc:sldMk cId="2099238935" sldId="256"/>
            <ac:cxnSpMk id="90" creationId="{5B7AC19C-63A1-478E-B24E-A270003EC63C}"/>
          </ac:cxnSpMkLst>
        </pc:cxnChg>
        <pc:cxnChg chg="add del">
          <ac:chgData name="hussain ahmed" userId="e7cd35d32c62eaaf" providerId="LiveId" clId="{D5AA0779-66CB-40A2-B59E-4AEE775BB423}" dt="2023-03-15T21:56:59.650" v="2475"/>
          <ac:cxnSpMkLst>
            <pc:docMk/>
            <pc:sldMk cId="2099238935" sldId="256"/>
            <ac:cxnSpMk id="91" creationId="{45549E29-E797-4A00-B030-3AB01640CFDC}"/>
          </ac:cxnSpMkLst>
        </pc:cxnChg>
        <pc:cxnChg chg="add del">
          <ac:chgData name="hussain ahmed" userId="e7cd35d32c62eaaf" providerId="LiveId" clId="{D5AA0779-66CB-40A2-B59E-4AEE775BB423}" dt="2023-03-15T21:57:27.568" v="2478" actId="26606"/>
          <ac:cxnSpMkLst>
            <pc:docMk/>
            <pc:sldMk cId="2099238935" sldId="256"/>
            <ac:cxnSpMk id="108" creationId="{0AC655C7-EC94-4BE6-84C8-2F9EFBBB2789}"/>
          </ac:cxnSpMkLst>
        </pc:cxnChg>
        <pc:cxnChg chg="add del">
          <ac:chgData name="hussain ahmed" userId="e7cd35d32c62eaaf" providerId="LiveId" clId="{D5AA0779-66CB-40A2-B59E-4AEE775BB423}" dt="2023-03-15T21:57:27.568" v="2478" actId="26606"/>
          <ac:cxnSpMkLst>
            <pc:docMk/>
            <pc:sldMk cId="2099238935" sldId="256"/>
            <ac:cxnSpMk id="110" creationId="{45549E29-E797-4A00-B030-3AB01640CFDC}"/>
          </ac:cxnSpMkLst>
        </pc:cxnChg>
        <pc:cxnChg chg="add del">
          <ac:chgData name="hussain ahmed" userId="e7cd35d32c62eaaf" providerId="LiveId" clId="{D5AA0779-66CB-40A2-B59E-4AEE775BB423}" dt="2023-03-15T22:03:34.793" v="2480" actId="26606"/>
          <ac:cxnSpMkLst>
            <pc:docMk/>
            <pc:sldMk cId="2099238935" sldId="256"/>
            <ac:cxnSpMk id="118" creationId="{6EEB3B97-A638-498B-8083-54191CE71E01}"/>
          </ac:cxnSpMkLst>
        </pc:cxnChg>
      </pc:sldChg>
      <pc:sldChg chg="addSp delSp modSp new mod setBg setClrOvrMap">
        <pc:chgData name="hussain ahmed" userId="e7cd35d32c62eaaf" providerId="LiveId" clId="{D5AA0779-66CB-40A2-B59E-4AEE775BB423}" dt="2023-03-20T15:31:14.349" v="5326" actId="20577"/>
        <pc:sldMkLst>
          <pc:docMk/>
          <pc:sldMk cId="3812808547" sldId="257"/>
        </pc:sldMkLst>
        <pc:spChg chg="add mod">
          <ac:chgData name="hussain ahmed" userId="e7cd35d32c62eaaf" providerId="LiveId" clId="{D5AA0779-66CB-40A2-B59E-4AEE775BB423}" dt="2023-03-20T15:02:29.116" v="5245" actId="26606"/>
          <ac:spMkLst>
            <pc:docMk/>
            <pc:sldMk cId="3812808547" sldId="257"/>
            <ac:spMk id="2" creationId="{90392194-F8A0-9FDE-B0C4-7F5AE09AC217}"/>
          </ac:spMkLst>
        </pc:spChg>
        <pc:spChg chg="add del mod">
          <ac:chgData name="hussain ahmed" userId="e7cd35d32c62eaaf" providerId="LiveId" clId="{D5AA0779-66CB-40A2-B59E-4AEE775BB423}" dt="2023-03-14T00:11:36.156" v="27"/>
          <ac:spMkLst>
            <pc:docMk/>
            <pc:sldMk cId="3812808547" sldId="257"/>
            <ac:spMk id="3" creationId="{9908C519-F91B-C4D8-2997-36366F240C5C}"/>
          </ac:spMkLst>
        </pc:spChg>
        <pc:spChg chg="add del mod">
          <ac:chgData name="hussain ahmed" userId="e7cd35d32c62eaaf" providerId="LiveId" clId="{D5AA0779-66CB-40A2-B59E-4AEE775BB423}" dt="2023-03-15T22:07:46.725" v="2499"/>
          <ac:spMkLst>
            <pc:docMk/>
            <pc:sldMk cId="3812808547" sldId="257"/>
            <ac:spMk id="4" creationId="{EFCEFF67-EF98-2934-62F4-5D1F266CA926}"/>
          </ac:spMkLst>
        </pc:spChg>
        <pc:spChg chg="add mod">
          <ac:chgData name="hussain ahmed" userId="e7cd35d32c62eaaf" providerId="LiveId" clId="{D5AA0779-66CB-40A2-B59E-4AEE775BB423}" dt="2023-03-20T15:31:14.349" v="5326" actId="20577"/>
          <ac:spMkLst>
            <pc:docMk/>
            <pc:sldMk cId="3812808547" sldId="257"/>
            <ac:spMk id="5" creationId="{F4E17194-A1C9-CC9D-9A9D-25F8FBA60017}"/>
          </ac:spMkLst>
        </pc:spChg>
        <pc:spChg chg="add del">
          <ac:chgData name="hussain ahmed" userId="e7cd35d32c62eaaf" providerId="LiveId" clId="{D5AA0779-66CB-40A2-B59E-4AEE775BB423}" dt="2023-03-20T15:02:29.141" v="5246" actId="26606"/>
          <ac:spMkLst>
            <pc:docMk/>
            <pc:sldMk cId="3812808547" sldId="257"/>
            <ac:spMk id="10" creationId="{7CA7A88D-1D29-4C2E-8E04-411C18DB1616}"/>
          </ac:spMkLst>
        </pc:spChg>
        <pc:spChg chg="add del">
          <ac:chgData name="hussain ahmed" userId="e7cd35d32c62eaaf" providerId="LiveId" clId="{D5AA0779-66CB-40A2-B59E-4AEE775BB423}" dt="2023-03-20T15:02:29.141" v="5246" actId="26606"/>
          <ac:spMkLst>
            <pc:docMk/>
            <pc:sldMk cId="3812808547" sldId="257"/>
            <ac:spMk id="12" creationId="{4862BD95-BE80-4CCD-B3C5-778687DE193E}"/>
          </ac:spMkLst>
        </pc:spChg>
        <pc:spChg chg="add del">
          <ac:chgData name="hussain ahmed" userId="e7cd35d32c62eaaf" providerId="LiveId" clId="{D5AA0779-66CB-40A2-B59E-4AEE775BB423}" dt="2023-03-20T15:02:29.141" v="5246" actId="26606"/>
          <ac:spMkLst>
            <pc:docMk/>
            <pc:sldMk cId="3812808547" sldId="257"/>
            <ac:spMk id="16" creationId="{3741B58E-3B65-4A01-A276-975AB2CF8A08}"/>
          </ac:spMkLst>
        </pc:spChg>
        <pc:spChg chg="add del">
          <ac:chgData name="hussain ahmed" userId="e7cd35d32c62eaaf" providerId="LiveId" clId="{D5AA0779-66CB-40A2-B59E-4AEE775BB423}" dt="2023-03-20T15:02:29.141" v="5246" actId="26606"/>
          <ac:spMkLst>
            <pc:docMk/>
            <pc:sldMk cId="3812808547" sldId="257"/>
            <ac:spMk id="18" creationId="{7AAC67C3-831B-4AB1-A259-DFB839CAFAFC}"/>
          </ac:spMkLst>
        </pc:spChg>
        <pc:spChg chg="add del">
          <ac:chgData name="hussain ahmed" userId="e7cd35d32c62eaaf" providerId="LiveId" clId="{D5AA0779-66CB-40A2-B59E-4AEE775BB423}" dt="2023-03-20T15:02:29.141" v="5246" actId="26606"/>
          <ac:spMkLst>
            <pc:docMk/>
            <pc:sldMk cId="3812808547" sldId="257"/>
            <ac:spMk id="20" creationId="{054B3F04-9EAC-45C0-B3CE-0387EEA10A0C}"/>
          </ac:spMkLst>
        </pc:spChg>
        <pc:spChg chg="add del">
          <ac:chgData name="hussain ahmed" userId="e7cd35d32c62eaaf" providerId="LiveId" clId="{D5AA0779-66CB-40A2-B59E-4AEE775BB423}" dt="2023-03-20T15:02:29.116" v="5245" actId="26606"/>
          <ac:spMkLst>
            <pc:docMk/>
            <pc:sldMk cId="3812808547" sldId="257"/>
            <ac:spMk id="25" creationId="{7CA7A88D-1D29-4C2E-8E04-411C18DB1616}"/>
          </ac:spMkLst>
        </pc:spChg>
        <pc:spChg chg="add del">
          <ac:chgData name="hussain ahmed" userId="e7cd35d32c62eaaf" providerId="LiveId" clId="{D5AA0779-66CB-40A2-B59E-4AEE775BB423}" dt="2023-03-20T15:02:29.116" v="5245" actId="26606"/>
          <ac:spMkLst>
            <pc:docMk/>
            <pc:sldMk cId="3812808547" sldId="257"/>
            <ac:spMk id="27" creationId="{4862BD95-BE80-4CCD-B3C5-778687DE193E}"/>
          </ac:spMkLst>
        </pc:spChg>
        <pc:spChg chg="add del">
          <ac:chgData name="hussain ahmed" userId="e7cd35d32c62eaaf" providerId="LiveId" clId="{D5AA0779-66CB-40A2-B59E-4AEE775BB423}" dt="2023-03-20T15:02:29.116" v="5245" actId="26606"/>
          <ac:spMkLst>
            <pc:docMk/>
            <pc:sldMk cId="3812808547" sldId="257"/>
            <ac:spMk id="31" creationId="{E54CE3AD-C754-4F1E-A76F-1EDDF71796A0}"/>
          </ac:spMkLst>
        </pc:spChg>
        <pc:spChg chg="add del">
          <ac:chgData name="hussain ahmed" userId="e7cd35d32c62eaaf" providerId="LiveId" clId="{D5AA0779-66CB-40A2-B59E-4AEE775BB423}" dt="2023-03-20T15:02:29.116" v="5245" actId="26606"/>
          <ac:spMkLst>
            <pc:docMk/>
            <pc:sldMk cId="3812808547" sldId="257"/>
            <ac:spMk id="33" creationId="{D238B743-4443-4735-BFC2-B514F64099E8}"/>
          </ac:spMkLst>
        </pc:spChg>
        <pc:spChg chg="add">
          <ac:chgData name="hussain ahmed" userId="e7cd35d32c62eaaf" providerId="LiveId" clId="{D5AA0779-66CB-40A2-B59E-4AEE775BB423}" dt="2023-03-20T15:02:29.141" v="5246" actId="26606"/>
          <ac:spMkLst>
            <pc:docMk/>
            <pc:sldMk cId="3812808547" sldId="257"/>
            <ac:spMk id="35" creationId="{054B3F04-9EAC-45C0-B3CE-0387EEA10A0C}"/>
          </ac:spMkLst>
        </pc:spChg>
        <pc:spChg chg="add">
          <ac:chgData name="hussain ahmed" userId="e7cd35d32c62eaaf" providerId="LiveId" clId="{D5AA0779-66CB-40A2-B59E-4AEE775BB423}" dt="2023-03-20T15:02:29.141" v="5246" actId="26606"/>
          <ac:spMkLst>
            <pc:docMk/>
            <pc:sldMk cId="3812808547" sldId="257"/>
            <ac:spMk id="36" creationId="{7CA7A88D-1D29-4C2E-8E04-411C18DB1616}"/>
          </ac:spMkLst>
        </pc:spChg>
        <pc:spChg chg="add">
          <ac:chgData name="hussain ahmed" userId="e7cd35d32c62eaaf" providerId="LiveId" clId="{D5AA0779-66CB-40A2-B59E-4AEE775BB423}" dt="2023-03-20T15:02:29.141" v="5246" actId="26606"/>
          <ac:spMkLst>
            <pc:docMk/>
            <pc:sldMk cId="3812808547" sldId="257"/>
            <ac:spMk id="37" creationId="{4862BD95-BE80-4CCD-B3C5-778687DE193E}"/>
          </ac:spMkLst>
        </pc:spChg>
        <pc:spChg chg="add">
          <ac:chgData name="hussain ahmed" userId="e7cd35d32c62eaaf" providerId="LiveId" clId="{D5AA0779-66CB-40A2-B59E-4AEE775BB423}" dt="2023-03-20T15:02:29.141" v="5246" actId="26606"/>
          <ac:spMkLst>
            <pc:docMk/>
            <pc:sldMk cId="3812808547" sldId="257"/>
            <ac:spMk id="39" creationId="{3741B58E-3B65-4A01-A276-975AB2CF8A08}"/>
          </ac:spMkLst>
        </pc:spChg>
        <pc:spChg chg="add">
          <ac:chgData name="hussain ahmed" userId="e7cd35d32c62eaaf" providerId="LiveId" clId="{D5AA0779-66CB-40A2-B59E-4AEE775BB423}" dt="2023-03-20T15:02:29.141" v="5246" actId="26606"/>
          <ac:spMkLst>
            <pc:docMk/>
            <pc:sldMk cId="3812808547" sldId="257"/>
            <ac:spMk id="40" creationId="{7AAC67C3-831B-4AB1-A259-DFB839CAFAFC}"/>
          </ac:spMkLst>
        </pc:spChg>
        <pc:cxnChg chg="add del">
          <ac:chgData name="hussain ahmed" userId="e7cd35d32c62eaaf" providerId="LiveId" clId="{D5AA0779-66CB-40A2-B59E-4AEE775BB423}" dt="2023-03-20T15:02:29.141" v="5246" actId="26606"/>
          <ac:cxnSpMkLst>
            <pc:docMk/>
            <pc:sldMk cId="3812808547" sldId="257"/>
            <ac:cxnSpMk id="14" creationId="{7E980882-9F71-4735-B550-09F0FB4AA20C}"/>
          </ac:cxnSpMkLst>
        </pc:cxnChg>
        <pc:cxnChg chg="add del">
          <ac:chgData name="hussain ahmed" userId="e7cd35d32c62eaaf" providerId="LiveId" clId="{D5AA0779-66CB-40A2-B59E-4AEE775BB423}" dt="2023-03-20T15:02:29.116" v="5245" actId="26606"/>
          <ac:cxnSpMkLst>
            <pc:docMk/>
            <pc:sldMk cId="3812808547" sldId="257"/>
            <ac:cxnSpMk id="29" creationId="{7E980882-9F71-4735-B550-09F0FB4AA20C}"/>
          </ac:cxnSpMkLst>
        </pc:cxnChg>
        <pc:cxnChg chg="add">
          <ac:chgData name="hussain ahmed" userId="e7cd35d32c62eaaf" providerId="LiveId" clId="{D5AA0779-66CB-40A2-B59E-4AEE775BB423}" dt="2023-03-20T15:02:29.141" v="5246" actId="26606"/>
          <ac:cxnSpMkLst>
            <pc:docMk/>
            <pc:sldMk cId="3812808547" sldId="257"/>
            <ac:cxnSpMk id="38" creationId="{7E980882-9F71-4735-B550-09F0FB4AA20C}"/>
          </ac:cxnSpMkLst>
        </pc:cxnChg>
      </pc:sldChg>
      <pc:sldChg chg="addSp delSp modSp new mod setBg">
        <pc:chgData name="hussain ahmed" userId="e7cd35d32c62eaaf" providerId="LiveId" clId="{D5AA0779-66CB-40A2-B59E-4AEE775BB423}" dt="2023-03-16T00:49:34.014" v="3085" actId="207"/>
        <pc:sldMkLst>
          <pc:docMk/>
          <pc:sldMk cId="1375948889" sldId="258"/>
        </pc:sldMkLst>
        <pc:spChg chg="add del mod">
          <ac:chgData name="hussain ahmed" userId="e7cd35d32c62eaaf" providerId="LiveId" clId="{D5AA0779-66CB-40A2-B59E-4AEE775BB423}" dt="2023-03-14T00:26:40.457" v="82"/>
          <ac:spMkLst>
            <pc:docMk/>
            <pc:sldMk cId="1375948889" sldId="258"/>
            <ac:spMk id="2" creationId="{B621DC5D-0FF3-A621-C49C-F160891DC2D4}"/>
          </ac:spMkLst>
        </pc:spChg>
        <pc:spChg chg="add del mod">
          <ac:chgData name="hussain ahmed" userId="e7cd35d32c62eaaf" providerId="LiveId" clId="{D5AA0779-66CB-40A2-B59E-4AEE775BB423}" dt="2023-03-16T00:49:34.014" v="3085" actId="207"/>
          <ac:spMkLst>
            <pc:docMk/>
            <pc:sldMk cId="1375948889" sldId="258"/>
            <ac:spMk id="3" creationId="{ED67A6D0-57EA-8E36-DC60-48FD9EB95C28}"/>
          </ac:spMkLst>
        </pc:spChg>
        <pc:spChg chg="add mod">
          <ac:chgData name="hussain ahmed" userId="e7cd35d32c62eaaf" providerId="LiveId" clId="{D5AA0779-66CB-40A2-B59E-4AEE775BB423}" dt="2023-03-15T16:56:17.608" v="1416" actId="2711"/>
          <ac:spMkLst>
            <pc:docMk/>
            <pc:sldMk cId="1375948889" sldId="258"/>
            <ac:spMk id="5" creationId="{1DFE69F2-DC65-63FD-3853-26F6B6FB1222}"/>
          </ac:spMkLst>
        </pc:spChg>
        <pc:spChg chg="add mod">
          <ac:chgData name="hussain ahmed" userId="e7cd35d32c62eaaf" providerId="LiveId" clId="{D5AA0779-66CB-40A2-B59E-4AEE775BB423}" dt="2023-03-16T00:49:17.250" v="3081" actId="207"/>
          <ac:spMkLst>
            <pc:docMk/>
            <pc:sldMk cId="1375948889" sldId="258"/>
            <ac:spMk id="6" creationId="{CD86663D-E42D-382B-49AD-D9E0CB5DE0A4}"/>
          </ac:spMkLst>
        </pc:spChg>
        <pc:spChg chg="add del mod">
          <ac:chgData name="hussain ahmed" userId="e7cd35d32c62eaaf" providerId="LiveId" clId="{D5AA0779-66CB-40A2-B59E-4AEE775BB423}" dt="2023-03-15T17:00:25.835" v="1419" actId="478"/>
          <ac:spMkLst>
            <pc:docMk/>
            <pc:sldMk cId="1375948889" sldId="258"/>
            <ac:spMk id="7" creationId="{1EEB776C-8D55-94B9-AC46-40830B4D0379}"/>
          </ac:spMkLst>
        </pc:spChg>
        <pc:spChg chg="add mod">
          <ac:chgData name="hussain ahmed" userId="e7cd35d32c62eaaf" providerId="LiveId" clId="{D5AA0779-66CB-40A2-B59E-4AEE775BB423}" dt="2023-03-15T17:01:30.672" v="1426" actId="1076"/>
          <ac:spMkLst>
            <pc:docMk/>
            <pc:sldMk cId="1375948889" sldId="258"/>
            <ac:spMk id="8" creationId="{387860D7-285B-7C6E-B938-44AEE885F443}"/>
          </ac:spMkLst>
        </pc:spChg>
        <pc:picChg chg="add mod">
          <ac:chgData name="hussain ahmed" userId="e7cd35d32c62eaaf" providerId="LiveId" clId="{D5AA0779-66CB-40A2-B59E-4AEE775BB423}" dt="2023-03-15T15:39:56.297" v="705" actId="14100"/>
          <ac:picMkLst>
            <pc:docMk/>
            <pc:sldMk cId="1375948889" sldId="258"/>
            <ac:picMk id="1026" creationId="{567EDD0C-2F63-7AA4-9409-61591A6EC4A7}"/>
          </ac:picMkLst>
        </pc:picChg>
        <pc:picChg chg="add mod">
          <ac:chgData name="hussain ahmed" userId="e7cd35d32c62eaaf" providerId="LiveId" clId="{D5AA0779-66CB-40A2-B59E-4AEE775BB423}" dt="2023-03-15T15:40:23.475" v="709" actId="14100"/>
          <ac:picMkLst>
            <pc:docMk/>
            <pc:sldMk cId="1375948889" sldId="258"/>
            <ac:picMk id="1028" creationId="{40F4E3DA-D0DC-797F-C756-E3264617AE63}"/>
          </ac:picMkLst>
        </pc:picChg>
      </pc:sldChg>
      <pc:sldChg chg="addSp delSp modSp new mod setBg">
        <pc:chgData name="hussain ahmed" userId="e7cd35d32c62eaaf" providerId="LiveId" clId="{D5AA0779-66CB-40A2-B59E-4AEE775BB423}" dt="2023-03-20T15:29:33.035" v="5309" actId="313"/>
        <pc:sldMkLst>
          <pc:docMk/>
          <pc:sldMk cId="3561694973" sldId="259"/>
        </pc:sldMkLst>
        <pc:spChg chg="add mod">
          <ac:chgData name="hussain ahmed" userId="e7cd35d32c62eaaf" providerId="LiveId" clId="{D5AA0779-66CB-40A2-B59E-4AEE775BB423}" dt="2023-03-16T00:50:54.477" v="3093" actId="207"/>
          <ac:spMkLst>
            <pc:docMk/>
            <pc:sldMk cId="3561694973" sldId="259"/>
            <ac:spMk id="2" creationId="{8A332F48-993A-8647-CFF5-5D4F1D786568}"/>
          </ac:spMkLst>
        </pc:spChg>
        <pc:spChg chg="add del mod">
          <ac:chgData name="hussain ahmed" userId="e7cd35d32c62eaaf" providerId="LiveId" clId="{D5AA0779-66CB-40A2-B59E-4AEE775BB423}" dt="2023-03-15T17:59:41.198" v="1500"/>
          <ac:spMkLst>
            <pc:docMk/>
            <pc:sldMk cId="3561694973" sldId="259"/>
            <ac:spMk id="3" creationId="{9B994EA5-22A5-A97D-B97E-96F655A33C26}"/>
          </ac:spMkLst>
        </pc:spChg>
        <pc:spChg chg="add mod">
          <ac:chgData name="hussain ahmed" userId="e7cd35d32c62eaaf" providerId="LiveId" clId="{D5AA0779-66CB-40A2-B59E-4AEE775BB423}" dt="2023-03-20T15:29:33.035" v="5309" actId="313"/>
          <ac:spMkLst>
            <pc:docMk/>
            <pc:sldMk cId="3561694973" sldId="259"/>
            <ac:spMk id="5" creationId="{D7CC528E-CFDD-11B8-6F05-84880AAC1A6D}"/>
          </ac:spMkLst>
        </pc:spChg>
        <pc:spChg chg="add del mod">
          <ac:chgData name="hussain ahmed" userId="e7cd35d32c62eaaf" providerId="LiveId" clId="{D5AA0779-66CB-40A2-B59E-4AEE775BB423}" dt="2023-03-15T18:09:45.643" v="1520"/>
          <ac:spMkLst>
            <pc:docMk/>
            <pc:sldMk cId="3561694973" sldId="259"/>
            <ac:spMk id="6" creationId="{E22D1EBD-5031-F082-1DBF-87E2E69D86AA}"/>
          </ac:spMkLst>
        </pc:spChg>
        <pc:spChg chg="add mod">
          <ac:chgData name="hussain ahmed" userId="e7cd35d32c62eaaf" providerId="LiveId" clId="{D5AA0779-66CB-40A2-B59E-4AEE775BB423}" dt="2023-03-15T18:14:14.044" v="1536" actId="2711"/>
          <ac:spMkLst>
            <pc:docMk/>
            <pc:sldMk cId="3561694973" sldId="259"/>
            <ac:spMk id="7" creationId="{DB6A2D25-29A2-FF76-CD13-DC403AD326C7}"/>
          </ac:spMkLst>
        </pc:spChg>
        <pc:picChg chg="add mod">
          <ac:chgData name="hussain ahmed" userId="e7cd35d32c62eaaf" providerId="LiveId" clId="{D5AA0779-66CB-40A2-B59E-4AEE775BB423}" dt="2023-03-15T18:14:41.138" v="1539" actId="14100"/>
          <ac:picMkLst>
            <pc:docMk/>
            <pc:sldMk cId="3561694973" sldId="259"/>
            <ac:picMk id="3074" creationId="{F56BB433-EDA1-169A-B6CC-238BF7D3B383}"/>
          </ac:picMkLst>
        </pc:picChg>
      </pc:sldChg>
      <pc:sldChg chg="addSp delSp modSp new mod">
        <pc:chgData name="hussain ahmed" userId="e7cd35d32c62eaaf" providerId="LiveId" clId="{D5AA0779-66CB-40A2-B59E-4AEE775BB423}" dt="2023-03-16T00:56:21.401" v="3122" actId="20577"/>
        <pc:sldMkLst>
          <pc:docMk/>
          <pc:sldMk cId="2329597815" sldId="260"/>
        </pc:sldMkLst>
        <pc:spChg chg="add del mod">
          <ac:chgData name="hussain ahmed" userId="e7cd35d32c62eaaf" providerId="LiveId" clId="{D5AA0779-66CB-40A2-B59E-4AEE775BB423}" dt="2023-03-14T00:38:37.118" v="140"/>
          <ac:spMkLst>
            <pc:docMk/>
            <pc:sldMk cId="2329597815" sldId="260"/>
            <ac:spMk id="2" creationId="{EDD97BA1-CB09-9384-9627-D71CCA2798C1}"/>
          </ac:spMkLst>
        </pc:spChg>
        <pc:spChg chg="add mod">
          <ac:chgData name="hussain ahmed" userId="e7cd35d32c62eaaf" providerId="LiveId" clId="{D5AA0779-66CB-40A2-B59E-4AEE775BB423}" dt="2023-03-16T00:56:21.401" v="3122" actId="20577"/>
          <ac:spMkLst>
            <pc:docMk/>
            <pc:sldMk cId="2329597815" sldId="260"/>
            <ac:spMk id="3" creationId="{978375AF-2B45-35D1-0FC6-0B5E73366F28}"/>
          </ac:spMkLst>
        </pc:spChg>
        <pc:spChg chg="add mod">
          <ac:chgData name="hussain ahmed" userId="e7cd35d32c62eaaf" providerId="LiveId" clId="{D5AA0779-66CB-40A2-B59E-4AEE775BB423}" dt="2023-03-16T00:53:30.990" v="3099" actId="21"/>
          <ac:spMkLst>
            <pc:docMk/>
            <pc:sldMk cId="2329597815" sldId="260"/>
            <ac:spMk id="4" creationId="{B314410F-D419-C178-BC44-7604854BD541}"/>
          </ac:spMkLst>
        </pc:spChg>
      </pc:sldChg>
      <pc:sldChg chg="addSp delSp modSp new mod">
        <pc:chgData name="hussain ahmed" userId="e7cd35d32c62eaaf" providerId="LiveId" clId="{D5AA0779-66CB-40A2-B59E-4AEE775BB423}" dt="2023-03-20T14:39:42.232" v="5117" actId="207"/>
        <pc:sldMkLst>
          <pc:docMk/>
          <pc:sldMk cId="3385791181" sldId="261"/>
        </pc:sldMkLst>
        <pc:spChg chg="add del mod">
          <ac:chgData name="hussain ahmed" userId="e7cd35d32c62eaaf" providerId="LiveId" clId="{D5AA0779-66CB-40A2-B59E-4AEE775BB423}" dt="2023-03-16T16:41:49.610" v="5001" actId="478"/>
          <ac:spMkLst>
            <pc:docMk/>
            <pc:sldMk cId="3385791181" sldId="261"/>
            <ac:spMk id="2" creationId="{5A6ADC7F-483F-8036-9BE4-E203F4D88DAF}"/>
          </ac:spMkLst>
        </pc:spChg>
        <pc:spChg chg="add mod">
          <ac:chgData name="hussain ahmed" userId="e7cd35d32c62eaaf" providerId="LiveId" clId="{D5AA0779-66CB-40A2-B59E-4AEE775BB423}" dt="2023-03-20T14:39:42.232" v="5117" actId="207"/>
          <ac:spMkLst>
            <pc:docMk/>
            <pc:sldMk cId="3385791181" sldId="261"/>
            <ac:spMk id="2" creationId="{72E467B6-5C2B-32D7-3747-FC5A645500C8}"/>
          </ac:spMkLst>
        </pc:spChg>
        <pc:spChg chg="add del mod">
          <ac:chgData name="hussain ahmed" userId="e7cd35d32c62eaaf" providerId="LiveId" clId="{D5AA0779-66CB-40A2-B59E-4AEE775BB423}" dt="2023-03-15T14:37:49.845" v="393" actId="478"/>
          <ac:spMkLst>
            <pc:docMk/>
            <pc:sldMk cId="3385791181" sldId="261"/>
            <ac:spMk id="3" creationId="{75E597B9-348F-FB31-9294-0D2947A53474}"/>
          </ac:spMkLst>
        </pc:spChg>
        <pc:spChg chg="add mod">
          <ac:chgData name="hussain ahmed" userId="e7cd35d32c62eaaf" providerId="LiveId" clId="{D5AA0779-66CB-40A2-B59E-4AEE775BB423}" dt="2023-03-15T21:39:56.620" v="2224" actId="1076"/>
          <ac:spMkLst>
            <pc:docMk/>
            <pc:sldMk cId="3385791181" sldId="261"/>
            <ac:spMk id="4" creationId="{1FAB1B2A-58FF-AB60-5C64-E4678B465621}"/>
          </ac:spMkLst>
        </pc:spChg>
        <pc:spChg chg="add mod">
          <ac:chgData name="hussain ahmed" userId="e7cd35d32c62eaaf" providerId="LiveId" clId="{D5AA0779-66CB-40A2-B59E-4AEE775BB423}" dt="2023-03-15T20:48:37.611" v="2074" actId="20577"/>
          <ac:spMkLst>
            <pc:docMk/>
            <pc:sldMk cId="3385791181" sldId="261"/>
            <ac:spMk id="5" creationId="{07A899CE-0EF1-6CF0-53D8-EEA4D0E55777}"/>
          </ac:spMkLst>
        </pc:spChg>
        <pc:spChg chg="add mod">
          <ac:chgData name="hussain ahmed" userId="e7cd35d32c62eaaf" providerId="LiveId" clId="{D5AA0779-66CB-40A2-B59E-4AEE775BB423}" dt="2023-03-16T00:51:23.041" v="3095" actId="207"/>
          <ac:spMkLst>
            <pc:docMk/>
            <pc:sldMk cId="3385791181" sldId="261"/>
            <ac:spMk id="6" creationId="{7FD0643A-5584-1610-B252-0C9520D8908C}"/>
          </ac:spMkLst>
        </pc:spChg>
        <pc:spChg chg="add mod">
          <ac:chgData name="hussain ahmed" userId="e7cd35d32c62eaaf" providerId="LiveId" clId="{D5AA0779-66CB-40A2-B59E-4AEE775BB423}" dt="2023-03-15T23:13:51.028" v="2984" actId="14100"/>
          <ac:spMkLst>
            <pc:docMk/>
            <pc:sldMk cId="3385791181" sldId="261"/>
            <ac:spMk id="7" creationId="{A57FDD20-4E21-C712-75E2-9B68A57CD02E}"/>
          </ac:spMkLst>
        </pc:spChg>
        <pc:picChg chg="add mod">
          <ac:chgData name="hussain ahmed" userId="e7cd35d32c62eaaf" providerId="LiveId" clId="{D5AA0779-66CB-40A2-B59E-4AEE775BB423}" dt="2023-03-15T23:13:06.221" v="2979" actId="14100"/>
          <ac:picMkLst>
            <pc:docMk/>
            <pc:sldMk cId="3385791181" sldId="261"/>
            <ac:picMk id="5122" creationId="{8804EFCC-3CEE-0E22-C625-BD815621B4C8}"/>
          </ac:picMkLst>
        </pc:picChg>
      </pc:sldChg>
      <pc:sldChg chg="addSp modSp new mod setBg">
        <pc:chgData name="hussain ahmed" userId="e7cd35d32c62eaaf" providerId="LiveId" clId="{D5AA0779-66CB-40A2-B59E-4AEE775BB423}" dt="2023-03-20T15:28:48.295" v="5298" actId="20577"/>
        <pc:sldMkLst>
          <pc:docMk/>
          <pc:sldMk cId="2681690236" sldId="262"/>
        </pc:sldMkLst>
        <pc:spChg chg="add mod">
          <ac:chgData name="hussain ahmed" userId="e7cd35d32c62eaaf" providerId="LiveId" clId="{D5AA0779-66CB-40A2-B59E-4AEE775BB423}" dt="2023-03-14T00:42:45.719" v="188" actId="2711"/>
          <ac:spMkLst>
            <pc:docMk/>
            <pc:sldMk cId="2681690236" sldId="262"/>
            <ac:spMk id="2" creationId="{A801A66D-C83F-EA0E-AD20-BF75AB030BFE}"/>
          </ac:spMkLst>
        </pc:spChg>
        <pc:spChg chg="add mod">
          <ac:chgData name="hussain ahmed" userId="e7cd35d32c62eaaf" providerId="LiveId" clId="{D5AA0779-66CB-40A2-B59E-4AEE775BB423}" dt="2023-03-20T15:28:48.295" v="5298" actId="20577"/>
          <ac:spMkLst>
            <pc:docMk/>
            <pc:sldMk cId="2681690236" sldId="262"/>
            <ac:spMk id="3" creationId="{44DD4DB5-3627-BB20-BF66-BB4D11BDCB17}"/>
          </ac:spMkLst>
        </pc:spChg>
      </pc:sldChg>
      <pc:sldChg chg="addSp delSp modSp new mod setBg">
        <pc:chgData name="hussain ahmed" userId="e7cd35d32c62eaaf" providerId="LiveId" clId="{D5AA0779-66CB-40A2-B59E-4AEE775BB423}" dt="2023-03-16T20:01:09.411" v="5093" actId="20577"/>
        <pc:sldMkLst>
          <pc:docMk/>
          <pc:sldMk cId="2985599415" sldId="263"/>
        </pc:sldMkLst>
        <pc:spChg chg="add del mod">
          <ac:chgData name="hussain ahmed" userId="e7cd35d32c62eaaf" providerId="LiveId" clId="{D5AA0779-66CB-40A2-B59E-4AEE775BB423}" dt="2023-03-16T20:01:09.411" v="5093" actId="20577"/>
          <ac:spMkLst>
            <pc:docMk/>
            <pc:sldMk cId="2985599415" sldId="263"/>
            <ac:spMk id="3" creationId="{8A350C43-0B3F-16A8-A4D6-5DB0BD93FCB1}"/>
          </ac:spMkLst>
        </pc:spChg>
        <pc:spChg chg="add mod">
          <ac:chgData name="hussain ahmed" userId="e7cd35d32c62eaaf" providerId="LiveId" clId="{D5AA0779-66CB-40A2-B59E-4AEE775BB423}" dt="2023-03-16T20:01:01.655" v="5091" actId="14100"/>
          <ac:spMkLst>
            <pc:docMk/>
            <pc:sldMk cId="2985599415" sldId="263"/>
            <ac:spMk id="4" creationId="{FDBE9414-E4D8-8744-64FA-FC17366C5E05}"/>
          </ac:spMkLst>
        </pc:spChg>
        <pc:spChg chg="add mod">
          <ac:chgData name="hussain ahmed" userId="e7cd35d32c62eaaf" providerId="LiveId" clId="{D5AA0779-66CB-40A2-B59E-4AEE775BB423}" dt="2023-03-15T15:35:21.195" v="691" actId="1076"/>
          <ac:spMkLst>
            <pc:docMk/>
            <pc:sldMk cId="2985599415" sldId="263"/>
            <ac:spMk id="5" creationId="{1CC30AB6-7888-83E4-0EF5-6BC6174C5866}"/>
          </ac:spMkLst>
        </pc:spChg>
        <pc:spChg chg="add del mod">
          <ac:chgData name="hussain ahmed" userId="e7cd35d32c62eaaf" providerId="LiveId" clId="{D5AA0779-66CB-40A2-B59E-4AEE775BB423}" dt="2023-03-15T16:41:12.747" v="1372" actId="478"/>
          <ac:spMkLst>
            <pc:docMk/>
            <pc:sldMk cId="2985599415" sldId="263"/>
            <ac:spMk id="7" creationId="{D8F0D012-9B7A-9A6A-60E9-F84B09548755}"/>
          </ac:spMkLst>
        </pc:spChg>
        <pc:spChg chg="add mod">
          <ac:chgData name="hussain ahmed" userId="e7cd35d32c62eaaf" providerId="LiveId" clId="{D5AA0779-66CB-40A2-B59E-4AEE775BB423}" dt="2023-03-15T16:40:43.676" v="1358" actId="1076"/>
          <ac:spMkLst>
            <pc:docMk/>
            <pc:sldMk cId="2985599415" sldId="263"/>
            <ac:spMk id="8" creationId="{96E32EB6-E4BD-DE1E-E01F-3346B80A897F}"/>
          </ac:spMkLst>
        </pc:spChg>
        <pc:picChg chg="add del mod">
          <ac:chgData name="hussain ahmed" userId="e7cd35d32c62eaaf" providerId="LiveId" clId="{D5AA0779-66CB-40A2-B59E-4AEE775BB423}" dt="2023-03-15T16:24:35.991" v="1217"/>
          <ac:picMkLst>
            <pc:docMk/>
            <pc:sldMk cId="2985599415" sldId="263"/>
            <ac:picMk id="2050" creationId="{493A6A4E-95B7-084F-9C16-78E85BEBA04E}"/>
          </ac:picMkLst>
        </pc:picChg>
        <pc:picChg chg="add mod">
          <ac:chgData name="hussain ahmed" userId="e7cd35d32c62eaaf" providerId="LiveId" clId="{D5AA0779-66CB-40A2-B59E-4AEE775BB423}" dt="2023-03-15T16:36:46.848" v="1348" actId="1076"/>
          <ac:picMkLst>
            <pc:docMk/>
            <pc:sldMk cId="2985599415" sldId="263"/>
            <ac:picMk id="2052" creationId="{F6F8C16B-0C9B-F73E-2C53-DA89D2CDF561}"/>
          </ac:picMkLst>
        </pc:picChg>
      </pc:sldChg>
      <pc:sldChg chg="addSp delSp modSp new mod setBg">
        <pc:chgData name="hussain ahmed" userId="e7cd35d32c62eaaf" providerId="LiveId" clId="{D5AA0779-66CB-40A2-B59E-4AEE775BB423}" dt="2023-03-20T14:37:53.374" v="5108" actId="20577"/>
        <pc:sldMkLst>
          <pc:docMk/>
          <pc:sldMk cId="365221392" sldId="264"/>
        </pc:sldMkLst>
        <pc:spChg chg="add mod">
          <ac:chgData name="hussain ahmed" userId="e7cd35d32c62eaaf" providerId="LiveId" clId="{D5AA0779-66CB-40A2-B59E-4AEE775BB423}" dt="2023-03-15T17:55:58.688" v="1452" actId="14100"/>
          <ac:spMkLst>
            <pc:docMk/>
            <pc:sldMk cId="365221392" sldId="264"/>
            <ac:spMk id="2" creationId="{FD1C1FAB-1D8F-8380-F65A-746152F0DD73}"/>
          </ac:spMkLst>
        </pc:spChg>
        <pc:spChg chg="add mod">
          <ac:chgData name="hussain ahmed" userId="e7cd35d32c62eaaf" providerId="LiveId" clId="{D5AA0779-66CB-40A2-B59E-4AEE775BB423}" dt="2023-03-20T14:37:53.374" v="5108" actId="20577"/>
          <ac:spMkLst>
            <pc:docMk/>
            <pc:sldMk cId="365221392" sldId="264"/>
            <ac:spMk id="3" creationId="{3489F264-699C-B143-6FF7-19544E254362}"/>
          </ac:spMkLst>
        </pc:spChg>
        <pc:spChg chg="add mod">
          <ac:chgData name="hussain ahmed" userId="e7cd35d32c62eaaf" providerId="LiveId" clId="{D5AA0779-66CB-40A2-B59E-4AEE775BB423}" dt="2023-03-20T14:37:43.106" v="5104" actId="20577"/>
          <ac:spMkLst>
            <pc:docMk/>
            <pc:sldMk cId="365221392" sldId="264"/>
            <ac:spMk id="4" creationId="{A77B3CD6-7302-AB74-8925-2D21ACE79373}"/>
          </ac:spMkLst>
        </pc:spChg>
        <pc:spChg chg="add del mod">
          <ac:chgData name="hussain ahmed" userId="e7cd35d32c62eaaf" providerId="LiveId" clId="{D5AA0779-66CB-40A2-B59E-4AEE775BB423}" dt="2023-03-15T20:39:14.814" v="1801"/>
          <ac:spMkLst>
            <pc:docMk/>
            <pc:sldMk cId="365221392" sldId="264"/>
            <ac:spMk id="5" creationId="{B907746E-421A-1E23-3EC4-EDE00390B718}"/>
          </ac:spMkLst>
        </pc:spChg>
        <pc:spChg chg="add del mod">
          <ac:chgData name="hussain ahmed" userId="e7cd35d32c62eaaf" providerId="LiveId" clId="{D5AA0779-66CB-40A2-B59E-4AEE775BB423}" dt="2023-03-15T20:40:18.937" v="1808"/>
          <ac:spMkLst>
            <pc:docMk/>
            <pc:sldMk cId="365221392" sldId="264"/>
            <ac:spMk id="6" creationId="{E1ED6BDC-91EB-0068-EFBE-81E8BF751580}"/>
          </ac:spMkLst>
        </pc:spChg>
        <pc:spChg chg="add mod">
          <ac:chgData name="hussain ahmed" userId="e7cd35d32c62eaaf" providerId="LiveId" clId="{D5AA0779-66CB-40A2-B59E-4AEE775BB423}" dt="2023-03-15T20:43:49.156" v="1816" actId="1076"/>
          <ac:spMkLst>
            <pc:docMk/>
            <pc:sldMk cId="365221392" sldId="264"/>
            <ac:spMk id="7" creationId="{039C0027-5F4B-E3E0-C11F-BBE6A6B8AC5B}"/>
          </ac:spMkLst>
        </pc:spChg>
        <pc:picChg chg="add mod">
          <ac:chgData name="hussain ahmed" userId="e7cd35d32c62eaaf" providerId="LiveId" clId="{D5AA0779-66CB-40A2-B59E-4AEE775BB423}" dt="2023-03-15T20:40:16.330" v="1806" actId="14100"/>
          <ac:picMkLst>
            <pc:docMk/>
            <pc:sldMk cId="365221392" sldId="264"/>
            <ac:picMk id="4098" creationId="{11A4178E-7783-3688-C0F3-05F74E1D7795}"/>
          </ac:picMkLst>
        </pc:picChg>
      </pc:sldChg>
      <pc:sldChg chg="addSp delSp modSp new mod">
        <pc:chgData name="hussain ahmed" userId="e7cd35d32c62eaaf" providerId="LiveId" clId="{D5AA0779-66CB-40A2-B59E-4AEE775BB423}" dt="2023-03-20T15:29:06.418" v="5304" actId="20577"/>
        <pc:sldMkLst>
          <pc:docMk/>
          <pc:sldMk cId="4495554" sldId="265"/>
        </pc:sldMkLst>
        <pc:spChg chg="add mod">
          <ac:chgData name="hussain ahmed" userId="e7cd35d32c62eaaf" providerId="LiveId" clId="{D5AA0779-66CB-40A2-B59E-4AEE775BB423}" dt="2023-03-15T23:20:16.534" v="3026" actId="207"/>
          <ac:spMkLst>
            <pc:docMk/>
            <pc:sldMk cId="4495554" sldId="265"/>
            <ac:spMk id="2" creationId="{716766F5-5084-235C-7F9A-978535531E5D}"/>
          </ac:spMkLst>
        </pc:spChg>
        <pc:spChg chg="add del mod">
          <ac:chgData name="hussain ahmed" userId="e7cd35d32c62eaaf" providerId="LiveId" clId="{D5AA0779-66CB-40A2-B59E-4AEE775BB423}" dt="2023-03-15T23:20:11.465" v="3025" actId="207"/>
          <ac:spMkLst>
            <pc:docMk/>
            <pc:sldMk cId="4495554" sldId="265"/>
            <ac:spMk id="3" creationId="{C01B21E6-5F99-92FA-24D3-7A4966BD4DAD}"/>
          </ac:spMkLst>
        </pc:spChg>
        <pc:spChg chg="add mod">
          <ac:chgData name="hussain ahmed" userId="e7cd35d32c62eaaf" providerId="LiveId" clId="{D5AA0779-66CB-40A2-B59E-4AEE775BB423}" dt="2023-03-20T15:29:06.418" v="5304" actId="20577"/>
          <ac:spMkLst>
            <pc:docMk/>
            <pc:sldMk cId="4495554" sldId="265"/>
            <ac:spMk id="4" creationId="{3EED0448-6858-4CA8-4021-F30A11DEB833}"/>
          </ac:spMkLst>
        </pc:spChg>
        <pc:spChg chg="add mod">
          <ac:chgData name="hussain ahmed" userId="e7cd35d32c62eaaf" providerId="LiveId" clId="{D5AA0779-66CB-40A2-B59E-4AEE775BB423}" dt="2023-03-15T23:24:15.759" v="3037" actId="14100"/>
          <ac:spMkLst>
            <pc:docMk/>
            <pc:sldMk cId="4495554" sldId="265"/>
            <ac:spMk id="5" creationId="{9FE63CC6-0D57-3761-95C2-9364A7379658}"/>
          </ac:spMkLst>
        </pc:spChg>
      </pc:sldChg>
      <pc:sldChg chg="addSp delSp modSp new mod setBg setClrOvrMap delDesignElem">
        <pc:chgData name="hussain ahmed" userId="e7cd35d32c62eaaf" providerId="LiveId" clId="{D5AA0779-66CB-40A2-B59E-4AEE775BB423}" dt="2023-03-20T15:33:14.825" v="5386" actId="207"/>
        <pc:sldMkLst>
          <pc:docMk/>
          <pc:sldMk cId="718083896" sldId="266"/>
        </pc:sldMkLst>
        <pc:spChg chg="del">
          <ac:chgData name="hussain ahmed" userId="e7cd35d32c62eaaf" providerId="LiveId" clId="{D5AA0779-66CB-40A2-B59E-4AEE775BB423}" dt="2023-03-15T14:29:42.314" v="281" actId="478"/>
          <ac:spMkLst>
            <pc:docMk/>
            <pc:sldMk cId="718083896" sldId="266"/>
            <ac:spMk id="2" creationId="{13DFBDBC-D5C6-727C-955D-0C682FBF3E07}"/>
          </ac:spMkLst>
        </pc:spChg>
        <pc:spChg chg="del mod">
          <ac:chgData name="hussain ahmed" userId="e7cd35d32c62eaaf" providerId="LiveId" clId="{D5AA0779-66CB-40A2-B59E-4AEE775BB423}" dt="2023-03-15T14:31:51.527" v="289" actId="478"/>
          <ac:spMkLst>
            <pc:docMk/>
            <pc:sldMk cId="718083896" sldId="266"/>
            <ac:spMk id="3" creationId="{1153D349-E2AC-FD37-A763-D8ED2FD5693F}"/>
          </ac:spMkLst>
        </pc:spChg>
        <pc:spChg chg="add mod">
          <ac:chgData name="hussain ahmed" userId="e7cd35d32c62eaaf" providerId="LiveId" clId="{D5AA0779-66CB-40A2-B59E-4AEE775BB423}" dt="2023-03-20T15:33:08.390" v="5384" actId="20577"/>
          <ac:spMkLst>
            <pc:docMk/>
            <pc:sldMk cId="718083896" sldId="266"/>
            <ac:spMk id="4" creationId="{5977E87B-490F-C32F-1BC1-444997992030}"/>
          </ac:spMkLst>
        </pc:spChg>
        <pc:spChg chg="add del mod">
          <ac:chgData name="hussain ahmed" userId="e7cd35d32c62eaaf" providerId="LiveId" clId="{D5AA0779-66CB-40A2-B59E-4AEE775BB423}" dt="2023-03-15T14:33:40.879" v="316"/>
          <ac:spMkLst>
            <pc:docMk/>
            <pc:sldMk cId="718083896" sldId="266"/>
            <ac:spMk id="5" creationId="{F23AD4DC-6DDC-F16B-2242-A81F8AEEA5DD}"/>
          </ac:spMkLst>
        </pc:spChg>
        <pc:spChg chg="add del mod">
          <ac:chgData name="hussain ahmed" userId="e7cd35d32c62eaaf" providerId="LiveId" clId="{D5AA0779-66CB-40A2-B59E-4AEE775BB423}" dt="2023-03-15T21:49:09.762" v="2449" actId="26606"/>
          <ac:spMkLst>
            <pc:docMk/>
            <pc:sldMk cId="718083896" sldId="266"/>
            <ac:spMk id="6" creationId="{31ED9C42-9237-5922-FCDD-5175AAE8D8E8}"/>
          </ac:spMkLst>
        </pc:spChg>
        <pc:spChg chg="add del">
          <ac:chgData name="hussain ahmed" userId="e7cd35d32c62eaaf" providerId="LiveId" clId="{D5AA0779-66CB-40A2-B59E-4AEE775BB423}" dt="2023-03-15T21:49:09.731" v="2448" actId="26606"/>
          <ac:spMkLst>
            <pc:docMk/>
            <pc:sldMk cId="718083896" sldId="266"/>
            <ac:spMk id="11" creationId="{0D9B8FD4-CDEB-4EB4-B4DE-C89E11938958}"/>
          </ac:spMkLst>
        </pc:spChg>
        <pc:spChg chg="add del">
          <ac:chgData name="hussain ahmed" userId="e7cd35d32c62eaaf" providerId="LiveId" clId="{D5AA0779-66CB-40A2-B59E-4AEE775BB423}" dt="2023-03-15T21:48:54.428" v="2444" actId="26606"/>
          <ac:spMkLst>
            <pc:docMk/>
            <pc:sldMk cId="718083896" sldId="266"/>
            <ac:spMk id="12" creationId="{4E78424C-6FD0-41F8-9CAA-5DC19C42359F}"/>
          </ac:spMkLst>
        </pc:spChg>
        <pc:spChg chg="add del">
          <ac:chgData name="hussain ahmed" userId="e7cd35d32c62eaaf" providerId="LiveId" clId="{D5AA0779-66CB-40A2-B59E-4AEE775BB423}" dt="2023-03-15T21:49:09.731" v="2448" actId="26606"/>
          <ac:spMkLst>
            <pc:docMk/>
            <pc:sldMk cId="718083896" sldId="266"/>
            <ac:spMk id="13" creationId="{5A2E3D1D-9E9F-4739-BA14-D4D7FA9FBDD1}"/>
          </ac:spMkLst>
        </pc:spChg>
        <pc:spChg chg="add del">
          <ac:chgData name="hussain ahmed" userId="e7cd35d32c62eaaf" providerId="LiveId" clId="{D5AA0779-66CB-40A2-B59E-4AEE775BB423}" dt="2023-03-15T21:48:54.428" v="2444" actId="26606"/>
          <ac:spMkLst>
            <pc:docMk/>
            <pc:sldMk cId="718083896" sldId="266"/>
            <ac:spMk id="14" creationId="{DD136760-57DC-4301-8BEA-B71AD2D13905}"/>
          </ac:spMkLst>
        </pc:spChg>
        <pc:spChg chg="add del">
          <ac:chgData name="hussain ahmed" userId="e7cd35d32c62eaaf" providerId="LiveId" clId="{D5AA0779-66CB-40A2-B59E-4AEE775BB423}" dt="2023-03-15T21:49:09.731" v="2448" actId="26606"/>
          <ac:spMkLst>
            <pc:docMk/>
            <pc:sldMk cId="718083896" sldId="266"/>
            <ac:spMk id="15" creationId="{1FFB365B-E9DC-4859-B8AB-CB83EEBE4E28}"/>
          </ac:spMkLst>
        </pc:spChg>
        <pc:spChg chg="add del">
          <ac:chgData name="hussain ahmed" userId="e7cd35d32c62eaaf" providerId="LiveId" clId="{D5AA0779-66CB-40A2-B59E-4AEE775BB423}" dt="2023-03-15T21:48:54.428" v="2444" actId="26606"/>
          <ac:spMkLst>
            <pc:docMk/>
            <pc:sldMk cId="718083896" sldId="266"/>
            <ac:spMk id="16" creationId="{BDC58DEA-1307-4F44-AD47-E613D8B76A89}"/>
          </ac:spMkLst>
        </pc:spChg>
        <pc:spChg chg="add del">
          <ac:chgData name="hussain ahmed" userId="e7cd35d32c62eaaf" providerId="LiveId" clId="{D5AA0779-66CB-40A2-B59E-4AEE775BB423}" dt="2023-03-15T21:49:09.731" v="2448" actId="26606"/>
          <ac:spMkLst>
            <pc:docMk/>
            <pc:sldMk cId="718083896" sldId="266"/>
            <ac:spMk id="17" creationId="{8ADAB9C8-EB37-4914-A699-C716FC8FE4FE}"/>
          </ac:spMkLst>
        </pc:spChg>
        <pc:spChg chg="add del">
          <ac:chgData name="hussain ahmed" userId="e7cd35d32c62eaaf" providerId="LiveId" clId="{D5AA0779-66CB-40A2-B59E-4AEE775BB423}" dt="2023-03-15T21:48:54.428" v="2444" actId="26606"/>
          <ac:spMkLst>
            <pc:docMk/>
            <pc:sldMk cId="718083896" sldId="266"/>
            <ac:spMk id="18" creationId="{C99B912D-1E4B-42AF-A2BE-CFEFEC916EE7}"/>
          </ac:spMkLst>
        </pc:spChg>
        <pc:spChg chg="add del">
          <ac:chgData name="hussain ahmed" userId="e7cd35d32c62eaaf" providerId="LiveId" clId="{D5AA0779-66CB-40A2-B59E-4AEE775BB423}" dt="2023-03-15T21:49:09.731" v="2448" actId="26606"/>
          <ac:spMkLst>
            <pc:docMk/>
            <pc:sldMk cId="718083896" sldId="266"/>
            <ac:spMk id="22" creationId="{31ED9C42-9237-5922-FCDD-5175AAE8D8E8}"/>
          </ac:spMkLst>
        </pc:spChg>
        <pc:spChg chg="add del">
          <ac:chgData name="hussain ahmed" userId="e7cd35d32c62eaaf" providerId="LiveId" clId="{D5AA0779-66CB-40A2-B59E-4AEE775BB423}" dt="2023-03-15T21:49:33.167" v="2451"/>
          <ac:spMkLst>
            <pc:docMk/>
            <pc:sldMk cId="718083896" sldId="266"/>
            <ac:spMk id="24" creationId="{052BEFF1-896C-45B1-B02C-96A6A1BC389A}"/>
          </ac:spMkLst>
        </pc:spChg>
        <pc:spChg chg="add del">
          <ac:chgData name="hussain ahmed" userId="e7cd35d32c62eaaf" providerId="LiveId" clId="{D5AA0779-66CB-40A2-B59E-4AEE775BB423}" dt="2023-03-15T21:49:33.167" v="2451"/>
          <ac:spMkLst>
            <pc:docMk/>
            <pc:sldMk cId="718083896" sldId="266"/>
            <ac:spMk id="25" creationId="{BB237A14-61B1-4C00-A670-5D8D68A8668E}"/>
          </ac:spMkLst>
        </pc:spChg>
        <pc:spChg chg="add del">
          <ac:chgData name="hussain ahmed" userId="e7cd35d32c62eaaf" providerId="LiveId" clId="{D5AA0779-66CB-40A2-B59E-4AEE775BB423}" dt="2023-03-15T21:49:33.167" v="2451"/>
          <ac:spMkLst>
            <pc:docMk/>
            <pc:sldMk cId="718083896" sldId="266"/>
            <ac:spMk id="26" creationId="{8598F259-6F54-47A3-8D13-1603D786A328}"/>
          </ac:spMkLst>
        </pc:spChg>
        <pc:spChg chg="add del">
          <ac:chgData name="hussain ahmed" userId="e7cd35d32c62eaaf" providerId="LiveId" clId="{D5AA0779-66CB-40A2-B59E-4AEE775BB423}" dt="2023-03-15T21:49:33.167" v="2451"/>
          <ac:spMkLst>
            <pc:docMk/>
            <pc:sldMk cId="718083896" sldId="266"/>
            <ac:spMk id="27" creationId="{0BA768A8-4FED-4ED8-9E46-6BE72188ECD2}"/>
          </ac:spMkLst>
        </pc:spChg>
        <pc:spChg chg="add mod">
          <ac:chgData name="hussain ahmed" userId="e7cd35d32c62eaaf" providerId="LiveId" clId="{D5AA0779-66CB-40A2-B59E-4AEE775BB423}" dt="2023-03-20T15:33:14.825" v="5386" actId="207"/>
          <ac:spMkLst>
            <pc:docMk/>
            <pc:sldMk cId="718083896" sldId="266"/>
            <ac:spMk id="28" creationId="{31ED9C42-9237-5922-FCDD-5175AAE8D8E8}"/>
          </ac:spMkLst>
        </pc:spChg>
        <pc:spChg chg="add del">
          <ac:chgData name="hussain ahmed" userId="e7cd35d32c62eaaf" providerId="LiveId" clId="{D5AA0779-66CB-40A2-B59E-4AEE775BB423}" dt="2023-03-15T21:51:55.845" v="2461"/>
          <ac:spMkLst>
            <pc:docMk/>
            <pc:sldMk cId="718083896" sldId="266"/>
            <ac:spMk id="30" creationId="{CADF2543-1B6F-4FBC-A7AF-53A0430E05AB}"/>
          </ac:spMkLst>
        </pc:spChg>
        <pc:spChg chg="add del">
          <ac:chgData name="hussain ahmed" userId="e7cd35d32c62eaaf" providerId="LiveId" clId="{D5AA0779-66CB-40A2-B59E-4AEE775BB423}" dt="2023-03-15T21:54:31.145" v="2464" actId="26606"/>
          <ac:spMkLst>
            <pc:docMk/>
            <pc:sldMk cId="718083896" sldId="266"/>
            <ac:spMk id="32" creationId="{11A978AA-7672-42C4-B5ED-55539D564D6E}"/>
          </ac:spMkLst>
        </pc:spChg>
        <pc:spChg chg="add del">
          <ac:chgData name="hussain ahmed" userId="e7cd35d32c62eaaf" providerId="LiveId" clId="{D5AA0779-66CB-40A2-B59E-4AEE775BB423}" dt="2023-03-15T21:49:49.250" v="2455"/>
          <ac:spMkLst>
            <pc:docMk/>
            <pc:sldMk cId="718083896" sldId="266"/>
            <ac:spMk id="33" creationId="{B0890400-BB8B-4A44-AB63-65C7CA223EBA}"/>
          </ac:spMkLst>
        </pc:spChg>
        <pc:spChg chg="add del">
          <ac:chgData name="hussain ahmed" userId="e7cd35d32c62eaaf" providerId="LiveId" clId="{D5AA0779-66CB-40A2-B59E-4AEE775BB423}" dt="2023-03-15T21:54:31.145" v="2464" actId="26606"/>
          <ac:spMkLst>
            <pc:docMk/>
            <pc:sldMk cId="718083896" sldId="266"/>
            <ac:spMk id="34" creationId="{7B938393-3C03-4A4C-9BEF-927DC2366562}"/>
          </ac:spMkLst>
        </pc:spChg>
        <pc:spChg chg="add del">
          <ac:chgData name="hussain ahmed" userId="e7cd35d32c62eaaf" providerId="LiveId" clId="{D5AA0779-66CB-40A2-B59E-4AEE775BB423}" dt="2023-03-15T21:54:31.145" v="2464" actId="26606"/>
          <ac:spMkLst>
            <pc:docMk/>
            <pc:sldMk cId="718083896" sldId="266"/>
            <ac:spMk id="37" creationId="{A092A857-B226-45FB-955B-CBB2C1B5318E}"/>
          </ac:spMkLst>
        </pc:spChg>
        <pc:spChg chg="add del">
          <ac:chgData name="hussain ahmed" userId="e7cd35d32c62eaaf" providerId="LiveId" clId="{D5AA0779-66CB-40A2-B59E-4AEE775BB423}" dt="2023-03-15T21:56:59.650" v="2475"/>
          <ac:spMkLst>
            <pc:docMk/>
            <pc:sldMk cId="718083896" sldId="266"/>
            <ac:spMk id="39" creationId="{C8DD82D3-D002-45B0-B16A-82B3DA4EFDDB}"/>
          </ac:spMkLst>
        </pc:spChg>
        <pc:spChg chg="add del">
          <ac:chgData name="hussain ahmed" userId="e7cd35d32c62eaaf" providerId="LiveId" clId="{D5AA0779-66CB-40A2-B59E-4AEE775BB423}" dt="2023-03-15T21:56:59.650" v="2475"/>
          <ac:spMkLst>
            <pc:docMk/>
            <pc:sldMk cId="718083896" sldId="266"/>
            <ac:spMk id="41" creationId="{4C15B19B-E7BB-4060-B12F-3CDA8EF16A52}"/>
          </ac:spMkLst>
        </pc:spChg>
        <pc:grpChg chg="add del">
          <ac:chgData name="hussain ahmed" userId="e7cd35d32c62eaaf" providerId="LiveId" clId="{D5AA0779-66CB-40A2-B59E-4AEE775BB423}" dt="2023-03-15T21:51:55.845" v="2461"/>
          <ac:grpSpMkLst>
            <pc:docMk/>
            <pc:sldMk cId="718083896" sldId="266"/>
            <ac:grpSpMk id="31" creationId="{A80A6E81-6B71-43DF-877B-E964A9A4CB68}"/>
          </ac:grpSpMkLst>
        </pc:grpChg>
        <pc:graphicFrameChg chg="add del">
          <ac:chgData name="hussain ahmed" userId="e7cd35d32c62eaaf" providerId="LiveId" clId="{D5AA0779-66CB-40A2-B59E-4AEE775BB423}" dt="2023-03-15T21:48:54.428" v="2444" actId="26606"/>
          <ac:graphicFrameMkLst>
            <pc:docMk/>
            <pc:sldMk cId="718083896" sldId="266"/>
            <ac:graphicFrameMk id="8" creationId="{6D8E7154-E741-64DE-C5F1-8CBB8D4BFDD7}"/>
          </ac:graphicFrameMkLst>
        </pc:graphicFrameChg>
        <pc:graphicFrameChg chg="add del">
          <ac:chgData name="hussain ahmed" userId="e7cd35d32c62eaaf" providerId="LiveId" clId="{D5AA0779-66CB-40A2-B59E-4AEE775BB423}" dt="2023-03-15T21:49:06.628" v="2446" actId="26606"/>
          <ac:graphicFrameMkLst>
            <pc:docMk/>
            <pc:sldMk cId="718083896" sldId="266"/>
            <ac:graphicFrameMk id="20" creationId="{42A47E45-1F4A-2182-6346-2B04ED1E3966}"/>
          </ac:graphicFrameMkLst>
        </pc:graphicFrameChg>
        <pc:cxnChg chg="add del">
          <ac:chgData name="hussain ahmed" userId="e7cd35d32c62eaaf" providerId="LiveId" clId="{D5AA0779-66CB-40A2-B59E-4AEE775BB423}" dt="2023-03-15T21:49:49.250" v="2455"/>
          <ac:cxnSpMkLst>
            <pc:docMk/>
            <pc:sldMk cId="718083896" sldId="266"/>
            <ac:cxnSpMk id="35" creationId="{4D39B797-CDC6-4529-8A36-9CBFC9816337}"/>
          </ac:cxnSpMkLst>
        </pc:cxnChg>
        <pc:cxnChg chg="add del">
          <ac:chgData name="hussain ahmed" userId="e7cd35d32c62eaaf" providerId="LiveId" clId="{D5AA0779-66CB-40A2-B59E-4AEE775BB423}" dt="2023-03-15T21:56:59.650" v="2475"/>
          <ac:cxnSpMkLst>
            <pc:docMk/>
            <pc:sldMk cId="718083896" sldId="266"/>
            <ac:cxnSpMk id="40" creationId="{9F09C252-16FE-4557-AD6D-BB5CA773496C}"/>
          </ac:cxnSpMkLst>
        </pc:cxnChg>
      </pc:sldChg>
      <pc:sldChg chg="addSp modSp new mod">
        <pc:chgData name="hussain ahmed" userId="e7cd35d32c62eaaf" providerId="LiveId" clId="{D5AA0779-66CB-40A2-B59E-4AEE775BB423}" dt="2023-03-16T16:39:08.871" v="4717" actId="1076"/>
        <pc:sldMkLst>
          <pc:docMk/>
          <pc:sldMk cId="3337728399" sldId="267"/>
        </pc:sldMkLst>
        <pc:spChg chg="add mod">
          <ac:chgData name="hussain ahmed" userId="e7cd35d32c62eaaf" providerId="LiveId" clId="{D5AA0779-66CB-40A2-B59E-4AEE775BB423}" dt="2023-03-16T16:39:08.871" v="4717" actId="1076"/>
          <ac:spMkLst>
            <pc:docMk/>
            <pc:sldMk cId="3337728399" sldId="267"/>
            <ac:spMk id="2" creationId="{B2418732-D1E8-4E35-C1CD-D8C7E1BD3AC3}"/>
          </ac:spMkLst>
        </pc:spChg>
      </pc:sldChg>
      <pc:sldChg chg="addSp modSp new mod">
        <pc:chgData name="hussain ahmed" userId="e7cd35d32c62eaaf" providerId="LiveId" clId="{D5AA0779-66CB-40A2-B59E-4AEE775BB423}" dt="2023-03-20T15:28:10.459" v="5291" actId="20577"/>
        <pc:sldMkLst>
          <pc:docMk/>
          <pc:sldMk cId="1955869862" sldId="268"/>
        </pc:sldMkLst>
        <pc:spChg chg="add mod">
          <ac:chgData name="hussain ahmed" userId="e7cd35d32c62eaaf" providerId="LiveId" clId="{D5AA0779-66CB-40A2-B59E-4AEE775BB423}" dt="2023-03-20T15:28:10.459" v="5291" actId="20577"/>
          <ac:spMkLst>
            <pc:docMk/>
            <pc:sldMk cId="1955869862" sldId="268"/>
            <ac:spMk id="2" creationId="{920ABBD0-5AD5-7120-A028-0C124EB1791B}"/>
          </ac:spMkLst>
        </pc:spChg>
      </pc:sldChg>
      <pc:sldChg chg="addSp delSp modSp new mod">
        <pc:chgData name="hussain ahmed" userId="e7cd35d32c62eaaf" providerId="LiveId" clId="{D5AA0779-66CB-40A2-B59E-4AEE775BB423}" dt="2023-03-20T14:34:55.319" v="5099" actId="20577"/>
        <pc:sldMkLst>
          <pc:docMk/>
          <pc:sldMk cId="3628412587" sldId="269"/>
        </pc:sldMkLst>
        <pc:spChg chg="add del mod">
          <ac:chgData name="hussain ahmed" userId="e7cd35d32c62eaaf" providerId="LiveId" clId="{D5AA0779-66CB-40A2-B59E-4AEE775BB423}" dt="2023-03-16T15:56:39.099" v="3825"/>
          <ac:spMkLst>
            <pc:docMk/>
            <pc:sldMk cId="3628412587" sldId="269"/>
            <ac:spMk id="2" creationId="{2EBB75D1-7087-B49F-3907-67D450B93DC2}"/>
          </ac:spMkLst>
        </pc:spChg>
        <pc:spChg chg="add mod">
          <ac:chgData name="hussain ahmed" userId="e7cd35d32c62eaaf" providerId="LiveId" clId="{D5AA0779-66CB-40A2-B59E-4AEE775BB423}" dt="2023-03-16T15:58:40.755" v="3860" actId="255"/>
          <ac:spMkLst>
            <pc:docMk/>
            <pc:sldMk cId="3628412587" sldId="269"/>
            <ac:spMk id="3" creationId="{EC5FB659-86B4-2255-378C-3F34FA4DFEC9}"/>
          </ac:spMkLst>
        </pc:spChg>
        <pc:spChg chg="add mod">
          <ac:chgData name="hussain ahmed" userId="e7cd35d32c62eaaf" providerId="LiveId" clId="{D5AA0779-66CB-40A2-B59E-4AEE775BB423}" dt="2023-03-16T15:59:29.205" v="3875" actId="113"/>
          <ac:spMkLst>
            <pc:docMk/>
            <pc:sldMk cId="3628412587" sldId="269"/>
            <ac:spMk id="4" creationId="{CD251F94-4168-AAEF-4520-D59632FD7A46}"/>
          </ac:spMkLst>
        </pc:spChg>
        <pc:spChg chg="add mod">
          <ac:chgData name="hussain ahmed" userId="e7cd35d32c62eaaf" providerId="LiveId" clId="{D5AA0779-66CB-40A2-B59E-4AEE775BB423}" dt="2023-03-16T16:04:10.963" v="3884" actId="1076"/>
          <ac:spMkLst>
            <pc:docMk/>
            <pc:sldMk cId="3628412587" sldId="269"/>
            <ac:spMk id="5" creationId="{F27F58B5-58FA-94B1-F997-626547B81F2E}"/>
          </ac:spMkLst>
        </pc:spChg>
        <pc:spChg chg="add mod">
          <ac:chgData name="hussain ahmed" userId="e7cd35d32c62eaaf" providerId="LiveId" clId="{D5AA0779-66CB-40A2-B59E-4AEE775BB423}" dt="2023-03-20T14:34:55.319" v="5099" actId="20577"/>
          <ac:spMkLst>
            <pc:docMk/>
            <pc:sldMk cId="3628412587" sldId="269"/>
            <ac:spMk id="6" creationId="{512C5ACD-5443-B672-9690-354FD23A8344}"/>
          </ac:spMkLst>
        </pc:spChg>
        <pc:picChg chg="add mod">
          <ac:chgData name="hussain ahmed" userId="e7cd35d32c62eaaf" providerId="LiveId" clId="{D5AA0779-66CB-40A2-B59E-4AEE775BB423}" dt="2023-03-16T15:58:06.341" v="3856" actId="1076"/>
          <ac:picMkLst>
            <pc:docMk/>
            <pc:sldMk cId="3628412587" sldId="269"/>
            <ac:picMk id="1026" creationId="{063B1FD5-2CD8-72C5-6D49-4D55D8236098}"/>
          </ac:picMkLst>
        </pc:picChg>
      </pc:sldChg>
      <pc:sldMasterChg chg="setBg modSldLayout">
        <pc:chgData name="hussain ahmed" userId="e7cd35d32c62eaaf" providerId="LiveId" clId="{D5AA0779-66CB-40A2-B59E-4AEE775BB423}" dt="2023-03-16T00:45:29.126" v="3072"/>
        <pc:sldMasterMkLst>
          <pc:docMk/>
          <pc:sldMasterMk cId="456812240" sldId="2147484078"/>
        </pc:sldMasterMkLst>
        <pc:sldLayoutChg chg="setBg">
          <pc:chgData name="hussain ahmed" userId="e7cd35d32c62eaaf" providerId="LiveId" clId="{D5AA0779-66CB-40A2-B59E-4AEE775BB423}" dt="2023-03-16T00:45:29.126" v="3072"/>
          <pc:sldLayoutMkLst>
            <pc:docMk/>
            <pc:sldMasterMk cId="456812240" sldId="2147484078"/>
            <pc:sldLayoutMk cId="2673227895" sldId="2147484079"/>
          </pc:sldLayoutMkLst>
        </pc:sldLayoutChg>
        <pc:sldLayoutChg chg="setBg">
          <pc:chgData name="hussain ahmed" userId="e7cd35d32c62eaaf" providerId="LiveId" clId="{D5AA0779-66CB-40A2-B59E-4AEE775BB423}" dt="2023-03-16T00:45:29.126" v="3072"/>
          <pc:sldLayoutMkLst>
            <pc:docMk/>
            <pc:sldMasterMk cId="456812240" sldId="2147484078"/>
            <pc:sldLayoutMk cId="2406979055" sldId="2147484080"/>
          </pc:sldLayoutMkLst>
        </pc:sldLayoutChg>
        <pc:sldLayoutChg chg="setBg">
          <pc:chgData name="hussain ahmed" userId="e7cd35d32c62eaaf" providerId="LiveId" clId="{D5AA0779-66CB-40A2-B59E-4AEE775BB423}" dt="2023-03-16T00:45:29.126" v="3072"/>
          <pc:sldLayoutMkLst>
            <pc:docMk/>
            <pc:sldMasterMk cId="456812240" sldId="2147484078"/>
            <pc:sldLayoutMk cId="3044291841" sldId="2147484081"/>
          </pc:sldLayoutMkLst>
        </pc:sldLayoutChg>
        <pc:sldLayoutChg chg="setBg">
          <pc:chgData name="hussain ahmed" userId="e7cd35d32c62eaaf" providerId="LiveId" clId="{D5AA0779-66CB-40A2-B59E-4AEE775BB423}" dt="2023-03-16T00:45:29.126" v="3072"/>
          <pc:sldLayoutMkLst>
            <pc:docMk/>
            <pc:sldMasterMk cId="456812240" sldId="2147484078"/>
            <pc:sldLayoutMk cId="2222641796" sldId="2147484082"/>
          </pc:sldLayoutMkLst>
        </pc:sldLayoutChg>
        <pc:sldLayoutChg chg="setBg">
          <pc:chgData name="hussain ahmed" userId="e7cd35d32c62eaaf" providerId="LiveId" clId="{D5AA0779-66CB-40A2-B59E-4AEE775BB423}" dt="2023-03-16T00:45:29.126" v="3072"/>
          <pc:sldLayoutMkLst>
            <pc:docMk/>
            <pc:sldMasterMk cId="456812240" sldId="2147484078"/>
            <pc:sldLayoutMk cId="1378799800" sldId="2147484083"/>
          </pc:sldLayoutMkLst>
        </pc:sldLayoutChg>
        <pc:sldLayoutChg chg="setBg">
          <pc:chgData name="hussain ahmed" userId="e7cd35d32c62eaaf" providerId="LiveId" clId="{D5AA0779-66CB-40A2-B59E-4AEE775BB423}" dt="2023-03-16T00:45:29.126" v="3072"/>
          <pc:sldLayoutMkLst>
            <pc:docMk/>
            <pc:sldMasterMk cId="456812240" sldId="2147484078"/>
            <pc:sldLayoutMk cId="780085808" sldId="2147484084"/>
          </pc:sldLayoutMkLst>
        </pc:sldLayoutChg>
        <pc:sldLayoutChg chg="setBg">
          <pc:chgData name="hussain ahmed" userId="e7cd35d32c62eaaf" providerId="LiveId" clId="{D5AA0779-66CB-40A2-B59E-4AEE775BB423}" dt="2023-03-16T00:45:29.126" v="3072"/>
          <pc:sldLayoutMkLst>
            <pc:docMk/>
            <pc:sldMasterMk cId="456812240" sldId="2147484078"/>
            <pc:sldLayoutMk cId="1460266131" sldId="2147484085"/>
          </pc:sldLayoutMkLst>
        </pc:sldLayoutChg>
        <pc:sldLayoutChg chg="setBg">
          <pc:chgData name="hussain ahmed" userId="e7cd35d32c62eaaf" providerId="LiveId" clId="{D5AA0779-66CB-40A2-B59E-4AEE775BB423}" dt="2023-03-16T00:45:29.126" v="3072"/>
          <pc:sldLayoutMkLst>
            <pc:docMk/>
            <pc:sldMasterMk cId="456812240" sldId="2147484078"/>
            <pc:sldLayoutMk cId="1956031625" sldId="2147484086"/>
          </pc:sldLayoutMkLst>
        </pc:sldLayoutChg>
        <pc:sldLayoutChg chg="setBg">
          <pc:chgData name="hussain ahmed" userId="e7cd35d32c62eaaf" providerId="LiveId" clId="{D5AA0779-66CB-40A2-B59E-4AEE775BB423}" dt="2023-03-16T00:45:29.126" v="3072"/>
          <pc:sldLayoutMkLst>
            <pc:docMk/>
            <pc:sldMasterMk cId="456812240" sldId="2147484078"/>
            <pc:sldLayoutMk cId="2059419963" sldId="2147484087"/>
          </pc:sldLayoutMkLst>
        </pc:sldLayoutChg>
        <pc:sldLayoutChg chg="setBg">
          <pc:chgData name="hussain ahmed" userId="e7cd35d32c62eaaf" providerId="LiveId" clId="{D5AA0779-66CB-40A2-B59E-4AEE775BB423}" dt="2023-03-16T00:45:29.126" v="3072"/>
          <pc:sldLayoutMkLst>
            <pc:docMk/>
            <pc:sldMasterMk cId="456812240" sldId="2147484078"/>
            <pc:sldLayoutMk cId="2486420527" sldId="2147484088"/>
          </pc:sldLayoutMkLst>
        </pc:sldLayoutChg>
        <pc:sldLayoutChg chg="setBg">
          <pc:chgData name="hussain ahmed" userId="e7cd35d32c62eaaf" providerId="LiveId" clId="{D5AA0779-66CB-40A2-B59E-4AEE775BB423}" dt="2023-03-16T00:45:29.126" v="3072"/>
          <pc:sldLayoutMkLst>
            <pc:docMk/>
            <pc:sldMasterMk cId="456812240" sldId="2147484078"/>
            <pc:sldLayoutMk cId="3790901293" sldId="2147484089"/>
          </pc:sldLayoutMkLst>
        </pc:sldLayoutChg>
      </pc:sldMaster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13" Type="http://schemas.openxmlformats.org/officeDocument/2006/relationships/image" Target="../media/image14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sv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Relationship Id="rId14" Type="http://schemas.openxmlformats.org/officeDocument/2006/relationships/image" Target="../media/image15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13" Type="http://schemas.openxmlformats.org/officeDocument/2006/relationships/image" Target="../media/image14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sv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Relationship Id="rId14" Type="http://schemas.openxmlformats.org/officeDocument/2006/relationships/image" Target="../media/image1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88F373C-86C7-4332-98D6-2BED06887591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464AB3AD-540B-412F-81B5-EAF9C0D6457C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/>
            <a:t>Student Name: Hussain Ahmed</a:t>
          </a:r>
          <a:endParaRPr lang="en-US"/>
        </a:p>
      </dgm:t>
    </dgm:pt>
    <dgm:pt modelId="{AB6CFD64-DB71-42E5-9F84-C6EA0C1B63EF}" type="parTrans" cxnId="{0C5DFB73-EF48-4279-8091-F70345B549BD}">
      <dgm:prSet/>
      <dgm:spPr/>
      <dgm:t>
        <a:bodyPr/>
        <a:lstStyle/>
        <a:p>
          <a:endParaRPr lang="en-US"/>
        </a:p>
      </dgm:t>
    </dgm:pt>
    <dgm:pt modelId="{B4F15D7E-9546-459C-BED3-606042E662A9}" type="sibTrans" cxnId="{0C5DFB73-EF48-4279-8091-F70345B549BD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615A5BD8-D939-4253-BB51-029545A4EECD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/>
            <a:t>Student Id: 1815238</a:t>
          </a:r>
          <a:endParaRPr lang="en-US"/>
        </a:p>
      </dgm:t>
    </dgm:pt>
    <dgm:pt modelId="{AD32ACA5-2C13-4BBA-B826-C6FE0FD380BB}" type="parTrans" cxnId="{323CD36E-CD09-47C3-A2F8-3722D9BE4EFB}">
      <dgm:prSet/>
      <dgm:spPr/>
      <dgm:t>
        <a:bodyPr/>
        <a:lstStyle/>
        <a:p>
          <a:endParaRPr lang="en-US"/>
        </a:p>
      </dgm:t>
    </dgm:pt>
    <dgm:pt modelId="{5F51B3D7-435E-470C-9207-6130BA1231B1}" type="sibTrans" cxnId="{323CD36E-CD09-47C3-A2F8-3722D9BE4EFB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D41671FC-436D-4823-A139-406ECA2F9E61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/>
            <a:t>Programme: Master of Business Administration </a:t>
          </a:r>
          <a:endParaRPr lang="en-US"/>
        </a:p>
      </dgm:t>
    </dgm:pt>
    <dgm:pt modelId="{F90FA9C3-135E-4898-99E0-40C3070B9312}" type="parTrans" cxnId="{FF69FEE0-F6ED-41DE-81A1-172525923676}">
      <dgm:prSet/>
      <dgm:spPr/>
      <dgm:t>
        <a:bodyPr/>
        <a:lstStyle/>
        <a:p>
          <a:endParaRPr lang="en-US"/>
        </a:p>
      </dgm:t>
    </dgm:pt>
    <dgm:pt modelId="{096F1CDC-F229-4258-920A-61185CA3F73E}" type="sibTrans" cxnId="{FF69FEE0-F6ED-41DE-81A1-172525923676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C0EACB62-3825-44AB-98C9-D74600D08EF8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/>
            <a:t>Module Name: Marketing Management</a:t>
          </a:r>
          <a:endParaRPr lang="en-US"/>
        </a:p>
      </dgm:t>
    </dgm:pt>
    <dgm:pt modelId="{BEC6A561-C865-4D75-AB8D-A2DC1F683B46}" type="parTrans" cxnId="{89511A28-926D-478D-AF28-7913F7E8B42A}">
      <dgm:prSet/>
      <dgm:spPr/>
      <dgm:t>
        <a:bodyPr/>
        <a:lstStyle/>
        <a:p>
          <a:endParaRPr lang="en-US"/>
        </a:p>
      </dgm:t>
    </dgm:pt>
    <dgm:pt modelId="{06B2AE5E-0E5E-4E79-8E15-B47DB0E5BED4}" type="sibTrans" cxnId="{89511A28-926D-478D-AF28-7913F7E8B42A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F075AD94-6F89-41B9-97E7-392D03CA1CDD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/>
            <a:t>Module Code: LCMB7001</a:t>
          </a:r>
          <a:endParaRPr lang="en-US"/>
        </a:p>
      </dgm:t>
    </dgm:pt>
    <dgm:pt modelId="{E693672F-B018-4880-A24B-C811D3A6302A}" type="parTrans" cxnId="{03B6EF9C-2CC1-48D0-9774-E2DA2E138A88}">
      <dgm:prSet/>
      <dgm:spPr/>
      <dgm:t>
        <a:bodyPr/>
        <a:lstStyle/>
        <a:p>
          <a:endParaRPr lang="en-US"/>
        </a:p>
      </dgm:t>
    </dgm:pt>
    <dgm:pt modelId="{0175EA96-6627-44FE-B963-E97D352B9507}" type="sibTrans" cxnId="{03B6EF9C-2CC1-48D0-9774-E2DA2E138A88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8FD8B31A-FFB7-4F25-9970-2205BEE186FB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/>
            <a:t>Lecturer Name: Efua Adams</a:t>
          </a:r>
          <a:endParaRPr lang="en-US"/>
        </a:p>
      </dgm:t>
    </dgm:pt>
    <dgm:pt modelId="{C4538E1B-AE41-4C7A-85DA-6D09BAA90F6B}" type="parTrans" cxnId="{ABAAD74C-2F59-44A1-A4A6-B5CEC8D2276F}">
      <dgm:prSet/>
      <dgm:spPr/>
      <dgm:t>
        <a:bodyPr/>
        <a:lstStyle/>
        <a:p>
          <a:endParaRPr lang="en-US"/>
        </a:p>
      </dgm:t>
    </dgm:pt>
    <dgm:pt modelId="{E6AE3AFD-0143-400A-97DF-B85D738B7B1A}" type="sibTrans" cxnId="{ABAAD74C-2F59-44A1-A4A6-B5CEC8D2276F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982C24F6-C337-4316-BCFE-2244C0F7A70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/>
            <a:t>Assignment Title: Presentation</a:t>
          </a:r>
          <a:endParaRPr lang="en-US"/>
        </a:p>
      </dgm:t>
    </dgm:pt>
    <dgm:pt modelId="{F4EEC4C0-E8CE-4A08-974C-E8544BB17940}" type="parTrans" cxnId="{74A261E5-E7F4-4ECB-9543-7BDDEC7091C7}">
      <dgm:prSet/>
      <dgm:spPr/>
      <dgm:t>
        <a:bodyPr/>
        <a:lstStyle/>
        <a:p>
          <a:endParaRPr lang="en-US"/>
        </a:p>
      </dgm:t>
    </dgm:pt>
    <dgm:pt modelId="{B883361C-C770-4ACE-93CB-9EA16D27CBCD}" type="sibTrans" cxnId="{74A261E5-E7F4-4ECB-9543-7BDDEC7091C7}">
      <dgm:prSet/>
      <dgm:spPr/>
      <dgm:t>
        <a:bodyPr/>
        <a:lstStyle/>
        <a:p>
          <a:endParaRPr lang="en-US"/>
        </a:p>
      </dgm:t>
    </dgm:pt>
    <dgm:pt modelId="{8E160A06-B8B4-4F5F-A6E7-F3104D0DF7BF}" type="pres">
      <dgm:prSet presAssocID="{888F373C-86C7-4332-98D6-2BED06887591}" presName="root" presStyleCnt="0">
        <dgm:presLayoutVars>
          <dgm:dir/>
          <dgm:resizeHandles val="exact"/>
        </dgm:presLayoutVars>
      </dgm:prSet>
      <dgm:spPr/>
    </dgm:pt>
    <dgm:pt modelId="{BED1F2F0-FCF1-4A3D-A9EC-11E3EB308C86}" type="pres">
      <dgm:prSet presAssocID="{888F373C-86C7-4332-98D6-2BED06887591}" presName="container" presStyleCnt="0">
        <dgm:presLayoutVars>
          <dgm:dir/>
          <dgm:resizeHandles val="exact"/>
        </dgm:presLayoutVars>
      </dgm:prSet>
      <dgm:spPr/>
    </dgm:pt>
    <dgm:pt modelId="{5F5715D8-A1F2-427B-AC7E-5DD33F1C9999}" type="pres">
      <dgm:prSet presAssocID="{464AB3AD-540B-412F-81B5-EAF9C0D6457C}" presName="compNode" presStyleCnt="0"/>
      <dgm:spPr/>
    </dgm:pt>
    <dgm:pt modelId="{970ABB82-3B27-49E9-81E8-97B167FD6D7F}" type="pres">
      <dgm:prSet presAssocID="{464AB3AD-540B-412F-81B5-EAF9C0D6457C}" presName="iconBgRect" presStyleLbl="bgShp" presStyleIdx="0" presStyleCnt="7"/>
      <dgm:spPr/>
    </dgm:pt>
    <dgm:pt modelId="{C1E079EE-4E02-4907-8B77-F6EAA19B0881}" type="pres">
      <dgm:prSet presAssocID="{464AB3AD-540B-412F-81B5-EAF9C0D6457C}" presName="iconRect" presStyleLbl="node1" presStyleIdx="0" presStyleCnt="7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ser"/>
        </a:ext>
      </dgm:extLst>
    </dgm:pt>
    <dgm:pt modelId="{D1DD5230-F833-42BC-BE31-2C9B74E7AECF}" type="pres">
      <dgm:prSet presAssocID="{464AB3AD-540B-412F-81B5-EAF9C0D6457C}" presName="spaceRect" presStyleCnt="0"/>
      <dgm:spPr/>
    </dgm:pt>
    <dgm:pt modelId="{CB9B9A1C-820F-4E36-AC71-A28D51A17AE7}" type="pres">
      <dgm:prSet presAssocID="{464AB3AD-540B-412F-81B5-EAF9C0D6457C}" presName="textRect" presStyleLbl="revTx" presStyleIdx="0" presStyleCnt="7">
        <dgm:presLayoutVars>
          <dgm:chMax val="1"/>
          <dgm:chPref val="1"/>
        </dgm:presLayoutVars>
      </dgm:prSet>
      <dgm:spPr/>
    </dgm:pt>
    <dgm:pt modelId="{65FB6503-C852-432C-A433-8BFBC3074223}" type="pres">
      <dgm:prSet presAssocID="{B4F15D7E-9546-459C-BED3-606042E662A9}" presName="sibTrans" presStyleLbl="sibTrans2D1" presStyleIdx="0" presStyleCnt="0"/>
      <dgm:spPr/>
    </dgm:pt>
    <dgm:pt modelId="{AD825519-AA79-4725-BAB8-EB0016081B2C}" type="pres">
      <dgm:prSet presAssocID="{615A5BD8-D939-4253-BB51-029545A4EECD}" presName="compNode" presStyleCnt="0"/>
      <dgm:spPr/>
    </dgm:pt>
    <dgm:pt modelId="{79F50C3D-009F-47D9-A3BE-D6AA38D029F8}" type="pres">
      <dgm:prSet presAssocID="{615A5BD8-D939-4253-BB51-029545A4EECD}" presName="iconBgRect" presStyleLbl="bgShp" presStyleIdx="1" presStyleCnt="7"/>
      <dgm:spPr/>
    </dgm:pt>
    <dgm:pt modelId="{EF031884-4523-4E80-AD9A-F0A73E80A6A1}" type="pres">
      <dgm:prSet presAssocID="{615A5BD8-D939-4253-BB51-029545A4EECD}" presName="iconRect" presStyleLbl="node1" presStyleIdx="1" presStyleCnt="7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Employee Badge"/>
        </a:ext>
      </dgm:extLst>
    </dgm:pt>
    <dgm:pt modelId="{BB123B4F-35B3-4717-A148-0CA1470A9A41}" type="pres">
      <dgm:prSet presAssocID="{615A5BD8-D939-4253-BB51-029545A4EECD}" presName="spaceRect" presStyleCnt="0"/>
      <dgm:spPr/>
    </dgm:pt>
    <dgm:pt modelId="{218B4AA8-68D2-4C79-ACE6-95B3C5DC5A95}" type="pres">
      <dgm:prSet presAssocID="{615A5BD8-D939-4253-BB51-029545A4EECD}" presName="textRect" presStyleLbl="revTx" presStyleIdx="1" presStyleCnt="7">
        <dgm:presLayoutVars>
          <dgm:chMax val="1"/>
          <dgm:chPref val="1"/>
        </dgm:presLayoutVars>
      </dgm:prSet>
      <dgm:spPr/>
    </dgm:pt>
    <dgm:pt modelId="{4096FEDC-81FA-42DF-A115-72D82B363569}" type="pres">
      <dgm:prSet presAssocID="{5F51B3D7-435E-470C-9207-6130BA1231B1}" presName="sibTrans" presStyleLbl="sibTrans2D1" presStyleIdx="0" presStyleCnt="0"/>
      <dgm:spPr/>
    </dgm:pt>
    <dgm:pt modelId="{3108521A-BB43-46A4-ACF4-8D3C18EEB09F}" type="pres">
      <dgm:prSet presAssocID="{D41671FC-436D-4823-A139-406ECA2F9E61}" presName="compNode" presStyleCnt="0"/>
      <dgm:spPr/>
    </dgm:pt>
    <dgm:pt modelId="{8072E0EE-E97E-42BD-8499-7A5755F89E43}" type="pres">
      <dgm:prSet presAssocID="{D41671FC-436D-4823-A139-406ECA2F9E61}" presName="iconBgRect" presStyleLbl="bgShp" presStyleIdx="2" presStyleCnt="7"/>
      <dgm:spPr/>
    </dgm:pt>
    <dgm:pt modelId="{EDE0A0B4-1664-4B44-9FCC-D360FFCE3157}" type="pres">
      <dgm:prSet presAssocID="{D41671FC-436D-4823-A139-406ECA2F9E61}" presName="iconRect" presStyleLbl="node1" presStyleIdx="2" presStyleCnt="7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13F7B0DD-019B-4A42-A54E-1D1B0CF0409E}" type="pres">
      <dgm:prSet presAssocID="{D41671FC-436D-4823-A139-406ECA2F9E61}" presName="spaceRect" presStyleCnt="0"/>
      <dgm:spPr/>
    </dgm:pt>
    <dgm:pt modelId="{BB2EDAA0-E8CA-4368-9ED8-F8A0F1D346B2}" type="pres">
      <dgm:prSet presAssocID="{D41671FC-436D-4823-A139-406ECA2F9E61}" presName="textRect" presStyleLbl="revTx" presStyleIdx="2" presStyleCnt="7">
        <dgm:presLayoutVars>
          <dgm:chMax val="1"/>
          <dgm:chPref val="1"/>
        </dgm:presLayoutVars>
      </dgm:prSet>
      <dgm:spPr/>
    </dgm:pt>
    <dgm:pt modelId="{36529AE6-B3F1-41CF-A0F0-EB43163B4704}" type="pres">
      <dgm:prSet presAssocID="{096F1CDC-F229-4258-920A-61185CA3F73E}" presName="sibTrans" presStyleLbl="sibTrans2D1" presStyleIdx="0" presStyleCnt="0"/>
      <dgm:spPr/>
    </dgm:pt>
    <dgm:pt modelId="{01ADD43A-40D3-4C7C-AC0F-2A0A1BBE4BFE}" type="pres">
      <dgm:prSet presAssocID="{C0EACB62-3825-44AB-98C9-D74600D08EF8}" presName="compNode" presStyleCnt="0"/>
      <dgm:spPr/>
    </dgm:pt>
    <dgm:pt modelId="{D724728E-D57F-4E2F-A699-A0BD219A4CCB}" type="pres">
      <dgm:prSet presAssocID="{C0EACB62-3825-44AB-98C9-D74600D08EF8}" presName="iconBgRect" presStyleLbl="bgShp" presStyleIdx="3" presStyleCnt="7"/>
      <dgm:spPr/>
    </dgm:pt>
    <dgm:pt modelId="{86B6ED76-766F-4A84-8759-ACC7040F4285}" type="pres">
      <dgm:prSet presAssocID="{C0EACB62-3825-44AB-98C9-D74600D08EF8}" presName="iconRect" presStyleLbl="node1" presStyleIdx="3" presStyleCnt="7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all center"/>
        </a:ext>
      </dgm:extLst>
    </dgm:pt>
    <dgm:pt modelId="{7009A7EE-4A94-4C4F-B90B-170C4B184EBA}" type="pres">
      <dgm:prSet presAssocID="{C0EACB62-3825-44AB-98C9-D74600D08EF8}" presName="spaceRect" presStyleCnt="0"/>
      <dgm:spPr/>
    </dgm:pt>
    <dgm:pt modelId="{CDD7CEE2-E4C7-41F7-905B-BC64AD3D9023}" type="pres">
      <dgm:prSet presAssocID="{C0EACB62-3825-44AB-98C9-D74600D08EF8}" presName="textRect" presStyleLbl="revTx" presStyleIdx="3" presStyleCnt="7">
        <dgm:presLayoutVars>
          <dgm:chMax val="1"/>
          <dgm:chPref val="1"/>
        </dgm:presLayoutVars>
      </dgm:prSet>
      <dgm:spPr/>
    </dgm:pt>
    <dgm:pt modelId="{028ED2B6-7CB9-443F-A596-5B47CE4F636C}" type="pres">
      <dgm:prSet presAssocID="{06B2AE5E-0E5E-4E79-8E15-B47DB0E5BED4}" presName="sibTrans" presStyleLbl="sibTrans2D1" presStyleIdx="0" presStyleCnt="0"/>
      <dgm:spPr/>
    </dgm:pt>
    <dgm:pt modelId="{6FEFA013-12F3-45E0-B3DA-B84AE8E5709F}" type="pres">
      <dgm:prSet presAssocID="{F075AD94-6F89-41B9-97E7-392D03CA1CDD}" presName="compNode" presStyleCnt="0"/>
      <dgm:spPr/>
    </dgm:pt>
    <dgm:pt modelId="{30EFFF5F-7E16-46FF-87CC-8D3DA8FBF8B2}" type="pres">
      <dgm:prSet presAssocID="{F075AD94-6F89-41B9-97E7-392D03CA1CDD}" presName="iconBgRect" presStyleLbl="bgShp" presStyleIdx="4" presStyleCnt="7"/>
      <dgm:spPr/>
    </dgm:pt>
    <dgm:pt modelId="{94597565-6037-46BE-A83D-7CD3FA672943}" type="pres">
      <dgm:prSet presAssocID="{F075AD94-6F89-41B9-97E7-392D03CA1CDD}" presName="iconRect" presStyleLbl="node1" presStyleIdx="4" presStyleCnt="7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rocessor"/>
        </a:ext>
      </dgm:extLst>
    </dgm:pt>
    <dgm:pt modelId="{86E3EF40-384A-410D-B75C-4FBFA3E34695}" type="pres">
      <dgm:prSet presAssocID="{F075AD94-6F89-41B9-97E7-392D03CA1CDD}" presName="spaceRect" presStyleCnt="0"/>
      <dgm:spPr/>
    </dgm:pt>
    <dgm:pt modelId="{E4A637F5-6D68-4426-AD04-0E352FD8A226}" type="pres">
      <dgm:prSet presAssocID="{F075AD94-6F89-41B9-97E7-392D03CA1CDD}" presName="textRect" presStyleLbl="revTx" presStyleIdx="4" presStyleCnt="7">
        <dgm:presLayoutVars>
          <dgm:chMax val="1"/>
          <dgm:chPref val="1"/>
        </dgm:presLayoutVars>
      </dgm:prSet>
      <dgm:spPr/>
    </dgm:pt>
    <dgm:pt modelId="{8C6DD64B-6353-437E-BCF3-134D4CDC905E}" type="pres">
      <dgm:prSet presAssocID="{0175EA96-6627-44FE-B963-E97D352B9507}" presName="sibTrans" presStyleLbl="sibTrans2D1" presStyleIdx="0" presStyleCnt="0"/>
      <dgm:spPr/>
    </dgm:pt>
    <dgm:pt modelId="{DB4CFF12-8E5F-4912-B968-A90B2CC609A5}" type="pres">
      <dgm:prSet presAssocID="{8FD8B31A-FFB7-4F25-9970-2205BEE186FB}" presName="compNode" presStyleCnt="0"/>
      <dgm:spPr/>
    </dgm:pt>
    <dgm:pt modelId="{B3A944C0-568C-44A3-B39A-932F3011C99B}" type="pres">
      <dgm:prSet presAssocID="{8FD8B31A-FFB7-4F25-9970-2205BEE186FB}" presName="iconBgRect" presStyleLbl="bgShp" presStyleIdx="5" presStyleCnt="7"/>
      <dgm:spPr/>
    </dgm:pt>
    <dgm:pt modelId="{8FC11D87-C3D7-43B1-8A12-08AC9E7173B9}" type="pres">
      <dgm:prSet presAssocID="{8FD8B31A-FFB7-4F25-9970-2205BEE186FB}" presName="iconRect" presStyleLbl="node1" presStyleIdx="5" presStyleCnt="7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ecturer"/>
        </a:ext>
      </dgm:extLst>
    </dgm:pt>
    <dgm:pt modelId="{94054F96-9072-4933-8989-A264C556FDBA}" type="pres">
      <dgm:prSet presAssocID="{8FD8B31A-FFB7-4F25-9970-2205BEE186FB}" presName="spaceRect" presStyleCnt="0"/>
      <dgm:spPr/>
    </dgm:pt>
    <dgm:pt modelId="{CD18C9D8-B95B-4E94-83F9-01FB8A48CA38}" type="pres">
      <dgm:prSet presAssocID="{8FD8B31A-FFB7-4F25-9970-2205BEE186FB}" presName="textRect" presStyleLbl="revTx" presStyleIdx="5" presStyleCnt="7">
        <dgm:presLayoutVars>
          <dgm:chMax val="1"/>
          <dgm:chPref val="1"/>
        </dgm:presLayoutVars>
      </dgm:prSet>
      <dgm:spPr/>
    </dgm:pt>
    <dgm:pt modelId="{F2EE2D87-738C-466B-9F11-E09D0AC33508}" type="pres">
      <dgm:prSet presAssocID="{E6AE3AFD-0143-400A-97DF-B85D738B7B1A}" presName="sibTrans" presStyleLbl="sibTrans2D1" presStyleIdx="0" presStyleCnt="0"/>
      <dgm:spPr/>
    </dgm:pt>
    <dgm:pt modelId="{4DF6C446-B323-4F6B-A26A-799648018D01}" type="pres">
      <dgm:prSet presAssocID="{982C24F6-C337-4316-BCFE-2244C0F7A706}" presName="compNode" presStyleCnt="0"/>
      <dgm:spPr/>
    </dgm:pt>
    <dgm:pt modelId="{4841A0F1-1354-43FF-901A-474C9ABDFDCF}" type="pres">
      <dgm:prSet presAssocID="{982C24F6-C337-4316-BCFE-2244C0F7A706}" presName="iconBgRect" presStyleLbl="bgShp" presStyleIdx="6" presStyleCnt="7"/>
      <dgm:spPr/>
    </dgm:pt>
    <dgm:pt modelId="{DBEFD9C1-1B80-4256-8E1C-8346B7F2CDF5}" type="pres">
      <dgm:prSet presAssocID="{982C24F6-C337-4316-BCFE-2244C0F7A706}" presName="iconRect" presStyleLbl="node1" presStyleIdx="6" presStyleCnt="7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31A2E4B3-9258-41E7-BD0C-87C3BB4611D2}" type="pres">
      <dgm:prSet presAssocID="{982C24F6-C337-4316-BCFE-2244C0F7A706}" presName="spaceRect" presStyleCnt="0"/>
      <dgm:spPr/>
    </dgm:pt>
    <dgm:pt modelId="{68915E10-8B8A-4E29-A2AB-373E82E73248}" type="pres">
      <dgm:prSet presAssocID="{982C24F6-C337-4316-BCFE-2244C0F7A706}" presName="textRect" presStyleLbl="revTx" presStyleIdx="6" presStyleCnt="7">
        <dgm:presLayoutVars>
          <dgm:chMax val="1"/>
          <dgm:chPref val="1"/>
        </dgm:presLayoutVars>
      </dgm:prSet>
      <dgm:spPr/>
    </dgm:pt>
  </dgm:ptLst>
  <dgm:cxnLst>
    <dgm:cxn modelId="{B0FEF403-67EC-4417-8519-9EE46A25DA53}" type="presOf" srcId="{8FD8B31A-FFB7-4F25-9970-2205BEE186FB}" destId="{CD18C9D8-B95B-4E94-83F9-01FB8A48CA38}" srcOrd="0" destOrd="0" presId="urn:microsoft.com/office/officeart/2018/2/layout/IconCircleList"/>
    <dgm:cxn modelId="{53F7D812-C3D1-4539-A45D-75510EA7D6F2}" type="presOf" srcId="{E6AE3AFD-0143-400A-97DF-B85D738B7B1A}" destId="{F2EE2D87-738C-466B-9F11-E09D0AC33508}" srcOrd="0" destOrd="0" presId="urn:microsoft.com/office/officeart/2018/2/layout/IconCircleList"/>
    <dgm:cxn modelId="{89511A28-926D-478D-AF28-7913F7E8B42A}" srcId="{888F373C-86C7-4332-98D6-2BED06887591}" destId="{C0EACB62-3825-44AB-98C9-D74600D08EF8}" srcOrd="3" destOrd="0" parTransId="{BEC6A561-C865-4D75-AB8D-A2DC1F683B46}" sibTransId="{06B2AE5E-0E5E-4E79-8E15-B47DB0E5BED4}"/>
    <dgm:cxn modelId="{BC338B29-A148-4710-9A21-98996B395515}" type="presOf" srcId="{5F51B3D7-435E-470C-9207-6130BA1231B1}" destId="{4096FEDC-81FA-42DF-A115-72D82B363569}" srcOrd="0" destOrd="0" presId="urn:microsoft.com/office/officeart/2018/2/layout/IconCircleList"/>
    <dgm:cxn modelId="{9C2D2031-E879-45F7-B936-499DEB6A097B}" type="presOf" srcId="{06B2AE5E-0E5E-4E79-8E15-B47DB0E5BED4}" destId="{028ED2B6-7CB9-443F-A596-5B47CE4F636C}" srcOrd="0" destOrd="0" presId="urn:microsoft.com/office/officeart/2018/2/layout/IconCircleList"/>
    <dgm:cxn modelId="{9E66BE34-2D66-4DDB-AF5D-AE33460CF80E}" type="presOf" srcId="{0175EA96-6627-44FE-B963-E97D352B9507}" destId="{8C6DD64B-6353-437E-BCF3-134D4CDC905E}" srcOrd="0" destOrd="0" presId="urn:microsoft.com/office/officeart/2018/2/layout/IconCircleList"/>
    <dgm:cxn modelId="{07E8D736-3815-4277-A69A-03F03731BCF8}" type="presOf" srcId="{F075AD94-6F89-41B9-97E7-392D03CA1CDD}" destId="{E4A637F5-6D68-4426-AD04-0E352FD8A226}" srcOrd="0" destOrd="0" presId="urn:microsoft.com/office/officeart/2018/2/layout/IconCircleList"/>
    <dgm:cxn modelId="{3D742760-1570-4F16-9BD0-3D5F28755F73}" type="presOf" srcId="{982C24F6-C337-4316-BCFE-2244C0F7A706}" destId="{68915E10-8B8A-4E29-A2AB-373E82E73248}" srcOrd="0" destOrd="0" presId="urn:microsoft.com/office/officeart/2018/2/layout/IconCircleList"/>
    <dgm:cxn modelId="{ABAAD74C-2F59-44A1-A4A6-B5CEC8D2276F}" srcId="{888F373C-86C7-4332-98D6-2BED06887591}" destId="{8FD8B31A-FFB7-4F25-9970-2205BEE186FB}" srcOrd="5" destOrd="0" parTransId="{C4538E1B-AE41-4C7A-85DA-6D09BAA90F6B}" sibTransId="{E6AE3AFD-0143-400A-97DF-B85D738B7B1A}"/>
    <dgm:cxn modelId="{323CD36E-CD09-47C3-A2F8-3722D9BE4EFB}" srcId="{888F373C-86C7-4332-98D6-2BED06887591}" destId="{615A5BD8-D939-4253-BB51-029545A4EECD}" srcOrd="1" destOrd="0" parTransId="{AD32ACA5-2C13-4BBA-B826-C6FE0FD380BB}" sibTransId="{5F51B3D7-435E-470C-9207-6130BA1231B1}"/>
    <dgm:cxn modelId="{0AC07250-D009-4339-9584-8FC469315861}" type="presOf" srcId="{888F373C-86C7-4332-98D6-2BED06887591}" destId="{8E160A06-B8B4-4F5F-A6E7-F3104D0DF7BF}" srcOrd="0" destOrd="0" presId="urn:microsoft.com/office/officeart/2018/2/layout/IconCircleList"/>
    <dgm:cxn modelId="{4CDCED50-1250-4328-AA34-0458DA74EAA5}" type="presOf" srcId="{B4F15D7E-9546-459C-BED3-606042E662A9}" destId="{65FB6503-C852-432C-A433-8BFBC3074223}" srcOrd="0" destOrd="0" presId="urn:microsoft.com/office/officeart/2018/2/layout/IconCircleList"/>
    <dgm:cxn modelId="{CDB04F72-FBC7-4308-90E4-203E682F4155}" type="presOf" srcId="{615A5BD8-D939-4253-BB51-029545A4EECD}" destId="{218B4AA8-68D2-4C79-ACE6-95B3C5DC5A95}" srcOrd="0" destOrd="0" presId="urn:microsoft.com/office/officeart/2018/2/layout/IconCircleList"/>
    <dgm:cxn modelId="{0C5DFB73-EF48-4279-8091-F70345B549BD}" srcId="{888F373C-86C7-4332-98D6-2BED06887591}" destId="{464AB3AD-540B-412F-81B5-EAF9C0D6457C}" srcOrd="0" destOrd="0" parTransId="{AB6CFD64-DB71-42E5-9F84-C6EA0C1B63EF}" sibTransId="{B4F15D7E-9546-459C-BED3-606042E662A9}"/>
    <dgm:cxn modelId="{31084F74-5188-4677-8764-8F1B05690398}" type="presOf" srcId="{096F1CDC-F229-4258-920A-61185CA3F73E}" destId="{36529AE6-B3F1-41CF-A0F0-EB43163B4704}" srcOrd="0" destOrd="0" presId="urn:microsoft.com/office/officeart/2018/2/layout/IconCircleList"/>
    <dgm:cxn modelId="{03B6EF9C-2CC1-48D0-9774-E2DA2E138A88}" srcId="{888F373C-86C7-4332-98D6-2BED06887591}" destId="{F075AD94-6F89-41B9-97E7-392D03CA1CDD}" srcOrd="4" destOrd="0" parTransId="{E693672F-B018-4880-A24B-C811D3A6302A}" sibTransId="{0175EA96-6627-44FE-B963-E97D352B9507}"/>
    <dgm:cxn modelId="{AF523F9D-5C76-460C-A1DE-A44A44A3C5E6}" type="presOf" srcId="{D41671FC-436D-4823-A139-406ECA2F9E61}" destId="{BB2EDAA0-E8CA-4368-9ED8-F8A0F1D346B2}" srcOrd="0" destOrd="0" presId="urn:microsoft.com/office/officeart/2018/2/layout/IconCircleList"/>
    <dgm:cxn modelId="{3481239F-BA4D-4DB0-A3C3-274DAC03F942}" type="presOf" srcId="{464AB3AD-540B-412F-81B5-EAF9C0D6457C}" destId="{CB9B9A1C-820F-4E36-AC71-A28D51A17AE7}" srcOrd="0" destOrd="0" presId="urn:microsoft.com/office/officeart/2018/2/layout/IconCircleList"/>
    <dgm:cxn modelId="{FF69FEE0-F6ED-41DE-81A1-172525923676}" srcId="{888F373C-86C7-4332-98D6-2BED06887591}" destId="{D41671FC-436D-4823-A139-406ECA2F9E61}" srcOrd="2" destOrd="0" parTransId="{F90FA9C3-135E-4898-99E0-40C3070B9312}" sibTransId="{096F1CDC-F229-4258-920A-61185CA3F73E}"/>
    <dgm:cxn modelId="{74A261E5-E7F4-4ECB-9543-7BDDEC7091C7}" srcId="{888F373C-86C7-4332-98D6-2BED06887591}" destId="{982C24F6-C337-4316-BCFE-2244C0F7A706}" srcOrd="6" destOrd="0" parTransId="{F4EEC4C0-E8CE-4A08-974C-E8544BB17940}" sibTransId="{B883361C-C770-4ACE-93CB-9EA16D27CBCD}"/>
    <dgm:cxn modelId="{DD3FE8EF-A0CA-4500-8FE0-D997995E5117}" type="presOf" srcId="{C0EACB62-3825-44AB-98C9-D74600D08EF8}" destId="{CDD7CEE2-E4C7-41F7-905B-BC64AD3D9023}" srcOrd="0" destOrd="0" presId="urn:microsoft.com/office/officeart/2018/2/layout/IconCircleList"/>
    <dgm:cxn modelId="{013D2285-4CBF-47B1-963B-4F628525D95D}" type="presParOf" srcId="{8E160A06-B8B4-4F5F-A6E7-F3104D0DF7BF}" destId="{BED1F2F0-FCF1-4A3D-A9EC-11E3EB308C86}" srcOrd="0" destOrd="0" presId="urn:microsoft.com/office/officeart/2018/2/layout/IconCircleList"/>
    <dgm:cxn modelId="{BC5EAB6B-3F34-4B08-BAAE-3ACD10C2D77D}" type="presParOf" srcId="{BED1F2F0-FCF1-4A3D-A9EC-11E3EB308C86}" destId="{5F5715D8-A1F2-427B-AC7E-5DD33F1C9999}" srcOrd="0" destOrd="0" presId="urn:microsoft.com/office/officeart/2018/2/layout/IconCircleList"/>
    <dgm:cxn modelId="{70597868-A5C0-48C4-9A41-9782635D1BEA}" type="presParOf" srcId="{5F5715D8-A1F2-427B-AC7E-5DD33F1C9999}" destId="{970ABB82-3B27-49E9-81E8-97B167FD6D7F}" srcOrd="0" destOrd="0" presId="urn:microsoft.com/office/officeart/2018/2/layout/IconCircleList"/>
    <dgm:cxn modelId="{B72F89E9-844E-4B44-B367-8A4C7007DFD1}" type="presParOf" srcId="{5F5715D8-A1F2-427B-AC7E-5DD33F1C9999}" destId="{C1E079EE-4E02-4907-8B77-F6EAA19B0881}" srcOrd="1" destOrd="0" presId="urn:microsoft.com/office/officeart/2018/2/layout/IconCircleList"/>
    <dgm:cxn modelId="{B8DD1BB5-CEFC-4DDD-A618-1A8C3E6F853B}" type="presParOf" srcId="{5F5715D8-A1F2-427B-AC7E-5DD33F1C9999}" destId="{D1DD5230-F833-42BC-BE31-2C9B74E7AECF}" srcOrd="2" destOrd="0" presId="urn:microsoft.com/office/officeart/2018/2/layout/IconCircleList"/>
    <dgm:cxn modelId="{6C2B7FDB-6AEE-463C-A19E-79913AAFFE87}" type="presParOf" srcId="{5F5715D8-A1F2-427B-AC7E-5DD33F1C9999}" destId="{CB9B9A1C-820F-4E36-AC71-A28D51A17AE7}" srcOrd="3" destOrd="0" presId="urn:microsoft.com/office/officeart/2018/2/layout/IconCircleList"/>
    <dgm:cxn modelId="{8CB62822-D328-4712-84A7-A15A70DED0EB}" type="presParOf" srcId="{BED1F2F0-FCF1-4A3D-A9EC-11E3EB308C86}" destId="{65FB6503-C852-432C-A433-8BFBC3074223}" srcOrd="1" destOrd="0" presId="urn:microsoft.com/office/officeart/2018/2/layout/IconCircleList"/>
    <dgm:cxn modelId="{64AA81F6-EAA7-4271-B371-12F988BEB6B9}" type="presParOf" srcId="{BED1F2F0-FCF1-4A3D-A9EC-11E3EB308C86}" destId="{AD825519-AA79-4725-BAB8-EB0016081B2C}" srcOrd="2" destOrd="0" presId="urn:microsoft.com/office/officeart/2018/2/layout/IconCircleList"/>
    <dgm:cxn modelId="{84B5832F-5C25-4565-A56A-4821AC1CF042}" type="presParOf" srcId="{AD825519-AA79-4725-BAB8-EB0016081B2C}" destId="{79F50C3D-009F-47D9-A3BE-D6AA38D029F8}" srcOrd="0" destOrd="0" presId="urn:microsoft.com/office/officeart/2018/2/layout/IconCircleList"/>
    <dgm:cxn modelId="{3CCCC2C8-0C4B-4593-B218-F57927638CE4}" type="presParOf" srcId="{AD825519-AA79-4725-BAB8-EB0016081B2C}" destId="{EF031884-4523-4E80-AD9A-F0A73E80A6A1}" srcOrd="1" destOrd="0" presId="urn:microsoft.com/office/officeart/2018/2/layout/IconCircleList"/>
    <dgm:cxn modelId="{DC0FC1C5-CA7B-44CF-AB12-9D8DDB217CCD}" type="presParOf" srcId="{AD825519-AA79-4725-BAB8-EB0016081B2C}" destId="{BB123B4F-35B3-4717-A148-0CA1470A9A41}" srcOrd="2" destOrd="0" presId="urn:microsoft.com/office/officeart/2018/2/layout/IconCircleList"/>
    <dgm:cxn modelId="{879018B7-1B56-47D8-A469-B11FA7868D2D}" type="presParOf" srcId="{AD825519-AA79-4725-BAB8-EB0016081B2C}" destId="{218B4AA8-68D2-4C79-ACE6-95B3C5DC5A95}" srcOrd="3" destOrd="0" presId="urn:microsoft.com/office/officeart/2018/2/layout/IconCircleList"/>
    <dgm:cxn modelId="{6DAFEABA-D118-45A8-9EBF-E7A548FB07EA}" type="presParOf" srcId="{BED1F2F0-FCF1-4A3D-A9EC-11E3EB308C86}" destId="{4096FEDC-81FA-42DF-A115-72D82B363569}" srcOrd="3" destOrd="0" presId="urn:microsoft.com/office/officeart/2018/2/layout/IconCircleList"/>
    <dgm:cxn modelId="{17F5F383-9AF8-4A1D-AF1F-B7C448A7DACC}" type="presParOf" srcId="{BED1F2F0-FCF1-4A3D-A9EC-11E3EB308C86}" destId="{3108521A-BB43-46A4-ACF4-8D3C18EEB09F}" srcOrd="4" destOrd="0" presId="urn:microsoft.com/office/officeart/2018/2/layout/IconCircleList"/>
    <dgm:cxn modelId="{89983286-5681-43F0-BE98-3EB0534E794C}" type="presParOf" srcId="{3108521A-BB43-46A4-ACF4-8D3C18EEB09F}" destId="{8072E0EE-E97E-42BD-8499-7A5755F89E43}" srcOrd="0" destOrd="0" presId="urn:microsoft.com/office/officeart/2018/2/layout/IconCircleList"/>
    <dgm:cxn modelId="{28366FEF-FF3C-4306-8761-D0FFDFEFC8DE}" type="presParOf" srcId="{3108521A-BB43-46A4-ACF4-8D3C18EEB09F}" destId="{EDE0A0B4-1664-4B44-9FCC-D360FFCE3157}" srcOrd="1" destOrd="0" presId="urn:microsoft.com/office/officeart/2018/2/layout/IconCircleList"/>
    <dgm:cxn modelId="{BAD07083-7018-4A48-A953-475051C7886D}" type="presParOf" srcId="{3108521A-BB43-46A4-ACF4-8D3C18EEB09F}" destId="{13F7B0DD-019B-4A42-A54E-1D1B0CF0409E}" srcOrd="2" destOrd="0" presId="urn:microsoft.com/office/officeart/2018/2/layout/IconCircleList"/>
    <dgm:cxn modelId="{5D6BC26B-7145-43B2-9EA4-F47BC9BF959B}" type="presParOf" srcId="{3108521A-BB43-46A4-ACF4-8D3C18EEB09F}" destId="{BB2EDAA0-E8CA-4368-9ED8-F8A0F1D346B2}" srcOrd="3" destOrd="0" presId="urn:microsoft.com/office/officeart/2018/2/layout/IconCircleList"/>
    <dgm:cxn modelId="{03197085-924F-4AE3-AE83-572864D36EA3}" type="presParOf" srcId="{BED1F2F0-FCF1-4A3D-A9EC-11E3EB308C86}" destId="{36529AE6-B3F1-41CF-A0F0-EB43163B4704}" srcOrd="5" destOrd="0" presId="urn:microsoft.com/office/officeart/2018/2/layout/IconCircleList"/>
    <dgm:cxn modelId="{1540AB63-8C76-4695-80E0-04F60E5F3D36}" type="presParOf" srcId="{BED1F2F0-FCF1-4A3D-A9EC-11E3EB308C86}" destId="{01ADD43A-40D3-4C7C-AC0F-2A0A1BBE4BFE}" srcOrd="6" destOrd="0" presId="urn:microsoft.com/office/officeart/2018/2/layout/IconCircleList"/>
    <dgm:cxn modelId="{3B272912-8509-446D-8FE7-10464CB0281E}" type="presParOf" srcId="{01ADD43A-40D3-4C7C-AC0F-2A0A1BBE4BFE}" destId="{D724728E-D57F-4E2F-A699-A0BD219A4CCB}" srcOrd="0" destOrd="0" presId="urn:microsoft.com/office/officeart/2018/2/layout/IconCircleList"/>
    <dgm:cxn modelId="{3AD06411-0D77-49F3-8ABB-E1103D95F458}" type="presParOf" srcId="{01ADD43A-40D3-4C7C-AC0F-2A0A1BBE4BFE}" destId="{86B6ED76-766F-4A84-8759-ACC7040F4285}" srcOrd="1" destOrd="0" presId="urn:microsoft.com/office/officeart/2018/2/layout/IconCircleList"/>
    <dgm:cxn modelId="{CE3C7456-C995-41E1-8611-8EB35D503938}" type="presParOf" srcId="{01ADD43A-40D3-4C7C-AC0F-2A0A1BBE4BFE}" destId="{7009A7EE-4A94-4C4F-B90B-170C4B184EBA}" srcOrd="2" destOrd="0" presId="urn:microsoft.com/office/officeart/2018/2/layout/IconCircleList"/>
    <dgm:cxn modelId="{512A807B-A984-449D-AA3D-F2E0D1A09BC8}" type="presParOf" srcId="{01ADD43A-40D3-4C7C-AC0F-2A0A1BBE4BFE}" destId="{CDD7CEE2-E4C7-41F7-905B-BC64AD3D9023}" srcOrd="3" destOrd="0" presId="urn:microsoft.com/office/officeart/2018/2/layout/IconCircleList"/>
    <dgm:cxn modelId="{B7A99BD9-96ED-4DDF-8930-28EE0EBFA44A}" type="presParOf" srcId="{BED1F2F0-FCF1-4A3D-A9EC-11E3EB308C86}" destId="{028ED2B6-7CB9-443F-A596-5B47CE4F636C}" srcOrd="7" destOrd="0" presId="urn:microsoft.com/office/officeart/2018/2/layout/IconCircleList"/>
    <dgm:cxn modelId="{89E58F37-4B7A-4A94-80B3-9D8BD7EAC233}" type="presParOf" srcId="{BED1F2F0-FCF1-4A3D-A9EC-11E3EB308C86}" destId="{6FEFA013-12F3-45E0-B3DA-B84AE8E5709F}" srcOrd="8" destOrd="0" presId="urn:microsoft.com/office/officeart/2018/2/layout/IconCircleList"/>
    <dgm:cxn modelId="{A3D3E661-2F44-4BFF-BE39-DDC14C996E2C}" type="presParOf" srcId="{6FEFA013-12F3-45E0-B3DA-B84AE8E5709F}" destId="{30EFFF5F-7E16-46FF-87CC-8D3DA8FBF8B2}" srcOrd="0" destOrd="0" presId="urn:microsoft.com/office/officeart/2018/2/layout/IconCircleList"/>
    <dgm:cxn modelId="{65A2CAA3-4045-47E7-B8F9-18A20355EF3E}" type="presParOf" srcId="{6FEFA013-12F3-45E0-B3DA-B84AE8E5709F}" destId="{94597565-6037-46BE-A83D-7CD3FA672943}" srcOrd="1" destOrd="0" presId="urn:microsoft.com/office/officeart/2018/2/layout/IconCircleList"/>
    <dgm:cxn modelId="{8FA15772-30D4-479C-9C7B-DEDEFECB6D03}" type="presParOf" srcId="{6FEFA013-12F3-45E0-B3DA-B84AE8E5709F}" destId="{86E3EF40-384A-410D-B75C-4FBFA3E34695}" srcOrd="2" destOrd="0" presId="urn:microsoft.com/office/officeart/2018/2/layout/IconCircleList"/>
    <dgm:cxn modelId="{9ED09CEA-9029-4F8B-9DE6-2A370FFFF8AF}" type="presParOf" srcId="{6FEFA013-12F3-45E0-B3DA-B84AE8E5709F}" destId="{E4A637F5-6D68-4426-AD04-0E352FD8A226}" srcOrd="3" destOrd="0" presId="urn:microsoft.com/office/officeart/2018/2/layout/IconCircleList"/>
    <dgm:cxn modelId="{B79BCBC8-5F47-4213-B90C-AD255FD34C52}" type="presParOf" srcId="{BED1F2F0-FCF1-4A3D-A9EC-11E3EB308C86}" destId="{8C6DD64B-6353-437E-BCF3-134D4CDC905E}" srcOrd="9" destOrd="0" presId="urn:microsoft.com/office/officeart/2018/2/layout/IconCircleList"/>
    <dgm:cxn modelId="{32AE1552-BD09-46E7-B06E-BB6755095CD0}" type="presParOf" srcId="{BED1F2F0-FCF1-4A3D-A9EC-11E3EB308C86}" destId="{DB4CFF12-8E5F-4912-B968-A90B2CC609A5}" srcOrd="10" destOrd="0" presId="urn:microsoft.com/office/officeart/2018/2/layout/IconCircleList"/>
    <dgm:cxn modelId="{4CE544B3-4837-4BEF-8F1D-C60937395B01}" type="presParOf" srcId="{DB4CFF12-8E5F-4912-B968-A90B2CC609A5}" destId="{B3A944C0-568C-44A3-B39A-932F3011C99B}" srcOrd="0" destOrd="0" presId="urn:microsoft.com/office/officeart/2018/2/layout/IconCircleList"/>
    <dgm:cxn modelId="{6BAF3B0C-39CE-4A31-9E2D-605644D69539}" type="presParOf" srcId="{DB4CFF12-8E5F-4912-B968-A90B2CC609A5}" destId="{8FC11D87-C3D7-43B1-8A12-08AC9E7173B9}" srcOrd="1" destOrd="0" presId="urn:microsoft.com/office/officeart/2018/2/layout/IconCircleList"/>
    <dgm:cxn modelId="{019FB6E6-B2FB-407F-BE0B-AD23C15CA1E0}" type="presParOf" srcId="{DB4CFF12-8E5F-4912-B968-A90B2CC609A5}" destId="{94054F96-9072-4933-8989-A264C556FDBA}" srcOrd="2" destOrd="0" presId="urn:microsoft.com/office/officeart/2018/2/layout/IconCircleList"/>
    <dgm:cxn modelId="{BADF4569-B755-4DF6-9C1A-B4DA01E534B2}" type="presParOf" srcId="{DB4CFF12-8E5F-4912-B968-A90B2CC609A5}" destId="{CD18C9D8-B95B-4E94-83F9-01FB8A48CA38}" srcOrd="3" destOrd="0" presId="urn:microsoft.com/office/officeart/2018/2/layout/IconCircleList"/>
    <dgm:cxn modelId="{C02CDF91-2E0D-4698-92FB-45E4E820B582}" type="presParOf" srcId="{BED1F2F0-FCF1-4A3D-A9EC-11E3EB308C86}" destId="{F2EE2D87-738C-466B-9F11-E09D0AC33508}" srcOrd="11" destOrd="0" presId="urn:microsoft.com/office/officeart/2018/2/layout/IconCircleList"/>
    <dgm:cxn modelId="{1A89CAFE-324C-4F0A-A7C7-AD69531C8AF3}" type="presParOf" srcId="{BED1F2F0-FCF1-4A3D-A9EC-11E3EB308C86}" destId="{4DF6C446-B323-4F6B-A26A-799648018D01}" srcOrd="12" destOrd="0" presId="urn:microsoft.com/office/officeart/2018/2/layout/IconCircleList"/>
    <dgm:cxn modelId="{9D1654D0-0836-4C42-80FD-46C6F194E08F}" type="presParOf" srcId="{4DF6C446-B323-4F6B-A26A-799648018D01}" destId="{4841A0F1-1354-43FF-901A-474C9ABDFDCF}" srcOrd="0" destOrd="0" presId="urn:microsoft.com/office/officeart/2018/2/layout/IconCircleList"/>
    <dgm:cxn modelId="{01340E03-0FCE-41F7-9852-203390BDB01D}" type="presParOf" srcId="{4DF6C446-B323-4F6B-A26A-799648018D01}" destId="{DBEFD9C1-1B80-4256-8E1C-8346B7F2CDF5}" srcOrd="1" destOrd="0" presId="urn:microsoft.com/office/officeart/2018/2/layout/IconCircleList"/>
    <dgm:cxn modelId="{DDB7E75A-9CB8-45CF-B0E5-B2282F5B4989}" type="presParOf" srcId="{4DF6C446-B323-4F6B-A26A-799648018D01}" destId="{31A2E4B3-9258-41E7-BD0C-87C3BB4611D2}" srcOrd="2" destOrd="0" presId="urn:microsoft.com/office/officeart/2018/2/layout/IconCircleList"/>
    <dgm:cxn modelId="{1BEBD7B5-F430-487D-87BF-F70169A21306}" type="presParOf" srcId="{4DF6C446-B323-4F6B-A26A-799648018D01}" destId="{68915E10-8B8A-4E29-A2AB-373E82E73248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70ABB82-3B27-49E9-81E8-97B167FD6D7F}">
      <dsp:nvSpPr>
        <dsp:cNvPr id="0" name=""/>
        <dsp:cNvSpPr/>
      </dsp:nvSpPr>
      <dsp:spPr>
        <a:xfrm>
          <a:off x="344932" y="109509"/>
          <a:ext cx="812133" cy="812133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1E079EE-4E02-4907-8B77-F6EAA19B0881}">
      <dsp:nvSpPr>
        <dsp:cNvPr id="0" name=""/>
        <dsp:cNvSpPr/>
      </dsp:nvSpPr>
      <dsp:spPr>
        <a:xfrm>
          <a:off x="515480" y="280057"/>
          <a:ext cx="471037" cy="47103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B9B9A1C-820F-4E36-AC71-A28D51A17AE7}">
      <dsp:nvSpPr>
        <dsp:cNvPr id="0" name=""/>
        <dsp:cNvSpPr/>
      </dsp:nvSpPr>
      <dsp:spPr>
        <a:xfrm>
          <a:off x="1331094" y="109509"/>
          <a:ext cx="1914313" cy="8121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kern="1200"/>
            <a:t>Student Name: Hussain Ahmed</a:t>
          </a:r>
          <a:endParaRPr lang="en-US" sz="1700" kern="1200"/>
        </a:p>
      </dsp:txBody>
      <dsp:txXfrm>
        <a:off x="1331094" y="109509"/>
        <a:ext cx="1914313" cy="812133"/>
      </dsp:txXfrm>
    </dsp:sp>
    <dsp:sp modelId="{79F50C3D-009F-47D9-A3BE-D6AA38D029F8}">
      <dsp:nvSpPr>
        <dsp:cNvPr id="0" name=""/>
        <dsp:cNvSpPr/>
      </dsp:nvSpPr>
      <dsp:spPr>
        <a:xfrm>
          <a:off x="3578962" y="109509"/>
          <a:ext cx="812133" cy="812133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F031884-4523-4E80-AD9A-F0A73E80A6A1}">
      <dsp:nvSpPr>
        <dsp:cNvPr id="0" name=""/>
        <dsp:cNvSpPr/>
      </dsp:nvSpPr>
      <dsp:spPr>
        <a:xfrm>
          <a:off x="3749510" y="280057"/>
          <a:ext cx="471037" cy="47103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18B4AA8-68D2-4C79-ACE6-95B3C5DC5A95}">
      <dsp:nvSpPr>
        <dsp:cNvPr id="0" name=""/>
        <dsp:cNvSpPr/>
      </dsp:nvSpPr>
      <dsp:spPr>
        <a:xfrm>
          <a:off x="4565123" y="109509"/>
          <a:ext cx="1914313" cy="8121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kern="1200"/>
            <a:t>Student Id: 1815238</a:t>
          </a:r>
          <a:endParaRPr lang="en-US" sz="1700" kern="1200"/>
        </a:p>
      </dsp:txBody>
      <dsp:txXfrm>
        <a:off x="4565123" y="109509"/>
        <a:ext cx="1914313" cy="812133"/>
      </dsp:txXfrm>
    </dsp:sp>
    <dsp:sp modelId="{8072E0EE-E97E-42BD-8499-7A5755F89E43}">
      <dsp:nvSpPr>
        <dsp:cNvPr id="0" name=""/>
        <dsp:cNvSpPr/>
      </dsp:nvSpPr>
      <dsp:spPr>
        <a:xfrm>
          <a:off x="6812992" y="109509"/>
          <a:ext cx="812133" cy="812133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DE0A0B4-1664-4B44-9FCC-D360FFCE3157}">
      <dsp:nvSpPr>
        <dsp:cNvPr id="0" name=""/>
        <dsp:cNvSpPr/>
      </dsp:nvSpPr>
      <dsp:spPr>
        <a:xfrm>
          <a:off x="6983540" y="280057"/>
          <a:ext cx="471037" cy="47103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B2EDAA0-E8CA-4368-9ED8-F8A0F1D346B2}">
      <dsp:nvSpPr>
        <dsp:cNvPr id="0" name=""/>
        <dsp:cNvSpPr/>
      </dsp:nvSpPr>
      <dsp:spPr>
        <a:xfrm>
          <a:off x="7799153" y="109509"/>
          <a:ext cx="1914313" cy="8121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kern="1200"/>
            <a:t>Programme: Master of Business Administration </a:t>
          </a:r>
          <a:endParaRPr lang="en-US" sz="1700" kern="1200"/>
        </a:p>
      </dsp:txBody>
      <dsp:txXfrm>
        <a:off x="7799153" y="109509"/>
        <a:ext cx="1914313" cy="812133"/>
      </dsp:txXfrm>
    </dsp:sp>
    <dsp:sp modelId="{D724728E-D57F-4E2F-A699-A0BD219A4CCB}">
      <dsp:nvSpPr>
        <dsp:cNvPr id="0" name=""/>
        <dsp:cNvSpPr/>
      </dsp:nvSpPr>
      <dsp:spPr>
        <a:xfrm>
          <a:off x="344932" y="1605613"/>
          <a:ext cx="812133" cy="812133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6B6ED76-766F-4A84-8759-ACC7040F4285}">
      <dsp:nvSpPr>
        <dsp:cNvPr id="0" name=""/>
        <dsp:cNvSpPr/>
      </dsp:nvSpPr>
      <dsp:spPr>
        <a:xfrm>
          <a:off x="515480" y="1776161"/>
          <a:ext cx="471037" cy="471037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D7CEE2-E4C7-41F7-905B-BC64AD3D9023}">
      <dsp:nvSpPr>
        <dsp:cNvPr id="0" name=""/>
        <dsp:cNvSpPr/>
      </dsp:nvSpPr>
      <dsp:spPr>
        <a:xfrm>
          <a:off x="1331094" y="1605613"/>
          <a:ext cx="1914313" cy="8121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kern="1200"/>
            <a:t>Module Name: Marketing Management</a:t>
          </a:r>
          <a:endParaRPr lang="en-US" sz="1700" kern="1200"/>
        </a:p>
      </dsp:txBody>
      <dsp:txXfrm>
        <a:off x="1331094" y="1605613"/>
        <a:ext cx="1914313" cy="812133"/>
      </dsp:txXfrm>
    </dsp:sp>
    <dsp:sp modelId="{30EFFF5F-7E16-46FF-87CC-8D3DA8FBF8B2}">
      <dsp:nvSpPr>
        <dsp:cNvPr id="0" name=""/>
        <dsp:cNvSpPr/>
      </dsp:nvSpPr>
      <dsp:spPr>
        <a:xfrm>
          <a:off x="3578962" y="1605613"/>
          <a:ext cx="812133" cy="812133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4597565-6037-46BE-A83D-7CD3FA672943}">
      <dsp:nvSpPr>
        <dsp:cNvPr id="0" name=""/>
        <dsp:cNvSpPr/>
      </dsp:nvSpPr>
      <dsp:spPr>
        <a:xfrm>
          <a:off x="3749510" y="1776161"/>
          <a:ext cx="471037" cy="471037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4A637F5-6D68-4426-AD04-0E352FD8A226}">
      <dsp:nvSpPr>
        <dsp:cNvPr id="0" name=""/>
        <dsp:cNvSpPr/>
      </dsp:nvSpPr>
      <dsp:spPr>
        <a:xfrm>
          <a:off x="4565123" y="1605613"/>
          <a:ext cx="1914313" cy="8121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kern="1200"/>
            <a:t>Module Code: LCMB7001</a:t>
          </a:r>
          <a:endParaRPr lang="en-US" sz="1700" kern="1200"/>
        </a:p>
      </dsp:txBody>
      <dsp:txXfrm>
        <a:off x="4565123" y="1605613"/>
        <a:ext cx="1914313" cy="812133"/>
      </dsp:txXfrm>
    </dsp:sp>
    <dsp:sp modelId="{B3A944C0-568C-44A3-B39A-932F3011C99B}">
      <dsp:nvSpPr>
        <dsp:cNvPr id="0" name=""/>
        <dsp:cNvSpPr/>
      </dsp:nvSpPr>
      <dsp:spPr>
        <a:xfrm>
          <a:off x="6812992" y="1605613"/>
          <a:ext cx="812133" cy="812133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FC11D87-C3D7-43B1-8A12-08AC9E7173B9}">
      <dsp:nvSpPr>
        <dsp:cNvPr id="0" name=""/>
        <dsp:cNvSpPr/>
      </dsp:nvSpPr>
      <dsp:spPr>
        <a:xfrm>
          <a:off x="6983540" y="1776161"/>
          <a:ext cx="471037" cy="471037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18C9D8-B95B-4E94-83F9-01FB8A48CA38}">
      <dsp:nvSpPr>
        <dsp:cNvPr id="0" name=""/>
        <dsp:cNvSpPr/>
      </dsp:nvSpPr>
      <dsp:spPr>
        <a:xfrm>
          <a:off x="7799153" y="1605613"/>
          <a:ext cx="1914313" cy="8121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kern="1200"/>
            <a:t>Lecturer Name: Efua Adams</a:t>
          </a:r>
          <a:endParaRPr lang="en-US" sz="1700" kern="1200"/>
        </a:p>
      </dsp:txBody>
      <dsp:txXfrm>
        <a:off x="7799153" y="1605613"/>
        <a:ext cx="1914313" cy="812133"/>
      </dsp:txXfrm>
    </dsp:sp>
    <dsp:sp modelId="{4841A0F1-1354-43FF-901A-474C9ABDFDCF}">
      <dsp:nvSpPr>
        <dsp:cNvPr id="0" name=""/>
        <dsp:cNvSpPr/>
      </dsp:nvSpPr>
      <dsp:spPr>
        <a:xfrm>
          <a:off x="344932" y="3101717"/>
          <a:ext cx="812133" cy="812133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BEFD9C1-1B80-4256-8E1C-8346B7F2CDF5}">
      <dsp:nvSpPr>
        <dsp:cNvPr id="0" name=""/>
        <dsp:cNvSpPr/>
      </dsp:nvSpPr>
      <dsp:spPr>
        <a:xfrm>
          <a:off x="515480" y="3272265"/>
          <a:ext cx="471037" cy="471037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8915E10-8B8A-4E29-A2AB-373E82E73248}">
      <dsp:nvSpPr>
        <dsp:cNvPr id="0" name=""/>
        <dsp:cNvSpPr/>
      </dsp:nvSpPr>
      <dsp:spPr>
        <a:xfrm>
          <a:off x="1331094" y="3101717"/>
          <a:ext cx="1914313" cy="8121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kern="1200"/>
            <a:t>Assignment Title: Presentation</a:t>
          </a:r>
          <a:endParaRPr lang="en-US" sz="1700" kern="1200"/>
        </a:p>
      </dsp:txBody>
      <dsp:txXfrm>
        <a:off x="1331094" y="3101717"/>
        <a:ext cx="1914313" cy="81213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455621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214CE7-22EA-46EF-9517-65956E8EADB1}" type="datetimeFigureOut">
              <a:rPr lang="en-GB" smtClean="0"/>
              <a:t>20/03/2023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DE29D2-37DD-4008-964B-A0A71515E030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73227895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214CE7-22EA-46EF-9517-65956E8EADB1}" type="datetimeFigureOut">
              <a:rPr lang="en-GB" smtClean="0"/>
              <a:t>20/03/2023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DE29D2-37DD-4008-964B-A0A71515E0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69790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453128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214CE7-22EA-46EF-9517-65956E8EADB1}" type="datetimeFigureOut">
              <a:rPr lang="en-GB" smtClean="0"/>
              <a:t>20/03/2023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DE29D2-37DD-4008-964B-A0A71515E030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44291841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78" y="1845734"/>
            <a:ext cx="49377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214CE7-22EA-46EF-9517-65956E8EADB1}" type="datetimeFigureOut">
              <a:rPr lang="en-GB" smtClean="0"/>
              <a:t>20/03/2023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DE29D2-37DD-4008-964B-A0A71515E0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26417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792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214CE7-22EA-46EF-9517-65956E8EADB1}" type="datetimeFigureOut">
              <a:rPr lang="en-GB" smtClean="0"/>
              <a:t>20/03/2023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DE29D2-37DD-4008-964B-A0A71515E0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87998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214CE7-22EA-46EF-9517-65956E8EADB1}" type="datetimeFigureOut">
              <a:rPr lang="en-GB" smtClean="0"/>
              <a:t>20/03/2023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DE29D2-37DD-4008-964B-A0A71515E0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0085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214CE7-22EA-46EF-9517-65956E8EADB1}" type="datetimeFigureOut">
              <a:rPr lang="en-GB" smtClean="0"/>
              <a:t>20/03/2023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DE29D2-37DD-4008-964B-A0A71515E0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02661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94359"/>
            <a:ext cx="32004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731520"/>
            <a:ext cx="6492240" cy="5257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926080"/>
            <a:ext cx="32004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65512" y="6459785"/>
            <a:ext cx="2618510" cy="365125"/>
          </a:xfrm>
        </p:spPr>
        <p:txBody>
          <a:bodyPr/>
          <a:lstStyle>
            <a:lvl1pPr algn="l">
              <a:defRPr/>
            </a:lvl1pPr>
          </a:lstStyle>
          <a:p>
            <a:fld id="{76214CE7-22EA-46EF-9517-65956E8EADB1}" type="datetimeFigureOut">
              <a:rPr lang="en-GB" smtClean="0"/>
              <a:t>20/03/2023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00600" y="6459785"/>
            <a:ext cx="464820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01DE29D2-37DD-4008-964B-A0A71515E0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60316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12188825" cy="19050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4915076"/>
            <a:ext cx="12188825" cy="6400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5074920"/>
            <a:ext cx="10113645" cy="822960"/>
          </a:xfrm>
        </p:spPr>
        <p:txBody>
          <a:bodyPr lIns="91440" tIns="0" rIns="9144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915076"/>
          </a:xfrm>
          <a:solidFill>
            <a:schemeClr val="bg2">
              <a:lumMod val="90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80" y="5907024"/>
            <a:ext cx="10113264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214CE7-22EA-46EF-9517-65956E8EADB1}" type="datetimeFigureOut">
              <a:rPr lang="en-GB" smtClean="0"/>
              <a:t>20/03/2023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DE29D2-37DD-4008-964B-A0A71515E0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94199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214CE7-22EA-46EF-9517-65956E8EADB1}" type="datetimeFigureOut">
              <a:rPr lang="en-GB" smtClean="0"/>
              <a:t>20/03/2023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DE29D2-37DD-4008-964B-A0A71515E0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64205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2302"/>
            <a:ext cx="2628900" cy="57598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2302"/>
            <a:ext cx="7734300" cy="5759898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214CE7-22EA-46EF-9517-65956E8EADB1}" type="datetimeFigureOut">
              <a:rPr lang="en-GB" smtClean="0"/>
              <a:t>20/03/2023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DE29D2-37DD-4008-964B-A0A71515E0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0901293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6334316"/>
            <a:ext cx="12191985" cy="66484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76214CE7-22EA-46EF-9517-65956E8EADB1}" type="datetimeFigureOut">
              <a:rPr lang="en-GB" smtClean="0"/>
              <a:t>20/03/2023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01DE29D2-37DD-4008-964B-A0A71515E030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568122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79" r:id="rId1"/>
    <p:sldLayoutId id="2147484080" r:id="rId2"/>
    <p:sldLayoutId id="2147484081" r:id="rId3"/>
    <p:sldLayoutId id="2147484082" r:id="rId4"/>
    <p:sldLayoutId id="2147484083" r:id="rId5"/>
    <p:sldLayoutId id="2147484084" r:id="rId6"/>
    <p:sldLayoutId id="2147484085" r:id="rId7"/>
    <p:sldLayoutId id="2147484086" r:id="rId8"/>
    <p:sldLayoutId id="2147484087" r:id="rId9"/>
    <p:sldLayoutId id="2147484088" r:id="rId10"/>
    <p:sldLayoutId id="2147484089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p.com/" TargetMode="External"/><Relationship Id="rId2" Type="http://schemas.openxmlformats.org/officeDocument/2006/relationships/hyperlink" Target="https://www.agilitypr.com/pr-news/public-relations/6-important-marketing-theories-and-how-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www.bing.com/images/search?view=detailV2&amp;ccid=Ev5%2FbD%2FD&amp;id=B4B201227BD1E6C106A5F11D44F5B62CABAB3913&amp;thid=" TargetMode="External"/><Relationship Id="rId4" Type="http://schemas.openxmlformats.org/officeDocument/2006/relationships/hyperlink" Target="https://www.founderjar.com/marketing-mix/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simplypsychology.org/maslow.html#:~:text=From%20the%20bottom%20of%20the,can%20attend%20to%20higher%20needs" TargetMode="External"/><Relationship Id="rId7" Type="http://schemas.openxmlformats.org/officeDocument/2006/relationships/hyperlink" Target="https://www.google.co.uk/search?q=porter%27s%2B5%2Bforces&amp;sxsrf=AJOqlzXwn9fbKOHuQORAG7--fmjDa5cb_g%3A1678982019428&amp;source=lnms&amp;tbm=isch&amp;sa=X&amp;ved=2ahUKEwiPuOi25-D9AhXQEcAKHTicDYAQ_AUoAXoECAEQAw&amp;biw=873&amp;bih=438&amp;dpr=1.5#imgrc=KAAzQal46qBZmM" TargetMode="External"/><Relationship Id="rId2" Type="http://schemas.openxmlformats.org/officeDocument/2006/relationships/hyperlink" Target="https://sketchplanations.com/maslows-hierarchy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swotandpestleanalysis.com/swot-analysis-of-asda/" TargetMode="External"/><Relationship Id="rId5" Type="http://schemas.openxmlformats.org/officeDocument/2006/relationships/hyperlink" Target="https://www.iqualifyuk.com/library/business-management-section/swot-analysis-a-basic-understanding/" TargetMode="External"/><Relationship Id="rId4" Type="http://schemas.openxmlformats.org/officeDocument/2006/relationships/hyperlink" Target="https://marketoonist.com/2023/03/maslows-hierarchy-of-needs-2.html" TargetMode="Externa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8" name="Picture 6">
            <a:extLst>
              <a:ext uri="{FF2B5EF4-FFF2-40B4-BE49-F238E27FC236}">
                <a16:creationId xmlns:a16="http://schemas.microsoft.com/office/drawing/2014/main" id="{DA18D1B3-A3F2-E099-4123-A666A58F843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</a:blip>
          <a:srcRect t="6140" b="3761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86E4F0D-98DF-377D-CC73-2A088B4E943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97280" y="286603"/>
            <a:ext cx="10058400" cy="1450757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>
              <a:spcAft>
                <a:spcPts val="800"/>
              </a:spcAft>
            </a:pPr>
            <a:br>
              <a:rPr lang="en-US" sz="1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1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1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1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1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1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1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1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12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1200" kern="1200" spc="-50" baseline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graphicFrame>
        <p:nvGraphicFramePr>
          <p:cNvPr id="99" name="TextBox 4">
            <a:extLst>
              <a:ext uri="{FF2B5EF4-FFF2-40B4-BE49-F238E27FC236}">
                <a16:creationId xmlns:a16="http://schemas.microsoft.com/office/drawing/2014/main" id="{7C829D20-FC34-D366-1634-C4CE96D600A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054791918"/>
              </p:ext>
            </p:extLst>
          </p:nvPr>
        </p:nvGraphicFramePr>
        <p:xfrm>
          <a:off x="1097280" y="1845734"/>
          <a:ext cx="10058400" cy="40233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09923893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977E87B-490F-C32F-1BC1-444997992030}"/>
              </a:ext>
            </a:extLst>
          </p:cNvPr>
          <p:cNvSpPr txBox="1"/>
          <p:nvPr/>
        </p:nvSpPr>
        <p:spPr>
          <a:xfrm>
            <a:off x="949047" y="643466"/>
            <a:ext cx="2771273" cy="522562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85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b="0" i="0" cap="all" spc="-50" dirty="0">
                <a:ln w="3175" cmpd="sng"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rPr>
              <a:t>Table of Content</a:t>
            </a:r>
          </a:p>
        </p:txBody>
      </p:sp>
      <p:sp>
        <p:nvSpPr>
          <p:cNvPr id="28" name="TextBox 5">
            <a:extLst>
              <a:ext uri="{FF2B5EF4-FFF2-40B4-BE49-F238E27FC236}">
                <a16:creationId xmlns:a16="http://schemas.microsoft.com/office/drawing/2014/main" id="{31ED9C42-9237-5922-FCDD-5175AAE8D8E8}"/>
              </a:ext>
            </a:extLst>
          </p:cNvPr>
          <p:cNvSpPr txBox="1"/>
          <p:nvPr/>
        </p:nvSpPr>
        <p:spPr>
          <a:xfrm>
            <a:off x="4351019" y="643466"/>
            <a:ext cx="6895973" cy="5225628"/>
          </a:xfrm>
          <a:prstGeom prst="rect">
            <a:avLst/>
          </a:prstGeom>
        </p:spPr>
        <p:txBody>
          <a:bodyPr vert="horz" lIns="0" tIns="45720" rIns="0" bIns="45720" rtlCol="0" anchor="ctr">
            <a:normAutofit/>
          </a:bodyPr>
          <a:lstStyle/>
          <a:p>
            <a:pPr marL="285750" indent="-285750" defTabSz="9144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80000"/>
              <a:buFont typeface="Calibri" panose="020F0502020204030204" pitchFamily="34" charset="0"/>
              <a:buChar char="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Slide 3: Introduction</a:t>
            </a:r>
          </a:p>
          <a:p>
            <a:pPr defTabSz="9144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80000"/>
              <a:buFont typeface="Calibri" panose="020F0502020204030204" pitchFamily="34" charset="0"/>
              <a:buChar char=""/>
            </a:pPr>
            <a:endParaRPr lang="en-US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285750" indent="-285750" defTabSz="9144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80000"/>
              <a:buFont typeface="Calibri" panose="020F0502020204030204" pitchFamily="34" charset="0"/>
              <a:buChar char="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Slide 4-5: Theory 1 The Marketing Mix 7Ps</a:t>
            </a:r>
          </a:p>
          <a:p>
            <a:pPr defTabSz="9144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80000"/>
              <a:buFont typeface="Calibri" panose="020F0502020204030204" pitchFamily="34" charset="0"/>
              <a:buChar char=""/>
            </a:pPr>
            <a:endParaRPr lang="en-US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285750" indent="-285750" defTabSz="9144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80000"/>
              <a:buFont typeface="Calibri" panose="020F0502020204030204" pitchFamily="34" charset="0"/>
              <a:buChar char="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Slide 6-7: Theory 2 The Maslow’s Hierarchy of Needs</a:t>
            </a:r>
          </a:p>
          <a:p>
            <a:pPr marL="285750" indent="-285750" defTabSz="9144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80000"/>
              <a:buFont typeface="Calibri" panose="020F0502020204030204" pitchFamily="34" charset="0"/>
              <a:buChar char=""/>
            </a:pPr>
            <a:endParaRPr lang="en-US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285750" indent="-285750" defTabSz="9144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80000"/>
              <a:buFont typeface="Calibri" panose="020F0502020204030204" pitchFamily="34" charset="0"/>
              <a:buChar char="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Slide 8: Theory 3 The Porter’s Five Forces</a:t>
            </a:r>
          </a:p>
          <a:p>
            <a:pPr marL="285750" indent="-285750" defTabSz="9144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80000"/>
              <a:buFont typeface="Calibri" panose="020F0502020204030204" pitchFamily="34" charset="0"/>
              <a:buChar char=""/>
            </a:pPr>
            <a:endParaRPr lang="en-US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285750" indent="-285750" defTabSz="9144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80000"/>
              <a:buFont typeface="Calibri" panose="020F0502020204030204" pitchFamily="34" charset="0"/>
              <a:buChar char="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Slide 9-10: SWOT  Analysis for </a:t>
            </a:r>
            <a:r>
              <a:rPr lang="en-US" dirty="0">
                <a:solidFill>
                  <a:srgbClr val="00B050"/>
                </a:solidFill>
              </a:rPr>
              <a:t>ASDA</a:t>
            </a: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Supermarket </a:t>
            </a:r>
          </a:p>
          <a:p>
            <a:pPr marL="285750" indent="-285750" defTabSz="9144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80000"/>
              <a:buFont typeface="Calibri" panose="020F0502020204030204" pitchFamily="34" charset="0"/>
              <a:buChar char=""/>
            </a:pPr>
            <a:endParaRPr lang="en-US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285750" indent="-285750" defTabSz="9144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80000"/>
              <a:buFont typeface="Calibri" panose="020F0502020204030204" pitchFamily="34" charset="0"/>
              <a:buChar char="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Slide 11: Conclusions</a:t>
            </a:r>
          </a:p>
          <a:p>
            <a:pPr defTabSz="9144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80000"/>
              <a:buFont typeface="Calibri" panose="020F0502020204030204" pitchFamily="34" charset="0"/>
              <a:buChar char=""/>
            </a:pPr>
            <a:endParaRPr lang="en-US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285750" indent="-285750" defTabSz="9144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80000"/>
              <a:buFont typeface="Calibri" panose="020F0502020204030204" pitchFamily="34" charset="0"/>
              <a:buChar char="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Slide 12-13: References</a:t>
            </a:r>
          </a:p>
          <a:p>
            <a:pPr defTabSz="9144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80000"/>
              <a:buFont typeface="Calibri" panose="020F0502020204030204" pitchFamily="34" charset="0"/>
              <a:buChar char=""/>
            </a:pPr>
            <a:endParaRPr lang="en-US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1808389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Rectangle 24">
            <a:extLst>
              <a:ext uri="{FF2B5EF4-FFF2-40B4-BE49-F238E27FC236}">
                <a16:creationId xmlns:a16="http://schemas.microsoft.com/office/drawing/2014/main" id="{7CA7A88D-1D29-4C2E-8E04-411C18DB16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7" name="Rectangle 26">
            <a:extLst>
              <a:ext uri="{FF2B5EF4-FFF2-40B4-BE49-F238E27FC236}">
                <a16:creationId xmlns:a16="http://schemas.microsoft.com/office/drawing/2014/main" id="{4862BD95-BE80-4CCD-B3C5-778687DE19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" y="6334316"/>
            <a:ext cx="12191985" cy="66484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38" name="Straight Connector 28">
            <a:extLst>
              <a:ext uri="{FF2B5EF4-FFF2-40B4-BE49-F238E27FC236}">
                <a16:creationId xmlns:a16="http://schemas.microsoft.com/office/drawing/2014/main" id="{7E980882-9F71-4735-B550-09F0FB4AA2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39" name="Rectangle 30">
            <a:extLst>
              <a:ext uri="{FF2B5EF4-FFF2-40B4-BE49-F238E27FC236}">
                <a16:creationId xmlns:a16="http://schemas.microsoft.com/office/drawing/2014/main" id="{3741B58E-3B65-4A01-A276-975AB2CF8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0" name="Rectangle 32">
            <a:extLst>
              <a:ext uri="{FF2B5EF4-FFF2-40B4-BE49-F238E27FC236}">
                <a16:creationId xmlns:a16="http://schemas.microsoft.com/office/drawing/2014/main" id="{7AAC67C3-831B-4AB1-A259-DFB839CAFA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0392194-F8A0-9FDE-B0C4-7F5AE09AC217}"/>
              </a:ext>
            </a:extLst>
          </p:cNvPr>
          <p:cNvSpPr txBox="1"/>
          <p:nvPr/>
        </p:nvSpPr>
        <p:spPr>
          <a:xfrm>
            <a:off x="492370" y="605896"/>
            <a:ext cx="3084844" cy="564620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85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b="1" spc="-5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Introduction</a:t>
            </a:r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054B3F04-9EAC-45C0-B3CE-0387EEA10A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4E17194-A1C9-CC9D-9A9D-25F8FBA60017}"/>
              </a:ext>
            </a:extLst>
          </p:cNvPr>
          <p:cNvSpPr txBox="1"/>
          <p:nvPr/>
        </p:nvSpPr>
        <p:spPr>
          <a:xfrm>
            <a:off x="4742016" y="605896"/>
            <a:ext cx="6413663" cy="5646208"/>
          </a:xfrm>
          <a:prstGeom prst="rect">
            <a:avLst/>
          </a:prstGeom>
        </p:spPr>
        <p:txBody>
          <a:bodyPr vert="horz" lIns="0" tIns="45720" rIns="0" bIns="45720" rtlCol="0" anchor="ctr">
            <a:normAutofit/>
          </a:bodyPr>
          <a:lstStyle/>
          <a:p>
            <a:pPr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Calibri" panose="020F0502020204030204" pitchFamily="34" charset="0"/>
            </a:pPr>
            <a:r>
              <a:rPr lang="en-US" b="1" i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Applying Marketing theories gives you in-dept understanding of your customers, </a:t>
            </a:r>
          </a:p>
          <a:p>
            <a:pPr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Calibri" panose="020F0502020204030204" pitchFamily="34" charset="0"/>
            </a:pPr>
            <a:r>
              <a:rPr lang="en-US" b="1" i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their, goals, needs and motivation. </a:t>
            </a:r>
            <a:r>
              <a:rPr lang="en-US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Also,</a:t>
            </a:r>
            <a:r>
              <a:rPr lang="en-US" b="1" i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 theses helps you understand the market where you're operating. As an outcome, you create successful social media campaigns.</a:t>
            </a:r>
            <a:r>
              <a:rPr lang="en-US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(</a:t>
            </a:r>
            <a:r>
              <a:rPr lang="en-US" i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6 important marketing theories-and how to apply them in social media campaigns</a:t>
            </a: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2021)</a:t>
            </a:r>
            <a:endParaRPr lang="en-US" b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342900" indent="-34290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Calibri" panose="020F0502020204030204" pitchFamily="34" charset="0"/>
              <a:buChar char="•"/>
            </a:pPr>
            <a:endParaRPr lang="en-US" b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342900" indent="-34290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Calibri" panose="020F0502020204030204" pitchFamily="34" charset="0"/>
              <a:buChar char="•"/>
            </a:pPr>
            <a:endParaRPr lang="en-US" b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Calibri" panose="020F0502020204030204" pitchFamily="34" charset="0"/>
            </a:pPr>
            <a:r>
              <a:rPr lang="en-US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This presentation will explain the  three main  Marketing Theories……..</a:t>
            </a:r>
          </a:p>
          <a:p>
            <a:pPr marL="342900" indent="-34290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Calibri" panose="020F0502020204030204" pitchFamily="34" charset="0"/>
              <a:buChar char="•"/>
            </a:pPr>
            <a:endParaRPr lang="en-US" b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342900" indent="-34290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Calibri" panose="020F0502020204030204" pitchFamily="34" charset="0"/>
              <a:buChar char="•"/>
            </a:pPr>
            <a:r>
              <a:rPr lang="en-US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The Marketing Mix 7 Ps </a:t>
            </a:r>
          </a:p>
          <a:p>
            <a:pPr marL="342900" indent="-34290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Calibri" panose="020F0502020204030204" pitchFamily="34" charset="0"/>
              <a:buChar char="•"/>
            </a:pPr>
            <a:r>
              <a:rPr lang="en-US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The Maslow’s Hierarchy of Needs and </a:t>
            </a:r>
          </a:p>
          <a:p>
            <a:pPr marL="342900" indent="-34290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Calibri" panose="020F0502020204030204" pitchFamily="34" charset="0"/>
              <a:buChar char="•"/>
            </a:pPr>
            <a:r>
              <a:rPr lang="en-US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The Porter’s Five Forces</a:t>
            </a:r>
          </a:p>
          <a:p>
            <a:pPr marL="342900" indent="-34290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Calibri" panose="020F0502020204030204" pitchFamily="34" charset="0"/>
              <a:buChar char="•"/>
            </a:pPr>
            <a:r>
              <a:rPr lang="en-US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And The SWOT analytical framework explains with an example of the </a:t>
            </a:r>
          </a:p>
          <a:p>
            <a:pPr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Calibri" panose="020F0502020204030204" pitchFamily="34" charset="0"/>
            </a:pPr>
            <a:r>
              <a:rPr lang="en-US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    ………..SWOT analysis of </a:t>
            </a:r>
            <a:r>
              <a:rPr lang="en-US" b="1" dirty="0">
                <a:solidFill>
                  <a:srgbClr val="00B050"/>
                </a:solidFill>
              </a:rPr>
              <a:t>ASDA</a:t>
            </a:r>
            <a:r>
              <a:rPr lang="en-US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Supermarket</a:t>
            </a:r>
          </a:p>
          <a:p>
            <a:pPr marL="342900" indent="-34290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Calibri" panose="020F0502020204030204" pitchFamily="34" charset="0"/>
              <a:buChar char="•"/>
            </a:pPr>
            <a:endParaRPr lang="en-US" b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342900" indent="-34290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Calibri" panose="020F0502020204030204" pitchFamily="34" charset="0"/>
              <a:buChar char="•"/>
            </a:pPr>
            <a:endParaRPr lang="en-US" b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342900" indent="-34290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Calibri" panose="020F0502020204030204" pitchFamily="34" charset="0"/>
              <a:buChar char="•"/>
            </a:pPr>
            <a:endParaRPr lang="en-US" b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342900" indent="-34290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Calibri" panose="020F0502020204030204" pitchFamily="34" charset="0"/>
              <a:buChar char="•"/>
            </a:pPr>
            <a:endParaRPr lang="en-US" b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1280854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>
            <a:extLst>
              <a:ext uri="{FF2B5EF4-FFF2-40B4-BE49-F238E27FC236}">
                <a16:creationId xmlns:a16="http://schemas.microsoft.com/office/drawing/2014/main" id="{567EDD0C-2F63-7AA4-9409-61591A6EC4A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77778" y="690589"/>
            <a:ext cx="1918051" cy="54493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ED67A6D0-57EA-8E36-DC60-48FD9EB95C28}"/>
              </a:ext>
            </a:extLst>
          </p:cNvPr>
          <p:cNvSpPr txBox="1"/>
          <p:nvPr/>
        </p:nvSpPr>
        <p:spPr>
          <a:xfrm>
            <a:off x="421924" y="729289"/>
            <a:ext cx="502355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The Marketing Mix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DFE69F2-DC65-63FD-3853-26F6B6FB1222}"/>
              </a:ext>
            </a:extLst>
          </p:cNvPr>
          <p:cNvSpPr txBox="1"/>
          <p:nvPr/>
        </p:nvSpPr>
        <p:spPr>
          <a:xfrm flipH="1">
            <a:off x="11062253" y="6139959"/>
            <a:ext cx="892680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Home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D86663D-E42D-382B-49AD-D9E0CB5DE0A4}"/>
              </a:ext>
            </a:extLst>
          </p:cNvPr>
          <p:cNvSpPr txBox="1"/>
          <p:nvPr/>
        </p:nvSpPr>
        <p:spPr>
          <a:xfrm>
            <a:off x="421924" y="290479"/>
            <a:ext cx="130527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Theory 1</a:t>
            </a:r>
          </a:p>
        </p:txBody>
      </p:sp>
      <p:pic>
        <p:nvPicPr>
          <p:cNvPr id="1028" name="Picture 4">
            <a:extLst>
              <a:ext uri="{FF2B5EF4-FFF2-40B4-BE49-F238E27FC236}">
                <a16:creationId xmlns:a16="http://schemas.microsoft.com/office/drawing/2014/main" id="{40F4E3DA-D0DC-797F-C756-E3264617AE6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6756" y="1253067"/>
            <a:ext cx="8806744" cy="43236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87860D7-285B-7C6E-B938-44AEE885F443}"/>
              </a:ext>
            </a:extLst>
          </p:cNvPr>
          <p:cNvSpPr txBox="1"/>
          <p:nvPr/>
        </p:nvSpPr>
        <p:spPr>
          <a:xfrm>
            <a:off x="7739218" y="5604933"/>
            <a:ext cx="1117614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(Hanlon, 2022)</a:t>
            </a:r>
          </a:p>
        </p:txBody>
      </p:sp>
    </p:spTree>
    <p:extLst>
      <p:ext uri="{BB962C8B-B14F-4D97-AF65-F5344CB8AC3E}">
        <p14:creationId xmlns:p14="http://schemas.microsoft.com/office/powerpoint/2010/main" val="137594888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8A350C43-0B3F-16A8-A4D6-5DB0BD93FCB1}"/>
              </a:ext>
            </a:extLst>
          </p:cNvPr>
          <p:cNvSpPr txBox="1"/>
          <p:nvPr/>
        </p:nvSpPr>
        <p:spPr>
          <a:xfrm>
            <a:off x="406400" y="746197"/>
            <a:ext cx="6961082" cy="437042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GB" sz="2000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According to poll on Smart Insight, t</a:t>
            </a:r>
            <a:r>
              <a:rPr lang="en-GB" sz="2000" b="0" i="0" dirty="0">
                <a:solidFill>
                  <a:srgbClr val="00B05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his </a:t>
            </a:r>
            <a:r>
              <a:rPr lang="en-GB" sz="2000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</a:t>
            </a:r>
            <a:r>
              <a:rPr lang="en-GB" sz="2000" b="0" i="0" dirty="0">
                <a:solidFill>
                  <a:srgbClr val="00B05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arketing </a:t>
            </a:r>
            <a:r>
              <a:rPr lang="en-GB" sz="2000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</a:t>
            </a:r>
            <a:r>
              <a:rPr lang="en-GB" sz="2000" b="0" i="0" dirty="0">
                <a:solidFill>
                  <a:srgbClr val="00B05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ix is known </a:t>
            </a:r>
          </a:p>
          <a:p>
            <a:pPr algn="l"/>
            <a:r>
              <a:rPr lang="en-GB" sz="2000" b="0" i="0" dirty="0">
                <a:solidFill>
                  <a:srgbClr val="00B05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to be one of the top 3 classic marketing strategic theory</a:t>
            </a:r>
          </a:p>
          <a:p>
            <a:pPr algn="l"/>
            <a:r>
              <a:rPr lang="en-GB" sz="2000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It’s traditionally familiar as the 4Ps of Marketing tools </a:t>
            </a:r>
          </a:p>
          <a:p>
            <a:pPr algn="l"/>
            <a:r>
              <a:rPr lang="en-GB" sz="2000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Which are: </a:t>
            </a:r>
          </a:p>
          <a:p>
            <a:pPr algn="l"/>
            <a:endParaRPr lang="en-GB" dirty="0">
              <a:latin typeface="Helvetica" panose="020B0604020202020204" pitchFamily="34" charset="0"/>
            </a:endParaRPr>
          </a:p>
          <a:p>
            <a:pPr algn="l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Now this</a:t>
            </a:r>
            <a:r>
              <a:rPr lang="en-GB" sz="2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traditional 7Ps of Marketing Mix consists of: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000" b="0" i="0" dirty="0">
                <a:solidFill>
                  <a:srgbClr val="00B05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Product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000" b="0" i="0" dirty="0">
                <a:solidFill>
                  <a:srgbClr val="00B05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Promotion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000" b="0" i="0" dirty="0">
                <a:solidFill>
                  <a:srgbClr val="00B05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Price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000" b="0" i="0" dirty="0">
                <a:solidFill>
                  <a:srgbClr val="00B05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Place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000" b="0" i="0" dirty="0">
                <a:solidFill>
                  <a:srgbClr val="BEBA0A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People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000" b="0" i="0" dirty="0">
                <a:solidFill>
                  <a:srgbClr val="BEBA0A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Process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000" b="0" i="0" dirty="0">
                <a:solidFill>
                  <a:srgbClr val="BEBA0A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Physical evidence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DBE9414-E4D8-8744-64FA-FC17366C5E05}"/>
              </a:ext>
            </a:extLst>
          </p:cNvPr>
          <p:cNvSpPr txBox="1"/>
          <p:nvPr/>
        </p:nvSpPr>
        <p:spPr>
          <a:xfrm>
            <a:off x="406400" y="5409012"/>
            <a:ext cx="7732889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(Hanlon,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How to use the 7PS marketing mix strategy model?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2022)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CC30AB6-7888-83E4-0EF5-6BC6174C5866}"/>
              </a:ext>
            </a:extLst>
          </p:cNvPr>
          <p:cNvSpPr txBox="1"/>
          <p:nvPr/>
        </p:nvSpPr>
        <p:spPr>
          <a:xfrm>
            <a:off x="312516" y="219920"/>
            <a:ext cx="23485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b="1">
                <a:latin typeface="Arial" panose="020B0604020202020204" pitchFamily="34" charset="0"/>
                <a:cs typeface="Arial" panose="020B0604020202020204" pitchFamily="34" charset="0"/>
              </a:rPr>
              <a:t>The Marketing Mix</a:t>
            </a:r>
            <a:endParaRPr lang="en-GB" sz="1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052" name="Picture 4" descr="Marketing Mix Decisions">
            <a:extLst>
              <a:ext uri="{FF2B5EF4-FFF2-40B4-BE49-F238E27FC236}">
                <a16:creationId xmlns:a16="http://schemas.microsoft.com/office/drawing/2014/main" id="{F6F8C16B-0C9B-F73E-2C53-DA89D2CDF56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78398" y="-1773"/>
            <a:ext cx="3981424" cy="54107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96E32EB6-E4BD-DE1E-E01F-3346B80A897F}"/>
              </a:ext>
            </a:extLst>
          </p:cNvPr>
          <p:cNvSpPr txBox="1"/>
          <p:nvPr/>
        </p:nvSpPr>
        <p:spPr>
          <a:xfrm>
            <a:off x="10536785" y="5539817"/>
            <a:ext cx="1023037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Belyh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2022)</a:t>
            </a:r>
          </a:p>
        </p:txBody>
      </p:sp>
    </p:spTree>
    <p:extLst>
      <p:ext uri="{BB962C8B-B14F-4D97-AF65-F5344CB8AC3E}">
        <p14:creationId xmlns:p14="http://schemas.microsoft.com/office/powerpoint/2010/main" val="298559941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A332F48-993A-8647-CFF5-5D4F1D786568}"/>
              </a:ext>
            </a:extLst>
          </p:cNvPr>
          <p:cNvSpPr txBox="1"/>
          <p:nvPr/>
        </p:nvSpPr>
        <p:spPr>
          <a:xfrm>
            <a:off x="372533" y="316089"/>
            <a:ext cx="11464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Theory 2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7CC528E-CFDD-11B8-6F05-84880AAC1A6D}"/>
              </a:ext>
            </a:extLst>
          </p:cNvPr>
          <p:cNvSpPr txBox="1"/>
          <p:nvPr/>
        </p:nvSpPr>
        <p:spPr>
          <a:xfrm>
            <a:off x="372533" y="847312"/>
            <a:ext cx="6096000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b="1" i="0" dirty="0">
                <a:effectLst/>
                <a:latin typeface="arial" panose="020B0604020202020204" pitchFamily="34" charset="0"/>
              </a:rPr>
              <a:t>Maslow’s Hierarchy of Needs </a:t>
            </a:r>
            <a:endParaRPr lang="en-GB" sz="2000" b="1" dirty="0"/>
          </a:p>
        </p:txBody>
      </p:sp>
      <p:pic>
        <p:nvPicPr>
          <p:cNvPr id="3074" name="Picture 2" descr="The side of a pyramid of needs: physiological, safety, love-belonging, esteem, self-actualization">
            <a:extLst>
              <a:ext uri="{FF2B5EF4-FFF2-40B4-BE49-F238E27FC236}">
                <a16:creationId xmlns:a16="http://schemas.microsoft.com/office/drawing/2014/main" id="{F56BB433-EDA1-169A-B6CC-238BF7D3B38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9001" y="1409313"/>
            <a:ext cx="9126421" cy="45625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B6A2D25-29A2-FF76-CD13-DC403AD326C7}"/>
              </a:ext>
            </a:extLst>
          </p:cNvPr>
          <p:cNvSpPr txBox="1"/>
          <p:nvPr/>
        </p:nvSpPr>
        <p:spPr>
          <a:xfrm>
            <a:off x="8692444" y="6242756"/>
            <a:ext cx="2052165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Maslow's hierarchy of needs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356169497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D1C1FAB-1D8F-8380-F65A-746152F0DD73}"/>
              </a:ext>
            </a:extLst>
          </p:cNvPr>
          <p:cNvSpPr txBox="1"/>
          <p:nvPr/>
        </p:nvSpPr>
        <p:spPr>
          <a:xfrm>
            <a:off x="2438400" y="1772356"/>
            <a:ext cx="6547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489F264-699C-B143-6FF7-19544E254362}"/>
              </a:ext>
            </a:extLst>
          </p:cNvPr>
          <p:cNvSpPr txBox="1"/>
          <p:nvPr/>
        </p:nvSpPr>
        <p:spPr>
          <a:xfrm>
            <a:off x="203201" y="790223"/>
            <a:ext cx="6836228" cy="72327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0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Maslow’s Hierarchy of Needs</a:t>
            </a:r>
            <a:r>
              <a:rPr lang="en-GB" sz="2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is a motivational      theory in mindset understanding the human behaviour.</a:t>
            </a:r>
          </a:p>
          <a:p>
            <a:pPr algn="l"/>
            <a:r>
              <a:rPr lang="en-GB" sz="2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It  contains a five-tier model of human needs, often illustrated as hierarchical levels within a pyramid, each level represents different human need.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sz="2000" b="0" i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Starting f</a:t>
            </a:r>
            <a:r>
              <a:rPr lang="en-GB" sz="2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rom the bottom of the pyramid hierarchy upwards, the needs are:</a:t>
            </a:r>
            <a:r>
              <a:rPr lang="en-GB" b="0" i="0" dirty="0">
                <a:effectLst/>
                <a:latin typeface="Georgia" panose="02040502050405020303" pitchFamily="18" charset="0"/>
              </a:rPr>
              <a:t> 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b="0" i="0" dirty="0">
              <a:solidFill>
                <a:srgbClr val="282828"/>
              </a:solidFill>
              <a:effectLst/>
              <a:latin typeface="Georgia" panose="02040502050405020303" pitchFamily="18" charset="0"/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</a:t>
            </a:r>
            <a:r>
              <a:rPr lang="en-GB" sz="2000" b="0" i="0" dirty="0">
                <a:solidFill>
                  <a:srgbClr val="7030A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hysiological (food and clothing)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</a:t>
            </a:r>
            <a:r>
              <a:rPr lang="en-GB" sz="2000" b="0" i="0" dirty="0">
                <a:solidFill>
                  <a:srgbClr val="FF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afety (job security)</a:t>
            </a:r>
            <a:endParaRPr lang="en-GB" sz="2000" b="0" i="0" dirty="0">
              <a:solidFill>
                <a:srgbClr val="282828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000" b="0" i="0" dirty="0">
                <a:solidFill>
                  <a:srgbClr val="FFC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love and belonging needs (friendship)</a:t>
            </a:r>
            <a:endParaRPr lang="en-GB" sz="2000" b="0" i="0" dirty="0">
              <a:solidFill>
                <a:srgbClr val="282828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</a:t>
            </a:r>
            <a:r>
              <a:rPr lang="en-GB" sz="2000" b="0" i="0" dirty="0">
                <a:solidFill>
                  <a:srgbClr val="7030A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steem</a:t>
            </a:r>
            <a:endParaRPr lang="en-GB" sz="2000" b="0" i="0" dirty="0">
              <a:solidFill>
                <a:schemeClr val="tx2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</a:t>
            </a:r>
            <a:r>
              <a:rPr lang="en-GB" sz="2000" b="0" i="0" dirty="0">
                <a:solidFill>
                  <a:srgbClr val="0070C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elf-actualization</a:t>
            </a:r>
            <a:endParaRPr lang="en-GB" sz="2000" b="0" i="0" dirty="0">
              <a:solidFill>
                <a:srgbClr val="282828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GB" sz="2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Needs lower down in the hierarchy must be satisfied before individuals can attend to higher needs</a:t>
            </a:r>
            <a:r>
              <a:rPr lang="en-GB" sz="11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Mcleod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2023).</a:t>
            </a:r>
            <a:endParaRPr lang="en-GB" sz="1100" b="0" i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b="0" i="0" dirty="0">
              <a:effectLst/>
              <a:latin typeface="arial" panose="020B0604020202020204" pitchFamily="34" charset="0"/>
            </a:endParaRPr>
          </a:p>
          <a:p>
            <a:endParaRPr lang="en-GB" dirty="0">
              <a:solidFill>
                <a:srgbClr val="202124"/>
              </a:solidFill>
              <a:latin typeface="arial" panose="020B0604020202020204" pitchFamily="34" charset="0"/>
            </a:endParaRP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             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77B3CD6-7302-AB74-8925-2D21ACE79373}"/>
              </a:ext>
            </a:extLst>
          </p:cNvPr>
          <p:cNvSpPr txBox="1"/>
          <p:nvPr/>
        </p:nvSpPr>
        <p:spPr>
          <a:xfrm>
            <a:off x="203201" y="259644"/>
            <a:ext cx="34333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800" b="1" i="0" dirty="0">
                <a:effectLst/>
                <a:latin typeface="arial" panose="020B0604020202020204" pitchFamily="34" charset="0"/>
              </a:rPr>
              <a:t>Maslow’s Hierarchy of Needs </a:t>
            </a:r>
            <a:endParaRPr lang="en-GB" sz="1800" b="1" dirty="0"/>
          </a:p>
        </p:txBody>
      </p:sp>
      <p:pic>
        <p:nvPicPr>
          <p:cNvPr id="4098" name="Picture 2" descr="Maslow's Hierarchy of Needs cartoon">
            <a:extLst>
              <a:ext uri="{FF2B5EF4-FFF2-40B4-BE49-F238E27FC236}">
                <a16:creationId xmlns:a16="http://schemas.microsoft.com/office/drawing/2014/main" id="{11A4178E-7783-3688-C0F3-05F74E1D779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8949" y="259644"/>
            <a:ext cx="5149849" cy="55506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39C0027-5F4B-E3E0-C11F-BBE6A6B8AC5B}"/>
              </a:ext>
            </a:extLst>
          </p:cNvPr>
          <p:cNvSpPr txBox="1"/>
          <p:nvPr/>
        </p:nvSpPr>
        <p:spPr>
          <a:xfrm>
            <a:off x="7698841" y="5874456"/>
            <a:ext cx="4289957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Maslow's hierarchy cartoon - </a:t>
            </a:r>
            <a:r>
              <a:rPr lang="en-GB" sz="1100" i="1" dirty="0" err="1">
                <a:latin typeface="Arial" panose="020B0604020202020204" pitchFamily="34" charset="0"/>
                <a:cs typeface="Arial" panose="020B0604020202020204" pitchFamily="34" charset="0"/>
              </a:rPr>
              <a:t>marketoonist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: Tom Fishburne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2023)</a:t>
            </a:r>
          </a:p>
        </p:txBody>
      </p:sp>
    </p:spTree>
    <p:extLst>
      <p:ext uri="{BB962C8B-B14F-4D97-AF65-F5344CB8AC3E}">
        <p14:creationId xmlns:p14="http://schemas.microsoft.com/office/powerpoint/2010/main" val="36522139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Porter's Five Forces and marketing uncertainty - competitiveness">
            <a:extLst>
              <a:ext uri="{FF2B5EF4-FFF2-40B4-BE49-F238E27FC236}">
                <a16:creationId xmlns:a16="http://schemas.microsoft.com/office/drawing/2014/main" id="{063B1FD5-2CD8-72C5-6D49-4D55D823609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38" y="1624013"/>
            <a:ext cx="5343525" cy="4143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EC5FB659-86B4-2255-378C-3F34FA4DFEC9}"/>
              </a:ext>
            </a:extLst>
          </p:cNvPr>
          <p:cNvSpPr txBox="1"/>
          <p:nvPr/>
        </p:nvSpPr>
        <p:spPr>
          <a:xfrm>
            <a:off x="363538" y="1090612"/>
            <a:ext cx="264848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Porter’s Five Forces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D251F94-4168-AAEF-4520-D59632FD7A46}"/>
              </a:ext>
            </a:extLst>
          </p:cNvPr>
          <p:cNvSpPr txBox="1"/>
          <p:nvPr/>
        </p:nvSpPr>
        <p:spPr>
          <a:xfrm>
            <a:off x="363538" y="587989"/>
            <a:ext cx="125386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Theory 3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27F58B5-58FA-94B1-F997-626547B81F2E}"/>
              </a:ext>
            </a:extLst>
          </p:cNvPr>
          <p:cNvSpPr txBox="1"/>
          <p:nvPr/>
        </p:nvSpPr>
        <p:spPr>
          <a:xfrm>
            <a:off x="4512505" y="5505778"/>
            <a:ext cx="1194558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Google search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12C5ACD-5443-B672-9690-354FD23A8344}"/>
              </a:ext>
            </a:extLst>
          </p:cNvPr>
          <p:cNvSpPr txBox="1"/>
          <p:nvPr/>
        </p:nvSpPr>
        <p:spPr>
          <a:xfrm>
            <a:off x="5850767" y="1490722"/>
            <a:ext cx="5977695" cy="49705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>
              <a:solidFill>
                <a:srgbClr val="202124"/>
              </a:solidFill>
              <a:latin typeface="Google Sans"/>
            </a:endParaRPr>
          </a:p>
          <a:p>
            <a:r>
              <a:rPr lang="en-GB" b="0" i="0" dirty="0">
                <a:solidFill>
                  <a:srgbClr val="111111"/>
                </a:solidFill>
                <a:effectLst/>
                <a:latin typeface="SourceSansPro"/>
              </a:rPr>
              <a:t>Porter</a:t>
            </a:r>
            <a:r>
              <a:rPr lang="en-GB" dirty="0">
                <a:solidFill>
                  <a:srgbClr val="111111"/>
                </a:solidFill>
                <a:latin typeface="SourceSansPro"/>
              </a:rPr>
              <a:t>’s Five forces</a:t>
            </a:r>
            <a:r>
              <a:rPr lang="en-GB" b="0" i="0" dirty="0">
                <a:solidFill>
                  <a:srgbClr val="111111"/>
                </a:solidFill>
                <a:effectLst/>
                <a:latin typeface="SourceSansPro"/>
              </a:rPr>
              <a:t> was created by Harvard Business School professor Michael E. Porter in 1979, since then it become an very important tool for managers to implement</a:t>
            </a:r>
            <a:r>
              <a:rPr lang="en-GB" dirty="0">
                <a:solidFill>
                  <a:srgbClr val="202124"/>
                </a:solidFill>
                <a:latin typeface="Google Sans"/>
              </a:rPr>
              <a:t> to gain a </a:t>
            </a:r>
            <a:r>
              <a:rPr lang="en-GB" b="1" dirty="0">
                <a:solidFill>
                  <a:srgbClr val="00B050"/>
                </a:solidFill>
                <a:latin typeface="Google Sans"/>
              </a:rPr>
              <a:t>Competitive Advantage in a organisation</a:t>
            </a:r>
            <a:r>
              <a:rPr lang="en-GB" dirty="0">
                <a:solidFill>
                  <a:srgbClr val="202124"/>
                </a:solidFill>
                <a:latin typeface="Google Sans"/>
              </a:rPr>
              <a:t>, the aspects to the theory are to………..</a:t>
            </a:r>
          </a:p>
          <a:p>
            <a:endParaRPr lang="en-GB" dirty="0">
              <a:solidFill>
                <a:srgbClr val="202124"/>
              </a:solidFill>
              <a:latin typeface="Google Sans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B0F0"/>
                </a:solidFill>
                <a:latin typeface="Google Sans"/>
              </a:rPr>
              <a:t>Identify the number and power of company’s competitive  rivals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B050"/>
                </a:solidFill>
                <a:latin typeface="Google Sans"/>
              </a:rPr>
              <a:t>Identify potential new entrants in market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7030A0"/>
                </a:solidFill>
                <a:latin typeface="Google Sans"/>
              </a:rPr>
              <a:t>Have a strong bargaining power of suppliers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7030A0"/>
                </a:solidFill>
                <a:latin typeface="Google Sans"/>
              </a:rPr>
              <a:t>Create bargaining power of buyers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FF0000"/>
                </a:solidFill>
                <a:latin typeface="Google Sans"/>
              </a:rPr>
              <a:t>Threat of substitute products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rgbClr val="202124"/>
              </a:solidFill>
              <a:latin typeface="Google Sans"/>
            </a:endParaRPr>
          </a:p>
          <a:p>
            <a:r>
              <a:rPr lang="en-GB" dirty="0">
                <a:solidFill>
                  <a:srgbClr val="202124"/>
                </a:solidFill>
                <a:latin typeface="Google Sans"/>
              </a:rPr>
              <a:t>All these influence a company’s profitability</a:t>
            </a:r>
          </a:p>
          <a:p>
            <a:r>
              <a:rPr lang="en-GB" dirty="0">
                <a:solidFill>
                  <a:srgbClr val="202124"/>
                </a:solidFill>
                <a:latin typeface="Google Sans"/>
              </a:rPr>
              <a:t>                                                                                            </a:t>
            </a:r>
            <a:r>
              <a:rPr lang="en-GB" dirty="0"/>
              <a:t> 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(Team, 2022)</a:t>
            </a:r>
            <a:endParaRPr lang="en-GB" sz="1100" dirty="0">
              <a:solidFill>
                <a:srgbClr val="202124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2841258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1FAB1B2A-58FF-AB60-5C64-E4678B465621}"/>
              </a:ext>
            </a:extLst>
          </p:cNvPr>
          <p:cNvSpPr txBox="1"/>
          <p:nvPr/>
        </p:nvSpPr>
        <p:spPr>
          <a:xfrm>
            <a:off x="346489" y="899910"/>
            <a:ext cx="206992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SWOT Analysis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7A899CE-0EF1-6CF0-53D8-EEA4D0E55777}"/>
              </a:ext>
            </a:extLst>
          </p:cNvPr>
          <p:cNvSpPr txBox="1"/>
          <p:nvPr/>
        </p:nvSpPr>
        <p:spPr>
          <a:xfrm>
            <a:off x="2152650" y="3105150"/>
            <a:ext cx="1811714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                                  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5122" name="Picture 2" descr="swat">
            <a:extLst>
              <a:ext uri="{FF2B5EF4-FFF2-40B4-BE49-F238E27FC236}">
                <a16:creationId xmlns:a16="http://schemas.microsoft.com/office/drawing/2014/main" id="{8804EFCC-3CEE-0E22-C625-BD815621B4C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46399" y="1300020"/>
            <a:ext cx="8055429" cy="39541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FD0643A-5584-1610-B252-0C9520D8908C}"/>
              </a:ext>
            </a:extLst>
          </p:cNvPr>
          <p:cNvSpPr txBox="1"/>
          <p:nvPr/>
        </p:nvSpPr>
        <p:spPr>
          <a:xfrm>
            <a:off x="346489" y="1480457"/>
            <a:ext cx="2069926" cy="65556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Every product, or person for that matter, may have a few qualities which may be harmful to It may create a negative psychology in the minds of the makers of the product.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57FDD20-4E21-C712-75E2-9B68A57CD02E}"/>
              </a:ext>
            </a:extLst>
          </p:cNvPr>
          <p:cNvSpPr txBox="1"/>
          <p:nvPr/>
        </p:nvSpPr>
        <p:spPr>
          <a:xfrm>
            <a:off x="8011887" y="5435575"/>
            <a:ext cx="29899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SWOT analysis – a basic understanding</a:t>
            </a:r>
            <a:r>
              <a:rPr lang="en-GB" dirty="0"/>
              <a:t>)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2E467B6-5C2B-32D7-3747-FC5A645500C8}"/>
              </a:ext>
            </a:extLst>
          </p:cNvPr>
          <p:cNvSpPr txBox="1"/>
          <p:nvPr/>
        </p:nvSpPr>
        <p:spPr>
          <a:xfrm>
            <a:off x="795130" y="675861"/>
            <a:ext cx="8771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>
                <a:solidFill>
                  <a:srgbClr val="92D050"/>
                </a:solidFill>
              </a:rPr>
              <a:t>******</a:t>
            </a:r>
          </a:p>
        </p:txBody>
      </p:sp>
    </p:spTree>
    <p:extLst>
      <p:ext uri="{BB962C8B-B14F-4D97-AF65-F5344CB8AC3E}">
        <p14:creationId xmlns:p14="http://schemas.microsoft.com/office/powerpoint/2010/main" val="338579118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16766F5-5084-235C-7F9A-978535531E5D}"/>
              </a:ext>
            </a:extLst>
          </p:cNvPr>
          <p:cNvSpPr txBox="1"/>
          <p:nvPr/>
        </p:nvSpPr>
        <p:spPr>
          <a:xfrm>
            <a:off x="1386287" y="1243786"/>
            <a:ext cx="3643086" cy="46782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Strengths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Award &amp; Recognition 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Online Presence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Distribution Network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Variety Of Products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Market Presence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Loyal Customers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Marketing</a:t>
            </a:r>
          </a:p>
          <a:p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b="1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Weaknesses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Controversies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Debts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Market Position Issues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Expensive</a:t>
            </a:r>
          </a:p>
          <a:p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01B21E6-5F99-92FA-24D3-7A4966BD4DAD}"/>
              </a:ext>
            </a:extLst>
          </p:cNvPr>
          <p:cNvSpPr txBox="1"/>
          <p:nvPr/>
        </p:nvSpPr>
        <p:spPr>
          <a:xfrm>
            <a:off x="5968915" y="1243786"/>
            <a:ext cx="4836798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Opportunities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Merger and Acquisition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E-Commerce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Global Expansion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b="1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Threats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Online Stores (New entrant entering the market)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Competitors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Regulations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EED0448-6858-4CA8-4021-F30A11DEB833}"/>
              </a:ext>
            </a:extLst>
          </p:cNvPr>
          <p:cNvSpPr txBox="1"/>
          <p:nvPr/>
        </p:nvSpPr>
        <p:spPr>
          <a:xfrm>
            <a:off x="1386286" y="449943"/>
            <a:ext cx="470971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SWOT Analysis for </a:t>
            </a:r>
            <a:r>
              <a:rPr lang="en-GB" sz="1800" b="1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ASDA</a:t>
            </a: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b="1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Supermarket</a:t>
            </a: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FE63CC6-0D57-3761-95C2-9364A7379658}"/>
              </a:ext>
            </a:extLst>
          </p:cNvPr>
          <p:cNvSpPr txBox="1"/>
          <p:nvPr/>
        </p:nvSpPr>
        <p:spPr>
          <a:xfrm>
            <a:off x="8490857" y="5398770"/>
            <a:ext cx="3889656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(Ahsan Ali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ShawAhsan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Ali Shaw is an accomplished Business Writer, 2023)</a:t>
            </a:r>
          </a:p>
        </p:txBody>
      </p:sp>
    </p:spTree>
    <p:extLst>
      <p:ext uri="{BB962C8B-B14F-4D97-AF65-F5344CB8AC3E}">
        <p14:creationId xmlns:p14="http://schemas.microsoft.com/office/powerpoint/2010/main" val="449555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801A66D-C83F-EA0E-AD20-BF75AB030BFE}"/>
              </a:ext>
            </a:extLst>
          </p:cNvPr>
          <p:cNvSpPr txBox="1"/>
          <p:nvPr/>
        </p:nvSpPr>
        <p:spPr>
          <a:xfrm>
            <a:off x="654756" y="722489"/>
            <a:ext cx="172515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Conclusions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4DD4DB5-3627-BB20-BF66-BB4D11BDCB17}"/>
              </a:ext>
            </a:extLst>
          </p:cNvPr>
          <p:cNvSpPr txBox="1"/>
          <p:nvPr/>
        </p:nvSpPr>
        <p:spPr>
          <a:xfrm>
            <a:off x="654756" y="1595021"/>
            <a:ext cx="10546644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After analysing the</a:t>
            </a:r>
            <a:r>
              <a:rPr lang="en-GB" sz="2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SWOT of </a:t>
            </a:r>
            <a:r>
              <a:rPr lang="en-GB" sz="2000" b="0" i="0" dirty="0">
                <a:solidFill>
                  <a:srgbClr val="00B05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ASDA</a:t>
            </a:r>
            <a:r>
              <a:rPr lang="en-GB" sz="2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it was revealed that the company has </a:t>
            </a:r>
            <a:r>
              <a:rPr lang="en-GB" sz="20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strengths</a:t>
            </a:r>
            <a:r>
              <a:rPr lang="en-GB" sz="2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in its customer base, brand, and reputation for low prices. </a:t>
            </a:r>
          </a:p>
          <a:p>
            <a:pPr>
              <a:lnSpc>
                <a:spcPct val="150000"/>
              </a:lnSpc>
            </a:pPr>
            <a:r>
              <a:rPr lang="en-GB" sz="2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Nevertheless, some of its </a:t>
            </a:r>
            <a:r>
              <a:rPr lang="en-GB" sz="20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weaknesses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are </a:t>
            </a:r>
            <a:r>
              <a:rPr lang="en-GB" sz="2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positioning issue, debt, and controversies.</a:t>
            </a:r>
          </a:p>
          <a:p>
            <a:pPr>
              <a:lnSpc>
                <a:spcPct val="150000"/>
              </a:lnSpc>
            </a:pPr>
            <a:r>
              <a:rPr lang="en-GB" sz="20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Opportunities</a:t>
            </a:r>
            <a:r>
              <a:rPr lang="en-GB" sz="2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for it include expanding its product range and expanding into new markets. </a:t>
            </a:r>
          </a:p>
          <a:p>
            <a:pPr>
              <a:lnSpc>
                <a:spcPct val="150000"/>
              </a:lnSpc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2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After an in-depth study of </a:t>
            </a:r>
            <a:r>
              <a:rPr lang="en-GB" sz="20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Swot</a:t>
            </a:r>
            <a:r>
              <a:rPr lang="en-GB" sz="2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analysis</a:t>
            </a:r>
            <a:r>
              <a:rPr lang="en-GB" sz="2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of </a:t>
            </a:r>
            <a:r>
              <a:rPr lang="en-GB" sz="2000" b="0" i="0" dirty="0">
                <a:solidFill>
                  <a:srgbClr val="00B05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ASDA</a:t>
            </a:r>
            <a:r>
              <a:rPr lang="en-GB" sz="2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we’ve realized that </a:t>
            </a:r>
            <a:r>
              <a:rPr lang="en-GB" sz="2000" b="0" i="0" dirty="0">
                <a:solidFill>
                  <a:srgbClr val="00B05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ASDA</a:t>
            </a:r>
            <a:r>
              <a:rPr lang="en-GB" sz="2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is a leading chain supermarket brand in the UK’s market, which is another </a:t>
            </a:r>
            <a:r>
              <a:rPr lang="en-GB" sz="20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strength</a:t>
            </a:r>
            <a:r>
              <a:rPr lang="en-GB" sz="2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>
              <a:lnSpc>
                <a:spcPct val="150000"/>
              </a:lnSpc>
            </a:pPr>
            <a:r>
              <a:rPr lang="en-GB" sz="2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chain store company should focus on its strengths, in order to exploit </a:t>
            </a:r>
            <a:r>
              <a:rPr lang="en-GB" sz="20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opportunities</a:t>
            </a:r>
            <a:r>
              <a:rPr lang="en-GB" sz="2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and work on its </a:t>
            </a:r>
            <a:r>
              <a:rPr lang="en-GB" sz="20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weaknesses</a:t>
            </a:r>
            <a:r>
              <a:rPr lang="en-GB" sz="2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to avoid </a:t>
            </a:r>
            <a:r>
              <a:rPr lang="en-GB" sz="20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threats</a:t>
            </a:r>
            <a:r>
              <a:rPr lang="en-GB" sz="2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from its competitors to gain </a:t>
            </a:r>
            <a:r>
              <a:rPr lang="en-GB" sz="20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competitive</a:t>
            </a:r>
            <a:r>
              <a:rPr lang="en-GB" sz="2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advantage</a:t>
            </a:r>
            <a:r>
              <a:rPr lang="en-GB" sz="2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en-GB" dirty="0">
              <a:solidFill>
                <a:srgbClr val="202124"/>
              </a:solidFill>
              <a:latin typeface="Google Sans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8169023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978375AF-2B45-35D1-0FC6-0B5E73366F28}"/>
              </a:ext>
            </a:extLst>
          </p:cNvPr>
          <p:cNvSpPr txBox="1"/>
          <p:nvPr/>
        </p:nvSpPr>
        <p:spPr>
          <a:xfrm>
            <a:off x="620889" y="428978"/>
            <a:ext cx="156805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314410F-D419-C178-BC44-7604854BD541}"/>
              </a:ext>
            </a:extLst>
          </p:cNvPr>
          <p:cNvSpPr txBox="1"/>
          <p:nvPr/>
        </p:nvSpPr>
        <p:spPr>
          <a:xfrm>
            <a:off x="620889" y="829088"/>
            <a:ext cx="8896745" cy="63555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11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6 important marketing theories-and how to apply them in social media campaigns</a:t>
            </a:r>
            <a:r>
              <a:rPr lang="en-GB" sz="11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(2021) </a:t>
            </a:r>
            <a:r>
              <a:rPr lang="en-GB" sz="11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Agility PR Solutions</a:t>
            </a:r>
            <a:r>
              <a:rPr lang="en-GB" sz="11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>
              <a:lnSpc>
                <a:spcPct val="150000"/>
              </a:lnSpc>
            </a:pPr>
            <a:r>
              <a:rPr lang="en-GB" sz="11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100" dirty="0">
                <a:effectLst/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https://www.agilitypr.com/pr-news/public-relations/6-important-marketing-theories-and-how-</a:t>
            </a:r>
            <a:endParaRPr lang="en-GB" sz="11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1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to-apply-them-in-social-media-campaigns/#:~:text=Marketing%20theories%20give%20you%20a,create%20</a:t>
            </a:r>
          </a:p>
          <a:p>
            <a:pPr>
              <a:lnSpc>
                <a:spcPct val="150000"/>
              </a:lnSpc>
            </a:pPr>
            <a:r>
              <a:rPr lang="en-GB" sz="11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successful%20social%20media%20campaigns.(Accessed: March 15, 2023). </a:t>
            </a:r>
          </a:p>
          <a:p>
            <a:pPr>
              <a:lnSpc>
                <a:spcPct val="150000"/>
              </a:lnSpc>
            </a:pPr>
            <a:endParaRPr lang="en-GB" sz="11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1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Home</a:t>
            </a:r>
            <a:r>
              <a:rPr lang="en-GB" sz="11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(no date) </a:t>
            </a:r>
            <a:r>
              <a:rPr lang="en-GB" sz="11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bp global</a:t>
            </a:r>
            <a:r>
              <a:rPr lang="en-GB" sz="11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bp global. Available at: </a:t>
            </a:r>
            <a:r>
              <a:rPr lang="en-GB" sz="1100" dirty="0">
                <a:effectLst/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https://www.bp.com/</a:t>
            </a:r>
            <a:r>
              <a:rPr lang="en-GB" sz="11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(Accessed: March 14, 2023). </a:t>
            </a:r>
          </a:p>
          <a:p>
            <a:pPr>
              <a:lnSpc>
                <a:spcPct val="150000"/>
              </a:lnSpc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1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Hanlon, A. (2022) </a:t>
            </a:r>
            <a:r>
              <a:rPr lang="en-GB" sz="11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How to use the 7PS marketing mix strategy model?</a:t>
            </a:r>
            <a:r>
              <a:rPr lang="en-GB" sz="11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1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Smart Insights</a:t>
            </a:r>
            <a:r>
              <a:rPr lang="en-GB" sz="11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https://www.smartinsights.com/marketing-planning/marketing-models/how-to-use-the-7ps-marketing-mix/#:~:text=The%204Ps%20were%20designed%20at%20a,are%20considered%20when%20reviewing%20competitive%20strategies.&amp;text=The%204Ps%20were%20designed,when%20reviewing%20competitive%20strategies.&amp;text=were%20designed%20at%20a,are%20considered%20when%20reviewing.(Accessed: March 15, 2023).</a:t>
            </a:r>
          </a:p>
          <a:p>
            <a:pPr>
              <a:lnSpc>
                <a:spcPct val="150000"/>
              </a:lnSpc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1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Belyh</a:t>
            </a:r>
            <a:r>
              <a:rPr lang="en-GB" sz="11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A. (2022) </a:t>
            </a:r>
            <a:r>
              <a:rPr lang="en-GB" sz="11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What is marketing mix (4Ps, 7PS, 4Cs, 7Cs)? Definition &amp; Guide</a:t>
            </a:r>
            <a:r>
              <a:rPr lang="en-GB" sz="11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100" i="1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FounderJar</a:t>
            </a:r>
            <a:r>
              <a:rPr lang="en-GB" sz="11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100" dirty="0">
                <a:effectLst/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https://www.founderjar.com/marketing-mix/</a:t>
            </a:r>
            <a:endParaRPr lang="en-GB" sz="11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1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(Accessed: March 15, 2023). </a:t>
            </a:r>
          </a:p>
          <a:p>
            <a:pPr>
              <a:lnSpc>
                <a:spcPct val="150000"/>
              </a:lnSpc>
            </a:pPr>
            <a:endParaRPr lang="en-GB" sz="11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1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elements of Marketing Mix</a:t>
            </a:r>
            <a:r>
              <a:rPr lang="en-GB" sz="11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(no date) </a:t>
            </a:r>
            <a:r>
              <a:rPr lang="en-GB" sz="11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Bing</a:t>
            </a:r>
            <a:r>
              <a:rPr lang="en-GB" sz="11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Microsoft. Available at: </a:t>
            </a:r>
            <a:r>
              <a:rPr lang="en-GB" sz="1100" dirty="0">
                <a:effectLst/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http://www.bing.com/images/search?view=detailV2&amp;ccid=Ev5%2FbD%2FD&amp;id=B4B201227BD1E6C106A5F11D44F5B62CABAB3913&amp;thid=</a:t>
            </a:r>
            <a:r>
              <a:rPr lang="en-GB" sz="11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(Accessed: March 15, 2023). </a:t>
            </a:r>
          </a:p>
          <a:p>
            <a:pPr>
              <a:lnSpc>
                <a:spcPct val="150000"/>
              </a:lnSpc>
            </a:pPr>
            <a:endParaRPr lang="en-GB" sz="11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endParaRPr lang="en-GB" sz="11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endParaRPr lang="en-GB" sz="11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1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2959781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2418732-D1E8-4E35-C1CD-D8C7E1BD3AC3}"/>
              </a:ext>
            </a:extLst>
          </p:cNvPr>
          <p:cNvSpPr txBox="1"/>
          <p:nvPr/>
        </p:nvSpPr>
        <p:spPr>
          <a:xfrm>
            <a:off x="447675" y="478480"/>
            <a:ext cx="11296650" cy="59010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11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Maslow's hierarchy of needs</a:t>
            </a:r>
            <a:r>
              <a:rPr lang="en-GB" sz="11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(no date) </a:t>
            </a:r>
            <a:r>
              <a:rPr lang="en-GB" sz="1100" i="1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Sketchplanations</a:t>
            </a:r>
            <a:r>
              <a:rPr lang="en-GB" sz="11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100" dirty="0">
                <a:effectLst/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https://sketchplanations.com/maslows-hierarchy</a:t>
            </a:r>
            <a:r>
              <a:rPr lang="en-GB" sz="11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(Accessed: March 15, 2023).</a:t>
            </a:r>
          </a:p>
          <a:p>
            <a:pPr>
              <a:lnSpc>
                <a:spcPct val="150000"/>
              </a:lnSpc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1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Mcleod</a:t>
            </a:r>
            <a:r>
              <a:rPr lang="en-GB" sz="11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S. (2023) </a:t>
            </a:r>
            <a:r>
              <a:rPr lang="en-GB" sz="11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Maslow's hierarchy of needs theory</a:t>
            </a:r>
            <a:r>
              <a:rPr lang="en-GB" sz="11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1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Study Guides for Psychology Students - Simply Psychology</a:t>
            </a:r>
            <a:r>
              <a:rPr lang="en-GB" sz="11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100" dirty="0">
                <a:effectLst/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https://simplypsychology.org/maslow.html#:~:text=From%20the%20bottom%20of%20the,can%20attend%20to%20higher%20needs</a:t>
            </a:r>
            <a:r>
              <a:rPr lang="en-GB" sz="11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(Accessed: March 15, 2023). </a:t>
            </a:r>
          </a:p>
          <a:p>
            <a:pPr>
              <a:lnSpc>
                <a:spcPct val="150000"/>
              </a:lnSpc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1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Maslow's hierarchy cartoon - </a:t>
            </a:r>
            <a:r>
              <a:rPr lang="en-GB" sz="1100" i="1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marketoonist</a:t>
            </a:r>
            <a:r>
              <a:rPr lang="en-GB" sz="11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: Tom Fishburne</a:t>
            </a:r>
            <a:r>
              <a:rPr lang="en-GB" sz="11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(2023) </a:t>
            </a:r>
            <a:r>
              <a:rPr lang="en-GB" sz="1100" i="1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Marketoonist</a:t>
            </a:r>
            <a:r>
              <a:rPr lang="en-GB" sz="11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100" dirty="0">
                <a:effectLst/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https://marketoonist.com/2023/03/maslows-hierarchy-of-needs-2.html</a:t>
            </a:r>
            <a:r>
              <a:rPr lang="en-GB" sz="11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(Accessed: March 15, 2023). </a:t>
            </a:r>
          </a:p>
          <a:p>
            <a:pPr>
              <a:lnSpc>
                <a:spcPct val="150000"/>
              </a:lnSpc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1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SWOT analysis – a basic understanding</a:t>
            </a:r>
            <a:r>
              <a:rPr lang="en-GB" sz="11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(no date) </a:t>
            </a:r>
            <a:r>
              <a:rPr lang="en-GB" sz="1100" i="1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iQualify</a:t>
            </a:r>
            <a:r>
              <a:rPr lang="en-GB" sz="11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UK</a:t>
            </a:r>
            <a:r>
              <a:rPr lang="en-GB" sz="11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100" dirty="0">
                <a:effectLst/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https://www.iqualifyuk.com/library/business-management-section/swot-analysis-a-basic-understanding/</a:t>
            </a:r>
            <a:r>
              <a:rPr lang="en-GB" sz="11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(Accessed: March 15, 2023). </a:t>
            </a:r>
          </a:p>
          <a:p>
            <a:pPr>
              <a:lnSpc>
                <a:spcPct val="150000"/>
              </a:lnSpc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1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Ahsan Ali </a:t>
            </a:r>
            <a:r>
              <a:rPr lang="en-GB" sz="11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ShawAhsan</a:t>
            </a:r>
            <a:r>
              <a:rPr lang="en-GB" sz="11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Ali Shaw is an accomplished Business Writer (2023) </a:t>
            </a:r>
            <a:r>
              <a:rPr lang="en-GB" sz="11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SWOT analysis of Asda</a:t>
            </a:r>
            <a:r>
              <a:rPr lang="en-GB" sz="11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1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Business Management &amp; Marketing</a:t>
            </a:r>
            <a:r>
              <a:rPr lang="en-GB" sz="11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100" dirty="0">
                <a:effectLst/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https://swotandpestleanalysis.com/swot-analysis-of-asda/</a:t>
            </a:r>
            <a:r>
              <a:rPr lang="en-GB" sz="11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(Accessed: March 15, 2023). </a:t>
            </a:r>
          </a:p>
          <a:p>
            <a:pPr>
              <a:lnSpc>
                <a:spcPct val="150000"/>
              </a:lnSpc>
            </a:pPr>
            <a:endParaRPr lang="en-GB" sz="11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100" dirty="0">
                <a:effectLst/>
              </a:rPr>
              <a:t>(no date) </a:t>
            </a:r>
            <a:r>
              <a:rPr lang="en-GB" sz="1100" i="1" dirty="0">
                <a:effectLst/>
              </a:rPr>
              <a:t>Google search</a:t>
            </a:r>
            <a:r>
              <a:rPr lang="en-GB" sz="1100" dirty="0">
                <a:effectLst/>
              </a:rPr>
              <a:t>. Google. Available at: </a:t>
            </a:r>
            <a:r>
              <a:rPr lang="en-GB" sz="1100" dirty="0">
                <a:effectLst/>
                <a:hlinkClick r:id="rId7"/>
              </a:rPr>
              <a:t>https://www.google.co.uk/search?q=porter%27s%2B5%2Bforces&amp;sxsrf=AJOqlzXwn9fbKOHuQORAG7--fmjDa5cb_g%3A1678982019428&amp;source=lnms&amp;tbm=isch&amp;sa=X&amp;ved=2ahUKEwiPuOi25-D9AhXQEcAKHTicDYAQ_AUoAXoECAEQAw&amp;biw=873&amp;bih=438&amp;dpr=1.5#imgrc=KAAzQal46qBZmM</a:t>
            </a:r>
            <a:endParaRPr lang="en-GB" sz="1100" dirty="0">
              <a:effectLst/>
            </a:endParaRPr>
          </a:p>
          <a:p>
            <a:pPr>
              <a:lnSpc>
                <a:spcPct val="150000"/>
              </a:lnSpc>
            </a:pPr>
            <a:r>
              <a:rPr lang="en-GB" sz="1100" dirty="0">
                <a:effectLst/>
              </a:rPr>
              <a:t>(Accessed: March 16, 2023). </a:t>
            </a:r>
          </a:p>
          <a:p>
            <a:pPr>
              <a:lnSpc>
                <a:spcPct val="150000"/>
              </a:lnSpc>
            </a:pPr>
            <a:endParaRPr lang="en-GB" sz="1100" dirty="0">
              <a:effectLst/>
            </a:endParaRPr>
          </a:p>
          <a:p>
            <a:pPr>
              <a:lnSpc>
                <a:spcPct val="150000"/>
              </a:lnSpc>
            </a:pPr>
            <a:r>
              <a:rPr lang="en-GB" sz="1100" dirty="0">
                <a:effectLst/>
              </a:rPr>
              <a:t>Team, T.I. (2022) </a:t>
            </a:r>
            <a:r>
              <a:rPr lang="en-GB" sz="1100" i="1" dirty="0">
                <a:effectLst/>
              </a:rPr>
              <a:t>Porter's 5 forces explained and how to use the model</a:t>
            </a:r>
            <a:r>
              <a:rPr lang="en-GB" sz="1100" dirty="0">
                <a:effectLst/>
              </a:rPr>
              <a:t>, </a:t>
            </a:r>
            <a:r>
              <a:rPr lang="en-GB" sz="1100" i="1" dirty="0">
                <a:effectLst/>
              </a:rPr>
              <a:t>Investopedia</a:t>
            </a:r>
            <a:r>
              <a:rPr lang="en-GB" sz="1100" dirty="0">
                <a:effectLst/>
              </a:rPr>
              <a:t>. Investopedia. Available at: https://www.investopedia.com/terms/p/porter.asp#:~:text=These%20forces%20include%20the%20number,that%20influence%20a%20company's%20profitability. (Accessed: March 16, 2023). </a:t>
            </a:r>
          </a:p>
          <a:p>
            <a:pPr>
              <a:lnSpc>
                <a:spcPct val="150000"/>
              </a:lnSpc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                                                                                                                                        </a:t>
            </a:r>
          </a:p>
        </p:txBody>
      </p:sp>
    </p:spTree>
    <p:extLst>
      <p:ext uri="{BB962C8B-B14F-4D97-AF65-F5344CB8AC3E}">
        <p14:creationId xmlns:p14="http://schemas.microsoft.com/office/powerpoint/2010/main" val="333772839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920ABBD0-5AD5-7120-A028-0C124EB1791B}"/>
              </a:ext>
            </a:extLst>
          </p:cNvPr>
          <p:cNvSpPr txBox="1"/>
          <p:nvPr/>
        </p:nvSpPr>
        <p:spPr>
          <a:xfrm>
            <a:off x="279400" y="2070100"/>
            <a:ext cx="10896600" cy="43396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600" dirty="0">
                <a:latin typeface="Algerian" panose="04020705040A02060702" pitchFamily="82" charset="0"/>
              </a:rPr>
              <a:t>      Thank You                   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55869862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">
  <a:themeElements>
    <a:clrScheme name="Retrospect">
      <a:dk1>
        <a:sysClr val="windowText" lastClr="000000"/>
      </a:dk1>
      <a:lt1>
        <a:sysClr val="window" lastClr="FFFFFF"/>
      </a:lt1>
      <a:dk2>
        <a:srgbClr val="514949"/>
      </a:dk2>
      <a:lt2>
        <a:srgbClr val="E1E1DB"/>
      </a:lt2>
      <a:accent1>
        <a:srgbClr val="9DBFBE"/>
      </a:accent1>
      <a:accent2>
        <a:srgbClr val="DB8631"/>
      </a:accent2>
      <a:accent3>
        <a:srgbClr val="E3CC5A"/>
      </a:accent3>
      <a:accent4>
        <a:srgbClr val="ACADA8"/>
      </a:accent4>
      <a:accent5>
        <a:srgbClr val="927C61"/>
      </a:accent5>
      <a:accent6>
        <a:srgbClr val="B3B435"/>
      </a:accent6>
      <a:hlink>
        <a:srgbClr val="0000FF"/>
      </a:hlink>
      <a:folHlink>
        <a:srgbClr val="800080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243AF7DC-D15B-41C0-AE81-23980D1B9FC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Retrospect</Template>
  <TotalTime>4081</TotalTime>
  <Words>1404</Words>
  <Application>Microsoft Office PowerPoint</Application>
  <PresentationFormat>Widescreen</PresentationFormat>
  <Paragraphs>184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4" baseType="lpstr">
      <vt:lpstr>Algerian</vt:lpstr>
      <vt:lpstr>arial</vt:lpstr>
      <vt:lpstr>arial</vt:lpstr>
      <vt:lpstr>Calibri</vt:lpstr>
      <vt:lpstr>Calibri Light</vt:lpstr>
      <vt:lpstr>Georgia</vt:lpstr>
      <vt:lpstr>Google Sans</vt:lpstr>
      <vt:lpstr>Helvetica</vt:lpstr>
      <vt:lpstr>SourceSansPro</vt:lpstr>
      <vt:lpstr>Retrospect</vt:lpstr>
      <vt:lpstr>        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    </dc:title>
  <dc:creator>hussain ahmed</dc:creator>
  <cp:lastModifiedBy>hussain ahmed</cp:lastModifiedBy>
  <cp:revision>1</cp:revision>
  <dcterms:created xsi:type="dcterms:W3CDTF">2023-03-14T00:02:27Z</dcterms:created>
  <dcterms:modified xsi:type="dcterms:W3CDTF">2023-03-20T15:33:19Z</dcterms:modified>
</cp:coreProperties>
</file>