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B7804F4D-3A50-4753-B894-7F3FF8CEF780}"/>
    <pc:docChg chg="modSld">
      <pc:chgData name="Amanda Owens" userId="3b044598-742c-49bf-b2b0-3f1e248ecb4c" providerId="ADAL" clId="{B7804F4D-3A50-4753-B894-7F3FF8CEF780}" dt="2023-02-12T20:51:54.602" v="0" actId="6549"/>
      <pc:docMkLst>
        <pc:docMk/>
      </pc:docMkLst>
      <pc:sldChg chg="modSp mod">
        <pc:chgData name="Amanda Owens" userId="3b044598-742c-49bf-b2b0-3f1e248ecb4c" providerId="ADAL" clId="{B7804F4D-3A50-4753-B894-7F3FF8CEF780}" dt="2023-02-12T20:51:54.602" v="0" actId="6549"/>
        <pc:sldMkLst>
          <pc:docMk/>
          <pc:sldMk cId="2304345489" sldId="256"/>
        </pc:sldMkLst>
        <pc:spChg chg="mod">
          <ac:chgData name="Amanda Owens" userId="3b044598-742c-49bf-b2b0-3f1e248ecb4c" providerId="ADAL" clId="{B7804F4D-3A50-4753-B894-7F3FF8CEF780}" dt="2023-02-12T20:51:54.602" v="0" actId="6549"/>
          <ac:spMkLst>
            <pc:docMk/>
            <pc:sldMk cId="2304345489" sldId="256"/>
            <ac:spMk id="3" creationId="{1202CF5F-1746-4E5E-8B7D-10B795ACAC4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F48DA-584A-472B-904E-D47B05A748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10D57C-E4A1-4629-8336-02FEF0998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6170C-2A94-4DE3-82DA-F1F55CA3A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40668-C6EF-472B-9E58-4FC139B6E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2CF13-2CE6-461B-9FD1-B2127AE0F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45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D9DB9-4C3D-477F-96AD-7A6671C1E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58A96-29BE-4FFE-BC43-6F2F9FA84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43AA9-07D6-4E8C-B25F-8A51493A1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CE8C8-4453-4646-B1CB-9734CC697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F65F6-F544-4AD8-9314-1A43D53DE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277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00C95-F253-4FC5-844D-FF026ED1B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6E40A-B2C7-4961-B905-1652D98768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049A5-85A6-4EDA-BAD7-A91A6E503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9A99C-A8B3-4524-978D-74D55C80C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630BD-B74C-4046-97F2-371325F6E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77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0A0D2-A99F-42B7-B559-CE8FD6EF0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94D9B-5484-49DF-AB5E-6B2361BEA3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A20686-02AA-41A2-9A86-8B252E30E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69C17-9605-49AA-9C88-235A161F4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BF6D5-52B5-4CDD-B2E2-243DD59F9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5F6A8-E698-4D67-98C7-082C71D95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262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AB5F4-B864-40E9-A745-97825B49B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38C37-1083-452E-B567-4A1707833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6B24E1-86A1-462B-9FDD-3F90E29905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9A7DAE-3F19-45FD-AAC3-F2602D12FC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ED611C-1670-4A23-A011-4FA79D4C4B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F157FC-B1BF-485C-A74F-C9A5C0911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8E359C-F61F-4C9F-8883-64E89C8C2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2F24D0-F47F-4CEF-8DCC-7FE8F6B2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06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D088-DC6D-4DFB-9C20-B03CB9404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C8D190-C2FD-45CA-8F6D-2898DB682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EA7993-D3DF-43AB-98FF-F41D01D0F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8E27B-4A5B-4B43-9E64-EFBC12841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93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0FD902-F37C-4F0F-9A88-D85C6AB7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2F1E5F-CDC1-4C9D-AB33-8E91760FE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B81AAC-449B-46A3-822B-C9C14032B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18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77FC7-250B-4785-A975-BA3E55A13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CACEE-CD60-4AEB-9905-020EF175E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DDEF1-E1C1-4DDD-9EC3-BAC556909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15893E-CE51-4D04-85EF-8C3CA7A1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E7B25-DF88-4568-AAB4-8FE005F98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097C7C-4662-4993-B936-01BE25B93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760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985C5-94AF-48F5-995F-8A6BF0955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FD5A32-79C3-4A8C-91B7-D0D69E31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831620-D94C-44C8-9B77-E359C8231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857F2-00D7-44B9-A596-C233FA8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8A9CF-D325-4A0B-A679-FD9D01815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4DDC0-422A-47F8-9EC8-6DB5D882F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4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499BD-19A5-47A9-98AD-1DF4D87D9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879DB5-1E2F-414A-9D22-0938ED3210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53C3-D63A-4E15-A58D-F1DD461F0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15BDE-B831-49D3-AB02-31F50AEBF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2846C-F9DD-4214-B17B-F9D6DAC66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4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732005-0D7F-4295-ABB6-FA2FF62B2E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EB341-D997-4904-ADE0-AEDF404DA6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10BDA-CEB1-4135-BA63-5E9D2A9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1A5D1-7ED1-4FC8-9257-FD402FE8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1D978-7ADE-447F-B990-13FEAF258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1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1C2CF7-64AF-4679-B48E-DF4AC74A0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80A9C-5A1B-41CD-B98F-A7EB2B338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9D505-C496-4E08-A47D-18A6BC5BBF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507F4-256A-4956-B5B8-3CB57D6F6601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EC89E-6500-487F-9B3D-116AFF109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9CBF6-2D1C-47CE-9E15-7BE0A8D640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6AD32-B103-4C19-8C68-F0C780246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7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veernaseer.com/5-strategies-to-improve-leadership-listening-skills-jackie-edward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rantchick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edpix.com/photo/986905/misunderstanding-black-men-discussions-talki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67231A2E-A9E0-4BC6-A47A-5E8D1EDBC2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89595-4B38-40AC-977D-97676F26F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Verbal Communication Skills -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02CF5F-1746-4E5E-8B7D-10B795ACAC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34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55A17B-EB33-4304-988B-02BDF5A1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“Verbal Communication”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EE786F-A47C-45FA-8485-EEBFC95D2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 skills are thought to be the ability to be able to speak well or generally all about SPEAKING.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121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BEF90-9AEE-4793-B731-CD80BF37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are right…….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FD7F5-5CA9-4601-B4C2-24CC011A8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only 50% right.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Because……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Communication has another very important part……. </a:t>
            </a: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“LISTENING”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“Speaking” + Listening = “Verbal Communication”</a:t>
            </a:r>
          </a:p>
        </p:txBody>
      </p:sp>
    </p:spTree>
    <p:extLst>
      <p:ext uri="{BB962C8B-B14F-4D97-AF65-F5344CB8AC3E}">
        <p14:creationId xmlns:p14="http://schemas.microsoft.com/office/powerpoint/2010/main" val="286156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2908D-E98E-4BDD-B618-7C2B7EB6A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Broadly, Listening may be classified into…..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2412E-2551-462D-B084-EA43A3B36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Sympathetic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Listening</a:t>
            </a:r>
          </a:p>
        </p:txBody>
      </p:sp>
    </p:spTree>
    <p:extLst>
      <p:ext uri="{BB962C8B-B14F-4D97-AF65-F5344CB8AC3E}">
        <p14:creationId xmlns:p14="http://schemas.microsoft.com/office/powerpoint/2010/main" val="3242015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C9321-DCF7-4865-B89D-6A31C20D6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Sympathetic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CA45-5F3C-4CF4-BA53-8391B01D01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sympathetic 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listening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care about the other person and show this concern in the way we pay close attention and express our sorrow for their ills and happiness at their joys.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other words, there is “sharing” of feelings.</a:t>
            </a:r>
          </a:p>
        </p:txBody>
      </p:sp>
    </p:spTree>
    <p:extLst>
      <p:ext uri="{BB962C8B-B14F-4D97-AF65-F5344CB8AC3E}">
        <p14:creationId xmlns:p14="http://schemas.microsoft.com/office/powerpoint/2010/main" val="759887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D5F6D-BA43-42FB-83C5-C045A1FFF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for sympathetic listening……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69F4C-5222-4E64-A8E1-4E805D234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your way back from the office, when you slip and fall and hurt your back. When you reach home your family members “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Feel”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you.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“share”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hurt feelings and maybe even shed a tear in sympathy.</a:t>
            </a:r>
          </a:p>
        </p:txBody>
      </p:sp>
    </p:spTree>
    <p:extLst>
      <p:ext uri="{BB962C8B-B14F-4D97-AF65-F5344CB8AC3E}">
        <p14:creationId xmlns:p14="http://schemas.microsoft.com/office/powerpoint/2010/main" val="3106576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3574B-F76A-4E3A-B6B0-841777411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Empathetic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355B7-7214-409A-97EF-2BF805BD8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we listen </a:t>
            </a: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empathetically,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 go beyond sympathy to seek a truer understanding of how others are feeling. This requires excellent discrimination and close attention to emotional signals. When we are being truly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empathetic,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 actually acknowledge what they are feeling.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get others to expose these deep parts of themselves to us, we also need to demonstrate our empathy in our demeanor towards them, listening sensitively in a way that encourages self-disclosure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9342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44D5F-1EB1-472F-870E-04DE82F36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for </a:t>
            </a: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empathetic listening</a:t>
            </a: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6651-9149-4CA8-9BF8-D8E86957E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your way back from your office, you slip and fall and hurt your back. You visit your doctor.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doctor does not share your feelings.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does not reject or trifle your feelings, but on the contrary, he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acknowledges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feelings totally and treats you for your injuries.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Here, there is no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“sharing”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feelings, but acknowledgement of “feelings”.</a:t>
            </a:r>
          </a:p>
        </p:txBody>
      </p:sp>
    </p:spTree>
    <p:extLst>
      <p:ext uri="{BB962C8B-B14F-4D97-AF65-F5344CB8AC3E}">
        <p14:creationId xmlns:p14="http://schemas.microsoft.com/office/powerpoint/2010/main" val="2495979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08DD4-12D6-491A-B1F0-F6156E425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Improving Listening Skills</a:t>
            </a:r>
            <a:br>
              <a:rPr lang="en-GB" sz="36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rrow&#10;&#10;Description automatically generated">
            <a:extLst>
              <a:ext uri="{FF2B5EF4-FFF2-40B4-BE49-F238E27FC236}">
                <a16:creationId xmlns:a16="http://schemas.microsoft.com/office/drawing/2014/main" id="{9D0B56FD-1BBC-4B48-98C2-D0598935FD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119" b="3528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09F75-402E-41FA-B5F3-81D55562B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you a good listener?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Think of a time when someone has wanted you to listen.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you respond?</a:t>
            </a:r>
          </a:p>
        </p:txBody>
      </p:sp>
    </p:spTree>
    <p:extLst>
      <p:ext uri="{BB962C8B-B14F-4D97-AF65-F5344CB8AC3E}">
        <p14:creationId xmlns:p14="http://schemas.microsoft.com/office/powerpoint/2010/main" val="1539001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02BA2-71BC-4166-BB65-AEABC51B2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Hearing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737F2-DAF3-48D6-8760-6E6907B30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and listening – We can hear things through listening.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it is a difficult and complex task.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speak at 150 words/min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listen at 400 words/min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 no training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you can’t listen when you are talking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A3F7A48F-2CBC-467D-9C45-D3CFE987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35330" y="2806684"/>
            <a:ext cx="3217333" cy="181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06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2512C-30A7-4E31-9E04-3CC4D4799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4395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Levels of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4D2B4-2017-42FB-A6BF-1D51D9C48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5334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content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you need clarification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feeling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feelings are expressed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Clues for the speaker's feelings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intent</a:t>
            </a:r>
          </a:p>
          <a:p>
            <a:pPr>
              <a:buFontTx/>
              <a:buChar char="-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the speaker want you to do?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context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Does the setting help you understand the speaker?</a:t>
            </a:r>
          </a:p>
          <a:p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273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EEE46-5618-4453-BCAD-10AA2D5F0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E3EB5-2888-42A4-B517-68A3CB95E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 is the rule rather than the exception.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Conversational partners do not always achieve accuracy in interpreting each other.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people do not recognise the problem.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E.G.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managers and employees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Marital issues.</a:t>
            </a: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A picture containing text, silhouette, vector graphics&#10;&#10;Description automatically generated">
            <a:extLst>
              <a:ext uri="{FF2B5EF4-FFF2-40B4-BE49-F238E27FC236}">
                <a16:creationId xmlns:a16="http://schemas.microsoft.com/office/drawing/2014/main" id="{E30F173B-7BAA-4F4A-8111-D6FBC2C1D8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25" r="3320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1801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F081-7FF3-4117-A350-BDBB3B58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a Speaker That You Are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CA06F-A437-488E-809E-9DA609C70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Eye contact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attention (body language)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not change topic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 understanding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Ask questions to clarify issues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 the speakers body gestures through (MIRRORING)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203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055C1-579F-45F7-9300-47D38EA9C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0193-4F38-4CA5-ABF2-99B613AE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Floyd, K. (2014) Empathic Listening as an Expression of Interpersonal Affection.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Listening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28 (1) p, 1-12</a:t>
            </a:r>
          </a:p>
        </p:txBody>
      </p:sp>
    </p:spTree>
    <p:extLst>
      <p:ext uri="{BB962C8B-B14F-4D97-AF65-F5344CB8AC3E}">
        <p14:creationId xmlns:p14="http://schemas.microsoft.com/office/powerpoint/2010/main" val="4227276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569</Words>
  <Application>Microsoft Office PowerPoint</Application>
  <PresentationFormat>Widescreen</PresentationFormat>
  <Paragraphs>69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Verbal Communication Skills - Listening</vt:lpstr>
      <vt:lpstr>“Verbal Communication”</vt:lpstr>
      <vt:lpstr>We are right…….</vt:lpstr>
      <vt:lpstr>Broadly, Listening may be classified into…..</vt:lpstr>
      <vt:lpstr>Sympathetic LISTENING</vt:lpstr>
      <vt:lpstr>Example for sympathetic listening……</vt:lpstr>
      <vt:lpstr>Empathetic LISTENING</vt:lpstr>
      <vt:lpstr>Example for empathetic listening…….</vt:lpstr>
      <vt:lpstr>Improving Listening Skills </vt:lpstr>
      <vt:lpstr>Hearing</vt:lpstr>
      <vt:lpstr>Different Levels of Listening</vt:lpstr>
      <vt:lpstr>Misunderstanding</vt:lpstr>
      <vt:lpstr>Show a Speaker That You Are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Listening Skills in Effective Communication</dc:title>
  <dc:creator>Joanna Fender</dc:creator>
  <cp:lastModifiedBy>Amanda Owens</cp:lastModifiedBy>
  <cp:revision>31</cp:revision>
  <dcterms:created xsi:type="dcterms:W3CDTF">2021-01-15T23:20:10Z</dcterms:created>
  <dcterms:modified xsi:type="dcterms:W3CDTF">2023-02-12T20:51:58Z</dcterms:modified>
</cp:coreProperties>
</file>