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5CBF36-D6A5-3510-25D4-8C4915FA6B81}" v="172" dt="2024-10-08T17:43:16.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Banfield (2301988)" userId="S::2301988@student.uwtsd.ac.uk::0a748bcd-d363-4d93-ad99-c6fb1f8d51ec" providerId="AD" clId="Web-{815CBF36-D6A5-3510-25D4-8C4915FA6B81}"/>
    <pc:docChg chg="addSld modSld">
      <pc:chgData name="Carys Banfield (2301988)" userId="S::2301988@student.uwtsd.ac.uk::0a748bcd-d363-4d93-ad99-c6fb1f8d51ec" providerId="AD" clId="Web-{815CBF36-D6A5-3510-25D4-8C4915FA6B81}" dt="2024-10-08T17:43:16.937" v="129" actId="20577"/>
      <pc:docMkLst>
        <pc:docMk/>
      </pc:docMkLst>
      <pc:sldChg chg="modSp">
        <pc:chgData name="Carys Banfield (2301988)" userId="S::2301988@student.uwtsd.ac.uk::0a748bcd-d363-4d93-ad99-c6fb1f8d51ec" providerId="AD" clId="Web-{815CBF36-D6A5-3510-25D4-8C4915FA6B81}" dt="2024-10-08T17:18:42.211" v="31" actId="20577"/>
        <pc:sldMkLst>
          <pc:docMk/>
          <pc:sldMk cId="109857222" sldId="256"/>
        </pc:sldMkLst>
        <pc:spChg chg="mod">
          <ac:chgData name="Carys Banfield (2301988)" userId="S::2301988@student.uwtsd.ac.uk::0a748bcd-d363-4d93-ad99-c6fb1f8d51ec" providerId="AD" clId="Web-{815CBF36-D6A5-3510-25D4-8C4915FA6B81}" dt="2024-10-08T17:15:00.092" v="2" actId="20577"/>
          <ac:spMkLst>
            <pc:docMk/>
            <pc:sldMk cId="109857222" sldId="256"/>
            <ac:spMk id="2" creationId="{00000000-0000-0000-0000-000000000000}"/>
          </ac:spMkLst>
        </pc:spChg>
        <pc:spChg chg="mod">
          <ac:chgData name="Carys Banfield (2301988)" userId="S::2301988@student.uwtsd.ac.uk::0a748bcd-d363-4d93-ad99-c6fb1f8d51ec" providerId="AD" clId="Web-{815CBF36-D6A5-3510-25D4-8C4915FA6B81}" dt="2024-10-08T17:18:42.211" v="31" actId="20577"/>
          <ac:spMkLst>
            <pc:docMk/>
            <pc:sldMk cId="109857222" sldId="256"/>
            <ac:spMk id="3" creationId="{00000000-0000-0000-0000-000000000000}"/>
          </ac:spMkLst>
        </pc:spChg>
      </pc:sldChg>
      <pc:sldChg chg="addSp modSp new">
        <pc:chgData name="Carys Banfield (2301988)" userId="S::2301988@student.uwtsd.ac.uk::0a748bcd-d363-4d93-ad99-c6fb1f8d51ec" providerId="AD" clId="Web-{815CBF36-D6A5-3510-25D4-8C4915FA6B81}" dt="2024-10-08T17:37:15.563" v="76" actId="1076"/>
        <pc:sldMkLst>
          <pc:docMk/>
          <pc:sldMk cId="574676723" sldId="257"/>
        </pc:sldMkLst>
        <pc:spChg chg="mod">
          <ac:chgData name="Carys Banfield (2301988)" userId="S::2301988@student.uwtsd.ac.uk::0a748bcd-d363-4d93-ad99-c6fb1f8d51ec" providerId="AD" clId="Web-{815CBF36-D6A5-3510-25D4-8C4915FA6B81}" dt="2024-10-08T17:17:58.381" v="14" actId="20577"/>
          <ac:spMkLst>
            <pc:docMk/>
            <pc:sldMk cId="574676723" sldId="257"/>
            <ac:spMk id="2" creationId="{DB03D4AC-E349-5494-E025-54578EB593D0}"/>
          </ac:spMkLst>
        </pc:spChg>
        <pc:spChg chg="mod">
          <ac:chgData name="Carys Banfield (2301988)" userId="S::2301988@student.uwtsd.ac.uk::0a748bcd-d363-4d93-ad99-c6fb1f8d51ec" providerId="AD" clId="Web-{815CBF36-D6A5-3510-25D4-8C4915FA6B81}" dt="2024-10-08T17:36:54.609" v="70" actId="14100"/>
          <ac:spMkLst>
            <pc:docMk/>
            <pc:sldMk cId="574676723" sldId="257"/>
            <ac:spMk id="3" creationId="{2ED2696C-DE3E-451F-17B4-F0E921DBA8C0}"/>
          </ac:spMkLst>
        </pc:spChg>
        <pc:picChg chg="add mod">
          <ac:chgData name="Carys Banfield (2301988)" userId="S::2301988@student.uwtsd.ac.uk::0a748bcd-d363-4d93-ad99-c6fb1f8d51ec" providerId="AD" clId="Web-{815CBF36-D6A5-3510-25D4-8C4915FA6B81}" dt="2024-10-08T17:37:15.563" v="76" actId="1076"/>
          <ac:picMkLst>
            <pc:docMk/>
            <pc:sldMk cId="574676723" sldId="257"/>
            <ac:picMk id="4" creationId="{47935131-6792-7A22-ACFA-A5297DA73D11}"/>
          </ac:picMkLst>
        </pc:picChg>
      </pc:sldChg>
      <pc:sldChg chg="addSp modSp new">
        <pc:chgData name="Carys Banfield (2301988)" userId="S::2301988@student.uwtsd.ac.uk::0a748bcd-d363-4d93-ad99-c6fb1f8d51ec" providerId="AD" clId="Web-{815CBF36-D6A5-3510-25D4-8C4915FA6B81}" dt="2024-10-08T17:43:16.937" v="129" actId="20577"/>
        <pc:sldMkLst>
          <pc:docMk/>
          <pc:sldMk cId="3758457565" sldId="258"/>
        </pc:sldMkLst>
        <pc:spChg chg="mod">
          <ac:chgData name="Carys Banfield (2301988)" userId="S::2301988@student.uwtsd.ac.uk::0a748bcd-d363-4d93-ad99-c6fb1f8d51ec" providerId="AD" clId="Web-{815CBF36-D6A5-3510-25D4-8C4915FA6B81}" dt="2024-10-08T17:36:46.608" v="69" actId="20577"/>
          <ac:spMkLst>
            <pc:docMk/>
            <pc:sldMk cId="3758457565" sldId="258"/>
            <ac:spMk id="2" creationId="{4559598E-53E1-15D5-0A2F-CEB063948C68}"/>
          </ac:spMkLst>
        </pc:spChg>
        <pc:spChg chg="mod">
          <ac:chgData name="Carys Banfield (2301988)" userId="S::2301988@student.uwtsd.ac.uk::0a748bcd-d363-4d93-ad99-c6fb1f8d51ec" providerId="AD" clId="Web-{815CBF36-D6A5-3510-25D4-8C4915FA6B81}" dt="2024-10-08T17:40:38.946" v="80" actId="14100"/>
          <ac:spMkLst>
            <pc:docMk/>
            <pc:sldMk cId="3758457565" sldId="258"/>
            <ac:spMk id="3" creationId="{D1E6E795-B2B2-7576-6689-B137099C56B7}"/>
          </ac:spMkLst>
        </pc:spChg>
        <pc:spChg chg="add mod">
          <ac:chgData name="Carys Banfield (2301988)" userId="S::2301988@student.uwtsd.ac.uk::0a748bcd-d363-4d93-ad99-c6fb1f8d51ec" providerId="AD" clId="Web-{815CBF36-D6A5-3510-25D4-8C4915FA6B81}" dt="2024-10-08T17:43:16.937" v="129" actId="20577"/>
          <ac:spMkLst>
            <pc:docMk/>
            <pc:sldMk cId="3758457565" sldId="258"/>
            <ac:spMk id="5" creationId="{BDAEF427-AC66-1B7D-5CDF-2316D2DACCCD}"/>
          </ac:spMkLst>
        </pc:spChg>
        <pc:picChg chg="add mod">
          <ac:chgData name="Carys Banfield (2301988)" userId="S::2301988@student.uwtsd.ac.uk::0a748bcd-d363-4d93-ad99-c6fb1f8d51ec" providerId="AD" clId="Web-{815CBF36-D6A5-3510-25D4-8C4915FA6B81}" dt="2024-10-08T17:39:03.208" v="79" actId="14100"/>
          <ac:picMkLst>
            <pc:docMk/>
            <pc:sldMk cId="3758457565" sldId="258"/>
            <ac:picMk id="4" creationId="{5C6D6665-A7FD-DC99-9826-D593905C70D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latin typeface="Aptos Display"/>
                <a:ea typeface="Calibri Light"/>
                <a:cs typeface="Calibri Light"/>
              </a:rPr>
              <a:t>Mapping Potential territories</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Chosen place Swansea Wind Street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3D4AC-E349-5494-E025-54578EB593D0}"/>
              </a:ext>
            </a:extLst>
          </p:cNvPr>
          <p:cNvSpPr>
            <a:spLocks noGrp="1"/>
          </p:cNvSpPr>
          <p:nvPr>
            <p:ph type="title"/>
          </p:nvPr>
        </p:nvSpPr>
        <p:spPr/>
        <p:txBody>
          <a:bodyPr/>
          <a:lstStyle/>
          <a:p>
            <a:r>
              <a:rPr lang="en-US" dirty="0"/>
              <a:t>Research </a:t>
            </a:r>
          </a:p>
        </p:txBody>
      </p:sp>
      <p:sp>
        <p:nvSpPr>
          <p:cNvPr id="3" name="Content Placeholder 2">
            <a:extLst>
              <a:ext uri="{FF2B5EF4-FFF2-40B4-BE49-F238E27FC236}">
                <a16:creationId xmlns:a16="http://schemas.microsoft.com/office/drawing/2014/main" id="{2ED2696C-DE3E-451F-17B4-F0E921DBA8C0}"/>
              </a:ext>
            </a:extLst>
          </p:cNvPr>
          <p:cNvSpPr>
            <a:spLocks noGrp="1"/>
          </p:cNvSpPr>
          <p:nvPr>
            <p:ph idx="1"/>
          </p:nvPr>
        </p:nvSpPr>
        <p:spPr>
          <a:xfrm>
            <a:off x="838200" y="1825625"/>
            <a:ext cx="10515600" cy="1970711"/>
          </a:xfrm>
        </p:spPr>
        <p:txBody>
          <a:bodyPr vert="horz" lIns="91440" tIns="45720" rIns="91440" bIns="45720" rtlCol="0" anchor="t">
            <a:normAutofit/>
          </a:bodyPr>
          <a:lstStyle/>
          <a:p>
            <a:r>
              <a:rPr lang="en-US" sz="1600" dirty="0"/>
              <a:t>People have walked down Swansea Wind Street for around 1,000 years. It is known for its night life and it's the heart of what Swansea was. The origins of Swansea wind street are undocumented but there is a popular theory that it was established as a trading post by the Vikings. In the 19</a:t>
            </a:r>
            <a:r>
              <a:rPr lang="en-US" sz="1600" baseline="30000" dirty="0"/>
              <a:t>th</a:t>
            </a:r>
            <a:r>
              <a:rPr lang="en-US" sz="1600" dirty="0"/>
              <a:t> century Wind Street had banks, accountants, chemists, post office, hotels and exclusive clubs. Some places then closed and change to fashion, home furnishings, sporting goods and restaurants. In the 1990s most places were closing down, and new businesses were taking over, it was hoped that Wind Street would become a cafe street, but bars, clubs and restaurants dominated instead and has become a very popular place for people to come to celebrate many occasions and people come from far away to come experience the Swansea Wind Street night life.</a:t>
            </a:r>
          </a:p>
        </p:txBody>
      </p:sp>
      <p:pic>
        <p:nvPicPr>
          <p:cNvPr id="4" name="Picture 3" descr="Wind street mid 1930s | Swansea Recalled">
            <a:extLst>
              <a:ext uri="{FF2B5EF4-FFF2-40B4-BE49-F238E27FC236}">
                <a16:creationId xmlns:a16="http://schemas.microsoft.com/office/drawing/2014/main" id="{47935131-6792-7A22-ACFA-A5297DA73D11}"/>
              </a:ext>
            </a:extLst>
          </p:cNvPr>
          <p:cNvPicPr>
            <a:picLocks noChangeAspect="1"/>
          </p:cNvPicPr>
          <p:nvPr/>
        </p:nvPicPr>
        <p:blipFill>
          <a:blip r:embed="rId2"/>
          <a:stretch>
            <a:fillRect/>
          </a:stretch>
        </p:blipFill>
        <p:spPr>
          <a:xfrm>
            <a:off x="7119257" y="3582276"/>
            <a:ext cx="4060942" cy="3068019"/>
          </a:xfrm>
          <a:prstGeom prst="rect">
            <a:avLst/>
          </a:prstGeom>
        </p:spPr>
      </p:pic>
    </p:spTree>
    <p:extLst>
      <p:ext uri="{BB962C8B-B14F-4D97-AF65-F5344CB8AC3E}">
        <p14:creationId xmlns:p14="http://schemas.microsoft.com/office/powerpoint/2010/main" val="574676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598E-53E1-15D5-0A2F-CEB063948C68}"/>
              </a:ext>
            </a:extLst>
          </p:cNvPr>
          <p:cNvSpPr>
            <a:spLocks noGrp="1"/>
          </p:cNvSpPr>
          <p:nvPr>
            <p:ph type="title"/>
          </p:nvPr>
        </p:nvSpPr>
        <p:spPr/>
        <p:txBody>
          <a:bodyPr/>
          <a:lstStyle/>
          <a:p>
            <a:r>
              <a:rPr lang="en-US" dirty="0"/>
              <a:t>Site and theme</a:t>
            </a:r>
          </a:p>
        </p:txBody>
      </p:sp>
      <p:sp>
        <p:nvSpPr>
          <p:cNvPr id="3" name="Content Placeholder 2">
            <a:extLst>
              <a:ext uri="{FF2B5EF4-FFF2-40B4-BE49-F238E27FC236}">
                <a16:creationId xmlns:a16="http://schemas.microsoft.com/office/drawing/2014/main" id="{D1E6E795-B2B2-7576-6689-B137099C56B7}"/>
              </a:ext>
            </a:extLst>
          </p:cNvPr>
          <p:cNvSpPr>
            <a:spLocks noGrp="1"/>
          </p:cNvSpPr>
          <p:nvPr>
            <p:ph idx="1"/>
          </p:nvPr>
        </p:nvSpPr>
        <p:spPr>
          <a:xfrm>
            <a:off x="838200" y="1825625"/>
            <a:ext cx="10515600" cy="1354518"/>
          </a:xfrm>
        </p:spPr>
        <p:txBody>
          <a:bodyPr vert="horz" lIns="91440" tIns="45720" rIns="91440" bIns="45720" rtlCol="0" anchor="t">
            <a:normAutofit/>
          </a:bodyPr>
          <a:lstStyle/>
          <a:p>
            <a:r>
              <a:rPr lang="en-US" sz="1600" dirty="0"/>
              <a:t>The theme for this will focus on the changes of wind street: past, present and what it could look like in the future.</a:t>
            </a:r>
          </a:p>
          <a:p>
            <a:r>
              <a:rPr lang="en-US" sz="1600" dirty="0"/>
              <a:t>For this exhibition I would like to use the old building next to One Eyed Jacks or a building on Wind Street that is not being used and inside use the left wall (when you walk in) to show old photos of what Wind Street used to look like. Then the middle wall will have photos of the future and also add books of why Wind Street became that in the future. Then the right wall to show the present of what wind street looks like now.</a:t>
            </a:r>
          </a:p>
          <a:p>
            <a:endParaRPr lang="en-US" dirty="0"/>
          </a:p>
        </p:txBody>
      </p:sp>
      <p:pic>
        <p:nvPicPr>
          <p:cNvPr id="4" name="Picture 3" descr="A group of tables outside a building&#10;&#10;Description automatically generated">
            <a:extLst>
              <a:ext uri="{FF2B5EF4-FFF2-40B4-BE49-F238E27FC236}">
                <a16:creationId xmlns:a16="http://schemas.microsoft.com/office/drawing/2014/main" id="{5C6D6665-A7FD-DC99-9826-D593905C70DE}"/>
              </a:ext>
            </a:extLst>
          </p:cNvPr>
          <p:cNvPicPr>
            <a:picLocks noChangeAspect="1"/>
          </p:cNvPicPr>
          <p:nvPr/>
        </p:nvPicPr>
        <p:blipFill>
          <a:blip r:embed="rId2"/>
          <a:stretch>
            <a:fillRect/>
          </a:stretch>
        </p:blipFill>
        <p:spPr>
          <a:xfrm>
            <a:off x="5688858" y="3527521"/>
            <a:ext cx="5660572" cy="2848228"/>
          </a:xfrm>
          <a:prstGeom prst="rect">
            <a:avLst/>
          </a:prstGeom>
        </p:spPr>
      </p:pic>
      <p:sp>
        <p:nvSpPr>
          <p:cNvPr id="5" name="TextBox 4">
            <a:extLst>
              <a:ext uri="{FF2B5EF4-FFF2-40B4-BE49-F238E27FC236}">
                <a16:creationId xmlns:a16="http://schemas.microsoft.com/office/drawing/2014/main" id="{BDAEF427-AC66-1B7D-5CDF-2316D2DACCCD}"/>
              </a:ext>
            </a:extLst>
          </p:cNvPr>
          <p:cNvSpPr txBox="1"/>
          <p:nvPr/>
        </p:nvSpPr>
        <p:spPr>
          <a:xfrm>
            <a:off x="1182805" y="3866865"/>
            <a:ext cx="31389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This place used to be the old Jack </a:t>
            </a:r>
            <a:r>
              <a:rPr lang="en-US" dirty="0" err="1"/>
              <a:t>Muphys</a:t>
            </a:r>
            <a:r>
              <a:rPr lang="en-US" dirty="0"/>
              <a:t> which was and still is a very popular place on Wind Street</a:t>
            </a:r>
          </a:p>
        </p:txBody>
      </p:sp>
    </p:spTree>
    <p:extLst>
      <p:ext uri="{BB962C8B-B14F-4D97-AF65-F5344CB8AC3E}">
        <p14:creationId xmlns:p14="http://schemas.microsoft.com/office/powerpoint/2010/main" val="3758457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Mapping Potential territories</vt:lpstr>
      <vt:lpstr>Research </vt:lpstr>
      <vt:lpstr>Site and theme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53</cp:revision>
  <dcterms:created xsi:type="dcterms:W3CDTF">2024-10-08T16:40:55Z</dcterms:created>
  <dcterms:modified xsi:type="dcterms:W3CDTF">2024-10-08T17:43:17Z</dcterms:modified>
</cp:coreProperties>
</file>