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0"/>
    <p:restoredTop sz="94717"/>
  </p:normalViewPr>
  <p:slideViewPr>
    <p:cSldViewPr snapToGrid="0">
      <p:cViewPr varScale="1">
        <p:scale>
          <a:sx n="85" d="100"/>
          <a:sy n="85" d="100"/>
        </p:scale>
        <p:origin x="13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EA0C0817-A112-4847-8014-A94B7D2A4EA3}" type="datetime1">
              <a:rPr lang="en-US" smtClean="0"/>
              <a:t>9/25/19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951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85010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72679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40187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182490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77349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71476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379594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9096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93668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12787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0671871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40231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3580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21688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233205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980680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8005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61" r:id="rId1"/>
    <p:sldLayoutId id="2147483862" r:id="rId2"/>
    <p:sldLayoutId id="2147483863" r:id="rId3"/>
    <p:sldLayoutId id="2147483864" r:id="rId4"/>
    <p:sldLayoutId id="2147483865" r:id="rId5"/>
    <p:sldLayoutId id="2147483866" r:id="rId6"/>
    <p:sldLayoutId id="2147483867" r:id="rId7"/>
    <p:sldLayoutId id="2147483868" r:id="rId8"/>
    <p:sldLayoutId id="2147483869" r:id="rId9"/>
    <p:sldLayoutId id="2147483870" r:id="rId10"/>
    <p:sldLayoutId id="2147483871" r:id="rId11"/>
    <p:sldLayoutId id="2147483872" r:id="rId12"/>
    <p:sldLayoutId id="2147483873" r:id="rId13"/>
    <p:sldLayoutId id="2147483874" r:id="rId14"/>
    <p:sldLayoutId id="2147483875" r:id="rId15"/>
    <p:sldLayoutId id="2147483876" r:id="rId16"/>
    <p:sldLayoutId id="2147483877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225409" y="1179685"/>
            <a:ext cx="3228232" cy="28931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pPr algn="ctr"/>
            <a:r>
              <a:rPr lang="en-GB" sz="1400" b="1" u="sng" dirty="0"/>
              <a:t>About Me</a:t>
            </a:r>
          </a:p>
          <a:p>
            <a:pPr algn="ctr"/>
            <a:endParaRPr lang="en-GB" sz="1400" dirty="0"/>
          </a:p>
          <a:p>
            <a:pPr algn="ctr"/>
            <a:r>
              <a:rPr lang="en-GB" sz="1400" dirty="0"/>
              <a:t>My name is Katy Turnbull.</a:t>
            </a:r>
          </a:p>
          <a:p>
            <a:pPr algn="ctr"/>
            <a:r>
              <a:rPr lang="en-GB" sz="1400" dirty="0"/>
              <a:t>I am thirty seven years old.</a:t>
            </a:r>
          </a:p>
          <a:p>
            <a:pPr algn="ctr"/>
            <a:r>
              <a:rPr lang="en-GB" sz="1400" dirty="0"/>
              <a:t>I live in Barry.</a:t>
            </a:r>
          </a:p>
          <a:p>
            <a:pPr algn="ctr"/>
            <a:r>
              <a:rPr lang="en-GB" sz="1400" dirty="0"/>
              <a:t>My favourite colour is purple.</a:t>
            </a:r>
          </a:p>
          <a:p>
            <a:pPr algn="ctr"/>
            <a:r>
              <a:rPr lang="en-GB" sz="1400" dirty="0"/>
              <a:t>My hobbies are walking with my husband and going to car boot sales.</a:t>
            </a:r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endParaRPr lang="en-GB" sz="1400" b="1" u="sng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3583919" y="654740"/>
            <a:ext cx="5244688" cy="295465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u="sng" dirty="0" err="1"/>
              <a:t>Profiad</a:t>
            </a:r>
            <a:r>
              <a:rPr lang="en-GB" sz="1400" u="sng" dirty="0"/>
              <a:t> </a:t>
            </a:r>
            <a:r>
              <a:rPr lang="en-GB" sz="1400" u="sng" dirty="0" err="1"/>
              <a:t>addysgu</a:t>
            </a:r>
            <a:r>
              <a:rPr lang="en-GB" sz="1400" u="sng" dirty="0"/>
              <a:t> </a:t>
            </a:r>
            <a:r>
              <a:rPr lang="en-GB" sz="1400" u="sng" dirty="0" err="1"/>
              <a:t>blaenorol</a:t>
            </a:r>
            <a:endParaRPr lang="en-GB" sz="1400" u="sng" dirty="0"/>
          </a:p>
          <a:p>
            <a:pPr algn="ctr"/>
            <a:r>
              <a:rPr lang="en-GB" sz="1400" u="sng" dirty="0"/>
              <a:t>Previous teaching experiences </a:t>
            </a:r>
          </a:p>
          <a:p>
            <a:pPr algn="ctr"/>
            <a:endParaRPr lang="en-GB" sz="1400" dirty="0"/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400" dirty="0"/>
              <a:t>I worked as an LSA for seventeen years.  Working in a variety of different settings.  These include:– speech and language unit, 1;1 (behaviour and autism) Foundation phase LSA, interventions Co-Ordinator.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400" dirty="0"/>
              <a:t>I have covered classes on occasions, when teachers have been away or in meetings.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400" dirty="0"/>
              <a:t>I was a gymnastic coach for ten years with children aged four – sixteen years.  Head coach on a Saturday morning.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25000"/>
          </a:blip>
          <a:stretch>
            <a:fillRect/>
          </a:stretch>
        </p:blipFill>
        <p:spPr>
          <a:xfrm>
            <a:off x="3916951" y="4357046"/>
            <a:ext cx="5746539" cy="2500954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226679" y="3968613"/>
            <a:ext cx="4674725" cy="37087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/>
              <a:t>The opportunity to make a difference to children’s learning.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/>
              <a:t>To make lessons fun and enjoyable.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/>
              <a:t>To have a lifelong career in enhancing and helping children’s learning.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/>
              <a:t>To cater for each child’s individual needs.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/>
              <a:t>Each day is different.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/>
              <a:t>It is a rewarding job that helps others.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/>
              <a:t>To learn and grow professionally through teaching.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738002" y="895424"/>
            <a:ext cx="3505502" cy="357020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 dirty="0"/>
              <a:t> bod</a:t>
            </a:r>
          </a:p>
          <a:p>
            <a:pPr algn="ctr"/>
            <a:r>
              <a:rPr lang="en-GB" sz="1400" b="1" u="sng" dirty="0"/>
              <a:t>The kind of teacher I aspire to be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400" dirty="0"/>
              <a:t>Kind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400" dirty="0"/>
              <a:t>Approachable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400" dirty="0"/>
              <a:t>Enthusiastic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400" dirty="0"/>
              <a:t>Great listener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400" dirty="0"/>
              <a:t>Creative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400" dirty="0"/>
              <a:t>Team member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400" dirty="0"/>
              <a:t>Positive work ethic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400" dirty="0"/>
              <a:t>Inspirational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400" dirty="0"/>
              <a:t>Good communication skills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u="sng" dirty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25000"/>
          </a:blip>
          <a:stretch>
            <a:fillRect/>
          </a:stretch>
        </p:blipFill>
        <p:spPr>
          <a:xfrm>
            <a:off x="9593968" y="4455457"/>
            <a:ext cx="2598032" cy="2402543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523694" y="4441010"/>
            <a:ext cx="2229207" cy="243143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wrap="square" rtlCol="0">
            <a:spAutoFit/>
          </a:bodyPr>
          <a:lstStyle/>
          <a:p>
            <a:r>
              <a:rPr lang="en-GB" sz="1400" b="1" u="sng" dirty="0" err="1"/>
              <a:t>Meysydd</a:t>
            </a:r>
            <a:r>
              <a:rPr lang="en-GB" sz="1400" b="1" u="sng" dirty="0"/>
              <a:t> / </a:t>
            </a:r>
            <a:r>
              <a:rPr lang="en-GB" sz="1400" b="1" u="sng" dirty="0" err="1"/>
              <a:t>pynciau</a:t>
            </a:r>
            <a:r>
              <a:rPr lang="en-GB" sz="1400" b="1" u="sng" dirty="0"/>
              <a:t> </a:t>
            </a:r>
            <a:r>
              <a:rPr lang="en-GB" sz="1400" b="1" u="sng" dirty="0" err="1"/>
              <a:t>medraf</a:t>
            </a:r>
            <a:r>
              <a:rPr lang="en-GB" sz="1400" b="1" u="sng" dirty="0"/>
              <a:t> </a:t>
            </a:r>
            <a:r>
              <a:rPr lang="en-GB" sz="1400" b="1" u="sng" dirty="0" err="1"/>
              <a:t>eu</a:t>
            </a:r>
            <a:r>
              <a:rPr lang="en-GB" sz="1400" b="1" u="sng" dirty="0"/>
              <a:t> </a:t>
            </a:r>
            <a:r>
              <a:rPr lang="en-GB" sz="1400" b="1" u="sng" dirty="0" err="1"/>
              <a:t>haddysgu</a:t>
            </a:r>
            <a:endParaRPr lang="en-GB" sz="1400" b="1" u="sng" dirty="0"/>
          </a:p>
          <a:p>
            <a:r>
              <a:rPr lang="en-GB" sz="1400" b="1" u="sng" dirty="0"/>
              <a:t>Areas / subjects I could teach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Gymnastics (Physical education)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Literacy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Maths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Creative arts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u="sng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25000"/>
          </a:blip>
          <a:stretch>
            <a:fillRect/>
          </a:stretch>
        </p:blipFill>
        <p:spPr>
          <a:xfrm>
            <a:off x="-15293" y="4024141"/>
            <a:ext cx="3986473" cy="2833859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95131" y="3849566"/>
            <a:ext cx="3727547" cy="372409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/>
              <a:t>Cefndir</a:t>
            </a:r>
            <a:r>
              <a:rPr lang="en-GB" sz="1400" b="1" u="sng" dirty="0"/>
              <a:t> </a:t>
            </a:r>
            <a:r>
              <a:rPr lang="en-GB" sz="1400" b="1" u="sng" dirty="0" err="1"/>
              <a:t>academaidd</a:t>
            </a:r>
            <a:endParaRPr lang="en-GB" sz="1400" b="1" u="sng" dirty="0"/>
          </a:p>
          <a:p>
            <a:pPr algn="ctr"/>
            <a:r>
              <a:rPr lang="en-GB" sz="1400" b="1" u="sng" dirty="0"/>
              <a:t>Academic history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400" dirty="0"/>
              <a:t>Achieved GCSE’s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400" dirty="0"/>
              <a:t>Grade A in NNEB child care and education.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400" dirty="0"/>
              <a:t>University degree in education.  (Through the Open University)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400" dirty="0"/>
              <a:t>Achieved several certificates through intervention courses.  These include:- Catch Up Literacy and Numeracy, Speech and Language, maths courses, autism awareness and many more.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u="sng" dirty="0"/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5CFEAF-79B7-BD49-8C34-F96C22901B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2440" y="578656"/>
            <a:ext cx="1238930" cy="1064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224</TotalTime>
  <Words>302</Words>
  <Application>Microsoft Macintosh PowerPoint</Application>
  <PresentationFormat>Widescreen</PresentationFormat>
  <Paragraphs>57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Century Gothic</vt:lpstr>
      <vt:lpstr>Vapor Trail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Microsoft Office User</cp:lastModifiedBy>
  <cp:revision>20</cp:revision>
  <dcterms:created xsi:type="dcterms:W3CDTF">2019-09-05T20:58:34Z</dcterms:created>
  <dcterms:modified xsi:type="dcterms:W3CDTF">2019-09-25T19:43:17Z</dcterms:modified>
</cp:coreProperties>
</file>