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56" r:id="rId3"/>
    <p:sldId id="257" r:id="rId4"/>
    <p:sldId id="258" r:id="rId5"/>
    <p:sldId id="259" r:id="rId6"/>
    <p:sldId id="260" r:id="rId7"/>
    <p:sldId id="261" r:id="rId8"/>
    <p:sldId id="262" r:id="rId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85C8ED6-FC51-098E-A33B-ADC2A9C30011}" v="2164" dt="2025-06-18T19:58:56.85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eta Walters (2431611)" userId="S::2431611@student.uwtsd.ac.uk::37598d2e-9381-4913-aab5-e9b315516456" providerId="AD" clId="Web-{085C8ED6-FC51-098E-A33B-ADC2A9C30011}"/>
    <pc:docChg chg="addSld modSld sldOrd">
      <pc:chgData name="Zeta Walters (2431611)" userId="S::2431611@student.uwtsd.ac.uk::37598d2e-9381-4913-aab5-e9b315516456" providerId="AD" clId="Web-{085C8ED6-FC51-098E-A33B-ADC2A9C30011}" dt="2025-06-18T19:58:56.852" v="2282" actId="20577"/>
      <pc:docMkLst>
        <pc:docMk/>
      </pc:docMkLst>
      <pc:sldChg chg="addSp delSp modSp mod setBg setClrOvrMap">
        <pc:chgData name="Zeta Walters (2431611)" userId="S::2431611@student.uwtsd.ac.uk::37598d2e-9381-4913-aab5-e9b315516456" providerId="AD" clId="Web-{085C8ED6-FC51-098E-A33B-ADC2A9C30011}" dt="2025-06-18T19:48:24.975" v="2162" actId="20577"/>
        <pc:sldMkLst>
          <pc:docMk/>
          <pc:sldMk cId="109857222" sldId="256"/>
        </pc:sldMkLst>
        <pc:spChg chg="mod">
          <ac:chgData name="Zeta Walters (2431611)" userId="S::2431611@student.uwtsd.ac.uk::37598d2e-9381-4913-aab5-e9b315516456" providerId="AD" clId="Web-{085C8ED6-FC51-098E-A33B-ADC2A9C30011}" dt="2025-06-18T18:06:39.226" v="1415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Zeta Walters (2431611)" userId="S::2431611@student.uwtsd.ac.uk::37598d2e-9381-4913-aab5-e9b315516456" providerId="AD" clId="Web-{085C8ED6-FC51-098E-A33B-ADC2A9C30011}" dt="2025-06-18T19:48:24.975" v="2162" actId="20577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Zeta Walters (2431611)" userId="S::2431611@student.uwtsd.ac.uk::37598d2e-9381-4913-aab5-e9b315516456" providerId="AD" clId="Web-{085C8ED6-FC51-098E-A33B-ADC2A9C30011}" dt="2025-06-18T18:03:40.237" v="1396"/>
          <ac:spMkLst>
            <pc:docMk/>
            <pc:sldMk cId="109857222" sldId="256"/>
            <ac:spMk id="9" creationId="{71B2258F-86CA-4D4D-8270-BC05FCDEBFB3}"/>
          </ac:spMkLst>
        </pc:spChg>
        <pc:spChg chg="add del">
          <ac:chgData name="Zeta Walters (2431611)" userId="S::2431611@student.uwtsd.ac.uk::37598d2e-9381-4913-aab5-e9b315516456" providerId="AD" clId="Web-{085C8ED6-FC51-098E-A33B-ADC2A9C30011}" dt="2025-06-18T18:03:43.112" v="1398"/>
          <ac:spMkLst>
            <pc:docMk/>
            <pc:sldMk cId="109857222" sldId="256"/>
            <ac:spMk id="11" creationId="{9B37791B-B040-4694-BFDC-8DD132D86E8E}"/>
          </ac:spMkLst>
        </pc:spChg>
        <pc:spChg chg="add del">
          <ac:chgData name="Zeta Walters (2431611)" userId="S::2431611@student.uwtsd.ac.uk::37598d2e-9381-4913-aab5-e9b315516456" providerId="AD" clId="Web-{085C8ED6-FC51-098E-A33B-ADC2A9C30011}" dt="2025-06-18T18:03:43.112" v="1398"/>
          <ac:spMkLst>
            <pc:docMk/>
            <pc:sldMk cId="109857222" sldId="256"/>
            <ac:spMk id="12" creationId="{9C6777B5-64F4-4200-B099-34168B69FE53}"/>
          </ac:spMkLst>
        </pc:spChg>
        <pc:spChg chg="add del">
          <ac:chgData name="Zeta Walters (2431611)" userId="S::2431611@student.uwtsd.ac.uk::37598d2e-9381-4913-aab5-e9b315516456" providerId="AD" clId="Web-{085C8ED6-FC51-098E-A33B-ADC2A9C30011}" dt="2025-06-18T18:03:51.675" v="1400"/>
          <ac:spMkLst>
            <pc:docMk/>
            <pc:sldMk cId="109857222" sldId="256"/>
            <ac:spMk id="17" creationId="{5964CBE2-084A-47DF-A704-CF5F6217B569}"/>
          </ac:spMkLst>
        </pc:spChg>
        <pc:spChg chg="add del">
          <ac:chgData name="Zeta Walters (2431611)" userId="S::2431611@student.uwtsd.ac.uk::37598d2e-9381-4913-aab5-e9b315516456" providerId="AD" clId="Web-{085C8ED6-FC51-098E-A33B-ADC2A9C30011}" dt="2025-06-18T18:03:51.675" v="1400"/>
          <ac:spMkLst>
            <pc:docMk/>
            <pc:sldMk cId="109857222" sldId="256"/>
            <ac:spMk id="18" creationId="{686A5CBB-E03B-4019-8BCD-78975D39E48C}"/>
          </ac:spMkLst>
        </pc:spChg>
        <pc:spChg chg="add del">
          <ac:chgData name="Zeta Walters (2431611)" userId="S::2431611@student.uwtsd.ac.uk::37598d2e-9381-4913-aab5-e9b315516456" providerId="AD" clId="Web-{085C8ED6-FC51-098E-A33B-ADC2A9C30011}" dt="2025-06-18T18:03:51.675" v="1400"/>
          <ac:spMkLst>
            <pc:docMk/>
            <pc:sldMk cId="109857222" sldId="256"/>
            <ac:spMk id="19" creationId="{94993204-9792-4E61-A83C-73D4379E2B1C}"/>
          </ac:spMkLst>
        </pc:spChg>
        <pc:spChg chg="add del">
          <ac:chgData name="Zeta Walters (2431611)" userId="S::2431611@student.uwtsd.ac.uk::37598d2e-9381-4913-aab5-e9b315516456" providerId="AD" clId="Web-{085C8ED6-FC51-098E-A33B-ADC2A9C30011}" dt="2025-06-18T18:04:39.489" v="1407"/>
          <ac:spMkLst>
            <pc:docMk/>
            <pc:sldMk cId="109857222" sldId="256"/>
            <ac:spMk id="21" creationId="{71B2258F-86CA-4D4D-8270-BC05FCDEBFB3}"/>
          </ac:spMkLst>
        </pc:spChg>
        <pc:spChg chg="add del">
          <ac:chgData name="Zeta Walters (2431611)" userId="S::2431611@student.uwtsd.ac.uk::37598d2e-9381-4913-aab5-e9b315516456" providerId="AD" clId="Web-{085C8ED6-FC51-098E-A33B-ADC2A9C30011}" dt="2025-06-18T18:04:39.442" v="1406"/>
          <ac:spMkLst>
            <pc:docMk/>
            <pc:sldMk cId="109857222" sldId="256"/>
            <ac:spMk id="26" creationId="{71B2258F-86CA-4D4D-8270-BC05FCDEBFB3}"/>
          </ac:spMkLst>
        </pc:spChg>
        <pc:spChg chg="add del">
          <ac:chgData name="Zeta Walters (2431611)" userId="S::2431611@student.uwtsd.ac.uk::37598d2e-9381-4913-aab5-e9b315516456" providerId="AD" clId="Web-{085C8ED6-FC51-098E-A33B-ADC2A9C30011}" dt="2025-06-18T18:05:59.553" v="1411"/>
          <ac:spMkLst>
            <pc:docMk/>
            <pc:sldMk cId="109857222" sldId="256"/>
            <ac:spMk id="28" creationId="{4C9AFA28-B5ED-4346-9AF7-68A157F16C7E}"/>
          </ac:spMkLst>
        </pc:spChg>
        <pc:spChg chg="add del">
          <ac:chgData name="Zeta Walters (2431611)" userId="S::2431611@student.uwtsd.ac.uk::37598d2e-9381-4913-aab5-e9b315516456" providerId="AD" clId="Web-{085C8ED6-FC51-098E-A33B-ADC2A9C30011}" dt="2025-06-18T18:05:59.553" v="1411"/>
          <ac:spMkLst>
            <pc:docMk/>
            <pc:sldMk cId="109857222" sldId="256"/>
            <ac:spMk id="29" creationId="{DF05ACD0-FF4A-4F8F-B5C5-6A4EBD0D1B38}"/>
          </ac:spMkLst>
        </pc:spChg>
        <pc:spChg chg="add del">
          <ac:chgData name="Zeta Walters (2431611)" userId="S::2431611@student.uwtsd.ac.uk::37598d2e-9381-4913-aab5-e9b315516456" providerId="AD" clId="Web-{085C8ED6-FC51-098E-A33B-ADC2A9C30011}" dt="2025-06-18T18:05:59.553" v="1410"/>
          <ac:spMkLst>
            <pc:docMk/>
            <pc:sldMk cId="109857222" sldId="256"/>
            <ac:spMk id="34" creationId="{27427488-068E-4B55-AC8D-CD070B8CD46D}"/>
          </ac:spMkLst>
        </pc:spChg>
        <pc:spChg chg="add del">
          <ac:chgData name="Zeta Walters (2431611)" userId="S::2431611@student.uwtsd.ac.uk::37598d2e-9381-4913-aab5-e9b315516456" providerId="AD" clId="Web-{085C8ED6-FC51-098E-A33B-ADC2A9C30011}" dt="2025-06-18T18:05:59.553" v="1410"/>
          <ac:spMkLst>
            <pc:docMk/>
            <pc:sldMk cId="109857222" sldId="256"/>
            <ac:spMk id="40" creationId="{3FE49A6B-0100-4397-88F8-FE2410D089A8}"/>
          </ac:spMkLst>
        </pc:spChg>
        <pc:spChg chg="add del">
          <ac:chgData name="Zeta Walters (2431611)" userId="S::2431611@student.uwtsd.ac.uk::37598d2e-9381-4913-aab5-e9b315516456" providerId="AD" clId="Web-{085C8ED6-FC51-098E-A33B-ADC2A9C30011}" dt="2025-06-18T18:05:59.553" v="1410"/>
          <ac:spMkLst>
            <pc:docMk/>
            <pc:sldMk cId="109857222" sldId="256"/>
            <ac:spMk id="42" creationId="{A20AF199-99C2-4569-9CAF-24514AE5E82A}"/>
          </ac:spMkLst>
        </pc:spChg>
        <pc:spChg chg="add del">
          <ac:chgData name="Zeta Walters (2431611)" userId="S::2431611@student.uwtsd.ac.uk::37598d2e-9381-4913-aab5-e9b315516456" providerId="AD" clId="Web-{085C8ED6-FC51-098E-A33B-ADC2A9C30011}" dt="2025-06-18T18:06:39.226" v="1415"/>
          <ac:spMkLst>
            <pc:docMk/>
            <pc:sldMk cId="109857222" sldId="256"/>
            <ac:spMk id="44" creationId="{9B7AD9F6-8CE7-4299-8FC6-328F4DCD3FF9}"/>
          </ac:spMkLst>
        </pc:spChg>
        <pc:spChg chg="add del">
          <ac:chgData name="Zeta Walters (2431611)" userId="S::2431611@student.uwtsd.ac.uk::37598d2e-9381-4913-aab5-e9b315516456" providerId="AD" clId="Web-{085C8ED6-FC51-098E-A33B-ADC2A9C30011}" dt="2025-06-18T18:06:39.226" v="1415"/>
          <ac:spMkLst>
            <pc:docMk/>
            <pc:sldMk cId="109857222" sldId="256"/>
            <ac:spMk id="45" creationId="{F49775AF-8896-43EE-92C6-83497D6DC56F}"/>
          </ac:spMkLst>
        </pc:spChg>
        <pc:spChg chg="add">
          <ac:chgData name="Zeta Walters (2431611)" userId="S::2431611@student.uwtsd.ac.uk::37598d2e-9381-4913-aab5-e9b315516456" providerId="AD" clId="Web-{085C8ED6-FC51-098E-A33B-ADC2A9C30011}" dt="2025-06-18T18:06:39.226" v="1415"/>
          <ac:spMkLst>
            <pc:docMk/>
            <pc:sldMk cId="109857222" sldId="256"/>
            <ac:spMk id="50" creationId="{ECC07320-C2CA-4E29-8481-9D9E143C7788}"/>
          </ac:spMkLst>
        </pc:spChg>
        <pc:spChg chg="add">
          <ac:chgData name="Zeta Walters (2431611)" userId="S::2431611@student.uwtsd.ac.uk::37598d2e-9381-4913-aab5-e9b315516456" providerId="AD" clId="Web-{085C8ED6-FC51-098E-A33B-ADC2A9C30011}" dt="2025-06-18T18:06:39.226" v="1415"/>
          <ac:spMkLst>
            <pc:docMk/>
            <pc:sldMk cId="109857222" sldId="256"/>
            <ac:spMk id="52" creationId="{178FB36B-5BFE-42CA-BC60-1115E0D95EEC}"/>
          </ac:spMkLst>
        </pc:spChg>
        <pc:grpChg chg="add del">
          <ac:chgData name="Zeta Walters (2431611)" userId="S::2431611@student.uwtsd.ac.uk::37598d2e-9381-4913-aab5-e9b315516456" providerId="AD" clId="Web-{085C8ED6-FC51-098E-A33B-ADC2A9C30011}" dt="2025-06-18T18:03:43.112" v="1398"/>
          <ac:grpSpMkLst>
            <pc:docMk/>
            <pc:sldMk cId="109857222" sldId="256"/>
            <ac:grpSpMk id="13" creationId="{4252769E-B9F0-4068-A645-5BBEF16E9C28}"/>
          </ac:grpSpMkLst>
        </pc:grpChg>
        <pc:grpChg chg="add del">
          <ac:chgData name="Zeta Walters (2431611)" userId="S::2431611@student.uwtsd.ac.uk::37598d2e-9381-4913-aab5-e9b315516456" providerId="AD" clId="Web-{085C8ED6-FC51-098E-A33B-ADC2A9C30011}" dt="2025-06-18T18:05:59.553" v="1410"/>
          <ac:grpSpMkLst>
            <pc:docMk/>
            <pc:sldMk cId="109857222" sldId="256"/>
            <ac:grpSpMk id="36" creationId="{5DD5AFF2-B0BF-41FA-BA95-B06DB47DF11B}"/>
          </ac:grpSpMkLst>
        </pc:grpChg>
        <pc:picChg chg="add mod ord">
          <ac:chgData name="Zeta Walters (2431611)" userId="S::2431611@student.uwtsd.ac.uk::37598d2e-9381-4913-aab5-e9b315516456" providerId="AD" clId="Web-{085C8ED6-FC51-098E-A33B-ADC2A9C30011}" dt="2025-06-18T18:06:39.226" v="1415"/>
          <ac:picMkLst>
            <pc:docMk/>
            <pc:sldMk cId="109857222" sldId="256"/>
            <ac:picMk id="4" creationId="{BEFD3129-1171-4184-8D9E-A4DAAF7AB172}"/>
          </ac:picMkLst>
        </pc:picChg>
      </pc:sldChg>
      <pc:sldChg chg="addSp delSp modSp new mod setBg addAnim delAnim modAnim">
        <pc:chgData name="Zeta Walters (2431611)" userId="S::2431611@student.uwtsd.ac.uk::37598d2e-9381-4913-aab5-e9b315516456" providerId="AD" clId="Web-{085C8ED6-FC51-098E-A33B-ADC2A9C30011}" dt="2025-06-18T19:58:56.852" v="2282" actId="20577"/>
        <pc:sldMkLst>
          <pc:docMk/>
          <pc:sldMk cId="2144839514" sldId="257"/>
        </pc:sldMkLst>
        <pc:spChg chg="mod">
          <ac:chgData name="Zeta Walters (2431611)" userId="S::2431611@student.uwtsd.ac.uk::37598d2e-9381-4913-aab5-e9b315516456" providerId="AD" clId="Web-{085C8ED6-FC51-098E-A33B-ADC2A9C30011}" dt="2025-06-18T19:58:56.852" v="2282" actId="20577"/>
          <ac:spMkLst>
            <pc:docMk/>
            <pc:sldMk cId="2144839514" sldId="257"/>
            <ac:spMk id="2" creationId="{DB067456-5EB4-459B-04FA-9798152EB305}"/>
          </ac:spMkLst>
        </pc:spChg>
        <pc:spChg chg="del mod">
          <ac:chgData name="Zeta Walters (2431611)" userId="S::2431611@student.uwtsd.ac.uk::37598d2e-9381-4913-aab5-e9b315516456" providerId="AD" clId="Web-{085C8ED6-FC51-098E-A33B-ADC2A9C30011}" dt="2025-06-18T18:07:46.337" v="1416"/>
          <ac:spMkLst>
            <pc:docMk/>
            <pc:sldMk cId="2144839514" sldId="257"/>
            <ac:spMk id="3" creationId="{1770A1FD-F6C2-0454-AFDE-BCD340F8588B}"/>
          </ac:spMkLst>
        </pc:spChg>
        <pc:spChg chg="add">
          <ac:chgData name="Zeta Walters (2431611)" userId="S::2431611@student.uwtsd.ac.uk::37598d2e-9381-4913-aab5-e9b315516456" providerId="AD" clId="Web-{085C8ED6-FC51-098E-A33B-ADC2A9C30011}" dt="2025-06-18T18:07:46.337" v="1416"/>
          <ac:spMkLst>
            <pc:docMk/>
            <pc:sldMk cId="2144839514" sldId="257"/>
            <ac:spMk id="9" creationId="{7517A47C-B2E5-4B79-8061-D74B1311AF6E}"/>
          </ac:spMkLst>
        </pc:spChg>
        <pc:spChg chg="add">
          <ac:chgData name="Zeta Walters (2431611)" userId="S::2431611@student.uwtsd.ac.uk::37598d2e-9381-4913-aab5-e9b315516456" providerId="AD" clId="Web-{085C8ED6-FC51-098E-A33B-ADC2A9C30011}" dt="2025-06-18T18:07:46.337" v="1416"/>
          <ac:spMkLst>
            <pc:docMk/>
            <pc:sldMk cId="2144839514" sldId="257"/>
            <ac:spMk id="11" creationId="{C505E780-2083-4CB5-A42A-5E0E2908ECC3}"/>
          </ac:spMkLst>
        </pc:spChg>
        <pc:spChg chg="add">
          <ac:chgData name="Zeta Walters (2431611)" userId="S::2431611@student.uwtsd.ac.uk::37598d2e-9381-4913-aab5-e9b315516456" providerId="AD" clId="Web-{085C8ED6-FC51-098E-A33B-ADC2A9C30011}" dt="2025-06-18T18:07:46.337" v="1416"/>
          <ac:spMkLst>
            <pc:docMk/>
            <pc:sldMk cId="2144839514" sldId="257"/>
            <ac:spMk id="13" creationId="{D2C0AE1C-0118-41AE-8A10-7CDCBF10E96F}"/>
          </ac:spMkLst>
        </pc:spChg>
        <pc:spChg chg="add">
          <ac:chgData name="Zeta Walters (2431611)" userId="S::2431611@student.uwtsd.ac.uk::37598d2e-9381-4913-aab5-e9b315516456" providerId="AD" clId="Web-{085C8ED6-FC51-098E-A33B-ADC2A9C30011}" dt="2025-06-18T18:07:46.337" v="1416"/>
          <ac:spMkLst>
            <pc:docMk/>
            <pc:sldMk cId="2144839514" sldId="257"/>
            <ac:spMk id="15" creationId="{463EEC44-1BA3-44ED-81FC-A644B04B2A44}"/>
          </ac:spMkLst>
        </pc:spChg>
        <pc:graphicFrameChg chg="add modGraphic">
          <ac:chgData name="Zeta Walters (2431611)" userId="S::2431611@student.uwtsd.ac.uk::37598d2e-9381-4913-aab5-e9b315516456" providerId="AD" clId="Web-{085C8ED6-FC51-098E-A33B-ADC2A9C30011}" dt="2025-06-18T19:04:45.597" v="1876" actId="20577"/>
          <ac:graphicFrameMkLst>
            <pc:docMk/>
            <pc:sldMk cId="2144839514" sldId="257"/>
            <ac:graphicFrameMk id="5" creationId="{08965D0E-C36E-A5B9-362A-8010418AB768}"/>
          </ac:graphicFrameMkLst>
        </pc:graphicFrameChg>
      </pc:sldChg>
      <pc:sldChg chg="addSp delSp modSp new mod setBg addAnim delAnim modAnim">
        <pc:chgData name="Zeta Walters (2431611)" userId="S::2431611@student.uwtsd.ac.uk::37598d2e-9381-4913-aab5-e9b315516456" providerId="AD" clId="Web-{085C8ED6-FC51-098E-A33B-ADC2A9C30011}" dt="2025-06-18T19:47:09.895" v="2148" actId="20577"/>
        <pc:sldMkLst>
          <pc:docMk/>
          <pc:sldMk cId="969024406" sldId="258"/>
        </pc:sldMkLst>
        <pc:spChg chg="mod">
          <ac:chgData name="Zeta Walters (2431611)" userId="S::2431611@student.uwtsd.ac.uk::37598d2e-9381-4913-aab5-e9b315516456" providerId="AD" clId="Web-{085C8ED6-FC51-098E-A33B-ADC2A9C30011}" dt="2025-06-18T18:44:10.411" v="1823"/>
          <ac:spMkLst>
            <pc:docMk/>
            <pc:sldMk cId="969024406" sldId="258"/>
            <ac:spMk id="2" creationId="{0FD52024-D6CC-3F9F-1889-91DD24ECA4D6}"/>
          </ac:spMkLst>
        </pc:spChg>
        <pc:spChg chg="add del mod">
          <ac:chgData name="Zeta Walters (2431611)" userId="S::2431611@student.uwtsd.ac.uk::37598d2e-9381-4913-aab5-e9b315516456" providerId="AD" clId="Web-{085C8ED6-FC51-098E-A33B-ADC2A9C30011}" dt="2025-06-18T18:10:27.466" v="1429"/>
          <ac:spMkLst>
            <pc:docMk/>
            <pc:sldMk cId="969024406" sldId="258"/>
            <ac:spMk id="3" creationId="{F915504F-A5C0-A981-F615-BB726BF84F87}"/>
          </ac:spMkLst>
        </pc:spChg>
        <pc:spChg chg="add del">
          <ac:chgData name="Zeta Walters (2431611)" userId="S::2431611@student.uwtsd.ac.uk::37598d2e-9381-4913-aab5-e9b315516456" providerId="AD" clId="Web-{085C8ED6-FC51-098E-A33B-ADC2A9C30011}" dt="2025-06-18T18:09:11.433" v="1418"/>
          <ac:spMkLst>
            <pc:docMk/>
            <pc:sldMk cId="969024406" sldId="258"/>
            <ac:spMk id="8" creationId="{27FCFAB8-9E9C-414D-9FCB-CECED12D584F}"/>
          </ac:spMkLst>
        </pc:spChg>
        <pc:spChg chg="add del">
          <ac:chgData name="Zeta Walters (2431611)" userId="S::2431611@student.uwtsd.ac.uk::37598d2e-9381-4913-aab5-e9b315516456" providerId="AD" clId="Web-{085C8ED6-FC51-098E-A33B-ADC2A9C30011}" dt="2025-06-18T18:10:22.044" v="1426"/>
          <ac:spMkLst>
            <pc:docMk/>
            <pc:sldMk cId="969024406" sldId="258"/>
            <ac:spMk id="9" creationId="{2659FDB4-FCBE-4A89-B46D-43D4FA54464D}"/>
          </ac:spMkLst>
        </pc:spChg>
        <pc:spChg chg="add del">
          <ac:chgData name="Zeta Walters (2431611)" userId="S::2431611@student.uwtsd.ac.uk::37598d2e-9381-4913-aab5-e9b315516456" providerId="AD" clId="Web-{085C8ED6-FC51-098E-A33B-ADC2A9C30011}" dt="2025-06-18T18:09:11.433" v="1418"/>
          <ac:spMkLst>
            <pc:docMk/>
            <pc:sldMk cId="969024406" sldId="258"/>
            <ac:spMk id="10" creationId="{76C16827-9A48-4468-BE81-11EC18E0AE54}"/>
          </ac:spMkLst>
        </pc:spChg>
        <pc:spChg chg="add del">
          <ac:chgData name="Zeta Walters (2431611)" userId="S::2431611@student.uwtsd.ac.uk::37598d2e-9381-4913-aab5-e9b315516456" providerId="AD" clId="Web-{085C8ED6-FC51-098E-A33B-ADC2A9C30011}" dt="2025-06-18T18:09:11.433" v="1418"/>
          <ac:spMkLst>
            <pc:docMk/>
            <pc:sldMk cId="969024406" sldId="258"/>
            <ac:spMk id="12" creationId="{899956BA-5C38-49F9-88D6-BD6C71E9C767}"/>
          </ac:spMkLst>
        </pc:spChg>
        <pc:spChg chg="add del">
          <ac:chgData name="Zeta Walters (2431611)" userId="S::2431611@student.uwtsd.ac.uk::37598d2e-9381-4913-aab5-e9b315516456" providerId="AD" clId="Web-{085C8ED6-FC51-098E-A33B-ADC2A9C30011}" dt="2025-06-18T18:09:29.230" v="1420"/>
          <ac:spMkLst>
            <pc:docMk/>
            <pc:sldMk cId="969024406" sldId="258"/>
            <ac:spMk id="14" creationId="{CB299CAB-C506-454B-90FC-4065728297D3}"/>
          </ac:spMkLst>
        </pc:spChg>
        <pc:spChg chg="add del">
          <ac:chgData name="Zeta Walters (2431611)" userId="S::2431611@student.uwtsd.ac.uk::37598d2e-9381-4913-aab5-e9b315516456" providerId="AD" clId="Web-{085C8ED6-FC51-098E-A33B-ADC2A9C30011}" dt="2025-06-18T18:09:29.230" v="1420"/>
          <ac:spMkLst>
            <pc:docMk/>
            <pc:sldMk cId="969024406" sldId="258"/>
            <ac:spMk id="15" creationId="{C8D99311-F254-40F1-8AB5-EE3E7B9B6872}"/>
          </ac:spMkLst>
        </pc:spChg>
        <pc:spChg chg="add del">
          <ac:chgData name="Zeta Walters (2431611)" userId="S::2431611@student.uwtsd.ac.uk::37598d2e-9381-4913-aab5-e9b315516456" providerId="AD" clId="Web-{085C8ED6-FC51-098E-A33B-ADC2A9C30011}" dt="2025-06-18T18:09:29.230" v="1420"/>
          <ac:spMkLst>
            <pc:docMk/>
            <pc:sldMk cId="969024406" sldId="258"/>
            <ac:spMk id="16" creationId="{7D89E3CB-00ED-4691-9F0F-F23EA3564705}"/>
          </ac:spMkLst>
        </pc:spChg>
        <pc:spChg chg="add">
          <ac:chgData name="Zeta Walters (2431611)" userId="S::2431611@student.uwtsd.ac.uk::37598d2e-9381-4913-aab5-e9b315516456" providerId="AD" clId="Web-{085C8ED6-FC51-098E-A33B-ADC2A9C30011}" dt="2025-06-18T18:44:10.411" v="1823"/>
          <ac:spMkLst>
            <pc:docMk/>
            <pc:sldMk cId="969024406" sldId="258"/>
            <ac:spMk id="24" creationId="{2E442304-DDBD-4F7B-8017-36BCC863FB40}"/>
          </ac:spMkLst>
        </pc:spChg>
        <pc:spChg chg="add">
          <ac:chgData name="Zeta Walters (2431611)" userId="S::2431611@student.uwtsd.ac.uk::37598d2e-9381-4913-aab5-e9b315516456" providerId="AD" clId="Web-{085C8ED6-FC51-098E-A33B-ADC2A9C30011}" dt="2025-06-18T18:44:10.411" v="1823"/>
          <ac:spMkLst>
            <pc:docMk/>
            <pc:sldMk cId="969024406" sldId="258"/>
            <ac:spMk id="26" creationId="{5E107275-3853-46FD-A241-DE4355A42675}"/>
          </ac:spMkLst>
        </pc:spChg>
        <pc:spChg chg="add del">
          <ac:chgData name="Zeta Walters (2431611)" userId="S::2431611@student.uwtsd.ac.uk::37598d2e-9381-4913-aab5-e9b315516456" providerId="AD" clId="Web-{085C8ED6-FC51-098E-A33B-ADC2A9C30011}" dt="2025-06-18T18:36:28.618" v="1797"/>
          <ac:spMkLst>
            <pc:docMk/>
            <pc:sldMk cId="969024406" sldId="258"/>
            <ac:spMk id="66" creationId="{B50AB553-2A96-4A92-96F2-93548E096954}"/>
          </ac:spMkLst>
        </pc:spChg>
        <pc:spChg chg="add del">
          <ac:chgData name="Zeta Walters (2431611)" userId="S::2431611@student.uwtsd.ac.uk::37598d2e-9381-4913-aab5-e9b315516456" providerId="AD" clId="Web-{085C8ED6-FC51-098E-A33B-ADC2A9C30011}" dt="2025-06-18T18:37:32.558" v="1801"/>
          <ac:spMkLst>
            <pc:docMk/>
            <pc:sldMk cId="969024406" sldId="258"/>
            <ac:spMk id="68" creationId="{B2DD41CD-8F47-4F56-AD12-4E2FF7696987}"/>
          </ac:spMkLst>
        </pc:spChg>
        <pc:spChg chg="add del">
          <ac:chgData name="Zeta Walters (2431611)" userId="S::2431611@student.uwtsd.ac.uk::37598d2e-9381-4913-aab5-e9b315516456" providerId="AD" clId="Web-{085C8ED6-FC51-098E-A33B-ADC2A9C30011}" dt="2025-06-18T18:37:32.558" v="1801"/>
          <ac:spMkLst>
            <pc:docMk/>
            <pc:sldMk cId="969024406" sldId="258"/>
            <ac:spMk id="69" creationId="{45D37F4E-DDB4-456B-97E0-9937730A039F}"/>
          </ac:spMkLst>
        </pc:spChg>
        <pc:graphicFrameChg chg="add del">
          <ac:chgData name="Zeta Walters (2431611)" userId="S::2431611@student.uwtsd.ac.uk::37598d2e-9381-4913-aab5-e9b315516456" providerId="AD" clId="Web-{085C8ED6-FC51-098E-A33B-ADC2A9C30011}" dt="2025-06-18T18:09:32.183" v="1422"/>
          <ac:graphicFrameMkLst>
            <pc:docMk/>
            <pc:sldMk cId="969024406" sldId="258"/>
            <ac:graphicFrameMk id="5" creationId="{C3F0198A-F3B2-B535-5DC7-08770C7D2B31}"/>
          </ac:graphicFrameMkLst>
        </pc:graphicFrameChg>
        <pc:graphicFrameChg chg="add del">
          <ac:chgData name="Zeta Walters (2431611)" userId="S::2431611@student.uwtsd.ac.uk::37598d2e-9381-4913-aab5-e9b315516456" providerId="AD" clId="Web-{085C8ED6-FC51-098E-A33B-ADC2A9C30011}" dt="2025-06-18T18:09:51.090" v="1424"/>
          <ac:graphicFrameMkLst>
            <pc:docMk/>
            <pc:sldMk cId="969024406" sldId="258"/>
            <ac:graphicFrameMk id="7" creationId="{6D176A6F-5E09-8C91-8002-2BD818DC825E}"/>
          </ac:graphicFrameMkLst>
        </pc:graphicFrameChg>
        <pc:graphicFrameChg chg="add del">
          <ac:chgData name="Zeta Walters (2431611)" userId="S::2431611@student.uwtsd.ac.uk::37598d2e-9381-4913-aab5-e9b315516456" providerId="AD" clId="Web-{085C8ED6-FC51-098E-A33B-ADC2A9C30011}" dt="2025-06-18T18:10:22.044" v="1426"/>
          <ac:graphicFrameMkLst>
            <pc:docMk/>
            <pc:sldMk cId="969024406" sldId="258"/>
            <ac:graphicFrameMk id="13" creationId="{E01B3879-A7D4-C465-8BA7-83E0D5BF0F4A}"/>
          </ac:graphicFrameMkLst>
        </pc:graphicFrameChg>
        <pc:graphicFrameChg chg="add del">
          <ac:chgData name="Zeta Walters (2431611)" userId="S::2431611@student.uwtsd.ac.uk::37598d2e-9381-4913-aab5-e9b315516456" providerId="AD" clId="Web-{085C8ED6-FC51-098E-A33B-ADC2A9C30011}" dt="2025-06-18T18:10:27.450" v="1428"/>
          <ac:graphicFrameMkLst>
            <pc:docMk/>
            <pc:sldMk cId="969024406" sldId="258"/>
            <ac:graphicFrameMk id="17" creationId="{2E0F0D6A-2837-4282-1E28-42210A4BFA60}"/>
          </ac:graphicFrameMkLst>
        </pc:graphicFrameChg>
        <pc:graphicFrameChg chg="add mod ord modGraphic">
          <ac:chgData name="Zeta Walters (2431611)" userId="S::2431611@student.uwtsd.ac.uk::37598d2e-9381-4913-aab5-e9b315516456" providerId="AD" clId="Web-{085C8ED6-FC51-098E-A33B-ADC2A9C30011}" dt="2025-06-18T19:47:09.895" v="2148" actId="20577"/>
          <ac:graphicFrameMkLst>
            <pc:docMk/>
            <pc:sldMk cId="969024406" sldId="258"/>
            <ac:graphicFrameMk id="19" creationId="{6D176A6F-5E09-8C91-8002-2BD818DC825E}"/>
          </ac:graphicFrameMkLst>
        </pc:graphicFrameChg>
        <pc:picChg chg="add del mod ord">
          <ac:chgData name="Zeta Walters (2431611)" userId="S::2431611@student.uwtsd.ac.uk::37598d2e-9381-4913-aab5-e9b315516456" providerId="AD" clId="Web-{085C8ED6-FC51-098E-A33B-ADC2A9C30011}" dt="2025-06-18T18:39:01.685" v="1804"/>
          <ac:picMkLst>
            <pc:docMk/>
            <pc:sldMk cId="969024406" sldId="258"/>
            <ac:picMk id="61" creationId="{0A72528B-4E80-6C3A-D515-144C609E51B2}"/>
          </ac:picMkLst>
        </pc:picChg>
        <pc:cxnChg chg="add del">
          <ac:chgData name="Zeta Walters (2431611)" userId="S::2431611@student.uwtsd.ac.uk::37598d2e-9381-4913-aab5-e9b315516456" providerId="AD" clId="Web-{085C8ED6-FC51-098E-A33B-ADC2A9C30011}" dt="2025-06-18T18:10:22.044" v="1426"/>
          <ac:cxnSpMkLst>
            <pc:docMk/>
            <pc:sldMk cId="969024406" sldId="258"/>
            <ac:cxnSpMk id="11" creationId="{C8F51B3F-8331-4E4A-AE96-D47B1006EEAD}"/>
          </ac:cxnSpMkLst>
        </pc:cxnChg>
      </pc:sldChg>
      <pc:sldChg chg="addSp delSp modSp new mod setBg addAnim">
        <pc:chgData name="Zeta Walters (2431611)" userId="S::2431611@student.uwtsd.ac.uk::37598d2e-9381-4913-aab5-e9b315516456" providerId="AD" clId="Web-{085C8ED6-FC51-098E-A33B-ADC2A9C30011}" dt="2025-06-18T19:42:30.528" v="2116" actId="20577"/>
        <pc:sldMkLst>
          <pc:docMk/>
          <pc:sldMk cId="1105228792" sldId="259"/>
        </pc:sldMkLst>
        <pc:spChg chg="mod">
          <ac:chgData name="Zeta Walters (2431611)" userId="S::2431611@student.uwtsd.ac.uk::37598d2e-9381-4913-aab5-e9b315516456" providerId="AD" clId="Web-{085C8ED6-FC51-098E-A33B-ADC2A9C30011}" dt="2025-06-18T19:13:10.156" v="1924" actId="20577"/>
          <ac:spMkLst>
            <pc:docMk/>
            <pc:sldMk cId="1105228792" sldId="259"/>
            <ac:spMk id="2" creationId="{53E56FDF-CE1E-A9FF-8C90-2299FA8E2FE7}"/>
          </ac:spMkLst>
        </pc:spChg>
        <pc:spChg chg="mod ord">
          <ac:chgData name="Zeta Walters (2431611)" userId="S::2431611@student.uwtsd.ac.uk::37598d2e-9381-4913-aab5-e9b315516456" providerId="AD" clId="Web-{085C8ED6-FC51-098E-A33B-ADC2A9C30011}" dt="2025-06-18T19:42:30.528" v="2116" actId="20577"/>
          <ac:spMkLst>
            <pc:docMk/>
            <pc:sldMk cId="1105228792" sldId="259"/>
            <ac:spMk id="3" creationId="{9BBC2829-BB39-8EC4-C05F-874CD4A15B58}"/>
          </ac:spMkLst>
        </pc:spChg>
        <pc:spChg chg="add del">
          <ac:chgData name="Zeta Walters (2431611)" userId="S::2431611@student.uwtsd.ac.uk::37598d2e-9381-4913-aab5-e9b315516456" providerId="AD" clId="Web-{085C8ED6-FC51-098E-A33B-ADC2A9C30011}" dt="2025-06-18T18:30:52.892" v="1775"/>
          <ac:spMkLst>
            <pc:docMk/>
            <pc:sldMk cId="1105228792" sldId="259"/>
            <ac:spMk id="9" creationId="{362810D9-2C5A-477D-949C-C191895477F3}"/>
          </ac:spMkLst>
        </pc:spChg>
        <pc:spChg chg="add del">
          <ac:chgData name="Zeta Walters (2431611)" userId="S::2431611@student.uwtsd.ac.uk::37598d2e-9381-4913-aab5-e9b315516456" providerId="AD" clId="Web-{085C8ED6-FC51-098E-A33B-ADC2A9C30011}" dt="2025-06-18T18:30:52.892" v="1775"/>
          <ac:spMkLst>
            <pc:docMk/>
            <pc:sldMk cId="1105228792" sldId="259"/>
            <ac:spMk id="11" creationId="{081E4A58-353D-44AE-B2FC-2A74E2E400F7}"/>
          </ac:spMkLst>
        </pc:spChg>
        <pc:spChg chg="add del">
          <ac:chgData name="Zeta Walters (2431611)" userId="S::2431611@student.uwtsd.ac.uk::37598d2e-9381-4913-aab5-e9b315516456" providerId="AD" clId="Web-{085C8ED6-FC51-098E-A33B-ADC2A9C30011}" dt="2025-06-18T18:31:04.486" v="1777"/>
          <ac:spMkLst>
            <pc:docMk/>
            <pc:sldMk cId="1105228792" sldId="259"/>
            <ac:spMk id="13" creationId="{21ED5FCA-9564-42B4-9F52-2CCED8ED60CA}"/>
          </ac:spMkLst>
        </pc:spChg>
        <pc:spChg chg="add del">
          <ac:chgData name="Zeta Walters (2431611)" userId="S::2431611@student.uwtsd.ac.uk::37598d2e-9381-4913-aab5-e9b315516456" providerId="AD" clId="Web-{085C8ED6-FC51-098E-A33B-ADC2A9C30011}" dt="2025-06-18T18:31:04.486" v="1777"/>
          <ac:spMkLst>
            <pc:docMk/>
            <pc:sldMk cId="1105228792" sldId="259"/>
            <ac:spMk id="14" creationId="{081E4A58-353D-44AE-B2FC-2A74E2E400F7}"/>
          </ac:spMkLst>
        </pc:spChg>
        <pc:spChg chg="add del">
          <ac:chgData name="Zeta Walters (2431611)" userId="S::2431611@student.uwtsd.ac.uk::37598d2e-9381-4913-aab5-e9b315516456" providerId="AD" clId="Web-{085C8ED6-FC51-098E-A33B-ADC2A9C30011}" dt="2025-06-18T18:33:02.176" v="1780"/>
          <ac:spMkLst>
            <pc:docMk/>
            <pc:sldMk cId="1105228792" sldId="259"/>
            <ac:spMk id="16" creationId="{9CE0A68D-28EF-49D9-B84B-5DAB38714976}"/>
          </ac:spMkLst>
        </pc:spChg>
        <pc:spChg chg="add del">
          <ac:chgData name="Zeta Walters (2431611)" userId="S::2431611@student.uwtsd.ac.uk::37598d2e-9381-4913-aab5-e9b315516456" providerId="AD" clId="Web-{085C8ED6-FC51-098E-A33B-ADC2A9C30011}" dt="2025-06-18T18:33:02.176" v="1780"/>
          <ac:spMkLst>
            <pc:docMk/>
            <pc:sldMk cId="1105228792" sldId="259"/>
            <ac:spMk id="17" creationId="{1FA0C3DC-24DE-44E3-9D41-CAA5F3B20751}"/>
          </ac:spMkLst>
        </pc:spChg>
        <pc:spChg chg="add">
          <ac:chgData name="Zeta Walters (2431611)" userId="S::2431611@student.uwtsd.ac.uk::37598d2e-9381-4913-aab5-e9b315516456" providerId="AD" clId="Web-{085C8ED6-FC51-098E-A33B-ADC2A9C30011}" dt="2025-06-18T18:33:02.176" v="1780"/>
          <ac:spMkLst>
            <pc:docMk/>
            <pc:sldMk cId="1105228792" sldId="259"/>
            <ac:spMk id="22" creationId="{637B2035-1FCB-439A-B421-095E136C7E07}"/>
          </ac:spMkLst>
        </pc:spChg>
        <pc:spChg chg="add">
          <ac:chgData name="Zeta Walters (2431611)" userId="S::2431611@student.uwtsd.ac.uk::37598d2e-9381-4913-aab5-e9b315516456" providerId="AD" clId="Web-{085C8ED6-FC51-098E-A33B-ADC2A9C30011}" dt="2025-06-18T18:33:02.176" v="1780"/>
          <ac:spMkLst>
            <pc:docMk/>
            <pc:sldMk cId="1105228792" sldId="259"/>
            <ac:spMk id="24" creationId="{676D6CDF-C512-4739-B158-55EE955EFA39}"/>
          </ac:spMkLst>
        </pc:spChg>
        <pc:picChg chg="add mod ord">
          <ac:chgData name="Zeta Walters (2431611)" userId="S::2431611@student.uwtsd.ac.uk::37598d2e-9381-4913-aab5-e9b315516456" providerId="AD" clId="Web-{085C8ED6-FC51-098E-A33B-ADC2A9C30011}" dt="2025-06-18T18:33:02.176" v="1780"/>
          <ac:picMkLst>
            <pc:docMk/>
            <pc:sldMk cId="1105228792" sldId="259"/>
            <ac:picMk id="4" creationId="{F96F2DAF-E76C-F166-18C6-C6F8DA83BDDE}"/>
          </ac:picMkLst>
        </pc:picChg>
      </pc:sldChg>
      <pc:sldChg chg="addSp delSp modSp new mod setBg addAnim modAnim">
        <pc:chgData name="Zeta Walters (2431611)" userId="S::2431611@student.uwtsd.ac.uk::37598d2e-9381-4913-aab5-e9b315516456" providerId="AD" clId="Web-{085C8ED6-FC51-098E-A33B-ADC2A9C30011}" dt="2025-06-18T19:00:32.357" v="1852"/>
        <pc:sldMkLst>
          <pc:docMk/>
          <pc:sldMk cId="2294088739" sldId="260"/>
        </pc:sldMkLst>
        <pc:spChg chg="mod">
          <ac:chgData name="Zeta Walters (2431611)" userId="S::2431611@student.uwtsd.ac.uk::37598d2e-9381-4913-aab5-e9b315516456" providerId="AD" clId="Web-{085C8ED6-FC51-098E-A33B-ADC2A9C30011}" dt="2025-06-18T18:44:31.286" v="1824"/>
          <ac:spMkLst>
            <pc:docMk/>
            <pc:sldMk cId="2294088739" sldId="260"/>
            <ac:spMk id="2" creationId="{6D7A18BE-67F8-3B96-DBBF-D2116A5E7898}"/>
          </ac:spMkLst>
        </pc:spChg>
        <pc:spChg chg="add del mod">
          <ac:chgData name="Zeta Walters (2431611)" userId="S::2431611@student.uwtsd.ac.uk::37598d2e-9381-4913-aab5-e9b315516456" providerId="AD" clId="Web-{085C8ED6-FC51-098E-A33B-ADC2A9C30011}" dt="2025-06-18T18:41:01.391" v="1809"/>
          <ac:spMkLst>
            <pc:docMk/>
            <pc:sldMk cId="2294088739" sldId="260"/>
            <ac:spMk id="3" creationId="{4B8A1638-3113-0493-129B-786233785535}"/>
          </ac:spMkLst>
        </pc:spChg>
        <pc:spChg chg="add del">
          <ac:chgData name="Zeta Walters (2431611)" userId="S::2431611@student.uwtsd.ac.uk::37598d2e-9381-4913-aab5-e9b315516456" providerId="AD" clId="Web-{085C8ED6-FC51-098E-A33B-ADC2A9C30011}" dt="2025-06-18T18:41:01.359" v="1808"/>
          <ac:spMkLst>
            <pc:docMk/>
            <pc:sldMk cId="2294088739" sldId="260"/>
            <ac:spMk id="7" creationId="{4B8A1638-3113-0493-129B-786233785535}"/>
          </ac:spMkLst>
        </pc:spChg>
        <pc:spChg chg="add del">
          <ac:chgData name="Zeta Walters (2431611)" userId="S::2431611@student.uwtsd.ac.uk::37598d2e-9381-4913-aab5-e9b315516456" providerId="AD" clId="Web-{085C8ED6-FC51-098E-A33B-ADC2A9C30011}" dt="2025-06-18T18:41:01.359" v="1808"/>
          <ac:spMkLst>
            <pc:docMk/>
            <pc:sldMk cId="2294088739" sldId="260"/>
            <ac:spMk id="8" creationId="{D038248A-211C-4EEC-8401-C761B929FB52}"/>
          </ac:spMkLst>
        </pc:spChg>
        <pc:spChg chg="add del">
          <ac:chgData name="Zeta Walters (2431611)" userId="S::2431611@student.uwtsd.ac.uk::37598d2e-9381-4913-aab5-e9b315516456" providerId="AD" clId="Web-{085C8ED6-FC51-098E-A33B-ADC2A9C30011}" dt="2025-06-18T18:42:58.659" v="1822"/>
          <ac:spMkLst>
            <pc:docMk/>
            <pc:sldMk cId="2294088739" sldId="260"/>
            <ac:spMk id="9" creationId="{56E9B3E6-E277-4D68-BA48-9CB43FFBD6E2}"/>
          </ac:spMkLst>
        </pc:spChg>
        <pc:spChg chg="add del">
          <ac:chgData name="Zeta Walters (2431611)" userId="S::2431611@student.uwtsd.ac.uk::37598d2e-9381-4913-aab5-e9b315516456" providerId="AD" clId="Web-{085C8ED6-FC51-098E-A33B-ADC2A9C30011}" dt="2025-06-18T18:41:01.359" v="1808"/>
          <ac:spMkLst>
            <pc:docMk/>
            <pc:sldMk cId="2294088739" sldId="260"/>
            <ac:spMk id="10" creationId="{C30A849F-66D9-40C8-BEC8-35AFF8F4568F}"/>
          </ac:spMkLst>
        </pc:spChg>
        <pc:spChg chg="add del">
          <ac:chgData name="Zeta Walters (2431611)" userId="S::2431611@student.uwtsd.ac.uk::37598d2e-9381-4913-aab5-e9b315516456" providerId="AD" clId="Web-{085C8ED6-FC51-098E-A33B-ADC2A9C30011}" dt="2025-06-18T18:42:58.659" v="1822"/>
          <ac:spMkLst>
            <pc:docMk/>
            <pc:sldMk cId="2294088739" sldId="260"/>
            <ac:spMk id="16" creationId="{D5B0017B-2ECA-49AF-B397-DC140825DF8D}"/>
          </ac:spMkLst>
        </pc:spChg>
        <pc:spChg chg="add del">
          <ac:chgData name="Zeta Walters (2431611)" userId="S::2431611@student.uwtsd.ac.uk::37598d2e-9381-4913-aab5-e9b315516456" providerId="AD" clId="Web-{085C8ED6-FC51-098E-A33B-ADC2A9C30011}" dt="2025-06-18T18:42:34.815" v="1816"/>
          <ac:spMkLst>
            <pc:docMk/>
            <pc:sldMk cId="2294088739" sldId="260"/>
            <ac:spMk id="31" creationId="{2E442304-DDBD-4F7B-8017-36BCC863FB40}"/>
          </ac:spMkLst>
        </pc:spChg>
        <pc:spChg chg="add del">
          <ac:chgData name="Zeta Walters (2431611)" userId="S::2431611@student.uwtsd.ac.uk::37598d2e-9381-4913-aab5-e9b315516456" providerId="AD" clId="Web-{085C8ED6-FC51-098E-A33B-ADC2A9C30011}" dt="2025-06-18T18:42:34.815" v="1816"/>
          <ac:spMkLst>
            <pc:docMk/>
            <pc:sldMk cId="2294088739" sldId="260"/>
            <ac:spMk id="33" creationId="{5E107275-3853-46FD-A241-DE4355A42675}"/>
          </ac:spMkLst>
        </pc:spChg>
        <pc:spChg chg="add del">
          <ac:chgData name="Zeta Walters (2431611)" userId="S::2431611@student.uwtsd.ac.uk::37598d2e-9381-4913-aab5-e9b315516456" providerId="AD" clId="Web-{085C8ED6-FC51-098E-A33B-ADC2A9C30011}" dt="2025-06-18T18:42:58.628" v="1819"/>
          <ac:spMkLst>
            <pc:docMk/>
            <pc:sldMk cId="2294088739" sldId="260"/>
            <ac:spMk id="35" creationId="{56E9B3E6-E277-4D68-BA48-9CB43FFBD6E2}"/>
          </ac:spMkLst>
        </pc:spChg>
        <pc:spChg chg="add del">
          <ac:chgData name="Zeta Walters (2431611)" userId="S::2431611@student.uwtsd.ac.uk::37598d2e-9381-4913-aab5-e9b315516456" providerId="AD" clId="Web-{085C8ED6-FC51-098E-A33B-ADC2A9C30011}" dt="2025-06-18T18:42:58.628" v="1819"/>
          <ac:spMkLst>
            <pc:docMk/>
            <pc:sldMk cId="2294088739" sldId="260"/>
            <ac:spMk id="37" creationId="{D5B0017B-2ECA-49AF-B397-DC140825DF8D}"/>
          </ac:spMkLst>
        </pc:spChg>
        <pc:spChg chg="add del">
          <ac:chgData name="Zeta Walters (2431611)" userId="S::2431611@student.uwtsd.ac.uk::37598d2e-9381-4913-aab5-e9b315516456" providerId="AD" clId="Web-{085C8ED6-FC51-098E-A33B-ADC2A9C30011}" dt="2025-06-18T18:44:31.286" v="1824"/>
          <ac:spMkLst>
            <pc:docMk/>
            <pc:sldMk cId="2294088739" sldId="260"/>
            <ac:spMk id="42" creationId="{56E9B3E6-E277-4D68-BA48-9CB43FFBD6E2}"/>
          </ac:spMkLst>
        </pc:spChg>
        <pc:spChg chg="add del">
          <ac:chgData name="Zeta Walters (2431611)" userId="S::2431611@student.uwtsd.ac.uk::37598d2e-9381-4913-aab5-e9b315516456" providerId="AD" clId="Web-{085C8ED6-FC51-098E-A33B-ADC2A9C30011}" dt="2025-06-18T18:44:31.286" v="1824"/>
          <ac:spMkLst>
            <pc:docMk/>
            <pc:sldMk cId="2294088739" sldId="260"/>
            <ac:spMk id="44" creationId="{D5B0017B-2ECA-49AF-B397-DC140825DF8D}"/>
          </ac:spMkLst>
        </pc:spChg>
        <pc:spChg chg="mod replId">
          <ac:chgData name="Zeta Walters (2431611)" userId="S::2431611@student.uwtsd.ac.uk::37598d2e-9381-4913-aab5-e9b315516456" providerId="AD" clId="Web-{085C8ED6-FC51-098E-A33B-ADC2A9C30011}" dt="2025-06-18T18:42:58.628" v="1821"/>
          <ac:spMkLst>
            <pc:docMk/>
            <pc:sldMk cId="2294088739" sldId="260"/>
            <ac:spMk id="46" creationId="{ED49787B-8DE6-4467-AD0A-8DECC6E0C2D6}"/>
          </ac:spMkLst>
        </pc:spChg>
        <pc:spChg chg="mod replId">
          <ac:chgData name="Zeta Walters (2431611)" userId="S::2431611@student.uwtsd.ac.uk::37598d2e-9381-4913-aab5-e9b315516456" providerId="AD" clId="Web-{085C8ED6-FC51-098E-A33B-ADC2A9C30011}" dt="2025-06-18T18:42:58.628" v="1821"/>
          <ac:spMkLst>
            <pc:docMk/>
            <pc:sldMk cId="2294088739" sldId="260"/>
            <ac:spMk id="47" creationId="{A6604B49-AD5C-4590-B051-06C8222ECD99}"/>
          </ac:spMkLst>
        </pc:spChg>
        <pc:spChg chg="mod replId">
          <ac:chgData name="Zeta Walters (2431611)" userId="S::2431611@student.uwtsd.ac.uk::37598d2e-9381-4913-aab5-e9b315516456" providerId="AD" clId="Web-{085C8ED6-FC51-098E-A33B-ADC2A9C30011}" dt="2025-06-18T18:42:58.628" v="1821"/>
          <ac:spMkLst>
            <pc:docMk/>
            <pc:sldMk cId="2294088739" sldId="260"/>
            <ac:spMk id="48" creationId="{743ECCAF-29C5-4537-947C-7EA1292463DB}"/>
          </ac:spMkLst>
        </pc:spChg>
        <pc:spChg chg="add">
          <ac:chgData name="Zeta Walters (2431611)" userId="S::2431611@student.uwtsd.ac.uk::37598d2e-9381-4913-aab5-e9b315516456" providerId="AD" clId="Web-{085C8ED6-FC51-098E-A33B-ADC2A9C30011}" dt="2025-06-18T18:44:31.286" v="1824"/>
          <ac:spMkLst>
            <pc:docMk/>
            <pc:sldMk cId="2294088739" sldId="260"/>
            <ac:spMk id="50" creationId="{955A2079-FA98-4876-80F0-72364A7D2EA4}"/>
          </ac:spMkLst>
        </pc:spChg>
        <pc:grpChg chg="add del">
          <ac:chgData name="Zeta Walters (2431611)" userId="S::2431611@student.uwtsd.ac.uk::37598d2e-9381-4913-aab5-e9b315516456" providerId="AD" clId="Web-{085C8ED6-FC51-098E-A33B-ADC2A9C30011}" dt="2025-06-18T18:42:58.659" v="1822"/>
          <ac:grpSpMkLst>
            <pc:docMk/>
            <pc:sldMk cId="2294088739" sldId="260"/>
            <ac:grpSpMk id="11" creationId="{AE1C45F0-260A-458C-96ED-C1F6D2151219}"/>
          </ac:grpSpMkLst>
        </pc:grpChg>
        <pc:grpChg chg="add del">
          <ac:chgData name="Zeta Walters (2431611)" userId="S::2431611@student.uwtsd.ac.uk::37598d2e-9381-4913-aab5-e9b315516456" providerId="AD" clId="Web-{085C8ED6-FC51-098E-A33B-ADC2A9C30011}" dt="2025-06-18T18:41:01.359" v="1808"/>
          <ac:grpSpMkLst>
            <pc:docMk/>
            <pc:sldMk cId="2294088739" sldId="260"/>
            <ac:grpSpMk id="12" creationId="{04542298-A2B1-480F-A11C-A40EDD19B857}"/>
          </ac:grpSpMkLst>
        </pc:grpChg>
        <pc:grpChg chg="add del">
          <ac:chgData name="Zeta Walters (2431611)" userId="S::2431611@student.uwtsd.ac.uk::37598d2e-9381-4913-aab5-e9b315516456" providerId="AD" clId="Web-{085C8ED6-FC51-098E-A33B-ADC2A9C30011}" dt="2025-06-18T18:41:01.359" v="1808"/>
          <ac:grpSpMkLst>
            <pc:docMk/>
            <pc:sldMk cId="2294088739" sldId="260"/>
            <ac:grpSpMk id="18" creationId="{2A5C9C35-2375-49EB-B99C-17C87D42FE7C}"/>
          </ac:grpSpMkLst>
        </pc:grpChg>
        <pc:grpChg chg="add del">
          <ac:chgData name="Zeta Walters (2431611)" userId="S::2431611@student.uwtsd.ac.uk::37598d2e-9381-4913-aab5-e9b315516456" providerId="AD" clId="Web-{085C8ED6-FC51-098E-A33B-ADC2A9C30011}" dt="2025-06-18T18:42:58.628" v="1819"/>
          <ac:grpSpMkLst>
            <pc:docMk/>
            <pc:sldMk cId="2294088739" sldId="260"/>
            <ac:grpSpMk id="36" creationId="{AE1C45F0-260A-458C-96ED-C1F6D2151219}"/>
          </ac:grpSpMkLst>
        </pc:grpChg>
        <pc:grpChg chg="add del">
          <ac:chgData name="Zeta Walters (2431611)" userId="S::2431611@student.uwtsd.ac.uk::37598d2e-9381-4913-aab5-e9b315516456" providerId="AD" clId="Web-{085C8ED6-FC51-098E-A33B-ADC2A9C30011}" dt="2025-06-18T18:44:31.286" v="1824"/>
          <ac:grpSpMkLst>
            <pc:docMk/>
            <pc:sldMk cId="2294088739" sldId="260"/>
            <ac:grpSpMk id="43" creationId="{AE1C45F0-260A-458C-96ED-C1F6D2151219}"/>
          </ac:grpSpMkLst>
        </pc:grpChg>
        <pc:graphicFrameChg chg="add del">
          <ac:chgData name="Zeta Walters (2431611)" userId="S::2431611@student.uwtsd.ac.uk::37598d2e-9381-4913-aab5-e9b315516456" providerId="AD" clId="Web-{085C8ED6-FC51-098E-A33B-ADC2A9C30011}" dt="2025-06-18T18:40:47.375" v="1806"/>
          <ac:graphicFrameMkLst>
            <pc:docMk/>
            <pc:sldMk cId="2294088739" sldId="260"/>
            <ac:graphicFrameMk id="5" creationId="{3BC55CA2-10F0-1233-544B-B56CA246F1ED}"/>
          </ac:graphicFrameMkLst>
        </pc:graphicFrameChg>
        <pc:graphicFrameChg chg="add mod modGraphic">
          <ac:chgData name="Zeta Walters (2431611)" userId="S::2431611@student.uwtsd.ac.uk::37598d2e-9381-4913-aab5-e9b315516456" providerId="AD" clId="Web-{085C8ED6-FC51-098E-A33B-ADC2A9C30011}" dt="2025-06-18T18:44:31.286" v="1824"/>
          <ac:graphicFrameMkLst>
            <pc:docMk/>
            <pc:sldMk cId="2294088739" sldId="260"/>
            <ac:graphicFrameMk id="26" creationId="{C694D1E3-3F07-1C1D-5A93-5B43EBB109A3}"/>
          </ac:graphicFrameMkLst>
        </pc:graphicFrameChg>
        <pc:cxnChg chg="add del">
          <ac:chgData name="Zeta Walters (2431611)" userId="S::2431611@student.uwtsd.ac.uk::37598d2e-9381-4913-aab5-e9b315516456" providerId="AD" clId="Web-{085C8ED6-FC51-098E-A33B-ADC2A9C30011}" dt="2025-06-18T18:42:58.659" v="1822"/>
          <ac:cxnSpMkLst>
            <pc:docMk/>
            <pc:sldMk cId="2294088739" sldId="260"/>
            <ac:cxnSpMk id="25" creationId="{6CF1BAF6-AD41-4082-B212-8A1F9A2E8779}"/>
          </ac:cxnSpMkLst>
        </pc:cxnChg>
        <pc:cxnChg chg="add del">
          <ac:chgData name="Zeta Walters (2431611)" userId="S::2431611@student.uwtsd.ac.uk::37598d2e-9381-4913-aab5-e9b315516456" providerId="AD" clId="Web-{085C8ED6-FC51-098E-A33B-ADC2A9C30011}" dt="2025-06-18T18:42:58.628" v="1819"/>
          <ac:cxnSpMkLst>
            <pc:docMk/>
            <pc:sldMk cId="2294088739" sldId="260"/>
            <ac:cxnSpMk id="38" creationId="{6CF1BAF6-AD41-4082-B212-8A1F9A2E8779}"/>
          </ac:cxnSpMkLst>
        </pc:cxnChg>
        <pc:cxnChg chg="add del">
          <ac:chgData name="Zeta Walters (2431611)" userId="S::2431611@student.uwtsd.ac.uk::37598d2e-9381-4913-aab5-e9b315516456" providerId="AD" clId="Web-{085C8ED6-FC51-098E-A33B-ADC2A9C30011}" dt="2025-06-18T18:44:31.286" v="1824"/>
          <ac:cxnSpMkLst>
            <pc:docMk/>
            <pc:sldMk cId="2294088739" sldId="260"/>
            <ac:cxnSpMk id="45" creationId="{6CF1BAF6-AD41-4082-B212-8A1F9A2E8779}"/>
          </ac:cxnSpMkLst>
        </pc:cxnChg>
      </pc:sldChg>
      <pc:sldChg chg="addSp delSp modSp new mod setBg addAnim">
        <pc:chgData name="Zeta Walters (2431611)" userId="S::2431611@student.uwtsd.ac.uk::37598d2e-9381-4913-aab5-e9b315516456" providerId="AD" clId="Web-{085C8ED6-FC51-098E-A33B-ADC2A9C30011}" dt="2025-06-18T18:54:09.254" v="1836"/>
        <pc:sldMkLst>
          <pc:docMk/>
          <pc:sldMk cId="3462068993" sldId="261"/>
        </pc:sldMkLst>
        <pc:spChg chg="mod">
          <ac:chgData name="Zeta Walters (2431611)" userId="S::2431611@student.uwtsd.ac.uk::37598d2e-9381-4913-aab5-e9b315516456" providerId="AD" clId="Web-{085C8ED6-FC51-098E-A33B-ADC2A9C30011}" dt="2025-06-18T18:42:02.689" v="1814"/>
          <ac:spMkLst>
            <pc:docMk/>
            <pc:sldMk cId="3462068993" sldId="261"/>
            <ac:spMk id="2" creationId="{555B2A9F-1DF3-EF5A-9AC4-FB905AE7AD49}"/>
          </ac:spMkLst>
        </pc:spChg>
        <pc:spChg chg="add del mod">
          <ac:chgData name="Zeta Walters (2431611)" userId="S::2431611@student.uwtsd.ac.uk::37598d2e-9381-4913-aab5-e9b315516456" providerId="AD" clId="Web-{085C8ED6-FC51-098E-A33B-ADC2A9C30011}" dt="2025-06-18T18:42:02.689" v="1814"/>
          <ac:spMkLst>
            <pc:docMk/>
            <pc:sldMk cId="3462068993" sldId="261"/>
            <ac:spMk id="3" creationId="{246F260D-03D9-7AF4-EA93-52FEA7A48860}"/>
          </ac:spMkLst>
        </pc:spChg>
        <pc:spChg chg="add">
          <ac:chgData name="Zeta Walters (2431611)" userId="S::2431611@student.uwtsd.ac.uk::37598d2e-9381-4913-aab5-e9b315516456" providerId="AD" clId="Web-{085C8ED6-FC51-098E-A33B-ADC2A9C30011}" dt="2025-06-18T18:42:02.689" v="1814"/>
          <ac:spMkLst>
            <pc:docMk/>
            <pc:sldMk cId="3462068993" sldId="261"/>
            <ac:spMk id="8" creationId="{777A147A-9ED8-46B4-8660-1B3C2AA880B5}"/>
          </ac:spMkLst>
        </pc:spChg>
        <pc:spChg chg="add del">
          <ac:chgData name="Zeta Walters (2431611)" userId="S::2431611@student.uwtsd.ac.uk::37598d2e-9381-4913-aab5-e9b315516456" providerId="AD" clId="Web-{085C8ED6-FC51-098E-A33B-ADC2A9C30011}" dt="2025-06-18T18:41:42.376" v="1811"/>
          <ac:spMkLst>
            <pc:docMk/>
            <pc:sldMk cId="3462068993" sldId="261"/>
            <ac:spMk id="9" creationId="{C05CBC3C-2E5A-4839-8B9B-2E5A6ADF0F58}"/>
          </ac:spMkLst>
        </pc:spChg>
        <pc:spChg chg="add">
          <ac:chgData name="Zeta Walters (2431611)" userId="S::2431611@student.uwtsd.ac.uk::37598d2e-9381-4913-aab5-e9b315516456" providerId="AD" clId="Web-{085C8ED6-FC51-098E-A33B-ADC2A9C30011}" dt="2025-06-18T18:42:02.689" v="1814"/>
          <ac:spMkLst>
            <pc:docMk/>
            <pc:sldMk cId="3462068993" sldId="261"/>
            <ac:spMk id="10" creationId="{5D6C15A0-C087-4593-8414-2B4EC1CDC3DE}"/>
          </ac:spMkLst>
        </pc:spChg>
        <pc:spChg chg="add del">
          <ac:chgData name="Zeta Walters (2431611)" userId="S::2431611@student.uwtsd.ac.uk::37598d2e-9381-4913-aab5-e9b315516456" providerId="AD" clId="Web-{085C8ED6-FC51-098E-A33B-ADC2A9C30011}" dt="2025-06-18T18:41:42.376" v="1811"/>
          <ac:spMkLst>
            <pc:docMk/>
            <pc:sldMk cId="3462068993" sldId="261"/>
            <ac:spMk id="11" creationId="{DB5B423A-57CC-4C58-AA26-8E2E862B03A0}"/>
          </ac:spMkLst>
        </pc:spChg>
        <pc:spChg chg="add del">
          <ac:chgData name="Zeta Walters (2431611)" userId="S::2431611@student.uwtsd.ac.uk::37598d2e-9381-4913-aab5-e9b315516456" providerId="AD" clId="Web-{085C8ED6-FC51-098E-A33B-ADC2A9C30011}" dt="2025-06-18T18:42:02.689" v="1813"/>
          <ac:spMkLst>
            <pc:docMk/>
            <pc:sldMk cId="3462068993" sldId="261"/>
            <ac:spMk id="13" creationId="{2E442304-DDBD-4F7B-8017-36BCC863FB40}"/>
          </ac:spMkLst>
        </pc:spChg>
        <pc:spChg chg="add del">
          <ac:chgData name="Zeta Walters (2431611)" userId="S::2431611@student.uwtsd.ac.uk::37598d2e-9381-4913-aab5-e9b315516456" providerId="AD" clId="Web-{085C8ED6-FC51-098E-A33B-ADC2A9C30011}" dt="2025-06-18T18:42:02.689" v="1813"/>
          <ac:spMkLst>
            <pc:docMk/>
            <pc:sldMk cId="3462068993" sldId="261"/>
            <ac:spMk id="14" creationId="{5E107275-3853-46FD-A241-DE4355A42675}"/>
          </ac:spMkLst>
        </pc:spChg>
        <pc:spChg chg="add">
          <ac:chgData name="Zeta Walters (2431611)" userId="S::2431611@student.uwtsd.ac.uk::37598d2e-9381-4913-aab5-e9b315516456" providerId="AD" clId="Web-{085C8ED6-FC51-098E-A33B-ADC2A9C30011}" dt="2025-06-18T18:42:02.689" v="1814"/>
          <ac:spMkLst>
            <pc:docMk/>
            <pc:sldMk cId="3462068993" sldId="261"/>
            <ac:spMk id="17" creationId="{246F260D-03D9-7AF4-EA93-52FEA7A48860}"/>
          </ac:spMkLst>
        </pc:spChg>
        <pc:graphicFrameChg chg="add del">
          <ac:chgData name="Zeta Walters (2431611)" userId="S::2431611@student.uwtsd.ac.uk::37598d2e-9381-4913-aab5-e9b315516456" providerId="AD" clId="Web-{085C8ED6-FC51-098E-A33B-ADC2A9C30011}" dt="2025-06-18T18:41:42.376" v="1811"/>
          <ac:graphicFrameMkLst>
            <pc:docMk/>
            <pc:sldMk cId="3462068993" sldId="261"/>
            <ac:graphicFrameMk id="5" creationId="{79676EEB-94C7-21D2-CEC1-857D3C1C79D9}"/>
          </ac:graphicFrameMkLst>
        </pc:graphicFrameChg>
        <pc:graphicFrameChg chg="add del">
          <ac:chgData name="Zeta Walters (2431611)" userId="S::2431611@student.uwtsd.ac.uk::37598d2e-9381-4913-aab5-e9b315516456" providerId="AD" clId="Web-{085C8ED6-FC51-098E-A33B-ADC2A9C30011}" dt="2025-06-18T18:42:02.689" v="1813"/>
          <ac:graphicFrameMkLst>
            <pc:docMk/>
            <pc:sldMk cId="3462068993" sldId="261"/>
            <ac:graphicFrameMk id="15" creationId="{847C82C8-3C99-3417-E073-AC3D0D481EEB}"/>
          </ac:graphicFrameMkLst>
        </pc:graphicFrameChg>
      </pc:sldChg>
      <pc:sldChg chg="addSp modSp new mod setBg addAnim">
        <pc:chgData name="Zeta Walters (2431611)" userId="S::2431611@student.uwtsd.ac.uk::37598d2e-9381-4913-aab5-e9b315516456" providerId="AD" clId="Web-{085C8ED6-FC51-098E-A33B-ADC2A9C30011}" dt="2025-06-18T19:10:07.902" v="1911"/>
        <pc:sldMkLst>
          <pc:docMk/>
          <pc:sldMk cId="3684473000" sldId="262"/>
        </pc:sldMkLst>
        <pc:spChg chg="mod">
          <ac:chgData name="Zeta Walters (2431611)" userId="S::2431611@student.uwtsd.ac.uk::37598d2e-9381-4913-aab5-e9b315516456" providerId="AD" clId="Web-{085C8ED6-FC51-098E-A33B-ADC2A9C30011}" dt="2025-06-18T19:09:05.869" v="1909"/>
          <ac:spMkLst>
            <pc:docMk/>
            <pc:sldMk cId="3684473000" sldId="262"/>
            <ac:spMk id="2" creationId="{655757BA-D073-492D-ED81-C48E5D6771BC}"/>
          </ac:spMkLst>
        </pc:spChg>
        <pc:spChg chg="mod">
          <ac:chgData name="Zeta Walters (2431611)" userId="S::2431611@student.uwtsd.ac.uk::37598d2e-9381-4913-aab5-e9b315516456" providerId="AD" clId="Web-{085C8ED6-FC51-098E-A33B-ADC2A9C30011}" dt="2025-06-18T19:09:05.869" v="1909"/>
          <ac:spMkLst>
            <pc:docMk/>
            <pc:sldMk cId="3684473000" sldId="262"/>
            <ac:spMk id="3" creationId="{427C46F1-2D0D-96BD-3614-060AF3BFA0EF}"/>
          </ac:spMkLst>
        </pc:spChg>
        <pc:spChg chg="add">
          <ac:chgData name="Zeta Walters (2431611)" userId="S::2431611@student.uwtsd.ac.uk::37598d2e-9381-4913-aab5-e9b315516456" providerId="AD" clId="Web-{085C8ED6-FC51-098E-A33B-ADC2A9C30011}" dt="2025-06-18T19:09:05.869" v="1909"/>
          <ac:spMkLst>
            <pc:docMk/>
            <pc:sldMk cId="3684473000" sldId="262"/>
            <ac:spMk id="9" creationId="{F13C74B1-5B17-4795-BED0-7140497B445A}"/>
          </ac:spMkLst>
        </pc:spChg>
        <pc:spChg chg="add">
          <ac:chgData name="Zeta Walters (2431611)" userId="S::2431611@student.uwtsd.ac.uk::37598d2e-9381-4913-aab5-e9b315516456" providerId="AD" clId="Web-{085C8ED6-FC51-098E-A33B-ADC2A9C30011}" dt="2025-06-18T19:09:05.869" v="1909"/>
          <ac:spMkLst>
            <pc:docMk/>
            <pc:sldMk cId="3684473000" sldId="262"/>
            <ac:spMk id="11" creationId="{D4974D33-8DC5-464E-8C6D-BE58F0669C17}"/>
          </ac:spMkLst>
        </pc:spChg>
        <pc:picChg chg="add mod">
          <ac:chgData name="Zeta Walters (2431611)" userId="S::2431611@student.uwtsd.ac.uk::37598d2e-9381-4913-aab5-e9b315516456" providerId="AD" clId="Web-{085C8ED6-FC51-098E-A33B-ADC2A9C30011}" dt="2025-06-18T19:09:05.869" v="1909"/>
          <ac:picMkLst>
            <pc:docMk/>
            <pc:sldMk cId="3684473000" sldId="262"/>
            <ac:picMk id="4" creationId="{E671DDF9-A8E0-BED7-4A39-AFCE093EEAD0}"/>
          </ac:picMkLst>
        </pc:picChg>
      </pc:sldChg>
      <pc:sldChg chg="addSp delSp modSp new ord">
        <pc:chgData name="Zeta Walters (2431611)" userId="S::2431611@student.uwtsd.ac.uk::37598d2e-9381-4913-aab5-e9b315516456" providerId="AD" clId="Web-{085C8ED6-FC51-098E-A33B-ADC2A9C30011}" dt="2025-06-18T19:57:34.710" v="2270" actId="20577"/>
        <pc:sldMkLst>
          <pc:docMk/>
          <pc:sldMk cId="4272428385" sldId="263"/>
        </pc:sldMkLst>
        <pc:spChg chg="mod">
          <ac:chgData name="Zeta Walters (2431611)" userId="S::2431611@student.uwtsd.ac.uk::37598d2e-9381-4913-aab5-e9b315516456" providerId="AD" clId="Web-{085C8ED6-FC51-098E-A33B-ADC2A9C30011}" dt="2025-06-18T19:57:34.710" v="2270" actId="20577"/>
          <ac:spMkLst>
            <pc:docMk/>
            <pc:sldMk cId="4272428385" sldId="263"/>
            <ac:spMk id="2" creationId="{E11FEB82-41CE-BE6C-8599-AEF89258BDBB}"/>
          </ac:spMkLst>
        </pc:spChg>
        <pc:spChg chg="del">
          <ac:chgData name="Zeta Walters (2431611)" userId="S::2431611@student.uwtsd.ac.uk::37598d2e-9381-4913-aab5-e9b315516456" providerId="AD" clId="Web-{085C8ED6-FC51-098E-A33B-ADC2A9C30011}" dt="2025-06-18T19:51:44.842" v="2165"/>
          <ac:spMkLst>
            <pc:docMk/>
            <pc:sldMk cId="4272428385" sldId="263"/>
            <ac:spMk id="3" creationId="{726F5F73-3EDF-9E4B-9943-85AA981BD161}"/>
          </ac:spMkLst>
        </pc:spChg>
        <pc:picChg chg="add mod ord">
          <ac:chgData name="Zeta Walters (2431611)" userId="S::2431611@student.uwtsd.ac.uk::37598d2e-9381-4913-aab5-e9b315516456" providerId="AD" clId="Web-{085C8ED6-FC51-098E-A33B-ADC2A9C30011}" dt="2025-06-18T19:54:02.595" v="2171" actId="1076"/>
          <ac:picMkLst>
            <pc:docMk/>
            <pc:sldMk cId="4272428385" sldId="263"/>
            <ac:picMk id="4" creationId="{7DB81027-34D6-8899-A2EB-B7A37FD2B6F6}"/>
          </ac:picMkLst>
        </pc:pic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2507062-0DD8-4BD6-A77F-1E32C83BB501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AE9B2462-6CAA-4F36-8C6F-F6C3AA4F3046}">
      <dgm:prSet/>
      <dgm:spPr/>
      <dgm:t>
        <a:bodyPr/>
        <a:lstStyle/>
        <a:p>
          <a:r>
            <a:rPr lang="en-GB" dirty="0"/>
            <a:t>Helps students meet deadlines and manage workload</a:t>
          </a:r>
          <a:endParaRPr lang="en-US" dirty="0"/>
        </a:p>
      </dgm:t>
    </dgm:pt>
    <dgm:pt modelId="{A3FEED8C-7C13-40D3-849D-2FF8DDD27110}" type="parTrans" cxnId="{54605156-8A62-4C5C-A9B9-11C4ED1CA0B9}">
      <dgm:prSet/>
      <dgm:spPr/>
      <dgm:t>
        <a:bodyPr/>
        <a:lstStyle/>
        <a:p>
          <a:endParaRPr lang="en-US"/>
        </a:p>
      </dgm:t>
    </dgm:pt>
    <dgm:pt modelId="{07785ABA-11A0-4A5B-874F-F34AC86D6330}" type="sibTrans" cxnId="{54605156-8A62-4C5C-A9B9-11C4ED1CA0B9}">
      <dgm:prSet/>
      <dgm:spPr/>
      <dgm:t>
        <a:bodyPr/>
        <a:lstStyle/>
        <a:p>
          <a:endParaRPr lang="en-US"/>
        </a:p>
      </dgm:t>
    </dgm:pt>
    <dgm:pt modelId="{5B801DFC-C93C-4F64-BC71-64B3346434A1}">
      <dgm:prSet/>
      <dgm:spPr/>
      <dgm:t>
        <a:bodyPr/>
        <a:lstStyle/>
        <a:p>
          <a:r>
            <a:rPr lang="en-GB" dirty="0"/>
            <a:t>Supports work-life balance and mental well-being</a:t>
          </a:r>
          <a:endParaRPr lang="en-US" dirty="0"/>
        </a:p>
      </dgm:t>
    </dgm:pt>
    <dgm:pt modelId="{8A164835-1D5C-451F-9E4B-04ED24C7DB95}" type="parTrans" cxnId="{AC768495-85E4-4509-BE09-6C05233446E5}">
      <dgm:prSet/>
      <dgm:spPr/>
      <dgm:t>
        <a:bodyPr/>
        <a:lstStyle/>
        <a:p>
          <a:endParaRPr lang="en-US"/>
        </a:p>
      </dgm:t>
    </dgm:pt>
    <dgm:pt modelId="{7B739421-F423-4C23-A5EA-1509FC5708FC}" type="sibTrans" cxnId="{AC768495-85E4-4509-BE09-6C05233446E5}">
      <dgm:prSet/>
      <dgm:spPr/>
      <dgm:t>
        <a:bodyPr/>
        <a:lstStyle/>
        <a:p>
          <a:endParaRPr lang="en-US"/>
        </a:p>
      </dgm:t>
    </dgm:pt>
    <dgm:pt modelId="{E91785A3-FCBC-4D20-B31B-4266CE73F806}">
      <dgm:prSet/>
      <dgm:spPr/>
      <dgm:t>
        <a:bodyPr/>
        <a:lstStyle/>
        <a:p>
          <a:pPr rtl="0"/>
          <a:r>
            <a:rPr lang="en-GB" dirty="0"/>
            <a:t>Especially important in online </a:t>
          </a:r>
          <a:r>
            <a:rPr lang="en-GB" dirty="0">
              <a:latin typeface="Aptos Display" panose="020F0302020204030204"/>
            </a:rPr>
            <a:t>learning</a:t>
          </a:r>
          <a:r>
            <a:rPr lang="en-GB" dirty="0"/>
            <a:t> environments</a:t>
          </a:r>
          <a:r>
            <a:rPr lang="en-GB" dirty="0">
              <a:latin typeface="Aptos Display" panose="020F0302020204030204"/>
            </a:rPr>
            <a:t> where self-discipline is crucial</a:t>
          </a:r>
          <a:endParaRPr lang="en-US" dirty="0"/>
        </a:p>
      </dgm:t>
    </dgm:pt>
    <dgm:pt modelId="{CB3F123F-BCA5-4CF1-97F8-E962050C54DE}" type="parTrans" cxnId="{A567A6E3-4803-4C53-BD6F-75E857E5CF7B}">
      <dgm:prSet/>
      <dgm:spPr/>
      <dgm:t>
        <a:bodyPr/>
        <a:lstStyle/>
        <a:p>
          <a:endParaRPr lang="en-US"/>
        </a:p>
      </dgm:t>
    </dgm:pt>
    <dgm:pt modelId="{71FC357F-91D8-4F9E-BE6E-3EE3A85DD3EA}" type="sibTrans" cxnId="{A567A6E3-4803-4C53-BD6F-75E857E5CF7B}">
      <dgm:prSet/>
      <dgm:spPr/>
      <dgm:t>
        <a:bodyPr/>
        <a:lstStyle/>
        <a:p>
          <a:endParaRPr lang="en-US"/>
        </a:p>
      </dgm:t>
    </dgm:pt>
    <dgm:pt modelId="{1E261262-6E6B-484A-9D45-C2115C4F1DAF}" type="pres">
      <dgm:prSet presAssocID="{12507062-0DD8-4BD6-A77F-1E32C83BB501}" presName="root" presStyleCnt="0">
        <dgm:presLayoutVars>
          <dgm:dir/>
          <dgm:resizeHandles val="exact"/>
        </dgm:presLayoutVars>
      </dgm:prSet>
      <dgm:spPr/>
    </dgm:pt>
    <dgm:pt modelId="{6A012ED2-88EC-45E8-90F9-7785687A3BAD}" type="pres">
      <dgm:prSet presAssocID="{AE9B2462-6CAA-4F36-8C6F-F6C3AA4F3046}" presName="compNode" presStyleCnt="0"/>
      <dgm:spPr/>
    </dgm:pt>
    <dgm:pt modelId="{FFAFF9AA-596A-43A8-A9AE-2F242FFC1203}" type="pres">
      <dgm:prSet presAssocID="{AE9B2462-6CAA-4F36-8C6F-F6C3AA4F3046}" presName="bgRect" presStyleLbl="bgShp" presStyleIdx="0" presStyleCnt="3"/>
      <dgm:spPr/>
    </dgm:pt>
    <dgm:pt modelId="{CE58C676-C723-4BA7-8613-757B550C3DA3}" type="pres">
      <dgm:prSet presAssocID="{AE9B2462-6CAA-4F36-8C6F-F6C3AA4F3046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CE12E1F7-139B-40A9-803E-F00FAE9A59C1}" type="pres">
      <dgm:prSet presAssocID="{AE9B2462-6CAA-4F36-8C6F-F6C3AA4F3046}" presName="spaceRect" presStyleCnt="0"/>
      <dgm:spPr/>
    </dgm:pt>
    <dgm:pt modelId="{8E1AAAD8-7DD6-465F-8BF6-C2B883D98766}" type="pres">
      <dgm:prSet presAssocID="{AE9B2462-6CAA-4F36-8C6F-F6C3AA4F3046}" presName="parTx" presStyleLbl="revTx" presStyleIdx="0" presStyleCnt="3">
        <dgm:presLayoutVars>
          <dgm:chMax val="0"/>
          <dgm:chPref val="0"/>
        </dgm:presLayoutVars>
      </dgm:prSet>
      <dgm:spPr/>
    </dgm:pt>
    <dgm:pt modelId="{ACCD760B-7CFD-4EC7-9B3C-13B6BD00F4AB}" type="pres">
      <dgm:prSet presAssocID="{07785ABA-11A0-4A5B-874F-F34AC86D6330}" presName="sibTrans" presStyleCnt="0"/>
      <dgm:spPr/>
    </dgm:pt>
    <dgm:pt modelId="{1C2A9BFA-DC18-4C91-BC9F-1FAE508A02CC}" type="pres">
      <dgm:prSet presAssocID="{5B801DFC-C93C-4F64-BC71-64B3346434A1}" presName="compNode" presStyleCnt="0"/>
      <dgm:spPr/>
    </dgm:pt>
    <dgm:pt modelId="{C95A9F47-F907-48FF-BA56-109501F3DD1C}" type="pres">
      <dgm:prSet presAssocID="{5B801DFC-C93C-4F64-BC71-64B3346434A1}" presName="bgRect" presStyleLbl="bgShp" presStyleIdx="1" presStyleCnt="3"/>
      <dgm:spPr/>
    </dgm:pt>
    <dgm:pt modelId="{A11CDDE2-E4F3-4E7E-9AFF-04888175CA64}" type="pres">
      <dgm:prSet presAssocID="{5B801DFC-C93C-4F64-BC71-64B3346434A1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dy Builder"/>
        </a:ext>
      </dgm:extLst>
    </dgm:pt>
    <dgm:pt modelId="{67913EA6-DC76-4184-A672-B3CA557F06DB}" type="pres">
      <dgm:prSet presAssocID="{5B801DFC-C93C-4F64-BC71-64B3346434A1}" presName="spaceRect" presStyleCnt="0"/>
      <dgm:spPr/>
    </dgm:pt>
    <dgm:pt modelId="{03C88939-95C3-40F6-8DF2-DCBDF4ED70EC}" type="pres">
      <dgm:prSet presAssocID="{5B801DFC-C93C-4F64-BC71-64B3346434A1}" presName="parTx" presStyleLbl="revTx" presStyleIdx="1" presStyleCnt="3">
        <dgm:presLayoutVars>
          <dgm:chMax val="0"/>
          <dgm:chPref val="0"/>
        </dgm:presLayoutVars>
      </dgm:prSet>
      <dgm:spPr/>
    </dgm:pt>
    <dgm:pt modelId="{91AD2244-F1F7-4FB0-84A0-B219932CD2DD}" type="pres">
      <dgm:prSet presAssocID="{7B739421-F423-4C23-A5EA-1509FC5708FC}" presName="sibTrans" presStyleCnt="0"/>
      <dgm:spPr/>
    </dgm:pt>
    <dgm:pt modelId="{09D3BD4F-EBD2-4981-BDC1-E34CBEC1E7F9}" type="pres">
      <dgm:prSet presAssocID="{E91785A3-FCBC-4D20-B31B-4266CE73F806}" presName="compNode" presStyleCnt="0"/>
      <dgm:spPr/>
    </dgm:pt>
    <dgm:pt modelId="{462684F3-BE53-4286-8C1B-D81B57FA1F60}" type="pres">
      <dgm:prSet presAssocID="{E91785A3-FCBC-4D20-B31B-4266CE73F806}" presName="bgRect" presStyleLbl="bgShp" presStyleIdx="2" presStyleCnt="3"/>
      <dgm:spPr/>
    </dgm:pt>
    <dgm:pt modelId="{E46CE2B0-2321-4507-BB4C-701991EEBFD4}" type="pres">
      <dgm:prSet presAssocID="{E91785A3-FCBC-4D20-B31B-4266CE73F806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aptop"/>
        </a:ext>
      </dgm:extLst>
    </dgm:pt>
    <dgm:pt modelId="{E4267D38-FAF9-4729-8C3A-0D5D55C6472C}" type="pres">
      <dgm:prSet presAssocID="{E91785A3-FCBC-4D20-B31B-4266CE73F806}" presName="spaceRect" presStyleCnt="0"/>
      <dgm:spPr/>
    </dgm:pt>
    <dgm:pt modelId="{89F88805-3189-4ED6-BD2B-03113F9FB095}" type="pres">
      <dgm:prSet presAssocID="{E91785A3-FCBC-4D20-B31B-4266CE73F806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9FFB1D33-169E-484A-8CFD-74B63826FE6A}" type="presOf" srcId="{5B801DFC-C93C-4F64-BC71-64B3346434A1}" destId="{03C88939-95C3-40F6-8DF2-DCBDF4ED70EC}" srcOrd="0" destOrd="0" presId="urn:microsoft.com/office/officeart/2018/2/layout/IconVerticalSolidList"/>
    <dgm:cxn modelId="{F07ABE4E-FE0A-48F1-A0BC-96DB0A38EE9C}" type="presOf" srcId="{AE9B2462-6CAA-4F36-8C6F-F6C3AA4F3046}" destId="{8E1AAAD8-7DD6-465F-8BF6-C2B883D98766}" srcOrd="0" destOrd="0" presId="urn:microsoft.com/office/officeart/2018/2/layout/IconVerticalSolidList"/>
    <dgm:cxn modelId="{54605156-8A62-4C5C-A9B9-11C4ED1CA0B9}" srcId="{12507062-0DD8-4BD6-A77F-1E32C83BB501}" destId="{AE9B2462-6CAA-4F36-8C6F-F6C3AA4F3046}" srcOrd="0" destOrd="0" parTransId="{A3FEED8C-7C13-40D3-849D-2FF8DDD27110}" sibTransId="{07785ABA-11A0-4A5B-874F-F34AC86D6330}"/>
    <dgm:cxn modelId="{FB440F88-F664-4ED5-9AFC-18B7AE095725}" type="presOf" srcId="{E91785A3-FCBC-4D20-B31B-4266CE73F806}" destId="{89F88805-3189-4ED6-BD2B-03113F9FB095}" srcOrd="0" destOrd="0" presId="urn:microsoft.com/office/officeart/2018/2/layout/IconVerticalSolidList"/>
    <dgm:cxn modelId="{AC768495-85E4-4509-BE09-6C05233446E5}" srcId="{12507062-0DD8-4BD6-A77F-1E32C83BB501}" destId="{5B801DFC-C93C-4F64-BC71-64B3346434A1}" srcOrd="1" destOrd="0" parTransId="{8A164835-1D5C-451F-9E4B-04ED24C7DB95}" sibTransId="{7B739421-F423-4C23-A5EA-1509FC5708FC}"/>
    <dgm:cxn modelId="{6DC1E895-4E35-4F9E-883F-E0484FC6E180}" type="presOf" srcId="{12507062-0DD8-4BD6-A77F-1E32C83BB501}" destId="{1E261262-6E6B-484A-9D45-C2115C4F1DAF}" srcOrd="0" destOrd="0" presId="urn:microsoft.com/office/officeart/2018/2/layout/IconVerticalSolidList"/>
    <dgm:cxn modelId="{A567A6E3-4803-4C53-BD6F-75E857E5CF7B}" srcId="{12507062-0DD8-4BD6-A77F-1E32C83BB501}" destId="{E91785A3-FCBC-4D20-B31B-4266CE73F806}" srcOrd="2" destOrd="0" parTransId="{CB3F123F-BCA5-4CF1-97F8-E962050C54DE}" sibTransId="{71FC357F-91D8-4F9E-BE6E-3EE3A85DD3EA}"/>
    <dgm:cxn modelId="{51FF06F6-A397-451A-BE24-E552FA9AC238}" type="presParOf" srcId="{1E261262-6E6B-484A-9D45-C2115C4F1DAF}" destId="{6A012ED2-88EC-45E8-90F9-7785687A3BAD}" srcOrd="0" destOrd="0" presId="urn:microsoft.com/office/officeart/2018/2/layout/IconVerticalSolidList"/>
    <dgm:cxn modelId="{CC7AA135-E672-4BB6-8711-5D1A9943E1DE}" type="presParOf" srcId="{6A012ED2-88EC-45E8-90F9-7785687A3BAD}" destId="{FFAFF9AA-596A-43A8-A9AE-2F242FFC1203}" srcOrd="0" destOrd="0" presId="urn:microsoft.com/office/officeart/2018/2/layout/IconVerticalSolidList"/>
    <dgm:cxn modelId="{4006F2F5-E97F-4F94-8086-1E7EA17858CE}" type="presParOf" srcId="{6A012ED2-88EC-45E8-90F9-7785687A3BAD}" destId="{CE58C676-C723-4BA7-8613-757B550C3DA3}" srcOrd="1" destOrd="0" presId="urn:microsoft.com/office/officeart/2018/2/layout/IconVerticalSolidList"/>
    <dgm:cxn modelId="{5844836F-C643-494E-83CC-5816DFC1EF89}" type="presParOf" srcId="{6A012ED2-88EC-45E8-90F9-7785687A3BAD}" destId="{CE12E1F7-139B-40A9-803E-F00FAE9A59C1}" srcOrd="2" destOrd="0" presId="urn:microsoft.com/office/officeart/2018/2/layout/IconVerticalSolidList"/>
    <dgm:cxn modelId="{013D0847-7BB1-4760-A018-A1A7A07F2A6E}" type="presParOf" srcId="{6A012ED2-88EC-45E8-90F9-7785687A3BAD}" destId="{8E1AAAD8-7DD6-465F-8BF6-C2B883D98766}" srcOrd="3" destOrd="0" presId="urn:microsoft.com/office/officeart/2018/2/layout/IconVerticalSolidList"/>
    <dgm:cxn modelId="{ECF4A40B-8FAB-4FBB-B7AE-D18A4B7C0CED}" type="presParOf" srcId="{1E261262-6E6B-484A-9D45-C2115C4F1DAF}" destId="{ACCD760B-7CFD-4EC7-9B3C-13B6BD00F4AB}" srcOrd="1" destOrd="0" presId="urn:microsoft.com/office/officeart/2018/2/layout/IconVerticalSolidList"/>
    <dgm:cxn modelId="{4E43A9C8-DA55-41E8-A65E-2DBAD0B700C6}" type="presParOf" srcId="{1E261262-6E6B-484A-9D45-C2115C4F1DAF}" destId="{1C2A9BFA-DC18-4C91-BC9F-1FAE508A02CC}" srcOrd="2" destOrd="0" presId="urn:microsoft.com/office/officeart/2018/2/layout/IconVerticalSolidList"/>
    <dgm:cxn modelId="{AFDA1850-243B-4EC5-B747-DEE4F2E53054}" type="presParOf" srcId="{1C2A9BFA-DC18-4C91-BC9F-1FAE508A02CC}" destId="{C95A9F47-F907-48FF-BA56-109501F3DD1C}" srcOrd="0" destOrd="0" presId="urn:microsoft.com/office/officeart/2018/2/layout/IconVerticalSolidList"/>
    <dgm:cxn modelId="{57E982B1-9D91-4D12-A55D-0D128A2EAB75}" type="presParOf" srcId="{1C2A9BFA-DC18-4C91-BC9F-1FAE508A02CC}" destId="{A11CDDE2-E4F3-4E7E-9AFF-04888175CA64}" srcOrd="1" destOrd="0" presId="urn:microsoft.com/office/officeart/2018/2/layout/IconVerticalSolidList"/>
    <dgm:cxn modelId="{9C2C05EB-5AA0-4ADD-BCC2-56351B35240B}" type="presParOf" srcId="{1C2A9BFA-DC18-4C91-BC9F-1FAE508A02CC}" destId="{67913EA6-DC76-4184-A672-B3CA557F06DB}" srcOrd="2" destOrd="0" presId="urn:microsoft.com/office/officeart/2018/2/layout/IconVerticalSolidList"/>
    <dgm:cxn modelId="{F6EC9F2A-7692-4021-A439-D0BF654462FC}" type="presParOf" srcId="{1C2A9BFA-DC18-4C91-BC9F-1FAE508A02CC}" destId="{03C88939-95C3-40F6-8DF2-DCBDF4ED70EC}" srcOrd="3" destOrd="0" presId="urn:microsoft.com/office/officeart/2018/2/layout/IconVerticalSolidList"/>
    <dgm:cxn modelId="{31F82D3C-8659-4662-9632-6AD86356CBA9}" type="presParOf" srcId="{1E261262-6E6B-484A-9D45-C2115C4F1DAF}" destId="{91AD2244-F1F7-4FB0-84A0-B219932CD2DD}" srcOrd="3" destOrd="0" presId="urn:microsoft.com/office/officeart/2018/2/layout/IconVerticalSolidList"/>
    <dgm:cxn modelId="{C5D8D150-E791-47D9-B575-75B0ED1CA7B4}" type="presParOf" srcId="{1E261262-6E6B-484A-9D45-C2115C4F1DAF}" destId="{09D3BD4F-EBD2-4981-BDC1-E34CBEC1E7F9}" srcOrd="4" destOrd="0" presId="urn:microsoft.com/office/officeart/2018/2/layout/IconVerticalSolidList"/>
    <dgm:cxn modelId="{8C13CCEB-B4F9-43FC-A59E-79088853E5B0}" type="presParOf" srcId="{09D3BD4F-EBD2-4981-BDC1-E34CBEC1E7F9}" destId="{462684F3-BE53-4286-8C1B-D81B57FA1F60}" srcOrd="0" destOrd="0" presId="urn:microsoft.com/office/officeart/2018/2/layout/IconVerticalSolidList"/>
    <dgm:cxn modelId="{592524CD-6ABD-404C-97D1-57736DF07DAB}" type="presParOf" srcId="{09D3BD4F-EBD2-4981-BDC1-E34CBEC1E7F9}" destId="{E46CE2B0-2321-4507-BB4C-701991EEBFD4}" srcOrd="1" destOrd="0" presId="urn:microsoft.com/office/officeart/2018/2/layout/IconVerticalSolidList"/>
    <dgm:cxn modelId="{299B6F53-6172-4F9B-A8DE-48A6B500BE12}" type="presParOf" srcId="{09D3BD4F-EBD2-4981-BDC1-E34CBEC1E7F9}" destId="{E4267D38-FAF9-4729-8C3A-0D5D55C6472C}" srcOrd="2" destOrd="0" presId="urn:microsoft.com/office/officeart/2018/2/layout/IconVerticalSolidList"/>
    <dgm:cxn modelId="{5E07F116-459A-4E42-9767-FEBC78DB9EF9}" type="presParOf" srcId="{09D3BD4F-EBD2-4981-BDC1-E34CBEC1E7F9}" destId="{89F88805-3189-4ED6-BD2B-03113F9FB09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7359B44-3B25-44D7-8E4B-E42CD90A6459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A0E1B425-3E49-46A1-ABAE-F99B33509B48}">
      <dgm:prSet/>
      <dgm:spPr/>
      <dgm:t>
        <a:bodyPr/>
        <a:lstStyle/>
        <a:p>
          <a:pPr rtl="0"/>
          <a:r>
            <a:rPr lang="en-GB"/>
            <a:t>Academic Success – Staying on </a:t>
          </a:r>
          <a:r>
            <a:rPr lang="en-GB">
              <a:latin typeface="Aptos Display" panose="020F0302020204030204"/>
            </a:rPr>
            <a:t>top</a:t>
          </a:r>
          <a:r>
            <a:rPr lang="en-GB"/>
            <a:t> </a:t>
          </a:r>
          <a:r>
            <a:rPr lang="en-GB">
              <a:latin typeface="Aptos Display" panose="020F0302020204030204"/>
            </a:rPr>
            <a:t>of assignments and deadlines </a:t>
          </a:r>
          <a:r>
            <a:rPr lang="en-GB"/>
            <a:t>(Mcmillan, 2021)</a:t>
          </a:r>
          <a:endParaRPr lang="en-US"/>
        </a:p>
      </dgm:t>
    </dgm:pt>
    <dgm:pt modelId="{D5315ECC-A886-4493-810D-9322869E52C9}" type="parTrans" cxnId="{7BF9A5A0-3429-4846-8808-B1ABFC06CE5A}">
      <dgm:prSet/>
      <dgm:spPr/>
      <dgm:t>
        <a:bodyPr/>
        <a:lstStyle/>
        <a:p>
          <a:endParaRPr lang="en-US"/>
        </a:p>
      </dgm:t>
    </dgm:pt>
    <dgm:pt modelId="{938CE440-5650-47FF-BD63-60CB8216FED1}" type="sibTrans" cxnId="{7BF9A5A0-3429-4846-8808-B1ABFC06CE5A}">
      <dgm:prSet/>
      <dgm:spPr/>
      <dgm:t>
        <a:bodyPr/>
        <a:lstStyle/>
        <a:p>
          <a:endParaRPr lang="en-US"/>
        </a:p>
      </dgm:t>
    </dgm:pt>
    <dgm:pt modelId="{20FD7641-3940-4099-A19F-145A4BDCA433}">
      <dgm:prSet/>
      <dgm:spPr/>
      <dgm:t>
        <a:bodyPr/>
        <a:lstStyle/>
        <a:p>
          <a:r>
            <a:rPr lang="en-GB"/>
            <a:t>Reduced Stress – Feel more in control, which reduces pressure (Cottrell, 2021)</a:t>
          </a:r>
          <a:endParaRPr lang="en-US"/>
        </a:p>
      </dgm:t>
    </dgm:pt>
    <dgm:pt modelId="{9831C42E-6ABA-4D60-9058-8346A5DFBE60}" type="parTrans" cxnId="{749D236B-DC7E-4204-A0D4-16AD5A379B5D}">
      <dgm:prSet/>
      <dgm:spPr/>
      <dgm:t>
        <a:bodyPr/>
        <a:lstStyle/>
        <a:p>
          <a:endParaRPr lang="en-US"/>
        </a:p>
      </dgm:t>
    </dgm:pt>
    <dgm:pt modelId="{5123A0E1-E9E5-4794-81EA-177CEDE689AF}" type="sibTrans" cxnId="{749D236B-DC7E-4204-A0D4-16AD5A379B5D}">
      <dgm:prSet/>
      <dgm:spPr/>
      <dgm:t>
        <a:bodyPr/>
        <a:lstStyle/>
        <a:p>
          <a:endParaRPr lang="en-US"/>
        </a:p>
      </dgm:t>
    </dgm:pt>
    <dgm:pt modelId="{6A224608-6057-4414-A356-9735919C05F2}">
      <dgm:prSet/>
      <dgm:spPr/>
      <dgm:t>
        <a:bodyPr/>
        <a:lstStyle/>
        <a:p>
          <a:pPr rtl="0"/>
          <a:r>
            <a:rPr lang="en-GB"/>
            <a:t>Improved Well-being – Maintains a better work- life balance, especially for mature or distant</a:t>
          </a:r>
          <a:r>
            <a:rPr lang="en-GB">
              <a:latin typeface="Aptos Display" panose="020F0302020204030204"/>
            </a:rPr>
            <a:t> learners.</a:t>
          </a:r>
          <a:r>
            <a:rPr lang="en-GB"/>
            <a:t> ( Burroughs, 2019)</a:t>
          </a:r>
          <a:endParaRPr lang="en-US"/>
        </a:p>
      </dgm:t>
    </dgm:pt>
    <dgm:pt modelId="{9235C5C1-417E-42E2-B4BA-C7548C8ECBF8}" type="parTrans" cxnId="{860E04A3-7F5C-4BE6-832F-24FB022A2A2C}">
      <dgm:prSet/>
      <dgm:spPr/>
      <dgm:t>
        <a:bodyPr/>
        <a:lstStyle/>
        <a:p>
          <a:endParaRPr lang="en-US"/>
        </a:p>
      </dgm:t>
    </dgm:pt>
    <dgm:pt modelId="{4213D9F3-DD3C-439E-9D08-2BD2203A70B3}" type="sibTrans" cxnId="{860E04A3-7F5C-4BE6-832F-24FB022A2A2C}">
      <dgm:prSet/>
      <dgm:spPr/>
      <dgm:t>
        <a:bodyPr/>
        <a:lstStyle/>
        <a:p>
          <a:endParaRPr lang="en-US"/>
        </a:p>
      </dgm:t>
    </dgm:pt>
    <dgm:pt modelId="{2652BCAF-6650-4872-969D-0A171A9F12BC}" type="pres">
      <dgm:prSet presAssocID="{A7359B44-3B25-44D7-8E4B-E42CD90A6459}" presName="linear" presStyleCnt="0">
        <dgm:presLayoutVars>
          <dgm:animLvl val="lvl"/>
          <dgm:resizeHandles val="exact"/>
        </dgm:presLayoutVars>
      </dgm:prSet>
      <dgm:spPr/>
    </dgm:pt>
    <dgm:pt modelId="{7450CD2B-7746-4C2B-8B05-C6879C71B83D}" type="pres">
      <dgm:prSet presAssocID="{A0E1B425-3E49-46A1-ABAE-F99B33509B48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BD7D1D91-989D-412A-A594-F5AF0220365B}" type="pres">
      <dgm:prSet presAssocID="{938CE440-5650-47FF-BD63-60CB8216FED1}" presName="spacer" presStyleCnt="0"/>
      <dgm:spPr/>
    </dgm:pt>
    <dgm:pt modelId="{0E9A1040-053B-4C44-95CB-2D0489943BC1}" type="pres">
      <dgm:prSet presAssocID="{20FD7641-3940-4099-A19F-145A4BDCA433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7B0F0881-ED12-41D8-A9F8-B95C1023E76D}" type="pres">
      <dgm:prSet presAssocID="{5123A0E1-E9E5-4794-81EA-177CEDE689AF}" presName="spacer" presStyleCnt="0"/>
      <dgm:spPr/>
    </dgm:pt>
    <dgm:pt modelId="{349C495C-CC8A-4FD4-B989-1BA891C0F66A}" type="pres">
      <dgm:prSet presAssocID="{6A224608-6057-4414-A356-9735919C05F2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0B517743-5A6A-43D2-B784-2D685828BBAF}" type="presOf" srcId="{A7359B44-3B25-44D7-8E4B-E42CD90A6459}" destId="{2652BCAF-6650-4872-969D-0A171A9F12BC}" srcOrd="0" destOrd="0" presId="urn:microsoft.com/office/officeart/2005/8/layout/vList2"/>
    <dgm:cxn modelId="{749D236B-DC7E-4204-A0D4-16AD5A379B5D}" srcId="{A7359B44-3B25-44D7-8E4B-E42CD90A6459}" destId="{20FD7641-3940-4099-A19F-145A4BDCA433}" srcOrd="1" destOrd="0" parTransId="{9831C42E-6ABA-4D60-9058-8346A5DFBE60}" sibTransId="{5123A0E1-E9E5-4794-81EA-177CEDE689AF}"/>
    <dgm:cxn modelId="{6F15D24B-7587-4D36-9967-BBDE08C5CAC9}" type="presOf" srcId="{A0E1B425-3E49-46A1-ABAE-F99B33509B48}" destId="{7450CD2B-7746-4C2B-8B05-C6879C71B83D}" srcOrd="0" destOrd="0" presId="urn:microsoft.com/office/officeart/2005/8/layout/vList2"/>
    <dgm:cxn modelId="{C3971D52-B340-43AE-BF07-D8C9806FE9C2}" type="presOf" srcId="{6A224608-6057-4414-A356-9735919C05F2}" destId="{349C495C-CC8A-4FD4-B989-1BA891C0F66A}" srcOrd="0" destOrd="0" presId="urn:microsoft.com/office/officeart/2005/8/layout/vList2"/>
    <dgm:cxn modelId="{7BF9A5A0-3429-4846-8808-B1ABFC06CE5A}" srcId="{A7359B44-3B25-44D7-8E4B-E42CD90A6459}" destId="{A0E1B425-3E49-46A1-ABAE-F99B33509B48}" srcOrd="0" destOrd="0" parTransId="{D5315ECC-A886-4493-810D-9322869E52C9}" sibTransId="{938CE440-5650-47FF-BD63-60CB8216FED1}"/>
    <dgm:cxn modelId="{860E04A3-7F5C-4BE6-832F-24FB022A2A2C}" srcId="{A7359B44-3B25-44D7-8E4B-E42CD90A6459}" destId="{6A224608-6057-4414-A356-9735919C05F2}" srcOrd="2" destOrd="0" parTransId="{9235C5C1-417E-42E2-B4BA-C7548C8ECBF8}" sibTransId="{4213D9F3-DD3C-439E-9D08-2BD2203A70B3}"/>
    <dgm:cxn modelId="{3D4356BF-E8B9-4BCC-B583-CA43E0DD680D}" type="presOf" srcId="{20FD7641-3940-4099-A19F-145A4BDCA433}" destId="{0E9A1040-053B-4C44-95CB-2D0489943BC1}" srcOrd="0" destOrd="0" presId="urn:microsoft.com/office/officeart/2005/8/layout/vList2"/>
    <dgm:cxn modelId="{547BF52F-BE7B-41C3-A219-FD7C2C327C08}" type="presParOf" srcId="{2652BCAF-6650-4872-969D-0A171A9F12BC}" destId="{7450CD2B-7746-4C2B-8B05-C6879C71B83D}" srcOrd="0" destOrd="0" presId="urn:microsoft.com/office/officeart/2005/8/layout/vList2"/>
    <dgm:cxn modelId="{5A7FD959-3C47-4827-9171-A54A062270C5}" type="presParOf" srcId="{2652BCAF-6650-4872-969D-0A171A9F12BC}" destId="{BD7D1D91-989D-412A-A594-F5AF0220365B}" srcOrd="1" destOrd="0" presId="urn:microsoft.com/office/officeart/2005/8/layout/vList2"/>
    <dgm:cxn modelId="{9EAE18E6-63B1-46DF-8D30-744D53A9E4DE}" type="presParOf" srcId="{2652BCAF-6650-4872-969D-0A171A9F12BC}" destId="{0E9A1040-053B-4C44-95CB-2D0489943BC1}" srcOrd="2" destOrd="0" presId="urn:microsoft.com/office/officeart/2005/8/layout/vList2"/>
    <dgm:cxn modelId="{B72C4CC7-AF99-4550-B478-CD92FF46C21B}" type="presParOf" srcId="{2652BCAF-6650-4872-969D-0A171A9F12BC}" destId="{7B0F0881-ED12-41D8-A9F8-B95C1023E76D}" srcOrd="3" destOrd="0" presId="urn:microsoft.com/office/officeart/2005/8/layout/vList2"/>
    <dgm:cxn modelId="{F5DEDC35-60D9-45B5-9E87-9242BD81748D}" type="presParOf" srcId="{2652BCAF-6650-4872-969D-0A171A9F12BC}" destId="{349C495C-CC8A-4FD4-B989-1BA891C0F66A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483E00F-081F-409D-B1E0-17FAE6B7E83D}" type="doc">
      <dgm:prSet loTypeId="urn:microsoft.com/office/officeart/2016/7/layout/LinearBlockProcessNumbered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FC2DC69-250E-4683-84C2-673EB025BD44}">
      <dgm:prSet/>
      <dgm:spPr/>
      <dgm:t>
        <a:bodyPr/>
        <a:lstStyle/>
        <a:p>
          <a:r>
            <a:rPr lang="en-GB"/>
            <a:t>Digital Distractions – Social Media, streaming, online gaming (Mcmillian,2021)</a:t>
          </a:r>
          <a:endParaRPr lang="en-US"/>
        </a:p>
      </dgm:t>
    </dgm:pt>
    <dgm:pt modelId="{A03D594D-4460-4BEF-8F12-B37163600F64}" type="parTrans" cxnId="{080793F2-C4DF-4AD8-BEE3-26CD099E5BE4}">
      <dgm:prSet/>
      <dgm:spPr/>
      <dgm:t>
        <a:bodyPr/>
        <a:lstStyle/>
        <a:p>
          <a:endParaRPr lang="en-US"/>
        </a:p>
      </dgm:t>
    </dgm:pt>
    <dgm:pt modelId="{23DADAD0-492B-4FF3-BD0B-A2883CC3546B}" type="sibTrans" cxnId="{080793F2-C4DF-4AD8-BEE3-26CD099E5BE4}">
      <dgm:prSet phldrT="01"/>
      <dgm:spPr/>
      <dgm:t>
        <a:bodyPr/>
        <a:lstStyle/>
        <a:p>
          <a:r>
            <a:rPr lang="en-US"/>
            <a:t>01</a:t>
          </a:r>
        </a:p>
      </dgm:t>
    </dgm:pt>
    <dgm:pt modelId="{66B989B1-BF03-4F2B-8C25-86D3D30F0728}">
      <dgm:prSet/>
      <dgm:spPr/>
      <dgm:t>
        <a:bodyPr/>
        <a:lstStyle/>
        <a:p>
          <a:r>
            <a:rPr lang="en-GB"/>
            <a:t>Poor Prioritisation – Strugging to rank tasks by level of importance (Cottrell, 2024)</a:t>
          </a:r>
          <a:endParaRPr lang="en-US"/>
        </a:p>
      </dgm:t>
    </dgm:pt>
    <dgm:pt modelId="{59B142D3-D205-4507-9C26-3A25F1933FFC}" type="parTrans" cxnId="{3059EDDC-7579-470D-AEEF-904E6D4BB467}">
      <dgm:prSet/>
      <dgm:spPr/>
      <dgm:t>
        <a:bodyPr/>
        <a:lstStyle/>
        <a:p>
          <a:endParaRPr lang="en-US"/>
        </a:p>
      </dgm:t>
    </dgm:pt>
    <dgm:pt modelId="{48BF5959-8378-4E6E-A573-BF1A472130EC}" type="sibTrans" cxnId="{3059EDDC-7579-470D-AEEF-904E6D4BB467}">
      <dgm:prSet phldrT="02"/>
      <dgm:spPr/>
      <dgm:t>
        <a:bodyPr/>
        <a:lstStyle/>
        <a:p>
          <a:r>
            <a:rPr lang="en-US"/>
            <a:t>02</a:t>
          </a:r>
        </a:p>
      </dgm:t>
    </dgm:pt>
    <dgm:pt modelId="{177D0E24-8D51-4B8E-93CA-4DF660F2B15E}">
      <dgm:prSet/>
      <dgm:spPr/>
      <dgm:t>
        <a:bodyPr/>
        <a:lstStyle/>
        <a:p>
          <a:r>
            <a:rPr lang="en-GB"/>
            <a:t>Lack of Motivation – Online learning environments can feel isolating (McMillan, 2021)</a:t>
          </a:r>
          <a:endParaRPr lang="en-US"/>
        </a:p>
      </dgm:t>
    </dgm:pt>
    <dgm:pt modelId="{CC8F6116-F9D8-45FE-A3B4-9113AA421E07}" type="parTrans" cxnId="{5B546E79-E8F4-475E-9A29-0D1BDC6DE253}">
      <dgm:prSet/>
      <dgm:spPr/>
      <dgm:t>
        <a:bodyPr/>
        <a:lstStyle/>
        <a:p>
          <a:endParaRPr lang="en-US"/>
        </a:p>
      </dgm:t>
    </dgm:pt>
    <dgm:pt modelId="{E8BA4A9F-0583-4E85-B52B-0DD4F3520381}" type="sibTrans" cxnId="{5B546E79-E8F4-475E-9A29-0D1BDC6DE253}">
      <dgm:prSet phldrT="03"/>
      <dgm:spPr/>
      <dgm:t>
        <a:bodyPr/>
        <a:lstStyle/>
        <a:p>
          <a:r>
            <a:rPr lang="en-US"/>
            <a:t>03</a:t>
          </a:r>
        </a:p>
      </dgm:t>
    </dgm:pt>
    <dgm:pt modelId="{8A94CB39-5AE5-4841-9221-5217012F7A10}" type="pres">
      <dgm:prSet presAssocID="{6483E00F-081F-409D-B1E0-17FAE6B7E83D}" presName="Name0" presStyleCnt="0">
        <dgm:presLayoutVars>
          <dgm:animLvl val="lvl"/>
          <dgm:resizeHandles val="exact"/>
        </dgm:presLayoutVars>
      </dgm:prSet>
      <dgm:spPr/>
    </dgm:pt>
    <dgm:pt modelId="{56E055E3-E6AA-4426-9602-828926FFF10C}" type="pres">
      <dgm:prSet presAssocID="{EFC2DC69-250E-4683-84C2-673EB025BD44}" presName="compositeNode" presStyleCnt="0">
        <dgm:presLayoutVars>
          <dgm:bulletEnabled val="1"/>
        </dgm:presLayoutVars>
      </dgm:prSet>
      <dgm:spPr/>
    </dgm:pt>
    <dgm:pt modelId="{4672AA85-3EE1-4588-BF70-D1E33EECE3BB}" type="pres">
      <dgm:prSet presAssocID="{EFC2DC69-250E-4683-84C2-673EB025BD44}" presName="bgRect" presStyleLbl="alignNode1" presStyleIdx="0" presStyleCnt="3"/>
      <dgm:spPr/>
    </dgm:pt>
    <dgm:pt modelId="{8CB23532-160A-47DB-9C08-16ACEF26FF3D}" type="pres">
      <dgm:prSet presAssocID="{23DADAD0-492B-4FF3-BD0B-A2883CC3546B}" presName="sibTransNodeRect" presStyleLbl="alignNode1" presStyleIdx="0" presStyleCnt="3">
        <dgm:presLayoutVars>
          <dgm:chMax val="0"/>
          <dgm:bulletEnabled val="1"/>
        </dgm:presLayoutVars>
      </dgm:prSet>
      <dgm:spPr/>
    </dgm:pt>
    <dgm:pt modelId="{61ABD481-255A-4667-AE73-B5BDA5DE3581}" type="pres">
      <dgm:prSet presAssocID="{EFC2DC69-250E-4683-84C2-673EB025BD44}" presName="nodeRect" presStyleLbl="alignNode1" presStyleIdx="0" presStyleCnt="3">
        <dgm:presLayoutVars>
          <dgm:bulletEnabled val="1"/>
        </dgm:presLayoutVars>
      </dgm:prSet>
      <dgm:spPr/>
    </dgm:pt>
    <dgm:pt modelId="{619A6C1B-1FC3-4FEB-86AF-BAF76EEE10A1}" type="pres">
      <dgm:prSet presAssocID="{23DADAD0-492B-4FF3-BD0B-A2883CC3546B}" presName="sibTrans" presStyleCnt="0"/>
      <dgm:spPr/>
    </dgm:pt>
    <dgm:pt modelId="{E587C6DC-80B4-4F6C-A388-FF2D8788FA7C}" type="pres">
      <dgm:prSet presAssocID="{66B989B1-BF03-4F2B-8C25-86D3D30F0728}" presName="compositeNode" presStyleCnt="0">
        <dgm:presLayoutVars>
          <dgm:bulletEnabled val="1"/>
        </dgm:presLayoutVars>
      </dgm:prSet>
      <dgm:spPr/>
    </dgm:pt>
    <dgm:pt modelId="{D720455D-6467-48FD-BD4A-B1B14253F962}" type="pres">
      <dgm:prSet presAssocID="{66B989B1-BF03-4F2B-8C25-86D3D30F0728}" presName="bgRect" presStyleLbl="alignNode1" presStyleIdx="1" presStyleCnt="3"/>
      <dgm:spPr/>
    </dgm:pt>
    <dgm:pt modelId="{33BC113A-8617-41AC-B513-06AB42D90DCC}" type="pres">
      <dgm:prSet presAssocID="{48BF5959-8378-4E6E-A573-BF1A472130EC}" presName="sibTransNodeRect" presStyleLbl="alignNode1" presStyleIdx="1" presStyleCnt="3">
        <dgm:presLayoutVars>
          <dgm:chMax val="0"/>
          <dgm:bulletEnabled val="1"/>
        </dgm:presLayoutVars>
      </dgm:prSet>
      <dgm:spPr/>
    </dgm:pt>
    <dgm:pt modelId="{616359EE-A83E-4F1C-9017-0DFCE0FB8F34}" type="pres">
      <dgm:prSet presAssocID="{66B989B1-BF03-4F2B-8C25-86D3D30F0728}" presName="nodeRect" presStyleLbl="alignNode1" presStyleIdx="1" presStyleCnt="3">
        <dgm:presLayoutVars>
          <dgm:bulletEnabled val="1"/>
        </dgm:presLayoutVars>
      </dgm:prSet>
      <dgm:spPr/>
    </dgm:pt>
    <dgm:pt modelId="{C34D98D3-DCF5-43D1-9FF0-A7B2919442E5}" type="pres">
      <dgm:prSet presAssocID="{48BF5959-8378-4E6E-A573-BF1A472130EC}" presName="sibTrans" presStyleCnt="0"/>
      <dgm:spPr/>
    </dgm:pt>
    <dgm:pt modelId="{C611AFB0-25EE-472D-9C77-AD0916564D76}" type="pres">
      <dgm:prSet presAssocID="{177D0E24-8D51-4B8E-93CA-4DF660F2B15E}" presName="compositeNode" presStyleCnt="0">
        <dgm:presLayoutVars>
          <dgm:bulletEnabled val="1"/>
        </dgm:presLayoutVars>
      </dgm:prSet>
      <dgm:spPr/>
    </dgm:pt>
    <dgm:pt modelId="{25FB73E7-5EBF-4055-B15A-AF139974C914}" type="pres">
      <dgm:prSet presAssocID="{177D0E24-8D51-4B8E-93CA-4DF660F2B15E}" presName="bgRect" presStyleLbl="alignNode1" presStyleIdx="2" presStyleCnt="3"/>
      <dgm:spPr/>
    </dgm:pt>
    <dgm:pt modelId="{CCDB06A6-C42D-4497-B1B1-10B32B1C6D3B}" type="pres">
      <dgm:prSet presAssocID="{E8BA4A9F-0583-4E85-B52B-0DD4F3520381}" presName="sibTransNodeRect" presStyleLbl="alignNode1" presStyleIdx="2" presStyleCnt="3">
        <dgm:presLayoutVars>
          <dgm:chMax val="0"/>
          <dgm:bulletEnabled val="1"/>
        </dgm:presLayoutVars>
      </dgm:prSet>
      <dgm:spPr/>
    </dgm:pt>
    <dgm:pt modelId="{3BFDB562-0E37-45EA-80D7-252CB52C0BEF}" type="pres">
      <dgm:prSet presAssocID="{177D0E24-8D51-4B8E-93CA-4DF660F2B15E}" presName="nodeRect" presStyleLbl="alignNode1" presStyleIdx="2" presStyleCnt="3">
        <dgm:presLayoutVars>
          <dgm:bulletEnabled val="1"/>
        </dgm:presLayoutVars>
      </dgm:prSet>
      <dgm:spPr/>
    </dgm:pt>
  </dgm:ptLst>
  <dgm:cxnLst>
    <dgm:cxn modelId="{724E2C21-3D6A-4E15-9143-9706AFE96F82}" type="presOf" srcId="{6483E00F-081F-409D-B1E0-17FAE6B7E83D}" destId="{8A94CB39-5AE5-4841-9221-5217012F7A10}" srcOrd="0" destOrd="0" presId="urn:microsoft.com/office/officeart/2016/7/layout/LinearBlockProcessNumbered"/>
    <dgm:cxn modelId="{126A7729-EE29-4BE5-8C97-268BBB6EFA3F}" type="presOf" srcId="{177D0E24-8D51-4B8E-93CA-4DF660F2B15E}" destId="{3BFDB562-0E37-45EA-80D7-252CB52C0BEF}" srcOrd="1" destOrd="0" presId="urn:microsoft.com/office/officeart/2016/7/layout/LinearBlockProcessNumbered"/>
    <dgm:cxn modelId="{EF35D329-E9A9-4CBA-A5F0-971C34307368}" type="presOf" srcId="{66B989B1-BF03-4F2B-8C25-86D3D30F0728}" destId="{616359EE-A83E-4F1C-9017-0DFCE0FB8F34}" srcOrd="1" destOrd="0" presId="urn:microsoft.com/office/officeart/2016/7/layout/LinearBlockProcessNumbered"/>
    <dgm:cxn modelId="{A5B54B61-DE9B-4FC4-ACC1-CFDBE53AB74D}" type="presOf" srcId="{EFC2DC69-250E-4683-84C2-673EB025BD44}" destId="{61ABD481-255A-4667-AE73-B5BDA5DE3581}" srcOrd="1" destOrd="0" presId="urn:microsoft.com/office/officeart/2016/7/layout/LinearBlockProcessNumbered"/>
    <dgm:cxn modelId="{9B410D69-8E3C-4DF6-9416-BB8EACCF206E}" type="presOf" srcId="{23DADAD0-492B-4FF3-BD0B-A2883CC3546B}" destId="{8CB23532-160A-47DB-9C08-16ACEF26FF3D}" srcOrd="0" destOrd="0" presId="urn:microsoft.com/office/officeart/2016/7/layout/LinearBlockProcessNumbered"/>
    <dgm:cxn modelId="{30DA876A-A220-466F-BFDE-C1D910370A0A}" type="presOf" srcId="{66B989B1-BF03-4F2B-8C25-86D3D30F0728}" destId="{D720455D-6467-48FD-BD4A-B1B14253F962}" srcOrd="0" destOrd="0" presId="urn:microsoft.com/office/officeart/2016/7/layout/LinearBlockProcessNumbered"/>
    <dgm:cxn modelId="{12659078-DFBB-42B7-80A3-F338006D8504}" type="presOf" srcId="{EFC2DC69-250E-4683-84C2-673EB025BD44}" destId="{4672AA85-3EE1-4588-BF70-D1E33EECE3BB}" srcOrd="0" destOrd="0" presId="urn:microsoft.com/office/officeart/2016/7/layout/LinearBlockProcessNumbered"/>
    <dgm:cxn modelId="{5B546E79-E8F4-475E-9A29-0D1BDC6DE253}" srcId="{6483E00F-081F-409D-B1E0-17FAE6B7E83D}" destId="{177D0E24-8D51-4B8E-93CA-4DF660F2B15E}" srcOrd="2" destOrd="0" parTransId="{CC8F6116-F9D8-45FE-A3B4-9113AA421E07}" sibTransId="{E8BA4A9F-0583-4E85-B52B-0DD4F3520381}"/>
    <dgm:cxn modelId="{8DBE1EA6-5B43-4465-A587-2E22512C72FC}" type="presOf" srcId="{48BF5959-8378-4E6E-A573-BF1A472130EC}" destId="{33BC113A-8617-41AC-B513-06AB42D90DCC}" srcOrd="0" destOrd="0" presId="urn:microsoft.com/office/officeart/2016/7/layout/LinearBlockProcessNumbered"/>
    <dgm:cxn modelId="{B2DF57CF-1009-4918-BC1F-3E9814C0D400}" type="presOf" srcId="{E8BA4A9F-0583-4E85-B52B-0DD4F3520381}" destId="{CCDB06A6-C42D-4497-B1B1-10B32B1C6D3B}" srcOrd="0" destOrd="0" presId="urn:microsoft.com/office/officeart/2016/7/layout/LinearBlockProcessNumbered"/>
    <dgm:cxn modelId="{3059EDDC-7579-470D-AEEF-904E6D4BB467}" srcId="{6483E00F-081F-409D-B1E0-17FAE6B7E83D}" destId="{66B989B1-BF03-4F2B-8C25-86D3D30F0728}" srcOrd="1" destOrd="0" parTransId="{59B142D3-D205-4507-9C26-3A25F1933FFC}" sibTransId="{48BF5959-8378-4E6E-A573-BF1A472130EC}"/>
    <dgm:cxn modelId="{34F357E6-8EFE-4BA8-90E5-25AF4184ADA3}" type="presOf" srcId="{177D0E24-8D51-4B8E-93CA-4DF660F2B15E}" destId="{25FB73E7-5EBF-4055-B15A-AF139974C914}" srcOrd="0" destOrd="0" presId="urn:microsoft.com/office/officeart/2016/7/layout/LinearBlockProcessNumbered"/>
    <dgm:cxn modelId="{080793F2-C4DF-4AD8-BEE3-26CD099E5BE4}" srcId="{6483E00F-081F-409D-B1E0-17FAE6B7E83D}" destId="{EFC2DC69-250E-4683-84C2-673EB025BD44}" srcOrd="0" destOrd="0" parTransId="{A03D594D-4460-4BEF-8F12-B37163600F64}" sibTransId="{23DADAD0-492B-4FF3-BD0B-A2883CC3546B}"/>
    <dgm:cxn modelId="{82919BC1-E579-45D3-B899-90265D8CD160}" type="presParOf" srcId="{8A94CB39-5AE5-4841-9221-5217012F7A10}" destId="{56E055E3-E6AA-4426-9602-828926FFF10C}" srcOrd="0" destOrd="0" presId="urn:microsoft.com/office/officeart/2016/7/layout/LinearBlockProcessNumbered"/>
    <dgm:cxn modelId="{2CBCEBA8-5705-4AB2-96E3-D74C1BC019DF}" type="presParOf" srcId="{56E055E3-E6AA-4426-9602-828926FFF10C}" destId="{4672AA85-3EE1-4588-BF70-D1E33EECE3BB}" srcOrd="0" destOrd="0" presId="urn:microsoft.com/office/officeart/2016/7/layout/LinearBlockProcessNumbered"/>
    <dgm:cxn modelId="{5E33691D-C0E7-485B-8140-DA11E45C5659}" type="presParOf" srcId="{56E055E3-E6AA-4426-9602-828926FFF10C}" destId="{8CB23532-160A-47DB-9C08-16ACEF26FF3D}" srcOrd="1" destOrd="0" presId="urn:microsoft.com/office/officeart/2016/7/layout/LinearBlockProcessNumbered"/>
    <dgm:cxn modelId="{F0D79209-0C39-4DD7-9F2A-B7730C72E499}" type="presParOf" srcId="{56E055E3-E6AA-4426-9602-828926FFF10C}" destId="{61ABD481-255A-4667-AE73-B5BDA5DE3581}" srcOrd="2" destOrd="0" presId="urn:microsoft.com/office/officeart/2016/7/layout/LinearBlockProcessNumbered"/>
    <dgm:cxn modelId="{6AAAF9BD-AC2E-4B60-BEB5-C179B7CC26A5}" type="presParOf" srcId="{8A94CB39-5AE5-4841-9221-5217012F7A10}" destId="{619A6C1B-1FC3-4FEB-86AF-BAF76EEE10A1}" srcOrd="1" destOrd="0" presId="urn:microsoft.com/office/officeart/2016/7/layout/LinearBlockProcessNumbered"/>
    <dgm:cxn modelId="{987F8E83-64AE-4C00-BC52-427C236DE675}" type="presParOf" srcId="{8A94CB39-5AE5-4841-9221-5217012F7A10}" destId="{E587C6DC-80B4-4F6C-A388-FF2D8788FA7C}" srcOrd="2" destOrd="0" presId="urn:microsoft.com/office/officeart/2016/7/layout/LinearBlockProcessNumbered"/>
    <dgm:cxn modelId="{873C7BBC-7F30-4375-94F8-86EBA1608A16}" type="presParOf" srcId="{E587C6DC-80B4-4F6C-A388-FF2D8788FA7C}" destId="{D720455D-6467-48FD-BD4A-B1B14253F962}" srcOrd="0" destOrd="0" presId="urn:microsoft.com/office/officeart/2016/7/layout/LinearBlockProcessNumbered"/>
    <dgm:cxn modelId="{CE42432B-0133-4C50-90BD-587BE36D1E4E}" type="presParOf" srcId="{E587C6DC-80B4-4F6C-A388-FF2D8788FA7C}" destId="{33BC113A-8617-41AC-B513-06AB42D90DCC}" srcOrd="1" destOrd="0" presId="urn:microsoft.com/office/officeart/2016/7/layout/LinearBlockProcessNumbered"/>
    <dgm:cxn modelId="{FA957E2D-B34F-4DC2-8C81-184511093E17}" type="presParOf" srcId="{E587C6DC-80B4-4F6C-A388-FF2D8788FA7C}" destId="{616359EE-A83E-4F1C-9017-0DFCE0FB8F34}" srcOrd="2" destOrd="0" presId="urn:microsoft.com/office/officeart/2016/7/layout/LinearBlockProcessNumbered"/>
    <dgm:cxn modelId="{3208D12E-52DB-4B9F-BF83-4028C2B9FBC0}" type="presParOf" srcId="{8A94CB39-5AE5-4841-9221-5217012F7A10}" destId="{C34D98D3-DCF5-43D1-9FF0-A7B2919442E5}" srcOrd="3" destOrd="0" presId="urn:microsoft.com/office/officeart/2016/7/layout/LinearBlockProcessNumbered"/>
    <dgm:cxn modelId="{26E5F9E9-B4F9-4BAE-B0F6-32EFA4815487}" type="presParOf" srcId="{8A94CB39-5AE5-4841-9221-5217012F7A10}" destId="{C611AFB0-25EE-472D-9C77-AD0916564D76}" srcOrd="4" destOrd="0" presId="urn:microsoft.com/office/officeart/2016/7/layout/LinearBlockProcessNumbered"/>
    <dgm:cxn modelId="{BDBA3DCC-A05D-4D72-8763-8F13D9012538}" type="presParOf" srcId="{C611AFB0-25EE-472D-9C77-AD0916564D76}" destId="{25FB73E7-5EBF-4055-B15A-AF139974C914}" srcOrd="0" destOrd="0" presId="urn:microsoft.com/office/officeart/2016/7/layout/LinearBlockProcessNumbered"/>
    <dgm:cxn modelId="{457C8A73-1861-4622-A473-303D159BA60E}" type="presParOf" srcId="{C611AFB0-25EE-472D-9C77-AD0916564D76}" destId="{CCDB06A6-C42D-4497-B1B1-10B32B1C6D3B}" srcOrd="1" destOrd="0" presId="urn:microsoft.com/office/officeart/2016/7/layout/LinearBlockProcessNumbered"/>
    <dgm:cxn modelId="{3F945ECA-02C2-4CCD-AB41-B05BC16FD404}" type="presParOf" srcId="{C611AFB0-25EE-472D-9C77-AD0916564D76}" destId="{3BFDB562-0E37-45EA-80D7-252CB52C0BEF}" srcOrd="2" destOrd="0" presId="urn:microsoft.com/office/officeart/2016/7/layout/LinearBlock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FAFF9AA-596A-43A8-A9AE-2F242FFC1203}">
      <dsp:nvSpPr>
        <dsp:cNvPr id="0" name=""/>
        <dsp:cNvSpPr/>
      </dsp:nvSpPr>
      <dsp:spPr>
        <a:xfrm>
          <a:off x="0" y="673"/>
          <a:ext cx="6364224" cy="157499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E58C676-C723-4BA7-8613-757B550C3DA3}">
      <dsp:nvSpPr>
        <dsp:cNvPr id="0" name=""/>
        <dsp:cNvSpPr/>
      </dsp:nvSpPr>
      <dsp:spPr>
        <a:xfrm>
          <a:off x="476436" y="355047"/>
          <a:ext cx="866247" cy="86624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1AAAD8-7DD6-465F-8BF6-C2B883D98766}">
      <dsp:nvSpPr>
        <dsp:cNvPr id="0" name=""/>
        <dsp:cNvSpPr/>
      </dsp:nvSpPr>
      <dsp:spPr>
        <a:xfrm>
          <a:off x="1819120" y="673"/>
          <a:ext cx="4545103" cy="15749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687" tIns="166687" rIns="166687" bIns="166687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Helps students meet deadlines and manage workload</a:t>
          </a:r>
          <a:endParaRPr lang="en-US" sz="2500" kern="1200" dirty="0"/>
        </a:p>
      </dsp:txBody>
      <dsp:txXfrm>
        <a:off x="1819120" y="673"/>
        <a:ext cx="4545103" cy="1574995"/>
      </dsp:txXfrm>
    </dsp:sp>
    <dsp:sp modelId="{C95A9F47-F907-48FF-BA56-109501F3DD1C}">
      <dsp:nvSpPr>
        <dsp:cNvPr id="0" name=""/>
        <dsp:cNvSpPr/>
      </dsp:nvSpPr>
      <dsp:spPr>
        <a:xfrm>
          <a:off x="0" y="1969418"/>
          <a:ext cx="6364224" cy="157499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1CDDE2-E4F3-4E7E-9AFF-04888175CA64}">
      <dsp:nvSpPr>
        <dsp:cNvPr id="0" name=""/>
        <dsp:cNvSpPr/>
      </dsp:nvSpPr>
      <dsp:spPr>
        <a:xfrm>
          <a:off x="476436" y="2323792"/>
          <a:ext cx="866247" cy="86624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C88939-95C3-40F6-8DF2-DCBDF4ED70EC}">
      <dsp:nvSpPr>
        <dsp:cNvPr id="0" name=""/>
        <dsp:cNvSpPr/>
      </dsp:nvSpPr>
      <dsp:spPr>
        <a:xfrm>
          <a:off x="1819120" y="1969418"/>
          <a:ext cx="4545103" cy="15749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687" tIns="166687" rIns="166687" bIns="166687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Supports work-life balance and mental well-being</a:t>
          </a:r>
          <a:endParaRPr lang="en-US" sz="2500" kern="1200" dirty="0"/>
        </a:p>
      </dsp:txBody>
      <dsp:txXfrm>
        <a:off x="1819120" y="1969418"/>
        <a:ext cx="4545103" cy="1574995"/>
      </dsp:txXfrm>
    </dsp:sp>
    <dsp:sp modelId="{462684F3-BE53-4286-8C1B-D81B57FA1F60}">
      <dsp:nvSpPr>
        <dsp:cNvPr id="0" name=""/>
        <dsp:cNvSpPr/>
      </dsp:nvSpPr>
      <dsp:spPr>
        <a:xfrm>
          <a:off x="0" y="3938162"/>
          <a:ext cx="6364224" cy="157499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46CE2B0-2321-4507-BB4C-701991EEBFD4}">
      <dsp:nvSpPr>
        <dsp:cNvPr id="0" name=""/>
        <dsp:cNvSpPr/>
      </dsp:nvSpPr>
      <dsp:spPr>
        <a:xfrm>
          <a:off x="476436" y="4292537"/>
          <a:ext cx="866247" cy="86624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F88805-3189-4ED6-BD2B-03113F9FB095}">
      <dsp:nvSpPr>
        <dsp:cNvPr id="0" name=""/>
        <dsp:cNvSpPr/>
      </dsp:nvSpPr>
      <dsp:spPr>
        <a:xfrm>
          <a:off x="1819120" y="3938162"/>
          <a:ext cx="4545103" cy="15749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687" tIns="166687" rIns="166687" bIns="166687" numCol="1" spcCol="1270" anchor="ctr" anchorCtr="0">
          <a:noAutofit/>
        </a:bodyPr>
        <a:lstStyle/>
        <a:p>
          <a:pPr marL="0" lvl="0" indent="0" algn="l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Especially important in online </a:t>
          </a:r>
          <a:r>
            <a:rPr lang="en-GB" sz="2500" kern="1200" dirty="0">
              <a:latin typeface="Aptos Display" panose="020F0302020204030204"/>
            </a:rPr>
            <a:t>learning</a:t>
          </a:r>
          <a:r>
            <a:rPr lang="en-GB" sz="2500" kern="1200" dirty="0"/>
            <a:t> environments</a:t>
          </a:r>
          <a:r>
            <a:rPr lang="en-GB" sz="2500" kern="1200" dirty="0">
              <a:latin typeface="Aptos Display" panose="020F0302020204030204"/>
            </a:rPr>
            <a:t> where self-discipline is crucial</a:t>
          </a:r>
          <a:endParaRPr lang="en-US" sz="2500" kern="1200" dirty="0"/>
        </a:p>
      </dsp:txBody>
      <dsp:txXfrm>
        <a:off x="1819120" y="3938162"/>
        <a:ext cx="4545103" cy="157499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450CD2B-7746-4C2B-8B05-C6879C71B83D}">
      <dsp:nvSpPr>
        <dsp:cNvPr id="0" name=""/>
        <dsp:cNvSpPr/>
      </dsp:nvSpPr>
      <dsp:spPr>
        <a:xfrm>
          <a:off x="0" y="292485"/>
          <a:ext cx="6900512" cy="159471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Academic Success – Staying on </a:t>
          </a:r>
          <a:r>
            <a:rPr lang="en-GB" sz="2900" kern="1200">
              <a:latin typeface="Aptos Display" panose="020F0302020204030204"/>
            </a:rPr>
            <a:t>top</a:t>
          </a:r>
          <a:r>
            <a:rPr lang="en-GB" sz="2900" kern="1200"/>
            <a:t> </a:t>
          </a:r>
          <a:r>
            <a:rPr lang="en-GB" sz="2900" kern="1200">
              <a:latin typeface="Aptos Display" panose="020F0302020204030204"/>
            </a:rPr>
            <a:t>of assignments and deadlines </a:t>
          </a:r>
          <a:r>
            <a:rPr lang="en-GB" sz="2900" kern="1200"/>
            <a:t>(Mcmillan, 2021)</a:t>
          </a:r>
          <a:endParaRPr lang="en-US" sz="2900" kern="1200"/>
        </a:p>
      </dsp:txBody>
      <dsp:txXfrm>
        <a:off x="77847" y="370332"/>
        <a:ext cx="6744818" cy="1439016"/>
      </dsp:txXfrm>
    </dsp:sp>
    <dsp:sp modelId="{0E9A1040-053B-4C44-95CB-2D0489943BC1}">
      <dsp:nvSpPr>
        <dsp:cNvPr id="0" name=""/>
        <dsp:cNvSpPr/>
      </dsp:nvSpPr>
      <dsp:spPr>
        <a:xfrm>
          <a:off x="0" y="1970715"/>
          <a:ext cx="6900512" cy="1594710"/>
        </a:xfrm>
        <a:prstGeom prst="roundRect">
          <a:avLst/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Reduced Stress – Feel more in control, which reduces pressure (Cottrell, 2021)</a:t>
          </a:r>
          <a:endParaRPr lang="en-US" sz="2900" kern="1200"/>
        </a:p>
      </dsp:txBody>
      <dsp:txXfrm>
        <a:off x="77847" y="2048562"/>
        <a:ext cx="6744818" cy="1439016"/>
      </dsp:txXfrm>
    </dsp:sp>
    <dsp:sp modelId="{349C495C-CC8A-4FD4-B989-1BA891C0F66A}">
      <dsp:nvSpPr>
        <dsp:cNvPr id="0" name=""/>
        <dsp:cNvSpPr/>
      </dsp:nvSpPr>
      <dsp:spPr>
        <a:xfrm>
          <a:off x="0" y="3648945"/>
          <a:ext cx="6900512" cy="1594710"/>
        </a:xfrm>
        <a:prstGeom prst="round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Improved Well-being – Maintains a better work- life balance, especially for mature or distant</a:t>
          </a:r>
          <a:r>
            <a:rPr lang="en-GB" sz="2900" kern="1200">
              <a:latin typeface="Aptos Display" panose="020F0302020204030204"/>
            </a:rPr>
            <a:t> learners.</a:t>
          </a:r>
          <a:r>
            <a:rPr lang="en-GB" sz="2900" kern="1200"/>
            <a:t> ( Burroughs, 2019)</a:t>
          </a:r>
          <a:endParaRPr lang="en-US" sz="2900" kern="1200"/>
        </a:p>
      </dsp:txBody>
      <dsp:txXfrm>
        <a:off x="77847" y="3726792"/>
        <a:ext cx="6744818" cy="143901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672AA85-3EE1-4588-BF70-D1E33EECE3BB}">
      <dsp:nvSpPr>
        <dsp:cNvPr id="0" name=""/>
        <dsp:cNvSpPr/>
      </dsp:nvSpPr>
      <dsp:spPr>
        <a:xfrm>
          <a:off x="821" y="179951"/>
          <a:ext cx="3327201" cy="399264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8654" tIns="0" rIns="328654" bIns="33020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Digital Distractions – Social Media, streaming, online gaming (Mcmillian,2021)</a:t>
          </a:r>
          <a:endParaRPr lang="en-US" sz="2500" kern="1200"/>
        </a:p>
      </dsp:txBody>
      <dsp:txXfrm>
        <a:off x="821" y="1777007"/>
        <a:ext cx="3327201" cy="2395585"/>
      </dsp:txXfrm>
    </dsp:sp>
    <dsp:sp modelId="{8CB23532-160A-47DB-9C08-16ACEF26FF3D}">
      <dsp:nvSpPr>
        <dsp:cNvPr id="0" name=""/>
        <dsp:cNvSpPr/>
      </dsp:nvSpPr>
      <dsp:spPr>
        <a:xfrm>
          <a:off x="821" y="179951"/>
          <a:ext cx="3327201" cy="1597056"/>
        </a:xfrm>
        <a:prstGeom prst="rect">
          <a:avLst/>
        </a:prstGeom>
        <a:noFill/>
        <a:ln w="1905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8654" tIns="165100" rIns="328654" bIns="165100" numCol="1" spcCol="1270" anchor="ctr" anchorCtr="0">
          <a:noAutofit/>
        </a:bodyPr>
        <a:lstStyle/>
        <a:p>
          <a:pPr marL="0" lvl="0" indent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600" kern="1200"/>
            <a:t>01</a:t>
          </a:r>
        </a:p>
      </dsp:txBody>
      <dsp:txXfrm>
        <a:off x="821" y="179951"/>
        <a:ext cx="3327201" cy="1597056"/>
      </dsp:txXfrm>
    </dsp:sp>
    <dsp:sp modelId="{D720455D-6467-48FD-BD4A-B1B14253F962}">
      <dsp:nvSpPr>
        <dsp:cNvPr id="0" name=""/>
        <dsp:cNvSpPr/>
      </dsp:nvSpPr>
      <dsp:spPr>
        <a:xfrm>
          <a:off x="3594199" y="179951"/>
          <a:ext cx="3327201" cy="3992641"/>
        </a:xfrm>
        <a:prstGeom prst="rect">
          <a:avLst/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accent2">
              <a:hueOff val="3221807"/>
              <a:satOff val="-9246"/>
              <a:lumOff val="-1480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8654" tIns="0" rIns="328654" bIns="33020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Poor Prioritisation – Strugging to rank tasks by level of importance (Cottrell, 2024)</a:t>
          </a:r>
          <a:endParaRPr lang="en-US" sz="2500" kern="1200"/>
        </a:p>
      </dsp:txBody>
      <dsp:txXfrm>
        <a:off x="3594199" y="1777007"/>
        <a:ext cx="3327201" cy="2395585"/>
      </dsp:txXfrm>
    </dsp:sp>
    <dsp:sp modelId="{33BC113A-8617-41AC-B513-06AB42D90DCC}">
      <dsp:nvSpPr>
        <dsp:cNvPr id="0" name=""/>
        <dsp:cNvSpPr/>
      </dsp:nvSpPr>
      <dsp:spPr>
        <a:xfrm>
          <a:off x="3594199" y="179951"/>
          <a:ext cx="3327201" cy="1597056"/>
        </a:xfrm>
        <a:prstGeom prst="rect">
          <a:avLst/>
        </a:prstGeom>
        <a:noFill/>
        <a:ln w="1905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8654" tIns="165100" rIns="328654" bIns="165100" numCol="1" spcCol="1270" anchor="ctr" anchorCtr="0">
          <a:noAutofit/>
        </a:bodyPr>
        <a:lstStyle/>
        <a:p>
          <a:pPr marL="0" lvl="0" indent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600" kern="1200"/>
            <a:t>02</a:t>
          </a:r>
        </a:p>
      </dsp:txBody>
      <dsp:txXfrm>
        <a:off x="3594199" y="179951"/>
        <a:ext cx="3327201" cy="1597056"/>
      </dsp:txXfrm>
    </dsp:sp>
    <dsp:sp modelId="{25FB73E7-5EBF-4055-B15A-AF139974C914}">
      <dsp:nvSpPr>
        <dsp:cNvPr id="0" name=""/>
        <dsp:cNvSpPr/>
      </dsp:nvSpPr>
      <dsp:spPr>
        <a:xfrm>
          <a:off x="7187576" y="179951"/>
          <a:ext cx="3327201" cy="3992641"/>
        </a:xfrm>
        <a:prstGeom prst="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accent2">
              <a:hueOff val="6443614"/>
              <a:satOff val="-18493"/>
              <a:lumOff val="-2960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8654" tIns="0" rIns="328654" bIns="33020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Lack of Motivation – Online learning environments can feel isolating (McMillan, 2021)</a:t>
          </a:r>
          <a:endParaRPr lang="en-US" sz="2500" kern="1200"/>
        </a:p>
      </dsp:txBody>
      <dsp:txXfrm>
        <a:off x="7187576" y="1777007"/>
        <a:ext cx="3327201" cy="2395585"/>
      </dsp:txXfrm>
    </dsp:sp>
    <dsp:sp modelId="{CCDB06A6-C42D-4497-B1B1-10B32B1C6D3B}">
      <dsp:nvSpPr>
        <dsp:cNvPr id="0" name=""/>
        <dsp:cNvSpPr/>
      </dsp:nvSpPr>
      <dsp:spPr>
        <a:xfrm>
          <a:off x="7187576" y="179951"/>
          <a:ext cx="3327201" cy="1597056"/>
        </a:xfrm>
        <a:prstGeom prst="rect">
          <a:avLst/>
        </a:prstGeom>
        <a:noFill/>
        <a:ln w="1905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8654" tIns="165100" rIns="328654" bIns="165100" numCol="1" spcCol="1270" anchor="ctr" anchorCtr="0">
          <a:noAutofit/>
        </a:bodyPr>
        <a:lstStyle/>
        <a:p>
          <a:pPr marL="0" lvl="0" indent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600" kern="1200"/>
            <a:t>03</a:t>
          </a:r>
        </a:p>
      </dsp:txBody>
      <dsp:txXfrm>
        <a:off x="7187576" y="179951"/>
        <a:ext cx="3327201" cy="15970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6/7/layout/LinearBlockProcessNumbered">
  <dgm:title val="Linear Block Process Numbered"/>
  <dgm:desc val="Used to show a progression; a timeline; sequential steps in a task, process, or workflow; or to emphasize movement or direction. Automatic numbers have been introduced to show the steps of the process. Level 1 text and Level 2 text both appears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01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02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03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08"/>
      <dgm:constr type="primFontSz" for="des" forName="sibTransNodeRect" op="equ"/>
      <dgm:constr type="primFontSz" for="des" forName="nodeRect" op="equ"/>
    </dgm:constrLst>
    <dgm:ruleLst/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2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w" for="ch" forName="sibTransNodeRect" refType="w" refFor="ch" refForName="bgRect"/>
          <dgm:constr type="h" for="ch" forName="sibTransNodeRect" refType="h" refFor="ch" refForName="bgRect" fact="0.4"/>
          <dgm:constr type="t" for="ch" forName="sibTransNodeRect"/>
          <dgm:constr type="l" for="ch" forName="sibTransNodeRect"/>
          <dgm:constr type="r" for="ch" forName="nodeRect" refType="r" refFor="ch" refForName="bgRect"/>
          <dgm:constr type="h" for="ch" forName="nodeRect" refType="h" refFor="ch" refForName="bgRect" fact="0.6"/>
          <dgm:constr type="t" for="ch" forName="nodeRect" refType="b" refFor="ch" refForName="sibTransNodeRect"/>
          <dgm:constr type="l" for="ch" forName="nodeRect" refType="l" refFor="ch" refForName="bgRect"/>
        </dgm:constrLst>
        <dgm:ruleLst>
          <dgm:rule type="w" for="ch" forName="nodeRect" val="NaN" fact="NaN" max="30"/>
        </dgm:ruleLst>
        <dgm:layoutNode name="bgRect" styleLbl="alignNode1">
          <dgm:alg type="sp"/>
          <dgm:shape xmlns:r="http://schemas.openxmlformats.org/officeDocument/2006/relationships" type="rect" r:blip="">
            <dgm:adjLst>
              <dgm:adj idx="1" val="0.05"/>
            </dgm:adjLst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Rect" styleLbl="alignNode1">
            <dgm:varLst>
              <dgm:chMax val="0"/>
              <dgm:bulletEnabled val="1"/>
            </dgm:varLst>
            <dgm:presOf axis="self"/>
            <dgm:alg type="tx">
              <dgm:param type="parTxLTRAlign" val="l"/>
              <dgm:param type="parTxRTLAlign" val="l"/>
            </dgm:alg>
            <dgm:shape xmlns:r="http://schemas.openxmlformats.org/officeDocument/2006/relationships" type="rect" r:blip="" hideGeom="1">
              <dgm:adjLst/>
            </dgm:shape>
            <dgm:constrLst>
              <dgm:constr type="primFontSz" val="66"/>
              <dgm:constr type="tMarg" val="13"/>
              <dgm:constr type="lMarg" refType="w" fact="0.28"/>
              <dgm:constr type="rMarg" refType="w" fact="0.28"/>
              <dgm:constr type="bMarg" val="13"/>
            </dgm:constrLst>
            <dgm:ruleLst>
              <dgm:rule type="primFontSz" val="14" fact="NaN" max="NaN"/>
              <dgm:rule type="tMarg" val="13" fact="NaN" max="NaN"/>
            </dgm:ruleLst>
          </dgm:layoutNode>
        </dgm:forEach>
        <dgm:layoutNode name="nodeRect" styleLbl="align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  <dgm:param type="stBulletLvl" val="2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primFontSz" val="26"/>
            <dgm:constr type="tMarg"/>
            <dgm:constr type="lMarg" refType="w" fact="0.28"/>
            <dgm:constr type="rMarg" refType="w" fact="0.28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1">
            <a:buAutoNum type="arabicParenBoth"/>
          </dgm1611:buPr>
        </dgm1611:autoBuNodeInfo>
      </dgm1611:autoBuNodeInfoLst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18/06/2025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18/06/2025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18/06/2025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18/06/2025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18/06/2025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18/06/2025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18/06/2025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18/06/2025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18/06/2025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18/06/2025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18/06/2025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18/06/2025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1FEB82-41CE-BE6C-8599-AEF89258BD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607994"/>
            <a:ext cx="10515600" cy="3410278"/>
          </a:xfrm>
        </p:spPr>
        <p:txBody>
          <a:bodyPr>
            <a:normAutofit fontScale="90000"/>
          </a:bodyPr>
          <a:lstStyle/>
          <a:p>
            <a:r>
              <a:rPr lang="en-GB" dirty="0"/>
              <a:t>Time Management: An Essential Skill For Student </a:t>
            </a:r>
            <a:r>
              <a:rPr lang="en-GB"/>
              <a:t>Succcess in Higher Education.</a:t>
            </a:r>
            <a:br>
              <a:rPr lang="en-GB" dirty="0"/>
            </a:br>
            <a:br>
              <a:rPr lang="en-GB" dirty="0"/>
            </a:br>
            <a:r>
              <a:rPr lang="en-GB"/>
              <a:t>Student Name: Zeta Walters</a:t>
            </a:r>
            <a:br>
              <a:rPr lang="en-GB" dirty="0"/>
            </a:br>
            <a:r>
              <a:rPr lang="en-GB" dirty="0"/>
              <a:t>Student Number: 2431611</a:t>
            </a:r>
            <a:br>
              <a:rPr lang="en-GB" dirty="0"/>
            </a:br>
            <a:endParaRPr lang="en-GB" dirty="0"/>
          </a:p>
        </p:txBody>
      </p:sp>
      <p:pic>
        <p:nvPicPr>
          <p:cNvPr id="4" name="Content Placeholder 3" descr="Picture 4, Picture">
            <a:extLst>
              <a:ext uri="{FF2B5EF4-FFF2-40B4-BE49-F238E27FC236}">
                <a16:creationId xmlns:a16="http://schemas.microsoft.com/office/drawing/2014/main" id="{7DB81027-34D6-8899-A2EB-B7A37FD2B6F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693453" y="627736"/>
            <a:ext cx="4086225" cy="1628775"/>
          </a:xfrm>
        </p:spPr>
      </p:pic>
    </p:spTree>
    <p:extLst>
      <p:ext uri="{BB962C8B-B14F-4D97-AF65-F5344CB8AC3E}">
        <p14:creationId xmlns:p14="http://schemas.microsoft.com/office/powerpoint/2010/main" val="42724283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0" name="Rectangle 49">
            <a:extLst>
              <a:ext uri="{FF2B5EF4-FFF2-40B4-BE49-F238E27FC236}">
                <a16:creationId xmlns:a16="http://schemas.microsoft.com/office/drawing/2014/main" id="{ECC07320-C2CA-4E29-8481-9D9E143C77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larm clocks with mouths">
            <a:extLst>
              <a:ext uri="{FF2B5EF4-FFF2-40B4-BE49-F238E27FC236}">
                <a16:creationId xmlns:a16="http://schemas.microsoft.com/office/drawing/2014/main" id="{BEFD3129-1171-4184-8D9E-A4DAAF7AB17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90" r="2587" b="-2"/>
          <a:stretch>
            <a:fillRect/>
          </a:stretch>
        </p:blipFill>
        <p:spPr>
          <a:xfrm>
            <a:off x="2522358" y="10"/>
            <a:ext cx="9669642" cy="6857990"/>
          </a:xfrm>
          <a:prstGeom prst="rect">
            <a:avLst/>
          </a:prstGeom>
        </p:spPr>
      </p:pic>
      <p:sp>
        <p:nvSpPr>
          <p:cNvPr id="52" name="Rectangle 51">
            <a:extLst>
              <a:ext uri="{FF2B5EF4-FFF2-40B4-BE49-F238E27FC236}">
                <a16:creationId xmlns:a16="http://schemas.microsoft.com/office/drawing/2014/main" id="{178FB36B-5BFE-42CA-BC60-1115E0D95E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52228" y="743447"/>
            <a:ext cx="3973385" cy="3692028"/>
          </a:xfrm>
          <a:noFill/>
        </p:spPr>
        <p:txBody>
          <a:bodyPr>
            <a:normAutofit/>
          </a:bodyPr>
          <a:lstStyle/>
          <a:p>
            <a:pPr algn="l"/>
            <a:r>
              <a:rPr lang="en-GB" sz="5200"/>
              <a:t>Time Management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52229" y="4629234"/>
            <a:ext cx="3973386" cy="1485319"/>
          </a:xfrm>
          <a:noFill/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GB" i="1" dirty="0"/>
              <a:t>"The ability to use one's time effectively or productively" </a:t>
            </a:r>
            <a:r>
              <a:rPr lang="en-GB" dirty="0"/>
              <a:t>- Oxford Languages</a:t>
            </a:r>
          </a:p>
          <a:p>
            <a:pPr algn="l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517A47C-B2E5-4B79-8061-D74B1311A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C505E780-2083-4CB5-A42A-5E0E2908E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D2C0AE1C-0118-41AE-8A10-7CDCBF10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B067456-5EB4-459B-04FA-9798152EB3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>
            <a:normAutofit/>
          </a:bodyPr>
          <a:lstStyle/>
          <a:p>
            <a:r>
              <a:rPr lang="en-GB" sz="4000" dirty="0"/>
              <a:t>Why it's </a:t>
            </a:r>
            <a:r>
              <a:rPr lang="en-GB" sz="4000"/>
              <a:t>important in </a:t>
            </a:r>
            <a:r>
              <a:rPr lang="en-GB" sz="4000" dirty="0"/>
              <a:t>higher education: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8965D0E-C36E-A5B9-362A-8010418AB76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74413683"/>
              </p:ext>
            </p:extLst>
          </p:nvPr>
        </p:nvGraphicFramePr>
        <p:xfrm>
          <a:off x="5303520" y="676656"/>
          <a:ext cx="6364224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448395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FFAFF9AA-596A-43A8-A9AE-2F242FFC120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E58C676-C723-4BA7-8613-757B550C3DA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8E1AAAD8-7DD6-465F-8BF6-C2B883D9876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95A9F47-F907-48FF-BA56-109501F3DD1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A11CDDE2-E4F3-4E7E-9AFF-04888175CA6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03C88939-95C3-40F6-8DF2-DCBDF4ED70E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462684F3-BE53-4286-8C1B-D81B57FA1F6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46CE2B0-2321-4507-BB4C-701991EEBFD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89F88805-3189-4ED6-BD2B-03113F9FB09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one"/>
        </p:bldSub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D52024-D6CC-3F9F-1889-91DD24ECA4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400"/>
              <a:t>Key Benefits</a:t>
            </a:r>
          </a:p>
        </p:txBody>
      </p:sp>
      <p:sp>
        <p:nvSpPr>
          <p:cNvPr id="26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9" name="Content Placeholder 2">
            <a:extLst>
              <a:ext uri="{FF2B5EF4-FFF2-40B4-BE49-F238E27FC236}">
                <a16:creationId xmlns:a16="http://schemas.microsoft.com/office/drawing/2014/main" id="{6D176A6F-5E09-8C91-8002-2BD818DC825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58041155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690244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graphicEl>
                                              <a:dgm id="{7450CD2B-7746-4C2B-8B05-C6879C71B83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graphicEl>
                                              <a:dgm id="{0E9A1040-053B-4C44-95CB-2D0489943BC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graphicEl>
                                              <a:dgm id="{349C495C-CC8A-4FD4-B989-1BA891C0F66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9" grpId="0">
        <p:bldSub>
          <a:bldDgm bld="one"/>
        </p:bldSub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637B2035-1FCB-439A-B421-095E136C7E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676D6CDF-C512-4739-B158-55EE955EFA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503" y="-1"/>
            <a:ext cx="12192000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E56FDF-CE1E-A9FF-8C90-2299FA8E2F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8241" y="670559"/>
            <a:ext cx="4683321" cy="2148841"/>
          </a:xfrm>
        </p:spPr>
        <p:txBody>
          <a:bodyPr anchor="t">
            <a:normAutofit/>
          </a:bodyPr>
          <a:lstStyle/>
          <a:p>
            <a:r>
              <a:rPr lang="en-GB" dirty="0"/>
              <a:t>Useful Tools &amp; Proven Strategies</a:t>
            </a:r>
          </a:p>
        </p:txBody>
      </p:sp>
      <p:pic>
        <p:nvPicPr>
          <p:cNvPr id="4" name="Picture 3" descr="A person writing on sticky notes">
            <a:extLst>
              <a:ext uri="{FF2B5EF4-FFF2-40B4-BE49-F238E27FC236}">
                <a16:creationId xmlns:a16="http://schemas.microsoft.com/office/drawing/2014/main" id="{F96F2DAF-E76C-F166-18C6-C6F8DA83BDD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1670" b="1142"/>
          <a:stretch>
            <a:fillRect/>
          </a:stretch>
        </p:blipFill>
        <p:spPr>
          <a:xfrm>
            <a:off x="1" y="3105151"/>
            <a:ext cx="6448424" cy="3752849"/>
          </a:xfrm>
          <a:custGeom>
            <a:avLst/>
            <a:gdLst/>
            <a:ahLst/>
            <a:cxnLst/>
            <a:rect l="l" t="t" r="r" b="b"/>
            <a:pathLst>
              <a:path w="6448424" h="3752849">
                <a:moveTo>
                  <a:pt x="0" y="0"/>
                </a:moveTo>
                <a:lnTo>
                  <a:pt x="137978" y="22215"/>
                </a:lnTo>
                <a:cubicBezTo>
                  <a:pt x="196046" y="32277"/>
                  <a:pt x="252469" y="42437"/>
                  <a:pt x="295660" y="49771"/>
                </a:cubicBezTo>
                <a:cubicBezTo>
                  <a:pt x="364885" y="66610"/>
                  <a:pt x="403214" y="32071"/>
                  <a:pt x="456941" y="65635"/>
                </a:cubicBezTo>
                <a:cubicBezTo>
                  <a:pt x="529612" y="69090"/>
                  <a:pt x="662508" y="71245"/>
                  <a:pt x="731691" y="70501"/>
                </a:cubicBezTo>
                <a:cubicBezTo>
                  <a:pt x="768741" y="62400"/>
                  <a:pt x="808263" y="64633"/>
                  <a:pt x="841820" y="61171"/>
                </a:cubicBezTo>
                <a:cubicBezTo>
                  <a:pt x="958973" y="43639"/>
                  <a:pt x="1009730" y="45863"/>
                  <a:pt x="1068219" y="39136"/>
                </a:cubicBezTo>
                <a:cubicBezTo>
                  <a:pt x="1104329" y="33447"/>
                  <a:pt x="1156536" y="44203"/>
                  <a:pt x="1174190" y="38808"/>
                </a:cubicBezTo>
                <a:cubicBezTo>
                  <a:pt x="1188943" y="36385"/>
                  <a:pt x="1213832" y="14880"/>
                  <a:pt x="1225923" y="34507"/>
                </a:cubicBezTo>
                <a:cubicBezTo>
                  <a:pt x="1305283" y="8501"/>
                  <a:pt x="1319617" y="30839"/>
                  <a:pt x="1385617" y="18003"/>
                </a:cubicBezTo>
                <a:cubicBezTo>
                  <a:pt x="1461876" y="-26747"/>
                  <a:pt x="1519510" y="56342"/>
                  <a:pt x="1563967" y="4638"/>
                </a:cubicBezTo>
                <a:lnTo>
                  <a:pt x="1676634" y="10582"/>
                </a:lnTo>
                <a:lnTo>
                  <a:pt x="1769429" y="20265"/>
                </a:lnTo>
                <a:cubicBezTo>
                  <a:pt x="1790625" y="23534"/>
                  <a:pt x="1880369" y="18448"/>
                  <a:pt x="1900584" y="27732"/>
                </a:cubicBezTo>
                <a:cubicBezTo>
                  <a:pt x="2072430" y="22762"/>
                  <a:pt x="2014935" y="5831"/>
                  <a:pt x="2127041" y="22101"/>
                </a:cubicBezTo>
                <a:cubicBezTo>
                  <a:pt x="2168847" y="65820"/>
                  <a:pt x="2153052" y="28773"/>
                  <a:pt x="2211644" y="44507"/>
                </a:cubicBezTo>
                <a:cubicBezTo>
                  <a:pt x="2211201" y="9921"/>
                  <a:pt x="2277596" y="73686"/>
                  <a:pt x="2299605" y="38004"/>
                </a:cubicBezTo>
                <a:cubicBezTo>
                  <a:pt x="2309570" y="41997"/>
                  <a:pt x="2318531" y="46991"/>
                  <a:pt x="2327359" y="52270"/>
                </a:cubicBezTo>
                <a:lnTo>
                  <a:pt x="2331995" y="55017"/>
                </a:lnTo>
                <a:lnTo>
                  <a:pt x="2353777" y="59755"/>
                </a:lnTo>
                <a:lnTo>
                  <a:pt x="2355893" y="68914"/>
                </a:lnTo>
                <a:lnTo>
                  <a:pt x="2385794" y="81650"/>
                </a:lnTo>
                <a:cubicBezTo>
                  <a:pt x="2397613" y="85211"/>
                  <a:pt x="2411061" y="87627"/>
                  <a:pt x="2427010" y="88184"/>
                </a:cubicBezTo>
                <a:cubicBezTo>
                  <a:pt x="2486314" y="76422"/>
                  <a:pt x="2553170" y="126870"/>
                  <a:pt x="2627153" y="110451"/>
                </a:cubicBezTo>
                <a:cubicBezTo>
                  <a:pt x="2653722" y="107383"/>
                  <a:pt x="2732043" y="116068"/>
                  <a:pt x="2744462" y="128780"/>
                </a:cubicBezTo>
                <a:cubicBezTo>
                  <a:pt x="2760299" y="132873"/>
                  <a:pt x="2780248" y="130843"/>
                  <a:pt x="2785202" y="143610"/>
                </a:cubicBezTo>
                <a:cubicBezTo>
                  <a:pt x="2794558" y="159316"/>
                  <a:pt x="2856498" y="142821"/>
                  <a:pt x="2844667" y="159029"/>
                </a:cubicBezTo>
                <a:cubicBezTo>
                  <a:pt x="2888530" y="147871"/>
                  <a:pt x="2914187" y="181391"/>
                  <a:pt x="2946649" y="192330"/>
                </a:cubicBezTo>
                <a:cubicBezTo>
                  <a:pt x="2981872" y="180417"/>
                  <a:pt x="3015239" y="215115"/>
                  <a:pt x="3088812" y="226485"/>
                </a:cubicBezTo>
                <a:cubicBezTo>
                  <a:pt x="3127734" y="212524"/>
                  <a:pt x="3138301" y="234381"/>
                  <a:pt x="3208669" y="217774"/>
                </a:cubicBezTo>
                <a:cubicBezTo>
                  <a:pt x="3242208" y="219284"/>
                  <a:pt x="3229623" y="233297"/>
                  <a:pt x="3290045" y="235553"/>
                </a:cubicBezTo>
                <a:cubicBezTo>
                  <a:pt x="3399655" y="215239"/>
                  <a:pt x="3444518" y="245862"/>
                  <a:pt x="3529335" y="249571"/>
                </a:cubicBezTo>
                <a:cubicBezTo>
                  <a:pt x="3623697" y="257405"/>
                  <a:pt x="3587652" y="268832"/>
                  <a:pt x="3716766" y="252690"/>
                </a:cubicBezTo>
                <a:cubicBezTo>
                  <a:pt x="3723469" y="267318"/>
                  <a:pt x="3737863" y="269842"/>
                  <a:pt x="3765333" y="266823"/>
                </a:cubicBezTo>
                <a:cubicBezTo>
                  <a:pt x="3810754" y="271601"/>
                  <a:pt x="3792745" y="303866"/>
                  <a:pt x="3846897" y="290090"/>
                </a:cubicBezTo>
                <a:cubicBezTo>
                  <a:pt x="3830941" y="306608"/>
                  <a:pt x="3929114" y="308026"/>
                  <a:pt x="3900217" y="323590"/>
                </a:cubicBezTo>
                <a:cubicBezTo>
                  <a:pt x="3922367" y="343425"/>
                  <a:pt x="3948574" y="318948"/>
                  <a:pt x="3971444" y="336662"/>
                </a:cubicBezTo>
                <a:cubicBezTo>
                  <a:pt x="4002781" y="344193"/>
                  <a:pt x="3960997" y="315419"/>
                  <a:pt x="3997868" y="318867"/>
                </a:cubicBezTo>
                <a:cubicBezTo>
                  <a:pt x="4041159" y="326219"/>
                  <a:pt x="4055435" y="293981"/>
                  <a:pt x="4070852" y="339615"/>
                </a:cubicBezTo>
                <a:cubicBezTo>
                  <a:pt x="4121286" y="335828"/>
                  <a:pt x="4121920" y="355506"/>
                  <a:pt x="4180483" y="373369"/>
                </a:cubicBezTo>
                <a:cubicBezTo>
                  <a:pt x="4211379" y="366707"/>
                  <a:pt x="4230171" y="374664"/>
                  <a:pt x="4246264" y="387458"/>
                </a:cubicBezTo>
                <a:cubicBezTo>
                  <a:pt x="4308508" y="393310"/>
                  <a:pt x="4357326" y="416142"/>
                  <a:pt x="4423169" y="431783"/>
                </a:cubicBezTo>
                <a:lnTo>
                  <a:pt x="4446752" y="435383"/>
                </a:lnTo>
                <a:lnTo>
                  <a:pt x="4446954" y="435566"/>
                </a:lnTo>
                <a:cubicBezTo>
                  <a:pt x="4508528" y="480137"/>
                  <a:pt x="4617740" y="529869"/>
                  <a:pt x="4662523" y="553169"/>
                </a:cubicBezTo>
                <a:cubicBezTo>
                  <a:pt x="4720320" y="547046"/>
                  <a:pt x="4678644" y="560102"/>
                  <a:pt x="4715641" y="575354"/>
                </a:cubicBezTo>
                <a:cubicBezTo>
                  <a:pt x="4682056" y="593278"/>
                  <a:pt x="4768370" y="586520"/>
                  <a:pt x="4742071" y="614016"/>
                </a:cubicBezTo>
                <a:cubicBezTo>
                  <a:pt x="4749637" y="615922"/>
                  <a:pt x="4757797" y="616899"/>
                  <a:pt x="4766183" y="617675"/>
                </a:cubicBezTo>
                <a:lnTo>
                  <a:pt x="4770562" y="618094"/>
                </a:lnTo>
                <a:lnTo>
                  <a:pt x="4783240" y="624350"/>
                </a:lnTo>
                <a:lnTo>
                  <a:pt x="4792882" y="620401"/>
                </a:lnTo>
                <a:lnTo>
                  <a:pt x="4816310" y="625721"/>
                </a:lnTo>
                <a:cubicBezTo>
                  <a:pt x="4824144" y="628595"/>
                  <a:pt x="4831482" y="632720"/>
                  <a:pt x="4837953" y="638824"/>
                </a:cubicBezTo>
                <a:cubicBezTo>
                  <a:pt x="4848645" y="668753"/>
                  <a:pt x="4922266" y="669148"/>
                  <a:pt x="4933914" y="707398"/>
                </a:cubicBezTo>
                <a:cubicBezTo>
                  <a:pt x="4940833" y="719653"/>
                  <a:pt x="4978358" y="746502"/>
                  <a:pt x="4995259" y="744825"/>
                </a:cubicBezTo>
                <a:cubicBezTo>
                  <a:pt x="5005107" y="749034"/>
                  <a:pt x="5010567" y="758092"/>
                  <a:pt x="5024744" y="753396"/>
                </a:cubicBezTo>
                <a:cubicBezTo>
                  <a:pt x="5047511" y="761361"/>
                  <a:pt x="5109162" y="783016"/>
                  <a:pt x="5131877" y="792613"/>
                </a:cubicBezTo>
                <a:cubicBezTo>
                  <a:pt x="5132671" y="802792"/>
                  <a:pt x="5144554" y="806683"/>
                  <a:pt x="5161031" y="810975"/>
                </a:cubicBezTo>
                <a:lnTo>
                  <a:pt x="5176815" y="815342"/>
                </a:lnTo>
                <a:lnTo>
                  <a:pt x="5180064" y="831233"/>
                </a:lnTo>
                <a:cubicBezTo>
                  <a:pt x="5202966" y="819270"/>
                  <a:pt x="5188976" y="863361"/>
                  <a:pt x="5215059" y="865080"/>
                </a:cubicBezTo>
                <a:cubicBezTo>
                  <a:pt x="5235765" y="864786"/>
                  <a:pt x="5236347" y="878098"/>
                  <a:pt x="5245643" y="887119"/>
                </a:cubicBezTo>
                <a:cubicBezTo>
                  <a:pt x="5267660" y="891609"/>
                  <a:pt x="5295742" y="939348"/>
                  <a:pt x="5295952" y="957174"/>
                </a:cubicBezTo>
                <a:cubicBezTo>
                  <a:pt x="5284322" y="1008946"/>
                  <a:pt x="5374979" y="1038019"/>
                  <a:pt x="5367826" y="1079140"/>
                </a:cubicBezTo>
                <a:cubicBezTo>
                  <a:pt x="5371668" y="1089190"/>
                  <a:pt x="5377921" y="1097135"/>
                  <a:pt x="5385646" y="1103730"/>
                </a:cubicBezTo>
                <a:lnTo>
                  <a:pt x="5410965" y="1119397"/>
                </a:lnTo>
                <a:lnTo>
                  <a:pt x="5436960" y="1130910"/>
                </a:lnTo>
                <a:lnTo>
                  <a:pt x="5442083" y="1133134"/>
                </a:lnTo>
                <a:cubicBezTo>
                  <a:pt x="5451910" y="1137346"/>
                  <a:pt x="5457170" y="1169188"/>
                  <a:pt x="5465219" y="1174479"/>
                </a:cubicBezTo>
                <a:cubicBezTo>
                  <a:pt x="5488744" y="1195184"/>
                  <a:pt x="5467141" y="1223401"/>
                  <a:pt x="5488171" y="1238604"/>
                </a:cubicBezTo>
                <a:cubicBezTo>
                  <a:pt x="5523491" y="1271811"/>
                  <a:pt x="5486623" y="1305961"/>
                  <a:pt x="5562172" y="1320840"/>
                </a:cubicBezTo>
                <a:cubicBezTo>
                  <a:pt x="5601634" y="1385316"/>
                  <a:pt x="5636528" y="1453139"/>
                  <a:pt x="5686905" y="1512529"/>
                </a:cubicBezTo>
                <a:cubicBezTo>
                  <a:pt x="5729049" y="1575678"/>
                  <a:pt x="5699691" y="1553768"/>
                  <a:pt x="5748726" y="1623716"/>
                </a:cubicBezTo>
                <a:cubicBezTo>
                  <a:pt x="5783098" y="1689734"/>
                  <a:pt x="5789710" y="1639740"/>
                  <a:pt x="5842593" y="1726595"/>
                </a:cubicBezTo>
                <a:cubicBezTo>
                  <a:pt x="5837824" y="1733043"/>
                  <a:pt x="5862023" y="1845188"/>
                  <a:pt x="5861042" y="1851837"/>
                </a:cubicBezTo>
                <a:cubicBezTo>
                  <a:pt x="5874156" y="1887981"/>
                  <a:pt x="5901790" y="1919218"/>
                  <a:pt x="5921290" y="1943460"/>
                </a:cubicBezTo>
                <a:lnTo>
                  <a:pt x="5978046" y="1997284"/>
                </a:lnTo>
                <a:lnTo>
                  <a:pt x="5992479" y="2056720"/>
                </a:lnTo>
                <a:cubicBezTo>
                  <a:pt x="6011078" y="2079033"/>
                  <a:pt x="6072687" y="2117397"/>
                  <a:pt x="6089639" y="2131171"/>
                </a:cubicBezTo>
                <a:lnTo>
                  <a:pt x="6094199" y="2139379"/>
                </a:lnTo>
                <a:lnTo>
                  <a:pt x="6094822" y="2139386"/>
                </a:lnTo>
                <a:cubicBezTo>
                  <a:pt x="6096947" y="2140841"/>
                  <a:pt x="6098876" y="2143416"/>
                  <a:pt x="6100692" y="2147736"/>
                </a:cubicBezTo>
                <a:lnTo>
                  <a:pt x="6102516" y="2154343"/>
                </a:lnTo>
                <a:lnTo>
                  <a:pt x="6111361" y="2170264"/>
                </a:lnTo>
                <a:lnTo>
                  <a:pt x="6215475" y="2270153"/>
                </a:lnTo>
                <a:lnTo>
                  <a:pt x="6255966" y="2335401"/>
                </a:lnTo>
                <a:lnTo>
                  <a:pt x="6272711" y="2385144"/>
                </a:lnTo>
                <a:cubicBezTo>
                  <a:pt x="6282320" y="2406495"/>
                  <a:pt x="6299066" y="2405139"/>
                  <a:pt x="6304347" y="2439388"/>
                </a:cubicBezTo>
                <a:cubicBezTo>
                  <a:pt x="6297131" y="2486231"/>
                  <a:pt x="6325530" y="2500962"/>
                  <a:pt x="6326729" y="2549400"/>
                </a:cubicBezTo>
                <a:cubicBezTo>
                  <a:pt x="6325926" y="2572066"/>
                  <a:pt x="6339111" y="2599957"/>
                  <a:pt x="6344663" y="2628839"/>
                </a:cubicBezTo>
                <a:lnTo>
                  <a:pt x="6375811" y="2639204"/>
                </a:lnTo>
                <a:cubicBezTo>
                  <a:pt x="6375427" y="2643533"/>
                  <a:pt x="6375041" y="2647863"/>
                  <a:pt x="6374657" y="2652193"/>
                </a:cubicBezTo>
                <a:cubicBezTo>
                  <a:pt x="6373555" y="2658134"/>
                  <a:pt x="6371943" y="2662665"/>
                  <a:pt x="6369740" y="2664642"/>
                </a:cubicBezTo>
                <a:cubicBezTo>
                  <a:pt x="6368032" y="2674540"/>
                  <a:pt x="6371528" y="2686899"/>
                  <a:pt x="6361964" y="2690172"/>
                </a:cubicBezTo>
                <a:cubicBezTo>
                  <a:pt x="6350507" y="2696218"/>
                  <a:pt x="6369375" y="2734440"/>
                  <a:pt x="6355511" y="2727335"/>
                </a:cubicBezTo>
                <a:cubicBezTo>
                  <a:pt x="6358746" y="2734104"/>
                  <a:pt x="6360434" y="2742096"/>
                  <a:pt x="6361058" y="2750592"/>
                </a:cubicBezTo>
                <a:cubicBezTo>
                  <a:pt x="6361013" y="2751998"/>
                  <a:pt x="6360970" y="2753408"/>
                  <a:pt x="6360926" y="2754814"/>
                </a:cubicBezTo>
                <a:lnTo>
                  <a:pt x="6339285" y="2810353"/>
                </a:lnTo>
                <a:cubicBezTo>
                  <a:pt x="6360091" y="2854187"/>
                  <a:pt x="6313103" y="2870086"/>
                  <a:pt x="6325672" y="2908809"/>
                </a:cubicBezTo>
                <a:cubicBezTo>
                  <a:pt x="6341563" y="2966972"/>
                  <a:pt x="6291836" y="2935388"/>
                  <a:pt x="6333498" y="3009772"/>
                </a:cubicBezTo>
                <a:cubicBezTo>
                  <a:pt x="6345476" y="3039254"/>
                  <a:pt x="6345955" y="3068963"/>
                  <a:pt x="6334947" y="3095405"/>
                </a:cubicBezTo>
                <a:lnTo>
                  <a:pt x="6344768" y="3155941"/>
                </a:lnTo>
                <a:cubicBezTo>
                  <a:pt x="6348643" y="3153663"/>
                  <a:pt x="6311793" y="3186588"/>
                  <a:pt x="6314754" y="3197987"/>
                </a:cubicBezTo>
                <a:cubicBezTo>
                  <a:pt x="6318695" y="3221971"/>
                  <a:pt x="6319257" y="3226752"/>
                  <a:pt x="6304230" y="3239690"/>
                </a:cubicBezTo>
                <a:cubicBezTo>
                  <a:pt x="6306321" y="3248567"/>
                  <a:pt x="6307305" y="3254005"/>
                  <a:pt x="6308837" y="3264003"/>
                </a:cubicBezTo>
                <a:cubicBezTo>
                  <a:pt x="6301812" y="3288243"/>
                  <a:pt x="6298529" y="3302527"/>
                  <a:pt x="6309285" y="3324103"/>
                </a:cubicBezTo>
                <a:cubicBezTo>
                  <a:pt x="6301188" y="3343007"/>
                  <a:pt x="6329285" y="3359307"/>
                  <a:pt x="6342503" y="3405661"/>
                </a:cubicBezTo>
                <a:cubicBezTo>
                  <a:pt x="6338012" y="3447477"/>
                  <a:pt x="6408325" y="3505721"/>
                  <a:pt x="6401531" y="3550593"/>
                </a:cubicBezTo>
                <a:cubicBezTo>
                  <a:pt x="6395655" y="3579549"/>
                  <a:pt x="6423437" y="3594758"/>
                  <a:pt x="6427705" y="3624684"/>
                </a:cubicBezTo>
                <a:cubicBezTo>
                  <a:pt x="6416402" y="3629199"/>
                  <a:pt x="6435787" y="3639516"/>
                  <a:pt x="6448424" y="3657106"/>
                </a:cubicBezTo>
                <a:lnTo>
                  <a:pt x="6444014" y="3752742"/>
                </a:lnTo>
                <a:cubicBezTo>
                  <a:pt x="6443990" y="3752777"/>
                  <a:pt x="6443967" y="3752813"/>
                  <a:pt x="6443946" y="3752849"/>
                </a:cubicBezTo>
                <a:lnTo>
                  <a:pt x="0" y="3752849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BC2829-BB39-8EC4-C05F-874CD4A15B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97004" y="670559"/>
            <a:ext cx="4555782" cy="5445076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endParaRPr lang="en-GB" sz="2000"/>
          </a:p>
          <a:p>
            <a:pPr marL="0" indent="0">
              <a:buNone/>
            </a:pPr>
            <a:endParaRPr lang="en-GB" sz="2000" dirty="0"/>
          </a:p>
          <a:p>
            <a:endParaRPr lang="en-GB" sz="2400" dirty="0"/>
          </a:p>
          <a:p>
            <a:r>
              <a:rPr lang="en-GB" sz="2400" b="1"/>
              <a:t>Digital Calendars </a:t>
            </a:r>
            <a:r>
              <a:rPr lang="en-GB" sz="2400"/>
              <a:t>- (e.g. google calendar) Helps students </a:t>
            </a:r>
            <a:r>
              <a:rPr lang="en-GB" sz="2400" dirty="0"/>
              <a:t>plan and organise the week ahead.</a:t>
            </a:r>
          </a:p>
          <a:p>
            <a:r>
              <a:rPr lang="en-GB" sz="2400" b="1"/>
              <a:t>Eisenhower Matrix</a:t>
            </a:r>
            <a:r>
              <a:rPr lang="en-GB" sz="2400"/>
              <a:t> – Urgent Vs Important framework to prioritise tasks effectively.</a:t>
            </a:r>
            <a:endParaRPr lang="en-GB" sz="2400" dirty="0"/>
          </a:p>
          <a:p>
            <a:r>
              <a:rPr lang="en-GB" sz="2400" b="1" dirty="0"/>
              <a:t>To – Do lists </a:t>
            </a:r>
            <a:r>
              <a:rPr lang="en-GB" sz="2400" dirty="0"/>
              <a:t>- ( e.g. Microsoft To Do, </a:t>
            </a:r>
            <a:r>
              <a:rPr lang="en-GB" sz="2400" err="1"/>
              <a:t>Todoist</a:t>
            </a:r>
            <a:r>
              <a:rPr lang="en-GB" sz="2400" dirty="0"/>
              <a:t>) allows students break tasks into smaller manageable steps.</a:t>
            </a:r>
          </a:p>
          <a:p>
            <a:r>
              <a:rPr lang="en-GB" sz="2400" b="1" dirty="0"/>
              <a:t>Time Blocking </a:t>
            </a:r>
            <a:r>
              <a:rPr lang="en-GB" sz="2400" dirty="0"/>
              <a:t>- Allocating specific time to complete tasks</a:t>
            </a:r>
          </a:p>
          <a:p>
            <a:r>
              <a:rPr lang="en-GB" sz="2400" b="1"/>
              <a:t>The Pomodoro Technique </a:t>
            </a:r>
            <a:r>
              <a:rPr lang="en-GB" sz="2400" dirty="0"/>
              <a:t>– 25 minute study bursts.</a:t>
            </a:r>
          </a:p>
          <a:p>
            <a:endParaRPr lang="en-GB" sz="2400" dirty="0"/>
          </a:p>
          <a:p>
            <a:pPr marL="0" indent="0">
              <a:buNone/>
            </a:pPr>
            <a:endParaRPr lang="en-GB" sz="2000"/>
          </a:p>
          <a:p>
            <a:pPr>
              <a:buFont typeface="Arial"/>
              <a:buChar char="•"/>
            </a:pPr>
            <a:endParaRPr lang="en-GB" sz="2000"/>
          </a:p>
          <a:p>
            <a:pPr>
              <a:buFont typeface="Arial"/>
              <a:buChar char="•"/>
            </a:pPr>
            <a:endParaRPr lang="en-GB" sz="2000"/>
          </a:p>
          <a:p>
            <a:pPr lvl="2">
              <a:buFont typeface="Wingdings" panose="020B0604020202020204" pitchFamily="34" charset="0"/>
              <a:buChar char="§"/>
            </a:pPr>
            <a:endParaRPr lang="en-GB"/>
          </a:p>
          <a:p>
            <a:pPr lvl="2">
              <a:buFont typeface="Wingdings" panose="020B0604020202020204" pitchFamily="34" charset="0"/>
              <a:buChar char="§"/>
            </a:pPr>
            <a:endParaRPr lang="en-GB"/>
          </a:p>
          <a:p>
            <a:pPr lvl="2">
              <a:buFont typeface="Wingdings" panose="020B0604020202020204" pitchFamily="34" charset="0"/>
              <a:buChar char="§"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52287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0" name="Rectangle 49">
            <a:extLst>
              <a:ext uri="{FF2B5EF4-FFF2-40B4-BE49-F238E27FC236}">
                <a16:creationId xmlns:a16="http://schemas.microsoft.com/office/drawing/2014/main" id="{955A2079-FA98-4876-80F0-72364A7D2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7A18BE-67F8-3B96-DBBF-D2116A5E78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7188"/>
            <a:ext cx="10515600" cy="1133499"/>
          </a:xfrm>
        </p:spPr>
        <p:txBody>
          <a:bodyPr>
            <a:normAutofit/>
          </a:bodyPr>
          <a:lstStyle/>
          <a:p>
            <a:pPr algn="ctr"/>
            <a:r>
              <a:rPr lang="en-GB" sz="5200"/>
              <a:t>Common Challenges </a:t>
            </a:r>
          </a:p>
        </p:txBody>
      </p:sp>
      <p:graphicFrame>
        <p:nvGraphicFramePr>
          <p:cNvPr id="26" name="Content Placeholder 2">
            <a:extLst>
              <a:ext uri="{FF2B5EF4-FFF2-40B4-BE49-F238E27FC236}">
                <a16:creationId xmlns:a16="http://schemas.microsoft.com/office/drawing/2014/main" id="{C694D1E3-3F07-1C1D-5A93-5B43EBB109A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28642852"/>
              </p:ext>
            </p:extLst>
          </p:nvPr>
        </p:nvGraphicFramePr>
        <p:xfrm>
          <a:off x="838200" y="1828800"/>
          <a:ext cx="10515600" cy="4352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940887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graphicEl>
                                              <a:dgm id="{4672AA85-3EE1-4588-BF70-D1E33EECE3B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graphicEl>
                                              <a:dgm id="{8CB23532-160A-47DB-9C08-16ACEF26FF3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graphicEl>
                                              <a:dgm id="{D720455D-6467-48FD-BD4A-B1B14253F96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graphicEl>
                                              <a:dgm id="{33BC113A-8617-41AC-B513-06AB42D90DC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graphicEl>
                                              <a:dgm id="{25FB73E7-5EBF-4055-B15A-AF139974C91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graphicEl>
                                              <a:dgm id="{CCDB06A6-C42D-4497-B1B1-10B32B1C6D3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6" grpId="0">
        <p:bldSub>
          <a:bldDgm/>
        </p:bldSub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55B2A9F-1DF3-EF5A-9AC4-FB905AE7AD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5400"/>
              <a:t>Final Thoughts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246F260D-03D9-7AF4-EA93-52FEA7A488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2200" b="1"/>
              <a:t>Key Takeaway:</a:t>
            </a:r>
          </a:p>
          <a:p>
            <a:pPr marL="0" indent="0">
              <a:buNone/>
            </a:pPr>
            <a:r>
              <a:rPr lang="en-GB" sz="2200"/>
              <a:t>Effective time management improves academic results, reduces stress and help students feel in control.</a:t>
            </a:r>
          </a:p>
          <a:p>
            <a:pPr marL="0" indent="0">
              <a:buNone/>
            </a:pPr>
            <a:endParaRPr lang="en-GB" sz="2200"/>
          </a:p>
          <a:p>
            <a:pPr marL="0" indent="0">
              <a:buNone/>
            </a:pPr>
            <a:r>
              <a:rPr lang="en-GB" sz="2200" b="1"/>
              <a:t>Tip: </a:t>
            </a:r>
          </a:p>
          <a:p>
            <a:pPr marL="0" indent="0">
              <a:buNone/>
            </a:pPr>
            <a:r>
              <a:rPr lang="en-GB" sz="2200"/>
              <a:t>Start small. Focus on one strategy at a time and use it consistently to build better habits. </a:t>
            </a:r>
          </a:p>
        </p:txBody>
      </p:sp>
    </p:spTree>
    <p:extLst>
      <p:ext uri="{BB962C8B-B14F-4D97-AF65-F5344CB8AC3E}">
        <p14:creationId xmlns:p14="http://schemas.microsoft.com/office/powerpoint/2010/main" val="34620689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55757BA-D073-492D-ED81-C48E5D6771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/>
              <a:t>Questions?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7C46F1-2D0D-96BD-3614-060AF3BFA0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GB" sz="2200"/>
              <a:t>Thank you for your time!</a:t>
            </a:r>
          </a:p>
        </p:txBody>
      </p:sp>
      <p:pic>
        <p:nvPicPr>
          <p:cNvPr id="4" name="Picture 3" descr="A group of wooden blocks with question marks&#10;&#10;AI-generated content may be incorrect.">
            <a:extLst>
              <a:ext uri="{FF2B5EF4-FFF2-40B4-BE49-F238E27FC236}">
                <a16:creationId xmlns:a16="http://schemas.microsoft.com/office/drawing/2014/main" id="{E671DDF9-A8E0-BED7-4A39-AFCE093EEAD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103" r="21943" b="-1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6844730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Time Management: An Essential Skill For Student Succcess in Higher Education.  Student Name: Zeta Walters Student Number: 2431611 </vt:lpstr>
      <vt:lpstr>Time Management</vt:lpstr>
      <vt:lpstr>Why it's important in higher education:</vt:lpstr>
      <vt:lpstr>Key Benefits</vt:lpstr>
      <vt:lpstr>Useful Tools &amp; Proven Strategies</vt:lpstr>
      <vt:lpstr>Common Challenges </vt:lpstr>
      <vt:lpstr>Final Thoughts</vt:lpstr>
      <vt:lpstr>Questions?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618</cp:revision>
  <dcterms:created xsi:type="dcterms:W3CDTF">2025-06-18T17:05:29Z</dcterms:created>
  <dcterms:modified xsi:type="dcterms:W3CDTF">2025-06-18T19:59:13Z</dcterms:modified>
</cp:coreProperties>
</file>