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2" r:id="rId4"/>
    <p:sldId id="260" r:id="rId5"/>
    <p:sldId id="261" r:id="rId6"/>
    <p:sldId id="259" r:id="rId7"/>
    <p:sldId id="257" r:id="rId8"/>
    <p:sldId id="258" r:id="rId9"/>
    <p:sldId id="266" r:id="rId10"/>
    <p:sldId id="263"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p:scale>
          <a:sx n="66" d="100"/>
          <a:sy n="66" d="100"/>
        </p:scale>
        <p:origin x="19"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DCE22E-F9CA-4EF7-AB4A-AC3557CC1A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394B36B-26FC-49A4-9850-CC86FC812DE0}">
      <dgm:prSet/>
      <dgm:spPr/>
      <dgm:t>
        <a:bodyPr/>
        <a:lstStyle/>
        <a:p>
          <a:r>
            <a:rPr lang="en-GB"/>
            <a:t>This report will look at: </a:t>
          </a:r>
          <a:endParaRPr lang="en-US"/>
        </a:p>
      </dgm:t>
    </dgm:pt>
    <dgm:pt modelId="{B9BDEEC4-6923-4D78-B934-17CF12230A52}" type="parTrans" cxnId="{2699F9DB-FE89-473D-8FB5-55C79C4B0EF5}">
      <dgm:prSet/>
      <dgm:spPr/>
      <dgm:t>
        <a:bodyPr/>
        <a:lstStyle/>
        <a:p>
          <a:endParaRPr lang="en-US"/>
        </a:p>
      </dgm:t>
    </dgm:pt>
    <dgm:pt modelId="{9C43D56E-4B16-4A3E-9BE3-D2B8E362B5E3}" type="sibTrans" cxnId="{2699F9DB-FE89-473D-8FB5-55C79C4B0EF5}">
      <dgm:prSet/>
      <dgm:spPr/>
      <dgm:t>
        <a:bodyPr/>
        <a:lstStyle/>
        <a:p>
          <a:endParaRPr lang="en-US"/>
        </a:p>
      </dgm:t>
    </dgm:pt>
    <dgm:pt modelId="{21A1A61D-D202-49E6-917D-CCABFAC80D3A}">
      <dgm:prSet/>
      <dgm:spPr/>
      <dgm:t>
        <a:bodyPr/>
        <a:lstStyle/>
        <a:p>
          <a:r>
            <a:rPr lang="en-GB"/>
            <a:t>The GDPR and how it effects SWFT</a:t>
          </a:r>
          <a:endParaRPr lang="en-US"/>
        </a:p>
      </dgm:t>
    </dgm:pt>
    <dgm:pt modelId="{AB4214F0-68AC-4092-9F49-40FD180B0F68}" type="parTrans" cxnId="{470BA65D-E522-49E1-AC85-BF611D7AF03B}">
      <dgm:prSet/>
      <dgm:spPr/>
      <dgm:t>
        <a:bodyPr/>
        <a:lstStyle/>
        <a:p>
          <a:endParaRPr lang="en-US"/>
        </a:p>
      </dgm:t>
    </dgm:pt>
    <dgm:pt modelId="{56844116-D404-4F33-BEA5-42ED67DE3075}" type="sibTrans" cxnId="{470BA65D-E522-49E1-AC85-BF611D7AF03B}">
      <dgm:prSet/>
      <dgm:spPr/>
      <dgm:t>
        <a:bodyPr/>
        <a:lstStyle/>
        <a:p>
          <a:endParaRPr lang="en-US"/>
        </a:p>
      </dgm:t>
    </dgm:pt>
    <dgm:pt modelId="{C39B3758-535A-4835-9BEA-169D1FDA8759}">
      <dgm:prSet/>
      <dgm:spPr/>
      <dgm:t>
        <a:bodyPr/>
        <a:lstStyle/>
        <a:p>
          <a:r>
            <a:rPr lang="en-GB"/>
            <a:t>What SWFT are responsible for in terms of their customers Data</a:t>
          </a:r>
          <a:endParaRPr lang="en-US"/>
        </a:p>
      </dgm:t>
    </dgm:pt>
    <dgm:pt modelId="{F2845952-432E-4845-A515-AE835F17DD7E}" type="parTrans" cxnId="{DAD9AD08-BA2E-497D-A3C8-0CBDDEE1F7B3}">
      <dgm:prSet/>
      <dgm:spPr/>
      <dgm:t>
        <a:bodyPr/>
        <a:lstStyle/>
        <a:p>
          <a:endParaRPr lang="en-US"/>
        </a:p>
      </dgm:t>
    </dgm:pt>
    <dgm:pt modelId="{FA7E5783-08C2-4B51-8604-5D0D07A8F104}" type="sibTrans" cxnId="{DAD9AD08-BA2E-497D-A3C8-0CBDDEE1F7B3}">
      <dgm:prSet/>
      <dgm:spPr/>
      <dgm:t>
        <a:bodyPr/>
        <a:lstStyle/>
        <a:p>
          <a:endParaRPr lang="en-US"/>
        </a:p>
      </dgm:t>
    </dgm:pt>
    <dgm:pt modelId="{221420D1-6C62-4FE9-9F4E-059FD6840EE1}">
      <dgm:prSet/>
      <dgm:spPr/>
      <dgm:t>
        <a:bodyPr/>
        <a:lstStyle/>
        <a:p>
          <a:r>
            <a:rPr lang="en-GB"/>
            <a:t>How to Securely manage all systems that have access to Data</a:t>
          </a:r>
          <a:endParaRPr lang="en-US"/>
        </a:p>
      </dgm:t>
    </dgm:pt>
    <dgm:pt modelId="{2624F829-C129-4B4C-8417-B332FC61532F}" type="parTrans" cxnId="{43DA253D-A3A0-45F6-AE91-18648DA0D0F0}">
      <dgm:prSet/>
      <dgm:spPr/>
      <dgm:t>
        <a:bodyPr/>
        <a:lstStyle/>
        <a:p>
          <a:endParaRPr lang="en-US"/>
        </a:p>
      </dgm:t>
    </dgm:pt>
    <dgm:pt modelId="{931D4282-9E95-43DC-BC5D-984624B01FF8}" type="sibTrans" cxnId="{43DA253D-A3A0-45F6-AE91-18648DA0D0F0}">
      <dgm:prSet/>
      <dgm:spPr/>
      <dgm:t>
        <a:bodyPr/>
        <a:lstStyle/>
        <a:p>
          <a:endParaRPr lang="en-US"/>
        </a:p>
      </dgm:t>
    </dgm:pt>
    <dgm:pt modelId="{B9289825-3EC5-4061-B3DE-C517D9DD8ED3}">
      <dgm:prSet/>
      <dgm:spPr/>
      <dgm:t>
        <a:bodyPr/>
        <a:lstStyle/>
        <a:p>
          <a:r>
            <a:rPr lang="en-GB"/>
            <a:t>How this translates to customer trust </a:t>
          </a:r>
          <a:endParaRPr lang="en-US"/>
        </a:p>
      </dgm:t>
    </dgm:pt>
    <dgm:pt modelId="{28E3DE8B-12C6-4D09-99A0-DB51245B05CF}" type="parTrans" cxnId="{9AEFA893-698A-47BA-B0A7-97741A41D801}">
      <dgm:prSet/>
      <dgm:spPr/>
      <dgm:t>
        <a:bodyPr/>
        <a:lstStyle/>
        <a:p>
          <a:endParaRPr lang="en-US"/>
        </a:p>
      </dgm:t>
    </dgm:pt>
    <dgm:pt modelId="{6411952D-E44A-4BD1-9CB1-765B3EDF5521}" type="sibTrans" cxnId="{9AEFA893-698A-47BA-B0A7-97741A41D801}">
      <dgm:prSet/>
      <dgm:spPr/>
      <dgm:t>
        <a:bodyPr/>
        <a:lstStyle/>
        <a:p>
          <a:endParaRPr lang="en-US"/>
        </a:p>
      </dgm:t>
    </dgm:pt>
    <dgm:pt modelId="{AEA61E84-33F8-42E6-8EA6-8FCF42226076}">
      <dgm:prSet/>
      <dgm:spPr/>
      <dgm:t>
        <a:bodyPr/>
        <a:lstStyle/>
        <a:p>
          <a:r>
            <a:rPr lang="en-GB"/>
            <a:t>Why customer trust, and good customer relationships are important </a:t>
          </a:r>
          <a:endParaRPr lang="en-US"/>
        </a:p>
      </dgm:t>
    </dgm:pt>
    <dgm:pt modelId="{1F973F81-1C0B-477C-AD1E-249F50E9B594}" type="parTrans" cxnId="{650D4F07-CF6D-4D94-8071-6EF7E78F6CA1}">
      <dgm:prSet/>
      <dgm:spPr/>
      <dgm:t>
        <a:bodyPr/>
        <a:lstStyle/>
        <a:p>
          <a:endParaRPr lang="en-US"/>
        </a:p>
      </dgm:t>
    </dgm:pt>
    <dgm:pt modelId="{14423AB2-A7C7-47FF-BD70-989E1A521B93}" type="sibTrans" cxnId="{650D4F07-CF6D-4D94-8071-6EF7E78F6CA1}">
      <dgm:prSet/>
      <dgm:spPr/>
      <dgm:t>
        <a:bodyPr/>
        <a:lstStyle/>
        <a:p>
          <a:endParaRPr lang="en-US"/>
        </a:p>
      </dgm:t>
    </dgm:pt>
    <dgm:pt modelId="{CAFE96C1-FD79-4008-8DD7-2A2D27321A91}" type="pres">
      <dgm:prSet presAssocID="{14DCE22E-F9CA-4EF7-AB4A-AC3557CC1A34}" presName="vert0" presStyleCnt="0">
        <dgm:presLayoutVars>
          <dgm:dir/>
          <dgm:animOne val="branch"/>
          <dgm:animLvl val="lvl"/>
        </dgm:presLayoutVars>
      </dgm:prSet>
      <dgm:spPr/>
    </dgm:pt>
    <dgm:pt modelId="{23E8A840-F476-4C59-BA7F-9CE00F7FAB41}" type="pres">
      <dgm:prSet presAssocID="{E394B36B-26FC-49A4-9850-CC86FC812DE0}" presName="thickLine" presStyleLbl="alignNode1" presStyleIdx="0" presStyleCnt="6"/>
      <dgm:spPr/>
    </dgm:pt>
    <dgm:pt modelId="{26CFB507-DA91-4D87-ADFD-89D765B5701E}" type="pres">
      <dgm:prSet presAssocID="{E394B36B-26FC-49A4-9850-CC86FC812DE0}" presName="horz1" presStyleCnt="0"/>
      <dgm:spPr/>
    </dgm:pt>
    <dgm:pt modelId="{8C48BED9-413A-43AB-B6E7-69D2DCAA35DC}" type="pres">
      <dgm:prSet presAssocID="{E394B36B-26FC-49A4-9850-CC86FC812DE0}" presName="tx1" presStyleLbl="revTx" presStyleIdx="0" presStyleCnt="6"/>
      <dgm:spPr/>
    </dgm:pt>
    <dgm:pt modelId="{917EF100-F66B-4087-ADBB-DC418C9E02BC}" type="pres">
      <dgm:prSet presAssocID="{E394B36B-26FC-49A4-9850-CC86FC812DE0}" presName="vert1" presStyleCnt="0"/>
      <dgm:spPr/>
    </dgm:pt>
    <dgm:pt modelId="{FE7F55CC-0D58-47FB-A272-28E346AE561E}" type="pres">
      <dgm:prSet presAssocID="{21A1A61D-D202-49E6-917D-CCABFAC80D3A}" presName="thickLine" presStyleLbl="alignNode1" presStyleIdx="1" presStyleCnt="6"/>
      <dgm:spPr/>
    </dgm:pt>
    <dgm:pt modelId="{D6A40DDF-9803-4FEE-9FF5-EB9186C35F29}" type="pres">
      <dgm:prSet presAssocID="{21A1A61D-D202-49E6-917D-CCABFAC80D3A}" presName="horz1" presStyleCnt="0"/>
      <dgm:spPr/>
    </dgm:pt>
    <dgm:pt modelId="{9E06EE2A-02BF-422D-AC51-6E65D42E5931}" type="pres">
      <dgm:prSet presAssocID="{21A1A61D-D202-49E6-917D-CCABFAC80D3A}" presName="tx1" presStyleLbl="revTx" presStyleIdx="1" presStyleCnt="6"/>
      <dgm:spPr/>
    </dgm:pt>
    <dgm:pt modelId="{8305BB48-4B54-4F03-AE48-B45AF0CD2AE0}" type="pres">
      <dgm:prSet presAssocID="{21A1A61D-D202-49E6-917D-CCABFAC80D3A}" presName="vert1" presStyleCnt="0"/>
      <dgm:spPr/>
    </dgm:pt>
    <dgm:pt modelId="{E73CB26F-245A-4F88-B04B-918523B9BF0B}" type="pres">
      <dgm:prSet presAssocID="{C39B3758-535A-4835-9BEA-169D1FDA8759}" presName="thickLine" presStyleLbl="alignNode1" presStyleIdx="2" presStyleCnt="6"/>
      <dgm:spPr/>
    </dgm:pt>
    <dgm:pt modelId="{7CBD5087-B424-4B3C-8B9C-8EA95AB186C8}" type="pres">
      <dgm:prSet presAssocID="{C39B3758-535A-4835-9BEA-169D1FDA8759}" presName="horz1" presStyleCnt="0"/>
      <dgm:spPr/>
    </dgm:pt>
    <dgm:pt modelId="{09B00148-A92F-45F3-AC78-283D22653140}" type="pres">
      <dgm:prSet presAssocID="{C39B3758-535A-4835-9BEA-169D1FDA8759}" presName="tx1" presStyleLbl="revTx" presStyleIdx="2" presStyleCnt="6"/>
      <dgm:spPr/>
    </dgm:pt>
    <dgm:pt modelId="{1756003D-0CB7-492C-85B6-BA61481A72EC}" type="pres">
      <dgm:prSet presAssocID="{C39B3758-535A-4835-9BEA-169D1FDA8759}" presName="vert1" presStyleCnt="0"/>
      <dgm:spPr/>
    </dgm:pt>
    <dgm:pt modelId="{B1E21C60-D8EE-4D61-A6C9-64A8F600F8C0}" type="pres">
      <dgm:prSet presAssocID="{221420D1-6C62-4FE9-9F4E-059FD6840EE1}" presName="thickLine" presStyleLbl="alignNode1" presStyleIdx="3" presStyleCnt="6"/>
      <dgm:spPr/>
    </dgm:pt>
    <dgm:pt modelId="{14D31BDD-28BB-472F-A50A-84D808D0BE9E}" type="pres">
      <dgm:prSet presAssocID="{221420D1-6C62-4FE9-9F4E-059FD6840EE1}" presName="horz1" presStyleCnt="0"/>
      <dgm:spPr/>
    </dgm:pt>
    <dgm:pt modelId="{33E80AD9-EEC0-4F8B-9F03-3E61F9AC076A}" type="pres">
      <dgm:prSet presAssocID="{221420D1-6C62-4FE9-9F4E-059FD6840EE1}" presName="tx1" presStyleLbl="revTx" presStyleIdx="3" presStyleCnt="6"/>
      <dgm:spPr/>
    </dgm:pt>
    <dgm:pt modelId="{C8132A07-41A1-45DB-8D93-62481512D13E}" type="pres">
      <dgm:prSet presAssocID="{221420D1-6C62-4FE9-9F4E-059FD6840EE1}" presName="vert1" presStyleCnt="0"/>
      <dgm:spPr/>
    </dgm:pt>
    <dgm:pt modelId="{39F14C81-6F13-41AB-9476-D111507025E4}" type="pres">
      <dgm:prSet presAssocID="{B9289825-3EC5-4061-B3DE-C517D9DD8ED3}" presName="thickLine" presStyleLbl="alignNode1" presStyleIdx="4" presStyleCnt="6"/>
      <dgm:spPr/>
    </dgm:pt>
    <dgm:pt modelId="{E650C52B-FB00-4918-92BF-5BBA743108D6}" type="pres">
      <dgm:prSet presAssocID="{B9289825-3EC5-4061-B3DE-C517D9DD8ED3}" presName="horz1" presStyleCnt="0"/>
      <dgm:spPr/>
    </dgm:pt>
    <dgm:pt modelId="{252E79A2-CD92-4B8A-BB84-085F2E8EA0F7}" type="pres">
      <dgm:prSet presAssocID="{B9289825-3EC5-4061-B3DE-C517D9DD8ED3}" presName="tx1" presStyleLbl="revTx" presStyleIdx="4" presStyleCnt="6"/>
      <dgm:spPr/>
    </dgm:pt>
    <dgm:pt modelId="{2DA13EE4-70D9-450F-992D-15BB39B1628E}" type="pres">
      <dgm:prSet presAssocID="{B9289825-3EC5-4061-B3DE-C517D9DD8ED3}" presName="vert1" presStyleCnt="0"/>
      <dgm:spPr/>
    </dgm:pt>
    <dgm:pt modelId="{4490046F-E636-47BE-A7DF-67BE05B36C39}" type="pres">
      <dgm:prSet presAssocID="{AEA61E84-33F8-42E6-8EA6-8FCF42226076}" presName="thickLine" presStyleLbl="alignNode1" presStyleIdx="5" presStyleCnt="6"/>
      <dgm:spPr/>
    </dgm:pt>
    <dgm:pt modelId="{9AD0BF25-2B74-46A1-A684-652B66BE8B52}" type="pres">
      <dgm:prSet presAssocID="{AEA61E84-33F8-42E6-8EA6-8FCF42226076}" presName="horz1" presStyleCnt="0"/>
      <dgm:spPr/>
    </dgm:pt>
    <dgm:pt modelId="{DD7B47B2-DA67-4F29-B161-65BA5F5847DD}" type="pres">
      <dgm:prSet presAssocID="{AEA61E84-33F8-42E6-8EA6-8FCF42226076}" presName="tx1" presStyleLbl="revTx" presStyleIdx="5" presStyleCnt="6"/>
      <dgm:spPr/>
    </dgm:pt>
    <dgm:pt modelId="{008DE5EF-7B95-42E5-B603-D9409199D23B}" type="pres">
      <dgm:prSet presAssocID="{AEA61E84-33F8-42E6-8EA6-8FCF42226076}" presName="vert1" presStyleCnt="0"/>
      <dgm:spPr/>
    </dgm:pt>
  </dgm:ptLst>
  <dgm:cxnLst>
    <dgm:cxn modelId="{650D4F07-CF6D-4D94-8071-6EF7E78F6CA1}" srcId="{14DCE22E-F9CA-4EF7-AB4A-AC3557CC1A34}" destId="{AEA61E84-33F8-42E6-8EA6-8FCF42226076}" srcOrd="5" destOrd="0" parTransId="{1F973F81-1C0B-477C-AD1E-249F50E9B594}" sibTransId="{14423AB2-A7C7-47FF-BD70-989E1A521B93}"/>
    <dgm:cxn modelId="{DAD9AD08-BA2E-497D-A3C8-0CBDDEE1F7B3}" srcId="{14DCE22E-F9CA-4EF7-AB4A-AC3557CC1A34}" destId="{C39B3758-535A-4835-9BEA-169D1FDA8759}" srcOrd="2" destOrd="0" parTransId="{F2845952-432E-4845-A515-AE835F17DD7E}" sibTransId="{FA7E5783-08C2-4B51-8604-5D0D07A8F104}"/>
    <dgm:cxn modelId="{73833C1F-3BD7-48ED-9A26-40D7B52FBFCA}" type="presOf" srcId="{221420D1-6C62-4FE9-9F4E-059FD6840EE1}" destId="{33E80AD9-EEC0-4F8B-9F03-3E61F9AC076A}" srcOrd="0" destOrd="0" presId="urn:microsoft.com/office/officeart/2008/layout/LinedList"/>
    <dgm:cxn modelId="{C9479723-EA7A-48A8-A75E-A87D001630B6}" type="presOf" srcId="{14DCE22E-F9CA-4EF7-AB4A-AC3557CC1A34}" destId="{CAFE96C1-FD79-4008-8DD7-2A2D27321A91}" srcOrd="0" destOrd="0" presId="urn:microsoft.com/office/officeart/2008/layout/LinedList"/>
    <dgm:cxn modelId="{512A833A-1256-48CA-9B1C-7646D32A59A5}" type="presOf" srcId="{AEA61E84-33F8-42E6-8EA6-8FCF42226076}" destId="{DD7B47B2-DA67-4F29-B161-65BA5F5847DD}" srcOrd="0" destOrd="0" presId="urn:microsoft.com/office/officeart/2008/layout/LinedList"/>
    <dgm:cxn modelId="{FA1B7A3C-DAD0-437E-A54E-A315BF399580}" type="presOf" srcId="{E394B36B-26FC-49A4-9850-CC86FC812DE0}" destId="{8C48BED9-413A-43AB-B6E7-69D2DCAA35DC}" srcOrd="0" destOrd="0" presId="urn:microsoft.com/office/officeart/2008/layout/LinedList"/>
    <dgm:cxn modelId="{43DA253D-A3A0-45F6-AE91-18648DA0D0F0}" srcId="{14DCE22E-F9CA-4EF7-AB4A-AC3557CC1A34}" destId="{221420D1-6C62-4FE9-9F4E-059FD6840EE1}" srcOrd="3" destOrd="0" parTransId="{2624F829-C129-4B4C-8417-B332FC61532F}" sibTransId="{931D4282-9E95-43DC-BC5D-984624B01FF8}"/>
    <dgm:cxn modelId="{470BA65D-E522-49E1-AC85-BF611D7AF03B}" srcId="{14DCE22E-F9CA-4EF7-AB4A-AC3557CC1A34}" destId="{21A1A61D-D202-49E6-917D-CCABFAC80D3A}" srcOrd="1" destOrd="0" parTransId="{AB4214F0-68AC-4092-9F49-40FD180B0F68}" sibTransId="{56844116-D404-4F33-BEA5-42ED67DE3075}"/>
    <dgm:cxn modelId="{44F9EE56-0344-4520-B985-919545F557FA}" type="presOf" srcId="{B9289825-3EC5-4061-B3DE-C517D9DD8ED3}" destId="{252E79A2-CD92-4B8A-BB84-085F2E8EA0F7}" srcOrd="0" destOrd="0" presId="urn:microsoft.com/office/officeart/2008/layout/LinedList"/>
    <dgm:cxn modelId="{9A381A7B-E19D-4555-A463-809A05AAA7CB}" type="presOf" srcId="{21A1A61D-D202-49E6-917D-CCABFAC80D3A}" destId="{9E06EE2A-02BF-422D-AC51-6E65D42E5931}" srcOrd="0" destOrd="0" presId="urn:microsoft.com/office/officeart/2008/layout/LinedList"/>
    <dgm:cxn modelId="{9AEFA893-698A-47BA-B0A7-97741A41D801}" srcId="{14DCE22E-F9CA-4EF7-AB4A-AC3557CC1A34}" destId="{B9289825-3EC5-4061-B3DE-C517D9DD8ED3}" srcOrd="4" destOrd="0" parTransId="{28E3DE8B-12C6-4D09-99A0-DB51245B05CF}" sibTransId="{6411952D-E44A-4BD1-9CB1-765B3EDF5521}"/>
    <dgm:cxn modelId="{9EA148C8-9BCB-48D6-AB94-CAC154098BD6}" type="presOf" srcId="{C39B3758-535A-4835-9BEA-169D1FDA8759}" destId="{09B00148-A92F-45F3-AC78-283D22653140}" srcOrd="0" destOrd="0" presId="urn:microsoft.com/office/officeart/2008/layout/LinedList"/>
    <dgm:cxn modelId="{2699F9DB-FE89-473D-8FB5-55C79C4B0EF5}" srcId="{14DCE22E-F9CA-4EF7-AB4A-AC3557CC1A34}" destId="{E394B36B-26FC-49A4-9850-CC86FC812DE0}" srcOrd="0" destOrd="0" parTransId="{B9BDEEC4-6923-4D78-B934-17CF12230A52}" sibTransId="{9C43D56E-4B16-4A3E-9BE3-D2B8E362B5E3}"/>
    <dgm:cxn modelId="{38728E9A-911E-4889-AAE2-49FB6807DEE0}" type="presParOf" srcId="{CAFE96C1-FD79-4008-8DD7-2A2D27321A91}" destId="{23E8A840-F476-4C59-BA7F-9CE00F7FAB41}" srcOrd="0" destOrd="0" presId="urn:microsoft.com/office/officeart/2008/layout/LinedList"/>
    <dgm:cxn modelId="{F18A1722-1F9A-4AB0-8F35-237E260F9C07}" type="presParOf" srcId="{CAFE96C1-FD79-4008-8DD7-2A2D27321A91}" destId="{26CFB507-DA91-4D87-ADFD-89D765B5701E}" srcOrd="1" destOrd="0" presId="urn:microsoft.com/office/officeart/2008/layout/LinedList"/>
    <dgm:cxn modelId="{9915DDAE-0059-4459-B7A4-E1D97D96D888}" type="presParOf" srcId="{26CFB507-DA91-4D87-ADFD-89D765B5701E}" destId="{8C48BED9-413A-43AB-B6E7-69D2DCAA35DC}" srcOrd="0" destOrd="0" presId="urn:microsoft.com/office/officeart/2008/layout/LinedList"/>
    <dgm:cxn modelId="{21A6E3C6-164D-4390-AE4A-84E9D28F3AFE}" type="presParOf" srcId="{26CFB507-DA91-4D87-ADFD-89D765B5701E}" destId="{917EF100-F66B-4087-ADBB-DC418C9E02BC}" srcOrd="1" destOrd="0" presId="urn:microsoft.com/office/officeart/2008/layout/LinedList"/>
    <dgm:cxn modelId="{6C9DCD25-1C81-4B2C-ACF2-B24926F37580}" type="presParOf" srcId="{CAFE96C1-FD79-4008-8DD7-2A2D27321A91}" destId="{FE7F55CC-0D58-47FB-A272-28E346AE561E}" srcOrd="2" destOrd="0" presId="urn:microsoft.com/office/officeart/2008/layout/LinedList"/>
    <dgm:cxn modelId="{EE77950B-D8BF-49AA-9CA3-9049926D22FB}" type="presParOf" srcId="{CAFE96C1-FD79-4008-8DD7-2A2D27321A91}" destId="{D6A40DDF-9803-4FEE-9FF5-EB9186C35F29}" srcOrd="3" destOrd="0" presId="urn:microsoft.com/office/officeart/2008/layout/LinedList"/>
    <dgm:cxn modelId="{E31C511D-121F-4176-9B68-530A0E2E9869}" type="presParOf" srcId="{D6A40DDF-9803-4FEE-9FF5-EB9186C35F29}" destId="{9E06EE2A-02BF-422D-AC51-6E65D42E5931}" srcOrd="0" destOrd="0" presId="urn:microsoft.com/office/officeart/2008/layout/LinedList"/>
    <dgm:cxn modelId="{4DDDFA22-9DF5-44FF-8B82-081DF2947637}" type="presParOf" srcId="{D6A40DDF-9803-4FEE-9FF5-EB9186C35F29}" destId="{8305BB48-4B54-4F03-AE48-B45AF0CD2AE0}" srcOrd="1" destOrd="0" presId="urn:microsoft.com/office/officeart/2008/layout/LinedList"/>
    <dgm:cxn modelId="{4E1D7B0E-47E7-4107-B6E6-DD8350A63770}" type="presParOf" srcId="{CAFE96C1-FD79-4008-8DD7-2A2D27321A91}" destId="{E73CB26F-245A-4F88-B04B-918523B9BF0B}" srcOrd="4" destOrd="0" presId="urn:microsoft.com/office/officeart/2008/layout/LinedList"/>
    <dgm:cxn modelId="{5376AE22-5A67-41E1-8330-1EB749423FCA}" type="presParOf" srcId="{CAFE96C1-FD79-4008-8DD7-2A2D27321A91}" destId="{7CBD5087-B424-4B3C-8B9C-8EA95AB186C8}" srcOrd="5" destOrd="0" presId="urn:microsoft.com/office/officeart/2008/layout/LinedList"/>
    <dgm:cxn modelId="{630DFCB6-2870-444B-AA09-1EFB78579007}" type="presParOf" srcId="{7CBD5087-B424-4B3C-8B9C-8EA95AB186C8}" destId="{09B00148-A92F-45F3-AC78-283D22653140}" srcOrd="0" destOrd="0" presId="urn:microsoft.com/office/officeart/2008/layout/LinedList"/>
    <dgm:cxn modelId="{9F4FA497-CB86-4283-B108-445BFB57B581}" type="presParOf" srcId="{7CBD5087-B424-4B3C-8B9C-8EA95AB186C8}" destId="{1756003D-0CB7-492C-85B6-BA61481A72EC}" srcOrd="1" destOrd="0" presId="urn:microsoft.com/office/officeart/2008/layout/LinedList"/>
    <dgm:cxn modelId="{92035FA6-89BB-420E-A1BE-EFB75D80179B}" type="presParOf" srcId="{CAFE96C1-FD79-4008-8DD7-2A2D27321A91}" destId="{B1E21C60-D8EE-4D61-A6C9-64A8F600F8C0}" srcOrd="6" destOrd="0" presId="urn:microsoft.com/office/officeart/2008/layout/LinedList"/>
    <dgm:cxn modelId="{11744D20-4366-4AE4-ACCE-A78B9C535BE0}" type="presParOf" srcId="{CAFE96C1-FD79-4008-8DD7-2A2D27321A91}" destId="{14D31BDD-28BB-472F-A50A-84D808D0BE9E}" srcOrd="7" destOrd="0" presId="urn:microsoft.com/office/officeart/2008/layout/LinedList"/>
    <dgm:cxn modelId="{6B9BCDD5-89A5-4676-ABCA-4BF127909DD4}" type="presParOf" srcId="{14D31BDD-28BB-472F-A50A-84D808D0BE9E}" destId="{33E80AD9-EEC0-4F8B-9F03-3E61F9AC076A}" srcOrd="0" destOrd="0" presId="urn:microsoft.com/office/officeart/2008/layout/LinedList"/>
    <dgm:cxn modelId="{C62D9F1D-4456-4E02-BBAA-88FD8942880F}" type="presParOf" srcId="{14D31BDD-28BB-472F-A50A-84D808D0BE9E}" destId="{C8132A07-41A1-45DB-8D93-62481512D13E}" srcOrd="1" destOrd="0" presId="urn:microsoft.com/office/officeart/2008/layout/LinedList"/>
    <dgm:cxn modelId="{9C6E6C9E-0924-41D4-84D9-D8F3F126707B}" type="presParOf" srcId="{CAFE96C1-FD79-4008-8DD7-2A2D27321A91}" destId="{39F14C81-6F13-41AB-9476-D111507025E4}" srcOrd="8" destOrd="0" presId="urn:microsoft.com/office/officeart/2008/layout/LinedList"/>
    <dgm:cxn modelId="{C04A956F-90F9-40D9-9A1E-872D8649CBE9}" type="presParOf" srcId="{CAFE96C1-FD79-4008-8DD7-2A2D27321A91}" destId="{E650C52B-FB00-4918-92BF-5BBA743108D6}" srcOrd="9" destOrd="0" presId="urn:microsoft.com/office/officeart/2008/layout/LinedList"/>
    <dgm:cxn modelId="{82ACD46F-49A8-46AA-A12F-48650AECF5BB}" type="presParOf" srcId="{E650C52B-FB00-4918-92BF-5BBA743108D6}" destId="{252E79A2-CD92-4B8A-BB84-085F2E8EA0F7}" srcOrd="0" destOrd="0" presId="urn:microsoft.com/office/officeart/2008/layout/LinedList"/>
    <dgm:cxn modelId="{0801CE1F-4C8B-4D21-B426-66D9BBCBAF83}" type="presParOf" srcId="{E650C52B-FB00-4918-92BF-5BBA743108D6}" destId="{2DA13EE4-70D9-450F-992D-15BB39B1628E}" srcOrd="1" destOrd="0" presId="urn:microsoft.com/office/officeart/2008/layout/LinedList"/>
    <dgm:cxn modelId="{3DE50394-7C36-40A5-B242-235655B3F33B}" type="presParOf" srcId="{CAFE96C1-FD79-4008-8DD7-2A2D27321A91}" destId="{4490046F-E636-47BE-A7DF-67BE05B36C39}" srcOrd="10" destOrd="0" presId="urn:microsoft.com/office/officeart/2008/layout/LinedList"/>
    <dgm:cxn modelId="{EED99E08-FD1E-4859-9DD3-13DAD07E0723}" type="presParOf" srcId="{CAFE96C1-FD79-4008-8DD7-2A2D27321A91}" destId="{9AD0BF25-2B74-46A1-A684-652B66BE8B52}" srcOrd="11" destOrd="0" presId="urn:microsoft.com/office/officeart/2008/layout/LinedList"/>
    <dgm:cxn modelId="{8800FABF-2A66-44A5-AD19-6DC845FC85BA}" type="presParOf" srcId="{9AD0BF25-2B74-46A1-A684-652B66BE8B52}" destId="{DD7B47B2-DA67-4F29-B161-65BA5F5847DD}" srcOrd="0" destOrd="0" presId="urn:microsoft.com/office/officeart/2008/layout/LinedList"/>
    <dgm:cxn modelId="{8C632D87-BE81-433D-A800-DE7F1347DC6D}" type="presParOf" srcId="{9AD0BF25-2B74-46A1-A684-652B66BE8B52}" destId="{008DE5EF-7B95-42E5-B603-D9409199D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E536EE-FF4A-40D5-B2CB-ADA3B80A23D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318A73F-2866-40C6-9B00-8C55391C3456}">
      <dgm:prSet/>
      <dgm:spPr/>
      <dgm:t>
        <a:bodyPr/>
        <a:lstStyle/>
        <a:p>
          <a:r>
            <a:rPr lang="en-GB"/>
            <a:t>One of the ways to be able to store and process personal data is by obtaining the individual in questions consent to do so</a:t>
          </a:r>
          <a:endParaRPr lang="en-US"/>
        </a:p>
      </dgm:t>
    </dgm:pt>
    <dgm:pt modelId="{D42A891B-C070-4C07-9A29-D37515964677}" type="parTrans" cxnId="{31EC2BEC-8771-4AB9-ABA1-B9C191FFD628}">
      <dgm:prSet/>
      <dgm:spPr/>
      <dgm:t>
        <a:bodyPr/>
        <a:lstStyle/>
        <a:p>
          <a:endParaRPr lang="en-US"/>
        </a:p>
      </dgm:t>
    </dgm:pt>
    <dgm:pt modelId="{F3A5F45E-D940-4D81-9044-8DB5574E5A98}" type="sibTrans" cxnId="{31EC2BEC-8771-4AB9-ABA1-B9C191FFD628}">
      <dgm:prSet/>
      <dgm:spPr/>
      <dgm:t>
        <a:bodyPr/>
        <a:lstStyle/>
        <a:p>
          <a:endParaRPr lang="en-US"/>
        </a:p>
      </dgm:t>
    </dgm:pt>
    <dgm:pt modelId="{38D85806-5854-4899-9C1B-6D020E0C4D1C}">
      <dgm:prSet/>
      <dgm:spPr/>
      <dgm:t>
        <a:bodyPr/>
        <a:lstStyle/>
        <a:p>
          <a:r>
            <a:rPr lang="en-GB"/>
            <a:t>If an organisation does not have consent to store and possess personal data then their reason for storing or processing data must meet one or more of the other set strict criteria. This criterion includes but is not limited to, legal obligation, legitimate interest, or a lawful basis for processing</a:t>
          </a:r>
          <a:endParaRPr lang="en-US"/>
        </a:p>
      </dgm:t>
    </dgm:pt>
    <dgm:pt modelId="{634AAF1A-0BB7-4324-851A-7AF266B20DD3}" type="parTrans" cxnId="{1D95F36D-20DA-4840-B5F0-82D640295436}">
      <dgm:prSet/>
      <dgm:spPr/>
      <dgm:t>
        <a:bodyPr/>
        <a:lstStyle/>
        <a:p>
          <a:endParaRPr lang="en-US"/>
        </a:p>
      </dgm:t>
    </dgm:pt>
    <dgm:pt modelId="{07583517-B060-4863-A631-87FB6A4D34ED}" type="sibTrans" cxnId="{1D95F36D-20DA-4840-B5F0-82D640295436}">
      <dgm:prSet/>
      <dgm:spPr/>
      <dgm:t>
        <a:bodyPr/>
        <a:lstStyle/>
        <a:p>
          <a:endParaRPr lang="en-US"/>
        </a:p>
      </dgm:t>
    </dgm:pt>
    <dgm:pt modelId="{91BDD4E2-9DFD-4A11-8DA1-1906F3EBD6A0}">
      <dgm:prSet/>
      <dgm:spPr/>
      <dgm:t>
        <a:bodyPr/>
        <a:lstStyle/>
        <a:p>
          <a:r>
            <a:rPr lang="en-GB"/>
            <a:t>It is critical a company is being lawful, fair, and transparent, in the reasons for their use of personal data. </a:t>
          </a:r>
          <a:endParaRPr lang="en-US"/>
        </a:p>
      </dgm:t>
    </dgm:pt>
    <dgm:pt modelId="{92294C36-A873-4923-AA10-1447B342CBC2}" type="parTrans" cxnId="{E90C9A39-E2F3-4D64-B5DC-B4EAED7D9E06}">
      <dgm:prSet/>
      <dgm:spPr/>
      <dgm:t>
        <a:bodyPr/>
        <a:lstStyle/>
        <a:p>
          <a:endParaRPr lang="en-US"/>
        </a:p>
      </dgm:t>
    </dgm:pt>
    <dgm:pt modelId="{43842F61-5A09-4B8D-B317-BB964D320F6F}" type="sibTrans" cxnId="{E90C9A39-E2F3-4D64-B5DC-B4EAED7D9E06}">
      <dgm:prSet/>
      <dgm:spPr/>
      <dgm:t>
        <a:bodyPr/>
        <a:lstStyle/>
        <a:p>
          <a:endParaRPr lang="en-US"/>
        </a:p>
      </dgm:t>
    </dgm:pt>
    <dgm:pt modelId="{DF047451-A205-402F-B6F2-98812CB0BB56}" type="pres">
      <dgm:prSet presAssocID="{3BE536EE-FF4A-40D5-B2CB-ADA3B80A23D1}" presName="vert0" presStyleCnt="0">
        <dgm:presLayoutVars>
          <dgm:dir/>
          <dgm:animOne val="branch"/>
          <dgm:animLvl val="lvl"/>
        </dgm:presLayoutVars>
      </dgm:prSet>
      <dgm:spPr/>
    </dgm:pt>
    <dgm:pt modelId="{82B9D897-F3A5-48E7-A2CA-4C2B64292089}" type="pres">
      <dgm:prSet presAssocID="{E318A73F-2866-40C6-9B00-8C55391C3456}" presName="thickLine" presStyleLbl="alignNode1" presStyleIdx="0" presStyleCnt="3"/>
      <dgm:spPr/>
    </dgm:pt>
    <dgm:pt modelId="{E1AC0455-5C1B-4D53-8AA1-2DCC42A0997C}" type="pres">
      <dgm:prSet presAssocID="{E318A73F-2866-40C6-9B00-8C55391C3456}" presName="horz1" presStyleCnt="0"/>
      <dgm:spPr/>
    </dgm:pt>
    <dgm:pt modelId="{7E174907-FC27-42EA-A5E0-8623824F6737}" type="pres">
      <dgm:prSet presAssocID="{E318A73F-2866-40C6-9B00-8C55391C3456}" presName="tx1" presStyleLbl="revTx" presStyleIdx="0" presStyleCnt="3"/>
      <dgm:spPr/>
    </dgm:pt>
    <dgm:pt modelId="{ECA1DD31-6CD0-48B5-B192-1164CF48BC1B}" type="pres">
      <dgm:prSet presAssocID="{E318A73F-2866-40C6-9B00-8C55391C3456}" presName="vert1" presStyleCnt="0"/>
      <dgm:spPr/>
    </dgm:pt>
    <dgm:pt modelId="{3343FCC0-5E05-4ABB-97E2-76058428A4EC}" type="pres">
      <dgm:prSet presAssocID="{38D85806-5854-4899-9C1B-6D020E0C4D1C}" presName="thickLine" presStyleLbl="alignNode1" presStyleIdx="1" presStyleCnt="3"/>
      <dgm:spPr/>
    </dgm:pt>
    <dgm:pt modelId="{39DD91C8-B096-44FD-9005-43AF5ACA3205}" type="pres">
      <dgm:prSet presAssocID="{38D85806-5854-4899-9C1B-6D020E0C4D1C}" presName="horz1" presStyleCnt="0"/>
      <dgm:spPr/>
    </dgm:pt>
    <dgm:pt modelId="{942A0414-C99A-4FDC-8CB0-468A74594898}" type="pres">
      <dgm:prSet presAssocID="{38D85806-5854-4899-9C1B-6D020E0C4D1C}" presName="tx1" presStyleLbl="revTx" presStyleIdx="1" presStyleCnt="3"/>
      <dgm:spPr/>
    </dgm:pt>
    <dgm:pt modelId="{4A857E9C-090B-4099-B5D8-9CB4F300276B}" type="pres">
      <dgm:prSet presAssocID="{38D85806-5854-4899-9C1B-6D020E0C4D1C}" presName="vert1" presStyleCnt="0"/>
      <dgm:spPr/>
    </dgm:pt>
    <dgm:pt modelId="{C7306694-0BED-44EB-9401-81FF9649D3BD}" type="pres">
      <dgm:prSet presAssocID="{91BDD4E2-9DFD-4A11-8DA1-1906F3EBD6A0}" presName="thickLine" presStyleLbl="alignNode1" presStyleIdx="2" presStyleCnt="3"/>
      <dgm:spPr/>
    </dgm:pt>
    <dgm:pt modelId="{05C86950-EA7C-4C66-8E36-B63D6FB70593}" type="pres">
      <dgm:prSet presAssocID="{91BDD4E2-9DFD-4A11-8DA1-1906F3EBD6A0}" presName="horz1" presStyleCnt="0"/>
      <dgm:spPr/>
    </dgm:pt>
    <dgm:pt modelId="{1ED285A2-1FE9-4226-BE1B-24A0096CEA9E}" type="pres">
      <dgm:prSet presAssocID="{91BDD4E2-9DFD-4A11-8DA1-1906F3EBD6A0}" presName="tx1" presStyleLbl="revTx" presStyleIdx="2" presStyleCnt="3"/>
      <dgm:spPr/>
    </dgm:pt>
    <dgm:pt modelId="{AF4A91A4-4E89-40E3-8026-CED61C554F90}" type="pres">
      <dgm:prSet presAssocID="{91BDD4E2-9DFD-4A11-8DA1-1906F3EBD6A0}" presName="vert1" presStyleCnt="0"/>
      <dgm:spPr/>
    </dgm:pt>
  </dgm:ptLst>
  <dgm:cxnLst>
    <dgm:cxn modelId="{C4842011-3DD9-4DBD-8FF7-7C57E40C7827}" type="presOf" srcId="{91BDD4E2-9DFD-4A11-8DA1-1906F3EBD6A0}" destId="{1ED285A2-1FE9-4226-BE1B-24A0096CEA9E}" srcOrd="0" destOrd="0" presId="urn:microsoft.com/office/officeart/2008/layout/LinedList"/>
    <dgm:cxn modelId="{E90C9A39-E2F3-4D64-B5DC-B4EAED7D9E06}" srcId="{3BE536EE-FF4A-40D5-B2CB-ADA3B80A23D1}" destId="{91BDD4E2-9DFD-4A11-8DA1-1906F3EBD6A0}" srcOrd="2" destOrd="0" parTransId="{92294C36-A873-4923-AA10-1447B342CBC2}" sibTransId="{43842F61-5A09-4B8D-B317-BB964D320F6F}"/>
    <dgm:cxn modelId="{1D95F36D-20DA-4840-B5F0-82D640295436}" srcId="{3BE536EE-FF4A-40D5-B2CB-ADA3B80A23D1}" destId="{38D85806-5854-4899-9C1B-6D020E0C4D1C}" srcOrd="1" destOrd="0" parTransId="{634AAF1A-0BB7-4324-851A-7AF266B20DD3}" sibTransId="{07583517-B060-4863-A631-87FB6A4D34ED}"/>
    <dgm:cxn modelId="{BF8DB480-E909-4C88-B635-F17AE3801925}" type="presOf" srcId="{3BE536EE-FF4A-40D5-B2CB-ADA3B80A23D1}" destId="{DF047451-A205-402F-B6F2-98812CB0BB56}" srcOrd="0" destOrd="0" presId="urn:microsoft.com/office/officeart/2008/layout/LinedList"/>
    <dgm:cxn modelId="{31EC2BEC-8771-4AB9-ABA1-B9C191FFD628}" srcId="{3BE536EE-FF4A-40D5-B2CB-ADA3B80A23D1}" destId="{E318A73F-2866-40C6-9B00-8C55391C3456}" srcOrd="0" destOrd="0" parTransId="{D42A891B-C070-4C07-9A29-D37515964677}" sibTransId="{F3A5F45E-D940-4D81-9044-8DB5574E5A98}"/>
    <dgm:cxn modelId="{F14868F1-9FA3-43BA-ACC2-49C98C256341}" type="presOf" srcId="{38D85806-5854-4899-9C1B-6D020E0C4D1C}" destId="{942A0414-C99A-4FDC-8CB0-468A74594898}" srcOrd="0" destOrd="0" presId="urn:microsoft.com/office/officeart/2008/layout/LinedList"/>
    <dgm:cxn modelId="{D4290BF5-00F6-46B5-9828-541CCC7A232E}" type="presOf" srcId="{E318A73F-2866-40C6-9B00-8C55391C3456}" destId="{7E174907-FC27-42EA-A5E0-8623824F6737}" srcOrd="0" destOrd="0" presId="urn:microsoft.com/office/officeart/2008/layout/LinedList"/>
    <dgm:cxn modelId="{3A2ED805-CA6C-431F-86B7-690371483FE0}" type="presParOf" srcId="{DF047451-A205-402F-B6F2-98812CB0BB56}" destId="{82B9D897-F3A5-48E7-A2CA-4C2B64292089}" srcOrd="0" destOrd="0" presId="urn:microsoft.com/office/officeart/2008/layout/LinedList"/>
    <dgm:cxn modelId="{0CB769B7-1B4E-4733-99B7-1D6999EEDEF0}" type="presParOf" srcId="{DF047451-A205-402F-B6F2-98812CB0BB56}" destId="{E1AC0455-5C1B-4D53-8AA1-2DCC42A0997C}" srcOrd="1" destOrd="0" presId="urn:microsoft.com/office/officeart/2008/layout/LinedList"/>
    <dgm:cxn modelId="{165177ED-391C-4163-A323-F5436F466414}" type="presParOf" srcId="{E1AC0455-5C1B-4D53-8AA1-2DCC42A0997C}" destId="{7E174907-FC27-42EA-A5E0-8623824F6737}" srcOrd="0" destOrd="0" presId="urn:microsoft.com/office/officeart/2008/layout/LinedList"/>
    <dgm:cxn modelId="{42815A40-436A-48D3-8C4E-AC87AA8255AC}" type="presParOf" srcId="{E1AC0455-5C1B-4D53-8AA1-2DCC42A0997C}" destId="{ECA1DD31-6CD0-48B5-B192-1164CF48BC1B}" srcOrd="1" destOrd="0" presId="urn:microsoft.com/office/officeart/2008/layout/LinedList"/>
    <dgm:cxn modelId="{43CCC972-67DB-4141-A576-F5096418B2BC}" type="presParOf" srcId="{DF047451-A205-402F-B6F2-98812CB0BB56}" destId="{3343FCC0-5E05-4ABB-97E2-76058428A4EC}" srcOrd="2" destOrd="0" presId="urn:microsoft.com/office/officeart/2008/layout/LinedList"/>
    <dgm:cxn modelId="{290AEA3C-1690-4E0C-B6E0-585EA6B24C98}" type="presParOf" srcId="{DF047451-A205-402F-B6F2-98812CB0BB56}" destId="{39DD91C8-B096-44FD-9005-43AF5ACA3205}" srcOrd="3" destOrd="0" presId="urn:microsoft.com/office/officeart/2008/layout/LinedList"/>
    <dgm:cxn modelId="{A573572B-5AD9-40F5-A02C-C9843C4216CD}" type="presParOf" srcId="{39DD91C8-B096-44FD-9005-43AF5ACA3205}" destId="{942A0414-C99A-4FDC-8CB0-468A74594898}" srcOrd="0" destOrd="0" presId="urn:microsoft.com/office/officeart/2008/layout/LinedList"/>
    <dgm:cxn modelId="{872741E9-49BA-4AC5-A961-76958E07E9E5}" type="presParOf" srcId="{39DD91C8-B096-44FD-9005-43AF5ACA3205}" destId="{4A857E9C-090B-4099-B5D8-9CB4F300276B}" srcOrd="1" destOrd="0" presId="urn:microsoft.com/office/officeart/2008/layout/LinedList"/>
    <dgm:cxn modelId="{0AA278B1-B178-4F1A-83AF-2DC58DF9FD08}" type="presParOf" srcId="{DF047451-A205-402F-B6F2-98812CB0BB56}" destId="{C7306694-0BED-44EB-9401-81FF9649D3BD}" srcOrd="4" destOrd="0" presId="urn:microsoft.com/office/officeart/2008/layout/LinedList"/>
    <dgm:cxn modelId="{7B65E56A-EFB7-4470-9CD1-4E4CC1DF12B2}" type="presParOf" srcId="{DF047451-A205-402F-B6F2-98812CB0BB56}" destId="{05C86950-EA7C-4C66-8E36-B63D6FB70593}" srcOrd="5" destOrd="0" presId="urn:microsoft.com/office/officeart/2008/layout/LinedList"/>
    <dgm:cxn modelId="{DF210599-6276-4D21-971E-736919F4DECD}" type="presParOf" srcId="{05C86950-EA7C-4C66-8E36-B63D6FB70593}" destId="{1ED285A2-1FE9-4226-BE1B-24A0096CEA9E}" srcOrd="0" destOrd="0" presId="urn:microsoft.com/office/officeart/2008/layout/LinedList"/>
    <dgm:cxn modelId="{814B8F98-D2D9-4E62-8A32-D9EF2CD6F935}" type="presParOf" srcId="{05C86950-EA7C-4C66-8E36-B63D6FB70593}" destId="{AF4A91A4-4E89-40E3-8026-CED61C554F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5F7742-7D4D-4E5C-948B-C97D2BCDF28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F254989-1D3E-4B47-B8D4-8529A91E77AF}">
      <dgm:prSet/>
      <dgm:spPr/>
      <dgm:t>
        <a:bodyPr/>
        <a:lstStyle/>
        <a:p>
          <a:r>
            <a:rPr lang="en-GB"/>
            <a:t>The  access of personal data, such as email addresses, home addresses, phone numbers, should always be protected by password.</a:t>
          </a:r>
          <a:endParaRPr lang="en-US"/>
        </a:p>
      </dgm:t>
    </dgm:pt>
    <dgm:pt modelId="{1EB317CE-C4D4-47E5-80D7-B667035F2F27}" type="parTrans" cxnId="{EF026AA0-AB09-4895-B0C1-4C1EE1C88E8A}">
      <dgm:prSet/>
      <dgm:spPr/>
      <dgm:t>
        <a:bodyPr/>
        <a:lstStyle/>
        <a:p>
          <a:endParaRPr lang="en-US"/>
        </a:p>
      </dgm:t>
    </dgm:pt>
    <dgm:pt modelId="{1F97F41E-2DE7-4463-8BFE-EB31F68AFBFE}" type="sibTrans" cxnId="{EF026AA0-AB09-4895-B0C1-4C1EE1C88E8A}">
      <dgm:prSet/>
      <dgm:spPr/>
      <dgm:t>
        <a:bodyPr/>
        <a:lstStyle/>
        <a:p>
          <a:endParaRPr lang="en-US"/>
        </a:p>
      </dgm:t>
    </dgm:pt>
    <dgm:pt modelId="{6F0C2769-170B-4A08-BEED-C5D3152FF25F}">
      <dgm:prSet/>
      <dgm:spPr/>
      <dgm:t>
        <a:bodyPr/>
        <a:lstStyle/>
        <a:p>
          <a:r>
            <a:rPr lang="en-GB"/>
            <a:t>More sensitive information such as bank account emails should be protected by multi level passwords, this will allow the access of certain users t be controlled between levels. </a:t>
          </a:r>
          <a:endParaRPr lang="en-US"/>
        </a:p>
      </dgm:t>
    </dgm:pt>
    <dgm:pt modelId="{E02046CE-A36A-4EE6-8DA6-6E8ED9565E57}" type="parTrans" cxnId="{5EA98431-6295-43A6-88C6-23BCEAD67C54}">
      <dgm:prSet/>
      <dgm:spPr/>
      <dgm:t>
        <a:bodyPr/>
        <a:lstStyle/>
        <a:p>
          <a:endParaRPr lang="en-US"/>
        </a:p>
      </dgm:t>
    </dgm:pt>
    <dgm:pt modelId="{591DAC7C-1811-474C-9A8A-36C5FB65959C}" type="sibTrans" cxnId="{5EA98431-6295-43A6-88C6-23BCEAD67C54}">
      <dgm:prSet/>
      <dgm:spPr/>
      <dgm:t>
        <a:bodyPr/>
        <a:lstStyle/>
        <a:p>
          <a:endParaRPr lang="en-US"/>
        </a:p>
      </dgm:t>
    </dgm:pt>
    <dgm:pt modelId="{9954C361-C3F4-4577-9768-C1CFDBE608C9}" type="pres">
      <dgm:prSet presAssocID="{5E5F7742-7D4D-4E5C-948B-C97D2BCDF28C}" presName="vert0" presStyleCnt="0">
        <dgm:presLayoutVars>
          <dgm:dir/>
          <dgm:animOne val="branch"/>
          <dgm:animLvl val="lvl"/>
        </dgm:presLayoutVars>
      </dgm:prSet>
      <dgm:spPr/>
    </dgm:pt>
    <dgm:pt modelId="{D67E105D-B044-4692-8C9B-9B4F625F819B}" type="pres">
      <dgm:prSet presAssocID="{7F254989-1D3E-4B47-B8D4-8529A91E77AF}" presName="thickLine" presStyleLbl="alignNode1" presStyleIdx="0" presStyleCnt="2"/>
      <dgm:spPr/>
    </dgm:pt>
    <dgm:pt modelId="{8F8897B9-E2C5-40C4-B883-8875457B5C47}" type="pres">
      <dgm:prSet presAssocID="{7F254989-1D3E-4B47-B8D4-8529A91E77AF}" presName="horz1" presStyleCnt="0"/>
      <dgm:spPr/>
    </dgm:pt>
    <dgm:pt modelId="{95A9DD8C-4876-4A73-A13D-058B6B842012}" type="pres">
      <dgm:prSet presAssocID="{7F254989-1D3E-4B47-B8D4-8529A91E77AF}" presName="tx1" presStyleLbl="revTx" presStyleIdx="0" presStyleCnt="2"/>
      <dgm:spPr/>
    </dgm:pt>
    <dgm:pt modelId="{C1292A80-6265-4A63-8265-6CC1FEB750A1}" type="pres">
      <dgm:prSet presAssocID="{7F254989-1D3E-4B47-B8D4-8529A91E77AF}" presName="vert1" presStyleCnt="0"/>
      <dgm:spPr/>
    </dgm:pt>
    <dgm:pt modelId="{57678D5B-39AD-4507-8659-375D936D4510}" type="pres">
      <dgm:prSet presAssocID="{6F0C2769-170B-4A08-BEED-C5D3152FF25F}" presName="thickLine" presStyleLbl="alignNode1" presStyleIdx="1" presStyleCnt="2"/>
      <dgm:spPr/>
    </dgm:pt>
    <dgm:pt modelId="{D501E2D7-3905-4E8D-A93C-23BCA533AC3F}" type="pres">
      <dgm:prSet presAssocID="{6F0C2769-170B-4A08-BEED-C5D3152FF25F}" presName="horz1" presStyleCnt="0"/>
      <dgm:spPr/>
    </dgm:pt>
    <dgm:pt modelId="{748E4E6D-0108-4977-BFC0-D9A8AB55A480}" type="pres">
      <dgm:prSet presAssocID="{6F0C2769-170B-4A08-BEED-C5D3152FF25F}" presName="tx1" presStyleLbl="revTx" presStyleIdx="1" presStyleCnt="2"/>
      <dgm:spPr/>
    </dgm:pt>
    <dgm:pt modelId="{FD093977-240E-4D5C-8CF5-61D288DF7C88}" type="pres">
      <dgm:prSet presAssocID="{6F0C2769-170B-4A08-BEED-C5D3152FF25F}" presName="vert1" presStyleCnt="0"/>
      <dgm:spPr/>
    </dgm:pt>
  </dgm:ptLst>
  <dgm:cxnLst>
    <dgm:cxn modelId="{C79C3715-E2B0-4CA0-B1AC-B852DF0F9AA0}" type="presOf" srcId="{7F254989-1D3E-4B47-B8D4-8529A91E77AF}" destId="{95A9DD8C-4876-4A73-A13D-058B6B842012}" srcOrd="0" destOrd="0" presId="urn:microsoft.com/office/officeart/2008/layout/LinedList"/>
    <dgm:cxn modelId="{CB531D1E-46B1-4F9B-847F-9F1EEBB8E970}" type="presOf" srcId="{6F0C2769-170B-4A08-BEED-C5D3152FF25F}" destId="{748E4E6D-0108-4977-BFC0-D9A8AB55A480}" srcOrd="0" destOrd="0" presId="urn:microsoft.com/office/officeart/2008/layout/LinedList"/>
    <dgm:cxn modelId="{5EA98431-6295-43A6-88C6-23BCEAD67C54}" srcId="{5E5F7742-7D4D-4E5C-948B-C97D2BCDF28C}" destId="{6F0C2769-170B-4A08-BEED-C5D3152FF25F}" srcOrd="1" destOrd="0" parTransId="{E02046CE-A36A-4EE6-8DA6-6E8ED9565E57}" sibTransId="{591DAC7C-1811-474C-9A8A-36C5FB65959C}"/>
    <dgm:cxn modelId="{D83B6B8D-98CD-4E1D-BFA3-379DE6F089B7}" type="presOf" srcId="{5E5F7742-7D4D-4E5C-948B-C97D2BCDF28C}" destId="{9954C361-C3F4-4577-9768-C1CFDBE608C9}" srcOrd="0" destOrd="0" presId="urn:microsoft.com/office/officeart/2008/layout/LinedList"/>
    <dgm:cxn modelId="{EF026AA0-AB09-4895-B0C1-4C1EE1C88E8A}" srcId="{5E5F7742-7D4D-4E5C-948B-C97D2BCDF28C}" destId="{7F254989-1D3E-4B47-B8D4-8529A91E77AF}" srcOrd="0" destOrd="0" parTransId="{1EB317CE-C4D4-47E5-80D7-B667035F2F27}" sibTransId="{1F97F41E-2DE7-4463-8BFE-EB31F68AFBFE}"/>
    <dgm:cxn modelId="{75A89D96-6F55-4DBE-BC5A-16B7267F043F}" type="presParOf" srcId="{9954C361-C3F4-4577-9768-C1CFDBE608C9}" destId="{D67E105D-B044-4692-8C9B-9B4F625F819B}" srcOrd="0" destOrd="0" presId="urn:microsoft.com/office/officeart/2008/layout/LinedList"/>
    <dgm:cxn modelId="{606CBFFA-C577-4E4B-8C9A-076BE6CC189F}" type="presParOf" srcId="{9954C361-C3F4-4577-9768-C1CFDBE608C9}" destId="{8F8897B9-E2C5-40C4-B883-8875457B5C47}" srcOrd="1" destOrd="0" presId="urn:microsoft.com/office/officeart/2008/layout/LinedList"/>
    <dgm:cxn modelId="{409E432D-40E3-4136-84E6-7C2040113B43}" type="presParOf" srcId="{8F8897B9-E2C5-40C4-B883-8875457B5C47}" destId="{95A9DD8C-4876-4A73-A13D-058B6B842012}" srcOrd="0" destOrd="0" presId="urn:microsoft.com/office/officeart/2008/layout/LinedList"/>
    <dgm:cxn modelId="{D2227254-D21B-448D-B202-615F12BB1A5C}" type="presParOf" srcId="{8F8897B9-E2C5-40C4-B883-8875457B5C47}" destId="{C1292A80-6265-4A63-8265-6CC1FEB750A1}" srcOrd="1" destOrd="0" presId="urn:microsoft.com/office/officeart/2008/layout/LinedList"/>
    <dgm:cxn modelId="{EB639EBC-DD1A-4F52-B3BD-4FB090DB4AA0}" type="presParOf" srcId="{9954C361-C3F4-4577-9768-C1CFDBE608C9}" destId="{57678D5B-39AD-4507-8659-375D936D4510}" srcOrd="2" destOrd="0" presId="urn:microsoft.com/office/officeart/2008/layout/LinedList"/>
    <dgm:cxn modelId="{50B91E04-33E8-4516-885D-8984DC403644}" type="presParOf" srcId="{9954C361-C3F4-4577-9768-C1CFDBE608C9}" destId="{D501E2D7-3905-4E8D-A93C-23BCA533AC3F}" srcOrd="3" destOrd="0" presId="urn:microsoft.com/office/officeart/2008/layout/LinedList"/>
    <dgm:cxn modelId="{A4595A74-E1C0-4233-8B6D-9924F630E89B}" type="presParOf" srcId="{D501E2D7-3905-4E8D-A93C-23BCA533AC3F}" destId="{748E4E6D-0108-4977-BFC0-D9A8AB55A480}" srcOrd="0" destOrd="0" presId="urn:microsoft.com/office/officeart/2008/layout/LinedList"/>
    <dgm:cxn modelId="{5FD4DAA7-9551-465E-A69E-D7FA80073AD9}" type="presParOf" srcId="{D501E2D7-3905-4E8D-A93C-23BCA533AC3F}" destId="{FD093977-240E-4D5C-8CF5-61D288DF7C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B635FE6-2F34-409B-8AE4-E6359111C42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8DB0067-2BD6-4413-B856-C61CE145AE37}">
      <dgm:prSet/>
      <dgm:spPr/>
      <dgm:t>
        <a:bodyPr/>
        <a:lstStyle/>
        <a:p>
          <a:r>
            <a:rPr lang="en-GB"/>
            <a:t>What happens if things do go wrong? </a:t>
          </a:r>
          <a:endParaRPr lang="en-US"/>
        </a:p>
      </dgm:t>
    </dgm:pt>
    <dgm:pt modelId="{BF96A84A-E695-40E6-9CBE-0D723869354C}" type="parTrans" cxnId="{95B51A50-A869-423D-A515-ABEC54006B97}">
      <dgm:prSet/>
      <dgm:spPr/>
      <dgm:t>
        <a:bodyPr/>
        <a:lstStyle/>
        <a:p>
          <a:endParaRPr lang="en-US"/>
        </a:p>
      </dgm:t>
    </dgm:pt>
    <dgm:pt modelId="{A8FBF8D3-DE98-45A0-8603-C03A48A33B33}" type="sibTrans" cxnId="{95B51A50-A869-423D-A515-ABEC54006B97}">
      <dgm:prSet/>
      <dgm:spPr/>
      <dgm:t>
        <a:bodyPr/>
        <a:lstStyle/>
        <a:p>
          <a:endParaRPr lang="en-US"/>
        </a:p>
      </dgm:t>
    </dgm:pt>
    <dgm:pt modelId="{720CF69D-863A-4B89-98DD-1B513A2B77EA}">
      <dgm:prSet/>
      <dgm:spPr/>
      <dgm:t>
        <a:bodyPr/>
        <a:lstStyle/>
        <a:p>
          <a:r>
            <a:rPr lang="en-GB"/>
            <a:t>Continually review and develop plan</a:t>
          </a:r>
          <a:endParaRPr lang="en-US"/>
        </a:p>
      </dgm:t>
    </dgm:pt>
    <dgm:pt modelId="{5DE89F84-7627-4CE9-91D4-7FFD0187E8A0}" type="parTrans" cxnId="{6571E80A-0CEB-462B-A3B9-DD92B78EBD94}">
      <dgm:prSet/>
      <dgm:spPr/>
      <dgm:t>
        <a:bodyPr/>
        <a:lstStyle/>
        <a:p>
          <a:endParaRPr lang="en-US"/>
        </a:p>
      </dgm:t>
    </dgm:pt>
    <dgm:pt modelId="{C57EAB5F-9391-421D-9493-55F8D2B90093}" type="sibTrans" cxnId="{6571E80A-0CEB-462B-A3B9-DD92B78EBD94}">
      <dgm:prSet/>
      <dgm:spPr/>
      <dgm:t>
        <a:bodyPr/>
        <a:lstStyle/>
        <a:p>
          <a:endParaRPr lang="en-US"/>
        </a:p>
      </dgm:t>
    </dgm:pt>
    <dgm:pt modelId="{3480BCD7-BF2E-4EE8-9C83-906D97F83F77}">
      <dgm:prSet/>
      <dgm:spPr/>
      <dgm:t>
        <a:bodyPr/>
        <a:lstStyle/>
        <a:p>
          <a:r>
            <a:rPr lang="en-GB"/>
            <a:t>Test plan and personnel </a:t>
          </a:r>
          <a:endParaRPr lang="en-US"/>
        </a:p>
      </dgm:t>
    </dgm:pt>
    <dgm:pt modelId="{384BA5F2-E46D-4524-9F1D-09A9BFA368D3}" type="parTrans" cxnId="{74C5034F-7335-4B14-A296-50FC698E27F1}">
      <dgm:prSet/>
      <dgm:spPr/>
      <dgm:t>
        <a:bodyPr/>
        <a:lstStyle/>
        <a:p>
          <a:endParaRPr lang="en-US"/>
        </a:p>
      </dgm:t>
    </dgm:pt>
    <dgm:pt modelId="{21D17C06-E462-4608-88C6-2D6C85D4AE71}" type="sibTrans" cxnId="{74C5034F-7335-4B14-A296-50FC698E27F1}">
      <dgm:prSet/>
      <dgm:spPr/>
      <dgm:t>
        <a:bodyPr/>
        <a:lstStyle/>
        <a:p>
          <a:endParaRPr lang="en-US"/>
        </a:p>
      </dgm:t>
    </dgm:pt>
    <dgm:pt modelId="{2FBF45EE-8660-4E8C-BF5D-5F4FAA5B5620}">
      <dgm:prSet/>
      <dgm:spPr/>
      <dgm:t>
        <a:bodyPr/>
        <a:lstStyle/>
        <a:p>
          <a:r>
            <a:rPr lang="en-GB"/>
            <a:t>If an incident occurs learn from it, what could have been done differently? </a:t>
          </a:r>
          <a:endParaRPr lang="en-US"/>
        </a:p>
      </dgm:t>
    </dgm:pt>
    <dgm:pt modelId="{B5DBE701-EEE3-4F39-B92E-AEABD7093180}" type="parTrans" cxnId="{55DA4683-C5EA-4AB5-A720-C72C3DEFFA81}">
      <dgm:prSet/>
      <dgm:spPr/>
      <dgm:t>
        <a:bodyPr/>
        <a:lstStyle/>
        <a:p>
          <a:endParaRPr lang="en-US"/>
        </a:p>
      </dgm:t>
    </dgm:pt>
    <dgm:pt modelId="{683CD05A-B9CD-4579-8890-2ED9EA22745B}" type="sibTrans" cxnId="{55DA4683-C5EA-4AB5-A720-C72C3DEFFA81}">
      <dgm:prSet/>
      <dgm:spPr/>
      <dgm:t>
        <a:bodyPr/>
        <a:lstStyle/>
        <a:p>
          <a:endParaRPr lang="en-US"/>
        </a:p>
      </dgm:t>
    </dgm:pt>
    <dgm:pt modelId="{875FB04E-25E2-4D74-8ACA-A5D977DD058C}" type="pres">
      <dgm:prSet presAssocID="{DB635FE6-2F34-409B-8AE4-E6359111C42F}" presName="vert0" presStyleCnt="0">
        <dgm:presLayoutVars>
          <dgm:dir/>
          <dgm:animOne val="branch"/>
          <dgm:animLvl val="lvl"/>
        </dgm:presLayoutVars>
      </dgm:prSet>
      <dgm:spPr/>
    </dgm:pt>
    <dgm:pt modelId="{639A24D0-5B33-4302-9B54-30807D058674}" type="pres">
      <dgm:prSet presAssocID="{58DB0067-2BD6-4413-B856-C61CE145AE37}" presName="thickLine" presStyleLbl="alignNode1" presStyleIdx="0" presStyleCnt="4"/>
      <dgm:spPr/>
    </dgm:pt>
    <dgm:pt modelId="{19C8AC76-7769-4B8B-9184-1817CB102352}" type="pres">
      <dgm:prSet presAssocID="{58DB0067-2BD6-4413-B856-C61CE145AE37}" presName="horz1" presStyleCnt="0"/>
      <dgm:spPr/>
    </dgm:pt>
    <dgm:pt modelId="{BC75AFC1-CD17-48D3-BB50-C276CAA65381}" type="pres">
      <dgm:prSet presAssocID="{58DB0067-2BD6-4413-B856-C61CE145AE37}" presName="tx1" presStyleLbl="revTx" presStyleIdx="0" presStyleCnt="4"/>
      <dgm:spPr/>
    </dgm:pt>
    <dgm:pt modelId="{E303587D-61D8-4107-BDE3-E490311E4FE3}" type="pres">
      <dgm:prSet presAssocID="{58DB0067-2BD6-4413-B856-C61CE145AE37}" presName="vert1" presStyleCnt="0"/>
      <dgm:spPr/>
    </dgm:pt>
    <dgm:pt modelId="{5804E9B9-B43E-4320-85A8-FA5A3971E168}" type="pres">
      <dgm:prSet presAssocID="{720CF69D-863A-4B89-98DD-1B513A2B77EA}" presName="thickLine" presStyleLbl="alignNode1" presStyleIdx="1" presStyleCnt="4"/>
      <dgm:spPr/>
    </dgm:pt>
    <dgm:pt modelId="{0A4E13EB-5B79-46A1-B75B-8699C2019ACC}" type="pres">
      <dgm:prSet presAssocID="{720CF69D-863A-4B89-98DD-1B513A2B77EA}" presName="horz1" presStyleCnt="0"/>
      <dgm:spPr/>
    </dgm:pt>
    <dgm:pt modelId="{65ADCC81-0137-45C0-B257-DF85C1B3C3F0}" type="pres">
      <dgm:prSet presAssocID="{720CF69D-863A-4B89-98DD-1B513A2B77EA}" presName="tx1" presStyleLbl="revTx" presStyleIdx="1" presStyleCnt="4"/>
      <dgm:spPr/>
    </dgm:pt>
    <dgm:pt modelId="{2D099A54-4B39-4839-B32B-9734C1C72C05}" type="pres">
      <dgm:prSet presAssocID="{720CF69D-863A-4B89-98DD-1B513A2B77EA}" presName="vert1" presStyleCnt="0"/>
      <dgm:spPr/>
    </dgm:pt>
    <dgm:pt modelId="{E636C9CE-25D6-4196-9D7C-46BE75958C65}" type="pres">
      <dgm:prSet presAssocID="{3480BCD7-BF2E-4EE8-9C83-906D97F83F77}" presName="thickLine" presStyleLbl="alignNode1" presStyleIdx="2" presStyleCnt="4"/>
      <dgm:spPr/>
    </dgm:pt>
    <dgm:pt modelId="{4A11FD23-C4EE-45C5-B7F4-702FDB02D9C3}" type="pres">
      <dgm:prSet presAssocID="{3480BCD7-BF2E-4EE8-9C83-906D97F83F77}" presName="horz1" presStyleCnt="0"/>
      <dgm:spPr/>
    </dgm:pt>
    <dgm:pt modelId="{028151E5-6A8B-4689-9EE8-678627EA30B9}" type="pres">
      <dgm:prSet presAssocID="{3480BCD7-BF2E-4EE8-9C83-906D97F83F77}" presName="tx1" presStyleLbl="revTx" presStyleIdx="2" presStyleCnt="4"/>
      <dgm:spPr/>
    </dgm:pt>
    <dgm:pt modelId="{7FFE5AEE-EAD2-4EF4-B826-447A955B82E1}" type="pres">
      <dgm:prSet presAssocID="{3480BCD7-BF2E-4EE8-9C83-906D97F83F77}" presName="vert1" presStyleCnt="0"/>
      <dgm:spPr/>
    </dgm:pt>
    <dgm:pt modelId="{BDFC8010-8690-4C04-BE11-549511A15FA9}" type="pres">
      <dgm:prSet presAssocID="{2FBF45EE-8660-4E8C-BF5D-5F4FAA5B5620}" presName="thickLine" presStyleLbl="alignNode1" presStyleIdx="3" presStyleCnt="4"/>
      <dgm:spPr/>
    </dgm:pt>
    <dgm:pt modelId="{F374E2D8-1B9C-486C-8A5E-6FEEF2267E4C}" type="pres">
      <dgm:prSet presAssocID="{2FBF45EE-8660-4E8C-BF5D-5F4FAA5B5620}" presName="horz1" presStyleCnt="0"/>
      <dgm:spPr/>
    </dgm:pt>
    <dgm:pt modelId="{CFDC43BD-C0DD-495B-AB74-30DAA7CCA4D3}" type="pres">
      <dgm:prSet presAssocID="{2FBF45EE-8660-4E8C-BF5D-5F4FAA5B5620}" presName="tx1" presStyleLbl="revTx" presStyleIdx="3" presStyleCnt="4"/>
      <dgm:spPr/>
    </dgm:pt>
    <dgm:pt modelId="{4DF6068A-4904-4275-98CB-900A33647F37}" type="pres">
      <dgm:prSet presAssocID="{2FBF45EE-8660-4E8C-BF5D-5F4FAA5B5620}" presName="vert1" presStyleCnt="0"/>
      <dgm:spPr/>
    </dgm:pt>
  </dgm:ptLst>
  <dgm:cxnLst>
    <dgm:cxn modelId="{6571E80A-0CEB-462B-A3B9-DD92B78EBD94}" srcId="{DB635FE6-2F34-409B-8AE4-E6359111C42F}" destId="{720CF69D-863A-4B89-98DD-1B513A2B77EA}" srcOrd="1" destOrd="0" parTransId="{5DE89F84-7627-4CE9-91D4-7FFD0187E8A0}" sibTransId="{C57EAB5F-9391-421D-9493-55F8D2B90093}"/>
    <dgm:cxn modelId="{74C5034F-7335-4B14-A296-50FC698E27F1}" srcId="{DB635FE6-2F34-409B-8AE4-E6359111C42F}" destId="{3480BCD7-BF2E-4EE8-9C83-906D97F83F77}" srcOrd="2" destOrd="0" parTransId="{384BA5F2-E46D-4524-9F1D-09A9BFA368D3}" sibTransId="{21D17C06-E462-4608-88C6-2D6C85D4AE71}"/>
    <dgm:cxn modelId="{95B51A50-A869-423D-A515-ABEC54006B97}" srcId="{DB635FE6-2F34-409B-8AE4-E6359111C42F}" destId="{58DB0067-2BD6-4413-B856-C61CE145AE37}" srcOrd="0" destOrd="0" parTransId="{BF96A84A-E695-40E6-9CBE-0D723869354C}" sibTransId="{A8FBF8D3-DE98-45A0-8603-C03A48A33B33}"/>
    <dgm:cxn modelId="{68854C52-F5AA-4384-8599-45159D8231E0}" type="presOf" srcId="{58DB0067-2BD6-4413-B856-C61CE145AE37}" destId="{BC75AFC1-CD17-48D3-BB50-C276CAA65381}" srcOrd="0" destOrd="0" presId="urn:microsoft.com/office/officeart/2008/layout/LinedList"/>
    <dgm:cxn modelId="{55DA4683-C5EA-4AB5-A720-C72C3DEFFA81}" srcId="{DB635FE6-2F34-409B-8AE4-E6359111C42F}" destId="{2FBF45EE-8660-4E8C-BF5D-5F4FAA5B5620}" srcOrd="3" destOrd="0" parTransId="{B5DBE701-EEE3-4F39-B92E-AEABD7093180}" sibTransId="{683CD05A-B9CD-4579-8890-2ED9EA22745B}"/>
    <dgm:cxn modelId="{8B0A0192-547A-4AD4-BC7C-2696C9A9333A}" type="presOf" srcId="{720CF69D-863A-4B89-98DD-1B513A2B77EA}" destId="{65ADCC81-0137-45C0-B257-DF85C1B3C3F0}" srcOrd="0" destOrd="0" presId="urn:microsoft.com/office/officeart/2008/layout/LinedList"/>
    <dgm:cxn modelId="{04E2A3CA-D8C2-497C-AE8F-1A784336EC56}" type="presOf" srcId="{2FBF45EE-8660-4E8C-BF5D-5F4FAA5B5620}" destId="{CFDC43BD-C0DD-495B-AB74-30DAA7CCA4D3}" srcOrd="0" destOrd="0" presId="urn:microsoft.com/office/officeart/2008/layout/LinedList"/>
    <dgm:cxn modelId="{1E2202DE-426B-457B-9480-F82624767483}" type="presOf" srcId="{3480BCD7-BF2E-4EE8-9C83-906D97F83F77}" destId="{028151E5-6A8B-4689-9EE8-678627EA30B9}" srcOrd="0" destOrd="0" presId="urn:microsoft.com/office/officeart/2008/layout/LinedList"/>
    <dgm:cxn modelId="{38B1B1E5-97F1-472F-B20F-2B9AA5B7BDBC}" type="presOf" srcId="{DB635FE6-2F34-409B-8AE4-E6359111C42F}" destId="{875FB04E-25E2-4D74-8ACA-A5D977DD058C}" srcOrd="0" destOrd="0" presId="urn:microsoft.com/office/officeart/2008/layout/LinedList"/>
    <dgm:cxn modelId="{685DE39F-6AAE-459A-9008-11AD17B24875}" type="presParOf" srcId="{875FB04E-25E2-4D74-8ACA-A5D977DD058C}" destId="{639A24D0-5B33-4302-9B54-30807D058674}" srcOrd="0" destOrd="0" presId="urn:microsoft.com/office/officeart/2008/layout/LinedList"/>
    <dgm:cxn modelId="{092B37E8-0266-4793-8483-EB6822210550}" type="presParOf" srcId="{875FB04E-25E2-4D74-8ACA-A5D977DD058C}" destId="{19C8AC76-7769-4B8B-9184-1817CB102352}" srcOrd="1" destOrd="0" presId="urn:microsoft.com/office/officeart/2008/layout/LinedList"/>
    <dgm:cxn modelId="{BE894CBA-16F2-4635-95F0-75CC003F63A6}" type="presParOf" srcId="{19C8AC76-7769-4B8B-9184-1817CB102352}" destId="{BC75AFC1-CD17-48D3-BB50-C276CAA65381}" srcOrd="0" destOrd="0" presId="urn:microsoft.com/office/officeart/2008/layout/LinedList"/>
    <dgm:cxn modelId="{B1C2B9FA-86A6-4EE0-9BA7-9B359FCE74AE}" type="presParOf" srcId="{19C8AC76-7769-4B8B-9184-1817CB102352}" destId="{E303587D-61D8-4107-BDE3-E490311E4FE3}" srcOrd="1" destOrd="0" presId="urn:microsoft.com/office/officeart/2008/layout/LinedList"/>
    <dgm:cxn modelId="{881F134B-3073-4D81-AD85-CDB29FFDBB39}" type="presParOf" srcId="{875FB04E-25E2-4D74-8ACA-A5D977DD058C}" destId="{5804E9B9-B43E-4320-85A8-FA5A3971E168}" srcOrd="2" destOrd="0" presId="urn:microsoft.com/office/officeart/2008/layout/LinedList"/>
    <dgm:cxn modelId="{1B39F513-9D70-4362-8A1D-55AFD98C789E}" type="presParOf" srcId="{875FB04E-25E2-4D74-8ACA-A5D977DD058C}" destId="{0A4E13EB-5B79-46A1-B75B-8699C2019ACC}" srcOrd="3" destOrd="0" presId="urn:microsoft.com/office/officeart/2008/layout/LinedList"/>
    <dgm:cxn modelId="{4E6F206B-42CD-4663-AA6F-9C1E0DA292C3}" type="presParOf" srcId="{0A4E13EB-5B79-46A1-B75B-8699C2019ACC}" destId="{65ADCC81-0137-45C0-B257-DF85C1B3C3F0}" srcOrd="0" destOrd="0" presId="urn:microsoft.com/office/officeart/2008/layout/LinedList"/>
    <dgm:cxn modelId="{5D4AB2F1-C20F-44FD-A34C-A3F4C56DCE97}" type="presParOf" srcId="{0A4E13EB-5B79-46A1-B75B-8699C2019ACC}" destId="{2D099A54-4B39-4839-B32B-9734C1C72C05}" srcOrd="1" destOrd="0" presId="urn:microsoft.com/office/officeart/2008/layout/LinedList"/>
    <dgm:cxn modelId="{6A9021C0-FD5C-4DEA-866E-FFE3298D5C0F}" type="presParOf" srcId="{875FB04E-25E2-4D74-8ACA-A5D977DD058C}" destId="{E636C9CE-25D6-4196-9D7C-46BE75958C65}" srcOrd="4" destOrd="0" presId="urn:microsoft.com/office/officeart/2008/layout/LinedList"/>
    <dgm:cxn modelId="{AB73F9A1-5623-4943-BBD9-341F038020C8}" type="presParOf" srcId="{875FB04E-25E2-4D74-8ACA-A5D977DD058C}" destId="{4A11FD23-C4EE-45C5-B7F4-702FDB02D9C3}" srcOrd="5" destOrd="0" presId="urn:microsoft.com/office/officeart/2008/layout/LinedList"/>
    <dgm:cxn modelId="{BCA9A1FB-A1D1-4F7D-9920-3DED07379767}" type="presParOf" srcId="{4A11FD23-C4EE-45C5-B7F4-702FDB02D9C3}" destId="{028151E5-6A8B-4689-9EE8-678627EA30B9}" srcOrd="0" destOrd="0" presId="urn:microsoft.com/office/officeart/2008/layout/LinedList"/>
    <dgm:cxn modelId="{ACA8CE5D-3C76-4AFE-9C26-DE0509E0B0FB}" type="presParOf" srcId="{4A11FD23-C4EE-45C5-B7F4-702FDB02D9C3}" destId="{7FFE5AEE-EAD2-4EF4-B826-447A955B82E1}" srcOrd="1" destOrd="0" presId="urn:microsoft.com/office/officeart/2008/layout/LinedList"/>
    <dgm:cxn modelId="{45079D34-2F38-41FB-967B-5A7327C9F0FA}" type="presParOf" srcId="{875FB04E-25E2-4D74-8ACA-A5D977DD058C}" destId="{BDFC8010-8690-4C04-BE11-549511A15FA9}" srcOrd="6" destOrd="0" presId="urn:microsoft.com/office/officeart/2008/layout/LinedList"/>
    <dgm:cxn modelId="{17FDD1A2-F88B-49E0-BC40-95D239A18597}" type="presParOf" srcId="{875FB04E-25E2-4D74-8ACA-A5D977DD058C}" destId="{F374E2D8-1B9C-486C-8A5E-6FEEF2267E4C}" srcOrd="7" destOrd="0" presId="urn:microsoft.com/office/officeart/2008/layout/LinedList"/>
    <dgm:cxn modelId="{E3D120D5-69C0-4A2F-A706-A9113EE897F2}" type="presParOf" srcId="{F374E2D8-1B9C-486C-8A5E-6FEEF2267E4C}" destId="{CFDC43BD-C0DD-495B-AB74-30DAA7CCA4D3}" srcOrd="0" destOrd="0" presId="urn:microsoft.com/office/officeart/2008/layout/LinedList"/>
    <dgm:cxn modelId="{40A2B220-1275-41AF-8B5D-915D85DA6F4D}" type="presParOf" srcId="{F374E2D8-1B9C-486C-8A5E-6FEEF2267E4C}" destId="{4DF6068A-4904-4275-98CB-900A33647F3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83605B-0081-45E7-B43D-923B5B29C18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551967A-9A16-46F4-BEC3-46F4B0CB71C4}">
      <dgm:prSet/>
      <dgm:spPr/>
      <dgm:t>
        <a:bodyPr/>
        <a:lstStyle/>
        <a:p>
          <a:r>
            <a:rPr lang="en-GB"/>
            <a:t>It is always important to be considerate when collecting, storing and processing data.</a:t>
          </a:r>
          <a:endParaRPr lang="en-US"/>
        </a:p>
      </dgm:t>
    </dgm:pt>
    <dgm:pt modelId="{7089E614-9E3A-477A-AB54-814D5D541968}" type="parTrans" cxnId="{D58AE2ED-8F2F-4486-AF85-3057932E7DC3}">
      <dgm:prSet/>
      <dgm:spPr/>
      <dgm:t>
        <a:bodyPr/>
        <a:lstStyle/>
        <a:p>
          <a:endParaRPr lang="en-US"/>
        </a:p>
      </dgm:t>
    </dgm:pt>
    <dgm:pt modelId="{F9A030B4-FEAB-4BD4-A446-37AB746E00AA}" type="sibTrans" cxnId="{D58AE2ED-8F2F-4486-AF85-3057932E7DC3}">
      <dgm:prSet/>
      <dgm:spPr/>
      <dgm:t>
        <a:bodyPr/>
        <a:lstStyle/>
        <a:p>
          <a:endParaRPr lang="en-US"/>
        </a:p>
      </dgm:t>
    </dgm:pt>
    <dgm:pt modelId="{51467F67-2739-4610-855F-5B2F1A302A1C}">
      <dgm:prSet/>
      <dgm:spPr/>
      <dgm:t>
        <a:bodyPr/>
        <a:lstStyle/>
        <a:p>
          <a:r>
            <a:rPr lang="en-GB"/>
            <a:t>Security procedures, as well as reaction plans need to be in place.</a:t>
          </a:r>
          <a:endParaRPr lang="en-US"/>
        </a:p>
      </dgm:t>
    </dgm:pt>
    <dgm:pt modelId="{540F02F3-EA14-4E0E-967A-1DF7864A7B40}" type="parTrans" cxnId="{2286B3CA-F359-4870-A7D1-B7CE8227FA98}">
      <dgm:prSet/>
      <dgm:spPr/>
      <dgm:t>
        <a:bodyPr/>
        <a:lstStyle/>
        <a:p>
          <a:endParaRPr lang="en-US"/>
        </a:p>
      </dgm:t>
    </dgm:pt>
    <dgm:pt modelId="{87AAF47B-56BA-44B2-9F6C-A42853C2B7C0}" type="sibTrans" cxnId="{2286B3CA-F359-4870-A7D1-B7CE8227FA98}">
      <dgm:prSet/>
      <dgm:spPr/>
      <dgm:t>
        <a:bodyPr/>
        <a:lstStyle/>
        <a:p>
          <a:endParaRPr lang="en-US"/>
        </a:p>
      </dgm:t>
    </dgm:pt>
    <dgm:pt modelId="{E1E37EB6-CAAE-43EE-9A42-F1D07494CB3B}">
      <dgm:prSet/>
      <dgm:spPr/>
      <dgm:t>
        <a:bodyPr/>
        <a:lstStyle/>
        <a:p>
          <a:r>
            <a:rPr lang="en-GB"/>
            <a:t>Honesty and transparency are important in building customer relationships </a:t>
          </a:r>
          <a:endParaRPr lang="en-US"/>
        </a:p>
      </dgm:t>
    </dgm:pt>
    <dgm:pt modelId="{CBBC664D-6444-4CF1-B7ED-6F2D96197661}" type="parTrans" cxnId="{3F9E00BA-3CC7-4240-B717-93897AA46BA0}">
      <dgm:prSet/>
      <dgm:spPr/>
      <dgm:t>
        <a:bodyPr/>
        <a:lstStyle/>
        <a:p>
          <a:endParaRPr lang="en-US"/>
        </a:p>
      </dgm:t>
    </dgm:pt>
    <dgm:pt modelId="{2A97462B-EBBF-4D37-BA17-B765982D1C8F}" type="sibTrans" cxnId="{3F9E00BA-3CC7-4240-B717-93897AA46BA0}">
      <dgm:prSet/>
      <dgm:spPr/>
      <dgm:t>
        <a:bodyPr/>
        <a:lstStyle/>
        <a:p>
          <a:endParaRPr lang="en-US"/>
        </a:p>
      </dgm:t>
    </dgm:pt>
    <dgm:pt modelId="{91C7A3FA-EB5E-4E1F-A8DC-110B8767F143}" type="pres">
      <dgm:prSet presAssocID="{D483605B-0081-45E7-B43D-923B5B29C184}" presName="vert0" presStyleCnt="0">
        <dgm:presLayoutVars>
          <dgm:dir/>
          <dgm:animOne val="branch"/>
          <dgm:animLvl val="lvl"/>
        </dgm:presLayoutVars>
      </dgm:prSet>
      <dgm:spPr/>
    </dgm:pt>
    <dgm:pt modelId="{5FE823C7-C7BE-4196-8FB1-67710D120FDA}" type="pres">
      <dgm:prSet presAssocID="{E551967A-9A16-46F4-BEC3-46F4B0CB71C4}" presName="thickLine" presStyleLbl="alignNode1" presStyleIdx="0" presStyleCnt="3"/>
      <dgm:spPr/>
    </dgm:pt>
    <dgm:pt modelId="{3BD48563-5A8D-4839-928C-E1CD08351E21}" type="pres">
      <dgm:prSet presAssocID="{E551967A-9A16-46F4-BEC3-46F4B0CB71C4}" presName="horz1" presStyleCnt="0"/>
      <dgm:spPr/>
    </dgm:pt>
    <dgm:pt modelId="{7C74F7B8-D8FB-44EC-98D7-80BB29E6D085}" type="pres">
      <dgm:prSet presAssocID="{E551967A-9A16-46F4-BEC3-46F4B0CB71C4}" presName="tx1" presStyleLbl="revTx" presStyleIdx="0" presStyleCnt="3"/>
      <dgm:spPr/>
    </dgm:pt>
    <dgm:pt modelId="{6E2006EF-2295-4038-BBBB-84FE1F53A6B4}" type="pres">
      <dgm:prSet presAssocID="{E551967A-9A16-46F4-BEC3-46F4B0CB71C4}" presName="vert1" presStyleCnt="0"/>
      <dgm:spPr/>
    </dgm:pt>
    <dgm:pt modelId="{31261082-68EB-4619-B103-892830EA018A}" type="pres">
      <dgm:prSet presAssocID="{51467F67-2739-4610-855F-5B2F1A302A1C}" presName="thickLine" presStyleLbl="alignNode1" presStyleIdx="1" presStyleCnt="3"/>
      <dgm:spPr/>
    </dgm:pt>
    <dgm:pt modelId="{33C7670C-6A2B-4BAE-9F8D-3E3DFD590597}" type="pres">
      <dgm:prSet presAssocID="{51467F67-2739-4610-855F-5B2F1A302A1C}" presName="horz1" presStyleCnt="0"/>
      <dgm:spPr/>
    </dgm:pt>
    <dgm:pt modelId="{1C1DAD7D-8237-4D84-84A0-A0EB4168072A}" type="pres">
      <dgm:prSet presAssocID="{51467F67-2739-4610-855F-5B2F1A302A1C}" presName="tx1" presStyleLbl="revTx" presStyleIdx="1" presStyleCnt="3"/>
      <dgm:spPr/>
    </dgm:pt>
    <dgm:pt modelId="{E81E2E23-05A3-4918-B864-9078BD2BD9E9}" type="pres">
      <dgm:prSet presAssocID="{51467F67-2739-4610-855F-5B2F1A302A1C}" presName="vert1" presStyleCnt="0"/>
      <dgm:spPr/>
    </dgm:pt>
    <dgm:pt modelId="{905D1803-2860-4EF4-A116-FCC64EBB6E3B}" type="pres">
      <dgm:prSet presAssocID="{E1E37EB6-CAAE-43EE-9A42-F1D07494CB3B}" presName="thickLine" presStyleLbl="alignNode1" presStyleIdx="2" presStyleCnt="3"/>
      <dgm:spPr/>
    </dgm:pt>
    <dgm:pt modelId="{D191F55B-101B-4F57-A018-94AA5EF0D8FC}" type="pres">
      <dgm:prSet presAssocID="{E1E37EB6-CAAE-43EE-9A42-F1D07494CB3B}" presName="horz1" presStyleCnt="0"/>
      <dgm:spPr/>
    </dgm:pt>
    <dgm:pt modelId="{7313BEB6-978C-4DDA-B380-A4305BEA2502}" type="pres">
      <dgm:prSet presAssocID="{E1E37EB6-CAAE-43EE-9A42-F1D07494CB3B}" presName="tx1" presStyleLbl="revTx" presStyleIdx="2" presStyleCnt="3"/>
      <dgm:spPr/>
    </dgm:pt>
    <dgm:pt modelId="{9772CCAA-9CB0-4948-BA41-83D3C9A58128}" type="pres">
      <dgm:prSet presAssocID="{E1E37EB6-CAAE-43EE-9A42-F1D07494CB3B}" presName="vert1" presStyleCnt="0"/>
      <dgm:spPr/>
    </dgm:pt>
  </dgm:ptLst>
  <dgm:cxnLst>
    <dgm:cxn modelId="{52A8DD26-6879-403E-804B-A868260C1610}" type="presOf" srcId="{51467F67-2739-4610-855F-5B2F1A302A1C}" destId="{1C1DAD7D-8237-4D84-84A0-A0EB4168072A}" srcOrd="0" destOrd="0" presId="urn:microsoft.com/office/officeart/2008/layout/LinedList"/>
    <dgm:cxn modelId="{7E02A76F-33E3-4B7C-8928-31E0A7900B7B}" type="presOf" srcId="{E1E37EB6-CAAE-43EE-9A42-F1D07494CB3B}" destId="{7313BEB6-978C-4DDA-B380-A4305BEA2502}" srcOrd="0" destOrd="0" presId="urn:microsoft.com/office/officeart/2008/layout/LinedList"/>
    <dgm:cxn modelId="{F4FBA49B-9D4D-475B-8E52-1AE8907CA710}" type="presOf" srcId="{E551967A-9A16-46F4-BEC3-46F4B0CB71C4}" destId="{7C74F7B8-D8FB-44EC-98D7-80BB29E6D085}" srcOrd="0" destOrd="0" presId="urn:microsoft.com/office/officeart/2008/layout/LinedList"/>
    <dgm:cxn modelId="{A93AA0B3-44A9-4314-A74A-73AA0FA61E5A}" type="presOf" srcId="{D483605B-0081-45E7-B43D-923B5B29C184}" destId="{91C7A3FA-EB5E-4E1F-A8DC-110B8767F143}" srcOrd="0" destOrd="0" presId="urn:microsoft.com/office/officeart/2008/layout/LinedList"/>
    <dgm:cxn modelId="{3F9E00BA-3CC7-4240-B717-93897AA46BA0}" srcId="{D483605B-0081-45E7-B43D-923B5B29C184}" destId="{E1E37EB6-CAAE-43EE-9A42-F1D07494CB3B}" srcOrd="2" destOrd="0" parTransId="{CBBC664D-6444-4CF1-B7ED-6F2D96197661}" sibTransId="{2A97462B-EBBF-4D37-BA17-B765982D1C8F}"/>
    <dgm:cxn modelId="{2286B3CA-F359-4870-A7D1-B7CE8227FA98}" srcId="{D483605B-0081-45E7-B43D-923B5B29C184}" destId="{51467F67-2739-4610-855F-5B2F1A302A1C}" srcOrd="1" destOrd="0" parTransId="{540F02F3-EA14-4E0E-967A-1DF7864A7B40}" sibTransId="{87AAF47B-56BA-44B2-9F6C-A42853C2B7C0}"/>
    <dgm:cxn modelId="{D58AE2ED-8F2F-4486-AF85-3057932E7DC3}" srcId="{D483605B-0081-45E7-B43D-923B5B29C184}" destId="{E551967A-9A16-46F4-BEC3-46F4B0CB71C4}" srcOrd="0" destOrd="0" parTransId="{7089E614-9E3A-477A-AB54-814D5D541968}" sibTransId="{F9A030B4-FEAB-4BD4-A446-37AB746E00AA}"/>
    <dgm:cxn modelId="{4F19826D-F3DA-4BDC-A109-B9DABCEEAA50}" type="presParOf" srcId="{91C7A3FA-EB5E-4E1F-A8DC-110B8767F143}" destId="{5FE823C7-C7BE-4196-8FB1-67710D120FDA}" srcOrd="0" destOrd="0" presId="urn:microsoft.com/office/officeart/2008/layout/LinedList"/>
    <dgm:cxn modelId="{CE3359DD-1A4C-4083-BA82-F0DF010453A9}" type="presParOf" srcId="{91C7A3FA-EB5E-4E1F-A8DC-110B8767F143}" destId="{3BD48563-5A8D-4839-928C-E1CD08351E21}" srcOrd="1" destOrd="0" presId="urn:microsoft.com/office/officeart/2008/layout/LinedList"/>
    <dgm:cxn modelId="{CAC44DF3-1719-4DB5-8508-9C8EDE029509}" type="presParOf" srcId="{3BD48563-5A8D-4839-928C-E1CD08351E21}" destId="{7C74F7B8-D8FB-44EC-98D7-80BB29E6D085}" srcOrd="0" destOrd="0" presId="urn:microsoft.com/office/officeart/2008/layout/LinedList"/>
    <dgm:cxn modelId="{776160F7-6DA8-4815-BD5E-992A0B545F6D}" type="presParOf" srcId="{3BD48563-5A8D-4839-928C-E1CD08351E21}" destId="{6E2006EF-2295-4038-BBBB-84FE1F53A6B4}" srcOrd="1" destOrd="0" presId="urn:microsoft.com/office/officeart/2008/layout/LinedList"/>
    <dgm:cxn modelId="{6D2A5DDB-9DD5-4FFB-B39E-AE0146DDBDDB}" type="presParOf" srcId="{91C7A3FA-EB5E-4E1F-A8DC-110B8767F143}" destId="{31261082-68EB-4619-B103-892830EA018A}" srcOrd="2" destOrd="0" presId="urn:microsoft.com/office/officeart/2008/layout/LinedList"/>
    <dgm:cxn modelId="{30212114-59D5-4AD6-97C1-7D5ACA3B122F}" type="presParOf" srcId="{91C7A3FA-EB5E-4E1F-A8DC-110B8767F143}" destId="{33C7670C-6A2B-4BAE-9F8D-3E3DFD590597}" srcOrd="3" destOrd="0" presId="urn:microsoft.com/office/officeart/2008/layout/LinedList"/>
    <dgm:cxn modelId="{68DF5011-C8A5-493A-9292-D52CED679596}" type="presParOf" srcId="{33C7670C-6A2B-4BAE-9F8D-3E3DFD590597}" destId="{1C1DAD7D-8237-4D84-84A0-A0EB4168072A}" srcOrd="0" destOrd="0" presId="urn:microsoft.com/office/officeart/2008/layout/LinedList"/>
    <dgm:cxn modelId="{5FD52530-C5E3-411E-8B3F-7FF9C995522C}" type="presParOf" srcId="{33C7670C-6A2B-4BAE-9F8D-3E3DFD590597}" destId="{E81E2E23-05A3-4918-B864-9078BD2BD9E9}" srcOrd="1" destOrd="0" presId="urn:microsoft.com/office/officeart/2008/layout/LinedList"/>
    <dgm:cxn modelId="{86640660-B17A-4402-880D-DA0CADB2C07E}" type="presParOf" srcId="{91C7A3FA-EB5E-4E1F-A8DC-110B8767F143}" destId="{905D1803-2860-4EF4-A116-FCC64EBB6E3B}" srcOrd="4" destOrd="0" presId="urn:microsoft.com/office/officeart/2008/layout/LinedList"/>
    <dgm:cxn modelId="{30F0248F-593D-4F1E-823B-F6BC96C19262}" type="presParOf" srcId="{91C7A3FA-EB5E-4E1F-A8DC-110B8767F143}" destId="{D191F55B-101B-4F57-A018-94AA5EF0D8FC}" srcOrd="5" destOrd="0" presId="urn:microsoft.com/office/officeart/2008/layout/LinedList"/>
    <dgm:cxn modelId="{874DC401-B160-4AA0-AD54-0DEBAE137F55}" type="presParOf" srcId="{D191F55B-101B-4F57-A018-94AA5EF0D8FC}" destId="{7313BEB6-978C-4DDA-B380-A4305BEA2502}" srcOrd="0" destOrd="0" presId="urn:microsoft.com/office/officeart/2008/layout/LinedList"/>
    <dgm:cxn modelId="{BBAE8662-8214-43BD-9088-BE04248FECD0}" type="presParOf" srcId="{D191F55B-101B-4F57-A018-94AA5EF0D8FC}" destId="{9772CCAA-9CB0-4948-BA41-83D3C9A581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8A840-F476-4C59-BA7F-9CE00F7FAB41}">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48BED9-413A-43AB-B6E7-69D2DCAA35DC}">
      <dsp:nvSpPr>
        <dsp:cNvPr id="0" name=""/>
        <dsp:cNvSpPr/>
      </dsp:nvSpPr>
      <dsp:spPr>
        <a:xfrm>
          <a:off x="0" y="2492"/>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This report will look at: </a:t>
          </a:r>
          <a:endParaRPr lang="en-US" sz="2300" kern="1200"/>
        </a:p>
      </dsp:txBody>
      <dsp:txXfrm>
        <a:off x="0" y="2492"/>
        <a:ext cx="6492875" cy="850069"/>
      </dsp:txXfrm>
    </dsp:sp>
    <dsp:sp modelId="{FE7F55CC-0D58-47FB-A272-28E346AE561E}">
      <dsp:nvSpPr>
        <dsp:cNvPr id="0" name=""/>
        <dsp:cNvSpPr/>
      </dsp:nvSpPr>
      <dsp:spPr>
        <a:xfrm>
          <a:off x="0" y="852561"/>
          <a:ext cx="6492875"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6EE2A-02BF-422D-AC51-6E65D42E5931}">
      <dsp:nvSpPr>
        <dsp:cNvPr id="0" name=""/>
        <dsp:cNvSpPr/>
      </dsp:nvSpPr>
      <dsp:spPr>
        <a:xfrm>
          <a:off x="0" y="852561"/>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GDPR and how it effects SWFT</a:t>
          </a:r>
          <a:endParaRPr lang="en-US" sz="2300" kern="1200"/>
        </a:p>
      </dsp:txBody>
      <dsp:txXfrm>
        <a:off x="0" y="852561"/>
        <a:ext cx="6492875" cy="850069"/>
      </dsp:txXfrm>
    </dsp:sp>
    <dsp:sp modelId="{E73CB26F-245A-4F88-B04B-918523B9BF0B}">
      <dsp:nvSpPr>
        <dsp:cNvPr id="0" name=""/>
        <dsp:cNvSpPr/>
      </dsp:nvSpPr>
      <dsp:spPr>
        <a:xfrm>
          <a:off x="0" y="1702630"/>
          <a:ext cx="6492875"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B00148-A92F-45F3-AC78-283D22653140}">
      <dsp:nvSpPr>
        <dsp:cNvPr id="0" name=""/>
        <dsp:cNvSpPr/>
      </dsp:nvSpPr>
      <dsp:spPr>
        <a:xfrm>
          <a:off x="0" y="1702630"/>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What SWFT are responsible for in terms of their customers Data</a:t>
          </a:r>
          <a:endParaRPr lang="en-US" sz="2300" kern="1200"/>
        </a:p>
      </dsp:txBody>
      <dsp:txXfrm>
        <a:off x="0" y="1702630"/>
        <a:ext cx="6492875" cy="850069"/>
      </dsp:txXfrm>
    </dsp:sp>
    <dsp:sp modelId="{B1E21C60-D8EE-4D61-A6C9-64A8F600F8C0}">
      <dsp:nvSpPr>
        <dsp:cNvPr id="0" name=""/>
        <dsp:cNvSpPr/>
      </dsp:nvSpPr>
      <dsp:spPr>
        <a:xfrm>
          <a:off x="0" y="2552699"/>
          <a:ext cx="6492875"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80AD9-EEC0-4F8B-9F03-3E61F9AC076A}">
      <dsp:nvSpPr>
        <dsp:cNvPr id="0" name=""/>
        <dsp:cNvSpPr/>
      </dsp:nvSpPr>
      <dsp:spPr>
        <a:xfrm>
          <a:off x="0" y="255269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How to Securely manage all systems that have access to Data</a:t>
          </a:r>
          <a:endParaRPr lang="en-US" sz="2300" kern="1200"/>
        </a:p>
      </dsp:txBody>
      <dsp:txXfrm>
        <a:off x="0" y="2552699"/>
        <a:ext cx="6492875" cy="850069"/>
      </dsp:txXfrm>
    </dsp:sp>
    <dsp:sp modelId="{39F14C81-6F13-41AB-9476-D111507025E4}">
      <dsp:nvSpPr>
        <dsp:cNvPr id="0" name=""/>
        <dsp:cNvSpPr/>
      </dsp:nvSpPr>
      <dsp:spPr>
        <a:xfrm>
          <a:off x="0" y="3402769"/>
          <a:ext cx="6492875"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2E79A2-CD92-4B8A-BB84-085F2E8EA0F7}">
      <dsp:nvSpPr>
        <dsp:cNvPr id="0" name=""/>
        <dsp:cNvSpPr/>
      </dsp:nvSpPr>
      <dsp:spPr>
        <a:xfrm>
          <a:off x="0" y="3402769"/>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How this translates to customer trust </a:t>
          </a:r>
          <a:endParaRPr lang="en-US" sz="2300" kern="1200"/>
        </a:p>
      </dsp:txBody>
      <dsp:txXfrm>
        <a:off x="0" y="3402769"/>
        <a:ext cx="6492875" cy="850069"/>
      </dsp:txXfrm>
    </dsp:sp>
    <dsp:sp modelId="{4490046F-E636-47BE-A7DF-67BE05B36C39}">
      <dsp:nvSpPr>
        <dsp:cNvPr id="0" name=""/>
        <dsp:cNvSpPr/>
      </dsp:nvSpPr>
      <dsp:spPr>
        <a:xfrm>
          <a:off x="0" y="4252838"/>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7B47B2-DA67-4F29-B161-65BA5F5847DD}">
      <dsp:nvSpPr>
        <dsp:cNvPr id="0" name=""/>
        <dsp:cNvSpPr/>
      </dsp:nvSpPr>
      <dsp:spPr>
        <a:xfrm>
          <a:off x="0" y="4252838"/>
          <a:ext cx="64928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Why customer trust, and good customer relationships are important </a:t>
          </a:r>
          <a:endParaRPr lang="en-US" sz="2300" kern="1200"/>
        </a:p>
      </dsp:txBody>
      <dsp:txXfrm>
        <a:off x="0" y="4252838"/>
        <a:ext cx="6492875" cy="8500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9D897-F3A5-48E7-A2CA-4C2B64292089}">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74907-FC27-42EA-A5E0-8623824F6737}">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One of the ways to be able to store and process personal data is by obtaining the individual in questions consent to do so</a:t>
          </a:r>
          <a:endParaRPr lang="en-US" sz="2000" kern="1200"/>
        </a:p>
      </dsp:txBody>
      <dsp:txXfrm>
        <a:off x="0" y="2492"/>
        <a:ext cx="6492875" cy="1700138"/>
      </dsp:txXfrm>
    </dsp:sp>
    <dsp:sp modelId="{3343FCC0-5E05-4ABB-97E2-76058428A4EC}">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A0414-C99A-4FDC-8CB0-468A74594898}">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If an organisation does not have consent to store and possess personal data then their reason for storing or processing data must meet one or more of the other set strict criteria. This criterion includes but is not limited to, legal obligation, legitimate interest, or a lawful basis for processing</a:t>
          </a:r>
          <a:endParaRPr lang="en-US" sz="2000" kern="1200"/>
        </a:p>
      </dsp:txBody>
      <dsp:txXfrm>
        <a:off x="0" y="1702630"/>
        <a:ext cx="6492875" cy="1700138"/>
      </dsp:txXfrm>
    </dsp:sp>
    <dsp:sp modelId="{C7306694-0BED-44EB-9401-81FF9649D3BD}">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D285A2-1FE9-4226-BE1B-24A0096CEA9E}">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It is critical a company is being lawful, fair, and transparent, in the reasons for their use of personal data. </a:t>
          </a:r>
          <a:endParaRPr lang="en-US" sz="2000" kern="1200"/>
        </a:p>
      </dsp:txBody>
      <dsp:txXfrm>
        <a:off x="0" y="3402769"/>
        <a:ext cx="6492875" cy="1700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E105D-B044-4692-8C9B-9B4F625F819B}">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9DD8C-4876-4A73-A13D-058B6B842012}">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access of personal data, such as email addresses, home addresses, phone numbers, should always be protected by password.</a:t>
          </a:r>
          <a:endParaRPr lang="en-US" sz="3200" kern="1200"/>
        </a:p>
      </dsp:txBody>
      <dsp:txXfrm>
        <a:off x="0" y="0"/>
        <a:ext cx="6492875" cy="2552700"/>
      </dsp:txXfrm>
    </dsp:sp>
    <dsp:sp modelId="{57678D5B-39AD-4507-8659-375D936D4510}">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8E4E6D-0108-4977-BFC0-D9A8AB55A480}">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More sensitive information such as bank account emails should be protected by multi level passwords, this will allow the access of certain users t be controlled between levels. </a:t>
          </a:r>
          <a:endParaRPr lang="en-US" sz="3200" kern="1200"/>
        </a:p>
      </dsp:txBody>
      <dsp:txXfrm>
        <a:off x="0" y="2552700"/>
        <a:ext cx="6492875" cy="25527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A24D0-5B33-4302-9B54-30807D058674}">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75AFC1-CD17-48D3-BB50-C276CAA65381}">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What happens if things do go wrong? </a:t>
          </a:r>
          <a:endParaRPr lang="en-US" sz="3000" kern="1200"/>
        </a:p>
      </dsp:txBody>
      <dsp:txXfrm>
        <a:off x="0" y="0"/>
        <a:ext cx="6492875" cy="1276350"/>
      </dsp:txXfrm>
    </dsp:sp>
    <dsp:sp modelId="{5804E9B9-B43E-4320-85A8-FA5A3971E168}">
      <dsp:nvSpPr>
        <dsp:cNvPr id="0" name=""/>
        <dsp:cNvSpPr/>
      </dsp:nvSpPr>
      <dsp:spPr>
        <a:xfrm>
          <a:off x="0" y="127635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ADCC81-0137-45C0-B257-DF85C1B3C3F0}">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Continually review and develop plan</a:t>
          </a:r>
          <a:endParaRPr lang="en-US" sz="3000" kern="1200"/>
        </a:p>
      </dsp:txBody>
      <dsp:txXfrm>
        <a:off x="0" y="1276350"/>
        <a:ext cx="6492875" cy="1276350"/>
      </dsp:txXfrm>
    </dsp:sp>
    <dsp:sp modelId="{E636C9CE-25D6-4196-9D7C-46BE75958C65}">
      <dsp:nvSpPr>
        <dsp:cNvPr id="0" name=""/>
        <dsp:cNvSpPr/>
      </dsp:nvSpPr>
      <dsp:spPr>
        <a:xfrm>
          <a:off x="0" y="255270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151E5-6A8B-4689-9EE8-678627EA30B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Test plan and personnel </a:t>
          </a:r>
          <a:endParaRPr lang="en-US" sz="3000" kern="1200"/>
        </a:p>
      </dsp:txBody>
      <dsp:txXfrm>
        <a:off x="0" y="2552700"/>
        <a:ext cx="6492875" cy="1276350"/>
      </dsp:txXfrm>
    </dsp:sp>
    <dsp:sp modelId="{BDFC8010-8690-4C04-BE11-549511A15FA9}">
      <dsp:nvSpPr>
        <dsp:cNvPr id="0" name=""/>
        <dsp:cNvSpPr/>
      </dsp:nvSpPr>
      <dsp:spPr>
        <a:xfrm>
          <a:off x="0" y="3829050"/>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C43BD-C0DD-495B-AB74-30DAA7CCA4D3}">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If an incident occurs learn from it, what could have been done differently? </a:t>
          </a:r>
          <a:endParaRPr lang="en-US" sz="3000" kern="1200"/>
        </a:p>
      </dsp:txBody>
      <dsp:txXfrm>
        <a:off x="0" y="3829050"/>
        <a:ext cx="6492875" cy="1276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823C7-C7BE-4196-8FB1-67710D120FDA}">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74F7B8-D8FB-44EC-98D7-80BB29E6D085}">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It is always important to be considerate when collecting, storing and processing data.</a:t>
          </a:r>
          <a:endParaRPr lang="en-US" sz="3400" kern="1200"/>
        </a:p>
      </dsp:txBody>
      <dsp:txXfrm>
        <a:off x="0" y="2492"/>
        <a:ext cx="6492875" cy="1700138"/>
      </dsp:txXfrm>
    </dsp:sp>
    <dsp:sp modelId="{31261082-68EB-4619-B103-892830EA018A}">
      <dsp:nvSpPr>
        <dsp:cNvPr id="0" name=""/>
        <dsp:cNvSpPr/>
      </dsp:nvSpPr>
      <dsp:spPr>
        <a:xfrm>
          <a:off x="0" y="170263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1DAD7D-8237-4D84-84A0-A0EB4168072A}">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Security procedures, as well as reaction plans need to be in place.</a:t>
          </a:r>
          <a:endParaRPr lang="en-US" sz="3400" kern="1200"/>
        </a:p>
      </dsp:txBody>
      <dsp:txXfrm>
        <a:off x="0" y="1702630"/>
        <a:ext cx="6492875" cy="1700138"/>
      </dsp:txXfrm>
    </dsp:sp>
    <dsp:sp modelId="{905D1803-2860-4EF4-A116-FCC64EBB6E3B}">
      <dsp:nvSpPr>
        <dsp:cNvPr id="0" name=""/>
        <dsp:cNvSpPr/>
      </dsp:nvSpPr>
      <dsp:spPr>
        <a:xfrm>
          <a:off x="0" y="3402769"/>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13BEB6-978C-4DDA-B380-A4305BEA2502}">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Honesty and transparency are important in building customer relationships </a:t>
          </a:r>
          <a:endParaRPr lang="en-US" sz="3400" kern="1200"/>
        </a:p>
      </dsp:txBody>
      <dsp:txXfrm>
        <a:off x="0" y="3402769"/>
        <a:ext cx="6492875" cy="17001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95C7E-412E-4D8D-81CC-2212C37673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F4C45D-8A32-4647-96B7-10E5338F77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2DC142-2119-4B0A-89DD-300DB3E266ED}"/>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5" name="Footer Placeholder 4">
            <a:extLst>
              <a:ext uri="{FF2B5EF4-FFF2-40B4-BE49-F238E27FC236}">
                <a16:creationId xmlns:a16="http://schemas.microsoft.com/office/drawing/2014/main" id="{2D23928B-27A5-4E35-8925-FB23E28D8B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A2B3370-1A93-4E8E-9B24-ED71EF7336A3}"/>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226645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50676-154E-4206-86EA-68F417425A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053641-1345-422F-BAE7-D1055E6068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EEA548-1194-4D06-8D43-DC780123B438}"/>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5" name="Footer Placeholder 4">
            <a:extLst>
              <a:ext uri="{FF2B5EF4-FFF2-40B4-BE49-F238E27FC236}">
                <a16:creationId xmlns:a16="http://schemas.microsoft.com/office/drawing/2014/main" id="{5FE07217-80F9-4687-BDEF-B905113E7D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C6A4AD0-C171-4F17-9D09-424F40688A4A}"/>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2917542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3F13-17EA-4990-AEC4-B28E00BB51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0273AF-BC5A-4E3E-ACFA-102BE5E232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6834443-C20A-408E-A897-EAF0D3A9141E}"/>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5" name="Footer Placeholder 4">
            <a:extLst>
              <a:ext uri="{FF2B5EF4-FFF2-40B4-BE49-F238E27FC236}">
                <a16:creationId xmlns:a16="http://schemas.microsoft.com/office/drawing/2014/main" id="{06F01D58-C6EF-4EC9-9769-17DDA3D5754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377D00D-9D35-447C-BCCB-199792D1DA66}"/>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1880556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A7E87-6AD3-433C-A22A-AAF57929A8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60A126-EF3C-4A6E-AF84-605E64ECE3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8DF9DE-A543-4ED9-99D9-E555C2EC8F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4ACFC1-C909-4B62-815B-957E6C2AF9F8}"/>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6" name="Footer Placeholder 5">
            <a:extLst>
              <a:ext uri="{FF2B5EF4-FFF2-40B4-BE49-F238E27FC236}">
                <a16:creationId xmlns:a16="http://schemas.microsoft.com/office/drawing/2014/main" id="{BA2749CA-B7CC-4FE9-BEE1-990FE40350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6328341-695D-4716-952B-04BEA814BA3A}"/>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5446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7DD0C-2590-4009-B113-A5328E1AC5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6A89E5-285F-4A80-A38F-26B6849B02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A020E7-7430-437B-8B0A-FFE4A718CB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F687FA-4D9A-494E-BD05-5E4AF194BC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FFCF1A-EBD0-4953-89E1-3BD8B10831C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2FCA2D5-E526-41A3-A926-6DB09D35F558}"/>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8" name="Footer Placeholder 7">
            <a:extLst>
              <a:ext uri="{FF2B5EF4-FFF2-40B4-BE49-F238E27FC236}">
                <a16:creationId xmlns:a16="http://schemas.microsoft.com/office/drawing/2014/main" id="{107B8A9F-E0D4-4313-A8AF-BC9D874A97D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1E7C61B-D354-4575-AFC9-5A92034EA3F0}"/>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274995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51722-EA20-41E8-9EC6-D111429BD3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D9D0EB-800F-496C-A942-C1C8D6812D3C}"/>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4" name="Footer Placeholder 3">
            <a:extLst>
              <a:ext uri="{FF2B5EF4-FFF2-40B4-BE49-F238E27FC236}">
                <a16:creationId xmlns:a16="http://schemas.microsoft.com/office/drawing/2014/main" id="{45B77314-FE4A-44F1-A44F-2E5A37D8E0E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067AA78-9A50-4CC7-B305-876D15590E9C}"/>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580116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68ADD0-1A2F-4342-908C-A30F9C4CB91E}"/>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3" name="Footer Placeholder 2">
            <a:extLst>
              <a:ext uri="{FF2B5EF4-FFF2-40B4-BE49-F238E27FC236}">
                <a16:creationId xmlns:a16="http://schemas.microsoft.com/office/drawing/2014/main" id="{6B4DA7B4-C345-427B-8396-851C5535326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F63AD52-E07E-48E1-99B8-056C65E6AC18}"/>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69106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60E9C-022A-4D3E-A02D-49332CB4DB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E241F8-FB63-4A31-BC55-21A4EBB3B7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65ED4D-AEA4-4E13-80DF-3754C23341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78BDB7-4B03-441E-9A88-35C57728FC94}"/>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6" name="Footer Placeholder 5">
            <a:extLst>
              <a:ext uri="{FF2B5EF4-FFF2-40B4-BE49-F238E27FC236}">
                <a16:creationId xmlns:a16="http://schemas.microsoft.com/office/drawing/2014/main" id="{5DDA9D2D-7ADD-4E18-A3FD-7075C0CD4CF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A0BE539-462E-4B6C-A60E-C6937FBD3F3E}"/>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1911464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45516-6201-43C6-95CE-E71995A2A9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3306C1-CD75-475C-AABF-96219AD291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2236E66-796F-4F7E-A910-AC61278C8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9F2426-2450-4B5E-9E3C-50FE5BDB8201}"/>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6" name="Footer Placeholder 5">
            <a:extLst>
              <a:ext uri="{FF2B5EF4-FFF2-40B4-BE49-F238E27FC236}">
                <a16:creationId xmlns:a16="http://schemas.microsoft.com/office/drawing/2014/main" id="{15DE06B0-6711-4CCB-BC1A-CEC3892C11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437BEA6-8B4B-42D6-8B88-4D67C93A9965}"/>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554164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C40F3-E277-4AEC-9B30-05979D28EB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2B131F-74AD-42C0-B80D-8B1C976342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B91B98-918B-47B0-AF3F-57C3E41ABD3D}"/>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5" name="Footer Placeholder 4">
            <a:extLst>
              <a:ext uri="{FF2B5EF4-FFF2-40B4-BE49-F238E27FC236}">
                <a16:creationId xmlns:a16="http://schemas.microsoft.com/office/drawing/2014/main" id="{5DF3CCE5-A25C-4E8C-9F1D-4755B954AB1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4B041A-12B8-4E75-82B0-DBFA11EDF409}"/>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3863937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007556-9F72-4708-AC98-1BFBF3F37A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958628-2765-41D3-87A4-B84CA048CC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79DA68-52A9-424A-8DCB-4AC32BFA441E}"/>
              </a:ext>
            </a:extLst>
          </p:cNvPr>
          <p:cNvSpPr>
            <a:spLocks noGrp="1"/>
          </p:cNvSpPr>
          <p:nvPr>
            <p:ph type="dt" sz="half" idx="10"/>
          </p:nvPr>
        </p:nvSpPr>
        <p:spPr/>
        <p:txBody>
          <a:bodyPr/>
          <a:lstStyle/>
          <a:p>
            <a:fld id="{0FDB9AE2-49FD-4FFB-A9B3-0EEA05C8F305}" type="datetimeFigureOut">
              <a:rPr lang="en-GB" smtClean="0"/>
              <a:t>06/05/2019</a:t>
            </a:fld>
            <a:endParaRPr lang="en-GB" dirty="0"/>
          </a:p>
        </p:txBody>
      </p:sp>
      <p:sp>
        <p:nvSpPr>
          <p:cNvPr id="5" name="Footer Placeholder 4">
            <a:extLst>
              <a:ext uri="{FF2B5EF4-FFF2-40B4-BE49-F238E27FC236}">
                <a16:creationId xmlns:a16="http://schemas.microsoft.com/office/drawing/2014/main" id="{5C8A582E-3948-404A-8551-0725D22AC7E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133259-0ECC-48FD-8037-838639B77EDA}"/>
              </a:ext>
            </a:extLst>
          </p:cNvPr>
          <p:cNvSpPr>
            <a:spLocks noGrp="1"/>
          </p:cNvSpPr>
          <p:nvPr>
            <p:ph type="sldNum" sz="quarter" idx="12"/>
          </p:nvPr>
        </p:nvSpPr>
        <p:spPr/>
        <p:txBody>
          <a:bodyPr/>
          <a:lstStyle/>
          <a:p>
            <a:fld id="{57198B6B-7F02-405D-9224-6C4F129035A6}" type="slidenum">
              <a:rPr lang="en-GB" smtClean="0"/>
              <a:t>‹#›</a:t>
            </a:fld>
            <a:endParaRPr lang="en-GB" dirty="0"/>
          </a:p>
        </p:txBody>
      </p:sp>
    </p:spTree>
    <p:extLst>
      <p:ext uri="{BB962C8B-B14F-4D97-AF65-F5344CB8AC3E}">
        <p14:creationId xmlns:p14="http://schemas.microsoft.com/office/powerpoint/2010/main" val="690231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10EA29-8388-4A6E-85AB-F1502CBEFC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5F55F8-9A11-4573-A643-372D4681BD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5F7B8A-3C6E-4940-B611-EB971B110B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DB9AE2-49FD-4FFB-A9B3-0EEA05C8F305}" type="datetimeFigureOut">
              <a:rPr lang="en-GB" smtClean="0"/>
              <a:t>06/05/2019</a:t>
            </a:fld>
            <a:endParaRPr lang="en-GB" dirty="0"/>
          </a:p>
        </p:txBody>
      </p:sp>
      <p:sp>
        <p:nvSpPr>
          <p:cNvPr id="5" name="Footer Placeholder 4">
            <a:extLst>
              <a:ext uri="{FF2B5EF4-FFF2-40B4-BE49-F238E27FC236}">
                <a16:creationId xmlns:a16="http://schemas.microsoft.com/office/drawing/2014/main" id="{257C7A46-2066-4DD2-B0F1-CB420482C1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EC2DBC1-1F64-4F7A-B963-5CD13FD446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198B6B-7F02-405D-9224-6C4F129035A6}" type="slidenum">
              <a:rPr lang="en-GB" smtClean="0"/>
              <a:t>‹#›</a:t>
            </a:fld>
            <a:endParaRPr lang="en-GB" dirty="0"/>
          </a:p>
        </p:txBody>
      </p:sp>
    </p:spTree>
    <p:extLst>
      <p:ext uri="{BB962C8B-B14F-4D97-AF65-F5344CB8AC3E}">
        <p14:creationId xmlns:p14="http://schemas.microsoft.com/office/powerpoint/2010/main" val="35271685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a:extLst>
              <a:ext uri="{FF2B5EF4-FFF2-40B4-BE49-F238E27FC236}">
                <a16:creationId xmlns:a16="http://schemas.microsoft.com/office/drawing/2014/main" id="{15574C90-8B9F-4642-A89F-CADEE12288B2}"/>
              </a:ext>
            </a:extLst>
          </p:cNvPr>
          <p:cNvSpPr>
            <a:spLocks noGrp="1"/>
          </p:cNvSpPr>
          <p:nvPr>
            <p:ph type="subTitle" idx="1"/>
          </p:nvPr>
        </p:nvSpPr>
        <p:spPr>
          <a:xfrm>
            <a:off x="1524000" y="4495800"/>
            <a:ext cx="9144000" cy="762000"/>
          </a:xfrm>
        </p:spPr>
        <p:txBody>
          <a:bodyPr>
            <a:normAutofit/>
          </a:bodyPr>
          <a:lstStyle/>
          <a:p>
            <a:r>
              <a:rPr lang="en-GB" sz="1800"/>
              <a:t>By Heather Jackson</a:t>
            </a:r>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6DDC23-CFDE-4CD7-9B54-21ECDE09FE91}"/>
              </a:ext>
            </a:extLst>
          </p:cNvPr>
          <p:cNvSpPr>
            <a:spLocks noGrp="1"/>
          </p:cNvSpPr>
          <p:nvPr>
            <p:ph type="ctrTitle"/>
          </p:nvPr>
        </p:nvSpPr>
        <p:spPr>
          <a:xfrm>
            <a:off x="1524000" y="2776538"/>
            <a:ext cx="9144000" cy="1381188"/>
          </a:xfrm>
        </p:spPr>
        <p:txBody>
          <a:bodyPr anchor="ctr">
            <a:normAutofit/>
          </a:bodyPr>
          <a:lstStyle/>
          <a:p>
            <a:r>
              <a:rPr lang="en-GB" sz="4000">
                <a:solidFill>
                  <a:schemeClr val="bg2"/>
                </a:solidFill>
              </a:rPr>
              <a:t>Best Practice in Dealing With Privacy, Security and trust for SWFT.</a:t>
            </a:r>
          </a:p>
        </p:txBody>
      </p:sp>
    </p:spTree>
    <p:extLst>
      <p:ext uri="{BB962C8B-B14F-4D97-AF65-F5344CB8AC3E}">
        <p14:creationId xmlns:p14="http://schemas.microsoft.com/office/powerpoint/2010/main" val="16899110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52E712C-04D5-4F19-AECC-6C840BD3DDBD}"/>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Contents </a:t>
            </a:r>
          </a:p>
        </p:txBody>
      </p:sp>
      <p:graphicFrame>
        <p:nvGraphicFramePr>
          <p:cNvPr id="5" name="Content Placeholder 2">
            <a:extLst>
              <a:ext uri="{FF2B5EF4-FFF2-40B4-BE49-F238E27FC236}">
                <a16:creationId xmlns:a16="http://schemas.microsoft.com/office/drawing/2014/main" id="{E909B8E7-8248-4EA9-8167-119D92A451C5}"/>
              </a:ext>
            </a:extLst>
          </p:cNvPr>
          <p:cNvGraphicFramePr>
            <a:graphicFrameLocks noGrp="1"/>
          </p:cNvGraphicFramePr>
          <p:nvPr>
            <p:ph idx="1"/>
            <p:extLst>
              <p:ext uri="{D42A27DB-BD31-4B8C-83A1-F6EECF244321}">
                <p14:modId xmlns:p14="http://schemas.microsoft.com/office/powerpoint/2010/main" val="122501197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193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2F1F25-7301-4C3D-86AF-A6BC8E43A248}"/>
              </a:ext>
            </a:extLst>
          </p:cNvPr>
          <p:cNvSpPr>
            <a:spLocks noGrp="1"/>
          </p:cNvSpPr>
          <p:nvPr>
            <p:ph type="title"/>
          </p:nvPr>
        </p:nvSpPr>
        <p:spPr>
          <a:xfrm>
            <a:off x="655320" y="365125"/>
            <a:ext cx="9013052" cy="1623312"/>
          </a:xfrm>
        </p:spPr>
        <p:txBody>
          <a:bodyPr anchor="b">
            <a:normAutofit/>
          </a:bodyPr>
          <a:lstStyle/>
          <a:p>
            <a:r>
              <a:rPr lang="en-GB" sz="4000"/>
              <a:t>General Data Protection </a:t>
            </a:r>
          </a:p>
        </p:txBody>
      </p:sp>
      <p:cxnSp>
        <p:nvCxnSpPr>
          <p:cNvPr id="19" name="Straight Arrow Connector 18">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22F1E8-FB9B-4D24-8082-0EE3E335BD1C}"/>
              </a:ext>
            </a:extLst>
          </p:cNvPr>
          <p:cNvSpPr>
            <a:spLocks noGrp="1"/>
          </p:cNvSpPr>
          <p:nvPr>
            <p:ph idx="1"/>
          </p:nvPr>
        </p:nvSpPr>
        <p:spPr>
          <a:xfrm>
            <a:off x="655320" y="2644518"/>
            <a:ext cx="9013052" cy="3327251"/>
          </a:xfrm>
        </p:spPr>
        <p:txBody>
          <a:bodyPr>
            <a:normAutofit/>
          </a:bodyPr>
          <a:lstStyle/>
          <a:p>
            <a:pPr>
              <a:spcAft>
                <a:spcPts val="1000"/>
              </a:spcAft>
            </a:pPr>
            <a:r>
              <a:rPr lang="en-GB" sz="1400" dirty="0">
                <a:latin typeface="Times New Roman" panose="02020603050405020304" pitchFamily="18" charset="0"/>
                <a:ea typeface="Calibri" panose="020F0502020204030204" pitchFamily="34" charset="0"/>
              </a:rPr>
              <a:t>The GDPR is most significant change in privacy regulations in twenty years</a:t>
            </a:r>
            <a:endParaRPr lang="en-GB" sz="1400" dirty="0">
              <a:latin typeface="Calibri" panose="020F0502020204030204" pitchFamily="34" charset="0"/>
              <a:ea typeface="Calibri" panose="020F0502020204030204" pitchFamily="34" charset="0"/>
            </a:endParaRPr>
          </a:p>
          <a:p>
            <a:pPr>
              <a:spcAft>
                <a:spcPts val="1000"/>
              </a:spcAft>
            </a:pPr>
            <a:r>
              <a:rPr lang="en-GB" sz="1400" dirty="0">
                <a:latin typeface="Times New Roman" panose="02020603050405020304" pitchFamily="18" charset="0"/>
                <a:ea typeface="Calibri" panose="020F0502020204030204" pitchFamily="34" charset="0"/>
              </a:rPr>
              <a:t>That the GDPR is fundamentally restructuring the way every sector must handle its data</a:t>
            </a:r>
            <a:endParaRPr lang="en-GB" sz="1400" dirty="0">
              <a:latin typeface="Calibri" panose="020F0502020204030204" pitchFamily="34" charset="0"/>
              <a:ea typeface="Calibri" panose="020F0502020204030204" pitchFamily="34" charset="0"/>
            </a:endParaRPr>
          </a:p>
          <a:p>
            <a:pPr>
              <a:spcAft>
                <a:spcPts val="1000"/>
              </a:spcAft>
            </a:pPr>
            <a:r>
              <a:rPr lang="en-GB" sz="1400" dirty="0">
                <a:latin typeface="Times New Roman" panose="02020603050405020304" pitchFamily="18" charset="0"/>
                <a:ea typeface="Calibri" panose="020F0502020204030204" pitchFamily="34" charset="0"/>
              </a:rPr>
              <a:t>The GDPR applies to all organisations that are handling both directly identifiable and indirectly identifiable personal data, this includes fingerprints, to personal email addresses, and everything in-between</a:t>
            </a:r>
            <a:endParaRPr lang="en-GB" sz="1400" dirty="0">
              <a:latin typeface="Calibri" panose="020F0502020204030204" pitchFamily="34" charset="0"/>
              <a:ea typeface="Calibri" panose="020F0502020204030204" pitchFamily="34" charset="0"/>
            </a:endParaRPr>
          </a:p>
          <a:p>
            <a:pPr>
              <a:spcAft>
                <a:spcPts val="1000"/>
              </a:spcAft>
            </a:pPr>
            <a:r>
              <a:rPr lang="en-GB" sz="1400" dirty="0">
                <a:latin typeface="Times New Roman" panose="02020603050405020304" pitchFamily="18" charset="0"/>
                <a:ea typeface="Calibri" panose="020F0502020204030204" pitchFamily="34" charset="0"/>
              </a:rPr>
              <a:t>The importance that the GDPR applies to both ‘controllers’ and ‘processors’ of data, a controller decides the use of data and how it will be processed, a processor processes the data usually on the behalf of a controller</a:t>
            </a:r>
            <a:endParaRPr lang="en-GB" sz="1400" dirty="0">
              <a:latin typeface="Calibri" panose="020F0502020204030204" pitchFamily="34" charset="0"/>
              <a:ea typeface="Calibri" panose="020F0502020204030204" pitchFamily="34" charset="0"/>
            </a:endParaRPr>
          </a:p>
          <a:p>
            <a:pPr>
              <a:spcAft>
                <a:spcPts val="1000"/>
              </a:spcAft>
            </a:pPr>
            <a:r>
              <a:rPr lang="en-GB" sz="1400" dirty="0">
                <a:latin typeface="Times New Roman" panose="02020603050405020304" pitchFamily="18" charset="0"/>
                <a:ea typeface="Calibri" panose="020F0502020204030204" pitchFamily="34" charset="0"/>
              </a:rPr>
              <a:t>Both a controller of data and a processor of data can be held legally accountable. A processor of data has legal liability if there is a breach in the processing or managing of their data, the controller is obligated to ensure that they have adequate contracts in place with their data processor guaranteeing they are following the GDPR</a:t>
            </a:r>
            <a:endParaRPr lang="en-GB" sz="1400" dirty="0">
              <a:latin typeface="Calibri" panose="020F0502020204030204" pitchFamily="34" charset="0"/>
              <a:ea typeface="Calibri" panose="020F0502020204030204" pitchFamily="34" charset="0"/>
            </a:endParaRPr>
          </a:p>
          <a:p>
            <a:pPr marL="0" indent="0">
              <a:buNone/>
            </a:pPr>
            <a:endParaRPr lang="en-GB" sz="1400" dirty="0"/>
          </a:p>
        </p:txBody>
      </p:sp>
    </p:spTree>
    <p:extLst>
      <p:ext uri="{BB962C8B-B14F-4D97-AF65-F5344CB8AC3E}">
        <p14:creationId xmlns:p14="http://schemas.microsoft.com/office/powerpoint/2010/main" val="102249548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DF4EAC2F-1C42-49C0-AED3-653D2B43B217}"/>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The Era of Consent </a:t>
            </a:r>
          </a:p>
        </p:txBody>
      </p:sp>
      <p:graphicFrame>
        <p:nvGraphicFramePr>
          <p:cNvPr id="5" name="Content Placeholder 2">
            <a:extLst>
              <a:ext uri="{FF2B5EF4-FFF2-40B4-BE49-F238E27FC236}">
                <a16:creationId xmlns:a16="http://schemas.microsoft.com/office/drawing/2014/main" id="{7F8DE6BE-D971-4657-B738-25D4E227ECC8}"/>
              </a:ext>
            </a:extLst>
          </p:cNvPr>
          <p:cNvGraphicFramePr>
            <a:graphicFrameLocks noGrp="1"/>
          </p:cNvGraphicFramePr>
          <p:nvPr>
            <p:ph idx="1"/>
            <p:extLst>
              <p:ext uri="{D42A27DB-BD31-4B8C-83A1-F6EECF244321}">
                <p14:modId xmlns:p14="http://schemas.microsoft.com/office/powerpoint/2010/main" val="120581801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5877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A4719C-53E2-4FFE-B151-617AE0BB7AEC}"/>
              </a:ext>
            </a:extLst>
          </p:cNvPr>
          <p:cNvSpPr>
            <a:spLocks noGrp="1"/>
          </p:cNvSpPr>
          <p:nvPr>
            <p:ph type="title"/>
          </p:nvPr>
        </p:nvSpPr>
        <p:spPr>
          <a:xfrm>
            <a:off x="655320" y="365125"/>
            <a:ext cx="9013052" cy="1623312"/>
          </a:xfrm>
        </p:spPr>
        <p:txBody>
          <a:bodyPr anchor="b">
            <a:normAutofit/>
          </a:bodyPr>
          <a:lstStyle/>
          <a:p>
            <a:r>
              <a:rPr lang="en-GB" sz="4000"/>
              <a:t>How this Effects SWFT</a:t>
            </a:r>
          </a:p>
        </p:txBody>
      </p:sp>
      <p:cxnSp>
        <p:nvCxnSpPr>
          <p:cNvPr id="19" name="Straight Arrow Connector 18">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9A0EEF-9C39-4987-9595-FC83D7DB13B9}"/>
              </a:ext>
            </a:extLst>
          </p:cNvPr>
          <p:cNvSpPr>
            <a:spLocks noGrp="1"/>
          </p:cNvSpPr>
          <p:nvPr>
            <p:ph idx="1"/>
          </p:nvPr>
        </p:nvSpPr>
        <p:spPr>
          <a:xfrm>
            <a:off x="655320" y="2644518"/>
            <a:ext cx="9013052" cy="3327251"/>
          </a:xfrm>
        </p:spPr>
        <p:txBody>
          <a:bodyPr>
            <a:normAutofit/>
          </a:bodyPr>
          <a:lstStyle/>
          <a:p>
            <a:r>
              <a:rPr lang="en-GB" sz="2000"/>
              <a:t>SWFT should seek consent to store personal data</a:t>
            </a:r>
          </a:p>
          <a:p>
            <a:r>
              <a:rPr lang="en-GB" sz="2000"/>
              <a:t>If consent can not be obtained, SWFT should only store data if they have a legitimate interest in the data. </a:t>
            </a:r>
          </a:p>
          <a:p>
            <a:r>
              <a:rPr lang="en-GB" sz="2000"/>
              <a:t>Staff should be educated as to how this effects the organisation, as well as them personally if there is a breech in data.</a:t>
            </a:r>
          </a:p>
          <a:p>
            <a:r>
              <a:rPr lang="en-GB" sz="2000"/>
              <a:t>SWFT should create a policy in relation to the GDPR and how they intend to handle this as an organisation.</a:t>
            </a:r>
          </a:p>
          <a:p>
            <a:r>
              <a:rPr lang="en-GB" sz="2000"/>
              <a:t>This policy should be available to the public. </a:t>
            </a:r>
          </a:p>
        </p:txBody>
      </p:sp>
    </p:spTree>
    <p:extLst>
      <p:ext uri="{BB962C8B-B14F-4D97-AF65-F5344CB8AC3E}">
        <p14:creationId xmlns:p14="http://schemas.microsoft.com/office/powerpoint/2010/main" val="65904238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9" name="Oval 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2" name="Rectangle 1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24B424D-1678-4DCD-B575-EB5F6E8183A5}"/>
              </a:ext>
            </a:extLst>
          </p:cNvPr>
          <p:cNvSpPr>
            <a:spLocks noGrp="1"/>
          </p:cNvSpPr>
          <p:nvPr>
            <p:ph type="title"/>
          </p:nvPr>
        </p:nvSpPr>
        <p:spPr>
          <a:xfrm>
            <a:off x="1524000" y="2776538"/>
            <a:ext cx="9144000" cy="1381188"/>
          </a:xfrm>
        </p:spPr>
        <p:txBody>
          <a:bodyPr vert="horz" lIns="91440" tIns="45720" rIns="91440" bIns="45720" rtlCol="0" anchor="ctr">
            <a:normAutofit/>
          </a:bodyPr>
          <a:lstStyle/>
          <a:p>
            <a:pPr algn="ctr"/>
            <a:r>
              <a:rPr lang="en-US" sz="4000" kern="1200">
                <a:solidFill>
                  <a:schemeClr val="bg2"/>
                </a:solidFill>
                <a:latin typeface="+mj-lt"/>
                <a:ea typeface="+mj-ea"/>
                <a:cs typeface="+mj-cs"/>
              </a:rPr>
              <a:t>How to Handle Data Securely?</a:t>
            </a:r>
          </a:p>
        </p:txBody>
      </p:sp>
    </p:spTree>
    <p:extLst>
      <p:ext uri="{BB962C8B-B14F-4D97-AF65-F5344CB8AC3E}">
        <p14:creationId xmlns:p14="http://schemas.microsoft.com/office/powerpoint/2010/main" val="139210724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16AE01B-4C01-4EF8-9E11-D61E0516D839}"/>
              </a:ext>
            </a:extLst>
          </p:cNvPr>
          <p:cNvSpPr>
            <a:spLocks noGrp="1"/>
          </p:cNvSpPr>
          <p:nvPr>
            <p:ph type="title"/>
          </p:nvPr>
        </p:nvSpPr>
        <p:spPr>
          <a:xfrm>
            <a:off x="535020" y="685800"/>
            <a:ext cx="2780271" cy="5105400"/>
          </a:xfrm>
        </p:spPr>
        <p:txBody>
          <a:bodyPr>
            <a:normAutofit/>
          </a:bodyPr>
          <a:lstStyle/>
          <a:p>
            <a:r>
              <a:rPr lang="en-GB" sz="3700">
                <a:solidFill>
                  <a:srgbClr val="FFFFFF"/>
                </a:solidFill>
              </a:rPr>
              <a:t>Strong password management policy</a:t>
            </a:r>
            <a:br>
              <a:rPr lang="en-GB" sz="3700">
                <a:solidFill>
                  <a:srgbClr val="FFFFFF"/>
                </a:solidFill>
              </a:rPr>
            </a:br>
            <a:endParaRPr lang="en-GB" sz="3700">
              <a:solidFill>
                <a:srgbClr val="FFFFFF"/>
              </a:solidFill>
            </a:endParaRPr>
          </a:p>
        </p:txBody>
      </p:sp>
      <p:graphicFrame>
        <p:nvGraphicFramePr>
          <p:cNvPr id="5" name="Content Placeholder 2">
            <a:extLst>
              <a:ext uri="{FF2B5EF4-FFF2-40B4-BE49-F238E27FC236}">
                <a16:creationId xmlns:a16="http://schemas.microsoft.com/office/drawing/2014/main" id="{A0DB37A7-926E-4CAF-A696-B26175B3A022}"/>
              </a:ext>
            </a:extLst>
          </p:cNvPr>
          <p:cNvGraphicFramePr>
            <a:graphicFrameLocks noGrp="1"/>
          </p:cNvGraphicFramePr>
          <p:nvPr>
            <p:ph idx="1"/>
            <p:extLst>
              <p:ext uri="{D42A27DB-BD31-4B8C-83A1-F6EECF244321}">
                <p14:modId xmlns:p14="http://schemas.microsoft.com/office/powerpoint/2010/main" val="272358597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107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692055-F343-447D-9CFB-C17B71B69CB3}"/>
              </a:ext>
            </a:extLst>
          </p:cNvPr>
          <p:cNvSpPr>
            <a:spLocks noGrp="1"/>
          </p:cNvSpPr>
          <p:nvPr>
            <p:ph type="title"/>
          </p:nvPr>
        </p:nvSpPr>
        <p:spPr>
          <a:xfrm>
            <a:off x="655320" y="365125"/>
            <a:ext cx="9013052" cy="1623312"/>
          </a:xfrm>
        </p:spPr>
        <p:txBody>
          <a:bodyPr anchor="b">
            <a:normAutofit/>
          </a:bodyPr>
          <a:lstStyle/>
          <a:p>
            <a:r>
              <a:rPr lang="en-GB" sz="4000"/>
              <a:t>Firewalls and Devices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29C9B8B-E085-4277-B572-EFE45B128EED}"/>
              </a:ext>
            </a:extLst>
          </p:cNvPr>
          <p:cNvSpPr>
            <a:spLocks noGrp="1"/>
          </p:cNvSpPr>
          <p:nvPr>
            <p:ph idx="1"/>
          </p:nvPr>
        </p:nvSpPr>
        <p:spPr>
          <a:xfrm>
            <a:off x="655320" y="2644518"/>
            <a:ext cx="9013052" cy="3327251"/>
          </a:xfrm>
        </p:spPr>
        <p:txBody>
          <a:bodyPr>
            <a:normAutofit/>
          </a:bodyPr>
          <a:lstStyle/>
          <a:p>
            <a:pPr lvl="0"/>
            <a:r>
              <a:rPr lang="en-GB" sz="2000"/>
              <a:t>Only allow connection by authorised devices</a:t>
            </a:r>
          </a:p>
          <a:p>
            <a:r>
              <a:rPr lang="en-GB" sz="2000"/>
              <a:t>Firewalls to prevent common privacy breaches</a:t>
            </a:r>
          </a:p>
          <a:p>
            <a:r>
              <a:rPr lang="en-GB" sz="2000"/>
              <a:t>Firewalls stop hackers and allow the user to monitor network traffic.</a:t>
            </a:r>
          </a:p>
          <a:p>
            <a:r>
              <a:rPr lang="en-GB" sz="2000"/>
              <a:t>This type of protection protects SWFT’s customers data from external threat. </a:t>
            </a:r>
          </a:p>
        </p:txBody>
      </p:sp>
    </p:spTree>
    <p:extLst>
      <p:ext uri="{BB962C8B-B14F-4D97-AF65-F5344CB8AC3E}">
        <p14:creationId xmlns:p14="http://schemas.microsoft.com/office/powerpoint/2010/main" val="18330290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67DD396-90EC-44A1-94F8-9EFE0BF3A858}"/>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Data breach response plan</a:t>
            </a:r>
          </a:p>
        </p:txBody>
      </p:sp>
      <p:graphicFrame>
        <p:nvGraphicFramePr>
          <p:cNvPr id="5" name="Content Placeholder 2">
            <a:extLst>
              <a:ext uri="{FF2B5EF4-FFF2-40B4-BE49-F238E27FC236}">
                <a16:creationId xmlns:a16="http://schemas.microsoft.com/office/drawing/2014/main" id="{E381A67C-62B2-44EA-B9DB-E5EEE0D3289E}"/>
              </a:ext>
            </a:extLst>
          </p:cNvPr>
          <p:cNvGraphicFramePr>
            <a:graphicFrameLocks noGrp="1"/>
          </p:cNvGraphicFramePr>
          <p:nvPr>
            <p:ph idx="1"/>
            <p:extLst>
              <p:ext uri="{D42A27DB-BD31-4B8C-83A1-F6EECF244321}">
                <p14:modId xmlns:p14="http://schemas.microsoft.com/office/powerpoint/2010/main" val="79318800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395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915AD8-B917-411E-8646-6201DE2D69C7}"/>
              </a:ext>
            </a:extLst>
          </p:cNvPr>
          <p:cNvSpPr>
            <a:spLocks noGrp="1"/>
          </p:cNvSpPr>
          <p:nvPr>
            <p:ph type="title"/>
          </p:nvPr>
        </p:nvSpPr>
        <p:spPr>
          <a:xfrm>
            <a:off x="655320" y="365125"/>
            <a:ext cx="9013052" cy="1623312"/>
          </a:xfrm>
        </p:spPr>
        <p:txBody>
          <a:bodyPr anchor="b">
            <a:normAutofit/>
          </a:bodyPr>
          <a:lstStyle/>
          <a:p>
            <a:r>
              <a:rPr lang="en-GB" sz="4000"/>
              <a:t>Honesty and Transparency </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391A2E-67CA-4587-9BC9-79227EA0C1C0}"/>
              </a:ext>
            </a:extLst>
          </p:cNvPr>
          <p:cNvSpPr>
            <a:spLocks noGrp="1"/>
          </p:cNvSpPr>
          <p:nvPr>
            <p:ph idx="1"/>
          </p:nvPr>
        </p:nvSpPr>
        <p:spPr>
          <a:xfrm>
            <a:off x="655320" y="2644518"/>
            <a:ext cx="9013052" cy="3327251"/>
          </a:xfrm>
        </p:spPr>
        <p:txBody>
          <a:bodyPr>
            <a:normAutofit/>
          </a:bodyPr>
          <a:lstStyle/>
          <a:p>
            <a:r>
              <a:rPr lang="en-GB" sz="2000"/>
              <a:t>Publishing response plans to both the GDPR and a potential data breach, help create a transparent and honest look for an organisation.</a:t>
            </a:r>
          </a:p>
          <a:p>
            <a:r>
              <a:rPr lang="en-GB" sz="2000"/>
              <a:t>This is the beginning point to build trust in the business to customer organisation. </a:t>
            </a:r>
          </a:p>
          <a:p>
            <a:r>
              <a:rPr lang="en-GB" sz="2000"/>
              <a:t>Trust is important to an organisation, as it translates to return customers, and eventually increased sales.</a:t>
            </a:r>
          </a:p>
        </p:txBody>
      </p:sp>
    </p:spTree>
    <p:extLst>
      <p:ext uri="{BB962C8B-B14F-4D97-AF65-F5344CB8AC3E}">
        <p14:creationId xmlns:p14="http://schemas.microsoft.com/office/powerpoint/2010/main" val="130187812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E5806338-E01C-475D-8B85-0D97F6BA78F3}"/>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Conclusion </a:t>
            </a:r>
          </a:p>
        </p:txBody>
      </p:sp>
      <p:graphicFrame>
        <p:nvGraphicFramePr>
          <p:cNvPr id="5" name="Content Placeholder 2">
            <a:extLst>
              <a:ext uri="{FF2B5EF4-FFF2-40B4-BE49-F238E27FC236}">
                <a16:creationId xmlns:a16="http://schemas.microsoft.com/office/drawing/2014/main" id="{29CDE709-B468-4D16-A9E4-45610E5162D8}"/>
              </a:ext>
            </a:extLst>
          </p:cNvPr>
          <p:cNvGraphicFramePr>
            <a:graphicFrameLocks noGrp="1"/>
          </p:cNvGraphicFramePr>
          <p:nvPr>
            <p:ph idx="1"/>
            <p:extLst>
              <p:ext uri="{D42A27DB-BD31-4B8C-83A1-F6EECF244321}">
                <p14:modId xmlns:p14="http://schemas.microsoft.com/office/powerpoint/2010/main" val="259262324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6007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9" name="Oval 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2" name="Rectangle 1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47A1E20-863E-4363-9017-BC1795879795}"/>
              </a:ext>
            </a:extLst>
          </p:cNvPr>
          <p:cNvSpPr>
            <a:spLocks noGrp="1"/>
          </p:cNvSpPr>
          <p:nvPr>
            <p:ph type="title"/>
          </p:nvPr>
        </p:nvSpPr>
        <p:spPr>
          <a:xfrm>
            <a:off x="1524000" y="2776538"/>
            <a:ext cx="9144000" cy="1381188"/>
          </a:xfrm>
        </p:spPr>
        <p:txBody>
          <a:bodyPr vert="horz" lIns="91440" tIns="45720" rIns="91440" bIns="45720" rtlCol="0" anchor="ctr">
            <a:normAutofit/>
          </a:bodyPr>
          <a:lstStyle/>
          <a:p>
            <a:pPr algn="ctr"/>
            <a:r>
              <a:rPr lang="en-US" sz="4000" kern="1200">
                <a:solidFill>
                  <a:schemeClr val="bg2"/>
                </a:solidFill>
                <a:latin typeface="+mj-lt"/>
                <a:ea typeface="+mj-ea"/>
                <a:cs typeface="+mj-cs"/>
              </a:rPr>
              <a:t>Thank you For Listening</a:t>
            </a:r>
          </a:p>
        </p:txBody>
      </p:sp>
    </p:spTree>
    <p:extLst>
      <p:ext uri="{BB962C8B-B14F-4D97-AF65-F5344CB8AC3E}">
        <p14:creationId xmlns:p14="http://schemas.microsoft.com/office/powerpoint/2010/main" val="390739826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875630-6072-4DD6-8602-59516F1A8471}"/>
              </a:ext>
            </a:extLst>
          </p:cNvPr>
          <p:cNvSpPr>
            <a:spLocks noGrp="1"/>
          </p:cNvSpPr>
          <p:nvPr>
            <p:ph type="title"/>
          </p:nvPr>
        </p:nvSpPr>
        <p:spPr>
          <a:xfrm>
            <a:off x="655320" y="365125"/>
            <a:ext cx="9013052" cy="1623312"/>
          </a:xfrm>
        </p:spPr>
        <p:txBody>
          <a:bodyPr anchor="b">
            <a:normAutofit/>
          </a:bodyPr>
          <a:lstStyle/>
          <a:p>
            <a:r>
              <a:rPr lang="en-GB" sz="4000"/>
              <a:t>References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7732FB4-640A-4C7C-A524-1D28E903E7FD}"/>
              </a:ext>
            </a:extLst>
          </p:cNvPr>
          <p:cNvSpPr>
            <a:spLocks noGrp="1"/>
          </p:cNvSpPr>
          <p:nvPr>
            <p:ph idx="1"/>
          </p:nvPr>
        </p:nvSpPr>
        <p:spPr>
          <a:xfrm>
            <a:off x="655320" y="2644518"/>
            <a:ext cx="9013052" cy="3327251"/>
          </a:xfrm>
        </p:spPr>
        <p:txBody>
          <a:bodyPr>
            <a:normAutofit/>
          </a:bodyPr>
          <a:lstStyle/>
          <a:p>
            <a:pPr>
              <a:spcAft>
                <a:spcPts val="1000"/>
              </a:spcAft>
            </a:pPr>
            <a:r>
              <a:rPr lang="en-GB" sz="2000">
                <a:latin typeface="Times New Roman" panose="02020603050405020304" pitchFamily="18" charset="0"/>
                <a:ea typeface="Calibri" panose="020F0502020204030204" pitchFamily="34" charset="0"/>
              </a:rPr>
              <a:t>European Union (2018). </a:t>
            </a:r>
            <a:r>
              <a:rPr lang="en-GB" sz="2000" i="1">
                <a:latin typeface="Times New Roman" panose="02020603050405020304" pitchFamily="18" charset="0"/>
                <a:ea typeface="Calibri" panose="020F0502020204030204" pitchFamily="34" charset="0"/>
              </a:rPr>
              <a:t>Key Changes with the General Data Protection Regulation – EUGDPR</a:t>
            </a:r>
            <a:r>
              <a:rPr lang="en-GB" sz="2000">
                <a:latin typeface="Times New Roman" panose="02020603050405020304" pitchFamily="18" charset="0"/>
                <a:ea typeface="Calibri" panose="020F0502020204030204" pitchFamily="34" charset="0"/>
              </a:rPr>
              <a:t>. [online] Eugdpr.org. Available at: https://eugdpr.org/the-regulation/ [Accessed 15 Nov. 2018].</a:t>
            </a:r>
            <a:endParaRPr lang="en-GB" sz="2000">
              <a:latin typeface="Calibri" panose="020F0502020204030204" pitchFamily="34" charset="0"/>
              <a:ea typeface="Calibri" panose="020F0502020204030204" pitchFamily="34" charset="0"/>
            </a:endParaRPr>
          </a:p>
          <a:p>
            <a:pPr>
              <a:spcAft>
                <a:spcPts val="1000"/>
              </a:spcAft>
            </a:pPr>
            <a:endParaRPr lang="en-GB" sz="2000">
              <a:latin typeface="Times New Roman" panose="02020603050405020304" pitchFamily="18" charset="0"/>
              <a:ea typeface="Calibri" panose="020F0502020204030204" pitchFamily="34" charset="0"/>
            </a:endParaRPr>
          </a:p>
          <a:p>
            <a:pPr>
              <a:spcAft>
                <a:spcPts val="1000"/>
              </a:spcAft>
            </a:pPr>
            <a:r>
              <a:rPr lang="en-GB" sz="2000">
                <a:latin typeface="Times New Roman" panose="02020603050405020304" pitchFamily="18" charset="0"/>
                <a:ea typeface="Calibri" panose="020F0502020204030204" pitchFamily="34" charset="0"/>
              </a:rPr>
              <a:t>The ICO (2018). </a:t>
            </a:r>
            <a:r>
              <a:rPr lang="en-GB" sz="2000" i="1">
                <a:latin typeface="Times New Roman" panose="02020603050405020304" pitchFamily="18" charset="0"/>
                <a:ea typeface="Calibri" panose="020F0502020204030204" pitchFamily="34" charset="0"/>
              </a:rPr>
              <a:t>What is personal data?</a:t>
            </a:r>
            <a:r>
              <a:rPr lang="en-GB" sz="2000">
                <a:latin typeface="Times New Roman" panose="02020603050405020304" pitchFamily="18" charset="0"/>
                <a:ea typeface="Calibri" panose="020F0502020204030204" pitchFamily="34" charset="0"/>
              </a:rPr>
              <a:t>. [online] Ico.org.uk. Available at: https://ico.org.uk/for-organisations/guide-to-the-general-data-protection-regulation-gdpr/key-definitions/what-is-personal-data/ [Accessed 15 Nov. 2018].</a:t>
            </a:r>
            <a:endParaRPr lang="en-GB" sz="2000">
              <a:latin typeface="Calibri" panose="020F0502020204030204" pitchFamily="34" charset="0"/>
              <a:ea typeface="Calibri" panose="020F0502020204030204" pitchFamily="34" charset="0"/>
            </a:endParaRPr>
          </a:p>
          <a:p>
            <a:endParaRPr lang="en-GB" sz="2000"/>
          </a:p>
        </p:txBody>
      </p:sp>
    </p:spTree>
    <p:extLst>
      <p:ext uri="{BB962C8B-B14F-4D97-AF65-F5344CB8AC3E}">
        <p14:creationId xmlns:p14="http://schemas.microsoft.com/office/powerpoint/2010/main" val="359561362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675</Words>
  <Application>Microsoft Office PowerPoint</Application>
  <PresentationFormat>Widescreen</PresentationFormat>
  <Paragraphs>52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Best Practice in Dealing With Privacy, Security and trust for SWFT.</vt:lpstr>
      <vt:lpstr>Contents </vt:lpstr>
      <vt:lpstr>General Data Protection </vt:lpstr>
      <vt:lpstr>The Era of Consent </vt:lpstr>
      <vt:lpstr>How this Effects SWFT</vt:lpstr>
      <vt:lpstr>How to Handle Data Securely?</vt:lpstr>
      <vt:lpstr>Strong password management policy </vt:lpstr>
      <vt:lpstr>Firewalls and Devices </vt:lpstr>
      <vt:lpstr>Data breach response plan</vt:lpstr>
      <vt:lpstr>Honesty and Transparency </vt:lpstr>
      <vt:lpstr>Conclusion </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Best Practice in Dealing With Privacy, Security and trust for SWFT.</dc:title>
  <dc:creator>Heather jackson</dc:creator>
  <cp:lastModifiedBy>Heather jackson</cp:lastModifiedBy>
  <cp:revision>1</cp:revision>
  <dcterms:created xsi:type="dcterms:W3CDTF">2019-05-06T20:41:19Z</dcterms:created>
  <dcterms:modified xsi:type="dcterms:W3CDTF">2019-05-06T20:42:59Z</dcterms:modified>
</cp:coreProperties>
</file>