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6" r:id="rId3"/>
    <p:sldId id="258" r:id="rId4"/>
    <p:sldId id="259" r:id="rId5"/>
    <p:sldId id="260" r:id="rId6"/>
    <p:sldId id="262" r:id="rId7"/>
    <p:sldId id="261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BADFA67-C458-44E8-BE28-6F2DF6A41BB4}" v="4" dt="2026-03-23T14:10:13.4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1" d="100"/>
          <a:sy n="51" d="100"/>
        </p:scale>
        <p:origin x="1256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sjona kovaci" userId="c3261822eb1685a4" providerId="LiveId" clId="{7AFFB5E0-7348-47EB-8DE0-77EC89401C9D}"/>
    <pc:docChg chg="undo redo custSel modSld">
      <pc:chgData name="misjona kovaci" userId="c3261822eb1685a4" providerId="LiveId" clId="{7AFFB5E0-7348-47EB-8DE0-77EC89401C9D}" dt="2026-03-23T16:15:16.231" v="65" actId="1036"/>
      <pc:docMkLst>
        <pc:docMk/>
      </pc:docMkLst>
      <pc:sldChg chg="addSp modSp mod">
        <pc:chgData name="misjona kovaci" userId="c3261822eb1685a4" providerId="LiveId" clId="{7AFFB5E0-7348-47EB-8DE0-77EC89401C9D}" dt="2026-03-23T14:09:44.986" v="60" actId="113"/>
        <pc:sldMkLst>
          <pc:docMk/>
          <pc:sldMk cId="1380168138" sldId="258"/>
        </pc:sldMkLst>
        <pc:spChg chg="mod">
          <ac:chgData name="misjona kovaci" userId="c3261822eb1685a4" providerId="LiveId" clId="{7AFFB5E0-7348-47EB-8DE0-77EC89401C9D}" dt="2026-03-23T14:09:44.986" v="60" actId="113"/>
          <ac:spMkLst>
            <pc:docMk/>
            <pc:sldMk cId="1380168138" sldId="258"/>
            <ac:spMk id="2" creationId="{F9B2E9D3-B400-5B94-CE6F-3B9B6E02902B}"/>
          </ac:spMkLst>
        </pc:spChg>
        <pc:spChg chg="add mod">
          <ac:chgData name="misjona kovaci" userId="c3261822eb1685a4" providerId="LiveId" clId="{7AFFB5E0-7348-47EB-8DE0-77EC89401C9D}" dt="2026-03-13T12:46:00.394" v="23" actId="20577"/>
          <ac:spMkLst>
            <pc:docMk/>
            <pc:sldMk cId="1380168138" sldId="258"/>
            <ac:spMk id="4" creationId="{2FB2E6A3-1CB2-B338-70FC-DA41B6729E8F}"/>
          </ac:spMkLst>
        </pc:spChg>
        <pc:spChg chg="mod">
          <ac:chgData name="misjona kovaci" userId="c3261822eb1685a4" providerId="LiveId" clId="{7AFFB5E0-7348-47EB-8DE0-77EC89401C9D}" dt="2026-03-13T12:45:31.195" v="10" actId="20577"/>
          <ac:spMkLst>
            <pc:docMk/>
            <pc:sldMk cId="1380168138" sldId="258"/>
            <ac:spMk id="5" creationId="{EF4C7C19-8C17-2928-D522-DD25146E3A4C}"/>
          </ac:spMkLst>
        </pc:spChg>
      </pc:sldChg>
      <pc:sldChg chg="addSp delSp modSp mod">
        <pc:chgData name="misjona kovaci" userId="c3261822eb1685a4" providerId="LiveId" clId="{7AFFB5E0-7348-47EB-8DE0-77EC89401C9D}" dt="2026-03-16T13:33:49.899" v="32" actId="14100"/>
        <pc:sldMkLst>
          <pc:docMk/>
          <pc:sldMk cId="3101658463" sldId="261"/>
        </pc:sldMkLst>
        <pc:spChg chg="mod">
          <ac:chgData name="misjona kovaci" userId="c3261822eb1685a4" providerId="LiveId" clId="{7AFFB5E0-7348-47EB-8DE0-77EC89401C9D}" dt="2026-03-16T13:33:37.422" v="30" actId="26606"/>
          <ac:spMkLst>
            <pc:docMk/>
            <pc:sldMk cId="3101658463" sldId="261"/>
            <ac:spMk id="2" creationId="{6D980257-2526-DAD0-CF21-3811DBA68579}"/>
          </ac:spMkLst>
        </pc:spChg>
        <pc:spChg chg="mod">
          <ac:chgData name="misjona kovaci" userId="c3261822eb1685a4" providerId="LiveId" clId="{7AFFB5E0-7348-47EB-8DE0-77EC89401C9D}" dt="2026-03-16T13:33:49.899" v="32" actId="14100"/>
          <ac:spMkLst>
            <pc:docMk/>
            <pc:sldMk cId="3101658463" sldId="261"/>
            <ac:spMk id="14" creationId="{2ECF2345-8D50-56B8-8A72-B200E02E4215}"/>
          </ac:spMkLst>
        </pc:spChg>
        <pc:spChg chg="add">
          <ac:chgData name="misjona kovaci" userId="c3261822eb1685a4" providerId="LiveId" clId="{7AFFB5E0-7348-47EB-8DE0-77EC89401C9D}" dt="2026-03-16T13:33:37.422" v="30" actId="26606"/>
          <ac:spMkLst>
            <pc:docMk/>
            <pc:sldMk cId="3101658463" sldId="261"/>
            <ac:spMk id="20" creationId="{09588DA8-065E-4F6F-8EFD-43104AB2E0CF}"/>
          </ac:spMkLst>
        </pc:spChg>
        <pc:spChg chg="add">
          <ac:chgData name="misjona kovaci" userId="c3261822eb1685a4" providerId="LiveId" clId="{7AFFB5E0-7348-47EB-8DE0-77EC89401C9D}" dt="2026-03-16T13:33:37.422" v="30" actId="26606"/>
          <ac:spMkLst>
            <pc:docMk/>
            <pc:sldMk cId="3101658463" sldId="261"/>
            <ac:spMk id="22" creationId="{C4285719-470E-454C-AF62-8323075F1F5B}"/>
          </ac:spMkLst>
        </pc:spChg>
        <pc:spChg chg="add">
          <ac:chgData name="misjona kovaci" userId="c3261822eb1685a4" providerId="LiveId" clId="{7AFFB5E0-7348-47EB-8DE0-77EC89401C9D}" dt="2026-03-16T13:33:37.422" v="30" actId="26606"/>
          <ac:spMkLst>
            <pc:docMk/>
            <pc:sldMk cId="3101658463" sldId="261"/>
            <ac:spMk id="24" creationId="{CD9FE4EF-C4D8-49A0-B2FF-81D8DB7D8A24}"/>
          </ac:spMkLst>
        </pc:spChg>
        <pc:spChg chg="add">
          <ac:chgData name="misjona kovaci" userId="c3261822eb1685a4" providerId="LiveId" clId="{7AFFB5E0-7348-47EB-8DE0-77EC89401C9D}" dt="2026-03-16T13:33:37.422" v="30" actId="26606"/>
          <ac:spMkLst>
            <pc:docMk/>
            <pc:sldMk cId="3101658463" sldId="261"/>
            <ac:spMk id="26" creationId="{4300840D-0A0B-4512-BACA-B439D5B9C57C}"/>
          </ac:spMkLst>
        </pc:spChg>
        <pc:spChg chg="add">
          <ac:chgData name="misjona kovaci" userId="c3261822eb1685a4" providerId="LiveId" clId="{7AFFB5E0-7348-47EB-8DE0-77EC89401C9D}" dt="2026-03-16T13:33:37.422" v="30" actId="26606"/>
          <ac:spMkLst>
            <pc:docMk/>
            <pc:sldMk cId="3101658463" sldId="261"/>
            <ac:spMk id="30" creationId="{38FAA1A1-D861-433F-88FA-1E9D6FD31D11}"/>
          </ac:spMkLst>
        </pc:spChg>
        <pc:spChg chg="add">
          <ac:chgData name="misjona kovaci" userId="c3261822eb1685a4" providerId="LiveId" clId="{7AFFB5E0-7348-47EB-8DE0-77EC89401C9D}" dt="2026-03-16T13:33:37.422" v="30" actId="26606"/>
          <ac:spMkLst>
            <pc:docMk/>
            <pc:sldMk cId="3101658463" sldId="261"/>
            <ac:spMk id="32" creationId="{8D71EDA1-87BF-4D5D-AB79-F346FD19278A}"/>
          </ac:spMkLst>
        </pc:spChg>
      </pc:sldChg>
      <pc:sldChg chg="modSp mod">
        <pc:chgData name="misjona kovaci" userId="c3261822eb1685a4" providerId="LiveId" clId="{7AFFB5E0-7348-47EB-8DE0-77EC89401C9D}" dt="2026-03-23T16:15:16.231" v="65" actId="1036"/>
        <pc:sldMkLst>
          <pc:docMk/>
          <pc:sldMk cId="3856969409" sldId="263"/>
        </pc:sldMkLst>
        <pc:spChg chg="mod">
          <ac:chgData name="misjona kovaci" userId="c3261822eb1685a4" providerId="LiveId" clId="{7AFFB5E0-7348-47EB-8DE0-77EC89401C9D}" dt="2026-03-13T12:47:17.604" v="24" actId="20577"/>
          <ac:spMkLst>
            <pc:docMk/>
            <pc:sldMk cId="3856969409" sldId="263"/>
            <ac:spMk id="6" creationId="{E924DDB6-0DC3-FDEA-5E1C-1F5678677FAE}"/>
          </ac:spMkLst>
        </pc:spChg>
        <pc:picChg chg="mod">
          <ac:chgData name="misjona kovaci" userId="c3261822eb1685a4" providerId="LiveId" clId="{7AFFB5E0-7348-47EB-8DE0-77EC89401C9D}" dt="2026-03-23T16:15:16.231" v="65" actId="1036"/>
          <ac:picMkLst>
            <pc:docMk/>
            <pc:sldMk cId="3856969409" sldId="263"/>
            <ac:picMk id="4" creationId="{8AB05BBC-EFDE-4EE8-211F-C2AECF460222}"/>
          </ac:picMkLst>
        </pc:picChg>
      </pc:sldChg>
      <pc:sldChg chg="addSp delSp modSp mod setBg">
        <pc:chgData name="misjona kovaci" userId="c3261822eb1685a4" providerId="LiveId" clId="{7AFFB5E0-7348-47EB-8DE0-77EC89401C9D}" dt="2026-03-16T16:02:09.551" v="58" actId="26606"/>
        <pc:sldMkLst>
          <pc:docMk/>
          <pc:sldMk cId="3768144344" sldId="264"/>
        </pc:sldMkLst>
        <pc:spChg chg="mod">
          <ac:chgData name="misjona kovaci" userId="c3261822eb1685a4" providerId="LiveId" clId="{7AFFB5E0-7348-47EB-8DE0-77EC89401C9D}" dt="2026-03-16T16:02:09.551" v="58" actId="26606"/>
          <ac:spMkLst>
            <pc:docMk/>
            <pc:sldMk cId="3768144344" sldId="264"/>
            <ac:spMk id="2" creationId="{E74D6C19-EEAF-5D24-0485-1A0484B50DCB}"/>
          </ac:spMkLst>
        </pc:spChg>
        <pc:spChg chg="add">
          <ac:chgData name="misjona kovaci" userId="c3261822eb1685a4" providerId="LiveId" clId="{7AFFB5E0-7348-47EB-8DE0-77EC89401C9D}" dt="2026-03-16T16:02:09.551" v="58" actId="26606"/>
          <ac:spMkLst>
            <pc:docMk/>
            <pc:sldMk cId="3768144344" sldId="264"/>
            <ac:spMk id="15" creationId="{9203DE33-2CD4-4CA8-9AF3-37C3B65133B0}"/>
          </ac:spMkLst>
        </pc:spChg>
        <pc:spChg chg="add">
          <ac:chgData name="misjona kovaci" userId="c3261822eb1685a4" providerId="LiveId" clId="{7AFFB5E0-7348-47EB-8DE0-77EC89401C9D}" dt="2026-03-16T16:02:09.551" v="58" actId="26606"/>
          <ac:spMkLst>
            <pc:docMk/>
            <pc:sldMk cId="3768144344" sldId="264"/>
            <ac:spMk id="17" creationId="{0AF57B88-1D4C-41FA-A761-EC1DD10C35CB}"/>
          </ac:spMkLst>
        </pc:spChg>
        <pc:spChg chg="add">
          <ac:chgData name="misjona kovaci" userId="c3261822eb1685a4" providerId="LiveId" clId="{7AFFB5E0-7348-47EB-8DE0-77EC89401C9D}" dt="2026-03-16T16:02:09.551" v="58" actId="26606"/>
          <ac:spMkLst>
            <pc:docMk/>
            <pc:sldMk cId="3768144344" sldId="264"/>
            <ac:spMk id="19" creationId="{D2548F45-5164-4ABB-8212-7F293FDED8D4}"/>
          </ac:spMkLst>
        </pc:spChg>
        <pc:spChg chg="add">
          <ac:chgData name="misjona kovaci" userId="c3261822eb1685a4" providerId="LiveId" clId="{7AFFB5E0-7348-47EB-8DE0-77EC89401C9D}" dt="2026-03-16T16:02:09.551" v="58" actId="26606"/>
          <ac:spMkLst>
            <pc:docMk/>
            <pc:sldMk cId="3768144344" sldId="264"/>
            <ac:spMk id="21" creationId="{5E81CCFB-7BEF-4186-86FB-D09450B4D02D}"/>
          </ac:spMkLst>
        </pc:spChg>
        <pc:graphicFrameChg chg="add mod modGraphic">
          <ac:chgData name="misjona kovaci" userId="c3261822eb1685a4" providerId="LiveId" clId="{7AFFB5E0-7348-47EB-8DE0-77EC89401C9D}" dt="2026-03-16T16:02:09.535" v="57" actId="26606"/>
          <ac:graphicFrameMkLst>
            <pc:docMk/>
            <pc:sldMk cId="3768144344" sldId="264"/>
            <ac:graphicFrameMk id="5" creationId="{DC82179A-3F8B-7012-F823-8E05FB769185}"/>
          </ac:graphicFrameMkLst>
        </pc:graphicFrameChg>
      </pc:sldChg>
      <pc:sldChg chg="addSp delSp modSp mod setBg">
        <pc:chgData name="misjona kovaci" userId="c3261822eb1685a4" providerId="LiveId" clId="{7AFFB5E0-7348-47EB-8DE0-77EC89401C9D}" dt="2026-03-16T15:53:00.465" v="42" actId="26606"/>
        <pc:sldMkLst>
          <pc:docMk/>
          <pc:sldMk cId="3916312305" sldId="266"/>
        </pc:sldMkLst>
        <pc:spChg chg="mod">
          <ac:chgData name="misjona kovaci" userId="c3261822eb1685a4" providerId="LiveId" clId="{7AFFB5E0-7348-47EB-8DE0-77EC89401C9D}" dt="2026-03-16T15:53:00.465" v="42" actId="26606"/>
          <ac:spMkLst>
            <pc:docMk/>
            <pc:sldMk cId="3916312305" sldId="266"/>
            <ac:spMk id="2" creationId="{B6070F4D-3615-7DE2-2D41-354F8746CDE0}"/>
          </ac:spMkLst>
        </pc:spChg>
        <pc:spChg chg="mod">
          <ac:chgData name="misjona kovaci" userId="c3261822eb1685a4" providerId="LiveId" clId="{7AFFB5E0-7348-47EB-8DE0-77EC89401C9D}" dt="2026-03-16T15:53:00.465" v="42" actId="26606"/>
          <ac:spMkLst>
            <pc:docMk/>
            <pc:sldMk cId="3916312305" sldId="266"/>
            <ac:spMk id="3" creationId="{031E5847-1C64-DF98-E780-E088F131C64C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F83A1DC-095D-41C3-9361-046D51ADA9B6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A779AE1-5E25-4FDE-A779-BCBE2CDD4ED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Component 2: Presentation</a:t>
          </a:r>
          <a:endParaRPr lang="en-US"/>
        </a:p>
      </dgm:t>
    </dgm:pt>
    <dgm:pt modelId="{D7658A4D-9EE2-4233-B596-087E5AD247B1}" type="parTrans" cxnId="{E9C5E3E5-16FE-441B-B252-D9C00CE020BC}">
      <dgm:prSet/>
      <dgm:spPr/>
      <dgm:t>
        <a:bodyPr/>
        <a:lstStyle/>
        <a:p>
          <a:endParaRPr lang="en-US"/>
        </a:p>
      </dgm:t>
    </dgm:pt>
    <dgm:pt modelId="{934E4267-7745-40DC-A608-D2078702D93F}" type="sibTrans" cxnId="{E9C5E3E5-16FE-441B-B252-D9C00CE020BC}">
      <dgm:prSet/>
      <dgm:spPr/>
      <dgm:t>
        <a:bodyPr/>
        <a:lstStyle/>
        <a:p>
          <a:endParaRPr lang="en-US"/>
        </a:p>
      </dgm:t>
    </dgm:pt>
    <dgm:pt modelId="{C1337099-A240-4413-8C18-FD97426BB38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Student name: Misjona Kovaci</a:t>
          </a:r>
          <a:endParaRPr lang="en-US"/>
        </a:p>
      </dgm:t>
    </dgm:pt>
    <dgm:pt modelId="{C494571E-59C0-40ED-A04C-3521B50DB197}" type="parTrans" cxnId="{9549C772-9C1C-46A6-B356-CA7EE0148390}">
      <dgm:prSet/>
      <dgm:spPr/>
      <dgm:t>
        <a:bodyPr/>
        <a:lstStyle/>
        <a:p>
          <a:endParaRPr lang="en-US"/>
        </a:p>
      </dgm:t>
    </dgm:pt>
    <dgm:pt modelId="{0F9F28FA-4DC7-42EA-9B26-AEA4C318CF0C}" type="sibTrans" cxnId="{9549C772-9C1C-46A6-B356-CA7EE0148390}">
      <dgm:prSet/>
      <dgm:spPr/>
      <dgm:t>
        <a:bodyPr/>
        <a:lstStyle/>
        <a:p>
          <a:endParaRPr lang="en-US"/>
        </a:p>
      </dgm:t>
    </dgm:pt>
    <dgm:pt modelId="{FC48DA2B-3550-4FAA-B7D3-D083E3DBBC1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Student number:2226356</a:t>
          </a:r>
          <a:endParaRPr lang="en-US"/>
        </a:p>
      </dgm:t>
    </dgm:pt>
    <dgm:pt modelId="{A73660A8-8C45-4926-90B8-A7203B29702D}" type="parTrans" cxnId="{2BEE60E2-F036-4B70-844D-A6F8A1D00872}">
      <dgm:prSet/>
      <dgm:spPr/>
      <dgm:t>
        <a:bodyPr/>
        <a:lstStyle/>
        <a:p>
          <a:endParaRPr lang="en-US"/>
        </a:p>
      </dgm:t>
    </dgm:pt>
    <dgm:pt modelId="{8C448917-0477-4F55-9E1C-85AAF1FE0CCB}" type="sibTrans" cxnId="{2BEE60E2-F036-4B70-844D-A6F8A1D00872}">
      <dgm:prSet/>
      <dgm:spPr/>
      <dgm:t>
        <a:bodyPr/>
        <a:lstStyle/>
        <a:p>
          <a:endParaRPr lang="en-US"/>
        </a:p>
      </dgm:t>
    </dgm:pt>
    <dgm:pt modelId="{2BEED56E-F000-4D29-8901-A8ADBE8CBD2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Lecturer’s name: Muhammed Khan </a:t>
          </a:r>
          <a:endParaRPr lang="en-US"/>
        </a:p>
      </dgm:t>
    </dgm:pt>
    <dgm:pt modelId="{E4E7EEAC-9738-4009-96B2-4923BC122B03}" type="parTrans" cxnId="{4249C10E-EBDA-4D95-8BBE-10625061838D}">
      <dgm:prSet/>
      <dgm:spPr/>
      <dgm:t>
        <a:bodyPr/>
        <a:lstStyle/>
        <a:p>
          <a:endParaRPr lang="en-US"/>
        </a:p>
      </dgm:t>
    </dgm:pt>
    <dgm:pt modelId="{D18B246D-BC05-4A80-B35E-BD6C34AC8597}" type="sibTrans" cxnId="{4249C10E-EBDA-4D95-8BBE-10625061838D}">
      <dgm:prSet/>
      <dgm:spPr/>
      <dgm:t>
        <a:bodyPr/>
        <a:lstStyle/>
        <a:p>
          <a:endParaRPr lang="en-US"/>
        </a:p>
      </dgm:t>
    </dgm:pt>
    <dgm:pt modelId="{B26C1BE4-04DA-4287-83B8-E957D7933499}" type="pres">
      <dgm:prSet presAssocID="{AF83A1DC-095D-41C3-9361-046D51ADA9B6}" presName="root" presStyleCnt="0">
        <dgm:presLayoutVars>
          <dgm:dir/>
          <dgm:resizeHandles val="exact"/>
        </dgm:presLayoutVars>
      </dgm:prSet>
      <dgm:spPr/>
    </dgm:pt>
    <dgm:pt modelId="{D75F6D41-179E-4938-9853-CAD52CFFFC68}" type="pres">
      <dgm:prSet presAssocID="{DA779AE1-5E25-4FDE-A779-BCBE2CDD4ED6}" presName="compNode" presStyleCnt="0"/>
      <dgm:spPr/>
    </dgm:pt>
    <dgm:pt modelId="{29BB765C-EB95-4EE0-91FE-821C6AE711C0}" type="pres">
      <dgm:prSet presAssocID="{DA779AE1-5E25-4FDE-A779-BCBE2CDD4ED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7DB7F6A7-F98E-4C74-A7D5-3EBC262E81D6}" type="pres">
      <dgm:prSet presAssocID="{DA779AE1-5E25-4FDE-A779-BCBE2CDD4ED6}" presName="spaceRect" presStyleCnt="0"/>
      <dgm:spPr/>
    </dgm:pt>
    <dgm:pt modelId="{A6E2C4A0-A932-47C3-8DED-AD30AB0F1128}" type="pres">
      <dgm:prSet presAssocID="{DA779AE1-5E25-4FDE-A779-BCBE2CDD4ED6}" presName="textRect" presStyleLbl="revTx" presStyleIdx="0" presStyleCnt="4">
        <dgm:presLayoutVars>
          <dgm:chMax val="1"/>
          <dgm:chPref val="1"/>
        </dgm:presLayoutVars>
      </dgm:prSet>
      <dgm:spPr/>
    </dgm:pt>
    <dgm:pt modelId="{38F7C26E-9ED1-4EFF-9091-B21F15B5D2A7}" type="pres">
      <dgm:prSet presAssocID="{934E4267-7745-40DC-A608-D2078702D93F}" presName="sibTrans" presStyleCnt="0"/>
      <dgm:spPr/>
    </dgm:pt>
    <dgm:pt modelId="{E5620371-0748-4371-A439-E396D1B0ECD9}" type="pres">
      <dgm:prSet presAssocID="{C1337099-A240-4413-8C18-FD97426BB38F}" presName="compNode" presStyleCnt="0"/>
      <dgm:spPr/>
    </dgm:pt>
    <dgm:pt modelId="{64267B55-9E79-4319-8B8A-48DFFA31F35E}" type="pres">
      <dgm:prSet presAssocID="{C1337099-A240-4413-8C18-FD97426BB38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819976FE-5362-4A71-8006-83B355A54245}" type="pres">
      <dgm:prSet presAssocID="{C1337099-A240-4413-8C18-FD97426BB38F}" presName="spaceRect" presStyleCnt="0"/>
      <dgm:spPr/>
    </dgm:pt>
    <dgm:pt modelId="{3A3DC00A-808E-4F9A-A8C2-6BA0C728BDF0}" type="pres">
      <dgm:prSet presAssocID="{C1337099-A240-4413-8C18-FD97426BB38F}" presName="textRect" presStyleLbl="revTx" presStyleIdx="1" presStyleCnt="4">
        <dgm:presLayoutVars>
          <dgm:chMax val="1"/>
          <dgm:chPref val="1"/>
        </dgm:presLayoutVars>
      </dgm:prSet>
      <dgm:spPr/>
    </dgm:pt>
    <dgm:pt modelId="{2F3070E3-CE73-49C4-AA44-809E507D9621}" type="pres">
      <dgm:prSet presAssocID="{0F9F28FA-4DC7-42EA-9B26-AEA4C318CF0C}" presName="sibTrans" presStyleCnt="0"/>
      <dgm:spPr/>
    </dgm:pt>
    <dgm:pt modelId="{84751EB3-740E-4D21-9814-D7BDEC3C8902}" type="pres">
      <dgm:prSet presAssocID="{FC48DA2B-3550-4FAA-B7D3-D083E3DBBC1E}" presName="compNode" presStyleCnt="0"/>
      <dgm:spPr/>
    </dgm:pt>
    <dgm:pt modelId="{6A4677BE-F2AD-4EE6-B2C0-5E98A0E9EEAF}" type="pres">
      <dgm:prSet presAssocID="{FC48DA2B-3550-4FAA-B7D3-D083E3DBBC1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1ADC12A7-5C63-46C3-9713-8B458655A46D}" type="pres">
      <dgm:prSet presAssocID="{FC48DA2B-3550-4FAA-B7D3-D083E3DBBC1E}" presName="spaceRect" presStyleCnt="0"/>
      <dgm:spPr/>
    </dgm:pt>
    <dgm:pt modelId="{210D8E21-B5EB-4273-85E5-C62B7399528C}" type="pres">
      <dgm:prSet presAssocID="{FC48DA2B-3550-4FAA-B7D3-D083E3DBBC1E}" presName="textRect" presStyleLbl="revTx" presStyleIdx="2" presStyleCnt="4">
        <dgm:presLayoutVars>
          <dgm:chMax val="1"/>
          <dgm:chPref val="1"/>
        </dgm:presLayoutVars>
      </dgm:prSet>
      <dgm:spPr/>
    </dgm:pt>
    <dgm:pt modelId="{BF1F0735-6A57-4962-9A98-578C323721A1}" type="pres">
      <dgm:prSet presAssocID="{8C448917-0477-4F55-9E1C-85AAF1FE0CCB}" presName="sibTrans" presStyleCnt="0"/>
      <dgm:spPr/>
    </dgm:pt>
    <dgm:pt modelId="{F20373A2-269E-466E-9C84-742C7FBFCD5A}" type="pres">
      <dgm:prSet presAssocID="{2BEED56E-F000-4D29-8901-A8ADBE8CBD2E}" presName="compNode" presStyleCnt="0"/>
      <dgm:spPr/>
    </dgm:pt>
    <dgm:pt modelId="{E78CFFD9-EA72-4720-805C-856CEBFED2BB}" type="pres">
      <dgm:prSet presAssocID="{2BEED56E-F000-4D29-8901-A8ADBE8CBD2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A60C12AB-F3FB-44CB-AD24-7592A830CEC9}" type="pres">
      <dgm:prSet presAssocID="{2BEED56E-F000-4D29-8901-A8ADBE8CBD2E}" presName="spaceRect" presStyleCnt="0"/>
      <dgm:spPr/>
    </dgm:pt>
    <dgm:pt modelId="{CDFFA048-6D93-47D3-8723-23E80E67BEB7}" type="pres">
      <dgm:prSet presAssocID="{2BEED56E-F000-4D29-8901-A8ADBE8CBD2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4249C10E-EBDA-4D95-8BBE-10625061838D}" srcId="{AF83A1DC-095D-41C3-9361-046D51ADA9B6}" destId="{2BEED56E-F000-4D29-8901-A8ADBE8CBD2E}" srcOrd="3" destOrd="0" parTransId="{E4E7EEAC-9738-4009-96B2-4923BC122B03}" sibTransId="{D18B246D-BC05-4A80-B35E-BD6C34AC8597}"/>
    <dgm:cxn modelId="{C98CBE68-08F4-437A-A99B-2FDB94880F17}" type="presOf" srcId="{DA779AE1-5E25-4FDE-A779-BCBE2CDD4ED6}" destId="{A6E2C4A0-A932-47C3-8DED-AD30AB0F1128}" srcOrd="0" destOrd="0" presId="urn:microsoft.com/office/officeart/2018/2/layout/IconLabelList"/>
    <dgm:cxn modelId="{43C69949-4BF0-48E4-A38E-76771BAC06AF}" type="presOf" srcId="{AF83A1DC-095D-41C3-9361-046D51ADA9B6}" destId="{B26C1BE4-04DA-4287-83B8-E957D7933499}" srcOrd="0" destOrd="0" presId="urn:microsoft.com/office/officeart/2018/2/layout/IconLabelList"/>
    <dgm:cxn modelId="{9549C772-9C1C-46A6-B356-CA7EE0148390}" srcId="{AF83A1DC-095D-41C3-9361-046D51ADA9B6}" destId="{C1337099-A240-4413-8C18-FD97426BB38F}" srcOrd="1" destOrd="0" parTransId="{C494571E-59C0-40ED-A04C-3521B50DB197}" sibTransId="{0F9F28FA-4DC7-42EA-9B26-AEA4C318CF0C}"/>
    <dgm:cxn modelId="{33319553-B17A-499F-9AAA-9E4EBAF5B9EB}" type="presOf" srcId="{C1337099-A240-4413-8C18-FD97426BB38F}" destId="{3A3DC00A-808E-4F9A-A8C2-6BA0C728BDF0}" srcOrd="0" destOrd="0" presId="urn:microsoft.com/office/officeart/2018/2/layout/IconLabelList"/>
    <dgm:cxn modelId="{A974A0A6-92A3-46F5-A4BE-2DC613390C00}" type="presOf" srcId="{2BEED56E-F000-4D29-8901-A8ADBE8CBD2E}" destId="{CDFFA048-6D93-47D3-8723-23E80E67BEB7}" srcOrd="0" destOrd="0" presId="urn:microsoft.com/office/officeart/2018/2/layout/IconLabelList"/>
    <dgm:cxn modelId="{147762B7-9C84-4057-AF54-AF7049E83BE6}" type="presOf" srcId="{FC48DA2B-3550-4FAA-B7D3-D083E3DBBC1E}" destId="{210D8E21-B5EB-4273-85E5-C62B7399528C}" srcOrd="0" destOrd="0" presId="urn:microsoft.com/office/officeart/2018/2/layout/IconLabelList"/>
    <dgm:cxn modelId="{2BEE60E2-F036-4B70-844D-A6F8A1D00872}" srcId="{AF83A1DC-095D-41C3-9361-046D51ADA9B6}" destId="{FC48DA2B-3550-4FAA-B7D3-D083E3DBBC1E}" srcOrd="2" destOrd="0" parTransId="{A73660A8-8C45-4926-90B8-A7203B29702D}" sibTransId="{8C448917-0477-4F55-9E1C-85AAF1FE0CCB}"/>
    <dgm:cxn modelId="{E9C5E3E5-16FE-441B-B252-D9C00CE020BC}" srcId="{AF83A1DC-095D-41C3-9361-046D51ADA9B6}" destId="{DA779AE1-5E25-4FDE-A779-BCBE2CDD4ED6}" srcOrd="0" destOrd="0" parTransId="{D7658A4D-9EE2-4233-B596-087E5AD247B1}" sibTransId="{934E4267-7745-40DC-A608-D2078702D93F}"/>
    <dgm:cxn modelId="{3775C127-F1C9-4E6A-912A-4755FE3C7E2B}" type="presParOf" srcId="{B26C1BE4-04DA-4287-83B8-E957D7933499}" destId="{D75F6D41-179E-4938-9853-CAD52CFFFC68}" srcOrd="0" destOrd="0" presId="urn:microsoft.com/office/officeart/2018/2/layout/IconLabelList"/>
    <dgm:cxn modelId="{85954234-4136-4B26-BE76-E0005F01AD27}" type="presParOf" srcId="{D75F6D41-179E-4938-9853-CAD52CFFFC68}" destId="{29BB765C-EB95-4EE0-91FE-821C6AE711C0}" srcOrd="0" destOrd="0" presId="urn:microsoft.com/office/officeart/2018/2/layout/IconLabelList"/>
    <dgm:cxn modelId="{6279A0E5-C310-4DC8-9587-6E46FE7AE140}" type="presParOf" srcId="{D75F6D41-179E-4938-9853-CAD52CFFFC68}" destId="{7DB7F6A7-F98E-4C74-A7D5-3EBC262E81D6}" srcOrd="1" destOrd="0" presId="urn:microsoft.com/office/officeart/2018/2/layout/IconLabelList"/>
    <dgm:cxn modelId="{125E25B1-4DE6-463A-B1CB-832A9EF09772}" type="presParOf" srcId="{D75F6D41-179E-4938-9853-CAD52CFFFC68}" destId="{A6E2C4A0-A932-47C3-8DED-AD30AB0F1128}" srcOrd="2" destOrd="0" presId="urn:microsoft.com/office/officeart/2018/2/layout/IconLabelList"/>
    <dgm:cxn modelId="{9733BF5C-59DC-4192-80EB-28173E9EC620}" type="presParOf" srcId="{B26C1BE4-04DA-4287-83B8-E957D7933499}" destId="{38F7C26E-9ED1-4EFF-9091-B21F15B5D2A7}" srcOrd="1" destOrd="0" presId="urn:microsoft.com/office/officeart/2018/2/layout/IconLabelList"/>
    <dgm:cxn modelId="{B370FE15-D99E-448C-AFB3-7ACA567CF0D3}" type="presParOf" srcId="{B26C1BE4-04DA-4287-83B8-E957D7933499}" destId="{E5620371-0748-4371-A439-E396D1B0ECD9}" srcOrd="2" destOrd="0" presId="urn:microsoft.com/office/officeart/2018/2/layout/IconLabelList"/>
    <dgm:cxn modelId="{E266D514-11B5-470C-846F-D964FBD722BE}" type="presParOf" srcId="{E5620371-0748-4371-A439-E396D1B0ECD9}" destId="{64267B55-9E79-4319-8B8A-48DFFA31F35E}" srcOrd="0" destOrd="0" presId="urn:microsoft.com/office/officeart/2018/2/layout/IconLabelList"/>
    <dgm:cxn modelId="{D856F44A-1339-492B-85BE-0AD6DFC1F2BD}" type="presParOf" srcId="{E5620371-0748-4371-A439-E396D1B0ECD9}" destId="{819976FE-5362-4A71-8006-83B355A54245}" srcOrd="1" destOrd="0" presId="urn:microsoft.com/office/officeart/2018/2/layout/IconLabelList"/>
    <dgm:cxn modelId="{FA5D3A2C-4E48-4056-AFF6-D685C19EDC01}" type="presParOf" srcId="{E5620371-0748-4371-A439-E396D1B0ECD9}" destId="{3A3DC00A-808E-4F9A-A8C2-6BA0C728BDF0}" srcOrd="2" destOrd="0" presId="urn:microsoft.com/office/officeart/2018/2/layout/IconLabelList"/>
    <dgm:cxn modelId="{48062FF1-50F3-4DFF-AF4D-0D3CC4BC1B20}" type="presParOf" srcId="{B26C1BE4-04DA-4287-83B8-E957D7933499}" destId="{2F3070E3-CE73-49C4-AA44-809E507D9621}" srcOrd="3" destOrd="0" presId="urn:microsoft.com/office/officeart/2018/2/layout/IconLabelList"/>
    <dgm:cxn modelId="{2A9686F6-0BD3-4D5D-8AED-D893B9B03F2B}" type="presParOf" srcId="{B26C1BE4-04DA-4287-83B8-E957D7933499}" destId="{84751EB3-740E-4D21-9814-D7BDEC3C8902}" srcOrd="4" destOrd="0" presId="urn:microsoft.com/office/officeart/2018/2/layout/IconLabelList"/>
    <dgm:cxn modelId="{56D0EE05-1E6B-4BA9-85A2-FF8F69D0C481}" type="presParOf" srcId="{84751EB3-740E-4D21-9814-D7BDEC3C8902}" destId="{6A4677BE-F2AD-4EE6-B2C0-5E98A0E9EEAF}" srcOrd="0" destOrd="0" presId="urn:microsoft.com/office/officeart/2018/2/layout/IconLabelList"/>
    <dgm:cxn modelId="{1846F60B-4E23-45DF-8451-C40DAC855D56}" type="presParOf" srcId="{84751EB3-740E-4D21-9814-D7BDEC3C8902}" destId="{1ADC12A7-5C63-46C3-9713-8B458655A46D}" srcOrd="1" destOrd="0" presId="urn:microsoft.com/office/officeart/2018/2/layout/IconLabelList"/>
    <dgm:cxn modelId="{34B2A98D-CADC-4A97-A676-6ACC89BC53C2}" type="presParOf" srcId="{84751EB3-740E-4D21-9814-D7BDEC3C8902}" destId="{210D8E21-B5EB-4273-85E5-C62B7399528C}" srcOrd="2" destOrd="0" presId="urn:microsoft.com/office/officeart/2018/2/layout/IconLabelList"/>
    <dgm:cxn modelId="{3A95B640-AE46-495D-B26D-2133C2F73123}" type="presParOf" srcId="{B26C1BE4-04DA-4287-83B8-E957D7933499}" destId="{BF1F0735-6A57-4962-9A98-578C323721A1}" srcOrd="5" destOrd="0" presId="urn:microsoft.com/office/officeart/2018/2/layout/IconLabelList"/>
    <dgm:cxn modelId="{FB5E7E93-EEB1-46F4-BD66-5FB2B9B2BA67}" type="presParOf" srcId="{B26C1BE4-04DA-4287-83B8-E957D7933499}" destId="{F20373A2-269E-466E-9C84-742C7FBFCD5A}" srcOrd="6" destOrd="0" presId="urn:microsoft.com/office/officeart/2018/2/layout/IconLabelList"/>
    <dgm:cxn modelId="{89606602-D540-4C9F-BA77-07D5C3A6A5D9}" type="presParOf" srcId="{F20373A2-269E-466E-9C84-742C7FBFCD5A}" destId="{E78CFFD9-EA72-4720-805C-856CEBFED2BB}" srcOrd="0" destOrd="0" presId="urn:microsoft.com/office/officeart/2018/2/layout/IconLabelList"/>
    <dgm:cxn modelId="{1292E68E-5B3D-4A1D-9D68-709D0A44C3EB}" type="presParOf" srcId="{F20373A2-269E-466E-9C84-742C7FBFCD5A}" destId="{A60C12AB-F3FB-44CB-AD24-7592A830CEC9}" srcOrd="1" destOrd="0" presId="urn:microsoft.com/office/officeart/2018/2/layout/IconLabelList"/>
    <dgm:cxn modelId="{118BBBB3-1D7D-4952-BCC7-AC57A41DA5FE}" type="presParOf" srcId="{F20373A2-269E-466E-9C84-742C7FBFCD5A}" destId="{CDFFA048-6D93-47D3-8723-23E80E67BEB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281C55E-6DE8-4F22-A3EC-060509FBC7D4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921FFBF4-4336-4052-80D8-62D0FD0822D6}">
      <dgm:prSet/>
      <dgm:spPr/>
      <dgm:t>
        <a:bodyPr/>
        <a:lstStyle/>
        <a:p>
          <a:r>
            <a:rPr lang="en-US"/>
            <a:t>Provide</a:t>
          </a:r>
        </a:p>
      </dgm:t>
    </dgm:pt>
    <dgm:pt modelId="{6E238FD0-36E8-4E29-9323-A7311995B7FA}" type="parTrans" cxnId="{2CA4C6B6-0212-47E1-AA52-98072D646E04}">
      <dgm:prSet/>
      <dgm:spPr/>
      <dgm:t>
        <a:bodyPr/>
        <a:lstStyle/>
        <a:p>
          <a:endParaRPr lang="en-US"/>
        </a:p>
      </dgm:t>
    </dgm:pt>
    <dgm:pt modelId="{10FDAD52-C5D9-4775-A635-13FF835BD054}" type="sibTrans" cxnId="{2CA4C6B6-0212-47E1-AA52-98072D646E04}">
      <dgm:prSet/>
      <dgm:spPr/>
      <dgm:t>
        <a:bodyPr/>
        <a:lstStyle/>
        <a:p>
          <a:endParaRPr lang="en-US"/>
        </a:p>
      </dgm:t>
    </dgm:pt>
    <dgm:pt modelId="{A32096BD-E06B-4955-AB56-F805869E30E2}">
      <dgm:prSet/>
      <dgm:spPr/>
      <dgm:t>
        <a:bodyPr/>
        <a:lstStyle/>
        <a:p>
          <a:r>
            <a:rPr lang="en-US"/>
            <a:t>Provide training and digital support for healthcare professionals and patients to ensure effective use of glucose monitoring technologies.</a:t>
          </a:r>
        </a:p>
      </dgm:t>
    </dgm:pt>
    <dgm:pt modelId="{35ECD869-6D07-4705-8D1E-FC0C59307B19}" type="parTrans" cxnId="{0F71D030-DC0D-4F3B-8211-200EBD6ADC75}">
      <dgm:prSet/>
      <dgm:spPr/>
      <dgm:t>
        <a:bodyPr/>
        <a:lstStyle/>
        <a:p>
          <a:endParaRPr lang="en-US"/>
        </a:p>
      </dgm:t>
    </dgm:pt>
    <dgm:pt modelId="{C21037CD-6FB4-498E-8E02-923DD2E8F7A7}" type="sibTrans" cxnId="{0F71D030-DC0D-4F3B-8211-200EBD6ADC75}">
      <dgm:prSet/>
      <dgm:spPr/>
      <dgm:t>
        <a:bodyPr/>
        <a:lstStyle/>
        <a:p>
          <a:endParaRPr lang="en-US"/>
        </a:p>
      </dgm:t>
    </dgm:pt>
    <dgm:pt modelId="{BD0A90E6-02DB-49D7-BCB6-5823C23DF6D8}">
      <dgm:prSet/>
      <dgm:spPr/>
      <dgm:t>
        <a:bodyPr/>
        <a:lstStyle/>
        <a:p>
          <a:r>
            <a:rPr lang="en-US"/>
            <a:t>Improve</a:t>
          </a:r>
        </a:p>
      </dgm:t>
    </dgm:pt>
    <dgm:pt modelId="{B3987C9E-2127-4A49-BF3B-0B902DEE9C93}" type="parTrans" cxnId="{D572A04F-1CB9-4780-B0BB-90D3EC20FD5A}">
      <dgm:prSet/>
      <dgm:spPr/>
      <dgm:t>
        <a:bodyPr/>
        <a:lstStyle/>
        <a:p>
          <a:endParaRPr lang="en-US"/>
        </a:p>
      </dgm:t>
    </dgm:pt>
    <dgm:pt modelId="{7B9DE566-2BE2-4E20-A834-C651DE32D2EF}" type="sibTrans" cxnId="{D572A04F-1CB9-4780-B0BB-90D3EC20FD5A}">
      <dgm:prSet/>
      <dgm:spPr/>
      <dgm:t>
        <a:bodyPr/>
        <a:lstStyle/>
        <a:p>
          <a:endParaRPr lang="en-US"/>
        </a:p>
      </dgm:t>
    </dgm:pt>
    <dgm:pt modelId="{FB764B0B-61E7-4F6E-9312-2A516666A10B}">
      <dgm:prSet/>
      <dgm:spPr/>
      <dgm:t>
        <a:bodyPr/>
        <a:lstStyle/>
        <a:p>
          <a:r>
            <a:rPr lang="en-US"/>
            <a:t>Improve equal access across regions to reduce inequalities in the availability of FreeStyle Libre within the NHS.</a:t>
          </a:r>
        </a:p>
      </dgm:t>
    </dgm:pt>
    <dgm:pt modelId="{19F76F93-E5C7-4397-B5D6-5374BFA22404}" type="parTrans" cxnId="{3F0C6AF2-6EAA-4B43-A653-13152643A60A}">
      <dgm:prSet/>
      <dgm:spPr/>
      <dgm:t>
        <a:bodyPr/>
        <a:lstStyle/>
        <a:p>
          <a:endParaRPr lang="en-US"/>
        </a:p>
      </dgm:t>
    </dgm:pt>
    <dgm:pt modelId="{EC66BB5A-E672-41AD-A0D2-97D21A3BD936}" type="sibTrans" cxnId="{3F0C6AF2-6EAA-4B43-A653-13152643A60A}">
      <dgm:prSet/>
      <dgm:spPr/>
      <dgm:t>
        <a:bodyPr/>
        <a:lstStyle/>
        <a:p>
          <a:endParaRPr lang="en-US"/>
        </a:p>
      </dgm:t>
    </dgm:pt>
    <dgm:pt modelId="{08739B6E-781D-447B-A305-46BD72CB13A0}">
      <dgm:prSet/>
      <dgm:spPr/>
      <dgm:t>
        <a:bodyPr/>
        <a:lstStyle/>
        <a:p>
          <a:r>
            <a:rPr lang="en-US"/>
            <a:t>Increase</a:t>
          </a:r>
        </a:p>
      </dgm:t>
    </dgm:pt>
    <dgm:pt modelId="{F899B11A-BEBF-4B3E-BAD3-E861613F74E6}" type="parTrans" cxnId="{5B33E1F6-53C1-4B12-920E-6156B3BE9E0C}">
      <dgm:prSet/>
      <dgm:spPr/>
      <dgm:t>
        <a:bodyPr/>
        <a:lstStyle/>
        <a:p>
          <a:endParaRPr lang="en-US"/>
        </a:p>
      </dgm:t>
    </dgm:pt>
    <dgm:pt modelId="{F816955E-75F3-4B0D-B8FF-51B11C6C926F}" type="sibTrans" cxnId="{5B33E1F6-53C1-4B12-920E-6156B3BE9E0C}">
      <dgm:prSet/>
      <dgm:spPr/>
      <dgm:t>
        <a:bodyPr/>
        <a:lstStyle/>
        <a:p>
          <a:endParaRPr lang="en-US"/>
        </a:p>
      </dgm:t>
    </dgm:pt>
    <dgm:pt modelId="{D74AB23D-5E06-4371-A215-04006B6D1726}">
      <dgm:prSet/>
      <dgm:spPr/>
      <dgm:t>
        <a:bodyPr/>
        <a:lstStyle/>
        <a:p>
          <a:r>
            <a:rPr lang="en-US" dirty="0"/>
            <a:t>Increase patient education programs to help users interpret glucose data correctly and reduce anxiety.</a:t>
          </a:r>
        </a:p>
      </dgm:t>
    </dgm:pt>
    <dgm:pt modelId="{009DC031-564E-4537-9044-41128BFB6B3F}" type="parTrans" cxnId="{FF42731D-4AB6-4B34-88A1-257C75E304DA}">
      <dgm:prSet/>
      <dgm:spPr/>
      <dgm:t>
        <a:bodyPr/>
        <a:lstStyle/>
        <a:p>
          <a:endParaRPr lang="en-US"/>
        </a:p>
      </dgm:t>
    </dgm:pt>
    <dgm:pt modelId="{1772AF41-5715-422C-8921-98D244DE4F6C}" type="sibTrans" cxnId="{FF42731D-4AB6-4B34-88A1-257C75E304DA}">
      <dgm:prSet/>
      <dgm:spPr/>
      <dgm:t>
        <a:bodyPr/>
        <a:lstStyle/>
        <a:p>
          <a:endParaRPr lang="en-US"/>
        </a:p>
      </dgm:t>
    </dgm:pt>
    <dgm:pt modelId="{E9680915-D15B-413E-8526-9B6AEBBE57D6}">
      <dgm:prSet/>
      <dgm:spPr/>
      <dgm:t>
        <a:bodyPr/>
        <a:lstStyle/>
        <a:p>
          <a:r>
            <a:rPr lang="en-US"/>
            <a:t>Support</a:t>
          </a:r>
        </a:p>
      </dgm:t>
    </dgm:pt>
    <dgm:pt modelId="{4039FCCB-BDED-4AAC-A437-29457E6A5CBD}" type="parTrans" cxnId="{0B5ACA54-5B54-41E2-B762-6051C43B357B}">
      <dgm:prSet/>
      <dgm:spPr/>
      <dgm:t>
        <a:bodyPr/>
        <a:lstStyle/>
        <a:p>
          <a:endParaRPr lang="en-US"/>
        </a:p>
      </dgm:t>
    </dgm:pt>
    <dgm:pt modelId="{1214CE5E-FBBB-47D0-81EB-B71805D7AF10}" type="sibTrans" cxnId="{0B5ACA54-5B54-41E2-B762-6051C43B357B}">
      <dgm:prSet/>
      <dgm:spPr/>
      <dgm:t>
        <a:bodyPr/>
        <a:lstStyle/>
        <a:p>
          <a:endParaRPr lang="en-US"/>
        </a:p>
      </dgm:t>
    </dgm:pt>
    <dgm:pt modelId="{FE104B0D-A4D3-41B5-89D8-DB7F80DB7B3B}">
      <dgm:prSet/>
      <dgm:spPr/>
      <dgm:t>
        <a:bodyPr/>
        <a:lstStyle/>
        <a:p>
          <a:r>
            <a:rPr lang="en-US" dirty="0"/>
            <a:t>Support the development of newer versions of the technology, such as systems with improved alarms and safety features.</a:t>
          </a:r>
        </a:p>
      </dgm:t>
    </dgm:pt>
    <dgm:pt modelId="{ABE9EBF4-5772-4D87-B97D-109003A6A63A}" type="parTrans" cxnId="{12348E76-907C-49AA-BABC-8438F872E04E}">
      <dgm:prSet/>
      <dgm:spPr/>
      <dgm:t>
        <a:bodyPr/>
        <a:lstStyle/>
        <a:p>
          <a:endParaRPr lang="en-US"/>
        </a:p>
      </dgm:t>
    </dgm:pt>
    <dgm:pt modelId="{79819645-4991-4A2D-AD47-133B93F28D6E}" type="sibTrans" cxnId="{12348E76-907C-49AA-BABC-8438F872E04E}">
      <dgm:prSet/>
      <dgm:spPr/>
      <dgm:t>
        <a:bodyPr/>
        <a:lstStyle/>
        <a:p>
          <a:endParaRPr lang="en-US"/>
        </a:p>
      </dgm:t>
    </dgm:pt>
    <dgm:pt modelId="{C0B4857B-FE37-4DEE-B0B6-1246B9364650}">
      <dgm:prSet/>
      <dgm:spPr/>
      <dgm:t>
        <a:bodyPr/>
        <a:lstStyle/>
        <a:p>
          <a:r>
            <a:rPr lang="en-US"/>
            <a:t>Conduct</a:t>
          </a:r>
        </a:p>
      </dgm:t>
    </dgm:pt>
    <dgm:pt modelId="{53B11690-0813-4FAB-A55A-44911617A1F1}" type="parTrans" cxnId="{CE766714-1F1A-4609-BFC1-01F8B4967258}">
      <dgm:prSet/>
      <dgm:spPr/>
      <dgm:t>
        <a:bodyPr/>
        <a:lstStyle/>
        <a:p>
          <a:endParaRPr lang="en-US"/>
        </a:p>
      </dgm:t>
    </dgm:pt>
    <dgm:pt modelId="{838F93EE-C275-44E7-A0F5-2A00554022E5}" type="sibTrans" cxnId="{CE766714-1F1A-4609-BFC1-01F8B4967258}">
      <dgm:prSet/>
      <dgm:spPr/>
      <dgm:t>
        <a:bodyPr/>
        <a:lstStyle/>
        <a:p>
          <a:endParaRPr lang="en-US"/>
        </a:p>
      </dgm:t>
    </dgm:pt>
    <dgm:pt modelId="{BE26D4CD-C520-4574-B77A-0C933EF42ADC}">
      <dgm:prSet/>
      <dgm:spPr/>
      <dgm:t>
        <a:bodyPr/>
        <a:lstStyle/>
        <a:p>
          <a:r>
            <a:rPr lang="en-US"/>
            <a:t>Conduct long-term research and evaluation to assess cost-effectiveness and sustainability within publicly funded healthcare systems.</a:t>
          </a:r>
        </a:p>
      </dgm:t>
    </dgm:pt>
    <dgm:pt modelId="{1AC28833-7DCD-48CB-8B9E-D2EE825F92C9}" type="parTrans" cxnId="{C749AFEE-ECB5-447C-9897-C6AC811941FB}">
      <dgm:prSet/>
      <dgm:spPr/>
      <dgm:t>
        <a:bodyPr/>
        <a:lstStyle/>
        <a:p>
          <a:endParaRPr lang="en-US"/>
        </a:p>
      </dgm:t>
    </dgm:pt>
    <dgm:pt modelId="{CEAD3FBB-B095-40A3-B03E-D98C2E2C5C75}" type="sibTrans" cxnId="{C749AFEE-ECB5-447C-9897-C6AC811941FB}">
      <dgm:prSet/>
      <dgm:spPr/>
      <dgm:t>
        <a:bodyPr/>
        <a:lstStyle/>
        <a:p>
          <a:endParaRPr lang="en-US"/>
        </a:p>
      </dgm:t>
    </dgm:pt>
    <dgm:pt modelId="{136DD841-6146-4275-97BD-ABEF4F6023E7}" type="pres">
      <dgm:prSet presAssocID="{5281C55E-6DE8-4F22-A3EC-060509FBC7D4}" presName="vert0" presStyleCnt="0">
        <dgm:presLayoutVars>
          <dgm:dir/>
          <dgm:animOne val="branch"/>
          <dgm:animLvl val="lvl"/>
        </dgm:presLayoutVars>
      </dgm:prSet>
      <dgm:spPr/>
    </dgm:pt>
    <dgm:pt modelId="{5862F9EE-01F6-4008-8D02-8C92E059E564}" type="pres">
      <dgm:prSet presAssocID="{921FFBF4-4336-4052-80D8-62D0FD0822D6}" presName="thickLine" presStyleLbl="alignNode1" presStyleIdx="0" presStyleCnt="5"/>
      <dgm:spPr/>
    </dgm:pt>
    <dgm:pt modelId="{A507FE8A-264D-4665-B167-C755C8D40942}" type="pres">
      <dgm:prSet presAssocID="{921FFBF4-4336-4052-80D8-62D0FD0822D6}" presName="horz1" presStyleCnt="0"/>
      <dgm:spPr/>
    </dgm:pt>
    <dgm:pt modelId="{8F3AA014-A4FE-4AFF-86B7-0D56ED6880D8}" type="pres">
      <dgm:prSet presAssocID="{921FFBF4-4336-4052-80D8-62D0FD0822D6}" presName="tx1" presStyleLbl="revTx" presStyleIdx="0" presStyleCnt="10"/>
      <dgm:spPr/>
    </dgm:pt>
    <dgm:pt modelId="{28EFE8B7-756A-47CA-A4FD-23D09222D1FE}" type="pres">
      <dgm:prSet presAssocID="{921FFBF4-4336-4052-80D8-62D0FD0822D6}" presName="vert1" presStyleCnt="0"/>
      <dgm:spPr/>
    </dgm:pt>
    <dgm:pt modelId="{05E7A02D-9EAA-406F-BE83-23080216E21A}" type="pres">
      <dgm:prSet presAssocID="{A32096BD-E06B-4955-AB56-F805869E30E2}" presName="vertSpace2a" presStyleCnt="0"/>
      <dgm:spPr/>
    </dgm:pt>
    <dgm:pt modelId="{26431CE9-B3F5-4FF3-892F-CF5FB744D835}" type="pres">
      <dgm:prSet presAssocID="{A32096BD-E06B-4955-AB56-F805869E30E2}" presName="horz2" presStyleCnt="0"/>
      <dgm:spPr/>
    </dgm:pt>
    <dgm:pt modelId="{3881F0D1-7C01-40FB-9CB3-F441F3B3702A}" type="pres">
      <dgm:prSet presAssocID="{A32096BD-E06B-4955-AB56-F805869E30E2}" presName="horzSpace2" presStyleCnt="0"/>
      <dgm:spPr/>
    </dgm:pt>
    <dgm:pt modelId="{8784870A-6FFE-4A52-A4FE-A03E25AE5320}" type="pres">
      <dgm:prSet presAssocID="{A32096BD-E06B-4955-AB56-F805869E30E2}" presName="tx2" presStyleLbl="revTx" presStyleIdx="1" presStyleCnt="10"/>
      <dgm:spPr/>
    </dgm:pt>
    <dgm:pt modelId="{70A8852E-EDC3-4A86-8EFF-8826CC59A85B}" type="pres">
      <dgm:prSet presAssocID="{A32096BD-E06B-4955-AB56-F805869E30E2}" presName="vert2" presStyleCnt="0"/>
      <dgm:spPr/>
    </dgm:pt>
    <dgm:pt modelId="{AE9B9F8C-3771-4527-A8E9-4AC6B739E82E}" type="pres">
      <dgm:prSet presAssocID="{A32096BD-E06B-4955-AB56-F805869E30E2}" presName="thinLine2b" presStyleLbl="callout" presStyleIdx="0" presStyleCnt="5"/>
      <dgm:spPr/>
    </dgm:pt>
    <dgm:pt modelId="{D9B196E9-116A-43AA-ACF2-C9880545D084}" type="pres">
      <dgm:prSet presAssocID="{A32096BD-E06B-4955-AB56-F805869E30E2}" presName="vertSpace2b" presStyleCnt="0"/>
      <dgm:spPr/>
    </dgm:pt>
    <dgm:pt modelId="{96DF5973-4D66-4FD0-961D-2D831AA2478E}" type="pres">
      <dgm:prSet presAssocID="{BD0A90E6-02DB-49D7-BCB6-5823C23DF6D8}" presName="thickLine" presStyleLbl="alignNode1" presStyleIdx="1" presStyleCnt="5"/>
      <dgm:spPr/>
    </dgm:pt>
    <dgm:pt modelId="{FEA6498F-A95E-4043-89F0-B294E3FCC7F1}" type="pres">
      <dgm:prSet presAssocID="{BD0A90E6-02DB-49D7-BCB6-5823C23DF6D8}" presName="horz1" presStyleCnt="0"/>
      <dgm:spPr/>
    </dgm:pt>
    <dgm:pt modelId="{C7B46562-1561-49F5-A0AC-F74FABF64D6B}" type="pres">
      <dgm:prSet presAssocID="{BD0A90E6-02DB-49D7-BCB6-5823C23DF6D8}" presName="tx1" presStyleLbl="revTx" presStyleIdx="2" presStyleCnt="10"/>
      <dgm:spPr/>
    </dgm:pt>
    <dgm:pt modelId="{9A002DAC-5117-4C63-A237-6C7282E54ED0}" type="pres">
      <dgm:prSet presAssocID="{BD0A90E6-02DB-49D7-BCB6-5823C23DF6D8}" presName="vert1" presStyleCnt="0"/>
      <dgm:spPr/>
    </dgm:pt>
    <dgm:pt modelId="{5CDA8FB1-0F71-4FC6-8703-DFF596120CA3}" type="pres">
      <dgm:prSet presAssocID="{FB764B0B-61E7-4F6E-9312-2A516666A10B}" presName="vertSpace2a" presStyleCnt="0"/>
      <dgm:spPr/>
    </dgm:pt>
    <dgm:pt modelId="{A36C2695-AF41-479B-A18D-2EC563AB31B6}" type="pres">
      <dgm:prSet presAssocID="{FB764B0B-61E7-4F6E-9312-2A516666A10B}" presName="horz2" presStyleCnt="0"/>
      <dgm:spPr/>
    </dgm:pt>
    <dgm:pt modelId="{509C99DC-ACAC-4780-9A2A-B8810A39D9C5}" type="pres">
      <dgm:prSet presAssocID="{FB764B0B-61E7-4F6E-9312-2A516666A10B}" presName="horzSpace2" presStyleCnt="0"/>
      <dgm:spPr/>
    </dgm:pt>
    <dgm:pt modelId="{23F7B985-18B3-4F9B-B4B9-F83EE987005D}" type="pres">
      <dgm:prSet presAssocID="{FB764B0B-61E7-4F6E-9312-2A516666A10B}" presName="tx2" presStyleLbl="revTx" presStyleIdx="3" presStyleCnt="10"/>
      <dgm:spPr/>
    </dgm:pt>
    <dgm:pt modelId="{91C37B9E-E612-4E10-9FDD-C958747B40C2}" type="pres">
      <dgm:prSet presAssocID="{FB764B0B-61E7-4F6E-9312-2A516666A10B}" presName="vert2" presStyleCnt="0"/>
      <dgm:spPr/>
    </dgm:pt>
    <dgm:pt modelId="{84E45605-CCF8-4858-9655-5EE1E774AD01}" type="pres">
      <dgm:prSet presAssocID="{FB764B0B-61E7-4F6E-9312-2A516666A10B}" presName="thinLine2b" presStyleLbl="callout" presStyleIdx="1" presStyleCnt="5"/>
      <dgm:spPr/>
    </dgm:pt>
    <dgm:pt modelId="{C0051E91-8274-4E93-975E-D3D4962A29AD}" type="pres">
      <dgm:prSet presAssocID="{FB764B0B-61E7-4F6E-9312-2A516666A10B}" presName="vertSpace2b" presStyleCnt="0"/>
      <dgm:spPr/>
    </dgm:pt>
    <dgm:pt modelId="{0C739B60-CA5B-4CF8-990C-E2F286A013D6}" type="pres">
      <dgm:prSet presAssocID="{08739B6E-781D-447B-A305-46BD72CB13A0}" presName="thickLine" presStyleLbl="alignNode1" presStyleIdx="2" presStyleCnt="5"/>
      <dgm:spPr/>
    </dgm:pt>
    <dgm:pt modelId="{53D6A040-1475-4E85-A7DA-EF819AD59672}" type="pres">
      <dgm:prSet presAssocID="{08739B6E-781D-447B-A305-46BD72CB13A0}" presName="horz1" presStyleCnt="0"/>
      <dgm:spPr/>
    </dgm:pt>
    <dgm:pt modelId="{15BF6AB4-6424-440D-8D73-7AEE25AD9075}" type="pres">
      <dgm:prSet presAssocID="{08739B6E-781D-447B-A305-46BD72CB13A0}" presName="tx1" presStyleLbl="revTx" presStyleIdx="4" presStyleCnt="10"/>
      <dgm:spPr/>
    </dgm:pt>
    <dgm:pt modelId="{3081699D-B54F-431E-8C3C-FB6BE437B791}" type="pres">
      <dgm:prSet presAssocID="{08739B6E-781D-447B-A305-46BD72CB13A0}" presName="vert1" presStyleCnt="0"/>
      <dgm:spPr/>
    </dgm:pt>
    <dgm:pt modelId="{896FBE76-7BF3-478A-B27B-71EEF6B889E5}" type="pres">
      <dgm:prSet presAssocID="{D74AB23D-5E06-4371-A215-04006B6D1726}" presName="vertSpace2a" presStyleCnt="0"/>
      <dgm:spPr/>
    </dgm:pt>
    <dgm:pt modelId="{13225B20-3F05-4470-A791-9CC298781077}" type="pres">
      <dgm:prSet presAssocID="{D74AB23D-5E06-4371-A215-04006B6D1726}" presName="horz2" presStyleCnt="0"/>
      <dgm:spPr/>
    </dgm:pt>
    <dgm:pt modelId="{A0F9DAB4-4FD3-468D-8F8C-8D98A5834A5A}" type="pres">
      <dgm:prSet presAssocID="{D74AB23D-5E06-4371-A215-04006B6D1726}" presName="horzSpace2" presStyleCnt="0"/>
      <dgm:spPr/>
    </dgm:pt>
    <dgm:pt modelId="{AFB059CE-191A-447D-992C-D7FB93E007CB}" type="pres">
      <dgm:prSet presAssocID="{D74AB23D-5E06-4371-A215-04006B6D1726}" presName="tx2" presStyleLbl="revTx" presStyleIdx="5" presStyleCnt="10"/>
      <dgm:spPr/>
    </dgm:pt>
    <dgm:pt modelId="{F3F45D81-CB0E-4D0E-8D83-049AC24BF11D}" type="pres">
      <dgm:prSet presAssocID="{D74AB23D-5E06-4371-A215-04006B6D1726}" presName="vert2" presStyleCnt="0"/>
      <dgm:spPr/>
    </dgm:pt>
    <dgm:pt modelId="{A63D3EBF-FC93-4992-B651-60CCD5FFADDA}" type="pres">
      <dgm:prSet presAssocID="{D74AB23D-5E06-4371-A215-04006B6D1726}" presName="thinLine2b" presStyleLbl="callout" presStyleIdx="2" presStyleCnt="5"/>
      <dgm:spPr/>
    </dgm:pt>
    <dgm:pt modelId="{F486EA8A-0C6F-4460-9CF8-7224DD8DCF2F}" type="pres">
      <dgm:prSet presAssocID="{D74AB23D-5E06-4371-A215-04006B6D1726}" presName="vertSpace2b" presStyleCnt="0"/>
      <dgm:spPr/>
    </dgm:pt>
    <dgm:pt modelId="{3D2E12DE-9C53-4CFD-89DB-E77730FBA30A}" type="pres">
      <dgm:prSet presAssocID="{E9680915-D15B-413E-8526-9B6AEBBE57D6}" presName="thickLine" presStyleLbl="alignNode1" presStyleIdx="3" presStyleCnt="5"/>
      <dgm:spPr/>
    </dgm:pt>
    <dgm:pt modelId="{99373F5A-5A1A-4F5E-BA56-DB084AF8EE4B}" type="pres">
      <dgm:prSet presAssocID="{E9680915-D15B-413E-8526-9B6AEBBE57D6}" presName="horz1" presStyleCnt="0"/>
      <dgm:spPr/>
    </dgm:pt>
    <dgm:pt modelId="{E5A85E24-3F22-4345-93E3-405DD6F5D0E3}" type="pres">
      <dgm:prSet presAssocID="{E9680915-D15B-413E-8526-9B6AEBBE57D6}" presName="tx1" presStyleLbl="revTx" presStyleIdx="6" presStyleCnt="10"/>
      <dgm:spPr/>
    </dgm:pt>
    <dgm:pt modelId="{94D42050-A56E-467E-9D33-7F58A51DFCC0}" type="pres">
      <dgm:prSet presAssocID="{E9680915-D15B-413E-8526-9B6AEBBE57D6}" presName="vert1" presStyleCnt="0"/>
      <dgm:spPr/>
    </dgm:pt>
    <dgm:pt modelId="{259CA2F2-4223-43FE-B041-3D513FB8C855}" type="pres">
      <dgm:prSet presAssocID="{FE104B0D-A4D3-41B5-89D8-DB7F80DB7B3B}" presName="vertSpace2a" presStyleCnt="0"/>
      <dgm:spPr/>
    </dgm:pt>
    <dgm:pt modelId="{51F06D84-A103-4BDB-A100-7E65539476C5}" type="pres">
      <dgm:prSet presAssocID="{FE104B0D-A4D3-41B5-89D8-DB7F80DB7B3B}" presName="horz2" presStyleCnt="0"/>
      <dgm:spPr/>
    </dgm:pt>
    <dgm:pt modelId="{221861C7-F378-4DC2-97D8-3675CCAF86AA}" type="pres">
      <dgm:prSet presAssocID="{FE104B0D-A4D3-41B5-89D8-DB7F80DB7B3B}" presName="horzSpace2" presStyleCnt="0"/>
      <dgm:spPr/>
    </dgm:pt>
    <dgm:pt modelId="{8E5CDFC7-47A0-496F-9E4E-8471ECABFAAD}" type="pres">
      <dgm:prSet presAssocID="{FE104B0D-A4D3-41B5-89D8-DB7F80DB7B3B}" presName="tx2" presStyleLbl="revTx" presStyleIdx="7" presStyleCnt="10"/>
      <dgm:spPr/>
    </dgm:pt>
    <dgm:pt modelId="{C7BB8A8D-2493-417F-8657-A2DF5C4F9AAF}" type="pres">
      <dgm:prSet presAssocID="{FE104B0D-A4D3-41B5-89D8-DB7F80DB7B3B}" presName="vert2" presStyleCnt="0"/>
      <dgm:spPr/>
    </dgm:pt>
    <dgm:pt modelId="{A4A459F6-E352-4FEE-ABF7-600781D6F27C}" type="pres">
      <dgm:prSet presAssocID="{FE104B0D-A4D3-41B5-89D8-DB7F80DB7B3B}" presName="thinLine2b" presStyleLbl="callout" presStyleIdx="3" presStyleCnt="5"/>
      <dgm:spPr/>
    </dgm:pt>
    <dgm:pt modelId="{D9BE0301-6B12-4834-8659-DCA68069B16E}" type="pres">
      <dgm:prSet presAssocID="{FE104B0D-A4D3-41B5-89D8-DB7F80DB7B3B}" presName="vertSpace2b" presStyleCnt="0"/>
      <dgm:spPr/>
    </dgm:pt>
    <dgm:pt modelId="{5436AEA4-31C3-4746-AB09-3D821DF35152}" type="pres">
      <dgm:prSet presAssocID="{C0B4857B-FE37-4DEE-B0B6-1246B9364650}" presName="thickLine" presStyleLbl="alignNode1" presStyleIdx="4" presStyleCnt="5"/>
      <dgm:spPr/>
    </dgm:pt>
    <dgm:pt modelId="{1383F3B1-51E8-4C62-8091-6F3286778B61}" type="pres">
      <dgm:prSet presAssocID="{C0B4857B-FE37-4DEE-B0B6-1246B9364650}" presName="horz1" presStyleCnt="0"/>
      <dgm:spPr/>
    </dgm:pt>
    <dgm:pt modelId="{84DCA224-C5D1-49F9-BB24-CBA9ED9E9DCE}" type="pres">
      <dgm:prSet presAssocID="{C0B4857B-FE37-4DEE-B0B6-1246B9364650}" presName="tx1" presStyleLbl="revTx" presStyleIdx="8" presStyleCnt="10"/>
      <dgm:spPr/>
    </dgm:pt>
    <dgm:pt modelId="{CB21BF18-0CDA-4BBF-8633-A27E6741CAFD}" type="pres">
      <dgm:prSet presAssocID="{C0B4857B-FE37-4DEE-B0B6-1246B9364650}" presName="vert1" presStyleCnt="0"/>
      <dgm:spPr/>
    </dgm:pt>
    <dgm:pt modelId="{2E84DEA3-4718-4068-AF50-401BC5474137}" type="pres">
      <dgm:prSet presAssocID="{BE26D4CD-C520-4574-B77A-0C933EF42ADC}" presName="vertSpace2a" presStyleCnt="0"/>
      <dgm:spPr/>
    </dgm:pt>
    <dgm:pt modelId="{D21F45AB-DE52-4145-A5C9-BC170F54E2B2}" type="pres">
      <dgm:prSet presAssocID="{BE26D4CD-C520-4574-B77A-0C933EF42ADC}" presName="horz2" presStyleCnt="0"/>
      <dgm:spPr/>
    </dgm:pt>
    <dgm:pt modelId="{F1CD38EE-331D-4A36-8F90-80A601A1BD80}" type="pres">
      <dgm:prSet presAssocID="{BE26D4CD-C520-4574-B77A-0C933EF42ADC}" presName="horzSpace2" presStyleCnt="0"/>
      <dgm:spPr/>
    </dgm:pt>
    <dgm:pt modelId="{3928EF39-0A49-4A3A-BFB5-5765114A2083}" type="pres">
      <dgm:prSet presAssocID="{BE26D4CD-C520-4574-B77A-0C933EF42ADC}" presName="tx2" presStyleLbl="revTx" presStyleIdx="9" presStyleCnt="10"/>
      <dgm:spPr/>
    </dgm:pt>
    <dgm:pt modelId="{216AECFD-DB17-4892-A6E6-62B9C4A5A3E0}" type="pres">
      <dgm:prSet presAssocID="{BE26D4CD-C520-4574-B77A-0C933EF42ADC}" presName="vert2" presStyleCnt="0"/>
      <dgm:spPr/>
    </dgm:pt>
    <dgm:pt modelId="{D932F93B-35AE-4B39-86FD-5A5867A06A7D}" type="pres">
      <dgm:prSet presAssocID="{BE26D4CD-C520-4574-B77A-0C933EF42ADC}" presName="thinLine2b" presStyleLbl="callout" presStyleIdx="4" presStyleCnt="5"/>
      <dgm:spPr/>
    </dgm:pt>
    <dgm:pt modelId="{D639B673-BA01-450F-8292-E31268B51ECB}" type="pres">
      <dgm:prSet presAssocID="{BE26D4CD-C520-4574-B77A-0C933EF42ADC}" presName="vertSpace2b" presStyleCnt="0"/>
      <dgm:spPr/>
    </dgm:pt>
  </dgm:ptLst>
  <dgm:cxnLst>
    <dgm:cxn modelId="{B70BAB09-C98E-4131-A1DF-37F8B874606A}" type="presOf" srcId="{A32096BD-E06B-4955-AB56-F805869E30E2}" destId="{8784870A-6FFE-4A52-A4FE-A03E25AE5320}" srcOrd="0" destOrd="0" presId="urn:microsoft.com/office/officeart/2008/layout/LinedList"/>
    <dgm:cxn modelId="{CE766714-1F1A-4609-BFC1-01F8B4967258}" srcId="{5281C55E-6DE8-4F22-A3EC-060509FBC7D4}" destId="{C0B4857B-FE37-4DEE-B0B6-1246B9364650}" srcOrd="4" destOrd="0" parTransId="{53B11690-0813-4FAB-A55A-44911617A1F1}" sibTransId="{838F93EE-C275-44E7-A0F5-2A00554022E5}"/>
    <dgm:cxn modelId="{FF42731D-4AB6-4B34-88A1-257C75E304DA}" srcId="{08739B6E-781D-447B-A305-46BD72CB13A0}" destId="{D74AB23D-5E06-4371-A215-04006B6D1726}" srcOrd="0" destOrd="0" parTransId="{009DC031-564E-4537-9044-41128BFB6B3F}" sibTransId="{1772AF41-5715-422C-8921-98D244DE4F6C}"/>
    <dgm:cxn modelId="{0166591E-6777-48BD-BE53-6F03B6ADAF2F}" type="presOf" srcId="{BE26D4CD-C520-4574-B77A-0C933EF42ADC}" destId="{3928EF39-0A49-4A3A-BFB5-5765114A2083}" srcOrd="0" destOrd="0" presId="urn:microsoft.com/office/officeart/2008/layout/LinedList"/>
    <dgm:cxn modelId="{0F71D030-DC0D-4F3B-8211-200EBD6ADC75}" srcId="{921FFBF4-4336-4052-80D8-62D0FD0822D6}" destId="{A32096BD-E06B-4955-AB56-F805869E30E2}" srcOrd="0" destOrd="0" parTransId="{35ECD869-6D07-4705-8D1E-FC0C59307B19}" sibTransId="{C21037CD-6FB4-498E-8E02-923DD2E8F7A7}"/>
    <dgm:cxn modelId="{77D63336-CAB8-4F8D-80C3-19574252BD3E}" type="presOf" srcId="{E9680915-D15B-413E-8526-9B6AEBBE57D6}" destId="{E5A85E24-3F22-4345-93E3-405DD6F5D0E3}" srcOrd="0" destOrd="0" presId="urn:microsoft.com/office/officeart/2008/layout/LinedList"/>
    <dgm:cxn modelId="{D119F23D-C4DB-4E8B-BBD5-4CCCCDA25A93}" type="presOf" srcId="{BD0A90E6-02DB-49D7-BCB6-5823C23DF6D8}" destId="{C7B46562-1561-49F5-A0AC-F74FABF64D6B}" srcOrd="0" destOrd="0" presId="urn:microsoft.com/office/officeart/2008/layout/LinedList"/>
    <dgm:cxn modelId="{D572A04F-1CB9-4780-B0BB-90D3EC20FD5A}" srcId="{5281C55E-6DE8-4F22-A3EC-060509FBC7D4}" destId="{BD0A90E6-02DB-49D7-BCB6-5823C23DF6D8}" srcOrd="1" destOrd="0" parTransId="{B3987C9E-2127-4A49-BF3B-0B902DEE9C93}" sibTransId="{7B9DE566-2BE2-4E20-A834-C651DE32D2EF}"/>
    <dgm:cxn modelId="{2EC85973-C273-4D35-A611-94F6A124DCAB}" type="presOf" srcId="{C0B4857B-FE37-4DEE-B0B6-1246B9364650}" destId="{84DCA224-C5D1-49F9-BB24-CBA9ED9E9DCE}" srcOrd="0" destOrd="0" presId="urn:microsoft.com/office/officeart/2008/layout/LinedList"/>
    <dgm:cxn modelId="{0B5ACA54-5B54-41E2-B762-6051C43B357B}" srcId="{5281C55E-6DE8-4F22-A3EC-060509FBC7D4}" destId="{E9680915-D15B-413E-8526-9B6AEBBE57D6}" srcOrd="3" destOrd="0" parTransId="{4039FCCB-BDED-4AAC-A437-29457E6A5CBD}" sibTransId="{1214CE5E-FBBB-47D0-81EB-B71805D7AF10}"/>
    <dgm:cxn modelId="{12348E76-907C-49AA-BABC-8438F872E04E}" srcId="{E9680915-D15B-413E-8526-9B6AEBBE57D6}" destId="{FE104B0D-A4D3-41B5-89D8-DB7F80DB7B3B}" srcOrd="0" destOrd="0" parTransId="{ABE9EBF4-5772-4D87-B97D-109003A6A63A}" sibTransId="{79819645-4991-4A2D-AD47-133B93F28D6E}"/>
    <dgm:cxn modelId="{66BDCF7B-3212-4827-A2FD-1D01FAB3D8DE}" type="presOf" srcId="{FE104B0D-A4D3-41B5-89D8-DB7F80DB7B3B}" destId="{8E5CDFC7-47A0-496F-9E4E-8471ECABFAAD}" srcOrd="0" destOrd="0" presId="urn:microsoft.com/office/officeart/2008/layout/LinedList"/>
    <dgm:cxn modelId="{2CA4C6B6-0212-47E1-AA52-98072D646E04}" srcId="{5281C55E-6DE8-4F22-A3EC-060509FBC7D4}" destId="{921FFBF4-4336-4052-80D8-62D0FD0822D6}" srcOrd="0" destOrd="0" parTransId="{6E238FD0-36E8-4E29-9323-A7311995B7FA}" sibTransId="{10FDAD52-C5D9-4775-A635-13FF835BD054}"/>
    <dgm:cxn modelId="{E25CB1B7-58B9-49C8-A2C1-6197A4F5D48D}" type="presOf" srcId="{921FFBF4-4336-4052-80D8-62D0FD0822D6}" destId="{8F3AA014-A4FE-4AFF-86B7-0D56ED6880D8}" srcOrd="0" destOrd="0" presId="urn:microsoft.com/office/officeart/2008/layout/LinedList"/>
    <dgm:cxn modelId="{615380CF-A883-4A74-8C20-9F7C2D8DBAB8}" type="presOf" srcId="{08739B6E-781D-447B-A305-46BD72CB13A0}" destId="{15BF6AB4-6424-440D-8D73-7AEE25AD9075}" srcOrd="0" destOrd="0" presId="urn:microsoft.com/office/officeart/2008/layout/LinedList"/>
    <dgm:cxn modelId="{E9E2B0CF-A6F2-4E68-BA26-2F256B276052}" type="presOf" srcId="{FB764B0B-61E7-4F6E-9312-2A516666A10B}" destId="{23F7B985-18B3-4F9B-B4B9-F83EE987005D}" srcOrd="0" destOrd="0" presId="urn:microsoft.com/office/officeart/2008/layout/LinedList"/>
    <dgm:cxn modelId="{14B836E5-D050-43BA-BD75-DC48A8DFCB7A}" type="presOf" srcId="{D74AB23D-5E06-4371-A215-04006B6D1726}" destId="{AFB059CE-191A-447D-992C-D7FB93E007CB}" srcOrd="0" destOrd="0" presId="urn:microsoft.com/office/officeart/2008/layout/LinedList"/>
    <dgm:cxn modelId="{C749AFEE-ECB5-447C-9897-C6AC811941FB}" srcId="{C0B4857B-FE37-4DEE-B0B6-1246B9364650}" destId="{BE26D4CD-C520-4574-B77A-0C933EF42ADC}" srcOrd="0" destOrd="0" parTransId="{1AC28833-7DCD-48CB-8B9E-D2EE825F92C9}" sibTransId="{CEAD3FBB-B095-40A3-B03E-D98C2E2C5C75}"/>
    <dgm:cxn modelId="{3F0C6AF2-6EAA-4B43-A653-13152643A60A}" srcId="{BD0A90E6-02DB-49D7-BCB6-5823C23DF6D8}" destId="{FB764B0B-61E7-4F6E-9312-2A516666A10B}" srcOrd="0" destOrd="0" parTransId="{19F76F93-E5C7-4397-B5D6-5374BFA22404}" sibTransId="{EC66BB5A-E672-41AD-A0D2-97D21A3BD936}"/>
    <dgm:cxn modelId="{521467F3-0A3E-4CDA-B407-BADA6FA1ADEF}" type="presOf" srcId="{5281C55E-6DE8-4F22-A3EC-060509FBC7D4}" destId="{136DD841-6146-4275-97BD-ABEF4F6023E7}" srcOrd="0" destOrd="0" presId="urn:microsoft.com/office/officeart/2008/layout/LinedList"/>
    <dgm:cxn modelId="{5B33E1F6-53C1-4B12-920E-6156B3BE9E0C}" srcId="{5281C55E-6DE8-4F22-A3EC-060509FBC7D4}" destId="{08739B6E-781D-447B-A305-46BD72CB13A0}" srcOrd="2" destOrd="0" parTransId="{F899B11A-BEBF-4B3E-BAD3-E861613F74E6}" sibTransId="{F816955E-75F3-4B0D-B8FF-51B11C6C926F}"/>
    <dgm:cxn modelId="{C9E2AAA5-6A8C-4AB5-A440-E4218B761F14}" type="presParOf" srcId="{136DD841-6146-4275-97BD-ABEF4F6023E7}" destId="{5862F9EE-01F6-4008-8D02-8C92E059E564}" srcOrd="0" destOrd="0" presId="urn:microsoft.com/office/officeart/2008/layout/LinedList"/>
    <dgm:cxn modelId="{3D4AC8E7-E55E-4119-8A4B-3FE74B96EA5C}" type="presParOf" srcId="{136DD841-6146-4275-97BD-ABEF4F6023E7}" destId="{A507FE8A-264D-4665-B167-C755C8D40942}" srcOrd="1" destOrd="0" presId="urn:microsoft.com/office/officeart/2008/layout/LinedList"/>
    <dgm:cxn modelId="{7729FF1B-2BD3-476D-9C78-E1696E1A5534}" type="presParOf" srcId="{A507FE8A-264D-4665-B167-C755C8D40942}" destId="{8F3AA014-A4FE-4AFF-86B7-0D56ED6880D8}" srcOrd="0" destOrd="0" presId="urn:microsoft.com/office/officeart/2008/layout/LinedList"/>
    <dgm:cxn modelId="{0CCCAAE3-67FC-479C-9993-090BFA0FC8C6}" type="presParOf" srcId="{A507FE8A-264D-4665-B167-C755C8D40942}" destId="{28EFE8B7-756A-47CA-A4FD-23D09222D1FE}" srcOrd="1" destOrd="0" presId="urn:microsoft.com/office/officeart/2008/layout/LinedList"/>
    <dgm:cxn modelId="{90FB4C3F-37CF-4C32-BAB6-7349F3700E0A}" type="presParOf" srcId="{28EFE8B7-756A-47CA-A4FD-23D09222D1FE}" destId="{05E7A02D-9EAA-406F-BE83-23080216E21A}" srcOrd="0" destOrd="0" presId="urn:microsoft.com/office/officeart/2008/layout/LinedList"/>
    <dgm:cxn modelId="{47FD92E7-979D-41BD-B1F5-9C58F57A0D82}" type="presParOf" srcId="{28EFE8B7-756A-47CA-A4FD-23D09222D1FE}" destId="{26431CE9-B3F5-4FF3-892F-CF5FB744D835}" srcOrd="1" destOrd="0" presId="urn:microsoft.com/office/officeart/2008/layout/LinedList"/>
    <dgm:cxn modelId="{23BABD3D-A88E-4372-9297-8D23C36BEBF7}" type="presParOf" srcId="{26431CE9-B3F5-4FF3-892F-CF5FB744D835}" destId="{3881F0D1-7C01-40FB-9CB3-F441F3B3702A}" srcOrd="0" destOrd="0" presId="urn:microsoft.com/office/officeart/2008/layout/LinedList"/>
    <dgm:cxn modelId="{2F9BCF46-12AA-457E-A9C5-D769FA982CA7}" type="presParOf" srcId="{26431CE9-B3F5-4FF3-892F-CF5FB744D835}" destId="{8784870A-6FFE-4A52-A4FE-A03E25AE5320}" srcOrd="1" destOrd="0" presId="urn:microsoft.com/office/officeart/2008/layout/LinedList"/>
    <dgm:cxn modelId="{B81C6D83-2828-4C64-BDC6-64DA8FE17EA2}" type="presParOf" srcId="{26431CE9-B3F5-4FF3-892F-CF5FB744D835}" destId="{70A8852E-EDC3-4A86-8EFF-8826CC59A85B}" srcOrd="2" destOrd="0" presId="urn:microsoft.com/office/officeart/2008/layout/LinedList"/>
    <dgm:cxn modelId="{174CAE88-CA1B-45E5-A83A-DCD87901DCF8}" type="presParOf" srcId="{28EFE8B7-756A-47CA-A4FD-23D09222D1FE}" destId="{AE9B9F8C-3771-4527-A8E9-4AC6B739E82E}" srcOrd="2" destOrd="0" presId="urn:microsoft.com/office/officeart/2008/layout/LinedList"/>
    <dgm:cxn modelId="{0EA8EE06-68E0-48BE-B5C9-2B3CC606BF76}" type="presParOf" srcId="{28EFE8B7-756A-47CA-A4FD-23D09222D1FE}" destId="{D9B196E9-116A-43AA-ACF2-C9880545D084}" srcOrd="3" destOrd="0" presId="urn:microsoft.com/office/officeart/2008/layout/LinedList"/>
    <dgm:cxn modelId="{FA2E61A4-BBF1-45AA-B8A0-9F32F7409924}" type="presParOf" srcId="{136DD841-6146-4275-97BD-ABEF4F6023E7}" destId="{96DF5973-4D66-4FD0-961D-2D831AA2478E}" srcOrd="2" destOrd="0" presId="urn:microsoft.com/office/officeart/2008/layout/LinedList"/>
    <dgm:cxn modelId="{17BB306A-CD0A-4729-9C9E-4CF4A8BF5DDB}" type="presParOf" srcId="{136DD841-6146-4275-97BD-ABEF4F6023E7}" destId="{FEA6498F-A95E-4043-89F0-B294E3FCC7F1}" srcOrd="3" destOrd="0" presId="urn:microsoft.com/office/officeart/2008/layout/LinedList"/>
    <dgm:cxn modelId="{9AFFBF65-46E2-4F1D-96E0-7CCBDB11F5F4}" type="presParOf" srcId="{FEA6498F-A95E-4043-89F0-B294E3FCC7F1}" destId="{C7B46562-1561-49F5-A0AC-F74FABF64D6B}" srcOrd="0" destOrd="0" presId="urn:microsoft.com/office/officeart/2008/layout/LinedList"/>
    <dgm:cxn modelId="{0B848B33-A8C6-4FD9-BE0A-13C8C94BA051}" type="presParOf" srcId="{FEA6498F-A95E-4043-89F0-B294E3FCC7F1}" destId="{9A002DAC-5117-4C63-A237-6C7282E54ED0}" srcOrd="1" destOrd="0" presId="urn:microsoft.com/office/officeart/2008/layout/LinedList"/>
    <dgm:cxn modelId="{8B6141BF-4441-43B2-A350-73B5407C05A3}" type="presParOf" srcId="{9A002DAC-5117-4C63-A237-6C7282E54ED0}" destId="{5CDA8FB1-0F71-4FC6-8703-DFF596120CA3}" srcOrd="0" destOrd="0" presId="urn:microsoft.com/office/officeart/2008/layout/LinedList"/>
    <dgm:cxn modelId="{3369F780-1FC7-461D-942E-9D4744135158}" type="presParOf" srcId="{9A002DAC-5117-4C63-A237-6C7282E54ED0}" destId="{A36C2695-AF41-479B-A18D-2EC563AB31B6}" srcOrd="1" destOrd="0" presId="urn:microsoft.com/office/officeart/2008/layout/LinedList"/>
    <dgm:cxn modelId="{805F70C6-E1E4-4C4E-BF46-A292C775E736}" type="presParOf" srcId="{A36C2695-AF41-479B-A18D-2EC563AB31B6}" destId="{509C99DC-ACAC-4780-9A2A-B8810A39D9C5}" srcOrd="0" destOrd="0" presId="urn:microsoft.com/office/officeart/2008/layout/LinedList"/>
    <dgm:cxn modelId="{F44F7791-6A7B-4BA5-B10E-8B0373395626}" type="presParOf" srcId="{A36C2695-AF41-479B-A18D-2EC563AB31B6}" destId="{23F7B985-18B3-4F9B-B4B9-F83EE987005D}" srcOrd="1" destOrd="0" presId="urn:microsoft.com/office/officeart/2008/layout/LinedList"/>
    <dgm:cxn modelId="{AD02C0F0-EF90-4BA3-B86A-55F08011EDC6}" type="presParOf" srcId="{A36C2695-AF41-479B-A18D-2EC563AB31B6}" destId="{91C37B9E-E612-4E10-9FDD-C958747B40C2}" srcOrd="2" destOrd="0" presId="urn:microsoft.com/office/officeart/2008/layout/LinedList"/>
    <dgm:cxn modelId="{EF5E1F8F-4EBD-487F-87C5-62A576FCCDBD}" type="presParOf" srcId="{9A002DAC-5117-4C63-A237-6C7282E54ED0}" destId="{84E45605-CCF8-4858-9655-5EE1E774AD01}" srcOrd="2" destOrd="0" presId="urn:microsoft.com/office/officeart/2008/layout/LinedList"/>
    <dgm:cxn modelId="{93EF9257-6296-4CA7-A012-B5A35566E1E4}" type="presParOf" srcId="{9A002DAC-5117-4C63-A237-6C7282E54ED0}" destId="{C0051E91-8274-4E93-975E-D3D4962A29AD}" srcOrd="3" destOrd="0" presId="urn:microsoft.com/office/officeart/2008/layout/LinedList"/>
    <dgm:cxn modelId="{BC7B3D1D-996C-4A22-A039-261AABDF810F}" type="presParOf" srcId="{136DD841-6146-4275-97BD-ABEF4F6023E7}" destId="{0C739B60-CA5B-4CF8-990C-E2F286A013D6}" srcOrd="4" destOrd="0" presId="urn:microsoft.com/office/officeart/2008/layout/LinedList"/>
    <dgm:cxn modelId="{3885BC65-0E94-4407-95F9-7F3D26F14204}" type="presParOf" srcId="{136DD841-6146-4275-97BD-ABEF4F6023E7}" destId="{53D6A040-1475-4E85-A7DA-EF819AD59672}" srcOrd="5" destOrd="0" presId="urn:microsoft.com/office/officeart/2008/layout/LinedList"/>
    <dgm:cxn modelId="{2A3C1A58-7679-4413-98B0-55459C25E054}" type="presParOf" srcId="{53D6A040-1475-4E85-A7DA-EF819AD59672}" destId="{15BF6AB4-6424-440D-8D73-7AEE25AD9075}" srcOrd="0" destOrd="0" presId="urn:microsoft.com/office/officeart/2008/layout/LinedList"/>
    <dgm:cxn modelId="{349C459A-7020-4721-8971-CE1B86360142}" type="presParOf" srcId="{53D6A040-1475-4E85-A7DA-EF819AD59672}" destId="{3081699D-B54F-431E-8C3C-FB6BE437B791}" srcOrd="1" destOrd="0" presId="urn:microsoft.com/office/officeart/2008/layout/LinedList"/>
    <dgm:cxn modelId="{5B5AF797-92B5-48C1-84D3-0970CB229E43}" type="presParOf" srcId="{3081699D-B54F-431E-8C3C-FB6BE437B791}" destId="{896FBE76-7BF3-478A-B27B-71EEF6B889E5}" srcOrd="0" destOrd="0" presId="urn:microsoft.com/office/officeart/2008/layout/LinedList"/>
    <dgm:cxn modelId="{CD2818BD-EFC2-4169-BF10-9F731B7FC246}" type="presParOf" srcId="{3081699D-B54F-431E-8C3C-FB6BE437B791}" destId="{13225B20-3F05-4470-A791-9CC298781077}" srcOrd="1" destOrd="0" presId="urn:microsoft.com/office/officeart/2008/layout/LinedList"/>
    <dgm:cxn modelId="{18B1D2FC-7CD4-4679-8C78-B9EF5B439F76}" type="presParOf" srcId="{13225B20-3F05-4470-A791-9CC298781077}" destId="{A0F9DAB4-4FD3-468D-8F8C-8D98A5834A5A}" srcOrd="0" destOrd="0" presId="urn:microsoft.com/office/officeart/2008/layout/LinedList"/>
    <dgm:cxn modelId="{4E8C956D-7804-4322-A938-262A5F716F44}" type="presParOf" srcId="{13225B20-3F05-4470-A791-9CC298781077}" destId="{AFB059CE-191A-447D-992C-D7FB93E007CB}" srcOrd="1" destOrd="0" presId="urn:microsoft.com/office/officeart/2008/layout/LinedList"/>
    <dgm:cxn modelId="{CB10921B-25C2-4F34-A50D-B83FA87D969D}" type="presParOf" srcId="{13225B20-3F05-4470-A791-9CC298781077}" destId="{F3F45D81-CB0E-4D0E-8D83-049AC24BF11D}" srcOrd="2" destOrd="0" presId="urn:microsoft.com/office/officeart/2008/layout/LinedList"/>
    <dgm:cxn modelId="{0E084E0D-BF87-48EF-9B1E-C7DD964EBFAD}" type="presParOf" srcId="{3081699D-B54F-431E-8C3C-FB6BE437B791}" destId="{A63D3EBF-FC93-4992-B651-60CCD5FFADDA}" srcOrd="2" destOrd="0" presId="urn:microsoft.com/office/officeart/2008/layout/LinedList"/>
    <dgm:cxn modelId="{812721F0-D6A7-4ABC-B2B5-ADF1E13585C4}" type="presParOf" srcId="{3081699D-B54F-431E-8C3C-FB6BE437B791}" destId="{F486EA8A-0C6F-4460-9CF8-7224DD8DCF2F}" srcOrd="3" destOrd="0" presId="urn:microsoft.com/office/officeart/2008/layout/LinedList"/>
    <dgm:cxn modelId="{0510AED4-A518-40A4-BD3A-A416621178FE}" type="presParOf" srcId="{136DD841-6146-4275-97BD-ABEF4F6023E7}" destId="{3D2E12DE-9C53-4CFD-89DB-E77730FBA30A}" srcOrd="6" destOrd="0" presId="urn:microsoft.com/office/officeart/2008/layout/LinedList"/>
    <dgm:cxn modelId="{8CEF7376-68A4-48FC-B4BF-F1685A745426}" type="presParOf" srcId="{136DD841-6146-4275-97BD-ABEF4F6023E7}" destId="{99373F5A-5A1A-4F5E-BA56-DB084AF8EE4B}" srcOrd="7" destOrd="0" presId="urn:microsoft.com/office/officeart/2008/layout/LinedList"/>
    <dgm:cxn modelId="{199AB49B-1835-447B-9C7C-4369C94AF6AD}" type="presParOf" srcId="{99373F5A-5A1A-4F5E-BA56-DB084AF8EE4B}" destId="{E5A85E24-3F22-4345-93E3-405DD6F5D0E3}" srcOrd="0" destOrd="0" presId="urn:microsoft.com/office/officeart/2008/layout/LinedList"/>
    <dgm:cxn modelId="{1B865842-4635-4834-AE67-9BC4485A57E6}" type="presParOf" srcId="{99373F5A-5A1A-4F5E-BA56-DB084AF8EE4B}" destId="{94D42050-A56E-467E-9D33-7F58A51DFCC0}" srcOrd="1" destOrd="0" presId="urn:microsoft.com/office/officeart/2008/layout/LinedList"/>
    <dgm:cxn modelId="{B992EFBB-837D-4759-9526-F714E8B56436}" type="presParOf" srcId="{94D42050-A56E-467E-9D33-7F58A51DFCC0}" destId="{259CA2F2-4223-43FE-B041-3D513FB8C855}" srcOrd="0" destOrd="0" presId="urn:microsoft.com/office/officeart/2008/layout/LinedList"/>
    <dgm:cxn modelId="{02DD6E70-C318-44CC-8D24-FAA20016F081}" type="presParOf" srcId="{94D42050-A56E-467E-9D33-7F58A51DFCC0}" destId="{51F06D84-A103-4BDB-A100-7E65539476C5}" srcOrd="1" destOrd="0" presId="urn:microsoft.com/office/officeart/2008/layout/LinedList"/>
    <dgm:cxn modelId="{EBCC10EA-5578-433E-B5AC-A8B1420226C5}" type="presParOf" srcId="{51F06D84-A103-4BDB-A100-7E65539476C5}" destId="{221861C7-F378-4DC2-97D8-3675CCAF86AA}" srcOrd="0" destOrd="0" presId="urn:microsoft.com/office/officeart/2008/layout/LinedList"/>
    <dgm:cxn modelId="{635EAC44-9DDD-458A-BFF9-4881085B9A36}" type="presParOf" srcId="{51F06D84-A103-4BDB-A100-7E65539476C5}" destId="{8E5CDFC7-47A0-496F-9E4E-8471ECABFAAD}" srcOrd="1" destOrd="0" presId="urn:microsoft.com/office/officeart/2008/layout/LinedList"/>
    <dgm:cxn modelId="{8E3833F5-883F-4226-9925-38D1E2656DB5}" type="presParOf" srcId="{51F06D84-A103-4BDB-A100-7E65539476C5}" destId="{C7BB8A8D-2493-417F-8657-A2DF5C4F9AAF}" srcOrd="2" destOrd="0" presId="urn:microsoft.com/office/officeart/2008/layout/LinedList"/>
    <dgm:cxn modelId="{71B51D94-76BF-40C0-B3B1-6BEFA07B6166}" type="presParOf" srcId="{94D42050-A56E-467E-9D33-7F58A51DFCC0}" destId="{A4A459F6-E352-4FEE-ABF7-600781D6F27C}" srcOrd="2" destOrd="0" presId="urn:microsoft.com/office/officeart/2008/layout/LinedList"/>
    <dgm:cxn modelId="{54672067-C239-4422-8AAC-8F2195BA85CD}" type="presParOf" srcId="{94D42050-A56E-467E-9D33-7F58A51DFCC0}" destId="{D9BE0301-6B12-4834-8659-DCA68069B16E}" srcOrd="3" destOrd="0" presId="urn:microsoft.com/office/officeart/2008/layout/LinedList"/>
    <dgm:cxn modelId="{743B8B5A-CF68-44AE-87E4-448458BAE310}" type="presParOf" srcId="{136DD841-6146-4275-97BD-ABEF4F6023E7}" destId="{5436AEA4-31C3-4746-AB09-3D821DF35152}" srcOrd="8" destOrd="0" presId="urn:microsoft.com/office/officeart/2008/layout/LinedList"/>
    <dgm:cxn modelId="{F08FA70F-54A8-4CBA-A89A-BC16E014B080}" type="presParOf" srcId="{136DD841-6146-4275-97BD-ABEF4F6023E7}" destId="{1383F3B1-51E8-4C62-8091-6F3286778B61}" srcOrd="9" destOrd="0" presId="urn:microsoft.com/office/officeart/2008/layout/LinedList"/>
    <dgm:cxn modelId="{9259BC0F-1F25-48A8-AA82-90EFE2CF48ED}" type="presParOf" srcId="{1383F3B1-51E8-4C62-8091-6F3286778B61}" destId="{84DCA224-C5D1-49F9-BB24-CBA9ED9E9DCE}" srcOrd="0" destOrd="0" presId="urn:microsoft.com/office/officeart/2008/layout/LinedList"/>
    <dgm:cxn modelId="{F475EAD8-E383-46C0-B9FF-9543BF7F9438}" type="presParOf" srcId="{1383F3B1-51E8-4C62-8091-6F3286778B61}" destId="{CB21BF18-0CDA-4BBF-8633-A27E6741CAFD}" srcOrd="1" destOrd="0" presId="urn:microsoft.com/office/officeart/2008/layout/LinedList"/>
    <dgm:cxn modelId="{B3B49EF0-A360-4416-A290-5F0BEB03ECAC}" type="presParOf" srcId="{CB21BF18-0CDA-4BBF-8633-A27E6741CAFD}" destId="{2E84DEA3-4718-4068-AF50-401BC5474137}" srcOrd="0" destOrd="0" presId="urn:microsoft.com/office/officeart/2008/layout/LinedList"/>
    <dgm:cxn modelId="{EB1C6014-3DC3-4F88-BDCD-747AB9362D27}" type="presParOf" srcId="{CB21BF18-0CDA-4BBF-8633-A27E6741CAFD}" destId="{D21F45AB-DE52-4145-A5C9-BC170F54E2B2}" srcOrd="1" destOrd="0" presId="urn:microsoft.com/office/officeart/2008/layout/LinedList"/>
    <dgm:cxn modelId="{3C90F60E-350C-46AD-BD19-86F4812E8061}" type="presParOf" srcId="{D21F45AB-DE52-4145-A5C9-BC170F54E2B2}" destId="{F1CD38EE-331D-4A36-8F90-80A601A1BD80}" srcOrd="0" destOrd="0" presId="urn:microsoft.com/office/officeart/2008/layout/LinedList"/>
    <dgm:cxn modelId="{DAF5DC79-2E26-4503-ADF8-C4C3FF31FB8D}" type="presParOf" srcId="{D21F45AB-DE52-4145-A5C9-BC170F54E2B2}" destId="{3928EF39-0A49-4A3A-BFB5-5765114A2083}" srcOrd="1" destOrd="0" presId="urn:microsoft.com/office/officeart/2008/layout/LinedList"/>
    <dgm:cxn modelId="{0094DA6F-7CF0-40D5-A9F7-668103A04B54}" type="presParOf" srcId="{D21F45AB-DE52-4145-A5C9-BC170F54E2B2}" destId="{216AECFD-DB17-4892-A6E6-62B9C4A5A3E0}" srcOrd="2" destOrd="0" presId="urn:microsoft.com/office/officeart/2008/layout/LinedList"/>
    <dgm:cxn modelId="{6EA5C088-A703-4E61-9B1F-96E520AB86B5}" type="presParOf" srcId="{CB21BF18-0CDA-4BBF-8633-A27E6741CAFD}" destId="{D932F93B-35AE-4B39-86FD-5A5867A06A7D}" srcOrd="2" destOrd="0" presId="urn:microsoft.com/office/officeart/2008/layout/LinedList"/>
    <dgm:cxn modelId="{3B5B381C-D598-47B1-BF36-86EEED787AD9}" type="presParOf" srcId="{CB21BF18-0CDA-4BBF-8633-A27E6741CAFD}" destId="{D639B673-BA01-450F-8292-E31268B51ECB}" srcOrd="3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BB765C-EB95-4EE0-91FE-821C6AE711C0}">
      <dsp:nvSpPr>
        <dsp:cNvPr id="0" name=""/>
        <dsp:cNvSpPr/>
      </dsp:nvSpPr>
      <dsp:spPr>
        <a:xfrm>
          <a:off x="752566" y="793641"/>
          <a:ext cx="1066720" cy="10667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E2C4A0-A932-47C3-8DED-AD30AB0F1128}">
      <dsp:nvSpPr>
        <dsp:cNvPr id="0" name=""/>
        <dsp:cNvSpPr/>
      </dsp:nvSpPr>
      <dsp:spPr>
        <a:xfrm>
          <a:off x="100682" y="2175763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Component 2: Presentation</a:t>
          </a:r>
          <a:endParaRPr lang="en-US" sz="2300" kern="1200"/>
        </a:p>
      </dsp:txBody>
      <dsp:txXfrm>
        <a:off x="100682" y="2175763"/>
        <a:ext cx="2370489" cy="720000"/>
      </dsp:txXfrm>
    </dsp:sp>
    <dsp:sp modelId="{64267B55-9E79-4319-8B8A-48DFFA31F35E}">
      <dsp:nvSpPr>
        <dsp:cNvPr id="0" name=""/>
        <dsp:cNvSpPr/>
      </dsp:nvSpPr>
      <dsp:spPr>
        <a:xfrm>
          <a:off x="3537891" y="793641"/>
          <a:ext cx="1066720" cy="10667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3DC00A-808E-4F9A-A8C2-6BA0C728BDF0}">
      <dsp:nvSpPr>
        <dsp:cNvPr id="0" name=""/>
        <dsp:cNvSpPr/>
      </dsp:nvSpPr>
      <dsp:spPr>
        <a:xfrm>
          <a:off x="2886007" y="2175763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Student name: Misjona Kovaci</a:t>
          </a:r>
          <a:endParaRPr lang="en-US" sz="2300" kern="1200"/>
        </a:p>
      </dsp:txBody>
      <dsp:txXfrm>
        <a:off x="2886007" y="2175763"/>
        <a:ext cx="2370489" cy="720000"/>
      </dsp:txXfrm>
    </dsp:sp>
    <dsp:sp modelId="{6A4677BE-F2AD-4EE6-B2C0-5E98A0E9EEAF}">
      <dsp:nvSpPr>
        <dsp:cNvPr id="0" name=""/>
        <dsp:cNvSpPr/>
      </dsp:nvSpPr>
      <dsp:spPr>
        <a:xfrm>
          <a:off x="6323216" y="793641"/>
          <a:ext cx="1066720" cy="10667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0D8E21-B5EB-4273-85E5-C62B7399528C}">
      <dsp:nvSpPr>
        <dsp:cNvPr id="0" name=""/>
        <dsp:cNvSpPr/>
      </dsp:nvSpPr>
      <dsp:spPr>
        <a:xfrm>
          <a:off x="5671332" y="2175763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Student number:2226356</a:t>
          </a:r>
          <a:endParaRPr lang="en-US" sz="2300" kern="1200"/>
        </a:p>
      </dsp:txBody>
      <dsp:txXfrm>
        <a:off x="5671332" y="2175763"/>
        <a:ext cx="2370489" cy="720000"/>
      </dsp:txXfrm>
    </dsp:sp>
    <dsp:sp modelId="{E78CFFD9-EA72-4720-805C-856CEBFED2BB}">
      <dsp:nvSpPr>
        <dsp:cNvPr id="0" name=""/>
        <dsp:cNvSpPr/>
      </dsp:nvSpPr>
      <dsp:spPr>
        <a:xfrm>
          <a:off x="9108541" y="793641"/>
          <a:ext cx="1066720" cy="10667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FFA048-6D93-47D3-8723-23E80E67BEB7}">
      <dsp:nvSpPr>
        <dsp:cNvPr id="0" name=""/>
        <dsp:cNvSpPr/>
      </dsp:nvSpPr>
      <dsp:spPr>
        <a:xfrm>
          <a:off x="8456657" y="2175763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Lecturer’s name: Muhammed Khan </a:t>
          </a:r>
          <a:endParaRPr lang="en-US" sz="2300" kern="1200"/>
        </a:p>
      </dsp:txBody>
      <dsp:txXfrm>
        <a:off x="8456657" y="2175763"/>
        <a:ext cx="2370489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62F9EE-01F6-4008-8D02-8C92E059E564}">
      <dsp:nvSpPr>
        <dsp:cNvPr id="0" name=""/>
        <dsp:cNvSpPr/>
      </dsp:nvSpPr>
      <dsp:spPr>
        <a:xfrm>
          <a:off x="0" y="671"/>
          <a:ext cx="626364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3AA014-A4FE-4AFF-86B7-0D56ED6880D8}">
      <dsp:nvSpPr>
        <dsp:cNvPr id="0" name=""/>
        <dsp:cNvSpPr/>
      </dsp:nvSpPr>
      <dsp:spPr>
        <a:xfrm>
          <a:off x="0" y="671"/>
          <a:ext cx="1252728" cy="1100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Provide</a:t>
          </a:r>
        </a:p>
      </dsp:txBody>
      <dsp:txXfrm>
        <a:off x="0" y="671"/>
        <a:ext cx="1252728" cy="1100668"/>
      </dsp:txXfrm>
    </dsp:sp>
    <dsp:sp modelId="{8784870A-6FFE-4A52-A4FE-A03E25AE5320}">
      <dsp:nvSpPr>
        <dsp:cNvPr id="0" name=""/>
        <dsp:cNvSpPr/>
      </dsp:nvSpPr>
      <dsp:spPr>
        <a:xfrm>
          <a:off x="1346682" y="50653"/>
          <a:ext cx="4916957" cy="9996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Provide training and digital support for healthcare professionals and patients to ensure effective use of glucose monitoring technologies.</a:t>
          </a:r>
        </a:p>
      </dsp:txBody>
      <dsp:txXfrm>
        <a:off x="1346682" y="50653"/>
        <a:ext cx="4916957" cy="999630"/>
      </dsp:txXfrm>
    </dsp:sp>
    <dsp:sp modelId="{AE9B9F8C-3771-4527-A8E9-4AC6B739E82E}">
      <dsp:nvSpPr>
        <dsp:cNvPr id="0" name=""/>
        <dsp:cNvSpPr/>
      </dsp:nvSpPr>
      <dsp:spPr>
        <a:xfrm>
          <a:off x="1252728" y="1050284"/>
          <a:ext cx="50109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DF5973-4D66-4FD0-961D-2D831AA2478E}">
      <dsp:nvSpPr>
        <dsp:cNvPr id="0" name=""/>
        <dsp:cNvSpPr/>
      </dsp:nvSpPr>
      <dsp:spPr>
        <a:xfrm>
          <a:off x="0" y="1101340"/>
          <a:ext cx="626364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B46562-1561-49F5-A0AC-F74FABF64D6B}">
      <dsp:nvSpPr>
        <dsp:cNvPr id="0" name=""/>
        <dsp:cNvSpPr/>
      </dsp:nvSpPr>
      <dsp:spPr>
        <a:xfrm>
          <a:off x="0" y="1101340"/>
          <a:ext cx="1252728" cy="1100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Improve</a:t>
          </a:r>
        </a:p>
      </dsp:txBody>
      <dsp:txXfrm>
        <a:off x="0" y="1101340"/>
        <a:ext cx="1252728" cy="1100668"/>
      </dsp:txXfrm>
    </dsp:sp>
    <dsp:sp modelId="{23F7B985-18B3-4F9B-B4B9-F83EE987005D}">
      <dsp:nvSpPr>
        <dsp:cNvPr id="0" name=""/>
        <dsp:cNvSpPr/>
      </dsp:nvSpPr>
      <dsp:spPr>
        <a:xfrm>
          <a:off x="1346682" y="1151322"/>
          <a:ext cx="4916957" cy="9996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Improve equal access across regions to reduce inequalities in the availability of FreeStyle Libre within the NHS.</a:t>
          </a:r>
        </a:p>
      </dsp:txBody>
      <dsp:txXfrm>
        <a:off x="1346682" y="1151322"/>
        <a:ext cx="4916957" cy="999630"/>
      </dsp:txXfrm>
    </dsp:sp>
    <dsp:sp modelId="{84E45605-CCF8-4858-9655-5EE1E774AD01}">
      <dsp:nvSpPr>
        <dsp:cNvPr id="0" name=""/>
        <dsp:cNvSpPr/>
      </dsp:nvSpPr>
      <dsp:spPr>
        <a:xfrm>
          <a:off x="1252728" y="2150953"/>
          <a:ext cx="50109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739B60-CA5B-4CF8-990C-E2F286A013D6}">
      <dsp:nvSpPr>
        <dsp:cNvPr id="0" name=""/>
        <dsp:cNvSpPr/>
      </dsp:nvSpPr>
      <dsp:spPr>
        <a:xfrm>
          <a:off x="0" y="2202009"/>
          <a:ext cx="626364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BF6AB4-6424-440D-8D73-7AEE25AD9075}">
      <dsp:nvSpPr>
        <dsp:cNvPr id="0" name=""/>
        <dsp:cNvSpPr/>
      </dsp:nvSpPr>
      <dsp:spPr>
        <a:xfrm>
          <a:off x="0" y="2202009"/>
          <a:ext cx="1252728" cy="1100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Increase</a:t>
          </a:r>
        </a:p>
      </dsp:txBody>
      <dsp:txXfrm>
        <a:off x="0" y="2202009"/>
        <a:ext cx="1252728" cy="1100668"/>
      </dsp:txXfrm>
    </dsp:sp>
    <dsp:sp modelId="{AFB059CE-191A-447D-992C-D7FB93E007CB}">
      <dsp:nvSpPr>
        <dsp:cNvPr id="0" name=""/>
        <dsp:cNvSpPr/>
      </dsp:nvSpPr>
      <dsp:spPr>
        <a:xfrm>
          <a:off x="1346682" y="2251991"/>
          <a:ext cx="4916957" cy="9996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Increase patient education programs to help users interpret glucose data correctly and reduce anxiety.</a:t>
          </a:r>
        </a:p>
      </dsp:txBody>
      <dsp:txXfrm>
        <a:off x="1346682" y="2251991"/>
        <a:ext cx="4916957" cy="999630"/>
      </dsp:txXfrm>
    </dsp:sp>
    <dsp:sp modelId="{A63D3EBF-FC93-4992-B651-60CCD5FFADDA}">
      <dsp:nvSpPr>
        <dsp:cNvPr id="0" name=""/>
        <dsp:cNvSpPr/>
      </dsp:nvSpPr>
      <dsp:spPr>
        <a:xfrm>
          <a:off x="1252728" y="3251621"/>
          <a:ext cx="50109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2E12DE-9C53-4CFD-89DB-E77730FBA30A}">
      <dsp:nvSpPr>
        <dsp:cNvPr id="0" name=""/>
        <dsp:cNvSpPr/>
      </dsp:nvSpPr>
      <dsp:spPr>
        <a:xfrm>
          <a:off x="0" y="3302678"/>
          <a:ext cx="626364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A85E24-3F22-4345-93E3-405DD6F5D0E3}">
      <dsp:nvSpPr>
        <dsp:cNvPr id="0" name=""/>
        <dsp:cNvSpPr/>
      </dsp:nvSpPr>
      <dsp:spPr>
        <a:xfrm>
          <a:off x="0" y="3302678"/>
          <a:ext cx="1252728" cy="1100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Support</a:t>
          </a:r>
        </a:p>
      </dsp:txBody>
      <dsp:txXfrm>
        <a:off x="0" y="3302678"/>
        <a:ext cx="1252728" cy="1100668"/>
      </dsp:txXfrm>
    </dsp:sp>
    <dsp:sp modelId="{8E5CDFC7-47A0-496F-9E4E-8471ECABFAAD}">
      <dsp:nvSpPr>
        <dsp:cNvPr id="0" name=""/>
        <dsp:cNvSpPr/>
      </dsp:nvSpPr>
      <dsp:spPr>
        <a:xfrm>
          <a:off x="1346682" y="3352659"/>
          <a:ext cx="4916957" cy="9996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Support the development of newer versions of the technology, such as systems with improved alarms and safety features.</a:t>
          </a:r>
        </a:p>
      </dsp:txBody>
      <dsp:txXfrm>
        <a:off x="1346682" y="3352659"/>
        <a:ext cx="4916957" cy="999630"/>
      </dsp:txXfrm>
    </dsp:sp>
    <dsp:sp modelId="{A4A459F6-E352-4FEE-ABF7-600781D6F27C}">
      <dsp:nvSpPr>
        <dsp:cNvPr id="0" name=""/>
        <dsp:cNvSpPr/>
      </dsp:nvSpPr>
      <dsp:spPr>
        <a:xfrm>
          <a:off x="1252728" y="4352290"/>
          <a:ext cx="50109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36AEA4-31C3-4746-AB09-3D821DF35152}">
      <dsp:nvSpPr>
        <dsp:cNvPr id="0" name=""/>
        <dsp:cNvSpPr/>
      </dsp:nvSpPr>
      <dsp:spPr>
        <a:xfrm>
          <a:off x="0" y="4403347"/>
          <a:ext cx="626364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DCA224-C5D1-49F9-BB24-CBA9ED9E9DCE}">
      <dsp:nvSpPr>
        <dsp:cNvPr id="0" name=""/>
        <dsp:cNvSpPr/>
      </dsp:nvSpPr>
      <dsp:spPr>
        <a:xfrm>
          <a:off x="0" y="4403347"/>
          <a:ext cx="1252728" cy="1100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Conduct</a:t>
          </a:r>
        </a:p>
      </dsp:txBody>
      <dsp:txXfrm>
        <a:off x="0" y="4403347"/>
        <a:ext cx="1252728" cy="1100668"/>
      </dsp:txXfrm>
    </dsp:sp>
    <dsp:sp modelId="{3928EF39-0A49-4A3A-BFB5-5765114A2083}">
      <dsp:nvSpPr>
        <dsp:cNvPr id="0" name=""/>
        <dsp:cNvSpPr/>
      </dsp:nvSpPr>
      <dsp:spPr>
        <a:xfrm>
          <a:off x="1346682" y="4453328"/>
          <a:ext cx="4916957" cy="9996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Conduct long-term research and evaluation to assess cost-effectiveness and sustainability within publicly funded healthcare systems.</a:t>
          </a:r>
        </a:p>
      </dsp:txBody>
      <dsp:txXfrm>
        <a:off x="1346682" y="4453328"/>
        <a:ext cx="4916957" cy="999630"/>
      </dsp:txXfrm>
    </dsp:sp>
    <dsp:sp modelId="{D932F93B-35AE-4B39-86FD-5A5867A06A7D}">
      <dsp:nvSpPr>
        <dsp:cNvPr id="0" name=""/>
        <dsp:cNvSpPr/>
      </dsp:nvSpPr>
      <dsp:spPr>
        <a:xfrm>
          <a:off x="1252728" y="5452959"/>
          <a:ext cx="50109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8606CC-330F-43D3-B6BA-91C15E7A34E7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B1BB7B-4907-454E-85D3-1B55A4E981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74856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B1BB7B-4907-454E-85D3-1B55A4E9815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9783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586083-5926-0351-0F8C-F28A8E7AC8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AE1E8A-FFF0-EBC6-3501-5749C68134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C95E8C-C7F6-68E4-3D1C-6CE6EEA1AF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79FDB-9EB6-4EBD-9362-EA050DEF2C6E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FDE46F-28ED-E04B-0FCD-448BD788A1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392378-7B70-C6D3-1A75-20B7CC6E00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7C7B08-3334-442A-9F7B-0BA2D45BD4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2734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7A141-DF2B-874E-1D23-71E8A09D01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1B93D2-968D-447C-4A61-F71414DFEA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60A5BA-FDED-9CDB-BCDE-B1FBC275B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79FDB-9EB6-4EBD-9362-EA050DEF2C6E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431486-3909-0D2E-D7E6-1184917710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8F09CA-0EA9-2163-CE31-CBB3D87802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7C7B08-3334-442A-9F7B-0BA2D45BD4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4397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6C266A-5CFA-B0D2-589B-A43EE47B70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E4245C-4FC5-1087-D678-A8CF669E50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19A6C0-6064-79F4-10BA-A57C49987C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79FDB-9EB6-4EBD-9362-EA050DEF2C6E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858CEA-4D54-D1B4-9FB3-17C255937A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5FB8A9-A3CA-C644-B4D5-3BD4FC8A11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7C7B08-3334-442A-9F7B-0BA2D45BD4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24180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ADDF4F-3A7B-1323-A2CD-962444C7D2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F00955-6048-E599-B5D0-7CF912984E9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1EBEFE-23C4-F243-8F3A-5F8442ADB4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71BF94-320A-3C1B-8826-1A25CC89AC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79FDB-9EB6-4EBD-9362-EA050DEF2C6E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5EBBA3-9E88-1CFA-45F7-823F2A24DD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D2A3D5-107D-CD54-8675-215C04A0D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7C7B08-3334-442A-9F7B-0BA2D45BD4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20248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399250-7F70-F2FF-E171-A676461E31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3C2F21-CA40-A19E-5AF3-B60EEB66D6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FCBAA9-1553-8C6B-0462-F8C0ABE51F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8747A53-EB86-6A95-1CBA-B8B3CB575F0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DE3B1B9-8E50-5908-5CB1-6F8C882410C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39ABEF4-2D32-882D-16CE-FDBD327772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79FDB-9EB6-4EBD-9362-EA050DEF2C6E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4B3ABA1-8479-FB72-1C6A-7A2F4DD07A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444CC82-6379-67F6-06F9-45051A3710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7C7B08-3334-442A-9F7B-0BA2D45BD4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19341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BB13AB-F945-4CCC-40CC-AAA0B15866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491FDB3-E60D-E403-C5F7-A8C30A66CF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79FDB-9EB6-4EBD-9362-EA050DEF2C6E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190A15-C50F-B443-9420-81E6D3136E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8AF3ED-823A-585F-2CCC-6DBBAC5C87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7C7B08-3334-442A-9F7B-0BA2D45BD4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69925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3F6C0D-FD0B-43DE-F30A-19850B7ADA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79FDB-9EB6-4EBD-9362-EA050DEF2C6E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8F99E6C-2DC9-066B-9C2A-8591EB2B5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A9A8F6-AFF7-E5F7-C3B3-3CDDFAC917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7C7B08-3334-442A-9F7B-0BA2D45BD4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72018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8B8174-D641-022A-A40E-B2504EFFFC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41152C-7DB5-3161-9061-05186A639A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E933F0-3FD9-F86D-2B01-0CE6763EDB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0DC67B-F960-E395-B550-09E573323F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79FDB-9EB6-4EBD-9362-EA050DEF2C6E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D68ACF-543D-188C-D7C9-6A411371BE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05E7A4-7FAD-069E-A56B-A0FD673D32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7C7B08-3334-442A-9F7B-0BA2D45BD4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27352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B527E5-9B16-328B-1CE9-2CAB17CC54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CA4553A-400E-0B25-87B1-CE849B36F3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AA3452-41E2-D28B-AFA5-3A4BFA97F2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8F482A-4063-2BE1-A7AF-243E1DEEDF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79FDB-9EB6-4EBD-9362-EA050DEF2C6E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5BCF35-CE1E-C3F8-AA71-629B5BAF96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E953FC-2CEA-CE52-BCBC-E4BB243FD8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7C7B08-3334-442A-9F7B-0BA2D45BD4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64628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3BEEED-FF19-A3DB-D79D-C80BFDF5AC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7D1AE8-543E-EFEE-2F19-0963816604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FC5423-1093-A39A-A086-75A4D0F680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79FDB-9EB6-4EBD-9362-EA050DEF2C6E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33BA61-703F-7EEE-4439-76565051CE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3DEB76-7934-A5A3-6C1B-39E1B6678F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7C7B08-3334-442A-9F7B-0BA2D45BD4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03053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EB6B382-E591-63CC-5627-F017A483B6F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15A15E-EB5C-CBF9-BB83-63B2DD402FD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725F46-E636-89FC-E0CA-E1640FDD02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79FDB-9EB6-4EBD-9362-EA050DEF2C6E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7F9F0C-75C9-2B97-754B-6A0C7A4824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5A5834-2D1D-229C-2EBE-EDB6B47BD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7C7B08-3334-442A-9F7B-0BA2D45BD4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3959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EBD51ED-553A-2331-5A8A-F9A1189255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B5D77F-E6F8-8CB5-F6DC-229B6FE36D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716A21-C59C-1C8D-2048-B9070F74D08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0B79FDB-9EB6-4EBD-9362-EA050DEF2C6E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89C699-BA3A-9A5B-4533-BDE633248D3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58C078-C8CD-5169-F640-0C76C4A4D5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37C7B08-3334-442A-9F7B-0BA2D45BD4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91666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healthtechnology.wales/reports-guidance/freestyle-libre-flash-glucose-monitoring/" TargetMode="External"/><Relationship Id="rId2" Type="http://schemas.openxmlformats.org/officeDocument/2006/relationships/hyperlink" Target="https://www.nice.org.uk/guidance/mib11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F33B99-E06E-6005-09D3-5C72A22E1F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3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Transformation in the Health and Care Professions (BMHP6026)</a:t>
            </a:r>
            <a:br>
              <a:rPr lang="en-GB" sz="3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4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7954E36-483B-47E8-5807-B53375EFA0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9275469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472184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6495F4-BE29-1D3F-0652-3A38008FB6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8" y="601249"/>
            <a:ext cx="4620584" cy="2217107"/>
          </a:xfrm>
        </p:spPr>
        <p:txBody>
          <a:bodyPr>
            <a:normAutofit/>
          </a:bodyPr>
          <a:lstStyle/>
          <a:p>
            <a:pPr algn="l"/>
            <a:r>
              <a:rPr lang="en-GB" altLang="en-US" sz="3700" b="1" dirty="0">
                <a:latin typeface="Arial" panose="020B0604020202020204" pitchFamily="34" charset="0"/>
                <a:cs typeface="Arial" panose="020B0604020202020204" pitchFamily="34" charset="0"/>
              </a:rPr>
              <a:t>Use of AI Acknowledgement</a:t>
            </a:r>
            <a:endParaRPr lang="en-GB" sz="3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2A6A8A-5416-C608-5855-F03114945D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7" y="3532340"/>
            <a:ext cx="4620584" cy="2520838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I, Misjona Kovaci, confirm that no artificial intelligence tools were used in the preparation of this work. All research, writing, and analysis were completed independently by me.</a:t>
            </a:r>
          </a:p>
        </p:txBody>
      </p:sp>
      <p:pic>
        <p:nvPicPr>
          <p:cNvPr id="5" name="Picture 4" descr="Close up image of hands applauding">
            <a:extLst>
              <a:ext uri="{FF2B5EF4-FFF2-40B4-BE49-F238E27FC236}">
                <a16:creationId xmlns:a16="http://schemas.microsoft.com/office/drawing/2014/main" id="{2CAF1254-1ECA-B9D8-B248-A5BDC827A11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982" r="20980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01036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2E9D3-B400-5B94-CE6F-3B9B6E029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3958" y="69312"/>
            <a:ext cx="5219307" cy="808102"/>
          </a:xfrm>
        </p:spPr>
        <p:txBody>
          <a:bodyPr anchor="b"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EF4C7C19-8C17-2928-D522-DD25146E3A4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50599" y="1039660"/>
            <a:ext cx="5962519" cy="551145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 fontScale="40000" lnSpcReduction="20000"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0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60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Digital technologies are increasingly used to support long-term condition management in healthcare.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60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One example is the FreeStyle Libre flash glucose monitoring system, a wearable device used by people with diabetes.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60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system allows users to monitor glucose levels without frequent finger-prick testing (NICE, 2017).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60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FreeStyle Libre was developed by Abbott Diabetes Care and introduced in Europe in 2014 (Crabtree, 2018).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60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 England, the technology became widely available through the NHS Drug Tariff in 2017, allowing eligible patients to access the device through NHS services (NICE, 2017</a:t>
            </a:r>
            <a:r>
              <a:rPr kumimoji="0" lang="en-US" altLang="en-US" sz="6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lang="en-US" altLang="en-US" sz="6000" dirty="0"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lang="en-US" altLang="en-US" sz="1000" dirty="0"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endParaRPr lang="en-US" altLang="en-US" sz="7200" dirty="0"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FCE9F94-2C89-476F-9302-15FF5E38CF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187"/>
          <a:stretch>
            <a:fillRect/>
          </a:stretch>
        </p:blipFill>
        <p:spPr bwMode="auto">
          <a:xfrm>
            <a:off x="7015163" y="877413"/>
            <a:ext cx="4300543" cy="5043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6" name="Group 25">
            <a:extLst>
              <a:ext uri="{FF2B5EF4-FFF2-40B4-BE49-F238E27FC236}">
                <a16:creationId xmlns:a16="http://schemas.microsoft.com/office/drawing/2014/main" id="{442598CC-934A-7BCD-C691-B2FE74CED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015162" y="5858828"/>
            <a:ext cx="4300544" cy="123363"/>
            <a:chOff x="7015162" y="5858828"/>
            <a:chExt cx="4300544" cy="123363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AACD0983-348C-E24F-6839-EA2014B9D1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03753" y="3770237"/>
              <a:ext cx="123362" cy="4300544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E1174876-930F-4902-5A02-2742055662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09789" y="4876274"/>
              <a:ext cx="123362" cy="2088471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2FB2E6A3-1CB2-B338-70FC-DA41B6729E8F}"/>
              </a:ext>
            </a:extLst>
          </p:cNvPr>
          <p:cNvSpPr txBox="1"/>
          <p:nvPr/>
        </p:nvSpPr>
        <p:spPr>
          <a:xfrm>
            <a:off x="3046956" y="2733185"/>
            <a:ext cx="6093912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Figure 1: FreeStyle Libre glucose monitoring device (Surani, BMHP6026 Lecture Slides, 2026).</a:t>
            </a:r>
          </a:p>
        </p:txBody>
      </p:sp>
    </p:spTree>
    <p:extLst>
      <p:ext uri="{BB962C8B-B14F-4D97-AF65-F5344CB8AC3E}">
        <p14:creationId xmlns:p14="http://schemas.microsoft.com/office/powerpoint/2010/main" val="13801681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4172BF-7646-685E-7772-60C2C7B62F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"/>
            <a:ext cx="5251316" cy="1290180"/>
          </a:xfrm>
        </p:spPr>
        <p:txBody>
          <a:bodyPr>
            <a:normAutofit/>
          </a:bodyPr>
          <a:lstStyle/>
          <a:p>
            <a:r>
              <a:rPr lang="en-GB" altLang="en-US" b="1" dirty="0"/>
              <a:t>Impact on Workforce</a:t>
            </a:r>
            <a:endParaRPr lang="en-GB" dirty="0"/>
          </a:p>
        </p:txBody>
      </p:sp>
      <p:sp>
        <p:nvSpPr>
          <p:cNvPr id="42" name="Rectangle 1">
            <a:extLst>
              <a:ext uri="{FF2B5EF4-FFF2-40B4-BE49-F238E27FC236}">
                <a16:creationId xmlns:a16="http://schemas.microsoft.com/office/drawing/2014/main" id="{B440D2F5-8985-0B20-AF0B-FBF428226CA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0" y="1089764"/>
            <a:ext cx="6576164" cy="57682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FreeStyle Libre has changed how diabetes care professionals manage patient information.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Instead of reviewing a few manual glucose readings, clinicians can analyze continuous digital glucose data over time.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Healthcare professionals now use digital platforms such as LibreView to review patient data remotely and support treatment decisions.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This shift requires new digital competencies, including the ability to interpret glucose trend graphs and ambulatory glucose profiles.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Access to detailed glucose data can support earlier identification of problems and improve treatment adjustments (Fokkert et al., 2017).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However, analyzing large amounts of digital data may increase workload and requires additional staff training.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lang="en-US" altLang="en-US" sz="2000" dirty="0"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200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EBB947D-4E16-18DF-D596-5866254DE23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847" r="2" b="2"/>
          <a:stretch>
            <a:fillRect/>
          </a:stretch>
        </p:blipFill>
        <p:spPr>
          <a:xfrm>
            <a:off x="6226167" y="-43216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blipFill>
            <a:blip r:embed="rId3"/>
            <a:tile tx="0" ty="0" sx="100000" sy="100000" flip="none" algn="tl"/>
          </a:blipFill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553D316-3B00-8D92-30EB-C970389A3503}"/>
              </a:ext>
            </a:extLst>
          </p:cNvPr>
          <p:cNvSpPr txBox="1"/>
          <p:nvPr/>
        </p:nvSpPr>
        <p:spPr>
          <a:xfrm>
            <a:off x="6989523" y="2739448"/>
            <a:ext cx="5199429" cy="41857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endParaRPr lang="en-GB" sz="1800" i="1" dirty="0"/>
          </a:p>
          <a:p>
            <a:pPr mar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endParaRPr lang="en-GB" i="1" dirty="0"/>
          </a:p>
          <a:p>
            <a:pPr mar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endParaRPr lang="en-GB" sz="1800" i="1" dirty="0"/>
          </a:p>
          <a:p>
            <a:pPr mar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endParaRPr lang="en-GB" i="1" dirty="0"/>
          </a:p>
          <a:p>
            <a:pPr mar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endParaRPr lang="en-GB" sz="1800" i="1" dirty="0"/>
          </a:p>
          <a:p>
            <a:pPr mar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endParaRPr lang="en-GB" i="1" dirty="0"/>
          </a:p>
          <a:p>
            <a:pPr mar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endParaRPr lang="en-GB" sz="1800" i="1" dirty="0"/>
          </a:p>
          <a:p>
            <a:pPr mar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endParaRPr lang="en-GB" i="1" dirty="0"/>
          </a:p>
          <a:p>
            <a:pPr mar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endParaRPr lang="en-GB" sz="1800" i="1" dirty="0"/>
          </a:p>
          <a:p>
            <a:pPr mar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endParaRPr lang="en-GB" i="1" dirty="0"/>
          </a:p>
          <a:p>
            <a:pPr mar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lang="en-GB" sz="1800" i="1" dirty="0"/>
              <a:t>Figure 2: Healthcare professionals analysing digital glucose data (Fokkert et al., 2017).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6469538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81225C-9D10-797A-26A2-C331DF6BB1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"/>
            <a:ext cx="5251316" cy="1340284"/>
          </a:xfrm>
        </p:spPr>
        <p:txBody>
          <a:bodyPr>
            <a:normAutofit/>
          </a:bodyPr>
          <a:lstStyle/>
          <a:p>
            <a:r>
              <a:rPr lang="en-GB" altLang="en-US" b="1" dirty="0"/>
              <a:t>Impact on service delivery </a:t>
            </a: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69A0C44-4BDA-2917-9F46-9AB7AEBBB93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0" y="1227551"/>
            <a:ext cx="5962785" cy="563044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FreeStyle Libre has changed how diabetes monitoring is delivered in everyday healthcare practice.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Patients can check glucose levels frequently using a sensor instead of relying only on finger-prick tests.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Continuous glucose data helps healthcare professionals identify patterns and adjust treatment more effectively.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Digital monitoring can support safer decision-making in situations such as driving by showing glucose trends (Rayman, Kröger and Bolinder, 2018).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technology has also improved diabetes care for children and young people by reducing the discomfort of repeated finger-prick testing (Edge et al., 2017).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However, earlier versions of the system do not include automatic hypoglycemia alarms, meaning confirmatory finger-prick testing may still be required (NICE, 2017).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3DDD757-73CA-7DA1-EF32-30E9025DDB6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664" r="34125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140067F-60BD-B4A4-8692-DC6220BF29B5}"/>
              </a:ext>
            </a:extLst>
          </p:cNvPr>
          <p:cNvSpPr txBox="1"/>
          <p:nvPr/>
        </p:nvSpPr>
        <p:spPr>
          <a:xfrm>
            <a:off x="0" y="2739449"/>
            <a:ext cx="12188951" cy="39087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1400" dirty="0"/>
              <a:t>Figure 3: Example of continuous glucose monitoring using the FreeStyle Libre sensor (NICE, 2017).</a:t>
            </a:r>
          </a:p>
        </p:txBody>
      </p:sp>
    </p:spTree>
    <p:extLst>
      <p:ext uri="{BB962C8B-B14F-4D97-AF65-F5344CB8AC3E}">
        <p14:creationId xmlns:p14="http://schemas.microsoft.com/office/powerpoint/2010/main" val="5168253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640379-5291-4AFC-CADE-39D3FB20A2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altLang="en-US" sz="4000" b="1">
                <a:solidFill>
                  <a:srgbClr val="FFFFFF"/>
                </a:solidFill>
              </a:rPr>
              <a:t>Impact on patients 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12" name="Rectangle 7">
            <a:extLst>
              <a:ext uri="{FF2B5EF4-FFF2-40B4-BE49-F238E27FC236}">
                <a16:creationId xmlns:a16="http://schemas.microsoft.com/office/drawing/2014/main" id="{08124AAD-80BF-8544-B48A-05E8FC3E341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810259" y="649480"/>
            <a:ext cx="6555347" cy="554604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FreeStyle Libre has improved the experience of glucose monitoring for many people living with diabetes.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sensor reduces the need for frequent finger-prick tests, making monitoring less painful and more convenient (NICE, 2017).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Access to real-time glucose information can help patients understand how lifestyle, food, and medication affect their condition.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Studies show high satisfaction among children and families, with more frequent monitoring linked to improved glucose control (Edge et al., 2017).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However, some patients have experienced skin irritation caused by sensor adhesives (Ulriksdotter et al., 2019).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Continuous access to glucose data may also cause anxiety for some individuals, particularly if readings change frequently.</a:t>
            </a:r>
          </a:p>
        </p:txBody>
      </p:sp>
    </p:spTree>
    <p:extLst>
      <p:ext uri="{BB962C8B-B14F-4D97-AF65-F5344CB8AC3E}">
        <p14:creationId xmlns:p14="http://schemas.microsoft.com/office/powerpoint/2010/main" val="13437098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980257-2526-DAD0-CF21-3811DBA685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altLang="en-US" sz="4000" b="1">
                <a:solidFill>
                  <a:srgbClr val="FFFFFF"/>
                </a:solidFill>
              </a:rPr>
              <a:t>Impact on community 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14" name="Content Placeholder 4">
            <a:extLst>
              <a:ext uri="{FF2B5EF4-FFF2-40B4-BE49-F238E27FC236}">
                <a16:creationId xmlns:a16="http://schemas.microsoft.com/office/drawing/2014/main" id="{2ECF2345-8D50-56B8-8A72-B200E02E42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400833"/>
            <a:ext cx="6555347" cy="6626267"/>
          </a:xfrm>
        </p:spPr>
        <p:txBody>
          <a:bodyPr anchor="ctr">
            <a:normAutofit/>
          </a:bodyPr>
          <a:lstStyle/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FreeStyle Libre may contribute to improved public health by supporting better glucose control and reducing long-term diabetes complications.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Improved monitoring can help prevent complications such as kidney disease, cardiovascular problems, and vision loss (Wilmot et al., 2021).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Digital glucose monitoring may also reduce healthcare costs over time by preventing hospital admissions and diabetes-related complications (de </a:t>
            </a:r>
            <a:r>
              <a:rPr lang="en-GB" sz="1900" dirty="0" err="1">
                <a:latin typeface="Arial" panose="020B0604020202020204" pitchFamily="34" charset="0"/>
                <a:cs typeface="Arial" panose="020B0604020202020204" pitchFamily="34" charset="0"/>
              </a:rPr>
              <a:t>Pouvourville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et al., 2025).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Families and carers can feel more reassured because glucose trends can be monitored more easily.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However, access to the technology has sometimes varied between regions, creating inequalities in availability across the UK.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Digital exclusion may also affect some communities, particularly people with limited access to smartphones or digital skills.</a:t>
            </a:r>
          </a:p>
          <a:p>
            <a:pPr marL="0" indent="0">
              <a:buNone/>
            </a:pPr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31016584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49CA3C-69F6-CCD6-6F90-02981054F9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"/>
            <a:ext cx="5251316" cy="1652259"/>
          </a:xfrm>
        </p:spPr>
        <p:txBody>
          <a:bodyPr>
            <a:normAutofit/>
          </a:bodyPr>
          <a:lstStyle/>
          <a:p>
            <a:r>
              <a:rPr lang="en-GB" altLang="en-US" b="1" dirty="0"/>
              <a:t>Challenges of the innovation</a:t>
            </a:r>
            <a:endParaRPr lang="en-GB" dirty="0"/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E924DDB6-0DC3-FDEA-5E1C-1F5678677FA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0" y="1515649"/>
            <a:ext cx="6513534" cy="466131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lnSpcReduction="10000"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Although FreeStyle Libre improves glucose monitoring, it also presents several challenges.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Some users have reported skin irritation and allergic reactions caused by the sensor adhesive (Ulriksdotter et al.,2019).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Earlier versions of the device do not include automatic hypoglycemia alarms, meaning finger-prick tests may still be needed to confirm readings (NICE, 2017).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system requires digital skills and smartphone access, which may create barriers for some users.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technology can also increase healthcare costs, as sensors must be replaced regularly and require ongoing NHS funding (Blissett et al., 2022).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Questions remain about long-term sustainability and equal access within publicly funded healthcare systems (de Pouvourville et al., 2025</a:t>
            </a:r>
            <a:r>
              <a:rPr kumimoji="0" lang="en-US" altLang="en-US" sz="14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AB05BBC-EFDE-4EE8-211F-C2AECF4602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62" r="21461" b="-1"/>
          <a:stretch>
            <a:fillRect/>
          </a:stretch>
        </p:blipFill>
        <p:spPr>
          <a:xfrm>
            <a:off x="6501008" y="37588"/>
            <a:ext cx="5678466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F96C260-6642-6714-5EC3-149D7F589116}"/>
              </a:ext>
            </a:extLst>
          </p:cNvPr>
          <p:cNvSpPr txBox="1"/>
          <p:nvPr/>
        </p:nvSpPr>
        <p:spPr>
          <a:xfrm>
            <a:off x="3078271" y="2739448"/>
            <a:ext cx="6156542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i="1" dirty="0"/>
          </a:p>
          <a:p>
            <a:pPr>
              <a:buNone/>
            </a:pPr>
            <a:endParaRPr lang="en-GB" i="1" dirty="0"/>
          </a:p>
          <a:p>
            <a:pPr>
              <a:buNone/>
            </a:pPr>
            <a:endParaRPr lang="en-GB" i="1" dirty="0"/>
          </a:p>
          <a:p>
            <a:pPr>
              <a:buNone/>
            </a:pPr>
            <a:endParaRPr lang="en-GB" i="1" dirty="0"/>
          </a:p>
          <a:p>
            <a:pPr>
              <a:buNone/>
            </a:pPr>
            <a:endParaRPr lang="en-GB" i="1" dirty="0"/>
          </a:p>
          <a:p>
            <a:pPr>
              <a:buNone/>
            </a:pPr>
            <a:endParaRPr lang="en-GB" i="1" dirty="0"/>
          </a:p>
          <a:p>
            <a:pPr>
              <a:buNone/>
            </a:pPr>
            <a:endParaRPr lang="en-GB" i="1" dirty="0"/>
          </a:p>
          <a:p>
            <a:pPr>
              <a:buNone/>
            </a:pPr>
            <a:endParaRPr lang="en-GB" i="1" dirty="0"/>
          </a:p>
          <a:p>
            <a:pPr>
              <a:buNone/>
            </a:pPr>
            <a:endParaRPr lang="en-GB" i="1" dirty="0"/>
          </a:p>
          <a:p>
            <a:pPr>
              <a:buNone/>
            </a:pPr>
            <a:endParaRPr lang="en-GB" i="1" dirty="0"/>
          </a:p>
          <a:p>
            <a:pPr>
              <a:buNone/>
            </a:pPr>
            <a:endParaRPr lang="en-GB" i="1" dirty="0"/>
          </a:p>
          <a:p>
            <a:pPr>
              <a:buNone/>
            </a:pPr>
            <a:endParaRPr lang="en-GB" i="1" dirty="0"/>
          </a:p>
          <a:p>
            <a:pPr>
              <a:buNone/>
            </a:pPr>
            <a:r>
              <a:rPr lang="en-GB" i="1" dirty="0"/>
              <a:t>                                                                                                                                   Figure 4: Example of digital healthcare technologies and data integration (Health Technology Wales, 2020).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69694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203DE33-2CD4-4CA8-9AF3-37C3B6513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AF57B88-1D4C-41FA-A761-EC1DD10C3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2548F45-5164-4ABB-8212-7F293FDED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9565" y="2659404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5E81CCFB-7BEF-4186-86FB-D09450B4D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4D6C19-EEAF-5D24-0485-1A0484B50D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473" y="2950387"/>
            <a:ext cx="3052293" cy="353140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altLang="en-US" sz="2800" b="1">
                <a:solidFill>
                  <a:srgbClr val="FFFFFF"/>
                </a:solidFill>
              </a:rPr>
              <a:t>Recommendations</a:t>
            </a:r>
            <a:endParaRPr lang="en-US" sz="28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C82179A-3F8B-7012-F823-8E05FB7691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2293148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681443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3E985F-76FB-78D6-28F2-B7934ECC8F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altLang="en-US" sz="4000" b="1">
                <a:solidFill>
                  <a:srgbClr val="FFFFFF"/>
                </a:solidFill>
              </a:rPr>
              <a:t>Conclusion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C2421510-41A1-F3BF-9606-483A2CCAB50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371599" y="1885279"/>
            <a:ext cx="9724031" cy="411627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FreeStyle Libre is an important digital innovation in diabetes care within the UK healthcare system.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technology has improved glucose monitoring and supports patient self-management.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It has also changed healthcare practice by introducing digital data analysis and remote monitoring.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However, challenges such as cost, digital access and safety considerations must be addressed.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Overall, successful digital innovation requires a balance between technological development, workforce readiness and equitable patient access.</a:t>
            </a:r>
          </a:p>
        </p:txBody>
      </p:sp>
    </p:spTree>
    <p:extLst>
      <p:ext uri="{BB962C8B-B14F-4D97-AF65-F5344CB8AC3E}">
        <p14:creationId xmlns:p14="http://schemas.microsoft.com/office/powerpoint/2010/main" val="18709935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70F4D-3615-7DE2-2D41-354F8746CD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en-GB"/>
              <a:t>References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E5847-1C64-DF98-E780-E088F131C6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39244"/>
            <a:ext cx="10515600" cy="6018756"/>
          </a:xfrm>
        </p:spPr>
        <p:txBody>
          <a:bodyPr>
            <a:normAutofit fontScale="25000" lnSpcReduction="20000"/>
          </a:bodyPr>
          <a:lstStyle/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Blissett, R., Blissett, D.,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Levrat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-Guillen, F., Deshmukh, H. and Wilmot, E.G. </a:t>
            </a:r>
            <a: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(2022) ‘FreeStyle Libre flash glucose monitoring system for people with type 1 diabetes in the UK: a budget impact analysis’, </a:t>
            </a:r>
            <a: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  <a:t>BMJ Open Diabetes Research &amp; Care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10(2), e002641.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: 10.1136/bmjdrc-2021-002641. (Accessed: 03 March 2026).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Crabtree, T.S.J. (2018) ‘Freestyle Libre: available on the NHS?’, </a:t>
            </a:r>
            <a: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  <a:t>British Journal of Diabetes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18(1), pp. 18–21.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: 10.15277/bjd.2018.168. (Accessed: 03 March 2026).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de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Pouvourville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G., Glintborg, B., Heaton, D., Hunt, B., Roze, S. and Schroeder, M. (2025) ‘Cost-effectiveness of the FreeStyle Libre flash glucose monitoring system: a systematic literature review’, </a:t>
            </a:r>
            <a: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  <a:t>Cardiovascular Diabetology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24, Article 73.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: 10.1186/s12962-025-00673-1. (Accessed: 07 March 2026).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Edge, J.,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Acerini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C., Campbell, F., Hamilton-Shield, J.,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Moudiotis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C., Rahman, S., Randell, T., Smith, A. and Trevelyan, N. (2017) ‘An alternative sensor-based method for glucose monitoring in children and young people with diabetes’, </a:t>
            </a:r>
            <a: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  <a:t>Archives of Disease in Childhood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102(6), pp. 543–549.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: 10.1136/archdischild-2016-311530. (Accessed: 07 March 2026).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Fokkert, M.J., van Dijk, P.R., Edens, M.A., Abbes, S., de Jong, D., Slingerland, R.J. and Bilo, H.J.G. (2017) ‘Performance of the FreeStyle Libre flash glucose monitoring system in patients with type 1 and 2 diabetes mellitus’, </a:t>
            </a:r>
            <a: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  <a:t>BMJ Open Diabetes Research &amp; Care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5(1), e000320.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: 10.1136/bmjdrc-2016-000320. (Accessed: 07 March 2026).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(2017) </a:t>
            </a:r>
            <a: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  <a:t>FreeStyle Libre for glucose monitoring. Medtech innovation briefing (MIB110)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56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https://www.nice.org.uk/guidance/mib110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(Accessed: 09 March 2026).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NHS England (2018) FreeStyle Libre training pack for healthcare professionals and patients. Available at: https://www.england.nhs.uk/london/wp-content/uploads/sites/8/2019/07/dia-FreeStyle-Libre-training-pack-for-HCP-and-patients-052018.pdf (Accessed: 07 March 2026).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Health Technology Wales (2020) </a:t>
            </a:r>
            <a: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  <a:t>FreeStyle Libre flash glucose monitoring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56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https://healthtechnology.wales/reports-guidance/freestyle-libre-flash-glucose-monitoring/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(Accessed: 08 March 2026). 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Rayman, G., Kröger, J. and Bolinder, J. (2018) ‘Could FreeStyle Libre™ sensor glucose data support decisions for safe driving?’, </a:t>
            </a:r>
            <a: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  <a:t>Diabetic Medicine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35(4), pp. 491–494.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: 10.1111/dme.13515. (Accessed : 09 March 2026).</a:t>
            </a:r>
          </a:p>
          <a:p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Ulriksdotter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J.,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Svedman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C.,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Bruze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M.,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Glimsjö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J.,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Källberg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K.,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Sukakul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T. and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Mowitz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M. (2019) ‘Contact dermatitis caused by glucose sensors’, </a:t>
            </a:r>
            <a: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  <a:t>Contact Dermatitis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81(1), pp. 27–31. (Accessed: 09 March 2026).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Wilmot, E.G., Lumb, A., Hammond, P., et al. (2021) ‘Flash glucose monitoring with FreeStyle Libre 2 compared with self-monitoring of blood glucose in type 1 diabetes’, </a:t>
            </a:r>
            <a: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  <a:t>BMJ Open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11(7), e050713.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: 10.1136/bmjopen-2021-050713. (Accessed::09 March  2026).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63123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387</TotalTime>
  <Words>1686</Words>
  <Application>Microsoft Office PowerPoint</Application>
  <PresentationFormat>Widescreen</PresentationFormat>
  <Paragraphs>133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Aptos Display</vt:lpstr>
      <vt:lpstr>Arial</vt:lpstr>
      <vt:lpstr>Office Theme</vt:lpstr>
      <vt:lpstr>Digital Transformation in the Health and Care Professions (BMHP6026) </vt:lpstr>
      <vt:lpstr>Use of AI Acknowledgement</vt:lpstr>
      <vt:lpstr>Introduction</vt:lpstr>
      <vt:lpstr>Impact on Workforce</vt:lpstr>
      <vt:lpstr>Impact on service delivery </vt:lpstr>
      <vt:lpstr>Impact on patients </vt:lpstr>
      <vt:lpstr>Impact on community </vt:lpstr>
      <vt:lpstr>Challenges of the innovation</vt:lpstr>
      <vt:lpstr>Recommendations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misjona kovaci</dc:creator>
  <cp:lastModifiedBy>misjona kovaci</cp:lastModifiedBy>
  <cp:revision>2</cp:revision>
  <dcterms:created xsi:type="dcterms:W3CDTF">2026-03-09T13:24:35Z</dcterms:created>
  <dcterms:modified xsi:type="dcterms:W3CDTF">2026-03-23T16:15:26Z</dcterms:modified>
</cp:coreProperties>
</file>