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772" r:id="rId25"/>
    <p:sldId id="775" r:id="rId26"/>
    <p:sldId id="776" r:id="rId27"/>
    <p:sldId id="777" r:id="rId28"/>
    <p:sldId id="778" r:id="rId29"/>
    <p:sldId id="779" r:id="rId30"/>
    <p:sldId id="780" r:id="rId31"/>
    <p:sldId id="781" r:id="rId32"/>
    <p:sldId id="782" r:id="rId33"/>
    <p:sldId id="783" r:id="rId34"/>
    <p:sldId id="784" r:id="rId35"/>
    <p:sldId id="785" r:id="rId36"/>
    <p:sldId id="786" r:id="rId37"/>
    <p:sldId id="787" r:id="rId38"/>
    <p:sldId id="732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6AA90-DD2E-4A26-A409-BE95D20E43D7}" v="49" dt="2024-07-10T12:52:35.3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69" y="5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5/10/relationships/revisionInfo" Target="revisionInfo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D36AA90-DD2E-4A26-A409-BE95D20E43D7}"/>
    <pc:docChg chg="undo custSel addSld delSld modSld sldOrd">
      <pc:chgData name="Jenifer Prince Devaraj" userId="c3fb109c-09d1-42a6-93f4-69472d709861" providerId="ADAL" clId="{0D36AA90-DD2E-4A26-A409-BE95D20E43D7}" dt="2024-07-10T12:52:37.304" v="236" actId="1076"/>
      <pc:docMkLst>
        <pc:docMk/>
      </pc:docMkLst>
      <pc:sldChg chg="modSp mod">
        <pc:chgData name="Jenifer Prince Devaraj" userId="c3fb109c-09d1-42a6-93f4-69472d709861" providerId="ADAL" clId="{0D36AA90-DD2E-4A26-A409-BE95D20E43D7}" dt="2024-07-09T10:45:57.577" v="2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D36AA90-DD2E-4A26-A409-BE95D20E43D7}" dt="2024-07-09T10:45:57.577" v="29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0D36AA90-DD2E-4A26-A409-BE95D20E43D7}" dt="2024-07-09T11:01:24.751" v="211" actId="1076"/>
        <pc:sldMkLst>
          <pc:docMk/>
          <pc:sldMk cId="270595904" sldId="772"/>
        </pc:sldMkLst>
        <pc:spChg chg="add del mod">
          <ac:chgData name="Jenifer Prince Devaraj" userId="c3fb109c-09d1-42a6-93f4-69472d709861" providerId="ADAL" clId="{0D36AA90-DD2E-4A26-A409-BE95D20E43D7}" dt="2024-07-09T10:46:47.565" v="63" actId="478"/>
          <ac:spMkLst>
            <pc:docMk/>
            <pc:sldMk cId="270595904" sldId="772"/>
            <ac:spMk id="2" creationId="{5BC8AC39-FC92-7E74-765F-3013D7EE79ED}"/>
          </ac:spMkLst>
        </pc:spChg>
        <pc:spChg chg="del">
          <ac:chgData name="Jenifer Prince Devaraj" userId="c3fb109c-09d1-42a6-93f4-69472d709861" providerId="ADAL" clId="{0D36AA90-DD2E-4A26-A409-BE95D20E43D7}" dt="2024-07-09T10:46:47.565" v="63" actId="478"/>
          <ac:spMkLst>
            <pc:docMk/>
            <pc:sldMk cId="270595904" sldId="772"/>
            <ac:spMk id="3" creationId="{8DA13554-3F61-5C16-7832-BB69BE14BB75}"/>
          </ac:spMkLst>
        </pc:spChg>
        <pc:spChg chg="del">
          <ac:chgData name="Jenifer Prince Devaraj" userId="c3fb109c-09d1-42a6-93f4-69472d709861" providerId="ADAL" clId="{0D36AA90-DD2E-4A26-A409-BE95D20E43D7}" dt="2024-07-09T10:46:47.565" v="63" actId="478"/>
          <ac:spMkLst>
            <pc:docMk/>
            <pc:sldMk cId="270595904" sldId="772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D36AA90-DD2E-4A26-A409-BE95D20E43D7}" dt="2024-07-09T10:46:47.565" v="63" actId="478"/>
          <ac:spMkLst>
            <pc:docMk/>
            <pc:sldMk cId="270595904" sldId="772"/>
            <ac:spMk id="6" creationId="{F8E7B42F-5CA7-54B8-5153-0E5C2C601118}"/>
          </ac:spMkLst>
        </pc:spChg>
        <pc:spChg chg="del">
          <ac:chgData name="Jenifer Prince Devaraj" userId="c3fb109c-09d1-42a6-93f4-69472d709861" providerId="ADAL" clId="{0D36AA90-DD2E-4A26-A409-BE95D20E43D7}" dt="2024-07-09T10:46:47.565" v="63" actId="478"/>
          <ac:spMkLst>
            <pc:docMk/>
            <pc:sldMk cId="270595904" sldId="772"/>
            <ac:spMk id="8" creationId="{5475B975-3470-0F80-B893-D83A4A42F76D}"/>
          </ac:spMkLst>
        </pc:spChg>
        <pc:spChg chg="add del">
          <ac:chgData name="Jenifer Prince Devaraj" userId="c3fb109c-09d1-42a6-93f4-69472d709861" providerId="ADAL" clId="{0D36AA90-DD2E-4A26-A409-BE95D20E43D7}" dt="2024-07-09T10:47:34.580" v="73" actId="22"/>
          <ac:spMkLst>
            <pc:docMk/>
            <pc:sldMk cId="270595904" sldId="772"/>
            <ac:spMk id="10" creationId="{0D489937-189B-3574-1724-488195BEE2D0}"/>
          </ac:spMkLst>
        </pc:spChg>
        <pc:spChg chg="add del">
          <ac:chgData name="Jenifer Prince Devaraj" userId="c3fb109c-09d1-42a6-93f4-69472d709861" providerId="ADAL" clId="{0D36AA90-DD2E-4A26-A409-BE95D20E43D7}" dt="2024-07-09T10:48:55.819" v="81" actId="22"/>
          <ac:spMkLst>
            <pc:docMk/>
            <pc:sldMk cId="270595904" sldId="772"/>
            <ac:spMk id="13" creationId="{2FD1D67B-0D2A-8EA3-FB36-41B894692A68}"/>
          </ac:spMkLst>
        </pc:spChg>
        <pc:spChg chg="del">
          <ac:chgData name="Jenifer Prince Devaraj" userId="c3fb109c-09d1-42a6-93f4-69472d709861" providerId="ADAL" clId="{0D36AA90-DD2E-4A26-A409-BE95D20E43D7}" dt="2024-07-09T10:46:01.388" v="30" actId="478"/>
          <ac:spMkLst>
            <pc:docMk/>
            <pc:sldMk cId="270595904" sldId="772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0D36AA90-DD2E-4A26-A409-BE95D20E43D7}" dt="2024-07-09T10:46:03.019" v="31" actId="478"/>
          <ac:picMkLst>
            <pc:docMk/>
            <pc:sldMk cId="270595904" sldId="772"/>
            <ac:picMk id="4" creationId="{3DBCFAA0-E98F-685C-4342-2B1E55591ADB}"/>
          </ac:picMkLst>
        </pc:picChg>
        <pc:picChg chg="add mod">
          <ac:chgData name="Jenifer Prince Devaraj" userId="c3fb109c-09d1-42a6-93f4-69472d709861" providerId="ADAL" clId="{0D36AA90-DD2E-4A26-A409-BE95D20E43D7}" dt="2024-07-09T10:47:05.335" v="70" actId="14100"/>
          <ac:picMkLst>
            <pc:docMk/>
            <pc:sldMk cId="270595904" sldId="772"/>
            <ac:picMk id="7" creationId="{8E7D6107-B776-DF2E-117F-1C80D72EE744}"/>
          </ac:picMkLst>
        </pc:picChg>
        <pc:picChg chg="add del mod">
          <ac:chgData name="Jenifer Prince Devaraj" userId="c3fb109c-09d1-42a6-93f4-69472d709861" providerId="ADAL" clId="{0D36AA90-DD2E-4A26-A409-BE95D20E43D7}" dt="2024-07-09T10:48:50.665" v="78" actId="478"/>
          <ac:picMkLst>
            <pc:docMk/>
            <pc:sldMk cId="270595904" sldId="772"/>
            <ac:picMk id="11" creationId="{58CFFE97-57F4-6DAE-4A15-88A1AF5A1025}"/>
          </ac:picMkLst>
        </pc:picChg>
        <pc:picChg chg="add mod">
          <ac:chgData name="Jenifer Prince Devaraj" userId="c3fb109c-09d1-42a6-93f4-69472d709861" providerId="ADAL" clId="{0D36AA90-DD2E-4A26-A409-BE95D20E43D7}" dt="2024-07-09T11:01:19.015" v="208" actId="14100"/>
          <ac:picMkLst>
            <pc:docMk/>
            <pc:sldMk cId="270595904" sldId="772"/>
            <ac:picMk id="14" creationId="{B39E7E69-4829-F70C-D425-FBCCD230CDEE}"/>
          </ac:picMkLst>
        </pc:picChg>
        <pc:picChg chg="add mod">
          <ac:chgData name="Jenifer Prince Devaraj" userId="c3fb109c-09d1-42a6-93f4-69472d709861" providerId="ADAL" clId="{0D36AA90-DD2E-4A26-A409-BE95D20E43D7}" dt="2024-07-09T11:01:24.751" v="211" actId="1076"/>
          <ac:picMkLst>
            <pc:docMk/>
            <pc:sldMk cId="270595904" sldId="772"/>
            <ac:picMk id="16" creationId="{60E533FC-82A2-1DD9-9A0A-6808095821E4}"/>
          </ac:picMkLst>
        </pc:picChg>
        <pc:picChg chg="del">
          <ac:chgData name="Jenifer Prince Devaraj" userId="c3fb109c-09d1-42a6-93f4-69472d709861" providerId="ADAL" clId="{0D36AA90-DD2E-4A26-A409-BE95D20E43D7}" dt="2024-07-09T10:46:04.371" v="32" actId="478"/>
          <ac:picMkLst>
            <pc:docMk/>
            <pc:sldMk cId="270595904" sldId="772"/>
            <ac:picMk id="26" creationId="{8EC6F8E0-5C85-3404-A573-819075780CBE}"/>
          </ac:picMkLst>
        </pc:picChg>
        <pc:picChg chg="add del mod">
          <ac:chgData name="Jenifer Prince Devaraj" userId="c3fb109c-09d1-42a6-93f4-69472d709861" providerId="ADAL" clId="{0D36AA90-DD2E-4A26-A409-BE95D20E43D7}" dt="2024-07-09T10:46:47.565" v="63" actId="478"/>
          <ac:picMkLst>
            <pc:docMk/>
            <pc:sldMk cId="270595904" sldId="772"/>
            <ac:picMk id="1025" creationId="{7498A1F8-AF1E-CA30-85C2-78B19A0C1AA8}"/>
          </ac:picMkLst>
        </pc:picChg>
        <pc:cxnChg chg="add mod">
          <ac:chgData name="Jenifer Prince Devaraj" userId="c3fb109c-09d1-42a6-93f4-69472d709861" providerId="ADAL" clId="{0D36AA90-DD2E-4A26-A409-BE95D20E43D7}" dt="2024-07-09T11:01:23.225" v="210" actId="1076"/>
          <ac:cxnSpMkLst>
            <pc:docMk/>
            <pc:sldMk cId="270595904" sldId="772"/>
            <ac:cxnSpMk id="15" creationId="{0469407E-09DA-35E1-D79E-941FBBC93CD4}"/>
          </ac:cxnSpMkLst>
        </pc:cxnChg>
      </pc:sldChg>
      <pc:sldChg chg="addSp delSp modSp add del mod">
        <pc:chgData name="Jenifer Prince Devaraj" userId="c3fb109c-09d1-42a6-93f4-69472d709861" providerId="ADAL" clId="{0D36AA90-DD2E-4A26-A409-BE95D20E43D7}" dt="2024-07-09T11:01:27.066" v="212" actId="47"/>
        <pc:sldMkLst>
          <pc:docMk/>
          <pc:sldMk cId="2234301575" sldId="773"/>
        </pc:sldMkLst>
        <pc:picChg chg="add del mod">
          <ac:chgData name="Jenifer Prince Devaraj" userId="c3fb109c-09d1-42a6-93f4-69472d709861" providerId="ADAL" clId="{0D36AA90-DD2E-4A26-A409-BE95D20E43D7}" dt="2024-07-09T11:01:03.745" v="203" actId="21"/>
          <ac:picMkLst>
            <pc:docMk/>
            <pc:sldMk cId="2234301575" sldId="773"/>
            <ac:picMk id="2" creationId="{60E533FC-82A2-1DD9-9A0A-6808095821E4}"/>
          </ac:picMkLst>
        </pc:picChg>
        <pc:picChg chg="del">
          <ac:chgData name="Jenifer Prince Devaraj" userId="c3fb109c-09d1-42a6-93f4-69472d709861" providerId="ADAL" clId="{0D36AA90-DD2E-4A26-A409-BE95D20E43D7}" dt="2024-07-09T10:49:09.218" v="85" actId="478"/>
          <ac:picMkLst>
            <pc:docMk/>
            <pc:sldMk cId="2234301575" sldId="773"/>
            <ac:picMk id="14" creationId="{B39E7E69-4829-F70C-D425-FBCCD230CDEE}"/>
          </ac:picMkLst>
        </pc:picChg>
      </pc:sldChg>
      <pc:sldChg chg="del">
        <pc:chgData name="Jenifer Prince Devaraj" userId="c3fb109c-09d1-42a6-93f4-69472d709861" providerId="ADAL" clId="{0D36AA90-DD2E-4A26-A409-BE95D20E43D7}" dt="2024-07-09T10:46:06.692" v="33" actId="47"/>
        <pc:sldMkLst>
          <pc:docMk/>
          <pc:sldMk cId="2958178474" sldId="773"/>
        </pc:sldMkLst>
      </pc:sldChg>
      <pc:sldChg chg="addSp delSp modSp add del mod ord">
        <pc:chgData name="Jenifer Prince Devaraj" userId="c3fb109c-09d1-42a6-93f4-69472d709861" providerId="ADAL" clId="{0D36AA90-DD2E-4A26-A409-BE95D20E43D7}" dt="2024-07-09T11:01:49.548" v="219" actId="47"/>
        <pc:sldMkLst>
          <pc:docMk/>
          <pc:sldMk cId="292504933" sldId="774"/>
        </pc:sldMkLst>
        <pc:picChg chg="del">
          <ac:chgData name="Jenifer Prince Devaraj" userId="c3fb109c-09d1-42a6-93f4-69472d709861" providerId="ADAL" clId="{0D36AA90-DD2E-4A26-A409-BE95D20E43D7}" dt="2024-07-09T10:49:41.092" v="90" actId="478"/>
          <ac:picMkLst>
            <pc:docMk/>
            <pc:sldMk cId="292504933" sldId="774"/>
            <ac:picMk id="2" creationId="{60E533FC-82A2-1DD9-9A0A-6808095821E4}"/>
          </ac:picMkLst>
        </pc:picChg>
        <pc:picChg chg="add del mod">
          <ac:chgData name="Jenifer Prince Devaraj" userId="c3fb109c-09d1-42a6-93f4-69472d709861" providerId="ADAL" clId="{0D36AA90-DD2E-4A26-A409-BE95D20E43D7}" dt="2024-07-09T11:01:33.792" v="214" actId="21"/>
          <ac:picMkLst>
            <pc:docMk/>
            <pc:sldMk cId="292504933" sldId="774"/>
            <ac:picMk id="3" creationId="{47EADF17-4E3B-6635-0CDF-7E787F87B685}"/>
          </ac:picMkLst>
        </pc:picChg>
        <pc:picChg chg="add mod">
          <ac:chgData name="Jenifer Prince Devaraj" userId="c3fb109c-09d1-42a6-93f4-69472d709861" providerId="ADAL" clId="{0D36AA90-DD2E-4A26-A409-BE95D20E43D7}" dt="2024-07-09T10:50:58.693" v="110" actId="1076"/>
          <ac:picMkLst>
            <pc:docMk/>
            <pc:sldMk cId="292504933" sldId="774"/>
            <ac:picMk id="4" creationId="{CD359735-D69B-F099-0B58-49A0DF26E8EA}"/>
          </ac:picMkLst>
        </pc:picChg>
      </pc:sldChg>
      <pc:sldChg chg="del">
        <pc:chgData name="Jenifer Prince Devaraj" userId="c3fb109c-09d1-42a6-93f4-69472d709861" providerId="ADAL" clId="{0D36AA90-DD2E-4A26-A409-BE95D20E43D7}" dt="2024-07-09T10:46:06.914" v="34" actId="47"/>
        <pc:sldMkLst>
          <pc:docMk/>
          <pc:sldMk cId="2942920006" sldId="774"/>
        </pc:sldMkLst>
      </pc:sldChg>
      <pc:sldChg chg="del">
        <pc:chgData name="Jenifer Prince Devaraj" userId="c3fb109c-09d1-42a6-93f4-69472d709861" providerId="ADAL" clId="{0D36AA90-DD2E-4A26-A409-BE95D20E43D7}" dt="2024-07-09T10:46:07.124" v="35" actId="47"/>
        <pc:sldMkLst>
          <pc:docMk/>
          <pc:sldMk cId="3729459313" sldId="775"/>
        </pc:sldMkLst>
      </pc:sldChg>
      <pc:sldChg chg="addSp modSp add mod">
        <pc:chgData name="Jenifer Prince Devaraj" userId="c3fb109c-09d1-42a6-93f4-69472d709861" providerId="ADAL" clId="{0D36AA90-DD2E-4A26-A409-BE95D20E43D7}" dt="2024-07-09T11:01:47.315" v="218" actId="1076"/>
        <pc:sldMkLst>
          <pc:docMk/>
          <pc:sldMk cId="4087760581" sldId="775"/>
        </pc:sldMkLst>
        <pc:picChg chg="add mod">
          <ac:chgData name="Jenifer Prince Devaraj" userId="c3fb109c-09d1-42a6-93f4-69472d709861" providerId="ADAL" clId="{0D36AA90-DD2E-4A26-A409-BE95D20E43D7}" dt="2024-07-09T11:01:30.974" v="213" actId="1076"/>
          <ac:picMkLst>
            <pc:docMk/>
            <pc:sldMk cId="4087760581" sldId="775"/>
            <ac:picMk id="2" creationId="{EAA89795-645E-B449-9CBE-15D714C50A37}"/>
          </ac:picMkLst>
        </pc:picChg>
        <pc:picChg chg="add mod">
          <ac:chgData name="Jenifer Prince Devaraj" userId="c3fb109c-09d1-42a6-93f4-69472d709861" providerId="ADAL" clId="{0D36AA90-DD2E-4A26-A409-BE95D20E43D7}" dt="2024-07-09T11:01:39.201" v="216" actId="1076"/>
          <ac:picMkLst>
            <pc:docMk/>
            <pc:sldMk cId="4087760581" sldId="775"/>
            <ac:picMk id="3" creationId="{47EADF17-4E3B-6635-0CDF-7E787F87B685}"/>
          </ac:picMkLst>
        </pc:picChg>
        <pc:cxnChg chg="add mod">
          <ac:chgData name="Jenifer Prince Devaraj" userId="c3fb109c-09d1-42a6-93f4-69472d709861" providerId="ADAL" clId="{0D36AA90-DD2E-4A26-A409-BE95D20E43D7}" dt="2024-07-09T11:01:47.315" v="218" actId="1076"/>
          <ac:cxnSpMkLst>
            <pc:docMk/>
            <pc:sldMk cId="4087760581" sldId="775"/>
            <ac:cxnSpMk id="4" creationId="{FFBFECA0-188E-1D6B-9B8D-0FDF940FF758}"/>
          </ac:cxnSpMkLst>
        </pc:cxnChg>
      </pc:sldChg>
      <pc:sldChg chg="addSp modSp add mod">
        <pc:chgData name="Jenifer Prince Devaraj" userId="c3fb109c-09d1-42a6-93f4-69472d709861" providerId="ADAL" clId="{0D36AA90-DD2E-4A26-A409-BE95D20E43D7}" dt="2024-07-09T11:01:55.407" v="220" actId="1076"/>
        <pc:sldMkLst>
          <pc:docMk/>
          <pc:sldMk cId="303166270" sldId="776"/>
        </pc:sldMkLst>
        <pc:picChg chg="add mod">
          <ac:chgData name="Jenifer Prince Devaraj" userId="c3fb109c-09d1-42a6-93f4-69472d709861" providerId="ADAL" clId="{0D36AA90-DD2E-4A26-A409-BE95D20E43D7}" dt="2024-07-09T11:01:55.407" v="220" actId="1076"/>
          <ac:picMkLst>
            <pc:docMk/>
            <pc:sldMk cId="303166270" sldId="776"/>
            <ac:picMk id="2" creationId="{BF454A57-85EA-BA19-A3BA-2ADE0265E4E7}"/>
          </ac:picMkLst>
        </pc:picChg>
      </pc:sldChg>
      <pc:sldChg chg="del">
        <pc:chgData name="Jenifer Prince Devaraj" userId="c3fb109c-09d1-42a6-93f4-69472d709861" providerId="ADAL" clId="{0D36AA90-DD2E-4A26-A409-BE95D20E43D7}" dt="2024-07-09T10:46:07.309" v="36" actId="47"/>
        <pc:sldMkLst>
          <pc:docMk/>
          <pc:sldMk cId="1028501558" sldId="776"/>
        </pc:sldMkLst>
      </pc:sldChg>
      <pc:sldChg chg="del">
        <pc:chgData name="Jenifer Prince Devaraj" userId="c3fb109c-09d1-42a6-93f4-69472d709861" providerId="ADAL" clId="{0D36AA90-DD2E-4A26-A409-BE95D20E43D7}" dt="2024-07-09T10:46:07.541" v="37" actId="47"/>
        <pc:sldMkLst>
          <pc:docMk/>
          <pc:sldMk cId="952087621" sldId="777"/>
        </pc:sldMkLst>
      </pc:sldChg>
      <pc:sldChg chg="addSp modSp add mod">
        <pc:chgData name="Jenifer Prince Devaraj" userId="c3fb109c-09d1-42a6-93f4-69472d709861" providerId="ADAL" clId="{0D36AA90-DD2E-4A26-A409-BE95D20E43D7}" dt="2024-07-09T10:52:21.102" v="132" actId="1038"/>
        <pc:sldMkLst>
          <pc:docMk/>
          <pc:sldMk cId="3913960162" sldId="777"/>
        </pc:sldMkLst>
        <pc:picChg chg="add">
          <ac:chgData name="Jenifer Prince Devaraj" userId="c3fb109c-09d1-42a6-93f4-69472d709861" providerId="ADAL" clId="{0D36AA90-DD2E-4A26-A409-BE95D20E43D7}" dt="2024-07-09T10:51:16.075" v="111"/>
          <ac:picMkLst>
            <pc:docMk/>
            <pc:sldMk cId="3913960162" sldId="777"/>
            <ac:picMk id="2" creationId="{3BE7C6E2-13EC-6F65-C98F-A11EAF82A458}"/>
          </ac:picMkLst>
        </pc:picChg>
        <pc:picChg chg="add mod">
          <ac:chgData name="Jenifer Prince Devaraj" userId="c3fb109c-09d1-42a6-93f4-69472d709861" providerId="ADAL" clId="{0D36AA90-DD2E-4A26-A409-BE95D20E43D7}" dt="2024-07-09T10:51:31.735" v="113" actId="1076"/>
          <ac:picMkLst>
            <pc:docMk/>
            <pc:sldMk cId="3913960162" sldId="777"/>
            <ac:picMk id="3" creationId="{EEB86157-7562-623D-FAC2-3E6698700A5B}"/>
          </ac:picMkLst>
        </pc:picChg>
        <pc:picChg chg="add mod">
          <ac:chgData name="Jenifer Prince Devaraj" userId="c3fb109c-09d1-42a6-93f4-69472d709861" providerId="ADAL" clId="{0D36AA90-DD2E-4A26-A409-BE95D20E43D7}" dt="2024-07-09T10:51:44.082" v="115" actId="1076"/>
          <ac:picMkLst>
            <pc:docMk/>
            <pc:sldMk cId="3913960162" sldId="777"/>
            <ac:picMk id="4" creationId="{DDDDC494-D776-E312-DEB0-A994D25FABE4}"/>
          </ac:picMkLst>
        </pc:picChg>
        <pc:cxnChg chg="add mod">
          <ac:chgData name="Jenifer Prince Devaraj" userId="c3fb109c-09d1-42a6-93f4-69472d709861" providerId="ADAL" clId="{0D36AA90-DD2E-4A26-A409-BE95D20E43D7}" dt="2024-07-09T10:52:21.102" v="132" actId="1038"/>
          <ac:cxnSpMkLst>
            <pc:docMk/>
            <pc:sldMk cId="3913960162" sldId="777"/>
            <ac:cxnSpMk id="6" creationId="{23141DF1-1178-D176-2C48-577794EF31D5}"/>
          </ac:cxnSpMkLst>
        </pc:cxnChg>
      </pc:sldChg>
      <pc:sldChg chg="addSp modSp add mod">
        <pc:chgData name="Jenifer Prince Devaraj" userId="c3fb109c-09d1-42a6-93f4-69472d709861" providerId="ADAL" clId="{0D36AA90-DD2E-4A26-A409-BE95D20E43D7}" dt="2024-07-09T10:52:39.706" v="136" actId="1076"/>
        <pc:sldMkLst>
          <pc:docMk/>
          <pc:sldMk cId="711824231" sldId="778"/>
        </pc:sldMkLst>
        <pc:picChg chg="add mod">
          <ac:chgData name="Jenifer Prince Devaraj" userId="c3fb109c-09d1-42a6-93f4-69472d709861" providerId="ADAL" clId="{0D36AA90-DD2E-4A26-A409-BE95D20E43D7}" dt="2024-07-09T10:52:15.870" v="120" actId="1076"/>
          <ac:picMkLst>
            <pc:docMk/>
            <pc:sldMk cId="711824231" sldId="778"/>
            <ac:picMk id="2" creationId="{36148EF7-4D47-5581-674F-87C4B2FFB4BA}"/>
          </ac:picMkLst>
        </pc:picChg>
        <pc:picChg chg="add mod">
          <ac:chgData name="Jenifer Prince Devaraj" userId="c3fb109c-09d1-42a6-93f4-69472d709861" providerId="ADAL" clId="{0D36AA90-DD2E-4A26-A409-BE95D20E43D7}" dt="2024-07-09T10:52:39.706" v="136" actId="1076"/>
          <ac:picMkLst>
            <pc:docMk/>
            <pc:sldMk cId="711824231" sldId="778"/>
            <ac:picMk id="4" creationId="{578EE6AE-83A8-4C79-8D3B-52B9B04C5092}"/>
          </ac:picMkLst>
        </pc:picChg>
        <pc:cxnChg chg="add mod">
          <ac:chgData name="Jenifer Prince Devaraj" userId="c3fb109c-09d1-42a6-93f4-69472d709861" providerId="ADAL" clId="{0D36AA90-DD2E-4A26-A409-BE95D20E43D7}" dt="2024-07-09T10:52:26.053" v="134" actId="1076"/>
          <ac:cxnSpMkLst>
            <pc:docMk/>
            <pc:sldMk cId="711824231" sldId="778"/>
            <ac:cxnSpMk id="3" creationId="{196FD804-0C98-C96E-A7F8-B2FF2387066A}"/>
          </ac:cxnSpMkLst>
        </pc:cxnChg>
      </pc:sldChg>
      <pc:sldChg chg="del">
        <pc:chgData name="Jenifer Prince Devaraj" userId="c3fb109c-09d1-42a6-93f4-69472d709861" providerId="ADAL" clId="{0D36AA90-DD2E-4A26-A409-BE95D20E43D7}" dt="2024-07-09T10:46:07.742" v="38" actId="47"/>
        <pc:sldMkLst>
          <pc:docMk/>
          <pc:sldMk cId="1561850519" sldId="778"/>
        </pc:sldMkLst>
      </pc:sldChg>
      <pc:sldChg chg="del">
        <pc:chgData name="Jenifer Prince Devaraj" userId="c3fb109c-09d1-42a6-93f4-69472d709861" providerId="ADAL" clId="{0D36AA90-DD2E-4A26-A409-BE95D20E43D7}" dt="2024-07-09T10:46:07.943" v="39" actId="47"/>
        <pc:sldMkLst>
          <pc:docMk/>
          <pc:sldMk cId="1771127284" sldId="779"/>
        </pc:sldMkLst>
      </pc:sldChg>
      <pc:sldChg chg="addSp delSp modSp add mod">
        <pc:chgData name="Jenifer Prince Devaraj" userId="c3fb109c-09d1-42a6-93f4-69472d709861" providerId="ADAL" clId="{0D36AA90-DD2E-4A26-A409-BE95D20E43D7}" dt="2024-07-09T11:00:45.244" v="200" actId="1038"/>
        <pc:sldMkLst>
          <pc:docMk/>
          <pc:sldMk cId="3136294480" sldId="779"/>
        </pc:sldMkLst>
        <pc:picChg chg="add mod">
          <ac:chgData name="Jenifer Prince Devaraj" userId="c3fb109c-09d1-42a6-93f4-69472d709861" providerId="ADAL" clId="{0D36AA90-DD2E-4A26-A409-BE95D20E43D7}" dt="2024-07-09T10:53:02.002" v="138" actId="1076"/>
          <ac:picMkLst>
            <pc:docMk/>
            <pc:sldMk cId="3136294480" sldId="779"/>
            <ac:picMk id="2" creationId="{411AD80B-0ED8-CBA9-894E-79FAE72BB640}"/>
          </ac:picMkLst>
        </pc:picChg>
        <pc:picChg chg="add del mod">
          <ac:chgData name="Jenifer Prince Devaraj" userId="c3fb109c-09d1-42a6-93f4-69472d709861" providerId="ADAL" clId="{0D36AA90-DD2E-4A26-A409-BE95D20E43D7}" dt="2024-07-09T10:53:39.666" v="143" actId="478"/>
          <ac:picMkLst>
            <pc:docMk/>
            <pc:sldMk cId="3136294480" sldId="779"/>
            <ac:picMk id="5" creationId="{9C79B780-013A-69F8-5B92-8846067C2E7E}"/>
          </ac:picMkLst>
        </pc:picChg>
        <pc:picChg chg="add del mod">
          <ac:chgData name="Jenifer Prince Devaraj" userId="c3fb109c-09d1-42a6-93f4-69472d709861" providerId="ADAL" clId="{0D36AA90-DD2E-4A26-A409-BE95D20E43D7}" dt="2024-07-09T10:54:01.510" v="146" actId="478"/>
          <ac:picMkLst>
            <pc:docMk/>
            <pc:sldMk cId="3136294480" sldId="779"/>
            <ac:picMk id="7" creationId="{42A4F339-65DE-B1AB-C577-B60FBD6A350D}"/>
          </ac:picMkLst>
        </pc:picChg>
        <pc:picChg chg="add del">
          <ac:chgData name="Jenifer Prince Devaraj" userId="c3fb109c-09d1-42a6-93f4-69472d709861" providerId="ADAL" clId="{0D36AA90-DD2E-4A26-A409-BE95D20E43D7}" dt="2024-07-09T10:54:17.982" v="148" actId="478"/>
          <ac:picMkLst>
            <pc:docMk/>
            <pc:sldMk cId="3136294480" sldId="779"/>
            <ac:picMk id="9" creationId="{F751EB99-4BCC-41B2-BA9B-E7D1E95CEBF3}"/>
          </ac:picMkLst>
        </pc:picChg>
        <pc:picChg chg="add mod">
          <ac:chgData name="Jenifer Prince Devaraj" userId="c3fb109c-09d1-42a6-93f4-69472d709861" providerId="ADAL" clId="{0D36AA90-DD2E-4A26-A409-BE95D20E43D7}" dt="2024-07-09T10:54:22.981" v="150" actId="1076"/>
          <ac:picMkLst>
            <pc:docMk/>
            <pc:sldMk cId="3136294480" sldId="779"/>
            <ac:picMk id="11" creationId="{60D1A91E-C33B-69BF-EACE-E8FADB92F18B}"/>
          </ac:picMkLst>
        </pc:picChg>
        <pc:cxnChg chg="add mod">
          <ac:chgData name="Jenifer Prince Devaraj" userId="c3fb109c-09d1-42a6-93f4-69472d709861" providerId="ADAL" clId="{0D36AA90-DD2E-4A26-A409-BE95D20E43D7}" dt="2024-07-09T11:00:45.244" v="200" actId="1038"/>
          <ac:cxnSpMkLst>
            <pc:docMk/>
            <pc:sldMk cId="3136294480" sldId="779"/>
            <ac:cxnSpMk id="3" creationId="{5D945749-CA0C-7DB6-DDCF-CFA746064FAE}"/>
          </ac:cxnSpMkLst>
        </pc:cxnChg>
      </pc:sldChg>
      <pc:sldChg chg="del">
        <pc:chgData name="Jenifer Prince Devaraj" userId="c3fb109c-09d1-42a6-93f4-69472d709861" providerId="ADAL" clId="{0D36AA90-DD2E-4A26-A409-BE95D20E43D7}" dt="2024-07-09T10:46:08.150" v="40" actId="47"/>
        <pc:sldMkLst>
          <pc:docMk/>
          <pc:sldMk cId="2397671003" sldId="780"/>
        </pc:sldMkLst>
      </pc:sldChg>
      <pc:sldChg chg="addSp delSp modSp add mod">
        <pc:chgData name="Jenifer Prince Devaraj" userId="c3fb109c-09d1-42a6-93f4-69472d709861" providerId="ADAL" clId="{0D36AA90-DD2E-4A26-A409-BE95D20E43D7}" dt="2024-07-09T10:55:19.650" v="159" actId="1076"/>
        <pc:sldMkLst>
          <pc:docMk/>
          <pc:sldMk cId="3502718202" sldId="780"/>
        </pc:sldMkLst>
        <pc:picChg chg="add del">
          <ac:chgData name="Jenifer Prince Devaraj" userId="c3fb109c-09d1-42a6-93f4-69472d709861" providerId="ADAL" clId="{0D36AA90-DD2E-4A26-A409-BE95D20E43D7}" dt="2024-07-09T10:54:51.594" v="152" actId="478"/>
          <ac:picMkLst>
            <pc:docMk/>
            <pc:sldMk cId="3502718202" sldId="780"/>
            <ac:picMk id="3" creationId="{0A67B966-A6CD-F153-7409-C14423635125}"/>
          </ac:picMkLst>
        </pc:picChg>
        <pc:picChg chg="add mod">
          <ac:chgData name="Jenifer Prince Devaraj" userId="c3fb109c-09d1-42a6-93f4-69472d709861" providerId="ADAL" clId="{0D36AA90-DD2E-4A26-A409-BE95D20E43D7}" dt="2024-07-09T10:55:06.877" v="157" actId="1076"/>
          <ac:picMkLst>
            <pc:docMk/>
            <pc:sldMk cId="3502718202" sldId="780"/>
            <ac:picMk id="5" creationId="{D0FA0FC6-7CD6-068F-0FA5-A0DA0048A16A}"/>
          </ac:picMkLst>
        </pc:picChg>
        <pc:picChg chg="add mod">
          <ac:chgData name="Jenifer Prince Devaraj" userId="c3fb109c-09d1-42a6-93f4-69472d709861" providerId="ADAL" clId="{0D36AA90-DD2E-4A26-A409-BE95D20E43D7}" dt="2024-07-09T10:55:19.650" v="159" actId="1076"/>
          <ac:picMkLst>
            <pc:docMk/>
            <pc:sldMk cId="3502718202" sldId="780"/>
            <ac:picMk id="8" creationId="{A2F44BBD-F640-CAA6-B55F-31EBF664D7ED}"/>
          </ac:picMkLst>
        </pc:picChg>
        <pc:cxnChg chg="add mod">
          <ac:chgData name="Jenifer Prince Devaraj" userId="c3fb109c-09d1-42a6-93f4-69472d709861" providerId="ADAL" clId="{0D36AA90-DD2E-4A26-A409-BE95D20E43D7}" dt="2024-07-09T10:55:05.248" v="156" actId="1076"/>
          <ac:cxnSpMkLst>
            <pc:docMk/>
            <pc:sldMk cId="3502718202" sldId="780"/>
            <ac:cxnSpMk id="6" creationId="{75D300CF-6FDF-6EED-01D1-FC2182B78A95}"/>
          </ac:cxnSpMkLst>
        </pc:cxnChg>
      </pc:sldChg>
      <pc:sldChg chg="addSp modSp add mod">
        <pc:chgData name="Jenifer Prince Devaraj" userId="c3fb109c-09d1-42a6-93f4-69472d709861" providerId="ADAL" clId="{0D36AA90-DD2E-4A26-A409-BE95D20E43D7}" dt="2024-07-09T10:55:34.161" v="161" actId="1076"/>
        <pc:sldMkLst>
          <pc:docMk/>
          <pc:sldMk cId="492466177" sldId="781"/>
        </pc:sldMkLst>
        <pc:picChg chg="add mod">
          <ac:chgData name="Jenifer Prince Devaraj" userId="c3fb109c-09d1-42a6-93f4-69472d709861" providerId="ADAL" clId="{0D36AA90-DD2E-4A26-A409-BE95D20E43D7}" dt="2024-07-09T10:55:34.161" v="161" actId="1076"/>
          <ac:picMkLst>
            <pc:docMk/>
            <pc:sldMk cId="492466177" sldId="781"/>
            <ac:picMk id="2" creationId="{DC526D83-B68F-7F5D-B68E-2DF2B71F56A9}"/>
          </ac:picMkLst>
        </pc:picChg>
      </pc:sldChg>
      <pc:sldChg chg="del">
        <pc:chgData name="Jenifer Prince Devaraj" userId="c3fb109c-09d1-42a6-93f4-69472d709861" providerId="ADAL" clId="{0D36AA90-DD2E-4A26-A409-BE95D20E43D7}" dt="2024-07-09T10:46:08.358" v="41" actId="47"/>
        <pc:sldMkLst>
          <pc:docMk/>
          <pc:sldMk cId="2830418875" sldId="781"/>
        </pc:sldMkLst>
      </pc:sldChg>
      <pc:sldChg chg="addSp modSp add mod">
        <pc:chgData name="Jenifer Prince Devaraj" userId="c3fb109c-09d1-42a6-93f4-69472d709861" providerId="ADAL" clId="{0D36AA90-DD2E-4A26-A409-BE95D20E43D7}" dt="2024-07-09T10:56:08.929" v="166" actId="1076"/>
        <pc:sldMkLst>
          <pc:docMk/>
          <pc:sldMk cId="2508919117" sldId="782"/>
        </pc:sldMkLst>
        <pc:picChg chg="add mod">
          <ac:chgData name="Jenifer Prince Devaraj" userId="c3fb109c-09d1-42a6-93f4-69472d709861" providerId="ADAL" clId="{0D36AA90-DD2E-4A26-A409-BE95D20E43D7}" dt="2024-07-09T10:55:48.503" v="163" actId="1076"/>
          <ac:picMkLst>
            <pc:docMk/>
            <pc:sldMk cId="2508919117" sldId="782"/>
            <ac:picMk id="3" creationId="{F36DC63A-E7BC-CEEA-BC82-3697434D491A}"/>
          </ac:picMkLst>
        </pc:picChg>
        <pc:picChg chg="add mod">
          <ac:chgData name="Jenifer Prince Devaraj" userId="c3fb109c-09d1-42a6-93f4-69472d709861" providerId="ADAL" clId="{0D36AA90-DD2E-4A26-A409-BE95D20E43D7}" dt="2024-07-09T10:56:08.929" v="166" actId="1076"/>
          <ac:picMkLst>
            <pc:docMk/>
            <pc:sldMk cId="2508919117" sldId="782"/>
            <ac:picMk id="6" creationId="{C8F9502D-0D9B-4CF4-F8C7-A2E594685DD5}"/>
          </ac:picMkLst>
        </pc:picChg>
        <pc:cxnChg chg="add mod">
          <ac:chgData name="Jenifer Prince Devaraj" userId="c3fb109c-09d1-42a6-93f4-69472d709861" providerId="ADAL" clId="{0D36AA90-DD2E-4A26-A409-BE95D20E43D7}" dt="2024-07-09T10:55:56.313" v="164"/>
          <ac:cxnSpMkLst>
            <pc:docMk/>
            <pc:sldMk cId="2508919117" sldId="782"/>
            <ac:cxnSpMk id="4" creationId="{41A53686-21D4-9410-004E-36F1BD04AF4F}"/>
          </ac:cxnSpMkLst>
        </pc:cxnChg>
      </pc:sldChg>
      <pc:sldChg chg="del">
        <pc:chgData name="Jenifer Prince Devaraj" userId="c3fb109c-09d1-42a6-93f4-69472d709861" providerId="ADAL" clId="{0D36AA90-DD2E-4A26-A409-BE95D20E43D7}" dt="2024-07-09T10:46:09.182" v="45" actId="47"/>
        <pc:sldMkLst>
          <pc:docMk/>
          <pc:sldMk cId="3628229427" sldId="782"/>
        </pc:sldMkLst>
      </pc:sldChg>
      <pc:sldChg chg="del">
        <pc:chgData name="Jenifer Prince Devaraj" userId="c3fb109c-09d1-42a6-93f4-69472d709861" providerId="ADAL" clId="{0D36AA90-DD2E-4A26-A409-BE95D20E43D7}" dt="2024-07-09T10:46:08.550" v="42" actId="47"/>
        <pc:sldMkLst>
          <pc:docMk/>
          <pc:sldMk cId="1799982519" sldId="783"/>
        </pc:sldMkLst>
      </pc:sldChg>
      <pc:sldChg chg="addSp delSp modSp add mod">
        <pc:chgData name="Jenifer Prince Devaraj" userId="c3fb109c-09d1-42a6-93f4-69472d709861" providerId="ADAL" clId="{0D36AA90-DD2E-4A26-A409-BE95D20E43D7}" dt="2024-07-09T10:57:21.853" v="174" actId="1076"/>
        <pc:sldMkLst>
          <pc:docMk/>
          <pc:sldMk cId="3099626352" sldId="783"/>
        </pc:sldMkLst>
        <pc:picChg chg="add mod">
          <ac:chgData name="Jenifer Prince Devaraj" userId="c3fb109c-09d1-42a6-93f4-69472d709861" providerId="ADAL" clId="{0D36AA90-DD2E-4A26-A409-BE95D20E43D7}" dt="2024-07-09T10:56:35.324" v="168" actId="1076"/>
          <ac:picMkLst>
            <pc:docMk/>
            <pc:sldMk cId="3099626352" sldId="783"/>
            <ac:picMk id="2" creationId="{F0A3847B-D95E-5020-DD23-D68DADEC2EFE}"/>
          </ac:picMkLst>
        </pc:picChg>
        <pc:picChg chg="add del mod">
          <ac:chgData name="Jenifer Prince Devaraj" userId="c3fb109c-09d1-42a6-93f4-69472d709861" providerId="ADAL" clId="{0D36AA90-DD2E-4A26-A409-BE95D20E43D7}" dt="2024-07-09T10:57:15.838" v="172" actId="478"/>
          <ac:picMkLst>
            <pc:docMk/>
            <pc:sldMk cId="3099626352" sldId="783"/>
            <ac:picMk id="5" creationId="{C38A7846-F75E-E25A-6D01-3DC636599CE6}"/>
          </ac:picMkLst>
        </pc:picChg>
        <pc:picChg chg="add mod">
          <ac:chgData name="Jenifer Prince Devaraj" userId="c3fb109c-09d1-42a6-93f4-69472d709861" providerId="ADAL" clId="{0D36AA90-DD2E-4A26-A409-BE95D20E43D7}" dt="2024-07-09T10:57:21.853" v="174" actId="1076"/>
          <ac:picMkLst>
            <pc:docMk/>
            <pc:sldMk cId="3099626352" sldId="783"/>
            <ac:picMk id="7" creationId="{1C319A61-72A9-9994-FCE6-3D341A5221B3}"/>
          </ac:picMkLst>
        </pc:picChg>
        <pc:cxnChg chg="add mod">
          <ac:chgData name="Jenifer Prince Devaraj" userId="c3fb109c-09d1-42a6-93f4-69472d709861" providerId="ADAL" clId="{0D36AA90-DD2E-4A26-A409-BE95D20E43D7}" dt="2024-07-09T10:56:43.292" v="169"/>
          <ac:cxnSpMkLst>
            <pc:docMk/>
            <pc:sldMk cId="3099626352" sldId="783"/>
            <ac:cxnSpMk id="3" creationId="{EAC4FA65-C244-297A-40A2-0701C4996998}"/>
          </ac:cxnSpMkLst>
        </pc:cxnChg>
      </pc:sldChg>
      <pc:sldChg chg="addSp modSp add mod">
        <pc:chgData name="Jenifer Prince Devaraj" userId="c3fb109c-09d1-42a6-93f4-69472d709861" providerId="ADAL" clId="{0D36AA90-DD2E-4A26-A409-BE95D20E43D7}" dt="2024-07-09T10:58:17.690" v="179" actId="1076"/>
        <pc:sldMkLst>
          <pc:docMk/>
          <pc:sldMk cId="401494137" sldId="784"/>
        </pc:sldMkLst>
        <pc:picChg chg="add mod">
          <ac:chgData name="Jenifer Prince Devaraj" userId="c3fb109c-09d1-42a6-93f4-69472d709861" providerId="ADAL" clId="{0D36AA90-DD2E-4A26-A409-BE95D20E43D7}" dt="2024-07-09T10:57:41.896" v="176" actId="1076"/>
          <ac:picMkLst>
            <pc:docMk/>
            <pc:sldMk cId="401494137" sldId="784"/>
            <ac:picMk id="3" creationId="{AEF2A451-A839-6152-6344-C2EECF6F9DCF}"/>
          </ac:picMkLst>
        </pc:picChg>
        <pc:picChg chg="add mod">
          <ac:chgData name="Jenifer Prince Devaraj" userId="c3fb109c-09d1-42a6-93f4-69472d709861" providerId="ADAL" clId="{0D36AA90-DD2E-4A26-A409-BE95D20E43D7}" dt="2024-07-09T10:58:17.690" v="179" actId="1076"/>
          <ac:picMkLst>
            <pc:docMk/>
            <pc:sldMk cId="401494137" sldId="784"/>
            <ac:picMk id="5" creationId="{23E1A52A-D9E0-F9D8-6676-34289F04481E}"/>
          </ac:picMkLst>
        </pc:picChg>
        <pc:cxnChg chg="add mod">
          <ac:chgData name="Jenifer Prince Devaraj" userId="c3fb109c-09d1-42a6-93f4-69472d709861" providerId="ADAL" clId="{0D36AA90-DD2E-4A26-A409-BE95D20E43D7}" dt="2024-07-09T10:57:49.686" v="177"/>
          <ac:cxnSpMkLst>
            <pc:docMk/>
            <pc:sldMk cId="401494137" sldId="784"/>
            <ac:cxnSpMk id="4" creationId="{7CC27A38-4CA6-FC16-97D9-BC09BA8EBE10}"/>
          </ac:cxnSpMkLst>
        </pc:cxnChg>
      </pc:sldChg>
      <pc:sldChg chg="del">
        <pc:chgData name="Jenifer Prince Devaraj" userId="c3fb109c-09d1-42a6-93f4-69472d709861" providerId="ADAL" clId="{0D36AA90-DD2E-4A26-A409-BE95D20E43D7}" dt="2024-07-09T10:46:08.982" v="44" actId="47"/>
        <pc:sldMkLst>
          <pc:docMk/>
          <pc:sldMk cId="2842243938" sldId="784"/>
        </pc:sldMkLst>
      </pc:sldChg>
      <pc:sldChg chg="del">
        <pc:chgData name="Jenifer Prince Devaraj" userId="c3fb109c-09d1-42a6-93f4-69472d709861" providerId="ADAL" clId="{0D36AA90-DD2E-4A26-A409-BE95D20E43D7}" dt="2024-07-09T10:46:08.758" v="43" actId="47"/>
        <pc:sldMkLst>
          <pc:docMk/>
          <pc:sldMk cId="407842697" sldId="785"/>
        </pc:sldMkLst>
      </pc:sldChg>
      <pc:sldChg chg="addSp modSp add mod">
        <pc:chgData name="Jenifer Prince Devaraj" userId="c3fb109c-09d1-42a6-93f4-69472d709861" providerId="ADAL" clId="{0D36AA90-DD2E-4A26-A409-BE95D20E43D7}" dt="2024-07-09T10:58:55.329" v="181" actId="1076"/>
        <pc:sldMkLst>
          <pc:docMk/>
          <pc:sldMk cId="2964677830" sldId="785"/>
        </pc:sldMkLst>
        <pc:picChg chg="add mod">
          <ac:chgData name="Jenifer Prince Devaraj" userId="c3fb109c-09d1-42a6-93f4-69472d709861" providerId="ADAL" clId="{0D36AA90-DD2E-4A26-A409-BE95D20E43D7}" dt="2024-07-09T10:58:55.329" v="181" actId="1076"/>
          <ac:picMkLst>
            <pc:docMk/>
            <pc:sldMk cId="2964677830" sldId="785"/>
            <ac:picMk id="3" creationId="{BEA17438-A285-1D2F-04C5-B8DEC0453168}"/>
          </ac:picMkLst>
        </pc:picChg>
      </pc:sldChg>
      <pc:sldChg chg="addSp delSp modSp add mod">
        <pc:chgData name="Jenifer Prince Devaraj" userId="c3fb109c-09d1-42a6-93f4-69472d709861" providerId="ADAL" clId="{0D36AA90-DD2E-4A26-A409-BE95D20E43D7}" dt="2024-07-10T12:52:37.304" v="236" actId="1076"/>
        <pc:sldMkLst>
          <pc:docMk/>
          <pc:sldMk cId="2495619997" sldId="786"/>
        </pc:sldMkLst>
        <pc:picChg chg="add del mod">
          <ac:chgData name="Jenifer Prince Devaraj" userId="c3fb109c-09d1-42a6-93f4-69472d709861" providerId="ADAL" clId="{0D36AA90-DD2E-4A26-A409-BE95D20E43D7}" dt="2024-07-10T12:51:29.958" v="231" actId="478"/>
          <ac:picMkLst>
            <pc:docMk/>
            <pc:sldMk cId="2495619997" sldId="786"/>
            <ac:picMk id="2" creationId="{B5AE5BA8-AD64-1FA3-A4FE-B610308F9D42}"/>
          </ac:picMkLst>
        </pc:picChg>
        <pc:picChg chg="add del mod">
          <ac:chgData name="Jenifer Prince Devaraj" userId="c3fb109c-09d1-42a6-93f4-69472d709861" providerId="ADAL" clId="{0D36AA90-DD2E-4A26-A409-BE95D20E43D7}" dt="2024-07-10T12:52:32.534" v="234" actId="478"/>
          <ac:picMkLst>
            <pc:docMk/>
            <pc:sldMk cId="2495619997" sldId="786"/>
            <ac:picMk id="3" creationId="{BDFA2677-DF5F-BDB7-35EB-E9DDD4E7BA92}"/>
          </ac:picMkLst>
        </pc:picChg>
        <pc:picChg chg="add mod">
          <ac:chgData name="Jenifer Prince Devaraj" userId="c3fb109c-09d1-42a6-93f4-69472d709861" providerId="ADAL" clId="{0D36AA90-DD2E-4A26-A409-BE95D20E43D7}" dt="2024-07-10T12:52:37.304" v="236" actId="1076"/>
          <ac:picMkLst>
            <pc:docMk/>
            <pc:sldMk cId="2495619997" sldId="786"/>
            <ac:picMk id="4" creationId="{5D919236-F36D-5BF9-491C-F1C74DFDCE1A}"/>
          </ac:picMkLst>
        </pc:picChg>
      </pc:sldChg>
      <pc:sldChg chg="del">
        <pc:chgData name="Jenifer Prince Devaraj" userId="c3fb109c-09d1-42a6-93f4-69472d709861" providerId="ADAL" clId="{0D36AA90-DD2E-4A26-A409-BE95D20E43D7}" dt="2024-07-09T10:46:09.369" v="46" actId="47"/>
        <pc:sldMkLst>
          <pc:docMk/>
          <pc:sldMk cId="3193691882" sldId="786"/>
        </pc:sldMkLst>
      </pc:sldChg>
      <pc:sldChg chg="del">
        <pc:chgData name="Jenifer Prince Devaraj" userId="c3fb109c-09d1-42a6-93f4-69472d709861" providerId="ADAL" clId="{0D36AA90-DD2E-4A26-A409-BE95D20E43D7}" dt="2024-07-09T10:46:09.597" v="47" actId="47"/>
        <pc:sldMkLst>
          <pc:docMk/>
          <pc:sldMk cId="1144578598" sldId="787"/>
        </pc:sldMkLst>
      </pc:sldChg>
      <pc:sldChg chg="addSp modSp add mod">
        <pc:chgData name="Jenifer Prince Devaraj" userId="c3fb109c-09d1-42a6-93f4-69472d709861" providerId="ADAL" clId="{0D36AA90-DD2E-4A26-A409-BE95D20E43D7}" dt="2024-07-09T11:00:30.942" v="191" actId="1076"/>
        <pc:sldMkLst>
          <pc:docMk/>
          <pc:sldMk cId="3943437474" sldId="787"/>
        </pc:sldMkLst>
        <pc:picChg chg="add">
          <ac:chgData name="Jenifer Prince Devaraj" userId="c3fb109c-09d1-42a6-93f4-69472d709861" providerId="ADAL" clId="{0D36AA90-DD2E-4A26-A409-BE95D20E43D7}" dt="2024-07-09T10:59:50.037" v="184"/>
          <ac:picMkLst>
            <pc:docMk/>
            <pc:sldMk cId="3943437474" sldId="787"/>
            <ac:picMk id="2" creationId="{45035752-9B12-8F3E-F6FD-E3EFE99073DD}"/>
          </ac:picMkLst>
        </pc:picChg>
        <pc:picChg chg="add mod">
          <ac:chgData name="Jenifer Prince Devaraj" userId="c3fb109c-09d1-42a6-93f4-69472d709861" providerId="ADAL" clId="{0D36AA90-DD2E-4A26-A409-BE95D20E43D7}" dt="2024-07-09T11:00:04.835" v="187" actId="1076"/>
          <ac:picMkLst>
            <pc:docMk/>
            <pc:sldMk cId="3943437474" sldId="787"/>
            <ac:picMk id="3" creationId="{254B6BFE-B5B7-332B-264C-97A503196C5D}"/>
          </ac:picMkLst>
        </pc:picChg>
        <pc:picChg chg="add mod">
          <ac:chgData name="Jenifer Prince Devaraj" userId="c3fb109c-09d1-42a6-93f4-69472d709861" providerId="ADAL" clId="{0D36AA90-DD2E-4A26-A409-BE95D20E43D7}" dt="2024-07-09T11:00:19.807" v="189" actId="1076"/>
          <ac:picMkLst>
            <pc:docMk/>
            <pc:sldMk cId="3943437474" sldId="787"/>
            <ac:picMk id="4" creationId="{5F12D964-26E8-A032-5450-15955A9C6335}"/>
          </ac:picMkLst>
        </pc:picChg>
        <pc:cxnChg chg="add mod">
          <ac:chgData name="Jenifer Prince Devaraj" userId="c3fb109c-09d1-42a6-93f4-69472d709861" providerId="ADAL" clId="{0D36AA90-DD2E-4A26-A409-BE95D20E43D7}" dt="2024-07-09T11:00:30.942" v="191" actId="1076"/>
          <ac:cxnSpMkLst>
            <pc:docMk/>
            <pc:sldMk cId="3943437474" sldId="787"/>
            <ac:cxnSpMk id="5" creationId="{DBA4B2C1-7B69-37DB-7E6F-CD1416FBF497}"/>
          </ac:cxnSpMkLst>
        </pc:cxnChg>
      </pc:sldChg>
      <pc:sldChg chg="add del">
        <pc:chgData name="Jenifer Prince Devaraj" userId="c3fb109c-09d1-42a6-93f4-69472d709861" providerId="ADAL" clId="{0D36AA90-DD2E-4A26-A409-BE95D20E43D7}" dt="2024-07-09T11:02:04.767" v="221" actId="47"/>
        <pc:sldMkLst>
          <pc:docMk/>
          <pc:sldMk cId="2106929887" sldId="788"/>
        </pc:sldMkLst>
      </pc:sldChg>
      <pc:sldChg chg="del">
        <pc:chgData name="Jenifer Prince Devaraj" userId="c3fb109c-09d1-42a6-93f4-69472d709861" providerId="ADAL" clId="{0D36AA90-DD2E-4A26-A409-BE95D20E43D7}" dt="2024-07-09T10:46:10.816" v="53" actId="47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0D36AA90-DD2E-4A26-A409-BE95D20E43D7}" dt="2024-07-09T10:46:10.996" v="54" actId="47"/>
        <pc:sldMkLst>
          <pc:docMk/>
          <pc:sldMk cId="71613243" sldId="789"/>
        </pc:sldMkLst>
      </pc:sldChg>
      <pc:sldChg chg="add del">
        <pc:chgData name="Jenifer Prince Devaraj" userId="c3fb109c-09d1-42a6-93f4-69472d709861" providerId="ADAL" clId="{0D36AA90-DD2E-4A26-A409-BE95D20E43D7}" dt="2024-07-09T11:02:05.048" v="222" actId="47"/>
        <pc:sldMkLst>
          <pc:docMk/>
          <pc:sldMk cId="2346321558" sldId="789"/>
        </pc:sldMkLst>
      </pc:sldChg>
      <pc:sldChg chg="del">
        <pc:chgData name="Jenifer Prince Devaraj" userId="c3fb109c-09d1-42a6-93f4-69472d709861" providerId="ADAL" clId="{0D36AA90-DD2E-4A26-A409-BE95D20E43D7}" dt="2024-07-09T10:46:09.794" v="48" actId="47"/>
        <pc:sldMkLst>
          <pc:docMk/>
          <pc:sldMk cId="1266890209" sldId="790"/>
        </pc:sldMkLst>
      </pc:sldChg>
      <pc:sldChg chg="add del">
        <pc:chgData name="Jenifer Prince Devaraj" userId="c3fb109c-09d1-42a6-93f4-69472d709861" providerId="ADAL" clId="{0D36AA90-DD2E-4A26-A409-BE95D20E43D7}" dt="2024-07-09T11:02:05.256" v="223" actId="47"/>
        <pc:sldMkLst>
          <pc:docMk/>
          <pc:sldMk cId="1760900007" sldId="790"/>
        </pc:sldMkLst>
      </pc:sldChg>
      <pc:sldChg chg="add del">
        <pc:chgData name="Jenifer Prince Devaraj" userId="c3fb109c-09d1-42a6-93f4-69472d709861" providerId="ADAL" clId="{0D36AA90-DD2E-4A26-A409-BE95D20E43D7}" dt="2024-07-09T11:02:05.511" v="224" actId="47"/>
        <pc:sldMkLst>
          <pc:docMk/>
          <pc:sldMk cId="2598544485" sldId="791"/>
        </pc:sldMkLst>
      </pc:sldChg>
      <pc:sldChg chg="del">
        <pc:chgData name="Jenifer Prince Devaraj" userId="c3fb109c-09d1-42a6-93f4-69472d709861" providerId="ADAL" clId="{0D36AA90-DD2E-4A26-A409-BE95D20E43D7}" dt="2024-07-09T10:46:10.009" v="49" actId="47"/>
        <pc:sldMkLst>
          <pc:docMk/>
          <pc:sldMk cId="3932207736" sldId="791"/>
        </pc:sldMkLst>
      </pc:sldChg>
      <pc:sldChg chg="add del">
        <pc:chgData name="Jenifer Prince Devaraj" userId="c3fb109c-09d1-42a6-93f4-69472d709861" providerId="ADAL" clId="{0D36AA90-DD2E-4A26-A409-BE95D20E43D7}" dt="2024-07-09T11:02:05.748" v="225" actId="47"/>
        <pc:sldMkLst>
          <pc:docMk/>
          <pc:sldMk cId="221367760" sldId="792"/>
        </pc:sldMkLst>
      </pc:sldChg>
      <pc:sldChg chg="del">
        <pc:chgData name="Jenifer Prince Devaraj" userId="c3fb109c-09d1-42a6-93f4-69472d709861" providerId="ADAL" clId="{0D36AA90-DD2E-4A26-A409-BE95D20E43D7}" dt="2024-07-09T10:46:10.228" v="50" actId="47"/>
        <pc:sldMkLst>
          <pc:docMk/>
          <pc:sldMk cId="1943684198" sldId="792"/>
        </pc:sldMkLst>
      </pc:sldChg>
      <pc:sldChg chg="add del">
        <pc:chgData name="Jenifer Prince Devaraj" userId="c3fb109c-09d1-42a6-93f4-69472d709861" providerId="ADAL" clId="{0D36AA90-DD2E-4A26-A409-BE95D20E43D7}" dt="2024-07-09T11:02:06.034" v="226" actId="47"/>
        <pc:sldMkLst>
          <pc:docMk/>
          <pc:sldMk cId="184449657" sldId="793"/>
        </pc:sldMkLst>
      </pc:sldChg>
      <pc:sldChg chg="del">
        <pc:chgData name="Jenifer Prince Devaraj" userId="c3fb109c-09d1-42a6-93f4-69472d709861" providerId="ADAL" clId="{0D36AA90-DD2E-4A26-A409-BE95D20E43D7}" dt="2024-07-09T10:46:10.446" v="51" actId="47"/>
        <pc:sldMkLst>
          <pc:docMk/>
          <pc:sldMk cId="1550120643" sldId="793"/>
        </pc:sldMkLst>
      </pc:sldChg>
      <pc:sldChg chg="add del">
        <pc:chgData name="Jenifer Prince Devaraj" userId="c3fb109c-09d1-42a6-93f4-69472d709861" providerId="ADAL" clId="{0D36AA90-DD2E-4A26-A409-BE95D20E43D7}" dt="2024-07-09T11:02:06.319" v="227" actId="47"/>
        <pc:sldMkLst>
          <pc:docMk/>
          <pc:sldMk cId="2067608997" sldId="794"/>
        </pc:sldMkLst>
      </pc:sldChg>
      <pc:sldChg chg="del">
        <pc:chgData name="Jenifer Prince Devaraj" userId="c3fb109c-09d1-42a6-93f4-69472d709861" providerId="ADAL" clId="{0D36AA90-DD2E-4A26-A409-BE95D20E43D7}" dt="2024-07-09T10:46:10.627" v="52" actId="47"/>
        <pc:sldMkLst>
          <pc:docMk/>
          <pc:sldMk cId="3316483625" sldId="794"/>
        </pc:sldMkLst>
      </pc:sldChg>
      <pc:sldChg chg="del">
        <pc:chgData name="Jenifer Prince Devaraj" userId="c3fb109c-09d1-42a6-93f4-69472d709861" providerId="ADAL" clId="{0D36AA90-DD2E-4A26-A409-BE95D20E43D7}" dt="2024-07-09T10:46:11.582" v="57" actId="47"/>
        <pc:sldMkLst>
          <pc:docMk/>
          <pc:sldMk cId="1406989412" sldId="795"/>
        </pc:sldMkLst>
      </pc:sldChg>
      <pc:sldChg chg="add del">
        <pc:chgData name="Jenifer Prince Devaraj" userId="c3fb109c-09d1-42a6-93f4-69472d709861" providerId="ADAL" clId="{0D36AA90-DD2E-4A26-A409-BE95D20E43D7}" dt="2024-07-09T11:02:06.738" v="228" actId="47"/>
        <pc:sldMkLst>
          <pc:docMk/>
          <pc:sldMk cId="3961746896" sldId="795"/>
        </pc:sldMkLst>
      </pc:sldChg>
      <pc:sldChg chg="add del">
        <pc:chgData name="Jenifer Prince Devaraj" userId="c3fb109c-09d1-42a6-93f4-69472d709861" providerId="ADAL" clId="{0D36AA90-DD2E-4A26-A409-BE95D20E43D7}" dt="2024-07-09T11:02:07.107" v="229" actId="47"/>
        <pc:sldMkLst>
          <pc:docMk/>
          <pc:sldMk cId="440849110" sldId="796"/>
        </pc:sldMkLst>
      </pc:sldChg>
      <pc:sldChg chg="del">
        <pc:chgData name="Jenifer Prince Devaraj" userId="c3fb109c-09d1-42a6-93f4-69472d709861" providerId="ADAL" clId="{0D36AA90-DD2E-4A26-A409-BE95D20E43D7}" dt="2024-07-09T10:46:11.196" v="55" actId="47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0D36AA90-DD2E-4A26-A409-BE95D20E43D7}" dt="2024-07-09T10:46:11.396" v="56" actId="47"/>
        <pc:sldMkLst>
          <pc:docMk/>
          <pc:sldMk cId="1231501639" sldId="797"/>
        </pc:sldMkLst>
      </pc:sldChg>
      <pc:sldChg chg="add del">
        <pc:chgData name="Jenifer Prince Devaraj" userId="c3fb109c-09d1-42a6-93f4-69472d709861" providerId="ADAL" clId="{0D36AA90-DD2E-4A26-A409-BE95D20E43D7}" dt="2024-07-09T11:02:07.494" v="230" actId="47"/>
        <pc:sldMkLst>
          <pc:docMk/>
          <pc:sldMk cId="3547643408" sldId="797"/>
        </pc:sldMkLst>
      </pc:sldChg>
      <pc:sldChg chg="del">
        <pc:chgData name="Jenifer Prince Devaraj" userId="c3fb109c-09d1-42a6-93f4-69472d709861" providerId="ADAL" clId="{0D36AA90-DD2E-4A26-A409-BE95D20E43D7}" dt="2024-07-09T10:46:11.798" v="58" actId="47"/>
        <pc:sldMkLst>
          <pc:docMk/>
          <pc:sldMk cId="2173069969" sldId="798"/>
        </pc:sldMkLst>
      </pc:sldChg>
      <pc:sldChg chg="del">
        <pc:chgData name="Jenifer Prince Devaraj" userId="c3fb109c-09d1-42a6-93f4-69472d709861" providerId="ADAL" clId="{0D36AA90-DD2E-4A26-A409-BE95D20E43D7}" dt="2024-07-09T10:46:12.232" v="59" actId="47"/>
        <pc:sldMkLst>
          <pc:docMk/>
          <pc:sldMk cId="2810482428" sldId="79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emf"/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Solutions for the Mock Exam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39E7E69-4829-F70C-D425-FBCCD230CD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02" y="1376881"/>
            <a:ext cx="5083891" cy="460735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469407E-09DA-35E1-D79E-941FBBC93CD4}"/>
              </a:ext>
            </a:extLst>
          </p:cNvPr>
          <p:cNvCxnSpPr/>
          <p:nvPr/>
        </p:nvCxnSpPr>
        <p:spPr>
          <a:xfrm>
            <a:off x="5833942" y="1967186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60E533FC-82A2-1DD9-9A0A-680809582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0809" y="2328352"/>
            <a:ext cx="5703789" cy="354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A89795-645E-B449-9CBE-15D714C50A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2" y="1373132"/>
            <a:ext cx="5836920" cy="496062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7EADF17-4E3B-6635-0CDF-7E787F87B6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4064" y="2414016"/>
            <a:ext cx="5836920" cy="3188208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BFECA0-188E-1D6B-9B8D-0FDF940FF758}"/>
              </a:ext>
            </a:extLst>
          </p:cNvPr>
          <p:cNvCxnSpPr/>
          <p:nvPr/>
        </p:nvCxnSpPr>
        <p:spPr>
          <a:xfrm>
            <a:off x="6260662" y="2048466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760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454A57-85EA-BA19-A3BA-2ADE0265E4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7981" y="1447704"/>
            <a:ext cx="5836920" cy="428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66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B86157-7562-623D-FAC2-3E6698700A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28" y="1790543"/>
            <a:ext cx="5836920" cy="317601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DDC494-D776-E312-DEB0-A994D25FA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7592" y="2392076"/>
            <a:ext cx="5836920" cy="2906268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141DF1-1178-D176-2C48-577794EF31D5}"/>
              </a:ext>
            </a:extLst>
          </p:cNvPr>
          <p:cNvCxnSpPr/>
          <p:nvPr/>
        </p:nvCxnSpPr>
        <p:spPr>
          <a:xfrm>
            <a:off x="5587298" y="2125192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960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148EF7-4D47-5581-674F-87C4B2FFB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36550"/>
            <a:ext cx="5836920" cy="445160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96FD804-0C98-C96E-A7F8-B2FF2387066A}"/>
              </a:ext>
            </a:extLst>
          </p:cNvPr>
          <p:cNvCxnSpPr/>
          <p:nvPr/>
        </p:nvCxnSpPr>
        <p:spPr>
          <a:xfrm>
            <a:off x="6205307" y="2017986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578EE6AE-83A8-4C79-8D3B-52B9B04C50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5082" y="2090586"/>
            <a:ext cx="5836920" cy="306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824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1AD80B-0ED8-CBA9-894E-79FAE72BB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872" y="1834607"/>
            <a:ext cx="5836920" cy="3491484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D945749-CA0C-7DB6-DDCF-CFA746064FAE}"/>
              </a:ext>
            </a:extLst>
          </p:cNvPr>
          <p:cNvCxnSpPr/>
          <p:nvPr/>
        </p:nvCxnSpPr>
        <p:spPr>
          <a:xfrm>
            <a:off x="4981901" y="1883979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60D1A91E-C33B-69BF-EACE-E8FADB92F1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6693" y="2498860"/>
            <a:ext cx="5836920" cy="251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294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FA0FC6-7CD6-068F-0FA5-A0DA0048A1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" y="2085436"/>
            <a:ext cx="5836920" cy="2586228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5D300CF-6FDF-6EED-01D1-FC2182B78A95}"/>
              </a:ext>
            </a:extLst>
          </p:cNvPr>
          <p:cNvCxnSpPr/>
          <p:nvPr/>
        </p:nvCxnSpPr>
        <p:spPr>
          <a:xfrm>
            <a:off x="6463862" y="1857178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A2F44BBD-F640-CAA6-B55F-31EBF664D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662" y="2203336"/>
            <a:ext cx="5836920" cy="306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718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526D83-B68F-7F5D-B68E-2DF2B71F5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810" y="1392148"/>
            <a:ext cx="5836920" cy="539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466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6DC63A-E7BC-CEEA-BC82-3697434D4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359" y="1813140"/>
            <a:ext cx="5836920" cy="3572256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1A53686-21D4-9410-004E-36F1BD04AF4F}"/>
              </a:ext>
            </a:extLst>
          </p:cNvPr>
          <p:cNvCxnSpPr/>
          <p:nvPr/>
        </p:nvCxnSpPr>
        <p:spPr>
          <a:xfrm>
            <a:off x="6463862" y="1857178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C8F9502D-0D9B-4CF4-F8C7-A2E594685D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581" y="2172804"/>
            <a:ext cx="5836920" cy="3212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19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A3847B-D95E-5020-DD23-D68DADEC2E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626" y="1555242"/>
            <a:ext cx="5836920" cy="4479036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AC4FA65-C244-297A-40A2-0701C4996998}"/>
              </a:ext>
            </a:extLst>
          </p:cNvPr>
          <p:cNvCxnSpPr/>
          <p:nvPr/>
        </p:nvCxnSpPr>
        <p:spPr>
          <a:xfrm>
            <a:off x="6463862" y="1857178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1C319A61-72A9-9994-FCE6-3D341A522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2807" y="1980438"/>
            <a:ext cx="5836920" cy="405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626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F2A451-A839-6152-6344-C2EECF6F9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" y="1658401"/>
            <a:ext cx="5836920" cy="4335780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CC27A38-4CA6-FC16-97D9-BC09BA8EBE10}"/>
              </a:ext>
            </a:extLst>
          </p:cNvPr>
          <p:cNvCxnSpPr/>
          <p:nvPr/>
        </p:nvCxnSpPr>
        <p:spPr>
          <a:xfrm>
            <a:off x="6463862" y="1857178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3E1A52A-D9E0-F9D8-6676-34289F0448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5080" y="2014518"/>
            <a:ext cx="5836920" cy="3913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9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A17438-A285-1D2F-04C5-B8DEC04531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8729" y="2176299"/>
            <a:ext cx="5836920" cy="264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677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D919236-F36D-5BF9-491C-F1C74DFDC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6382" y="1567118"/>
            <a:ext cx="6329172" cy="4253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619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4B6BFE-B5B7-332B-264C-97A503196C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8342" y="1867216"/>
            <a:ext cx="6278880" cy="40568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12D964-26E8-A032-5450-15955A9C6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4573" y="3014577"/>
            <a:ext cx="6220968" cy="2481072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BA4B2C1-7B69-37DB-7E6F-CD1416FBF497}"/>
              </a:ext>
            </a:extLst>
          </p:cNvPr>
          <p:cNvCxnSpPr/>
          <p:nvPr/>
        </p:nvCxnSpPr>
        <p:spPr>
          <a:xfrm>
            <a:off x="6173776" y="1912357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437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Widescreen</PresentationFormat>
  <Paragraphs>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2024-07-10T12:52:38Z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