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3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66" r:id="rId14"/>
    <p:sldId id="258" r:id="rId15"/>
    <p:sldId id="267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6EC3A-56E8-429F-82B1-D6F582509F08}" v="13" dt="2021-01-31T18:54:06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Lianne Rhydderch-Edwards (1810557)" userId="b3a45a70-1a9e-450a-8a73-e8d3db9025f9" providerId="ADAL" clId="{1146EC3A-56E8-429F-82B1-D6F582509F08}"/>
    <pc:docChg chg="undo custSel modSld sldOrd">
      <pc:chgData name="Rebecca Lianne Rhydderch-Edwards (1810557)" userId="b3a45a70-1a9e-450a-8a73-e8d3db9025f9" providerId="ADAL" clId="{1146EC3A-56E8-429F-82B1-D6F582509F08}" dt="2021-01-31T18:56:10.133" v="950" actId="255"/>
      <pc:docMkLst>
        <pc:docMk/>
      </pc:docMkLst>
      <pc:sldChg chg="addSp delSp modSp mod ord">
        <pc:chgData name="Rebecca Lianne Rhydderch-Edwards (1810557)" userId="b3a45a70-1a9e-450a-8a73-e8d3db9025f9" providerId="ADAL" clId="{1146EC3A-56E8-429F-82B1-D6F582509F08}" dt="2021-01-31T18:55:41.038" v="936"/>
        <pc:sldMkLst>
          <pc:docMk/>
          <pc:sldMk cId="3686003715" sldId="258"/>
        </pc:sldMkLst>
        <pc:spChg chg="del">
          <ac:chgData name="Rebecca Lianne Rhydderch-Edwards (1810557)" userId="b3a45a70-1a9e-450a-8a73-e8d3db9025f9" providerId="ADAL" clId="{1146EC3A-56E8-429F-82B1-D6F582509F08}" dt="2021-01-29T10:42:02.967" v="8" actId="478"/>
          <ac:spMkLst>
            <pc:docMk/>
            <pc:sldMk cId="3686003715" sldId="258"/>
            <ac:spMk id="3" creationId="{A20D8B68-A278-430F-A1F6-6C32E9312291}"/>
          </ac:spMkLst>
        </pc:spChg>
        <pc:spChg chg="add mod">
          <ac:chgData name="Rebecca Lianne Rhydderch-Edwards (1810557)" userId="b3a45a70-1a9e-450a-8a73-e8d3db9025f9" providerId="ADAL" clId="{1146EC3A-56E8-429F-82B1-D6F582509F08}" dt="2021-01-29T10:42:02.967" v="8" actId="478"/>
          <ac:spMkLst>
            <pc:docMk/>
            <pc:sldMk cId="3686003715" sldId="258"/>
            <ac:spMk id="5" creationId="{3B8473E9-5059-4082-A371-FA5FB03E2558}"/>
          </ac:spMkLst>
        </pc:spChg>
      </pc:sldChg>
      <pc:sldChg chg="addSp modSp mod">
        <pc:chgData name="Rebecca Lianne Rhydderch-Edwards (1810557)" userId="b3a45a70-1a9e-450a-8a73-e8d3db9025f9" providerId="ADAL" clId="{1146EC3A-56E8-429F-82B1-D6F582509F08}" dt="2021-01-31T17:34:08.335" v="466" actId="20577"/>
        <pc:sldMkLst>
          <pc:docMk/>
          <pc:sldMk cId="3307978891" sldId="259"/>
        </pc:sldMkLst>
        <pc:spChg chg="mod">
          <ac:chgData name="Rebecca Lianne Rhydderch-Edwards (1810557)" userId="b3a45a70-1a9e-450a-8a73-e8d3db9025f9" providerId="ADAL" clId="{1146EC3A-56E8-429F-82B1-D6F582509F08}" dt="2021-01-29T10:39:59.752" v="7" actId="14100"/>
          <ac:spMkLst>
            <pc:docMk/>
            <pc:sldMk cId="3307978891" sldId="259"/>
            <ac:spMk id="2" creationId="{FFF27E9D-4FC7-47A3-B6DF-24ED885CDA07}"/>
          </ac:spMkLst>
        </pc:spChg>
        <pc:spChg chg="add mod">
          <ac:chgData name="Rebecca Lianne Rhydderch-Edwards (1810557)" userId="b3a45a70-1a9e-450a-8a73-e8d3db9025f9" providerId="ADAL" clId="{1146EC3A-56E8-429F-82B1-D6F582509F08}" dt="2021-01-31T17:34:08.335" v="466" actId="20577"/>
          <ac:spMkLst>
            <pc:docMk/>
            <pc:sldMk cId="3307978891" sldId="259"/>
            <ac:spMk id="6" creationId="{268F0C45-DF98-4586-914C-F8C122C6C7EC}"/>
          </ac:spMkLst>
        </pc:spChg>
        <pc:spChg chg="add mod">
          <ac:chgData name="Rebecca Lianne Rhydderch-Edwards (1810557)" userId="b3a45a70-1a9e-450a-8a73-e8d3db9025f9" providerId="ADAL" clId="{1146EC3A-56E8-429F-82B1-D6F582509F08}" dt="2021-01-29T10:44:30.887" v="36" actId="255"/>
          <ac:spMkLst>
            <pc:docMk/>
            <pc:sldMk cId="3307978891" sldId="259"/>
            <ac:spMk id="47" creationId="{0B28E8A8-D889-4343-8F93-A4B3FD02F776}"/>
          </ac:spMkLst>
        </pc:spChg>
      </pc:sldChg>
      <pc:sldChg chg="modSp mod">
        <pc:chgData name="Rebecca Lianne Rhydderch-Edwards (1810557)" userId="b3a45a70-1a9e-450a-8a73-e8d3db9025f9" providerId="ADAL" clId="{1146EC3A-56E8-429F-82B1-D6F582509F08}" dt="2021-01-31T18:22:22.871" v="725" actId="27636"/>
        <pc:sldMkLst>
          <pc:docMk/>
          <pc:sldMk cId="801584295" sldId="260"/>
        </pc:sldMkLst>
        <pc:spChg chg="mod">
          <ac:chgData name="Rebecca Lianne Rhydderch-Edwards (1810557)" userId="b3a45a70-1a9e-450a-8a73-e8d3db9025f9" providerId="ADAL" clId="{1146EC3A-56E8-429F-82B1-D6F582509F08}" dt="2021-01-31T18:22:22.871" v="725" actId="27636"/>
          <ac:spMkLst>
            <pc:docMk/>
            <pc:sldMk cId="801584295" sldId="260"/>
            <ac:spMk id="1030" creationId="{A6736D64-97D4-454F-9448-6AA8E01EA847}"/>
          </ac:spMkLst>
        </pc:spChg>
        <pc:picChg chg="mod">
          <ac:chgData name="Rebecca Lianne Rhydderch-Edwards (1810557)" userId="b3a45a70-1a9e-450a-8a73-e8d3db9025f9" providerId="ADAL" clId="{1146EC3A-56E8-429F-82B1-D6F582509F08}" dt="2021-01-31T15:15:44.254" v="74" actId="1076"/>
          <ac:picMkLst>
            <pc:docMk/>
            <pc:sldMk cId="801584295" sldId="260"/>
            <ac:picMk id="1026" creationId="{B2C55597-1559-4DBF-9BBE-1015C6C4620B}"/>
          </ac:picMkLst>
        </pc:picChg>
      </pc:sldChg>
      <pc:sldChg chg="modSp mod">
        <pc:chgData name="Rebecca Lianne Rhydderch-Edwards (1810557)" userId="b3a45a70-1a9e-450a-8a73-e8d3db9025f9" providerId="ADAL" clId="{1146EC3A-56E8-429F-82B1-D6F582509F08}" dt="2021-01-31T18:56:10.133" v="950" actId="255"/>
        <pc:sldMkLst>
          <pc:docMk/>
          <pc:sldMk cId="3419922339" sldId="261"/>
        </pc:sldMkLst>
        <pc:spChg chg="mod">
          <ac:chgData name="Rebecca Lianne Rhydderch-Edwards (1810557)" userId="b3a45a70-1a9e-450a-8a73-e8d3db9025f9" providerId="ADAL" clId="{1146EC3A-56E8-429F-82B1-D6F582509F08}" dt="2021-01-31T18:56:10.133" v="950" actId="255"/>
          <ac:spMkLst>
            <pc:docMk/>
            <pc:sldMk cId="3419922339" sldId="261"/>
            <ac:spMk id="3" creationId="{76DEC669-9827-4AC8-B875-064D858DB3D2}"/>
          </ac:spMkLst>
        </pc:spChg>
      </pc:sldChg>
      <pc:sldChg chg="addSp delSp modSp mod">
        <pc:chgData name="Rebecca Lianne Rhydderch-Edwards (1810557)" userId="b3a45a70-1a9e-450a-8a73-e8d3db9025f9" providerId="ADAL" clId="{1146EC3A-56E8-429F-82B1-D6F582509F08}" dt="2021-01-31T18:52:33.366" v="860" actId="27636"/>
        <pc:sldMkLst>
          <pc:docMk/>
          <pc:sldMk cId="821010703" sldId="263"/>
        </pc:sldMkLst>
        <pc:spChg chg="del">
          <ac:chgData name="Rebecca Lianne Rhydderch-Edwards (1810557)" userId="b3a45a70-1a9e-450a-8a73-e8d3db9025f9" providerId="ADAL" clId="{1146EC3A-56E8-429F-82B1-D6F582509F08}" dt="2021-01-31T18:40:49.005" v="765" actId="478"/>
          <ac:spMkLst>
            <pc:docMk/>
            <pc:sldMk cId="821010703" sldId="263"/>
            <ac:spMk id="2" creationId="{5C19AD8D-DF7E-4E10-89B5-16AF8793B520}"/>
          </ac:spMkLst>
        </pc:spChg>
        <pc:spChg chg="mod">
          <ac:chgData name="Rebecca Lianne Rhydderch-Edwards (1810557)" userId="b3a45a70-1a9e-450a-8a73-e8d3db9025f9" providerId="ADAL" clId="{1146EC3A-56E8-429F-82B1-D6F582509F08}" dt="2021-01-31T18:52:33.366" v="860" actId="27636"/>
          <ac:spMkLst>
            <pc:docMk/>
            <pc:sldMk cId="821010703" sldId="263"/>
            <ac:spMk id="3" creationId="{8099ED23-7D74-49D7-B516-4BD0A401DEDD}"/>
          </ac:spMkLst>
        </pc:spChg>
        <pc:spChg chg="add del">
          <ac:chgData name="Rebecca Lianne Rhydderch-Edwards (1810557)" userId="b3a45a70-1a9e-450a-8a73-e8d3db9025f9" providerId="ADAL" clId="{1146EC3A-56E8-429F-82B1-D6F582509F08}" dt="2021-01-31T18:44:53.286" v="795" actId="22"/>
          <ac:spMkLst>
            <pc:docMk/>
            <pc:sldMk cId="821010703" sldId="263"/>
            <ac:spMk id="5" creationId="{64BFBBDE-8ADE-49F3-9D84-F389FF3B2D62}"/>
          </ac:spMkLst>
        </pc:spChg>
      </pc:sldChg>
      <pc:sldChg chg="delSp modSp mod">
        <pc:chgData name="Rebecca Lianne Rhydderch-Edwards (1810557)" userId="b3a45a70-1a9e-450a-8a73-e8d3db9025f9" providerId="ADAL" clId="{1146EC3A-56E8-429F-82B1-D6F582509F08}" dt="2021-01-31T18:51:28.758" v="835" actId="20577"/>
        <pc:sldMkLst>
          <pc:docMk/>
          <pc:sldMk cId="2327260707" sldId="264"/>
        </pc:sldMkLst>
        <pc:spChg chg="del">
          <ac:chgData name="Rebecca Lianne Rhydderch-Edwards (1810557)" userId="b3a45a70-1a9e-450a-8a73-e8d3db9025f9" providerId="ADAL" clId="{1146EC3A-56E8-429F-82B1-D6F582509F08}" dt="2021-01-31T18:47:38.667" v="796" actId="478"/>
          <ac:spMkLst>
            <pc:docMk/>
            <pc:sldMk cId="2327260707" sldId="264"/>
            <ac:spMk id="2" creationId="{AEDD3417-F26B-4A7A-90B3-23EDFB211F30}"/>
          </ac:spMkLst>
        </pc:spChg>
        <pc:spChg chg="mod">
          <ac:chgData name="Rebecca Lianne Rhydderch-Edwards (1810557)" userId="b3a45a70-1a9e-450a-8a73-e8d3db9025f9" providerId="ADAL" clId="{1146EC3A-56E8-429F-82B1-D6F582509F08}" dt="2021-01-31T18:51:28.758" v="835" actId="20577"/>
          <ac:spMkLst>
            <pc:docMk/>
            <pc:sldMk cId="2327260707" sldId="264"/>
            <ac:spMk id="3" creationId="{8B36CB14-809C-4790-A7AD-9390EC9B92F3}"/>
          </ac:spMkLst>
        </pc:spChg>
      </pc:sldChg>
      <pc:sldChg chg="delSp modSp mod">
        <pc:chgData name="Rebecca Lianne Rhydderch-Edwards (1810557)" userId="b3a45a70-1a9e-450a-8a73-e8d3db9025f9" providerId="ADAL" clId="{1146EC3A-56E8-429F-82B1-D6F582509F08}" dt="2021-01-31T18:54:06.692" v="879" actId="20577"/>
        <pc:sldMkLst>
          <pc:docMk/>
          <pc:sldMk cId="2511138298" sldId="265"/>
        </pc:sldMkLst>
        <pc:spChg chg="del">
          <ac:chgData name="Rebecca Lianne Rhydderch-Edwards (1810557)" userId="b3a45a70-1a9e-450a-8a73-e8d3db9025f9" providerId="ADAL" clId="{1146EC3A-56E8-429F-82B1-D6F582509F08}" dt="2021-01-31T18:53:01.614" v="861" actId="478"/>
          <ac:spMkLst>
            <pc:docMk/>
            <pc:sldMk cId="2511138298" sldId="265"/>
            <ac:spMk id="2" creationId="{BFBE0201-610F-456D-A224-767136B18A8C}"/>
          </ac:spMkLst>
        </pc:spChg>
        <pc:spChg chg="mod">
          <ac:chgData name="Rebecca Lianne Rhydderch-Edwards (1810557)" userId="b3a45a70-1a9e-450a-8a73-e8d3db9025f9" providerId="ADAL" clId="{1146EC3A-56E8-429F-82B1-D6F582509F08}" dt="2021-01-31T18:54:06.692" v="879" actId="20577"/>
          <ac:spMkLst>
            <pc:docMk/>
            <pc:sldMk cId="2511138298" sldId="265"/>
            <ac:spMk id="3" creationId="{DFF1432B-5309-4BFA-A683-774DCC5E814E}"/>
          </ac:spMkLst>
        </pc:spChg>
      </pc:sldChg>
      <pc:sldChg chg="addSp delSp modSp mod ord">
        <pc:chgData name="Rebecca Lianne Rhydderch-Edwards (1810557)" userId="b3a45a70-1a9e-450a-8a73-e8d3db9025f9" providerId="ADAL" clId="{1146EC3A-56E8-429F-82B1-D6F582509F08}" dt="2021-01-31T18:55:38.891" v="934"/>
        <pc:sldMkLst>
          <pc:docMk/>
          <pc:sldMk cId="777687156" sldId="268"/>
        </pc:sldMkLst>
        <pc:spChg chg="del">
          <ac:chgData name="Rebecca Lianne Rhydderch-Edwards (1810557)" userId="b3a45a70-1a9e-450a-8a73-e8d3db9025f9" providerId="ADAL" clId="{1146EC3A-56E8-429F-82B1-D6F582509F08}" dt="2021-01-31T18:28:43.534" v="739" actId="478"/>
          <ac:spMkLst>
            <pc:docMk/>
            <pc:sldMk cId="777687156" sldId="268"/>
            <ac:spMk id="2" creationId="{0053DAB1-7C1A-4D29-BD86-DDB9257E35B3}"/>
          </ac:spMkLst>
        </pc:spChg>
        <pc:spChg chg="del">
          <ac:chgData name="Rebecca Lianne Rhydderch-Edwards (1810557)" userId="b3a45a70-1a9e-450a-8a73-e8d3db9025f9" providerId="ADAL" clId="{1146EC3A-56E8-429F-82B1-D6F582509F08}" dt="2021-01-31T18:28:46.251" v="740" actId="478"/>
          <ac:spMkLst>
            <pc:docMk/>
            <pc:sldMk cId="777687156" sldId="268"/>
            <ac:spMk id="3" creationId="{75EE1C7A-C527-4753-97C4-CDB4BB1B4E0F}"/>
          </ac:spMkLst>
        </pc:spChg>
        <pc:spChg chg="add mod">
          <ac:chgData name="Rebecca Lianne Rhydderch-Edwards (1810557)" userId="b3a45a70-1a9e-450a-8a73-e8d3db9025f9" providerId="ADAL" clId="{1146EC3A-56E8-429F-82B1-D6F582509F08}" dt="2021-01-31T18:41:57.985" v="775"/>
          <ac:spMkLst>
            <pc:docMk/>
            <pc:sldMk cId="777687156" sldId="268"/>
            <ac:spMk id="5" creationId="{AD5AA1AF-0942-4055-BDE7-D70002BFB248}"/>
          </ac:spMkLst>
        </pc:spChg>
        <pc:picChg chg="add mod">
          <ac:chgData name="Rebecca Lianne Rhydderch-Edwards (1810557)" userId="b3a45a70-1a9e-450a-8a73-e8d3db9025f9" providerId="ADAL" clId="{1146EC3A-56E8-429F-82B1-D6F582509F08}" dt="2021-01-31T18:28:50.866" v="742" actId="1076"/>
          <ac:picMkLst>
            <pc:docMk/>
            <pc:sldMk cId="777687156" sldId="268"/>
            <ac:picMk id="4" creationId="{C7ACD47B-7472-45DE-A40A-6A0C77EF11A8}"/>
          </ac:picMkLst>
        </pc:picChg>
      </pc:sldChg>
      <pc:sldChg chg="modSp mod ord">
        <pc:chgData name="Rebecca Lianne Rhydderch-Edwards (1810557)" userId="b3a45a70-1a9e-450a-8a73-e8d3db9025f9" providerId="ADAL" clId="{1146EC3A-56E8-429F-82B1-D6F582509F08}" dt="2021-01-31T18:55:44.193" v="938"/>
        <pc:sldMkLst>
          <pc:docMk/>
          <pc:sldMk cId="631029452" sldId="269"/>
        </pc:sldMkLst>
        <pc:spChg chg="mod">
          <ac:chgData name="Rebecca Lianne Rhydderch-Edwards (1810557)" userId="b3a45a70-1a9e-450a-8a73-e8d3db9025f9" providerId="ADAL" clId="{1146EC3A-56E8-429F-82B1-D6F582509F08}" dt="2021-01-31T18:25:19.002" v="738" actId="20577"/>
          <ac:spMkLst>
            <pc:docMk/>
            <pc:sldMk cId="631029452" sldId="269"/>
            <ac:spMk id="4" creationId="{662227F3-1583-4BAA-8CEF-084FD8318974}"/>
          </ac:spMkLst>
        </pc:spChg>
      </pc:sldChg>
      <pc:sldChg chg="addSp modSp mod">
        <pc:chgData name="Rebecca Lianne Rhydderch-Edwards (1810557)" userId="b3a45a70-1a9e-450a-8a73-e8d3db9025f9" providerId="ADAL" clId="{1146EC3A-56E8-429F-82B1-D6F582509F08}" dt="2021-01-31T18:54:53.238" v="932" actId="114"/>
        <pc:sldMkLst>
          <pc:docMk/>
          <pc:sldMk cId="3228654531" sldId="273"/>
        </pc:sldMkLst>
        <pc:spChg chg="mod">
          <ac:chgData name="Rebecca Lianne Rhydderch-Edwards (1810557)" userId="b3a45a70-1a9e-450a-8a73-e8d3db9025f9" providerId="ADAL" clId="{1146EC3A-56E8-429F-82B1-D6F582509F08}" dt="2021-01-29T10:51:00.702" v="55" actId="1076"/>
          <ac:spMkLst>
            <pc:docMk/>
            <pc:sldMk cId="3228654531" sldId="273"/>
            <ac:spMk id="2" creationId="{77868020-D6DE-4864-9453-4D08F28792F8}"/>
          </ac:spMkLst>
        </pc:spChg>
        <pc:spChg chg="add mod">
          <ac:chgData name="Rebecca Lianne Rhydderch-Edwards (1810557)" userId="b3a45a70-1a9e-450a-8a73-e8d3db9025f9" providerId="ADAL" clId="{1146EC3A-56E8-429F-82B1-D6F582509F08}" dt="2021-01-31T18:54:53.238" v="932" actId="114"/>
          <ac:spMkLst>
            <pc:docMk/>
            <pc:sldMk cId="3228654531" sldId="273"/>
            <ac:spMk id="4" creationId="{DD2CAB06-16D4-4DC5-BEAD-3DEC0C4485DA}"/>
          </ac:spMkLst>
        </pc:spChg>
        <pc:spChg chg="mod">
          <ac:chgData name="Rebecca Lianne Rhydderch-Edwards (1810557)" userId="b3a45a70-1a9e-450a-8a73-e8d3db9025f9" providerId="ADAL" clId="{1146EC3A-56E8-429F-82B1-D6F582509F08}" dt="2021-01-31T17:25:41.398" v="437" actId="14100"/>
          <ac:spMkLst>
            <pc:docMk/>
            <pc:sldMk cId="3228654531" sldId="273"/>
            <ac:spMk id="2054" creationId="{D5DEB699-A096-423F-AB6B-71B9351B086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7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15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005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428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883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872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89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975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6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771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9083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DAB81-9A0C-4D07-8578-0FBA82A6F180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D2E7C8B-452B-47B1-B249-FAA2ADE50F5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222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20-05/impacts-of-a-ban-or-restrictions-in-sale-of-items-in-the-eus-" TargetMode="External"/><Relationship Id="rId2" Type="http://schemas.openxmlformats.org/officeDocument/2006/relationships/hyperlink" Target="http://www.un-documents.net/wced-ocf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wp-content/uploads/2017/01/WFGAct-English.pdf" TargetMode="External"/><Relationship Id="rId2" Type="http://schemas.openxmlformats.org/officeDocument/2006/relationships/hyperlink" Target="file:///C:\Users\Student\Downloads\Waste_Management_in_Wales_Preventing_Waste_Wales_Audit_Office%20(1)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19-10/local-" TargetMode="External"/><Relationship Id="rId2" Type="http://schemas.openxmlformats.org/officeDocument/2006/relationships/hyperlink" Target="https://gov.wales/record-year-wales-recycling-64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lesonline.co.uk/news/wales-news/carmarthenshire-fly-" TargetMode="External"/><Relationship Id="rId4" Type="http://schemas.openxmlformats.org/officeDocument/2006/relationships/hyperlink" Target="https://gov.wales/sites/default/files/publications/2019-12/guidance-on-applying-the-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44B5D44-6F12-486B-B783-760DB2EAF97B}"/>
              </a:ext>
            </a:extLst>
          </p:cNvPr>
          <p:cNvSpPr txBox="1"/>
          <p:nvPr/>
        </p:nvSpPr>
        <p:spPr>
          <a:xfrm>
            <a:off x="2391408" y="1590734"/>
            <a:ext cx="7405874" cy="2520012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Sustainability &amp; equality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62BAB3-CA34-479B-8943-54280BF98655}"/>
              </a:ext>
            </a:extLst>
          </p:cNvPr>
          <p:cNvSpPr txBox="1"/>
          <p:nvPr/>
        </p:nvSpPr>
        <p:spPr>
          <a:xfrm>
            <a:off x="6525491" y="4599709"/>
            <a:ext cx="3905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Lianne Rhydderch-Edwards 1810557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445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4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16">
            <a:extLst>
              <a:ext uri="{FF2B5EF4-FFF2-40B4-BE49-F238E27FC236}">
                <a16:creationId xmlns:a16="http://schemas.microsoft.com/office/drawing/2014/main" id="{8D095B41-7312-4603-9F0F-93387C35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4">
            <a:extLst>
              <a:ext uri="{FF2B5EF4-FFF2-40B4-BE49-F238E27FC236}">
                <a16:creationId xmlns:a16="http://schemas.microsoft.com/office/drawing/2014/main" id="{3CAA0D0D-62BA-4A0C-A40C-A74500615E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3055" r="-1" b="2673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30" name="Rectangle 18">
            <a:extLst>
              <a:ext uri="{FF2B5EF4-FFF2-40B4-BE49-F238E27FC236}">
                <a16:creationId xmlns:a16="http://schemas.microsoft.com/office/drawing/2014/main" id="{1042C936-444C-4F0D-9737-291EAFE1E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6DDC4-E7A3-478C-9382-F5C4D06C8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779" y="802298"/>
            <a:ext cx="863707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 dirty="0"/>
              <a:t>INTRODUCTION 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61C4D9F-F4AF-4ED2-9310-56EB2E19C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3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419FDB25-3050-4009-9806-3000DDD1C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063EF0F-7BC0-4CFB-AB98-20A8DD91D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9341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8D095B41-7312-4603-9F0F-93387C35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64193613-9F29-4429-8744-67380EC799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5728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042C936-444C-4F0D-9737-291EAFE1E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27E9D-4FC7-47A3-B6DF-24ED885C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18678"/>
            <a:ext cx="11139055" cy="2188994"/>
          </a:xfrm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5600" dirty="0"/>
              <a:t>Definition of Sustainable development 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61C4D9F-F4AF-4ED2-9310-56EB2E19C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3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9" name="Picture 78">
            <a:extLst>
              <a:ext uri="{FF2B5EF4-FFF2-40B4-BE49-F238E27FC236}">
                <a16:creationId xmlns:a16="http://schemas.microsoft.com/office/drawing/2014/main" id="{419FDB25-3050-4009-9806-3000DDD1C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063EF0F-7BC0-4CFB-AB98-20A8DD91D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0B28E8A8-D889-4343-8F93-A4B3FD02F776}"/>
              </a:ext>
            </a:extLst>
          </p:cNvPr>
          <p:cNvSpPr txBox="1"/>
          <p:nvPr/>
        </p:nvSpPr>
        <p:spPr>
          <a:xfrm>
            <a:off x="637309" y="3903649"/>
            <a:ext cx="102939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‘D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evelopment that meets the needs of the present without compromising the ability of future generations to meet their own needs.’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F0C45-DF98-4586-914C-F8C122C6C7EC}"/>
              </a:ext>
            </a:extLst>
          </p:cNvPr>
          <p:cNvSpPr txBox="1"/>
          <p:nvPr/>
        </p:nvSpPr>
        <p:spPr>
          <a:xfrm>
            <a:off x="2386526" y="5583382"/>
            <a:ext cx="7418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(Brundtland,1987; Burton, 1987)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978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68020-D6DE-4864-9453-4D08F287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510172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WASTE HIERARCHY </a:t>
            </a:r>
            <a:endParaRPr lang="en-GB" sz="4000" dirty="0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D5DEB699-A096-423F-AB6B-71B9351B0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519" y="2015735"/>
            <a:ext cx="4476910" cy="1739520"/>
          </a:xfrm>
        </p:spPr>
        <p:txBody>
          <a:bodyPr>
            <a:normAutofit/>
          </a:bodyPr>
          <a:lstStyle/>
          <a:p>
            <a:r>
              <a:rPr lang="en-US" sz="2400" dirty="0"/>
              <a:t>Wellbeing of Future Generations(Wales) Act 2015</a:t>
            </a:r>
          </a:p>
          <a:p>
            <a:endParaRPr lang="en-US" dirty="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93401815-9C3D-43EE-B4E4-2504090CE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CDC52205-72B7-41BE-99DF-6B24F25E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298BFFC9-C8B3-41FE-B9CC-C492B079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AE94ED6E-4ED6-432F-8E64-83A4C0EC5F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8" r="7067" b="-1"/>
          <a:stretch/>
        </p:blipFill>
        <p:spPr bwMode="auto">
          <a:xfrm>
            <a:off x="6277257" y="2174242"/>
            <a:ext cx="4613872" cy="31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2CAB06-16D4-4DC5-BEAD-3DEC0C4485DA}"/>
              </a:ext>
            </a:extLst>
          </p:cNvPr>
          <p:cNvSpPr txBox="1"/>
          <p:nvPr/>
        </p:nvSpPr>
        <p:spPr>
          <a:xfrm>
            <a:off x="374073" y="5272220"/>
            <a:ext cx="55683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(</a:t>
            </a:r>
            <a:r>
              <a:rPr lang="en-US" sz="1000" dirty="0" err="1"/>
              <a:t>Velenturf</a:t>
            </a:r>
            <a:r>
              <a:rPr lang="en-US" sz="1000" dirty="0"/>
              <a:t> </a:t>
            </a:r>
            <a:r>
              <a:rPr lang="en-US" sz="1000" i="1" dirty="0"/>
              <a:t>et al. 2018;  Welsh Gov,2021; </a:t>
            </a:r>
            <a:r>
              <a:rPr lang="en-GB" sz="1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Council Directive 2012/19/EU, 2017; Welsh Government 2012; </a:t>
            </a:r>
            <a:r>
              <a:rPr lang="en-GB" sz="10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Cole </a:t>
            </a:r>
            <a:r>
              <a:rPr lang="en-GB" sz="100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et a</a:t>
            </a:r>
            <a:r>
              <a:rPr lang="en-GB" sz="10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l. 2019 ; </a:t>
            </a:r>
            <a:r>
              <a:rPr lang="en-GB" sz="100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Well-being of Future Generations (Wales) Act 2015</a:t>
            </a:r>
            <a:r>
              <a:rPr lang="en-GB" sz="10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) </a:t>
            </a:r>
            <a:endParaRPr lang="en-GB" sz="1000" i="1" dirty="0"/>
          </a:p>
        </p:txBody>
      </p:sp>
    </p:spTree>
    <p:extLst>
      <p:ext uri="{BB962C8B-B14F-4D97-AF65-F5344CB8AC3E}">
        <p14:creationId xmlns:p14="http://schemas.microsoft.com/office/powerpoint/2010/main" val="3228654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10CC5-7981-4429-819D-824AADC22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WHAt IS WALES DOING towards ZERO WASTE 2050</a:t>
            </a:r>
            <a:endParaRPr lang="en-GB" dirty="0"/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A6736D64-97D4-454F-9448-6AA8E01EA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109" y="2039817"/>
            <a:ext cx="5768857" cy="4167019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Environmental Wales Act 2016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Environment (Wales) Act 2016</a:t>
            </a:r>
            <a:r>
              <a:rPr lang="en-GB" sz="1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(2016)</a:t>
            </a:r>
            <a:endParaRPr lang="en-GB" sz="1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Minimise packaging </a:t>
            </a:r>
            <a:r>
              <a:rPr lang="en-GB" sz="1100" dirty="0">
                <a:latin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 Morgan and Phillips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2019, Commissioner for Wales, 2020) </a:t>
            </a:r>
            <a:endParaRPr lang="en-GB" sz="1100" dirty="0">
              <a:latin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Banning single use plastic </a:t>
            </a:r>
            <a:r>
              <a:rPr lang="en-GB" sz="1200" dirty="0">
                <a:latin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</a:rPr>
              <a:t>Coel</a:t>
            </a:r>
            <a:r>
              <a:rPr lang="en-GB" sz="1200" dirty="0">
                <a:latin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</a:rPr>
              <a:t>et al</a:t>
            </a:r>
            <a:r>
              <a:rPr lang="en-GB" sz="1200" dirty="0">
                <a:latin typeface="Arial" panose="020B0604020202020204" pitchFamily="34" charset="0"/>
              </a:rPr>
              <a:t>.2020)</a:t>
            </a:r>
          </a:p>
          <a:p>
            <a:r>
              <a:rPr lang="en-GB" sz="2400" dirty="0">
                <a:latin typeface="Arial" panose="020B0604020202020204" pitchFamily="34" charset="0"/>
              </a:rPr>
              <a:t>Theory of Planned Behaviour </a:t>
            </a:r>
            <a:r>
              <a:rPr lang="en-GB" sz="1000" dirty="0">
                <a:latin typeface="Arial" panose="020B0604020202020204" pitchFamily="34" charset="0"/>
              </a:rPr>
              <a:t>(Janmaimool,2017; </a:t>
            </a:r>
            <a:r>
              <a:rPr lang="en-GB" sz="11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Conner and Armitage, 1998</a:t>
            </a:r>
            <a:r>
              <a:rPr lang="en-GB" sz="1000" dirty="0">
                <a:latin typeface="Arial" panose="020B0604020202020204" pitchFamily="34" charset="0"/>
              </a:rPr>
              <a:t>)</a:t>
            </a:r>
          </a:p>
          <a:p>
            <a:r>
              <a:rPr lang="en-GB" sz="2400" dirty="0">
                <a:latin typeface="Arial" panose="020B0604020202020204" pitchFamily="34" charset="0"/>
              </a:rPr>
              <a:t>Educating children </a:t>
            </a:r>
            <a:r>
              <a:rPr lang="en-GB" sz="1100" dirty="0">
                <a:latin typeface="Arial" panose="020B0604020202020204" pitchFamily="34" charset="0"/>
              </a:rPr>
              <a:t>(</a:t>
            </a:r>
            <a:r>
              <a:rPr lang="en-GB" sz="11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Nettleton, 2008) </a:t>
            </a:r>
            <a:endParaRPr lang="en-GB" sz="1100" dirty="0">
              <a:latin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Wales working with other countries </a:t>
            </a:r>
            <a:r>
              <a:rPr lang="en-GB" sz="1100" dirty="0">
                <a:latin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S. Morgan,  and Phillips201 9) </a:t>
            </a:r>
            <a:endParaRPr lang="en-GB" sz="1100" dirty="0">
              <a:latin typeface="Arial" panose="020B0604020202020204" pitchFamily="34" charset="0"/>
            </a:endParaRPr>
          </a:p>
          <a:p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Natural Resources Wales 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 (Welsh Government (2020; Welsh Gov, 2019)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dirty="0"/>
          </a:p>
        </p:txBody>
      </p:sp>
      <p:grpSp>
        <p:nvGrpSpPr>
          <p:cNvPr id="1032" name="Group 74">
            <a:extLst>
              <a:ext uri="{FF2B5EF4-FFF2-40B4-BE49-F238E27FC236}">
                <a16:creationId xmlns:a16="http://schemas.microsoft.com/office/drawing/2014/main" id="{1AC5E365-88BF-414F-BCAA-44E1BE4AC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4411" y="2012810"/>
            <a:ext cx="4964072" cy="3459865"/>
            <a:chOff x="6094411" y="2012810"/>
            <a:chExt cx="4964072" cy="3459865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85C39A7A-76D9-48CC-8686-30B2A070B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4411" y="2012810"/>
              <a:ext cx="496407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3" name="Rectangle 76">
              <a:extLst>
                <a:ext uri="{FF2B5EF4-FFF2-40B4-BE49-F238E27FC236}">
                  <a16:creationId xmlns:a16="http://schemas.microsoft.com/office/drawing/2014/main" id="{EE1C69C7-755B-4C1D-874A-17E9D20D3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3318" y="2182137"/>
              <a:ext cx="4631437" cy="313000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4" name="Rectangle 78">
            <a:extLst>
              <a:ext uri="{FF2B5EF4-FFF2-40B4-BE49-F238E27FC236}">
                <a16:creationId xmlns:a16="http://schemas.microsoft.com/office/drawing/2014/main" id="{84E2BAA0-0780-4EAF-A0FF-5E327B4E6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7044" y="2345863"/>
            <a:ext cx="4291426" cy="2797627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C55597-1559-4DBF-9BBE-1015C6C46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7044" y="2492529"/>
            <a:ext cx="3993156" cy="227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58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7F679-4EAC-4CF4-88AD-E921BA320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Recommendations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EC669-9827-4AC8-B875-064D858DB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Natural Resources Wales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S. Morgan, J. and 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Phillips,A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(2019) 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esponsibilities of Producer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(Davies,  Morgan, and Phillips,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2019)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Times New Roman" panose="02020603050405020304" pitchFamily="18" charset="0"/>
              </a:rPr>
              <a:t>Fly tipping </a:t>
            </a:r>
            <a:r>
              <a:rPr lang="en-GB" sz="1100" dirty="0">
                <a:latin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100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Youle</a:t>
            </a:r>
            <a:r>
              <a:rPr lang="en-GB" sz="11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, 2020; Snowdon, 2020; </a:t>
            </a:r>
            <a:r>
              <a:rPr lang="en-GB" sz="10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Messenger, 2019) </a:t>
            </a:r>
            <a:r>
              <a:rPr lang="en-GB" sz="11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 </a:t>
            </a:r>
            <a:r>
              <a:rPr lang="en-GB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 </a:t>
            </a:r>
            <a:endParaRPr lang="en-GB" sz="28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Times New Roman" panose="02020603050405020304" pitchFamily="18" charset="0"/>
              </a:rPr>
              <a:t>Industrial and Commercial Waste </a:t>
            </a:r>
            <a:r>
              <a:rPr lang="en-GB" sz="1200" dirty="0">
                <a:latin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 Morgan and Phillips,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19922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9434CB-711F-4F2E-841C-A8050B7A4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>
                <a:solidFill>
                  <a:srgbClr val="454545"/>
                </a:solidFill>
              </a:rPr>
              <a:t>Conclusion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287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9ED23-7D74-49D7-B516-4BD0A401D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379" y="519441"/>
            <a:ext cx="9603275" cy="5424159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Brundtland  (1987)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 of the World Commission on Environment and Development: Our Common Future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, at </a:t>
            </a:r>
            <a:r>
              <a:rPr lang="en-GB" sz="13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http://www.un-	documents.net/wced-ocf.htm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Burton, I. (1987) ‘Report on Reports: Our Common Future’,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Environment: Science and Policy for Sustainable Development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29(5), pp. 25-29. 	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10.1080/00139157.1987.9928891.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Burton, I. (1987) "Report on Reports: Our Common Future",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Environment: Science and Policy for Sustainable Development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29(5), pp. 25-29. 	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10.1080/00139157.1987.9928891.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Conner, M. and Armitage, C. (1998) ‘Extending the Theory of Planned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 Review and Avenues for Further Research’,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	Applied Social Psychology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28(15), pp. 1429-1464.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10.1111/j.1559-1816.1998.tb01685.x. Conner, M. and Armitage, C. 	(1998) "Extending the Theory of Planned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 Review and Avenues for Further Research",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Applied Social 	Psychology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28(15), pp. 1429-1464.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10.1111/j.1559-1816.1998.tb01685.x.</a:t>
            </a:r>
          </a:p>
          <a:p>
            <a:pPr marL="0" indent="0" algn="just"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Cole, G., Worth, C., Powell, K., Reeve, S., Stevenson, S,. Morgan, N. and Walker, H. (2020)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Preliminary Research to Assess the Impacts of a 	Ban or Restrictions in Sale in Wales of Items in the EU's Single Use Plastics Directive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3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	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https://gov.wales/sites/default/files/statistics-and-research/2020-05/impacts-of-a-ban-or-restrictions-in-sale-of-items-in-the-eus-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single-use-plastics-directive.pdf (Accessed: 27 January 2021).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Cole, C.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Gnanapragasam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Cooper, T. and Singh, J.(2019) "An assessment of achievements of the WEEE Directive in promoting movement 	up the waste hierarchy: experiences in the UK",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Waste Management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87, pp. 417-427.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10.1016/j.wasman.2019.01.046.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Commissioner for Wales (2020)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Generations Report 2020: Executive Summaries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3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Futuregenerations.wales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	https://www.futuregenerations.wales/wp-content/uploads/2020/07/Chapter-3_-A-Resilient-Wales.pdf (Accessed: 31 January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010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6CB14-809C-4790-A7AD-9390EC9B9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360218"/>
            <a:ext cx="9603275" cy="5106127"/>
          </a:xfrm>
        </p:spPr>
        <p:txBody>
          <a:bodyPr>
            <a:normAutofit fontScale="85000" lnSpcReduction="20000"/>
          </a:bodyPr>
          <a:lstStyle/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Council Directive 2012/19/EU on waste electrical and electronic equipment (WEEE)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’ (2017) Official Journal L330/72 P.38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Davies, S. Morgan, J. and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Phillips,A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Waste Management in Wales – Preventing Waste.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	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file:///C:/Users/Student/Downloads/Waste_Management_in_Wales_Preventing_Waste_Wales_Audit_Office%20(1).pdf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31 	January 2021)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 (Wales) Act 2016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(2016). Available at: https://www.legislation.gov.uk/anaw/2016/3/contents/enacted (Accessed: 31 January 2021).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Messenger, S. (2019)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Waste: How will Wales end landfill and incinerator use by 2050?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	https://www.bbc.co.uk/news/uk-wales-50853509 (Accessed: 27 January 2021).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Janmaimool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(2017) "Application of Protection Motivation Theory to Investigate Sustainable Waste Management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",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9(7), p. 	1079.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10.3390/su9071079.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Nettleton, J. (2008)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Hwb.gov.wales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	https://hwb.gov.wales/api/storage/66a188a2-144c-4584-a223-b371b40f6632/information-for-teacher-trainees-and-new-teachers.pdf 	(Accessed: 31 January 2021).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Snowdon, C. (2020)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Rise in fly-tipping in Carmarthenshire during coronavirus lockdown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South Wales Guardian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	https://www.southwalesguardian.co.uk/news/18903486.coronavirus-rise-fly-tipping-carmarthenshire/ (Accessed: 31 January 2021).</a:t>
            </a:r>
          </a:p>
          <a:p>
            <a:pPr marL="0" indent="-45720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Tonglet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Phillips, P. and Read, A. (2004) "Using the Theory of Planned Behaviour to investigate the determinants of recycling behaviour: a case study 	from Brixworth, UK",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Resources, Conservation and Recycling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41(3), pp. 191-214.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10.1016/j.resconrec.2003.11.001.</a:t>
            </a:r>
          </a:p>
          <a:p>
            <a:pPr marL="0" indent="-45720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Well-being of Future Generations (Wales) Act 2015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(S.I.2012/1903(W.230)). 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https://www.futuregenerations.wales/wp-	content/uploads/2017/01/WFGAct-English.pdf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November 2020) 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260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1432B-5309-4BFA-A683-774DCC5E8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79" y="464022"/>
            <a:ext cx="9603275" cy="3450613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(2021)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waste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Businesswales.gov.wales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https://businesswales.gov.wales/managing-waste (Accessed: 27 January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(2020)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Record year for Wales’ recycling as 64% target exceeded | GOV.WALES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https://gov.wales/record-year-wales-recycling-64-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target-exceeded#:~:text=The%20recycling%20rate%20for%20Wales,according%20to%20statistics%20published%20today. (Accessed: 31 January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(2019)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Local Authority Municipal Waste Management, 2018-19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https://gov.wales/sites/default/files/statistics-and-research/2019-10/local-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authority-municipal-waste-management-april-2018-march-2019-253.pdf (Accessed: 27 January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(2012)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Guidance on Applying the Waste Hierarchy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https://gov.wales/sites/default/files/publications/2019-12/guidance-on-applying-the-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waste-hierarchy.pdf (Accessed: 31 January 2021).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Youle</a:t>
            </a:r>
            <a:r>
              <a:rPr lang="en-GB" sz="2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(2020) </a:t>
            </a:r>
            <a:r>
              <a:rPr lang="en-GB" sz="2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was a surge in fly-tipping in part of Wales during lockdown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WalesOnline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https://www.walesonline.co.uk/news/wales-news/carmarthenshire-fly-</a:t>
            </a: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tipping-news-environment-19348890 (Accessed: 31 January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138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C7ACD47B-7472-45DE-A40A-6A0C77EF11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8" r="7067" b="-1"/>
          <a:stretch/>
        </p:blipFill>
        <p:spPr bwMode="auto">
          <a:xfrm>
            <a:off x="1275766" y="2769987"/>
            <a:ext cx="4613872" cy="31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5AA1AF-0942-4055-BDE7-D70002BFB248}"/>
              </a:ext>
            </a:extLst>
          </p:cNvPr>
          <p:cNvSpPr txBox="1"/>
          <p:nvPr/>
        </p:nvSpPr>
        <p:spPr>
          <a:xfrm>
            <a:off x="665018" y="568036"/>
            <a:ext cx="11194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1</a:t>
            </a:r>
          </a:p>
          <a:p>
            <a:r>
              <a:rPr lang="en-US" b="0" i="0" dirty="0">
                <a:solidFill>
                  <a:srgbClr val="323232"/>
                </a:solidFill>
                <a:effectLst/>
                <a:latin typeface="NexusSerif"/>
              </a:rPr>
              <a:t>Points of influence by designers and waste managers in the waste hierarchy (2019) </a:t>
            </a:r>
            <a:r>
              <a:rPr lang="en-GB" sz="1800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doi</a:t>
            </a:r>
            <a:r>
              <a:rPr lang="en-GB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: 10.1016/j.wasman.2019.01.046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687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62227F3-1583-4BAA-8CEF-084FD8318974}"/>
              </a:ext>
            </a:extLst>
          </p:cNvPr>
          <p:cNvSpPr txBox="1"/>
          <p:nvPr/>
        </p:nvSpPr>
        <p:spPr>
          <a:xfrm>
            <a:off x="1163782" y="1025236"/>
            <a:ext cx="105294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2</a:t>
            </a:r>
          </a:p>
          <a:p>
            <a:endParaRPr lang="en-US" dirty="0"/>
          </a:p>
          <a:p>
            <a:r>
              <a:rPr lang="en-GB" sz="180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(2019)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Authority Municipal Waste Management, 2018-19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https://gov.wales/sites/default/files/statistics-and-research/2019-10/local-authority-municipal-waste-management-april-2018-march-2019-253.pdf (Accessed: 27 January 2021).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E0BAE96-A846-4302-AA68-928555089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3782" y="2686547"/>
            <a:ext cx="4960443" cy="282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029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7B071-F051-4D73-A50C-B45B50E32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22DA3-6D17-40F2-B1F8-BA4B78632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142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B9159-3474-4FEB-A5A2-CE488F1D0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8473E9-5059-4082-A371-FA5FB03E25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003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30407-1A3E-40A6-B791-37FD2C99E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8B72B-8D35-41B7-9FF3-DD80E9948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14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3F3005-1D8C-4453-B084-DA6FB0F364AC}"/>
              </a:ext>
            </a:extLst>
          </p:cNvPr>
          <p:cNvSpPr txBox="1"/>
          <p:nvPr/>
        </p:nvSpPr>
        <p:spPr>
          <a:xfrm>
            <a:off x="1080655" y="997527"/>
            <a:ext cx="10626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2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993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F3CC4-7A6C-4DCA-9738-1F84C63A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8343-2609-41F5-AD03-D33ADDCE1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2678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3308-0D4A-4663-8222-A1E505471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616EF-25B1-4577-8F23-74AC937AAB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5007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5903</TotalTime>
  <Words>1415</Words>
  <Application>Microsoft Office PowerPoint</Application>
  <PresentationFormat>Widescreen</PresentationFormat>
  <Paragraphs>61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Gill Sans MT</vt:lpstr>
      <vt:lpstr>NexusSerif</vt:lpstr>
      <vt:lpstr>Open Sans</vt:lpstr>
      <vt:lpstr>Times New Roman</vt:lpstr>
      <vt:lpstr>Gallery</vt:lpstr>
      <vt:lpstr>PowerPoint Presentation</vt:lpstr>
      <vt:lpstr>INTRODUCTION  </vt:lpstr>
      <vt:lpstr>Definition of Sustainable development </vt:lpstr>
      <vt:lpstr>WASTE HIERARCHY </vt:lpstr>
      <vt:lpstr>WHAt IS WALES DOING towards ZERO WASTE 2050</vt:lpstr>
      <vt:lpstr>Recommendations </vt:lpstr>
      <vt:lpstr>Conclusion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Lianne Rhydderch-Edwards (1810557)</dc:creator>
  <cp:lastModifiedBy>Rebecca Lianne Rhydderch-Edwards (1810557)</cp:lastModifiedBy>
  <cp:revision>1</cp:revision>
  <dcterms:created xsi:type="dcterms:W3CDTF">2021-01-27T16:35:32Z</dcterms:created>
  <dcterms:modified xsi:type="dcterms:W3CDTF">2021-01-31T18:58:35Z</dcterms:modified>
</cp:coreProperties>
</file>