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56" r:id="rId2"/>
    <p:sldId id="257" r:id="rId3"/>
    <p:sldId id="258" r:id="rId4"/>
    <p:sldId id="259" r:id="rId5"/>
    <p:sldId id="260" r:id="rId6"/>
    <p:sldId id="261" r:id="rId7"/>
    <p:sldId id="262" r:id="rId8"/>
    <p:sldId id="263" r:id="rId9"/>
    <p:sldId id="264" r:id="rId10"/>
    <p:sldId id="265" r:id="rId11"/>
    <p:sldId id="270" r:id="rId12"/>
    <p:sldId id="269" r:id="rId13"/>
    <p:sldId id="266" r:id="rId14"/>
    <p:sldId id="267" r:id="rId15"/>
    <p:sldId id="268" r:id="rId16"/>
    <p:sldId id="271" r:id="rId17"/>
    <p:sldId id="272" r:id="rId18"/>
    <p:sldId id="273" r:id="rId19"/>
    <p:sldId id="274" r:id="rId20"/>
    <p:sldId id="275" r:id="rId21"/>
    <p:sldId id="278" r:id="rId22"/>
    <p:sldId id="277" r:id="rId23"/>
    <p:sldId id="27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226090-8A20-4A7C-8BCC-3B2856BED747}" v="5" dt="2023-07-02T09:29:39.8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436" autoAdjust="0"/>
    <p:restoredTop sz="94660"/>
  </p:normalViewPr>
  <p:slideViewPr>
    <p:cSldViewPr snapToGrid="0">
      <p:cViewPr varScale="1">
        <p:scale>
          <a:sx n="80" d="100"/>
          <a:sy n="80" d="100"/>
        </p:scale>
        <p:origin x="40"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 Butescu" userId="341c33f264ba5e82" providerId="LiveId" clId="{A3226090-8A20-4A7C-8BCC-3B2856BED747}"/>
    <pc:docChg chg="undo custSel addSld delSld modSld">
      <pc:chgData name="Elena Butescu" userId="341c33f264ba5e82" providerId="LiveId" clId="{A3226090-8A20-4A7C-8BCC-3B2856BED747}" dt="2023-07-02T09:31:04.218" v="846" actId="114"/>
      <pc:docMkLst>
        <pc:docMk/>
      </pc:docMkLst>
      <pc:sldChg chg="addSp delSp modSp mod">
        <pc:chgData name="Elena Butescu" userId="341c33f264ba5e82" providerId="LiveId" clId="{A3226090-8A20-4A7C-8BCC-3B2856BED747}" dt="2023-07-02T09:31:04.218" v="846" actId="114"/>
        <pc:sldMkLst>
          <pc:docMk/>
          <pc:sldMk cId="2610405402" sldId="256"/>
        </pc:sldMkLst>
        <pc:spChg chg="mod">
          <ac:chgData name="Elena Butescu" userId="341c33f264ba5e82" providerId="LiveId" clId="{A3226090-8A20-4A7C-8BCC-3B2856BED747}" dt="2023-07-02T09:31:04.218" v="846" actId="114"/>
          <ac:spMkLst>
            <pc:docMk/>
            <pc:sldMk cId="2610405402" sldId="256"/>
            <ac:spMk id="2" creationId="{CEAADC5E-4BF3-D4AD-0EA6-5E4B3E0994CB}"/>
          </ac:spMkLst>
        </pc:spChg>
        <pc:spChg chg="mod">
          <ac:chgData name="Elena Butescu" userId="341c33f264ba5e82" providerId="LiveId" clId="{A3226090-8A20-4A7C-8BCC-3B2856BED747}" dt="2023-07-02T09:29:53.342" v="839" actId="20577"/>
          <ac:spMkLst>
            <pc:docMk/>
            <pc:sldMk cId="2610405402" sldId="256"/>
            <ac:spMk id="3" creationId="{5B5D1600-5A2D-A4AA-3BF8-3243AA78B8C6}"/>
          </ac:spMkLst>
        </pc:spChg>
        <pc:graphicFrameChg chg="add del mod modGraphic">
          <ac:chgData name="Elena Butescu" userId="341c33f264ba5e82" providerId="LiveId" clId="{A3226090-8A20-4A7C-8BCC-3B2856BED747}" dt="2023-07-02T09:30:25.152" v="841" actId="478"/>
          <ac:graphicFrameMkLst>
            <pc:docMk/>
            <pc:sldMk cId="2610405402" sldId="256"/>
            <ac:graphicFrameMk id="5" creationId="{E0EEA120-7114-7A27-17E6-84BDCFC1B66C}"/>
          </ac:graphicFrameMkLst>
        </pc:graphicFrameChg>
      </pc:sldChg>
      <pc:sldChg chg="modSp mod">
        <pc:chgData name="Elena Butescu" userId="341c33f264ba5e82" providerId="LiveId" clId="{A3226090-8A20-4A7C-8BCC-3B2856BED747}" dt="2023-07-01T16:09:17.679" v="794" actId="122"/>
        <pc:sldMkLst>
          <pc:docMk/>
          <pc:sldMk cId="1165226012" sldId="262"/>
        </pc:sldMkLst>
        <pc:spChg chg="mod">
          <ac:chgData name="Elena Butescu" userId="341c33f264ba5e82" providerId="LiveId" clId="{A3226090-8A20-4A7C-8BCC-3B2856BED747}" dt="2023-07-01T16:09:17.679" v="794" actId="122"/>
          <ac:spMkLst>
            <pc:docMk/>
            <pc:sldMk cId="1165226012" sldId="262"/>
            <ac:spMk id="2" creationId="{060FEEE8-4E2E-A7F4-E3BD-E6140CC0794B}"/>
          </ac:spMkLst>
        </pc:spChg>
      </pc:sldChg>
      <pc:sldChg chg="modSp mod">
        <pc:chgData name="Elena Butescu" userId="341c33f264ba5e82" providerId="LiveId" clId="{A3226090-8A20-4A7C-8BCC-3B2856BED747}" dt="2023-07-01T16:09:13.479" v="793" actId="122"/>
        <pc:sldMkLst>
          <pc:docMk/>
          <pc:sldMk cId="2969226817" sldId="263"/>
        </pc:sldMkLst>
        <pc:spChg chg="mod">
          <ac:chgData name="Elena Butescu" userId="341c33f264ba5e82" providerId="LiveId" clId="{A3226090-8A20-4A7C-8BCC-3B2856BED747}" dt="2023-07-01T16:09:13.479" v="793" actId="122"/>
          <ac:spMkLst>
            <pc:docMk/>
            <pc:sldMk cId="2969226817" sldId="263"/>
            <ac:spMk id="2" creationId="{EAC42790-FB86-8350-903D-5D0C45D492CF}"/>
          </ac:spMkLst>
        </pc:spChg>
      </pc:sldChg>
      <pc:sldChg chg="modSp mod">
        <pc:chgData name="Elena Butescu" userId="341c33f264ba5e82" providerId="LiveId" clId="{A3226090-8A20-4A7C-8BCC-3B2856BED747}" dt="2023-07-01T16:09:08.923" v="792" actId="122"/>
        <pc:sldMkLst>
          <pc:docMk/>
          <pc:sldMk cId="2768151612" sldId="264"/>
        </pc:sldMkLst>
        <pc:spChg chg="mod">
          <ac:chgData name="Elena Butescu" userId="341c33f264ba5e82" providerId="LiveId" clId="{A3226090-8A20-4A7C-8BCC-3B2856BED747}" dt="2023-07-01T16:09:08.923" v="792" actId="122"/>
          <ac:spMkLst>
            <pc:docMk/>
            <pc:sldMk cId="2768151612" sldId="264"/>
            <ac:spMk id="2" creationId="{CA6F6811-50B1-B528-12F5-027CF71D7FE1}"/>
          </ac:spMkLst>
        </pc:spChg>
      </pc:sldChg>
      <pc:sldChg chg="modSp mod">
        <pc:chgData name="Elena Butescu" userId="341c33f264ba5e82" providerId="LiveId" clId="{A3226090-8A20-4A7C-8BCC-3B2856BED747}" dt="2023-07-01T16:09:03.147" v="791" actId="122"/>
        <pc:sldMkLst>
          <pc:docMk/>
          <pc:sldMk cId="2331257188" sldId="265"/>
        </pc:sldMkLst>
        <pc:spChg chg="mod">
          <ac:chgData name="Elena Butescu" userId="341c33f264ba5e82" providerId="LiveId" clId="{A3226090-8A20-4A7C-8BCC-3B2856BED747}" dt="2023-07-01T16:09:03.147" v="791" actId="122"/>
          <ac:spMkLst>
            <pc:docMk/>
            <pc:sldMk cId="2331257188" sldId="265"/>
            <ac:spMk id="2" creationId="{00E403D5-8593-B1E6-4DD0-4FA96AF5751A}"/>
          </ac:spMkLst>
        </pc:spChg>
      </pc:sldChg>
      <pc:sldChg chg="addSp modSp mod setBg">
        <pc:chgData name="Elena Butescu" userId="341c33f264ba5e82" providerId="LiveId" clId="{A3226090-8A20-4A7C-8BCC-3B2856BED747}" dt="2023-07-01T16:08:49.243" v="789" actId="122"/>
        <pc:sldMkLst>
          <pc:docMk/>
          <pc:sldMk cId="3171469302" sldId="266"/>
        </pc:sldMkLst>
        <pc:spChg chg="mod">
          <ac:chgData name="Elena Butescu" userId="341c33f264ba5e82" providerId="LiveId" clId="{A3226090-8A20-4A7C-8BCC-3B2856BED747}" dt="2023-07-01T16:08:49.243" v="789" actId="122"/>
          <ac:spMkLst>
            <pc:docMk/>
            <pc:sldMk cId="3171469302" sldId="266"/>
            <ac:spMk id="2" creationId="{72AF7CFF-C54C-A5C7-6A45-CFCA293DC2E9}"/>
          </ac:spMkLst>
        </pc:spChg>
        <pc:spChg chg="mod">
          <ac:chgData name="Elena Butescu" userId="341c33f264ba5e82" providerId="LiveId" clId="{A3226090-8A20-4A7C-8BCC-3B2856BED747}" dt="2023-07-01T14:58:43.089" v="686" actId="26606"/>
          <ac:spMkLst>
            <pc:docMk/>
            <pc:sldMk cId="3171469302" sldId="266"/>
            <ac:spMk id="3" creationId="{ACD0E962-54CC-1892-B03E-246E2E00BAE8}"/>
          </ac:spMkLst>
        </pc:spChg>
        <pc:spChg chg="add">
          <ac:chgData name="Elena Butescu" userId="341c33f264ba5e82" providerId="LiveId" clId="{A3226090-8A20-4A7C-8BCC-3B2856BED747}" dt="2023-07-01T14:58:43.089" v="686" actId="26606"/>
          <ac:spMkLst>
            <pc:docMk/>
            <pc:sldMk cId="3171469302" sldId="266"/>
            <ac:spMk id="9" creationId="{23E547B5-89CF-4EC0-96DE-25771AED0799}"/>
          </ac:spMkLst>
        </pc:spChg>
        <pc:spChg chg="add">
          <ac:chgData name="Elena Butescu" userId="341c33f264ba5e82" providerId="LiveId" clId="{A3226090-8A20-4A7C-8BCC-3B2856BED747}" dt="2023-07-01T14:58:43.089" v="686" actId="26606"/>
          <ac:spMkLst>
            <pc:docMk/>
            <pc:sldMk cId="3171469302" sldId="266"/>
            <ac:spMk id="11" creationId="{B3437C99-FC8E-4311-B48A-F0C4C329B154}"/>
          </ac:spMkLst>
        </pc:spChg>
        <pc:picChg chg="add">
          <ac:chgData name="Elena Butescu" userId="341c33f264ba5e82" providerId="LiveId" clId="{A3226090-8A20-4A7C-8BCC-3B2856BED747}" dt="2023-07-01T14:58:43.089" v="686" actId="26606"/>
          <ac:picMkLst>
            <pc:docMk/>
            <pc:sldMk cId="3171469302" sldId="266"/>
            <ac:picMk id="5" creationId="{BAE19EB2-6B8C-7FC8-5C86-5E8E0AFAC693}"/>
          </ac:picMkLst>
        </pc:picChg>
      </pc:sldChg>
      <pc:sldChg chg="addSp modSp mod setBg">
        <pc:chgData name="Elena Butescu" userId="341c33f264ba5e82" providerId="LiveId" clId="{A3226090-8A20-4A7C-8BCC-3B2856BED747}" dt="2023-07-01T16:08:45.004" v="788" actId="122"/>
        <pc:sldMkLst>
          <pc:docMk/>
          <pc:sldMk cId="155647790" sldId="267"/>
        </pc:sldMkLst>
        <pc:spChg chg="mod">
          <ac:chgData name="Elena Butescu" userId="341c33f264ba5e82" providerId="LiveId" clId="{A3226090-8A20-4A7C-8BCC-3B2856BED747}" dt="2023-07-01T16:08:45.004" v="788" actId="122"/>
          <ac:spMkLst>
            <pc:docMk/>
            <pc:sldMk cId="155647790" sldId="267"/>
            <ac:spMk id="2" creationId="{C18B7EF6-7895-4ED8-CC50-461068D0F69C}"/>
          </ac:spMkLst>
        </pc:spChg>
        <pc:spChg chg="mod">
          <ac:chgData name="Elena Butescu" userId="341c33f264ba5e82" providerId="LiveId" clId="{A3226090-8A20-4A7C-8BCC-3B2856BED747}" dt="2023-07-01T15:05:05.057" v="703" actId="20577"/>
          <ac:spMkLst>
            <pc:docMk/>
            <pc:sldMk cId="155647790" sldId="267"/>
            <ac:spMk id="3" creationId="{D02FC2B6-A4EE-961F-1357-86B62D91DE78}"/>
          </ac:spMkLst>
        </pc:spChg>
        <pc:spChg chg="add">
          <ac:chgData name="Elena Butescu" userId="341c33f264ba5e82" providerId="LiveId" clId="{A3226090-8A20-4A7C-8BCC-3B2856BED747}" dt="2023-07-01T14:58:33.830" v="685" actId="26606"/>
          <ac:spMkLst>
            <pc:docMk/>
            <pc:sldMk cId="155647790" sldId="267"/>
            <ac:spMk id="10" creationId="{7FF47CB7-972F-479F-A36D-9E72D26EC8DA}"/>
          </ac:spMkLst>
        </pc:spChg>
        <pc:spChg chg="add">
          <ac:chgData name="Elena Butescu" userId="341c33f264ba5e82" providerId="LiveId" clId="{A3226090-8A20-4A7C-8BCC-3B2856BED747}" dt="2023-07-01T14:58:33.830" v="685" actId="26606"/>
          <ac:spMkLst>
            <pc:docMk/>
            <pc:sldMk cId="155647790" sldId="267"/>
            <ac:spMk id="12" creationId="{0D153B68-5844-490D-8E67-F616D6D721CA}"/>
          </ac:spMkLst>
        </pc:spChg>
        <pc:spChg chg="add">
          <ac:chgData name="Elena Butescu" userId="341c33f264ba5e82" providerId="LiveId" clId="{A3226090-8A20-4A7C-8BCC-3B2856BED747}" dt="2023-07-01T14:58:33.830" v="685" actId="26606"/>
          <ac:spMkLst>
            <pc:docMk/>
            <pc:sldMk cId="155647790" sldId="267"/>
            <ac:spMk id="14" creationId="{C64E267B-3F5A-4357-9E7F-C5FBE5D3B1E0}"/>
          </ac:spMkLst>
        </pc:spChg>
        <pc:picChg chg="add">
          <ac:chgData name="Elena Butescu" userId="341c33f264ba5e82" providerId="LiveId" clId="{A3226090-8A20-4A7C-8BCC-3B2856BED747}" dt="2023-07-01T14:58:33.830" v="685" actId="26606"/>
          <ac:picMkLst>
            <pc:docMk/>
            <pc:sldMk cId="155647790" sldId="267"/>
            <ac:picMk id="7" creationId="{F7C476D9-6E86-8EE2-EBA3-D083A6127F04}"/>
          </ac:picMkLst>
        </pc:picChg>
      </pc:sldChg>
      <pc:sldChg chg="addSp modSp mod setBg">
        <pc:chgData name="Elena Butescu" userId="341c33f264ba5e82" providerId="LiveId" clId="{A3226090-8A20-4A7C-8BCC-3B2856BED747}" dt="2023-07-01T16:08:40.317" v="787" actId="122"/>
        <pc:sldMkLst>
          <pc:docMk/>
          <pc:sldMk cId="2106462387" sldId="268"/>
        </pc:sldMkLst>
        <pc:spChg chg="mod">
          <ac:chgData name="Elena Butescu" userId="341c33f264ba5e82" providerId="LiveId" clId="{A3226090-8A20-4A7C-8BCC-3B2856BED747}" dt="2023-07-01T16:08:40.317" v="787" actId="122"/>
          <ac:spMkLst>
            <pc:docMk/>
            <pc:sldMk cId="2106462387" sldId="268"/>
            <ac:spMk id="2" creationId="{DA80ADD4-DD2F-63CB-66E9-CFE92BEB7ECA}"/>
          </ac:spMkLst>
        </pc:spChg>
        <pc:spChg chg="mod">
          <ac:chgData name="Elena Butescu" userId="341c33f264ba5e82" providerId="LiveId" clId="{A3226090-8A20-4A7C-8BCC-3B2856BED747}" dt="2023-07-01T15:05:16.093" v="709" actId="20577"/>
          <ac:spMkLst>
            <pc:docMk/>
            <pc:sldMk cId="2106462387" sldId="268"/>
            <ac:spMk id="3" creationId="{5748630B-077E-1598-274D-AB1BAB6A2536}"/>
          </ac:spMkLst>
        </pc:spChg>
        <pc:spChg chg="add">
          <ac:chgData name="Elena Butescu" userId="341c33f264ba5e82" providerId="LiveId" clId="{A3226090-8A20-4A7C-8BCC-3B2856BED747}" dt="2023-07-01T14:57:54.487" v="684" actId="26606"/>
          <ac:spMkLst>
            <pc:docMk/>
            <pc:sldMk cId="2106462387" sldId="268"/>
            <ac:spMk id="9" creationId="{23E547B5-89CF-4EC0-96DE-25771AED0799}"/>
          </ac:spMkLst>
        </pc:spChg>
        <pc:spChg chg="add">
          <ac:chgData name="Elena Butescu" userId="341c33f264ba5e82" providerId="LiveId" clId="{A3226090-8A20-4A7C-8BCC-3B2856BED747}" dt="2023-07-01T14:57:54.487" v="684" actId="26606"/>
          <ac:spMkLst>
            <pc:docMk/>
            <pc:sldMk cId="2106462387" sldId="268"/>
            <ac:spMk id="11" creationId="{B3437C99-FC8E-4311-B48A-F0C4C329B154}"/>
          </ac:spMkLst>
        </pc:spChg>
        <pc:picChg chg="add">
          <ac:chgData name="Elena Butescu" userId="341c33f264ba5e82" providerId="LiveId" clId="{A3226090-8A20-4A7C-8BCC-3B2856BED747}" dt="2023-07-01T14:57:54.487" v="684" actId="26606"/>
          <ac:picMkLst>
            <pc:docMk/>
            <pc:sldMk cId="2106462387" sldId="268"/>
            <ac:picMk id="5" creationId="{8F14E3E7-4D93-D5CD-902E-ACD26C22DF23}"/>
          </ac:picMkLst>
        </pc:picChg>
      </pc:sldChg>
      <pc:sldChg chg="addSp delSp modSp mod setBg">
        <pc:chgData name="Elena Butescu" userId="341c33f264ba5e82" providerId="LiveId" clId="{A3226090-8A20-4A7C-8BCC-3B2856BED747}" dt="2023-07-01T16:08:55.828" v="790" actId="122"/>
        <pc:sldMkLst>
          <pc:docMk/>
          <pc:sldMk cId="1751783120" sldId="269"/>
        </pc:sldMkLst>
        <pc:spChg chg="mod">
          <ac:chgData name="Elena Butescu" userId="341c33f264ba5e82" providerId="LiveId" clId="{A3226090-8A20-4A7C-8BCC-3B2856BED747}" dt="2023-07-01T16:08:55.828" v="790" actId="122"/>
          <ac:spMkLst>
            <pc:docMk/>
            <pc:sldMk cId="1751783120" sldId="269"/>
            <ac:spMk id="2" creationId="{F30CDF8D-57D4-CFE8-B6B9-F8BC5EAEB059}"/>
          </ac:spMkLst>
        </pc:spChg>
        <pc:spChg chg="add del mod">
          <ac:chgData name="Elena Butescu" userId="341c33f264ba5e82" providerId="LiveId" clId="{A3226090-8A20-4A7C-8BCC-3B2856BED747}" dt="2023-07-01T14:59:24.451" v="693" actId="26606"/>
          <ac:spMkLst>
            <pc:docMk/>
            <pc:sldMk cId="1751783120" sldId="269"/>
            <ac:spMk id="3" creationId="{9C36A047-FA2A-788E-FCC1-2AA23A973D6C}"/>
          </ac:spMkLst>
        </pc:spChg>
        <pc:spChg chg="add del">
          <ac:chgData name="Elena Butescu" userId="341c33f264ba5e82" providerId="LiveId" clId="{A3226090-8A20-4A7C-8BCC-3B2856BED747}" dt="2023-07-01T14:59:24.418" v="692" actId="26606"/>
          <ac:spMkLst>
            <pc:docMk/>
            <pc:sldMk cId="1751783120" sldId="269"/>
            <ac:spMk id="8" creationId="{D819EC06-95FA-4182-A069-1FA626C7A0F2}"/>
          </ac:spMkLst>
        </pc:spChg>
        <pc:spChg chg="add del">
          <ac:chgData name="Elena Butescu" userId="341c33f264ba5e82" providerId="LiveId" clId="{A3226090-8A20-4A7C-8BCC-3B2856BED747}" dt="2023-07-01T14:59:24.418" v="692" actId="26606"/>
          <ac:spMkLst>
            <pc:docMk/>
            <pc:sldMk cId="1751783120" sldId="269"/>
            <ac:spMk id="9" creationId="{9C36A047-FA2A-788E-FCC1-2AA23A973D6C}"/>
          </ac:spMkLst>
        </pc:spChg>
        <pc:spChg chg="add del">
          <ac:chgData name="Elena Butescu" userId="341c33f264ba5e82" providerId="LiveId" clId="{A3226090-8A20-4A7C-8BCC-3B2856BED747}" dt="2023-07-01T14:59:24.418" v="692" actId="26606"/>
          <ac:spMkLst>
            <pc:docMk/>
            <pc:sldMk cId="1751783120" sldId="269"/>
            <ac:spMk id="10" creationId="{18EB1A4A-D79A-42CF-8F0E-83C097672B01}"/>
          </ac:spMkLst>
        </pc:spChg>
        <pc:spChg chg="add">
          <ac:chgData name="Elena Butescu" userId="341c33f264ba5e82" providerId="LiveId" clId="{A3226090-8A20-4A7C-8BCC-3B2856BED747}" dt="2023-07-01T14:59:24.451" v="693" actId="26606"/>
          <ac:spMkLst>
            <pc:docMk/>
            <pc:sldMk cId="1751783120" sldId="269"/>
            <ac:spMk id="12" creationId="{BAB0BC72-1C3A-421F-AB0A-D480DA93F959}"/>
          </ac:spMkLst>
        </pc:spChg>
        <pc:spChg chg="add">
          <ac:chgData name="Elena Butescu" userId="341c33f264ba5e82" providerId="LiveId" clId="{A3226090-8A20-4A7C-8BCC-3B2856BED747}" dt="2023-07-01T14:59:24.451" v="693" actId="26606"/>
          <ac:spMkLst>
            <pc:docMk/>
            <pc:sldMk cId="1751783120" sldId="269"/>
            <ac:spMk id="13" creationId="{F821940F-7A1D-4ACC-85B4-A932898ABB37}"/>
          </ac:spMkLst>
        </pc:spChg>
        <pc:spChg chg="add">
          <ac:chgData name="Elena Butescu" userId="341c33f264ba5e82" providerId="LiveId" clId="{A3226090-8A20-4A7C-8BCC-3B2856BED747}" dt="2023-07-01T14:59:24.451" v="693" actId="26606"/>
          <ac:spMkLst>
            <pc:docMk/>
            <pc:sldMk cId="1751783120" sldId="269"/>
            <ac:spMk id="14" creationId="{9C36A047-FA2A-788E-FCC1-2AA23A973D6C}"/>
          </ac:spMkLst>
        </pc:spChg>
        <pc:graphicFrameChg chg="add del">
          <ac:chgData name="Elena Butescu" userId="341c33f264ba5e82" providerId="LiveId" clId="{A3226090-8A20-4A7C-8BCC-3B2856BED747}" dt="2023-07-01T14:59:01.831" v="688" actId="26606"/>
          <ac:graphicFrameMkLst>
            <pc:docMk/>
            <pc:sldMk cId="1751783120" sldId="269"/>
            <ac:graphicFrameMk id="5" creationId="{078F24CF-64E1-0704-CD27-8BCEF3DC3514}"/>
          </ac:graphicFrameMkLst>
        </pc:graphicFrameChg>
        <pc:graphicFrameChg chg="add del">
          <ac:chgData name="Elena Butescu" userId="341c33f264ba5e82" providerId="LiveId" clId="{A3226090-8A20-4A7C-8BCC-3B2856BED747}" dt="2023-07-01T14:59:20.650" v="690" actId="26606"/>
          <ac:graphicFrameMkLst>
            <pc:docMk/>
            <pc:sldMk cId="1751783120" sldId="269"/>
            <ac:graphicFrameMk id="7" creationId="{E25E6A25-3A80-12D0-903F-ABE3A7436E0A}"/>
          </ac:graphicFrameMkLst>
        </pc:graphicFrameChg>
        <pc:picChg chg="add">
          <ac:chgData name="Elena Butescu" userId="341c33f264ba5e82" providerId="LiveId" clId="{A3226090-8A20-4A7C-8BCC-3B2856BED747}" dt="2023-07-01T14:59:24.451" v="693" actId="26606"/>
          <ac:picMkLst>
            <pc:docMk/>
            <pc:sldMk cId="1751783120" sldId="269"/>
            <ac:picMk id="15" creationId="{659B7426-7F07-B137-6E66-5F5A346CBCC9}"/>
          </ac:picMkLst>
        </pc:picChg>
      </pc:sldChg>
      <pc:sldChg chg="addSp modSp new mod setBg">
        <pc:chgData name="Elena Butescu" userId="341c33f264ba5e82" providerId="LiveId" clId="{A3226090-8A20-4A7C-8BCC-3B2856BED747}" dt="2023-07-01T16:08:35.141" v="786" actId="122"/>
        <pc:sldMkLst>
          <pc:docMk/>
          <pc:sldMk cId="3159148620" sldId="271"/>
        </pc:sldMkLst>
        <pc:spChg chg="mod">
          <ac:chgData name="Elena Butescu" userId="341c33f264ba5e82" providerId="LiveId" clId="{A3226090-8A20-4A7C-8BCC-3B2856BED747}" dt="2023-07-01T16:08:35.141" v="786" actId="122"/>
          <ac:spMkLst>
            <pc:docMk/>
            <pc:sldMk cId="3159148620" sldId="271"/>
            <ac:spMk id="2" creationId="{2EFEAB1D-AE3E-3714-5C9B-4D2EB09E71AA}"/>
          </ac:spMkLst>
        </pc:spChg>
        <pc:spChg chg="mod">
          <ac:chgData name="Elena Butescu" userId="341c33f264ba5e82" providerId="LiveId" clId="{A3226090-8A20-4A7C-8BCC-3B2856BED747}" dt="2023-07-01T15:05:26.484" v="717" actId="20577"/>
          <ac:spMkLst>
            <pc:docMk/>
            <pc:sldMk cId="3159148620" sldId="271"/>
            <ac:spMk id="3" creationId="{068EE064-184D-3217-F35A-314CA1844C06}"/>
          </ac:spMkLst>
        </pc:spChg>
        <pc:spChg chg="add">
          <ac:chgData name="Elena Butescu" userId="341c33f264ba5e82" providerId="LiveId" clId="{A3226090-8A20-4A7C-8BCC-3B2856BED747}" dt="2023-07-01T14:57:44.291" v="683" actId="26606"/>
          <ac:spMkLst>
            <pc:docMk/>
            <pc:sldMk cId="3159148620" sldId="271"/>
            <ac:spMk id="10" creationId="{7FF47CB7-972F-479F-A36D-9E72D26EC8DA}"/>
          </ac:spMkLst>
        </pc:spChg>
        <pc:spChg chg="add">
          <ac:chgData name="Elena Butescu" userId="341c33f264ba5e82" providerId="LiveId" clId="{A3226090-8A20-4A7C-8BCC-3B2856BED747}" dt="2023-07-01T14:57:44.291" v="683" actId="26606"/>
          <ac:spMkLst>
            <pc:docMk/>
            <pc:sldMk cId="3159148620" sldId="271"/>
            <ac:spMk id="12" creationId="{0D153B68-5844-490D-8E67-F616D6D721CA}"/>
          </ac:spMkLst>
        </pc:spChg>
        <pc:spChg chg="add">
          <ac:chgData name="Elena Butescu" userId="341c33f264ba5e82" providerId="LiveId" clId="{A3226090-8A20-4A7C-8BCC-3B2856BED747}" dt="2023-07-01T14:57:44.291" v="683" actId="26606"/>
          <ac:spMkLst>
            <pc:docMk/>
            <pc:sldMk cId="3159148620" sldId="271"/>
            <ac:spMk id="14" creationId="{C64E267B-3F5A-4357-9E7F-C5FBE5D3B1E0}"/>
          </ac:spMkLst>
        </pc:spChg>
        <pc:picChg chg="add">
          <ac:chgData name="Elena Butescu" userId="341c33f264ba5e82" providerId="LiveId" clId="{A3226090-8A20-4A7C-8BCC-3B2856BED747}" dt="2023-07-01T14:57:44.291" v="683" actId="26606"/>
          <ac:picMkLst>
            <pc:docMk/>
            <pc:sldMk cId="3159148620" sldId="271"/>
            <ac:picMk id="7" creationId="{AB0FC3EC-9D78-1067-C5AD-75C45202F352}"/>
          </ac:picMkLst>
        </pc:picChg>
      </pc:sldChg>
      <pc:sldChg chg="addSp modSp new mod setBg">
        <pc:chgData name="Elena Butescu" userId="341c33f264ba5e82" providerId="LiveId" clId="{A3226090-8A20-4A7C-8BCC-3B2856BED747}" dt="2023-07-01T16:08:29.717" v="785" actId="122"/>
        <pc:sldMkLst>
          <pc:docMk/>
          <pc:sldMk cId="1503898783" sldId="272"/>
        </pc:sldMkLst>
        <pc:spChg chg="mod">
          <ac:chgData name="Elena Butescu" userId="341c33f264ba5e82" providerId="LiveId" clId="{A3226090-8A20-4A7C-8BCC-3B2856BED747}" dt="2023-07-01T16:08:29.717" v="785" actId="122"/>
          <ac:spMkLst>
            <pc:docMk/>
            <pc:sldMk cId="1503898783" sldId="272"/>
            <ac:spMk id="2" creationId="{214D9A7E-8B8A-BAE0-D49B-DA6E01AC1D5F}"/>
          </ac:spMkLst>
        </pc:spChg>
        <pc:spChg chg="mod">
          <ac:chgData name="Elena Butescu" userId="341c33f264ba5e82" providerId="LiveId" clId="{A3226090-8A20-4A7C-8BCC-3B2856BED747}" dt="2023-07-01T15:05:35.713" v="723" actId="20577"/>
          <ac:spMkLst>
            <pc:docMk/>
            <pc:sldMk cId="1503898783" sldId="272"/>
            <ac:spMk id="3" creationId="{450B503D-6F92-90AE-F176-43653912C6F1}"/>
          </ac:spMkLst>
        </pc:spChg>
        <pc:spChg chg="add">
          <ac:chgData name="Elena Butescu" userId="341c33f264ba5e82" providerId="LiveId" clId="{A3226090-8A20-4A7C-8BCC-3B2856BED747}" dt="2023-07-01T14:57:36.373" v="682" actId="26606"/>
          <ac:spMkLst>
            <pc:docMk/>
            <pc:sldMk cId="1503898783" sldId="272"/>
            <ac:spMk id="10" creationId="{7FF47CB7-972F-479F-A36D-9E72D26EC8DA}"/>
          </ac:spMkLst>
        </pc:spChg>
        <pc:spChg chg="add">
          <ac:chgData name="Elena Butescu" userId="341c33f264ba5e82" providerId="LiveId" clId="{A3226090-8A20-4A7C-8BCC-3B2856BED747}" dt="2023-07-01T14:57:36.373" v="682" actId="26606"/>
          <ac:spMkLst>
            <pc:docMk/>
            <pc:sldMk cId="1503898783" sldId="272"/>
            <ac:spMk id="12" creationId="{0D153B68-5844-490D-8E67-F616D6D721CA}"/>
          </ac:spMkLst>
        </pc:spChg>
        <pc:spChg chg="add">
          <ac:chgData name="Elena Butescu" userId="341c33f264ba5e82" providerId="LiveId" clId="{A3226090-8A20-4A7C-8BCC-3B2856BED747}" dt="2023-07-01T14:57:36.373" v="682" actId="26606"/>
          <ac:spMkLst>
            <pc:docMk/>
            <pc:sldMk cId="1503898783" sldId="272"/>
            <ac:spMk id="14" creationId="{C64E267B-3F5A-4357-9E7F-C5FBE5D3B1E0}"/>
          </ac:spMkLst>
        </pc:spChg>
        <pc:picChg chg="add">
          <ac:chgData name="Elena Butescu" userId="341c33f264ba5e82" providerId="LiveId" clId="{A3226090-8A20-4A7C-8BCC-3B2856BED747}" dt="2023-07-01T14:57:36.373" v="682" actId="26606"/>
          <ac:picMkLst>
            <pc:docMk/>
            <pc:sldMk cId="1503898783" sldId="272"/>
            <ac:picMk id="7" creationId="{E1559431-2A09-656A-9FD6-320EBD985667}"/>
          </ac:picMkLst>
        </pc:picChg>
      </pc:sldChg>
      <pc:sldChg chg="addSp modSp new mod setBg">
        <pc:chgData name="Elena Butescu" userId="341c33f264ba5e82" providerId="LiveId" clId="{A3226090-8A20-4A7C-8BCC-3B2856BED747}" dt="2023-07-01T16:08:24.369" v="784" actId="122"/>
        <pc:sldMkLst>
          <pc:docMk/>
          <pc:sldMk cId="991643989" sldId="273"/>
        </pc:sldMkLst>
        <pc:spChg chg="mod">
          <ac:chgData name="Elena Butescu" userId="341c33f264ba5e82" providerId="LiveId" clId="{A3226090-8A20-4A7C-8BCC-3B2856BED747}" dt="2023-07-01T16:08:24.369" v="784" actId="122"/>
          <ac:spMkLst>
            <pc:docMk/>
            <pc:sldMk cId="991643989" sldId="273"/>
            <ac:spMk id="2" creationId="{7FD26312-EE8E-27ED-E6F8-01D5BCACB7DA}"/>
          </ac:spMkLst>
        </pc:spChg>
        <pc:spChg chg="mod">
          <ac:chgData name="Elena Butescu" userId="341c33f264ba5e82" providerId="LiveId" clId="{A3226090-8A20-4A7C-8BCC-3B2856BED747}" dt="2023-07-01T15:05:53.708" v="734" actId="20577"/>
          <ac:spMkLst>
            <pc:docMk/>
            <pc:sldMk cId="991643989" sldId="273"/>
            <ac:spMk id="3" creationId="{A3B5FCCE-61F6-A3AF-8D1F-746D69D60C1C}"/>
          </ac:spMkLst>
        </pc:spChg>
        <pc:spChg chg="add">
          <ac:chgData name="Elena Butescu" userId="341c33f264ba5e82" providerId="LiveId" clId="{A3226090-8A20-4A7C-8BCC-3B2856BED747}" dt="2023-07-01T14:57:28.621" v="681" actId="26606"/>
          <ac:spMkLst>
            <pc:docMk/>
            <pc:sldMk cId="991643989" sldId="273"/>
            <ac:spMk id="9" creationId="{23E547B5-89CF-4EC0-96DE-25771AED0799}"/>
          </ac:spMkLst>
        </pc:spChg>
        <pc:spChg chg="add">
          <ac:chgData name="Elena Butescu" userId="341c33f264ba5e82" providerId="LiveId" clId="{A3226090-8A20-4A7C-8BCC-3B2856BED747}" dt="2023-07-01T14:57:28.621" v="681" actId="26606"/>
          <ac:spMkLst>
            <pc:docMk/>
            <pc:sldMk cId="991643989" sldId="273"/>
            <ac:spMk id="11" creationId="{B3437C99-FC8E-4311-B48A-F0C4C329B154}"/>
          </ac:spMkLst>
        </pc:spChg>
        <pc:picChg chg="add">
          <ac:chgData name="Elena Butescu" userId="341c33f264ba5e82" providerId="LiveId" clId="{A3226090-8A20-4A7C-8BCC-3B2856BED747}" dt="2023-07-01T14:57:28.621" v="681" actId="26606"/>
          <ac:picMkLst>
            <pc:docMk/>
            <pc:sldMk cId="991643989" sldId="273"/>
            <ac:picMk id="5" creationId="{325011B8-4D1B-5DF7-012E-72B0E0833F93}"/>
          </ac:picMkLst>
        </pc:picChg>
      </pc:sldChg>
      <pc:sldChg chg="addSp modSp new mod setBg">
        <pc:chgData name="Elena Butescu" userId="341c33f264ba5e82" providerId="LiveId" clId="{A3226090-8A20-4A7C-8BCC-3B2856BED747}" dt="2023-07-01T16:08:20.411" v="783" actId="122"/>
        <pc:sldMkLst>
          <pc:docMk/>
          <pc:sldMk cId="662792529" sldId="274"/>
        </pc:sldMkLst>
        <pc:spChg chg="mod">
          <ac:chgData name="Elena Butescu" userId="341c33f264ba5e82" providerId="LiveId" clId="{A3226090-8A20-4A7C-8BCC-3B2856BED747}" dt="2023-07-01T16:08:20.411" v="783" actId="122"/>
          <ac:spMkLst>
            <pc:docMk/>
            <pc:sldMk cId="662792529" sldId="274"/>
            <ac:spMk id="2" creationId="{E1B05DAF-92E6-90A7-3455-FA8B356EF06F}"/>
          </ac:spMkLst>
        </pc:spChg>
        <pc:spChg chg="mod">
          <ac:chgData name="Elena Butescu" userId="341c33f264ba5e82" providerId="LiveId" clId="{A3226090-8A20-4A7C-8BCC-3B2856BED747}" dt="2023-07-01T15:06:04.050" v="740" actId="20577"/>
          <ac:spMkLst>
            <pc:docMk/>
            <pc:sldMk cId="662792529" sldId="274"/>
            <ac:spMk id="3" creationId="{E5ABCB71-2F5A-000C-C474-C251BE8973B0}"/>
          </ac:spMkLst>
        </pc:spChg>
        <pc:spChg chg="add">
          <ac:chgData name="Elena Butescu" userId="341c33f264ba5e82" providerId="LiveId" clId="{A3226090-8A20-4A7C-8BCC-3B2856BED747}" dt="2023-07-01T14:57:17.204" v="680" actId="26606"/>
          <ac:spMkLst>
            <pc:docMk/>
            <pc:sldMk cId="662792529" sldId="274"/>
            <ac:spMk id="9" creationId="{637B2035-1FCB-439A-B421-095E136C7E07}"/>
          </ac:spMkLst>
        </pc:spChg>
        <pc:spChg chg="add">
          <ac:chgData name="Elena Butescu" userId="341c33f264ba5e82" providerId="LiveId" clId="{A3226090-8A20-4A7C-8BCC-3B2856BED747}" dt="2023-07-01T14:57:17.204" v="680" actId="26606"/>
          <ac:spMkLst>
            <pc:docMk/>
            <pc:sldMk cId="662792529" sldId="274"/>
            <ac:spMk id="11" creationId="{81CE2CF7-D5AA-4464-AC91-9ED1EA5D6389}"/>
          </ac:spMkLst>
        </pc:spChg>
        <pc:picChg chg="add">
          <ac:chgData name="Elena Butescu" userId="341c33f264ba5e82" providerId="LiveId" clId="{A3226090-8A20-4A7C-8BCC-3B2856BED747}" dt="2023-07-01T14:57:17.204" v="680" actId="26606"/>
          <ac:picMkLst>
            <pc:docMk/>
            <pc:sldMk cId="662792529" sldId="274"/>
            <ac:picMk id="5" creationId="{69AE5E00-BBA2-844B-605D-0D9C24FC6902}"/>
          </ac:picMkLst>
        </pc:picChg>
      </pc:sldChg>
      <pc:sldChg chg="addSp modSp new mod setBg">
        <pc:chgData name="Elena Butescu" userId="341c33f264ba5e82" providerId="LiveId" clId="{A3226090-8A20-4A7C-8BCC-3B2856BED747}" dt="2023-07-01T16:08:16.682" v="782" actId="122"/>
        <pc:sldMkLst>
          <pc:docMk/>
          <pc:sldMk cId="2822447647" sldId="275"/>
        </pc:sldMkLst>
        <pc:spChg chg="mod">
          <ac:chgData name="Elena Butescu" userId="341c33f264ba5e82" providerId="LiveId" clId="{A3226090-8A20-4A7C-8BCC-3B2856BED747}" dt="2023-07-01T16:08:16.682" v="782" actId="122"/>
          <ac:spMkLst>
            <pc:docMk/>
            <pc:sldMk cId="2822447647" sldId="275"/>
            <ac:spMk id="2" creationId="{EABA55A7-9619-401F-273D-EE1C9ABEBC2C}"/>
          </ac:spMkLst>
        </pc:spChg>
        <pc:spChg chg="mod">
          <ac:chgData name="Elena Butescu" userId="341c33f264ba5e82" providerId="LiveId" clId="{A3226090-8A20-4A7C-8BCC-3B2856BED747}" dt="2023-07-01T15:06:18.930" v="746" actId="20577"/>
          <ac:spMkLst>
            <pc:docMk/>
            <pc:sldMk cId="2822447647" sldId="275"/>
            <ac:spMk id="3" creationId="{0CE9EBEE-5738-3080-85B1-4D7717EE4AF3}"/>
          </ac:spMkLst>
        </pc:spChg>
        <pc:spChg chg="add">
          <ac:chgData name="Elena Butescu" userId="341c33f264ba5e82" providerId="LiveId" clId="{A3226090-8A20-4A7C-8BCC-3B2856BED747}" dt="2023-07-01T14:57:09.713" v="679" actId="26606"/>
          <ac:spMkLst>
            <pc:docMk/>
            <pc:sldMk cId="2822447647" sldId="275"/>
            <ac:spMk id="10" creationId="{7FF47CB7-972F-479F-A36D-9E72D26EC8DA}"/>
          </ac:spMkLst>
        </pc:spChg>
        <pc:spChg chg="add">
          <ac:chgData name="Elena Butescu" userId="341c33f264ba5e82" providerId="LiveId" clId="{A3226090-8A20-4A7C-8BCC-3B2856BED747}" dt="2023-07-01T14:57:09.713" v="679" actId="26606"/>
          <ac:spMkLst>
            <pc:docMk/>
            <pc:sldMk cId="2822447647" sldId="275"/>
            <ac:spMk id="12" creationId="{0D153B68-5844-490D-8E67-F616D6D721CA}"/>
          </ac:spMkLst>
        </pc:spChg>
        <pc:spChg chg="add">
          <ac:chgData name="Elena Butescu" userId="341c33f264ba5e82" providerId="LiveId" clId="{A3226090-8A20-4A7C-8BCC-3B2856BED747}" dt="2023-07-01T14:57:09.713" v="679" actId="26606"/>
          <ac:spMkLst>
            <pc:docMk/>
            <pc:sldMk cId="2822447647" sldId="275"/>
            <ac:spMk id="14" creationId="{C64E267B-3F5A-4357-9E7F-C5FBE5D3B1E0}"/>
          </ac:spMkLst>
        </pc:spChg>
        <pc:picChg chg="add">
          <ac:chgData name="Elena Butescu" userId="341c33f264ba5e82" providerId="LiveId" clId="{A3226090-8A20-4A7C-8BCC-3B2856BED747}" dt="2023-07-01T14:57:09.713" v="679" actId="26606"/>
          <ac:picMkLst>
            <pc:docMk/>
            <pc:sldMk cId="2822447647" sldId="275"/>
            <ac:picMk id="7" creationId="{22CBFBBC-E2C1-1EC8-436B-EF3D630CD9EC}"/>
          </ac:picMkLst>
        </pc:picChg>
      </pc:sldChg>
      <pc:sldChg chg="modSp new del mod">
        <pc:chgData name="Elena Butescu" userId="341c33f264ba5e82" providerId="LiveId" clId="{A3226090-8A20-4A7C-8BCC-3B2856BED747}" dt="2023-07-01T14:57:00.353" v="678" actId="47"/>
        <pc:sldMkLst>
          <pc:docMk/>
          <pc:sldMk cId="3145832127" sldId="276"/>
        </pc:sldMkLst>
        <pc:spChg chg="mod">
          <ac:chgData name="Elena Butescu" userId="341c33f264ba5e82" providerId="LiveId" clId="{A3226090-8A20-4A7C-8BCC-3B2856BED747}" dt="2023-07-01T14:55:19.768" v="656" actId="27636"/>
          <ac:spMkLst>
            <pc:docMk/>
            <pc:sldMk cId="3145832127" sldId="276"/>
            <ac:spMk id="2" creationId="{290AE45F-3946-DDE7-B4FB-6E53C6E350E2}"/>
          </ac:spMkLst>
        </pc:spChg>
      </pc:sldChg>
      <pc:sldChg chg="modSp new mod">
        <pc:chgData name="Elena Butescu" userId="341c33f264ba5e82" providerId="LiveId" clId="{A3226090-8A20-4A7C-8BCC-3B2856BED747}" dt="2023-07-02T09:14:19.999" v="806" actId="27636"/>
        <pc:sldMkLst>
          <pc:docMk/>
          <pc:sldMk cId="1722325124" sldId="277"/>
        </pc:sldMkLst>
        <pc:spChg chg="mod">
          <ac:chgData name="Elena Butescu" userId="341c33f264ba5e82" providerId="LiveId" clId="{A3226090-8A20-4A7C-8BCC-3B2856BED747}" dt="2023-07-01T16:08:09.033" v="781" actId="122"/>
          <ac:spMkLst>
            <pc:docMk/>
            <pc:sldMk cId="1722325124" sldId="277"/>
            <ac:spMk id="2" creationId="{1E9F41F5-2825-E0B4-2989-432A8263B138}"/>
          </ac:spMkLst>
        </pc:spChg>
        <pc:spChg chg="mod">
          <ac:chgData name="Elena Butescu" userId="341c33f264ba5e82" providerId="LiveId" clId="{A3226090-8A20-4A7C-8BCC-3B2856BED747}" dt="2023-07-02T09:14:19.999" v="806" actId="27636"/>
          <ac:spMkLst>
            <pc:docMk/>
            <pc:sldMk cId="1722325124" sldId="277"/>
            <ac:spMk id="3" creationId="{69B0A4CB-2BF2-A65B-AD02-7CA58EA6AD2B}"/>
          </ac:spMkLst>
        </pc:spChg>
      </pc:sldChg>
      <pc:sldChg chg="addSp delSp modSp new mod setBg">
        <pc:chgData name="Elena Butescu" userId="341c33f264ba5e82" providerId="LiveId" clId="{A3226090-8A20-4A7C-8BCC-3B2856BED747}" dt="2023-07-01T15:06:25.696" v="748" actId="20577"/>
        <pc:sldMkLst>
          <pc:docMk/>
          <pc:sldMk cId="833692994" sldId="278"/>
        </pc:sldMkLst>
        <pc:spChg chg="mod">
          <ac:chgData name="Elena Butescu" userId="341c33f264ba5e82" providerId="LiveId" clId="{A3226090-8A20-4A7C-8BCC-3B2856BED747}" dt="2023-07-01T14:56:55.091" v="677" actId="26606"/>
          <ac:spMkLst>
            <pc:docMk/>
            <pc:sldMk cId="833692994" sldId="278"/>
            <ac:spMk id="2" creationId="{5DF93B77-3FC0-5F7A-3B6C-1CD2062A8B46}"/>
          </ac:spMkLst>
        </pc:spChg>
        <pc:spChg chg="del">
          <ac:chgData name="Elena Butescu" userId="341c33f264ba5e82" providerId="LiveId" clId="{A3226090-8A20-4A7C-8BCC-3B2856BED747}" dt="2023-07-01T14:56:35.129" v="670" actId="931"/>
          <ac:spMkLst>
            <pc:docMk/>
            <pc:sldMk cId="833692994" sldId="278"/>
            <ac:spMk id="3" creationId="{7B7E357F-7FF0-12C6-9249-A7B7D0DCC4FA}"/>
          </ac:spMkLst>
        </pc:spChg>
        <pc:spChg chg="mod">
          <ac:chgData name="Elena Butescu" userId="341c33f264ba5e82" providerId="LiveId" clId="{A3226090-8A20-4A7C-8BCC-3B2856BED747}" dt="2023-07-01T15:06:25.696" v="748" actId="20577"/>
          <ac:spMkLst>
            <pc:docMk/>
            <pc:sldMk cId="833692994" sldId="278"/>
            <ac:spMk id="4" creationId="{F3105995-E0EB-6CDC-B5C0-ED87F181BDAD}"/>
          </ac:spMkLst>
        </pc:spChg>
        <pc:spChg chg="add del">
          <ac:chgData name="Elena Butescu" userId="341c33f264ba5e82" providerId="LiveId" clId="{A3226090-8A20-4A7C-8BCC-3B2856BED747}" dt="2023-07-01T14:56:49.327" v="672" actId="26606"/>
          <ac:spMkLst>
            <pc:docMk/>
            <pc:sldMk cId="833692994" sldId="278"/>
            <ac:spMk id="15" creationId="{23E547B5-89CF-4EC0-96DE-25771AED0799}"/>
          </ac:spMkLst>
        </pc:spChg>
        <pc:spChg chg="add del">
          <ac:chgData name="Elena Butescu" userId="341c33f264ba5e82" providerId="LiveId" clId="{A3226090-8A20-4A7C-8BCC-3B2856BED747}" dt="2023-07-01T14:56:49.327" v="672" actId="26606"/>
          <ac:spMkLst>
            <pc:docMk/>
            <pc:sldMk cId="833692994" sldId="278"/>
            <ac:spMk id="17" creationId="{B3437C99-FC8E-4311-B48A-F0C4C329B154}"/>
          </ac:spMkLst>
        </pc:spChg>
        <pc:spChg chg="add del">
          <ac:chgData name="Elena Butescu" userId="341c33f264ba5e82" providerId="LiveId" clId="{A3226090-8A20-4A7C-8BCC-3B2856BED747}" dt="2023-07-01T14:56:53.403" v="674" actId="26606"/>
          <ac:spMkLst>
            <pc:docMk/>
            <pc:sldMk cId="833692994" sldId="278"/>
            <ac:spMk id="21" creationId="{FCE8BBC4-555B-4EEA-8B5C-5B44656F9D73}"/>
          </ac:spMkLst>
        </pc:spChg>
        <pc:spChg chg="add del">
          <ac:chgData name="Elena Butescu" userId="341c33f264ba5e82" providerId="LiveId" clId="{A3226090-8A20-4A7C-8BCC-3B2856BED747}" dt="2023-07-01T14:56:53.403" v="674" actId="26606"/>
          <ac:spMkLst>
            <pc:docMk/>
            <pc:sldMk cId="833692994" sldId="278"/>
            <ac:spMk id="22" creationId="{44704DC3-DE99-4AC8-9945-00EF66EBB0A3}"/>
          </ac:spMkLst>
        </pc:spChg>
        <pc:spChg chg="add del">
          <ac:chgData name="Elena Butescu" userId="341c33f264ba5e82" providerId="LiveId" clId="{A3226090-8A20-4A7C-8BCC-3B2856BED747}" dt="2023-07-01T14:56:55.044" v="676" actId="26606"/>
          <ac:spMkLst>
            <pc:docMk/>
            <pc:sldMk cId="833692994" sldId="278"/>
            <ac:spMk id="26" creationId="{637B2035-1FCB-439A-B421-095E136C7E07}"/>
          </ac:spMkLst>
        </pc:spChg>
        <pc:spChg chg="add del">
          <ac:chgData name="Elena Butescu" userId="341c33f264ba5e82" providerId="LiveId" clId="{A3226090-8A20-4A7C-8BCC-3B2856BED747}" dt="2023-07-01T14:56:55.044" v="676" actId="26606"/>
          <ac:spMkLst>
            <pc:docMk/>
            <pc:sldMk cId="833692994" sldId="278"/>
            <ac:spMk id="27" creationId="{81CE2CF7-D5AA-4464-AC91-9ED1EA5D6389}"/>
          </ac:spMkLst>
        </pc:spChg>
        <pc:spChg chg="add">
          <ac:chgData name="Elena Butescu" userId="341c33f264ba5e82" providerId="LiveId" clId="{A3226090-8A20-4A7C-8BCC-3B2856BED747}" dt="2023-07-01T14:56:55.091" v="677" actId="26606"/>
          <ac:spMkLst>
            <pc:docMk/>
            <pc:sldMk cId="833692994" sldId="278"/>
            <ac:spMk id="31" creationId="{23E547B5-89CF-4EC0-96DE-25771AED0799}"/>
          </ac:spMkLst>
        </pc:spChg>
        <pc:spChg chg="add">
          <ac:chgData name="Elena Butescu" userId="341c33f264ba5e82" providerId="LiveId" clId="{A3226090-8A20-4A7C-8BCC-3B2856BED747}" dt="2023-07-01T14:56:55.091" v="677" actId="26606"/>
          <ac:spMkLst>
            <pc:docMk/>
            <pc:sldMk cId="833692994" sldId="278"/>
            <ac:spMk id="32" creationId="{B3437C99-FC8E-4311-B48A-F0C4C329B154}"/>
          </ac:spMkLst>
        </pc:spChg>
        <pc:picChg chg="add mod ord">
          <ac:chgData name="Elena Butescu" userId="341c33f264ba5e82" providerId="LiveId" clId="{A3226090-8A20-4A7C-8BCC-3B2856BED747}" dt="2023-07-01T14:56:55.091" v="677" actId="26606"/>
          <ac:picMkLst>
            <pc:docMk/>
            <pc:sldMk cId="833692994" sldId="278"/>
            <ac:picMk id="6" creationId="{2A242FEF-E7E0-10D4-594C-CAA470EA84CC}"/>
          </ac:picMkLst>
        </pc:picChg>
        <pc:picChg chg="add del">
          <ac:chgData name="Elena Butescu" userId="341c33f264ba5e82" providerId="LiveId" clId="{A3226090-8A20-4A7C-8BCC-3B2856BED747}" dt="2023-07-01T14:56:49.327" v="672" actId="26606"/>
          <ac:picMkLst>
            <pc:docMk/>
            <pc:sldMk cId="833692994" sldId="278"/>
            <ac:picMk id="11" creationId="{DEB2E8C4-C3E7-4048-A43D-9859510CFA98}"/>
          </ac:picMkLst>
        </pc:picChg>
        <pc:picChg chg="add del">
          <ac:chgData name="Elena Butescu" userId="341c33f264ba5e82" providerId="LiveId" clId="{A3226090-8A20-4A7C-8BCC-3B2856BED747}" dt="2023-07-01T14:56:53.403" v="674" actId="26606"/>
          <ac:picMkLst>
            <pc:docMk/>
            <pc:sldMk cId="833692994" sldId="278"/>
            <ac:picMk id="19" creationId="{DEB2E8C4-C3E7-4048-A43D-9859510CFA98}"/>
          </ac:picMkLst>
        </pc:picChg>
        <pc:picChg chg="add del">
          <ac:chgData name="Elena Butescu" userId="341c33f264ba5e82" providerId="LiveId" clId="{A3226090-8A20-4A7C-8BCC-3B2856BED747}" dt="2023-07-01T14:56:55.044" v="676" actId="26606"/>
          <ac:picMkLst>
            <pc:docMk/>
            <pc:sldMk cId="833692994" sldId="278"/>
            <ac:picMk id="24" creationId="{DEB2E8C4-C3E7-4048-A43D-9859510CFA98}"/>
          </ac:picMkLst>
        </pc:picChg>
        <pc:picChg chg="add">
          <ac:chgData name="Elena Butescu" userId="341c33f264ba5e82" providerId="LiveId" clId="{A3226090-8A20-4A7C-8BCC-3B2856BED747}" dt="2023-07-01T14:56:55.091" v="677" actId="26606"/>
          <ac:picMkLst>
            <pc:docMk/>
            <pc:sldMk cId="833692994" sldId="278"/>
            <ac:picMk id="29" creationId="{DEB2E8C4-C3E7-4048-A43D-9859510CFA98}"/>
          </ac:picMkLst>
        </pc:picChg>
        <pc:inkChg chg="add del">
          <ac:chgData name="Elena Butescu" userId="341c33f264ba5e82" providerId="LiveId" clId="{A3226090-8A20-4A7C-8BCC-3B2856BED747}" dt="2023-07-01T14:56:49.327" v="672" actId="26606"/>
          <ac:inkMkLst>
            <pc:docMk/>
            <pc:sldMk cId="833692994" sldId="278"/>
            <ac:inkMk id="13" creationId="{24D29CCB-7956-4E3E-8880-304085F04BF4}"/>
          </ac:inkMkLst>
        </pc:inkChg>
        <pc:inkChg chg="add del">
          <ac:chgData name="Elena Butescu" userId="341c33f264ba5e82" providerId="LiveId" clId="{A3226090-8A20-4A7C-8BCC-3B2856BED747}" dt="2023-07-01T14:56:53.403" v="674" actId="26606"/>
          <ac:inkMkLst>
            <pc:docMk/>
            <pc:sldMk cId="833692994" sldId="278"/>
            <ac:inkMk id="20" creationId="{24D29CCB-7956-4E3E-8880-304085F04BF4}"/>
          </ac:inkMkLst>
        </pc:inkChg>
        <pc:inkChg chg="add del">
          <ac:chgData name="Elena Butescu" userId="341c33f264ba5e82" providerId="LiveId" clId="{A3226090-8A20-4A7C-8BCC-3B2856BED747}" dt="2023-07-01T14:56:55.044" v="676" actId="26606"/>
          <ac:inkMkLst>
            <pc:docMk/>
            <pc:sldMk cId="833692994" sldId="278"/>
            <ac:inkMk id="25" creationId="{24D29CCB-7956-4E3E-8880-304085F04BF4}"/>
          </ac:inkMkLst>
        </pc:inkChg>
        <pc:inkChg chg="add">
          <ac:chgData name="Elena Butescu" userId="341c33f264ba5e82" providerId="LiveId" clId="{A3226090-8A20-4A7C-8BCC-3B2856BED747}" dt="2023-07-01T14:56:55.091" v="677" actId="26606"/>
          <ac:inkMkLst>
            <pc:docMk/>
            <pc:sldMk cId="833692994" sldId="278"/>
            <ac:inkMk id="30" creationId="{24D29CCB-7956-4E3E-8880-304085F04BF4}"/>
          </ac:inkMkLst>
        </pc:inkChg>
      </pc:sldChg>
      <pc:sldChg chg="modSp new mod">
        <pc:chgData name="Elena Butescu" userId="341c33f264ba5e82" providerId="LiveId" clId="{A3226090-8A20-4A7C-8BCC-3B2856BED747}" dt="2023-07-02T09:28:17.866" v="822"/>
        <pc:sldMkLst>
          <pc:docMk/>
          <pc:sldMk cId="3960077990" sldId="279"/>
        </pc:sldMkLst>
        <pc:spChg chg="mod">
          <ac:chgData name="Elena Butescu" userId="341c33f264ba5e82" providerId="LiveId" clId="{A3226090-8A20-4A7C-8BCC-3B2856BED747}" dt="2023-07-02T09:14:42.572" v="818" actId="122"/>
          <ac:spMkLst>
            <pc:docMk/>
            <pc:sldMk cId="3960077990" sldId="279"/>
            <ac:spMk id="2" creationId="{C2DD3882-F8A6-1036-EDD2-AC44422114A5}"/>
          </ac:spMkLst>
        </pc:spChg>
        <pc:spChg chg="mod">
          <ac:chgData name="Elena Butescu" userId="341c33f264ba5e82" providerId="LiveId" clId="{A3226090-8A20-4A7C-8BCC-3B2856BED747}" dt="2023-07-02T09:28:17.866" v="822"/>
          <ac:spMkLst>
            <pc:docMk/>
            <pc:sldMk cId="3960077990" sldId="279"/>
            <ac:spMk id="3" creationId="{517D2D3D-9979-C0F3-630D-69F630559C78}"/>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7-01T14:01:47.855"/>
    </inkml:context>
    <inkml:brush xml:id="br0">
      <inkml:brushProperty name="width" value="0.05" units="cm"/>
      <inkml:brushProperty name="height" value="0.05" units="cm"/>
    </inkml:brush>
  </inkml:definitions>
  <inkml:trace contextRef="#ctx0" brushRef="#br0">1 0 32</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7-01T14:56:38.128"/>
    </inkml:context>
    <inkml:brush xml:id="br0">
      <inkml:brushProperty name="width" value="0.05" units="cm"/>
      <inkml:brushProperty name="height" value="0.05" units="cm"/>
    </inkml:brush>
  </inkml:definitions>
  <inkml:trace contextRef="#ctx0" brushRef="#br0">1 0 32</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July 1, 2023</a:t>
            </a:fld>
            <a:endParaRPr lang="en-US"/>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13362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July 1, 2023</a:t>
            </a:fld>
            <a:endParaRPr lang="en-US"/>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dirty="0"/>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3752431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July 1, 2023</a:t>
            </a:fld>
            <a:endParaRPr lang="en-US"/>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680673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July 1, 2023</a:t>
            </a:fld>
            <a:endParaRPr lang="en-US" dirty="0"/>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29142119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July 1, 2023</a:t>
            </a:fld>
            <a:endParaRPr lang="en-US"/>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9936004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July 1, 2023</a:t>
            </a:fld>
            <a:endParaRPr lang="en-US"/>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972886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July 1, 2023</a:t>
            </a:fld>
            <a:endParaRPr lang="en-US"/>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151085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July 1, 2023</a:t>
            </a:fld>
            <a:endParaRPr lang="en-US"/>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75344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July 1, 2023</a:t>
            </a:fld>
            <a:endParaRPr lang="en-US"/>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1030482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July 1, 2023</a:t>
            </a:fld>
            <a:endParaRPr lang="en-US"/>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6553418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July 1, 2023</a:t>
            </a:fld>
            <a:endParaRPr lang="en-US"/>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619738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July 1, 2023</a:t>
            </a:fld>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dirty="0">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4256853215"/>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4" r:id="rId7"/>
    <p:sldLayoutId id="2147483720" r:id="rId8"/>
    <p:sldLayoutId id="2147483721" r:id="rId9"/>
    <p:sldLayoutId id="2147483722" r:id="rId10"/>
    <p:sldLayoutId id="2147483723" r:id="rId1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1.png"/><Relationship Id="rId1" Type="http://schemas.openxmlformats.org/officeDocument/2006/relationships/slideLayout" Target="../slideLayouts/slideLayout8.xml"/><Relationship Id="rId5" Type="http://schemas.openxmlformats.org/officeDocument/2006/relationships/image" Target="../media/image15.jp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image" Target="../media/image1.png"/><Relationship Id="rId1" Type="http://schemas.openxmlformats.org/officeDocument/2006/relationships/slideLayout" Target="../slideLayouts/slideLayout8.xml"/><Relationship Id="rId5" Type="http://schemas.openxmlformats.org/officeDocument/2006/relationships/image" Target="../media/image30.jpg"/><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2" Type="http://schemas.openxmlformats.org/officeDocument/2006/relationships/hyperlink" Target="https://onlinelibrary.wiley.com/doi/abs/10.1002/hrdq.21187"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DA3C418-758E-4180-A5D0-8655D680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8C8EF06-5EC3-4883-AFAF-D74FF4655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mosaic of colorful geometric shapes">
            <a:extLst>
              <a:ext uri="{FF2B5EF4-FFF2-40B4-BE49-F238E27FC236}">
                <a16:creationId xmlns:a16="http://schemas.microsoft.com/office/drawing/2014/main" id="{747DE475-E307-18DD-F7A6-5985C5936FEC}"/>
              </a:ext>
            </a:extLst>
          </p:cNvPr>
          <p:cNvPicPr>
            <a:picLocks noChangeAspect="1"/>
          </p:cNvPicPr>
          <p:nvPr/>
        </p:nvPicPr>
        <p:blipFill rotWithShape="1">
          <a:blip r:embed="rId2"/>
          <a:srcRect r="10436" b="1"/>
          <a:stretch/>
        </p:blipFill>
        <p:spPr>
          <a:xfrm>
            <a:off x="3584196" y="-1"/>
            <a:ext cx="8607807" cy="6871647"/>
          </a:xfrm>
          <a:custGeom>
            <a:avLst/>
            <a:gdLst/>
            <a:ahLst/>
            <a:cxnLst/>
            <a:rect l="l" t="t" r="r" b="b"/>
            <a:pathLst>
              <a:path w="8607807" h="6858000">
                <a:moveTo>
                  <a:pt x="8607807" y="0"/>
                </a:moveTo>
                <a:lnTo>
                  <a:pt x="8607807" y="6858000"/>
                </a:lnTo>
                <a:lnTo>
                  <a:pt x="2049693" y="6858000"/>
                </a:lnTo>
                <a:lnTo>
                  <a:pt x="1546051" y="6858000"/>
                </a:lnTo>
                <a:lnTo>
                  <a:pt x="1535751" y="6815348"/>
                </a:lnTo>
                <a:cubicBezTo>
                  <a:pt x="1530460" y="6761684"/>
                  <a:pt x="1515370" y="6604898"/>
                  <a:pt x="1514301" y="6536022"/>
                </a:cubicBezTo>
                <a:cubicBezTo>
                  <a:pt x="1518045" y="6478504"/>
                  <a:pt x="1528503" y="6437797"/>
                  <a:pt x="1529339" y="6402088"/>
                </a:cubicBezTo>
                <a:cubicBezTo>
                  <a:pt x="1525062" y="6346650"/>
                  <a:pt x="1502062" y="6294623"/>
                  <a:pt x="1493941" y="6256398"/>
                </a:cubicBezTo>
                <a:cubicBezTo>
                  <a:pt x="1502669" y="6241770"/>
                  <a:pt x="1469920" y="6187857"/>
                  <a:pt x="1480613" y="6172741"/>
                </a:cubicBezTo>
                <a:cubicBezTo>
                  <a:pt x="1481020" y="6152279"/>
                  <a:pt x="1458164" y="6048753"/>
                  <a:pt x="1443364" y="6006407"/>
                </a:cubicBezTo>
                <a:cubicBezTo>
                  <a:pt x="1426694" y="5958900"/>
                  <a:pt x="1390307" y="5908317"/>
                  <a:pt x="1380584" y="5887691"/>
                </a:cubicBezTo>
                <a:cubicBezTo>
                  <a:pt x="1370860" y="5867065"/>
                  <a:pt x="1392244" y="5909118"/>
                  <a:pt x="1385023" y="5882650"/>
                </a:cubicBezTo>
                <a:cubicBezTo>
                  <a:pt x="1377800" y="5856181"/>
                  <a:pt x="1345702" y="5759038"/>
                  <a:pt x="1337254" y="5728879"/>
                </a:cubicBezTo>
                <a:cubicBezTo>
                  <a:pt x="1353956" y="5727462"/>
                  <a:pt x="1323673" y="5710676"/>
                  <a:pt x="1334321" y="5701696"/>
                </a:cubicBezTo>
                <a:cubicBezTo>
                  <a:pt x="1343675" y="5695367"/>
                  <a:pt x="1336672" y="5688797"/>
                  <a:pt x="1335877" y="5681564"/>
                </a:cubicBezTo>
                <a:cubicBezTo>
                  <a:pt x="1343201" y="5672524"/>
                  <a:pt x="1329617" y="5640839"/>
                  <a:pt x="1319978" y="5632219"/>
                </a:cubicBezTo>
                <a:cubicBezTo>
                  <a:pt x="1286551" y="5611011"/>
                  <a:pt x="1310947" y="5568721"/>
                  <a:pt x="1285321" y="5551224"/>
                </a:cubicBezTo>
                <a:cubicBezTo>
                  <a:pt x="1281540" y="5545203"/>
                  <a:pt x="1279983" y="5539432"/>
                  <a:pt x="1279815" y="5533855"/>
                </a:cubicBezTo>
                <a:lnTo>
                  <a:pt x="1282507" y="5518422"/>
                </a:lnTo>
                <a:lnTo>
                  <a:pt x="1289604" y="5514404"/>
                </a:lnTo>
                <a:lnTo>
                  <a:pt x="1287766" y="5504772"/>
                </a:lnTo>
                <a:lnTo>
                  <a:pt x="1288829" y="5502102"/>
                </a:lnTo>
                <a:cubicBezTo>
                  <a:pt x="1290896" y="5497007"/>
                  <a:pt x="1292688" y="5491968"/>
                  <a:pt x="1293373" y="5486914"/>
                </a:cubicBezTo>
                <a:cubicBezTo>
                  <a:pt x="1288690" y="5472938"/>
                  <a:pt x="1272696" y="5448436"/>
                  <a:pt x="1260736" y="5418245"/>
                </a:cubicBezTo>
                <a:cubicBezTo>
                  <a:pt x="1238579" y="5385699"/>
                  <a:pt x="1238884" y="5340972"/>
                  <a:pt x="1221610" y="5305770"/>
                </a:cubicBezTo>
                <a:lnTo>
                  <a:pt x="1216099" y="5298785"/>
                </a:lnTo>
                <a:lnTo>
                  <a:pt x="1217278" y="5268992"/>
                </a:lnTo>
                <a:cubicBezTo>
                  <a:pt x="1221588" y="5263843"/>
                  <a:pt x="1222716" y="5256480"/>
                  <a:pt x="1218469" y="5250149"/>
                </a:cubicBezTo>
                <a:lnTo>
                  <a:pt x="1206220" y="5142322"/>
                </a:lnTo>
                <a:cubicBezTo>
                  <a:pt x="1205294" y="5106716"/>
                  <a:pt x="1196908" y="5091595"/>
                  <a:pt x="1212921" y="5036513"/>
                </a:cubicBezTo>
                <a:cubicBezTo>
                  <a:pt x="1234138" y="4978012"/>
                  <a:pt x="1204801" y="4893378"/>
                  <a:pt x="1212183" y="4827738"/>
                </a:cubicBezTo>
                <a:cubicBezTo>
                  <a:pt x="1183151" y="4792886"/>
                  <a:pt x="1209228" y="4811487"/>
                  <a:pt x="1202048" y="4774693"/>
                </a:cubicBezTo>
                <a:cubicBezTo>
                  <a:pt x="1202483" y="4751423"/>
                  <a:pt x="1202919" y="4728152"/>
                  <a:pt x="1203354" y="4704882"/>
                </a:cubicBezTo>
                <a:lnTo>
                  <a:pt x="1201502" y="4691500"/>
                </a:lnTo>
                <a:lnTo>
                  <a:pt x="1194919" y="4687895"/>
                </a:lnTo>
                <a:lnTo>
                  <a:pt x="1187792" y="4667873"/>
                </a:lnTo>
                <a:cubicBezTo>
                  <a:pt x="1186060" y="4660351"/>
                  <a:pt x="1185291" y="4652220"/>
                  <a:pt x="1186080" y="4643189"/>
                </a:cubicBezTo>
                <a:cubicBezTo>
                  <a:pt x="1199189" y="4613276"/>
                  <a:pt x="1167081" y="4562691"/>
                  <a:pt x="1184722" y="4525834"/>
                </a:cubicBezTo>
                <a:cubicBezTo>
                  <a:pt x="1182407" y="4490142"/>
                  <a:pt x="1175424" y="4451369"/>
                  <a:pt x="1172188" y="4429037"/>
                </a:cubicBezTo>
                <a:cubicBezTo>
                  <a:pt x="1161331" y="4419671"/>
                  <a:pt x="1178123" y="4389539"/>
                  <a:pt x="1165306" y="4391841"/>
                </a:cubicBezTo>
                <a:cubicBezTo>
                  <a:pt x="1171061" y="4381101"/>
                  <a:pt x="1173552" y="4338138"/>
                  <a:pt x="1168602" y="4327040"/>
                </a:cubicBezTo>
                <a:lnTo>
                  <a:pt x="1178384" y="4271714"/>
                </a:lnTo>
                <a:lnTo>
                  <a:pt x="1177294" y="4266170"/>
                </a:lnTo>
                <a:cubicBezTo>
                  <a:pt x="1177138" y="4260404"/>
                  <a:pt x="1177520" y="4242660"/>
                  <a:pt x="1177448" y="4237120"/>
                </a:cubicBezTo>
                <a:cubicBezTo>
                  <a:pt x="1177252" y="4235726"/>
                  <a:pt x="1177058" y="4234331"/>
                  <a:pt x="1176863" y="4232937"/>
                </a:cubicBezTo>
                <a:lnTo>
                  <a:pt x="1162386" y="4198811"/>
                </a:lnTo>
                <a:cubicBezTo>
                  <a:pt x="1162950" y="4194190"/>
                  <a:pt x="1174655" y="4191224"/>
                  <a:pt x="1174343" y="4184054"/>
                </a:cubicBezTo>
                <a:lnTo>
                  <a:pt x="1160516" y="4155792"/>
                </a:lnTo>
                <a:lnTo>
                  <a:pt x="1161365" y="4150364"/>
                </a:lnTo>
                <a:lnTo>
                  <a:pt x="1144878" y="4068165"/>
                </a:lnTo>
                <a:lnTo>
                  <a:pt x="1123687" y="3997737"/>
                </a:lnTo>
                <a:lnTo>
                  <a:pt x="1096720" y="3746801"/>
                </a:lnTo>
                <a:cubicBezTo>
                  <a:pt x="1083618" y="3632695"/>
                  <a:pt x="1064313" y="3629437"/>
                  <a:pt x="1047682" y="3510652"/>
                </a:cubicBezTo>
                <a:cubicBezTo>
                  <a:pt x="1048550" y="3470281"/>
                  <a:pt x="1049418" y="3429910"/>
                  <a:pt x="1050285" y="3389539"/>
                </a:cubicBezTo>
                <a:lnTo>
                  <a:pt x="1030166" y="3314219"/>
                </a:lnTo>
                <a:lnTo>
                  <a:pt x="1034128" y="3253967"/>
                </a:lnTo>
                <a:lnTo>
                  <a:pt x="1007751" y="3192563"/>
                </a:lnTo>
                <a:cubicBezTo>
                  <a:pt x="1003323" y="3186732"/>
                  <a:pt x="1001150" y="3181063"/>
                  <a:pt x="1000384" y="3175520"/>
                </a:cubicBezTo>
                <a:cubicBezTo>
                  <a:pt x="1000734" y="3170366"/>
                  <a:pt x="1001085" y="3165212"/>
                  <a:pt x="1001435" y="3160058"/>
                </a:cubicBezTo>
                <a:lnTo>
                  <a:pt x="968918" y="3106456"/>
                </a:lnTo>
                <a:cubicBezTo>
                  <a:pt x="957125" y="3086347"/>
                  <a:pt x="955617" y="3059144"/>
                  <a:pt x="934483" y="3025607"/>
                </a:cubicBezTo>
                <a:cubicBezTo>
                  <a:pt x="914631" y="2991085"/>
                  <a:pt x="908933" y="2999692"/>
                  <a:pt x="879229" y="2942341"/>
                </a:cubicBezTo>
                <a:cubicBezTo>
                  <a:pt x="850845" y="2891400"/>
                  <a:pt x="820829" y="2801223"/>
                  <a:pt x="798666" y="2755714"/>
                </a:cubicBezTo>
                <a:cubicBezTo>
                  <a:pt x="773970" y="2709171"/>
                  <a:pt x="758278" y="2710053"/>
                  <a:pt x="746962" y="2689587"/>
                </a:cubicBezTo>
                <a:lnTo>
                  <a:pt x="712796" y="2609586"/>
                </a:lnTo>
                <a:lnTo>
                  <a:pt x="697701" y="2594856"/>
                </a:lnTo>
                <a:cubicBezTo>
                  <a:pt x="697743" y="2593626"/>
                  <a:pt x="697784" y="2592396"/>
                  <a:pt x="697823" y="2591165"/>
                </a:cubicBezTo>
                <a:lnTo>
                  <a:pt x="679645" y="2567493"/>
                </a:lnTo>
                <a:lnTo>
                  <a:pt x="680789" y="2566723"/>
                </a:lnTo>
                <a:cubicBezTo>
                  <a:pt x="682946" y="2564457"/>
                  <a:pt x="683757" y="2561765"/>
                  <a:pt x="681771" y="2558109"/>
                </a:cubicBezTo>
                <a:cubicBezTo>
                  <a:pt x="705290" y="2557210"/>
                  <a:pt x="688388" y="2553357"/>
                  <a:pt x="680456" y="2542663"/>
                </a:cubicBezTo>
                <a:cubicBezTo>
                  <a:pt x="679482" y="2529115"/>
                  <a:pt x="677183" y="2488664"/>
                  <a:pt x="675922" y="2476820"/>
                </a:cubicBezTo>
                <a:lnTo>
                  <a:pt x="672894" y="2471591"/>
                </a:lnTo>
                <a:lnTo>
                  <a:pt x="673143" y="2471379"/>
                </a:lnTo>
                <a:cubicBezTo>
                  <a:pt x="673152" y="2470017"/>
                  <a:pt x="672405" y="2468214"/>
                  <a:pt x="670567" y="2465654"/>
                </a:cubicBezTo>
                <a:lnTo>
                  <a:pt x="667369" y="2462052"/>
                </a:lnTo>
                <a:lnTo>
                  <a:pt x="661495" y="2451906"/>
                </a:lnTo>
                <a:cubicBezTo>
                  <a:pt x="661510" y="2450510"/>
                  <a:pt x="661525" y="2449113"/>
                  <a:pt x="661540" y="2447717"/>
                </a:cubicBezTo>
                <a:lnTo>
                  <a:pt x="664540" y="2445047"/>
                </a:lnTo>
                <a:lnTo>
                  <a:pt x="663581" y="2444265"/>
                </a:lnTo>
                <a:cubicBezTo>
                  <a:pt x="653014" y="2439598"/>
                  <a:pt x="642406" y="2441014"/>
                  <a:pt x="663129" y="2421760"/>
                </a:cubicBezTo>
                <a:cubicBezTo>
                  <a:pt x="643271" y="2409372"/>
                  <a:pt x="657229" y="2399993"/>
                  <a:pt x="650205" y="2375201"/>
                </a:cubicBezTo>
                <a:cubicBezTo>
                  <a:pt x="634911" y="2369643"/>
                  <a:pt x="634260" y="2360648"/>
                  <a:pt x="638008" y="2350147"/>
                </a:cubicBezTo>
                <a:cubicBezTo>
                  <a:pt x="621083" y="2329939"/>
                  <a:pt x="620949" y="2305558"/>
                  <a:pt x="609851" y="2279762"/>
                </a:cubicBezTo>
                <a:lnTo>
                  <a:pt x="585585" y="2151458"/>
                </a:lnTo>
                <a:lnTo>
                  <a:pt x="581391" y="2148616"/>
                </a:lnTo>
                <a:cubicBezTo>
                  <a:pt x="578821" y="2146496"/>
                  <a:pt x="577525" y="2144881"/>
                  <a:pt x="577083" y="2143541"/>
                </a:cubicBezTo>
                <a:lnTo>
                  <a:pt x="577251" y="2143279"/>
                </a:lnTo>
                <a:lnTo>
                  <a:pt x="546845" y="2081459"/>
                </a:lnTo>
                <a:cubicBezTo>
                  <a:pt x="538270" y="2069798"/>
                  <a:pt x="486356" y="1952009"/>
                  <a:pt x="470837" y="1927526"/>
                </a:cubicBezTo>
                <a:lnTo>
                  <a:pt x="428154" y="1653876"/>
                </a:lnTo>
                <a:lnTo>
                  <a:pt x="392797" y="1507176"/>
                </a:lnTo>
                <a:cubicBezTo>
                  <a:pt x="380165" y="1501458"/>
                  <a:pt x="369910" y="1448213"/>
                  <a:pt x="372847" y="1437646"/>
                </a:cubicBezTo>
                <a:cubicBezTo>
                  <a:pt x="369015" y="1430935"/>
                  <a:pt x="338503" y="1373479"/>
                  <a:pt x="344479" y="1364974"/>
                </a:cubicBezTo>
                <a:cubicBezTo>
                  <a:pt x="332264" y="1339484"/>
                  <a:pt x="321736" y="1307918"/>
                  <a:pt x="299558" y="1284709"/>
                </a:cubicBezTo>
                <a:cubicBezTo>
                  <a:pt x="277380" y="1261500"/>
                  <a:pt x="259203" y="1267387"/>
                  <a:pt x="243216" y="1246922"/>
                </a:cubicBezTo>
                <a:cubicBezTo>
                  <a:pt x="227230" y="1226457"/>
                  <a:pt x="218454" y="1164523"/>
                  <a:pt x="203639" y="1161920"/>
                </a:cubicBezTo>
                <a:cubicBezTo>
                  <a:pt x="192352" y="1142649"/>
                  <a:pt x="198158" y="1131546"/>
                  <a:pt x="169195" y="1085737"/>
                </a:cubicBezTo>
                <a:cubicBezTo>
                  <a:pt x="139228" y="1000958"/>
                  <a:pt x="140891" y="967704"/>
                  <a:pt x="98775" y="908263"/>
                </a:cubicBezTo>
                <a:cubicBezTo>
                  <a:pt x="45025" y="829417"/>
                  <a:pt x="34038" y="815844"/>
                  <a:pt x="43820" y="711217"/>
                </a:cubicBezTo>
                <a:cubicBezTo>
                  <a:pt x="34816" y="658186"/>
                  <a:pt x="43273" y="612368"/>
                  <a:pt x="44748" y="590072"/>
                </a:cubicBezTo>
                <a:lnTo>
                  <a:pt x="36767" y="545639"/>
                </a:lnTo>
                <a:cubicBezTo>
                  <a:pt x="36093" y="527311"/>
                  <a:pt x="35418" y="508983"/>
                  <a:pt x="34744" y="490655"/>
                </a:cubicBezTo>
                <a:cubicBezTo>
                  <a:pt x="34670" y="457530"/>
                  <a:pt x="29296" y="472114"/>
                  <a:pt x="29222" y="438989"/>
                </a:cubicBezTo>
                <a:cubicBezTo>
                  <a:pt x="29152" y="438889"/>
                  <a:pt x="2578" y="396379"/>
                  <a:pt x="2507" y="396276"/>
                </a:cubicBezTo>
                <a:cubicBezTo>
                  <a:pt x="-7796" y="384713"/>
                  <a:pt x="17492" y="336163"/>
                  <a:pt x="9810" y="316602"/>
                </a:cubicBezTo>
                <a:lnTo>
                  <a:pt x="25323" y="268307"/>
                </a:lnTo>
                <a:cubicBezTo>
                  <a:pt x="20582" y="240926"/>
                  <a:pt x="55391" y="238035"/>
                  <a:pt x="50278" y="194719"/>
                </a:cubicBezTo>
                <a:cubicBezTo>
                  <a:pt x="49891" y="157325"/>
                  <a:pt x="41873" y="124589"/>
                  <a:pt x="47653" y="93227"/>
                </a:cubicBezTo>
                <a:cubicBezTo>
                  <a:pt x="41389" y="80085"/>
                  <a:pt x="38874" y="67855"/>
                  <a:pt x="48323" y="56555"/>
                </a:cubicBezTo>
                <a:cubicBezTo>
                  <a:pt x="46028" y="30289"/>
                  <a:pt x="37896" y="18621"/>
                  <a:pt x="38423" y="5312"/>
                </a:cubicBezTo>
                <a:lnTo>
                  <a:pt x="39875" y="1"/>
                </a:lnTo>
                <a:close/>
              </a:path>
            </a:pathLst>
          </a:custGeom>
        </p:spPr>
      </p:pic>
      <p:sp>
        <p:nvSpPr>
          <p:cNvPr id="2" name="Title 1">
            <a:extLst>
              <a:ext uri="{FF2B5EF4-FFF2-40B4-BE49-F238E27FC236}">
                <a16:creationId xmlns:a16="http://schemas.microsoft.com/office/drawing/2014/main" id="{CEAADC5E-4BF3-D4AD-0EA6-5E4B3E0994CB}"/>
              </a:ext>
            </a:extLst>
          </p:cNvPr>
          <p:cNvSpPr>
            <a:spLocks noGrp="1"/>
          </p:cNvSpPr>
          <p:nvPr>
            <p:ph type="ctrTitle"/>
          </p:nvPr>
        </p:nvSpPr>
        <p:spPr>
          <a:xfrm>
            <a:off x="624305" y="2108876"/>
            <a:ext cx="3639828" cy="2640247"/>
          </a:xfrm>
        </p:spPr>
        <p:txBody>
          <a:bodyPr>
            <a:normAutofit/>
          </a:bodyPr>
          <a:lstStyle/>
          <a:p>
            <a:r>
              <a:rPr lang="en-GB" sz="3200" i="1" dirty="0"/>
              <a:t>Human resources</a:t>
            </a:r>
            <a:br>
              <a:rPr lang="en-GB" dirty="0"/>
            </a:br>
            <a:r>
              <a:rPr lang="en-GB" dirty="0"/>
              <a:t> </a:t>
            </a:r>
          </a:p>
        </p:txBody>
      </p:sp>
      <p:sp>
        <p:nvSpPr>
          <p:cNvPr id="3" name="Subtitle 2">
            <a:extLst>
              <a:ext uri="{FF2B5EF4-FFF2-40B4-BE49-F238E27FC236}">
                <a16:creationId xmlns:a16="http://schemas.microsoft.com/office/drawing/2014/main" id="{5B5D1600-5A2D-A4AA-3BF8-3243AA78B8C6}"/>
              </a:ext>
            </a:extLst>
          </p:cNvPr>
          <p:cNvSpPr>
            <a:spLocks noGrp="1"/>
          </p:cNvSpPr>
          <p:nvPr>
            <p:ph type="subTitle" idx="1"/>
          </p:nvPr>
        </p:nvSpPr>
        <p:spPr>
          <a:xfrm>
            <a:off x="624305" y="5676900"/>
            <a:ext cx="3439235" cy="955315"/>
          </a:xfrm>
        </p:spPr>
        <p:txBody>
          <a:bodyPr>
            <a:normAutofit/>
          </a:bodyPr>
          <a:lstStyle/>
          <a:p>
            <a:pPr algn="l">
              <a:lnSpc>
                <a:spcPct val="90000"/>
              </a:lnSpc>
            </a:pPr>
            <a:r>
              <a:rPr lang="en-GB" sz="800" dirty="0"/>
              <a:t>Name: Elena Georgiana Butescu</a:t>
            </a:r>
          </a:p>
          <a:p>
            <a:pPr algn="l">
              <a:lnSpc>
                <a:spcPct val="90000"/>
              </a:lnSpc>
            </a:pPr>
            <a:r>
              <a:rPr lang="en-GB" sz="800" dirty="0"/>
              <a:t>Student ID: 2132844</a:t>
            </a:r>
          </a:p>
          <a:p>
            <a:pPr algn="l">
              <a:lnSpc>
                <a:spcPct val="90000"/>
              </a:lnSpc>
            </a:pPr>
            <a:r>
              <a:rPr lang="en-GB" sz="800" dirty="0"/>
              <a:t>Module Code: LCBB5004</a:t>
            </a:r>
          </a:p>
          <a:p>
            <a:pPr algn="l">
              <a:lnSpc>
                <a:spcPct val="90000"/>
              </a:lnSpc>
            </a:pPr>
            <a:r>
              <a:rPr lang="en-GB" sz="800" dirty="0"/>
              <a:t>Lecturer: Samuel Ofori </a:t>
            </a:r>
          </a:p>
        </p:txBody>
      </p:sp>
    </p:spTree>
    <p:extLst>
      <p:ext uri="{BB962C8B-B14F-4D97-AF65-F5344CB8AC3E}">
        <p14:creationId xmlns:p14="http://schemas.microsoft.com/office/powerpoint/2010/main" val="26104054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0A0D747-F38B-4A99-9985-62CE8C247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D1BF32B-6CA3-4695-8A0C-1AC789B5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5277870" cy="6858000"/>
          </a:xfrm>
          <a:custGeom>
            <a:avLst/>
            <a:gdLst>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0 w 5434004"/>
              <a:gd name="connsiteY4" fmla="*/ 6857998 h 6858000"/>
              <a:gd name="connsiteX5" fmla="*/ 1049407 w 5434004"/>
              <a:gd name="connsiteY5" fmla="*/ 6857998 h 6858000"/>
              <a:gd name="connsiteX6" fmla="*/ 1033092 w 5434004"/>
              <a:gd name="connsiteY6" fmla="*/ 6843615 h 6858000"/>
              <a:gd name="connsiteX7" fmla="*/ 1004585 w 5434004"/>
              <a:gd name="connsiteY7" fmla="*/ 6800899 h 6858000"/>
              <a:gd name="connsiteX8" fmla="*/ 984086 w 5434004"/>
              <a:gd name="connsiteY8" fmla="*/ 6765441 h 6858000"/>
              <a:gd name="connsiteX9" fmla="*/ 955964 w 5434004"/>
              <a:gd name="connsiteY9" fmla="*/ 6739541 h 6858000"/>
              <a:gd name="connsiteX10" fmla="*/ 945820 w 5434004"/>
              <a:gd name="connsiteY10" fmla="*/ 6673829 h 6858000"/>
              <a:gd name="connsiteX11" fmla="*/ 921540 w 5434004"/>
              <a:gd name="connsiteY11" fmla="*/ 6620155 h 6858000"/>
              <a:gd name="connsiteX12" fmla="*/ 876436 w 5434004"/>
              <a:gd name="connsiteY12" fmla="*/ 6610437 h 6858000"/>
              <a:gd name="connsiteX13" fmla="*/ 876973 w 5434004"/>
              <a:gd name="connsiteY13" fmla="*/ 6596307 h 6858000"/>
              <a:gd name="connsiteX14" fmla="*/ 893782 w 5434004"/>
              <a:gd name="connsiteY14" fmla="*/ 6536039 h 6858000"/>
              <a:gd name="connsiteX15" fmla="*/ 830281 w 5434004"/>
              <a:gd name="connsiteY15" fmla="*/ 6239239 h 6858000"/>
              <a:gd name="connsiteX16" fmla="*/ 816373 w 5434004"/>
              <a:gd name="connsiteY16" fmla="*/ 6116986 h 6858000"/>
              <a:gd name="connsiteX17" fmla="*/ 788606 w 5434004"/>
              <a:gd name="connsiteY17" fmla="*/ 5895434 h 6858000"/>
              <a:gd name="connsiteX18" fmla="*/ 762315 w 5434004"/>
              <a:gd name="connsiteY18" fmla="*/ 5848019 h 6858000"/>
              <a:gd name="connsiteX19" fmla="*/ 714842 w 5434004"/>
              <a:gd name="connsiteY19" fmla="*/ 5722306 h 6858000"/>
              <a:gd name="connsiteX20" fmla="*/ 679500 w 5434004"/>
              <a:gd name="connsiteY20" fmla="*/ 5528085 h 6858000"/>
              <a:gd name="connsiteX21" fmla="*/ 660956 w 5434004"/>
              <a:gd name="connsiteY21" fmla="*/ 5506768 h 6858000"/>
              <a:gd name="connsiteX22" fmla="*/ 642957 w 5434004"/>
              <a:gd name="connsiteY22" fmla="*/ 5473318 h 6858000"/>
              <a:gd name="connsiteX23" fmla="*/ 602099 w 5434004"/>
              <a:gd name="connsiteY23" fmla="*/ 5418521 h 6858000"/>
              <a:gd name="connsiteX24" fmla="*/ 563009 w 5434004"/>
              <a:gd name="connsiteY24" fmla="*/ 5337536 h 6858000"/>
              <a:gd name="connsiteX25" fmla="*/ 584675 w 5434004"/>
              <a:gd name="connsiteY25" fmla="*/ 5255190 h 6858000"/>
              <a:gd name="connsiteX26" fmla="*/ 564878 w 5434004"/>
              <a:gd name="connsiteY26" fmla="*/ 5208171 h 6858000"/>
              <a:gd name="connsiteX27" fmla="*/ 540145 w 5434004"/>
              <a:gd name="connsiteY27" fmla="*/ 4993731 h 6858000"/>
              <a:gd name="connsiteX28" fmla="*/ 512099 w 5434004"/>
              <a:gd name="connsiteY28" fmla="*/ 4896399 h 6858000"/>
              <a:gd name="connsiteX29" fmla="*/ 482378 w 5434004"/>
              <a:gd name="connsiteY29" fmla="*/ 4838613 h 6858000"/>
              <a:gd name="connsiteX30" fmla="*/ 468676 w 5434004"/>
              <a:gd name="connsiteY30" fmla="*/ 4796522 h 6858000"/>
              <a:gd name="connsiteX31" fmla="*/ 430881 w 5434004"/>
              <a:gd name="connsiteY31" fmla="*/ 4672370 h 6858000"/>
              <a:gd name="connsiteX32" fmla="*/ 415292 w 5434004"/>
              <a:gd name="connsiteY32" fmla="*/ 4634253 h 6858000"/>
              <a:gd name="connsiteX33" fmla="*/ 348919 w 5434004"/>
              <a:gd name="connsiteY33" fmla="*/ 4549232 h 6858000"/>
              <a:gd name="connsiteX34" fmla="*/ 292438 w 5434004"/>
              <a:gd name="connsiteY34" fmla="*/ 4479912 h 6858000"/>
              <a:gd name="connsiteX35" fmla="*/ 283567 w 5434004"/>
              <a:gd name="connsiteY35" fmla="*/ 4376609 h 6858000"/>
              <a:gd name="connsiteX36" fmla="*/ 247018 w 5434004"/>
              <a:gd name="connsiteY36" fmla="*/ 4280257 h 6858000"/>
              <a:gd name="connsiteX37" fmla="*/ 243154 w 5434004"/>
              <a:gd name="connsiteY37" fmla="*/ 4208492 h 6858000"/>
              <a:gd name="connsiteX38" fmla="*/ 267243 w 5434004"/>
              <a:gd name="connsiteY38" fmla="*/ 4120636 h 6858000"/>
              <a:gd name="connsiteX39" fmla="*/ 274676 w 5434004"/>
              <a:gd name="connsiteY39" fmla="*/ 4116556 h 6858000"/>
              <a:gd name="connsiteX40" fmla="*/ 274016 w 5434004"/>
              <a:gd name="connsiteY40" fmla="*/ 4109625 h 6858000"/>
              <a:gd name="connsiteX41" fmla="*/ 266711 w 5434004"/>
              <a:gd name="connsiteY41" fmla="*/ 4105624 h 6858000"/>
              <a:gd name="connsiteX42" fmla="*/ 267360 w 5434004"/>
              <a:gd name="connsiteY42" fmla="*/ 4051441 h 6858000"/>
              <a:gd name="connsiteX43" fmla="*/ 280863 w 5434004"/>
              <a:gd name="connsiteY43" fmla="*/ 3988494 h 6858000"/>
              <a:gd name="connsiteX44" fmla="*/ 254473 w 5434004"/>
              <a:gd name="connsiteY44" fmla="*/ 3926485 h 6858000"/>
              <a:gd name="connsiteX45" fmla="*/ 238942 w 5434004"/>
              <a:gd name="connsiteY45" fmla="*/ 3857057 h 6858000"/>
              <a:gd name="connsiteX46" fmla="*/ 229388 w 5434004"/>
              <a:gd name="connsiteY46" fmla="*/ 3815650 h 6858000"/>
              <a:gd name="connsiteX47" fmla="*/ 224025 w 5434004"/>
              <a:gd name="connsiteY47" fmla="*/ 3696745 h 6858000"/>
              <a:gd name="connsiteX48" fmla="*/ 242028 w 5434004"/>
              <a:gd name="connsiteY48" fmla="*/ 3477814 h 6858000"/>
              <a:gd name="connsiteX49" fmla="*/ 239663 w 5434004"/>
              <a:gd name="connsiteY49" fmla="*/ 3375354 h 6858000"/>
              <a:gd name="connsiteX50" fmla="*/ 242939 w 5434004"/>
              <a:gd name="connsiteY50" fmla="*/ 3235494 h 6858000"/>
              <a:gd name="connsiteX51" fmla="*/ 235466 w 5434004"/>
              <a:gd name="connsiteY51" fmla="*/ 3111896 h 6858000"/>
              <a:gd name="connsiteX52" fmla="*/ 225859 w 5434004"/>
              <a:gd name="connsiteY52" fmla="*/ 3061665 h 6858000"/>
              <a:gd name="connsiteX53" fmla="*/ 214543 w 5434004"/>
              <a:gd name="connsiteY53" fmla="*/ 3026187 h 6858000"/>
              <a:gd name="connsiteX54" fmla="*/ 209002 w 5434004"/>
              <a:gd name="connsiteY54" fmla="*/ 2930097 h 6858000"/>
              <a:gd name="connsiteX55" fmla="*/ 209539 w 5434004"/>
              <a:gd name="connsiteY55" fmla="*/ 2768399 h 6858000"/>
              <a:gd name="connsiteX56" fmla="*/ 207490 w 5434004"/>
              <a:gd name="connsiteY56" fmla="*/ 2734615 h 6858000"/>
              <a:gd name="connsiteX57" fmla="*/ 197130 w 5434004"/>
              <a:gd name="connsiteY57" fmla="*/ 2708116 h 6858000"/>
              <a:gd name="connsiteX58" fmla="*/ 187231 w 5434004"/>
              <a:gd name="connsiteY58" fmla="*/ 2704185 h 6858000"/>
              <a:gd name="connsiteX59" fmla="*/ 184723 w 5434004"/>
              <a:gd name="connsiteY59" fmla="*/ 2686011 h 6858000"/>
              <a:gd name="connsiteX60" fmla="*/ 169929 w 5434004"/>
              <a:gd name="connsiteY60" fmla="*/ 2656504 h 6858000"/>
              <a:gd name="connsiteX61" fmla="*/ 188242 w 5434004"/>
              <a:gd name="connsiteY61" fmla="*/ 2589493 h 6858000"/>
              <a:gd name="connsiteX62" fmla="*/ 189125 w 5434004"/>
              <a:gd name="connsiteY62" fmla="*/ 2457617 h 6858000"/>
              <a:gd name="connsiteX63" fmla="*/ 195205 w 5434004"/>
              <a:gd name="connsiteY63" fmla="*/ 2210817 h 6858000"/>
              <a:gd name="connsiteX64" fmla="*/ 175797 w 5434004"/>
              <a:gd name="connsiteY64" fmla="*/ 1901521 h 6858000"/>
              <a:gd name="connsiteX65" fmla="*/ 156134 w 5434004"/>
              <a:gd name="connsiteY65" fmla="*/ 1700722 h 6858000"/>
              <a:gd name="connsiteX66" fmla="*/ 174157 w 5434004"/>
              <a:gd name="connsiteY66" fmla="*/ 1661610 h 6858000"/>
              <a:gd name="connsiteX67" fmla="*/ 180802 w 5434004"/>
              <a:gd name="connsiteY67" fmla="*/ 1640073 h 6858000"/>
              <a:gd name="connsiteX68" fmla="*/ 179221 w 5434004"/>
              <a:gd name="connsiteY68" fmla="*/ 1637398 h 6858000"/>
              <a:gd name="connsiteX69" fmla="*/ 179826 w 5434004"/>
              <a:gd name="connsiteY69" fmla="*/ 1612248 h 6858000"/>
              <a:gd name="connsiteX70" fmla="*/ 198048 w 5434004"/>
              <a:gd name="connsiteY70" fmla="*/ 1498097 h 6858000"/>
              <a:gd name="connsiteX71" fmla="*/ 196329 w 5434004"/>
              <a:gd name="connsiteY71" fmla="*/ 1497364 h 6858000"/>
              <a:gd name="connsiteX72" fmla="*/ 193204 w 5434004"/>
              <a:gd name="connsiteY72" fmla="*/ 1490042 h 6858000"/>
              <a:gd name="connsiteX73" fmla="*/ 211154 w 5434004"/>
              <a:gd name="connsiteY73" fmla="*/ 1451416 h 6858000"/>
              <a:gd name="connsiteX74" fmla="*/ 247750 w 5434004"/>
              <a:gd name="connsiteY74" fmla="*/ 1281781 h 6858000"/>
              <a:gd name="connsiteX75" fmla="*/ 323114 w 5434004"/>
              <a:gd name="connsiteY75" fmla="*/ 1074754 h 6858000"/>
              <a:gd name="connsiteX76" fmla="*/ 357209 w 5434004"/>
              <a:gd name="connsiteY76" fmla="*/ 1019094 h 6858000"/>
              <a:gd name="connsiteX77" fmla="*/ 393176 w 5434004"/>
              <a:gd name="connsiteY77" fmla="*/ 938921 h 6858000"/>
              <a:gd name="connsiteX78" fmla="*/ 451503 w 5434004"/>
              <a:gd name="connsiteY78" fmla="*/ 815814 h 6858000"/>
              <a:gd name="connsiteX79" fmla="*/ 567587 w 5434004"/>
              <a:gd name="connsiteY79" fmla="*/ 584070 h 6858000"/>
              <a:gd name="connsiteX80" fmla="*/ 592609 w 5434004"/>
              <a:gd name="connsiteY80" fmla="*/ 461805 h 6858000"/>
              <a:gd name="connsiteX81" fmla="*/ 624563 w 5434004"/>
              <a:gd name="connsiteY81" fmla="*/ 360945 h 6858000"/>
              <a:gd name="connsiteX82" fmla="*/ 627056 w 5434004"/>
              <a:gd name="connsiteY82" fmla="*/ 226335 h 6858000"/>
              <a:gd name="connsiteX83" fmla="*/ 655851 w 5434004"/>
              <a:gd name="connsiteY83" fmla="*/ 51690 h 6858000"/>
              <a:gd name="connsiteX84" fmla="*/ 653984 w 5434004"/>
              <a:gd name="connsiteY84" fmla="*/ 22133 h 6858000"/>
              <a:gd name="connsiteX85" fmla="*/ 643279 w 5434004"/>
              <a:gd name="connsiteY85" fmla="*/ 1037 h 6858000"/>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1049407 w 5434004"/>
              <a:gd name="connsiteY4" fmla="*/ 6857998 h 6858000"/>
              <a:gd name="connsiteX5" fmla="*/ 1033092 w 5434004"/>
              <a:gd name="connsiteY5" fmla="*/ 6843615 h 6858000"/>
              <a:gd name="connsiteX6" fmla="*/ 1004585 w 5434004"/>
              <a:gd name="connsiteY6" fmla="*/ 6800899 h 6858000"/>
              <a:gd name="connsiteX7" fmla="*/ 984086 w 5434004"/>
              <a:gd name="connsiteY7" fmla="*/ 6765441 h 6858000"/>
              <a:gd name="connsiteX8" fmla="*/ 955964 w 5434004"/>
              <a:gd name="connsiteY8" fmla="*/ 6739541 h 6858000"/>
              <a:gd name="connsiteX9" fmla="*/ 945820 w 5434004"/>
              <a:gd name="connsiteY9" fmla="*/ 6673829 h 6858000"/>
              <a:gd name="connsiteX10" fmla="*/ 921540 w 5434004"/>
              <a:gd name="connsiteY10" fmla="*/ 6620155 h 6858000"/>
              <a:gd name="connsiteX11" fmla="*/ 876436 w 5434004"/>
              <a:gd name="connsiteY11" fmla="*/ 6610437 h 6858000"/>
              <a:gd name="connsiteX12" fmla="*/ 876973 w 5434004"/>
              <a:gd name="connsiteY12" fmla="*/ 6596307 h 6858000"/>
              <a:gd name="connsiteX13" fmla="*/ 893782 w 5434004"/>
              <a:gd name="connsiteY13" fmla="*/ 6536039 h 6858000"/>
              <a:gd name="connsiteX14" fmla="*/ 830281 w 5434004"/>
              <a:gd name="connsiteY14" fmla="*/ 6239239 h 6858000"/>
              <a:gd name="connsiteX15" fmla="*/ 816373 w 5434004"/>
              <a:gd name="connsiteY15" fmla="*/ 6116986 h 6858000"/>
              <a:gd name="connsiteX16" fmla="*/ 788606 w 5434004"/>
              <a:gd name="connsiteY16" fmla="*/ 5895434 h 6858000"/>
              <a:gd name="connsiteX17" fmla="*/ 762315 w 5434004"/>
              <a:gd name="connsiteY17" fmla="*/ 5848019 h 6858000"/>
              <a:gd name="connsiteX18" fmla="*/ 714842 w 5434004"/>
              <a:gd name="connsiteY18" fmla="*/ 5722306 h 6858000"/>
              <a:gd name="connsiteX19" fmla="*/ 679500 w 5434004"/>
              <a:gd name="connsiteY19" fmla="*/ 5528085 h 6858000"/>
              <a:gd name="connsiteX20" fmla="*/ 660956 w 5434004"/>
              <a:gd name="connsiteY20" fmla="*/ 5506768 h 6858000"/>
              <a:gd name="connsiteX21" fmla="*/ 642957 w 5434004"/>
              <a:gd name="connsiteY21" fmla="*/ 5473318 h 6858000"/>
              <a:gd name="connsiteX22" fmla="*/ 602099 w 5434004"/>
              <a:gd name="connsiteY22" fmla="*/ 5418521 h 6858000"/>
              <a:gd name="connsiteX23" fmla="*/ 563009 w 5434004"/>
              <a:gd name="connsiteY23" fmla="*/ 5337536 h 6858000"/>
              <a:gd name="connsiteX24" fmla="*/ 584675 w 5434004"/>
              <a:gd name="connsiteY24" fmla="*/ 5255190 h 6858000"/>
              <a:gd name="connsiteX25" fmla="*/ 564878 w 5434004"/>
              <a:gd name="connsiteY25" fmla="*/ 5208171 h 6858000"/>
              <a:gd name="connsiteX26" fmla="*/ 540145 w 5434004"/>
              <a:gd name="connsiteY26" fmla="*/ 4993731 h 6858000"/>
              <a:gd name="connsiteX27" fmla="*/ 512099 w 5434004"/>
              <a:gd name="connsiteY27" fmla="*/ 4896399 h 6858000"/>
              <a:gd name="connsiteX28" fmla="*/ 482378 w 5434004"/>
              <a:gd name="connsiteY28" fmla="*/ 4838613 h 6858000"/>
              <a:gd name="connsiteX29" fmla="*/ 468676 w 5434004"/>
              <a:gd name="connsiteY29" fmla="*/ 4796522 h 6858000"/>
              <a:gd name="connsiteX30" fmla="*/ 430881 w 5434004"/>
              <a:gd name="connsiteY30" fmla="*/ 4672370 h 6858000"/>
              <a:gd name="connsiteX31" fmla="*/ 415292 w 5434004"/>
              <a:gd name="connsiteY31" fmla="*/ 4634253 h 6858000"/>
              <a:gd name="connsiteX32" fmla="*/ 348919 w 5434004"/>
              <a:gd name="connsiteY32" fmla="*/ 4549232 h 6858000"/>
              <a:gd name="connsiteX33" fmla="*/ 292438 w 5434004"/>
              <a:gd name="connsiteY33" fmla="*/ 4479912 h 6858000"/>
              <a:gd name="connsiteX34" fmla="*/ 283567 w 5434004"/>
              <a:gd name="connsiteY34" fmla="*/ 4376609 h 6858000"/>
              <a:gd name="connsiteX35" fmla="*/ 247018 w 5434004"/>
              <a:gd name="connsiteY35" fmla="*/ 4280257 h 6858000"/>
              <a:gd name="connsiteX36" fmla="*/ 243154 w 5434004"/>
              <a:gd name="connsiteY36" fmla="*/ 4208492 h 6858000"/>
              <a:gd name="connsiteX37" fmla="*/ 267243 w 5434004"/>
              <a:gd name="connsiteY37" fmla="*/ 4120636 h 6858000"/>
              <a:gd name="connsiteX38" fmla="*/ 274676 w 5434004"/>
              <a:gd name="connsiteY38" fmla="*/ 4116556 h 6858000"/>
              <a:gd name="connsiteX39" fmla="*/ 274016 w 5434004"/>
              <a:gd name="connsiteY39" fmla="*/ 4109625 h 6858000"/>
              <a:gd name="connsiteX40" fmla="*/ 266711 w 5434004"/>
              <a:gd name="connsiteY40" fmla="*/ 4105624 h 6858000"/>
              <a:gd name="connsiteX41" fmla="*/ 267360 w 5434004"/>
              <a:gd name="connsiteY41" fmla="*/ 4051441 h 6858000"/>
              <a:gd name="connsiteX42" fmla="*/ 280863 w 5434004"/>
              <a:gd name="connsiteY42" fmla="*/ 3988494 h 6858000"/>
              <a:gd name="connsiteX43" fmla="*/ 254473 w 5434004"/>
              <a:gd name="connsiteY43" fmla="*/ 3926485 h 6858000"/>
              <a:gd name="connsiteX44" fmla="*/ 238942 w 5434004"/>
              <a:gd name="connsiteY44" fmla="*/ 3857057 h 6858000"/>
              <a:gd name="connsiteX45" fmla="*/ 229388 w 5434004"/>
              <a:gd name="connsiteY45" fmla="*/ 3815650 h 6858000"/>
              <a:gd name="connsiteX46" fmla="*/ 224025 w 5434004"/>
              <a:gd name="connsiteY46" fmla="*/ 3696745 h 6858000"/>
              <a:gd name="connsiteX47" fmla="*/ 242028 w 5434004"/>
              <a:gd name="connsiteY47" fmla="*/ 3477814 h 6858000"/>
              <a:gd name="connsiteX48" fmla="*/ 239663 w 5434004"/>
              <a:gd name="connsiteY48" fmla="*/ 3375354 h 6858000"/>
              <a:gd name="connsiteX49" fmla="*/ 242939 w 5434004"/>
              <a:gd name="connsiteY49" fmla="*/ 3235494 h 6858000"/>
              <a:gd name="connsiteX50" fmla="*/ 235466 w 5434004"/>
              <a:gd name="connsiteY50" fmla="*/ 3111896 h 6858000"/>
              <a:gd name="connsiteX51" fmla="*/ 225859 w 5434004"/>
              <a:gd name="connsiteY51" fmla="*/ 3061665 h 6858000"/>
              <a:gd name="connsiteX52" fmla="*/ 214543 w 5434004"/>
              <a:gd name="connsiteY52" fmla="*/ 3026187 h 6858000"/>
              <a:gd name="connsiteX53" fmla="*/ 209002 w 5434004"/>
              <a:gd name="connsiteY53" fmla="*/ 2930097 h 6858000"/>
              <a:gd name="connsiteX54" fmla="*/ 209539 w 5434004"/>
              <a:gd name="connsiteY54" fmla="*/ 2768399 h 6858000"/>
              <a:gd name="connsiteX55" fmla="*/ 207490 w 5434004"/>
              <a:gd name="connsiteY55" fmla="*/ 2734615 h 6858000"/>
              <a:gd name="connsiteX56" fmla="*/ 197130 w 5434004"/>
              <a:gd name="connsiteY56" fmla="*/ 2708116 h 6858000"/>
              <a:gd name="connsiteX57" fmla="*/ 187231 w 5434004"/>
              <a:gd name="connsiteY57" fmla="*/ 2704185 h 6858000"/>
              <a:gd name="connsiteX58" fmla="*/ 184723 w 5434004"/>
              <a:gd name="connsiteY58" fmla="*/ 2686011 h 6858000"/>
              <a:gd name="connsiteX59" fmla="*/ 169929 w 5434004"/>
              <a:gd name="connsiteY59" fmla="*/ 2656504 h 6858000"/>
              <a:gd name="connsiteX60" fmla="*/ 188242 w 5434004"/>
              <a:gd name="connsiteY60" fmla="*/ 2589493 h 6858000"/>
              <a:gd name="connsiteX61" fmla="*/ 189125 w 5434004"/>
              <a:gd name="connsiteY61" fmla="*/ 2457617 h 6858000"/>
              <a:gd name="connsiteX62" fmla="*/ 195205 w 5434004"/>
              <a:gd name="connsiteY62" fmla="*/ 2210817 h 6858000"/>
              <a:gd name="connsiteX63" fmla="*/ 175797 w 5434004"/>
              <a:gd name="connsiteY63" fmla="*/ 1901521 h 6858000"/>
              <a:gd name="connsiteX64" fmla="*/ 156134 w 5434004"/>
              <a:gd name="connsiteY64" fmla="*/ 1700722 h 6858000"/>
              <a:gd name="connsiteX65" fmla="*/ 174157 w 5434004"/>
              <a:gd name="connsiteY65" fmla="*/ 1661610 h 6858000"/>
              <a:gd name="connsiteX66" fmla="*/ 180802 w 5434004"/>
              <a:gd name="connsiteY66" fmla="*/ 1640073 h 6858000"/>
              <a:gd name="connsiteX67" fmla="*/ 179221 w 5434004"/>
              <a:gd name="connsiteY67" fmla="*/ 1637398 h 6858000"/>
              <a:gd name="connsiteX68" fmla="*/ 179826 w 5434004"/>
              <a:gd name="connsiteY68" fmla="*/ 1612248 h 6858000"/>
              <a:gd name="connsiteX69" fmla="*/ 198048 w 5434004"/>
              <a:gd name="connsiteY69" fmla="*/ 1498097 h 6858000"/>
              <a:gd name="connsiteX70" fmla="*/ 196329 w 5434004"/>
              <a:gd name="connsiteY70" fmla="*/ 1497364 h 6858000"/>
              <a:gd name="connsiteX71" fmla="*/ 193204 w 5434004"/>
              <a:gd name="connsiteY71" fmla="*/ 1490042 h 6858000"/>
              <a:gd name="connsiteX72" fmla="*/ 211154 w 5434004"/>
              <a:gd name="connsiteY72" fmla="*/ 1451416 h 6858000"/>
              <a:gd name="connsiteX73" fmla="*/ 247750 w 5434004"/>
              <a:gd name="connsiteY73" fmla="*/ 1281781 h 6858000"/>
              <a:gd name="connsiteX74" fmla="*/ 323114 w 5434004"/>
              <a:gd name="connsiteY74" fmla="*/ 1074754 h 6858000"/>
              <a:gd name="connsiteX75" fmla="*/ 357209 w 5434004"/>
              <a:gd name="connsiteY75" fmla="*/ 1019094 h 6858000"/>
              <a:gd name="connsiteX76" fmla="*/ 393176 w 5434004"/>
              <a:gd name="connsiteY76" fmla="*/ 938921 h 6858000"/>
              <a:gd name="connsiteX77" fmla="*/ 451503 w 5434004"/>
              <a:gd name="connsiteY77" fmla="*/ 815814 h 6858000"/>
              <a:gd name="connsiteX78" fmla="*/ 567587 w 5434004"/>
              <a:gd name="connsiteY78" fmla="*/ 584070 h 6858000"/>
              <a:gd name="connsiteX79" fmla="*/ 592609 w 5434004"/>
              <a:gd name="connsiteY79" fmla="*/ 461805 h 6858000"/>
              <a:gd name="connsiteX80" fmla="*/ 624563 w 5434004"/>
              <a:gd name="connsiteY80" fmla="*/ 360945 h 6858000"/>
              <a:gd name="connsiteX81" fmla="*/ 627056 w 5434004"/>
              <a:gd name="connsiteY81" fmla="*/ 226335 h 6858000"/>
              <a:gd name="connsiteX82" fmla="*/ 655851 w 5434004"/>
              <a:gd name="connsiteY82" fmla="*/ 51690 h 6858000"/>
              <a:gd name="connsiteX83" fmla="*/ 653984 w 5434004"/>
              <a:gd name="connsiteY83" fmla="*/ 22133 h 6858000"/>
              <a:gd name="connsiteX84" fmla="*/ 643279 w 5434004"/>
              <a:gd name="connsiteY84" fmla="*/ 1037 h 6858000"/>
              <a:gd name="connsiteX85" fmla="*/ 643741 w 5434004"/>
              <a:gd name="connsiteY85" fmla="*/ 0 h 6858000"/>
              <a:gd name="connsiteX0" fmla="*/ 487607 w 5277870"/>
              <a:gd name="connsiteY0" fmla="*/ 0 h 6858000"/>
              <a:gd name="connsiteX1" fmla="*/ 5277870 w 5277870"/>
              <a:gd name="connsiteY1" fmla="*/ 0 h 6858000"/>
              <a:gd name="connsiteX2" fmla="*/ 5277870 w 5277870"/>
              <a:gd name="connsiteY2" fmla="*/ 6858000 h 6858000"/>
              <a:gd name="connsiteX3" fmla="*/ 893273 w 5277870"/>
              <a:gd name="connsiteY3" fmla="*/ 6857998 h 6858000"/>
              <a:gd name="connsiteX4" fmla="*/ 876958 w 5277870"/>
              <a:gd name="connsiteY4" fmla="*/ 6843615 h 6858000"/>
              <a:gd name="connsiteX5" fmla="*/ 848451 w 5277870"/>
              <a:gd name="connsiteY5" fmla="*/ 6800899 h 6858000"/>
              <a:gd name="connsiteX6" fmla="*/ 827952 w 5277870"/>
              <a:gd name="connsiteY6" fmla="*/ 6765441 h 6858000"/>
              <a:gd name="connsiteX7" fmla="*/ 799830 w 5277870"/>
              <a:gd name="connsiteY7" fmla="*/ 6739541 h 6858000"/>
              <a:gd name="connsiteX8" fmla="*/ 789686 w 5277870"/>
              <a:gd name="connsiteY8" fmla="*/ 6673829 h 6858000"/>
              <a:gd name="connsiteX9" fmla="*/ 765406 w 5277870"/>
              <a:gd name="connsiteY9" fmla="*/ 6620155 h 6858000"/>
              <a:gd name="connsiteX10" fmla="*/ 720302 w 5277870"/>
              <a:gd name="connsiteY10" fmla="*/ 6610437 h 6858000"/>
              <a:gd name="connsiteX11" fmla="*/ 720839 w 5277870"/>
              <a:gd name="connsiteY11" fmla="*/ 6596307 h 6858000"/>
              <a:gd name="connsiteX12" fmla="*/ 737648 w 5277870"/>
              <a:gd name="connsiteY12" fmla="*/ 6536039 h 6858000"/>
              <a:gd name="connsiteX13" fmla="*/ 674147 w 5277870"/>
              <a:gd name="connsiteY13" fmla="*/ 6239239 h 6858000"/>
              <a:gd name="connsiteX14" fmla="*/ 660239 w 5277870"/>
              <a:gd name="connsiteY14" fmla="*/ 6116986 h 6858000"/>
              <a:gd name="connsiteX15" fmla="*/ 632472 w 5277870"/>
              <a:gd name="connsiteY15" fmla="*/ 5895434 h 6858000"/>
              <a:gd name="connsiteX16" fmla="*/ 606181 w 5277870"/>
              <a:gd name="connsiteY16" fmla="*/ 5848019 h 6858000"/>
              <a:gd name="connsiteX17" fmla="*/ 558708 w 5277870"/>
              <a:gd name="connsiteY17" fmla="*/ 5722306 h 6858000"/>
              <a:gd name="connsiteX18" fmla="*/ 523366 w 5277870"/>
              <a:gd name="connsiteY18" fmla="*/ 5528085 h 6858000"/>
              <a:gd name="connsiteX19" fmla="*/ 504822 w 5277870"/>
              <a:gd name="connsiteY19" fmla="*/ 5506768 h 6858000"/>
              <a:gd name="connsiteX20" fmla="*/ 486823 w 5277870"/>
              <a:gd name="connsiteY20" fmla="*/ 5473318 h 6858000"/>
              <a:gd name="connsiteX21" fmla="*/ 445965 w 5277870"/>
              <a:gd name="connsiteY21" fmla="*/ 5418521 h 6858000"/>
              <a:gd name="connsiteX22" fmla="*/ 406875 w 5277870"/>
              <a:gd name="connsiteY22" fmla="*/ 5337536 h 6858000"/>
              <a:gd name="connsiteX23" fmla="*/ 428541 w 5277870"/>
              <a:gd name="connsiteY23" fmla="*/ 5255190 h 6858000"/>
              <a:gd name="connsiteX24" fmla="*/ 408744 w 5277870"/>
              <a:gd name="connsiteY24" fmla="*/ 5208171 h 6858000"/>
              <a:gd name="connsiteX25" fmla="*/ 384011 w 5277870"/>
              <a:gd name="connsiteY25" fmla="*/ 4993731 h 6858000"/>
              <a:gd name="connsiteX26" fmla="*/ 355965 w 5277870"/>
              <a:gd name="connsiteY26" fmla="*/ 4896399 h 6858000"/>
              <a:gd name="connsiteX27" fmla="*/ 326244 w 5277870"/>
              <a:gd name="connsiteY27" fmla="*/ 4838613 h 6858000"/>
              <a:gd name="connsiteX28" fmla="*/ 312542 w 5277870"/>
              <a:gd name="connsiteY28" fmla="*/ 4796522 h 6858000"/>
              <a:gd name="connsiteX29" fmla="*/ 274747 w 5277870"/>
              <a:gd name="connsiteY29" fmla="*/ 4672370 h 6858000"/>
              <a:gd name="connsiteX30" fmla="*/ 259158 w 5277870"/>
              <a:gd name="connsiteY30" fmla="*/ 4634253 h 6858000"/>
              <a:gd name="connsiteX31" fmla="*/ 192785 w 5277870"/>
              <a:gd name="connsiteY31" fmla="*/ 4549232 h 6858000"/>
              <a:gd name="connsiteX32" fmla="*/ 136304 w 5277870"/>
              <a:gd name="connsiteY32" fmla="*/ 4479912 h 6858000"/>
              <a:gd name="connsiteX33" fmla="*/ 127433 w 5277870"/>
              <a:gd name="connsiteY33" fmla="*/ 4376609 h 6858000"/>
              <a:gd name="connsiteX34" fmla="*/ 90884 w 5277870"/>
              <a:gd name="connsiteY34" fmla="*/ 4280257 h 6858000"/>
              <a:gd name="connsiteX35" fmla="*/ 87020 w 5277870"/>
              <a:gd name="connsiteY35" fmla="*/ 4208492 h 6858000"/>
              <a:gd name="connsiteX36" fmla="*/ 111109 w 5277870"/>
              <a:gd name="connsiteY36" fmla="*/ 4120636 h 6858000"/>
              <a:gd name="connsiteX37" fmla="*/ 118542 w 5277870"/>
              <a:gd name="connsiteY37" fmla="*/ 4116556 h 6858000"/>
              <a:gd name="connsiteX38" fmla="*/ 117882 w 5277870"/>
              <a:gd name="connsiteY38" fmla="*/ 4109625 h 6858000"/>
              <a:gd name="connsiteX39" fmla="*/ 110577 w 5277870"/>
              <a:gd name="connsiteY39" fmla="*/ 4105624 h 6858000"/>
              <a:gd name="connsiteX40" fmla="*/ 111226 w 5277870"/>
              <a:gd name="connsiteY40" fmla="*/ 4051441 h 6858000"/>
              <a:gd name="connsiteX41" fmla="*/ 124729 w 5277870"/>
              <a:gd name="connsiteY41" fmla="*/ 3988494 h 6858000"/>
              <a:gd name="connsiteX42" fmla="*/ 98339 w 5277870"/>
              <a:gd name="connsiteY42" fmla="*/ 3926485 h 6858000"/>
              <a:gd name="connsiteX43" fmla="*/ 82808 w 5277870"/>
              <a:gd name="connsiteY43" fmla="*/ 3857057 h 6858000"/>
              <a:gd name="connsiteX44" fmla="*/ 73254 w 5277870"/>
              <a:gd name="connsiteY44" fmla="*/ 3815650 h 6858000"/>
              <a:gd name="connsiteX45" fmla="*/ 67891 w 5277870"/>
              <a:gd name="connsiteY45" fmla="*/ 3696745 h 6858000"/>
              <a:gd name="connsiteX46" fmla="*/ 85894 w 5277870"/>
              <a:gd name="connsiteY46" fmla="*/ 3477814 h 6858000"/>
              <a:gd name="connsiteX47" fmla="*/ 83529 w 5277870"/>
              <a:gd name="connsiteY47" fmla="*/ 3375354 h 6858000"/>
              <a:gd name="connsiteX48" fmla="*/ 86805 w 5277870"/>
              <a:gd name="connsiteY48" fmla="*/ 3235494 h 6858000"/>
              <a:gd name="connsiteX49" fmla="*/ 79332 w 5277870"/>
              <a:gd name="connsiteY49" fmla="*/ 3111896 h 6858000"/>
              <a:gd name="connsiteX50" fmla="*/ 69725 w 5277870"/>
              <a:gd name="connsiteY50" fmla="*/ 3061665 h 6858000"/>
              <a:gd name="connsiteX51" fmla="*/ 58409 w 5277870"/>
              <a:gd name="connsiteY51" fmla="*/ 3026187 h 6858000"/>
              <a:gd name="connsiteX52" fmla="*/ 52868 w 5277870"/>
              <a:gd name="connsiteY52" fmla="*/ 2930097 h 6858000"/>
              <a:gd name="connsiteX53" fmla="*/ 53405 w 5277870"/>
              <a:gd name="connsiteY53" fmla="*/ 2768399 h 6858000"/>
              <a:gd name="connsiteX54" fmla="*/ 51356 w 5277870"/>
              <a:gd name="connsiteY54" fmla="*/ 2734615 h 6858000"/>
              <a:gd name="connsiteX55" fmla="*/ 40996 w 5277870"/>
              <a:gd name="connsiteY55" fmla="*/ 2708116 h 6858000"/>
              <a:gd name="connsiteX56" fmla="*/ 31097 w 5277870"/>
              <a:gd name="connsiteY56" fmla="*/ 2704185 h 6858000"/>
              <a:gd name="connsiteX57" fmla="*/ 28589 w 5277870"/>
              <a:gd name="connsiteY57" fmla="*/ 2686011 h 6858000"/>
              <a:gd name="connsiteX58" fmla="*/ 13795 w 5277870"/>
              <a:gd name="connsiteY58" fmla="*/ 2656504 h 6858000"/>
              <a:gd name="connsiteX59" fmla="*/ 32108 w 5277870"/>
              <a:gd name="connsiteY59" fmla="*/ 2589493 h 6858000"/>
              <a:gd name="connsiteX60" fmla="*/ 32991 w 5277870"/>
              <a:gd name="connsiteY60" fmla="*/ 2457617 h 6858000"/>
              <a:gd name="connsiteX61" fmla="*/ 39071 w 5277870"/>
              <a:gd name="connsiteY61" fmla="*/ 2210817 h 6858000"/>
              <a:gd name="connsiteX62" fmla="*/ 19663 w 5277870"/>
              <a:gd name="connsiteY62" fmla="*/ 1901521 h 6858000"/>
              <a:gd name="connsiteX63" fmla="*/ 0 w 5277870"/>
              <a:gd name="connsiteY63" fmla="*/ 1700722 h 6858000"/>
              <a:gd name="connsiteX64" fmla="*/ 18023 w 5277870"/>
              <a:gd name="connsiteY64" fmla="*/ 1661610 h 6858000"/>
              <a:gd name="connsiteX65" fmla="*/ 24668 w 5277870"/>
              <a:gd name="connsiteY65" fmla="*/ 1640073 h 6858000"/>
              <a:gd name="connsiteX66" fmla="*/ 23087 w 5277870"/>
              <a:gd name="connsiteY66" fmla="*/ 1637398 h 6858000"/>
              <a:gd name="connsiteX67" fmla="*/ 23692 w 5277870"/>
              <a:gd name="connsiteY67" fmla="*/ 1612248 h 6858000"/>
              <a:gd name="connsiteX68" fmla="*/ 41914 w 5277870"/>
              <a:gd name="connsiteY68" fmla="*/ 1498097 h 6858000"/>
              <a:gd name="connsiteX69" fmla="*/ 40195 w 5277870"/>
              <a:gd name="connsiteY69" fmla="*/ 1497364 h 6858000"/>
              <a:gd name="connsiteX70" fmla="*/ 37070 w 5277870"/>
              <a:gd name="connsiteY70" fmla="*/ 1490042 h 6858000"/>
              <a:gd name="connsiteX71" fmla="*/ 55020 w 5277870"/>
              <a:gd name="connsiteY71" fmla="*/ 1451416 h 6858000"/>
              <a:gd name="connsiteX72" fmla="*/ 91616 w 5277870"/>
              <a:gd name="connsiteY72" fmla="*/ 1281781 h 6858000"/>
              <a:gd name="connsiteX73" fmla="*/ 166980 w 5277870"/>
              <a:gd name="connsiteY73" fmla="*/ 1074754 h 6858000"/>
              <a:gd name="connsiteX74" fmla="*/ 201075 w 5277870"/>
              <a:gd name="connsiteY74" fmla="*/ 1019094 h 6858000"/>
              <a:gd name="connsiteX75" fmla="*/ 237042 w 5277870"/>
              <a:gd name="connsiteY75" fmla="*/ 938921 h 6858000"/>
              <a:gd name="connsiteX76" fmla="*/ 295369 w 5277870"/>
              <a:gd name="connsiteY76" fmla="*/ 815814 h 6858000"/>
              <a:gd name="connsiteX77" fmla="*/ 411453 w 5277870"/>
              <a:gd name="connsiteY77" fmla="*/ 584070 h 6858000"/>
              <a:gd name="connsiteX78" fmla="*/ 436475 w 5277870"/>
              <a:gd name="connsiteY78" fmla="*/ 461805 h 6858000"/>
              <a:gd name="connsiteX79" fmla="*/ 468429 w 5277870"/>
              <a:gd name="connsiteY79" fmla="*/ 360945 h 6858000"/>
              <a:gd name="connsiteX80" fmla="*/ 470922 w 5277870"/>
              <a:gd name="connsiteY80" fmla="*/ 226335 h 6858000"/>
              <a:gd name="connsiteX81" fmla="*/ 499717 w 5277870"/>
              <a:gd name="connsiteY81" fmla="*/ 51690 h 6858000"/>
              <a:gd name="connsiteX82" fmla="*/ 497850 w 5277870"/>
              <a:gd name="connsiteY82" fmla="*/ 22133 h 6858000"/>
              <a:gd name="connsiteX83" fmla="*/ 487145 w 5277870"/>
              <a:gd name="connsiteY83" fmla="*/ 1037 h 6858000"/>
              <a:gd name="connsiteX84" fmla="*/ 487607 w 5277870"/>
              <a:gd name="connsiteY84"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277870" h="6858000">
                <a:moveTo>
                  <a:pt x="487607" y="0"/>
                </a:moveTo>
                <a:lnTo>
                  <a:pt x="5277870" y="0"/>
                </a:lnTo>
                <a:lnTo>
                  <a:pt x="5277870" y="6858000"/>
                </a:lnTo>
                <a:lnTo>
                  <a:pt x="893273" y="6857998"/>
                </a:lnTo>
                <a:lnTo>
                  <a:pt x="876958" y="6843615"/>
                </a:lnTo>
                <a:lnTo>
                  <a:pt x="848451" y="6800899"/>
                </a:lnTo>
                <a:lnTo>
                  <a:pt x="827952" y="6765441"/>
                </a:lnTo>
                <a:cubicBezTo>
                  <a:pt x="827507" y="6750832"/>
                  <a:pt x="798355" y="6753978"/>
                  <a:pt x="799830" y="6739541"/>
                </a:cubicBezTo>
                <a:cubicBezTo>
                  <a:pt x="786503" y="6723280"/>
                  <a:pt x="803673" y="6682742"/>
                  <a:pt x="789686" y="6673829"/>
                </a:cubicBezTo>
                <a:cubicBezTo>
                  <a:pt x="776006" y="6657903"/>
                  <a:pt x="778015" y="6625745"/>
                  <a:pt x="765406" y="6620155"/>
                </a:cubicBezTo>
                <a:lnTo>
                  <a:pt x="720302" y="6610437"/>
                </a:lnTo>
                <a:lnTo>
                  <a:pt x="720839" y="6596307"/>
                </a:lnTo>
                <a:lnTo>
                  <a:pt x="737648" y="6536039"/>
                </a:lnTo>
                <a:cubicBezTo>
                  <a:pt x="731713" y="6378236"/>
                  <a:pt x="664893" y="6350780"/>
                  <a:pt x="674147" y="6239239"/>
                </a:cubicBezTo>
                <a:cubicBezTo>
                  <a:pt x="668193" y="6196030"/>
                  <a:pt x="677776" y="6168747"/>
                  <a:pt x="660239" y="6116986"/>
                </a:cubicBezTo>
                <a:cubicBezTo>
                  <a:pt x="693882" y="6035788"/>
                  <a:pt x="626477" y="5971885"/>
                  <a:pt x="632472" y="5895434"/>
                </a:cubicBezTo>
                <a:cubicBezTo>
                  <a:pt x="571936" y="5884249"/>
                  <a:pt x="624704" y="5880776"/>
                  <a:pt x="606181" y="5848019"/>
                </a:cubicBezTo>
                <a:cubicBezTo>
                  <a:pt x="593885" y="5819164"/>
                  <a:pt x="572509" y="5775628"/>
                  <a:pt x="558708" y="5722306"/>
                </a:cubicBezTo>
                <a:cubicBezTo>
                  <a:pt x="551746" y="5685812"/>
                  <a:pt x="532346" y="5564008"/>
                  <a:pt x="523366" y="5528085"/>
                </a:cubicBezTo>
                <a:cubicBezTo>
                  <a:pt x="518594" y="5519172"/>
                  <a:pt x="523045" y="5505250"/>
                  <a:pt x="504822" y="5506768"/>
                </a:cubicBezTo>
                <a:cubicBezTo>
                  <a:pt x="482648" y="5506487"/>
                  <a:pt x="511311" y="5459433"/>
                  <a:pt x="486823" y="5473318"/>
                </a:cubicBezTo>
                <a:cubicBezTo>
                  <a:pt x="506358" y="5440194"/>
                  <a:pt x="459463" y="5435836"/>
                  <a:pt x="445965" y="5418521"/>
                </a:cubicBezTo>
                <a:cubicBezTo>
                  <a:pt x="465954" y="5390815"/>
                  <a:pt x="417921" y="5381811"/>
                  <a:pt x="406875" y="5337536"/>
                </a:cubicBezTo>
                <a:cubicBezTo>
                  <a:pt x="430123" y="5306619"/>
                  <a:pt x="399081" y="5307846"/>
                  <a:pt x="428541" y="5255190"/>
                </a:cubicBezTo>
                <a:cubicBezTo>
                  <a:pt x="428852" y="5233629"/>
                  <a:pt x="407502" y="5247189"/>
                  <a:pt x="408744" y="5208171"/>
                </a:cubicBezTo>
                <a:cubicBezTo>
                  <a:pt x="406613" y="5154483"/>
                  <a:pt x="390295" y="5051554"/>
                  <a:pt x="384011" y="4993731"/>
                </a:cubicBezTo>
                <a:cubicBezTo>
                  <a:pt x="373186" y="4967089"/>
                  <a:pt x="370884" y="4912140"/>
                  <a:pt x="355965" y="4896399"/>
                </a:cubicBezTo>
                <a:cubicBezTo>
                  <a:pt x="355837" y="4852829"/>
                  <a:pt x="351078" y="4813709"/>
                  <a:pt x="326244" y="4838613"/>
                </a:cubicBezTo>
                <a:cubicBezTo>
                  <a:pt x="299018" y="4831439"/>
                  <a:pt x="336627" y="4804968"/>
                  <a:pt x="312542" y="4796522"/>
                </a:cubicBezTo>
                <a:lnTo>
                  <a:pt x="274747" y="4672370"/>
                </a:lnTo>
                <a:cubicBezTo>
                  <a:pt x="286762" y="4649487"/>
                  <a:pt x="276585" y="4640072"/>
                  <a:pt x="259158" y="4634253"/>
                </a:cubicBezTo>
                <a:cubicBezTo>
                  <a:pt x="255297" y="4595381"/>
                  <a:pt x="210632" y="4586807"/>
                  <a:pt x="192785" y="4549232"/>
                </a:cubicBezTo>
                <a:cubicBezTo>
                  <a:pt x="175514" y="4501329"/>
                  <a:pt x="155204" y="4520147"/>
                  <a:pt x="136304" y="4479912"/>
                </a:cubicBezTo>
                <a:lnTo>
                  <a:pt x="127433" y="4376609"/>
                </a:lnTo>
                <a:cubicBezTo>
                  <a:pt x="119863" y="4343333"/>
                  <a:pt x="97619" y="4308276"/>
                  <a:pt x="90884" y="4280257"/>
                </a:cubicBezTo>
                <a:cubicBezTo>
                  <a:pt x="94219" y="4220025"/>
                  <a:pt x="104684" y="4233011"/>
                  <a:pt x="87020" y="4208492"/>
                </a:cubicBezTo>
                <a:cubicBezTo>
                  <a:pt x="95065" y="4180444"/>
                  <a:pt x="129022" y="4152083"/>
                  <a:pt x="111109" y="4120636"/>
                </a:cubicBezTo>
                <a:cubicBezTo>
                  <a:pt x="115978" y="4121934"/>
                  <a:pt x="117998" y="4120145"/>
                  <a:pt x="118542" y="4116556"/>
                </a:cubicBezTo>
                <a:cubicBezTo>
                  <a:pt x="118321" y="4114246"/>
                  <a:pt x="118101" y="4111935"/>
                  <a:pt x="117882" y="4109625"/>
                </a:cubicBezTo>
                <a:lnTo>
                  <a:pt x="110577" y="4105624"/>
                </a:lnTo>
                <a:cubicBezTo>
                  <a:pt x="85114" y="4088878"/>
                  <a:pt x="113587" y="4082596"/>
                  <a:pt x="111226" y="4051441"/>
                </a:cubicBezTo>
                <a:cubicBezTo>
                  <a:pt x="111638" y="4036628"/>
                  <a:pt x="118512" y="3985548"/>
                  <a:pt x="124729" y="3988494"/>
                </a:cubicBezTo>
                <a:lnTo>
                  <a:pt x="98339" y="3926485"/>
                </a:lnTo>
                <a:cubicBezTo>
                  <a:pt x="120456" y="3887663"/>
                  <a:pt x="82381" y="3893685"/>
                  <a:pt x="82808" y="3857057"/>
                </a:cubicBezTo>
                <a:cubicBezTo>
                  <a:pt x="89625" y="3836374"/>
                  <a:pt x="88641" y="3824518"/>
                  <a:pt x="73254" y="3815650"/>
                </a:cubicBezTo>
                <a:cubicBezTo>
                  <a:pt x="107452" y="3718923"/>
                  <a:pt x="64680" y="3772318"/>
                  <a:pt x="67891" y="3696745"/>
                </a:cubicBezTo>
                <a:cubicBezTo>
                  <a:pt x="73347" y="3630391"/>
                  <a:pt x="83288" y="3531379"/>
                  <a:pt x="85894" y="3477814"/>
                </a:cubicBezTo>
                <a:cubicBezTo>
                  <a:pt x="88500" y="3424249"/>
                  <a:pt x="86217" y="3377198"/>
                  <a:pt x="83529" y="3375354"/>
                </a:cubicBezTo>
                <a:cubicBezTo>
                  <a:pt x="83101" y="3339059"/>
                  <a:pt x="90016" y="3285266"/>
                  <a:pt x="86805" y="3235494"/>
                </a:cubicBezTo>
                <a:cubicBezTo>
                  <a:pt x="78762" y="3207446"/>
                  <a:pt x="61419" y="3143345"/>
                  <a:pt x="79332" y="3111896"/>
                </a:cubicBezTo>
                <a:cubicBezTo>
                  <a:pt x="59856" y="3117096"/>
                  <a:pt x="85974" y="3072872"/>
                  <a:pt x="69725" y="3061665"/>
                </a:cubicBezTo>
                <a:cubicBezTo>
                  <a:pt x="56184" y="3054621"/>
                  <a:pt x="60953" y="3039562"/>
                  <a:pt x="58409" y="3026187"/>
                </a:cubicBezTo>
                <a:cubicBezTo>
                  <a:pt x="45869" y="3013333"/>
                  <a:pt x="46112" y="2950064"/>
                  <a:pt x="52868" y="2930097"/>
                </a:cubicBezTo>
                <a:cubicBezTo>
                  <a:pt x="80421" y="2876459"/>
                  <a:pt x="32874" y="2811741"/>
                  <a:pt x="53405" y="2768399"/>
                </a:cubicBezTo>
                <a:cubicBezTo>
                  <a:pt x="54801" y="2755814"/>
                  <a:pt x="53816" y="2744722"/>
                  <a:pt x="51356" y="2734615"/>
                </a:cubicBezTo>
                <a:lnTo>
                  <a:pt x="40996" y="2708116"/>
                </a:lnTo>
                <a:lnTo>
                  <a:pt x="31097" y="2704185"/>
                </a:lnTo>
                <a:lnTo>
                  <a:pt x="28589" y="2686011"/>
                </a:lnTo>
                <a:lnTo>
                  <a:pt x="13795" y="2656504"/>
                </a:lnTo>
                <a:cubicBezTo>
                  <a:pt x="56166" y="2648211"/>
                  <a:pt x="-6214" y="2580540"/>
                  <a:pt x="32108" y="2589493"/>
                </a:cubicBezTo>
                <a:cubicBezTo>
                  <a:pt x="22039" y="2539863"/>
                  <a:pt x="41060" y="2531259"/>
                  <a:pt x="32991" y="2457617"/>
                </a:cubicBezTo>
                <a:cubicBezTo>
                  <a:pt x="45635" y="2365891"/>
                  <a:pt x="40786" y="2284833"/>
                  <a:pt x="39071" y="2210817"/>
                </a:cubicBezTo>
                <a:cubicBezTo>
                  <a:pt x="39941" y="2106412"/>
                  <a:pt x="22396" y="1993081"/>
                  <a:pt x="19663" y="1901521"/>
                </a:cubicBezTo>
                <a:cubicBezTo>
                  <a:pt x="10670" y="1826286"/>
                  <a:pt x="4249" y="1796783"/>
                  <a:pt x="0" y="1700722"/>
                </a:cubicBezTo>
                <a:cubicBezTo>
                  <a:pt x="5587" y="1695223"/>
                  <a:pt x="14814" y="1668682"/>
                  <a:pt x="18023" y="1661610"/>
                </a:cubicBezTo>
                <a:lnTo>
                  <a:pt x="24668" y="1640073"/>
                </a:lnTo>
                <a:lnTo>
                  <a:pt x="23087" y="1637398"/>
                </a:lnTo>
                <a:cubicBezTo>
                  <a:pt x="19812" y="1625364"/>
                  <a:pt x="20811" y="1617807"/>
                  <a:pt x="23692" y="1612248"/>
                </a:cubicBezTo>
                <a:lnTo>
                  <a:pt x="41914" y="1498097"/>
                </a:lnTo>
                <a:lnTo>
                  <a:pt x="40195" y="1497364"/>
                </a:lnTo>
                <a:lnTo>
                  <a:pt x="37070" y="1490042"/>
                </a:lnTo>
                <a:lnTo>
                  <a:pt x="55020" y="1451416"/>
                </a:lnTo>
                <a:cubicBezTo>
                  <a:pt x="73102" y="1417430"/>
                  <a:pt x="80421" y="1313985"/>
                  <a:pt x="91616" y="1281781"/>
                </a:cubicBezTo>
                <a:cubicBezTo>
                  <a:pt x="137974" y="1171345"/>
                  <a:pt x="146547" y="1130634"/>
                  <a:pt x="166980" y="1074754"/>
                </a:cubicBezTo>
                <a:cubicBezTo>
                  <a:pt x="181651" y="1040817"/>
                  <a:pt x="190408" y="1034723"/>
                  <a:pt x="201075" y="1019094"/>
                </a:cubicBezTo>
                <a:cubicBezTo>
                  <a:pt x="207201" y="1005265"/>
                  <a:pt x="260932" y="958184"/>
                  <a:pt x="237042" y="938921"/>
                </a:cubicBezTo>
                <a:cubicBezTo>
                  <a:pt x="287348" y="869297"/>
                  <a:pt x="265291" y="876942"/>
                  <a:pt x="295369" y="815814"/>
                </a:cubicBezTo>
                <a:cubicBezTo>
                  <a:pt x="329951" y="751141"/>
                  <a:pt x="383834" y="609442"/>
                  <a:pt x="411453" y="584070"/>
                </a:cubicBezTo>
                <a:cubicBezTo>
                  <a:pt x="438653" y="530431"/>
                  <a:pt x="423178" y="516020"/>
                  <a:pt x="436475" y="461805"/>
                </a:cubicBezTo>
                <a:cubicBezTo>
                  <a:pt x="454281" y="438996"/>
                  <a:pt x="448264" y="386523"/>
                  <a:pt x="468429" y="360945"/>
                </a:cubicBezTo>
                <a:cubicBezTo>
                  <a:pt x="474686" y="267247"/>
                  <a:pt x="468220" y="285413"/>
                  <a:pt x="470922" y="226335"/>
                </a:cubicBezTo>
                <a:cubicBezTo>
                  <a:pt x="481883" y="180653"/>
                  <a:pt x="495229" y="85724"/>
                  <a:pt x="499717" y="51690"/>
                </a:cubicBezTo>
                <a:cubicBezTo>
                  <a:pt x="482601" y="39734"/>
                  <a:pt x="492651" y="34426"/>
                  <a:pt x="497850" y="22133"/>
                </a:cubicBezTo>
                <a:cubicBezTo>
                  <a:pt x="482148" y="14444"/>
                  <a:pt x="483752" y="7720"/>
                  <a:pt x="487145" y="1037"/>
                </a:cubicBezTo>
                <a:lnTo>
                  <a:pt x="48760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08A4739-B560-4B5C-EDEC-213046615E7D}"/>
              </a:ext>
            </a:extLst>
          </p:cNvPr>
          <p:cNvSpPr>
            <a:spLocks noGrp="1"/>
          </p:cNvSpPr>
          <p:nvPr>
            <p:ph type="title"/>
          </p:nvPr>
        </p:nvSpPr>
        <p:spPr>
          <a:xfrm>
            <a:off x="709684" y="1562100"/>
            <a:ext cx="3795642" cy="3733800"/>
          </a:xfrm>
        </p:spPr>
        <p:txBody>
          <a:bodyPr>
            <a:normAutofit/>
          </a:bodyPr>
          <a:lstStyle/>
          <a:p>
            <a:pPr algn="ctr"/>
            <a:r>
              <a:rPr lang="en-GB" sz="2600"/>
              <a:t>The importance of human resources professionals </a:t>
            </a:r>
          </a:p>
        </p:txBody>
      </p:sp>
      <p:sp>
        <p:nvSpPr>
          <p:cNvPr id="3" name="Content Placeholder 2">
            <a:extLst>
              <a:ext uri="{FF2B5EF4-FFF2-40B4-BE49-F238E27FC236}">
                <a16:creationId xmlns:a16="http://schemas.microsoft.com/office/drawing/2014/main" id="{F3025B66-54C1-9D4D-0A02-25AC756730AE}"/>
              </a:ext>
            </a:extLst>
          </p:cNvPr>
          <p:cNvSpPr>
            <a:spLocks noGrp="1"/>
          </p:cNvSpPr>
          <p:nvPr>
            <p:ph idx="1"/>
          </p:nvPr>
        </p:nvSpPr>
        <p:spPr>
          <a:xfrm>
            <a:off x="6149995" y="733425"/>
            <a:ext cx="4889480" cy="5391150"/>
          </a:xfrm>
        </p:spPr>
        <p:txBody>
          <a:bodyPr anchor="ctr">
            <a:normAutofit/>
          </a:bodyPr>
          <a:lstStyle/>
          <a:p>
            <a:pPr marL="0" indent="0">
              <a:buNone/>
            </a:pPr>
            <a:r>
              <a:rPr lang="en-GB" dirty="0"/>
              <a:t>  </a:t>
            </a:r>
            <a:r>
              <a:rPr lang="en-GB" sz="2400" dirty="0"/>
              <a:t>Professionals in human resources (HR) are essential in managing and maximising an organization's workforce. Their duties cover a wide range of tasks, such as:</a:t>
            </a:r>
          </a:p>
          <a:p>
            <a:pPr>
              <a:buFont typeface="Wingdings" panose="05000000000000000000" pitchFamily="2" charset="2"/>
              <a:buChar char="v"/>
            </a:pPr>
            <a:r>
              <a:rPr lang="en-GB" sz="2400" dirty="0"/>
              <a:t>Hiring;</a:t>
            </a:r>
          </a:p>
          <a:p>
            <a:pPr>
              <a:buFont typeface="Wingdings" panose="05000000000000000000" pitchFamily="2" charset="2"/>
              <a:buChar char="v"/>
            </a:pPr>
            <a:r>
              <a:rPr lang="en-GB" sz="2400" dirty="0"/>
              <a:t>Relationships between employees;</a:t>
            </a:r>
          </a:p>
          <a:p>
            <a:pPr>
              <a:buFont typeface="Wingdings" panose="05000000000000000000" pitchFamily="2" charset="2"/>
              <a:buChar char="v"/>
            </a:pPr>
            <a:r>
              <a:rPr lang="en-GB" sz="2400" dirty="0"/>
              <a:t>Payments; </a:t>
            </a:r>
          </a:p>
          <a:p>
            <a:pPr>
              <a:buFont typeface="Wingdings" panose="05000000000000000000" pitchFamily="2" charset="2"/>
              <a:buChar char="v"/>
            </a:pPr>
            <a:r>
              <a:rPr lang="en-GB" sz="2400" dirty="0"/>
              <a:t>Training;</a:t>
            </a:r>
          </a:p>
          <a:p>
            <a:pPr>
              <a:buFont typeface="Wingdings" panose="05000000000000000000" pitchFamily="2" charset="2"/>
              <a:buChar char="v"/>
            </a:pPr>
            <a:r>
              <a:rPr lang="en-GB" sz="2400" dirty="0"/>
              <a:t>Compliance. </a:t>
            </a:r>
          </a:p>
          <a:p>
            <a:pPr marL="0" indent="0">
              <a:buNone/>
            </a:pPr>
            <a:r>
              <a:rPr lang="en-GB" dirty="0"/>
              <a:t> </a:t>
            </a:r>
          </a:p>
        </p:txBody>
      </p:sp>
    </p:spTree>
    <p:extLst>
      <p:ext uri="{BB962C8B-B14F-4D97-AF65-F5344CB8AC3E}">
        <p14:creationId xmlns:p14="http://schemas.microsoft.com/office/powerpoint/2010/main" val="36916557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6D826B-6EA5-913F-D2B4-664BDE3845A6}"/>
              </a:ext>
            </a:extLst>
          </p:cNvPr>
          <p:cNvSpPr>
            <a:spLocks noGrp="1"/>
          </p:cNvSpPr>
          <p:nvPr>
            <p:ph type="title"/>
          </p:nvPr>
        </p:nvSpPr>
        <p:spPr>
          <a:xfrm>
            <a:off x="1050879" y="609601"/>
            <a:ext cx="4476464" cy="1216024"/>
          </a:xfrm>
        </p:spPr>
        <p:txBody>
          <a:bodyPr>
            <a:normAutofit/>
          </a:bodyPr>
          <a:lstStyle/>
          <a:p>
            <a:r>
              <a:rPr lang="en-GB" dirty="0"/>
              <a:t>Hiring and selection </a:t>
            </a:r>
          </a:p>
        </p:txBody>
      </p:sp>
      <p:sp>
        <p:nvSpPr>
          <p:cNvPr id="3" name="Content Placeholder 2">
            <a:extLst>
              <a:ext uri="{FF2B5EF4-FFF2-40B4-BE49-F238E27FC236}">
                <a16:creationId xmlns:a16="http://schemas.microsoft.com/office/drawing/2014/main" id="{92EF3CCB-8BBF-A4A3-8D0B-FF3A31D5767D}"/>
              </a:ext>
            </a:extLst>
          </p:cNvPr>
          <p:cNvSpPr>
            <a:spLocks noGrp="1"/>
          </p:cNvSpPr>
          <p:nvPr>
            <p:ph idx="1"/>
          </p:nvPr>
        </p:nvSpPr>
        <p:spPr>
          <a:xfrm>
            <a:off x="833121" y="1950720"/>
            <a:ext cx="4093722" cy="4319985"/>
          </a:xfrm>
        </p:spPr>
        <p:txBody>
          <a:bodyPr>
            <a:normAutofit lnSpcReduction="10000"/>
          </a:bodyPr>
          <a:lstStyle/>
          <a:p>
            <a:pPr marL="0" indent="0">
              <a:lnSpc>
                <a:spcPct val="90000"/>
              </a:lnSpc>
              <a:buNone/>
            </a:pPr>
            <a:r>
              <a:rPr lang="en-GB" sz="1700" dirty="0"/>
              <a:t>  </a:t>
            </a:r>
            <a:r>
              <a:rPr lang="en-GB" dirty="0"/>
              <a:t>Finding, choosing, and hiring the best talent for the company is one of the main duties of HR professionals. They create job descriptions, post job openings, screen applications, hold interviews, and run background checks in addition to developing efficient recruitment strategies.</a:t>
            </a:r>
          </a:p>
          <a:p>
            <a:pPr marL="0" indent="0">
              <a:lnSpc>
                <a:spcPct val="90000"/>
              </a:lnSpc>
              <a:buNone/>
            </a:pPr>
            <a:r>
              <a:rPr lang="en-GB" dirty="0"/>
              <a:t>  By utilizing best practices in talent acquisition, HR professionals make sure that the company hires people who can contribute to its goals by having the necessary skills and qualifications.</a:t>
            </a:r>
          </a:p>
          <a:p>
            <a:pPr marL="0" indent="0">
              <a:lnSpc>
                <a:spcPct val="90000"/>
              </a:lnSpc>
              <a:buNone/>
            </a:pPr>
            <a:endParaRPr lang="en-GB" sz="1700" dirty="0"/>
          </a:p>
        </p:txBody>
      </p:sp>
      <p:pic>
        <p:nvPicPr>
          <p:cNvPr id="5" name="Picture 4" descr="White bulbs with a yellow one standing out">
            <a:extLst>
              <a:ext uri="{FF2B5EF4-FFF2-40B4-BE49-F238E27FC236}">
                <a16:creationId xmlns:a16="http://schemas.microsoft.com/office/drawing/2014/main" id="{4FC6B1EE-F75C-7989-59EC-764270065CA5}"/>
              </a:ext>
            </a:extLst>
          </p:cNvPr>
          <p:cNvPicPr>
            <a:picLocks noChangeAspect="1"/>
          </p:cNvPicPr>
          <p:nvPr/>
        </p:nvPicPr>
        <p:blipFill rotWithShape="1">
          <a:blip r:embed="rId2"/>
          <a:srcRect l="8343" r="24214"/>
          <a:stretch/>
        </p:blipFill>
        <p:spPr>
          <a:xfrm>
            <a:off x="5251840" y="1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p:spPr>
      </p:pic>
    </p:spTree>
    <p:extLst>
      <p:ext uri="{BB962C8B-B14F-4D97-AF65-F5344CB8AC3E}">
        <p14:creationId xmlns:p14="http://schemas.microsoft.com/office/powerpoint/2010/main" val="24856061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C6FA011-1B14-8B6D-F6D7-25042306C345}"/>
              </a:ext>
            </a:extLst>
          </p:cNvPr>
          <p:cNvSpPr>
            <a:spLocks noGrp="1"/>
          </p:cNvSpPr>
          <p:nvPr>
            <p:ph type="title"/>
          </p:nvPr>
        </p:nvSpPr>
        <p:spPr>
          <a:xfrm>
            <a:off x="1050879" y="609601"/>
            <a:ext cx="9810604" cy="1216024"/>
          </a:xfrm>
        </p:spPr>
        <p:txBody>
          <a:bodyPr>
            <a:normAutofit/>
          </a:bodyPr>
          <a:lstStyle/>
          <a:p>
            <a:r>
              <a:rPr lang="en-GB" dirty="0"/>
              <a:t>Employee onboarding </a:t>
            </a:r>
          </a:p>
        </p:txBody>
      </p:sp>
      <p:sp>
        <p:nvSpPr>
          <p:cNvPr id="3" name="Content Placeholder 2">
            <a:extLst>
              <a:ext uri="{FF2B5EF4-FFF2-40B4-BE49-F238E27FC236}">
                <a16:creationId xmlns:a16="http://schemas.microsoft.com/office/drawing/2014/main" id="{B1FAFB4F-0C6D-3285-5E2A-8E96510427DF}"/>
              </a:ext>
            </a:extLst>
          </p:cNvPr>
          <p:cNvSpPr>
            <a:spLocks noGrp="1"/>
          </p:cNvSpPr>
          <p:nvPr>
            <p:ph idx="1"/>
          </p:nvPr>
        </p:nvSpPr>
        <p:spPr>
          <a:xfrm>
            <a:off x="1050879" y="2296161"/>
            <a:ext cx="4788505" cy="3846012"/>
          </a:xfrm>
        </p:spPr>
        <p:txBody>
          <a:bodyPr>
            <a:normAutofit/>
          </a:bodyPr>
          <a:lstStyle/>
          <a:p>
            <a:pPr marL="0" indent="0">
              <a:lnSpc>
                <a:spcPct val="90000"/>
              </a:lnSpc>
              <a:buNone/>
            </a:pPr>
            <a:r>
              <a:rPr lang="en-GB" dirty="0">
                <a:effectLst/>
                <a:latin typeface="Segoe UI" panose="020B0502040204020203" pitchFamily="34" charset="0"/>
                <a:ea typeface="Calibri" panose="020F0502020204030204" pitchFamily="34" charset="0"/>
              </a:rPr>
              <a:t> </a:t>
            </a:r>
            <a:r>
              <a:rPr lang="en-GB" dirty="0">
                <a:effectLst/>
                <a:ea typeface="Calibri" panose="020F0502020204030204" pitchFamily="34" charset="0"/>
              </a:rPr>
              <a:t>The smooth onboarding of new employees is made possible in large part by HR professionals. In addition to introducing new hires to their teams and job responsibilities, they walk them through the necessary paperwork and give them important information about the organization's policies and procedures.</a:t>
            </a:r>
          </a:p>
          <a:p>
            <a:pPr marL="0" indent="0">
              <a:lnSpc>
                <a:spcPct val="90000"/>
              </a:lnSpc>
              <a:buNone/>
            </a:pPr>
            <a:r>
              <a:rPr lang="en-GB" dirty="0"/>
              <a:t> Effective onboarding improves retention and engagement while also assisting new hires in quickly assimilating into the organisation.</a:t>
            </a:r>
            <a:endParaRPr lang="en-GB" dirty="0">
              <a:effectLst/>
              <a:ea typeface="Calibri" panose="020F0502020204030204" pitchFamily="34" charset="0"/>
            </a:endParaRPr>
          </a:p>
        </p:txBody>
      </p:sp>
      <p:pic>
        <p:nvPicPr>
          <p:cNvPr id="7" name="Graphic 6" descr="Office Worker">
            <a:extLst>
              <a:ext uri="{FF2B5EF4-FFF2-40B4-BE49-F238E27FC236}">
                <a16:creationId xmlns:a16="http://schemas.microsoft.com/office/drawing/2014/main" id="{81352587-9A0A-F437-5754-59ED5A99C76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21673" y="1978172"/>
            <a:ext cx="3846011" cy="3846011"/>
          </a:xfrm>
          <a:prstGeom prst="rect">
            <a:avLst/>
          </a:prstGeom>
        </p:spPr>
      </p:pic>
      <p:sp>
        <p:nvSpPr>
          <p:cNvPr id="14" name="Freeform: Shape 13">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077564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700D46B-F59E-96B8-5D48-D58AB9FC42D4}"/>
              </a:ext>
            </a:extLst>
          </p:cNvPr>
          <p:cNvSpPr>
            <a:spLocks noGrp="1"/>
          </p:cNvSpPr>
          <p:nvPr>
            <p:ph type="title"/>
          </p:nvPr>
        </p:nvSpPr>
        <p:spPr>
          <a:xfrm>
            <a:off x="1050879" y="609601"/>
            <a:ext cx="9810604" cy="1216024"/>
          </a:xfrm>
        </p:spPr>
        <p:txBody>
          <a:bodyPr>
            <a:normAutofit/>
          </a:bodyPr>
          <a:lstStyle/>
          <a:p>
            <a:r>
              <a:rPr lang="en-GB" dirty="0"/>
              <a:t>Employee relations </a:t>
            </a:r>
          </a:p>
        </p:txBody>
      </p:sp>
      <p:sp>
        <p:nvSpPr>
          <p:cNvPr id="3" name="Content Placeholder 2">
            <a:extLst>
              <a:ext uri="{FF2B5EF4-FFF2-40B4-BE49-F238E27FC236}">
                <a16:creationId xmlns:a16="http://schemas.microsoft.com/office/drawing/2014/main" id="{49F08362-CF20-9EFC-9F6D-2485FB58EC80}"/>
              </a:ext>
            </a:extLst>
          </p:cNvPr>
          <p:cNvSpPr>
            <a:spLocks noGrp="1"/>
          </p:cNvSpPr>
          <p:nvPr>
            <p:ph idx="1"/>
          </p:nvPr>
        </p:nvSpPr>
        <p:spPr>
          <a:xfrm>
            <a:off x="1050879" y="2296161"/>
            <a:ext cx="4788505" cy="3846012"/>
          </a:xfrm>
        </p:spPr>
        <p:txBody>
          <a:bodyPr>
            <a:normAutofit/>
          </a:bodyPr>
          <a:lstStyle/>
          <a:p>
            <a:pPr marL="0" indent="0">
              <a:buNone/>
            </a:pPr>
            <a:r>
              <a:rPr lang="en-GB" dirty="0"/>
              <a:t>  Fostering a productive workplace requires maintaining good employee relations. Employee complaints, disputes, and concerns are handled by HR professionals. They give workers a private, unbiased forum to express their concerns and work towards a solution.</a:t>
            </a:r>
          </a:p>
          <a:p>
            <a:pPr marL="0" indent="0">
              <a:buNone/>
            </a:pPr>
            <a:r>
              <a:rPr lang="en-GB" dirty="0"/>
              <a:t>  HR professionals ensure fair treatment and promote open communication to promote high employee morale and satisfaction.</a:t>
            </a:r>
          </a:p>
        </p:txBody>
      </p:sp>
      <p:pic>
        <p:nvPicPr>
          <p:cNvPr id="7" name="Graphic 6" descr="Handshake">
            <a:extLst>
              <a:ext uri="{FF2B5EF4-FFF2-40B4-BE49-F238E27FC236}">
                <a16:creationId xmlns:a16="http://schemas.microsoft.com/office/drawing/2014/main" id="{E6C438D5-8A38-2B92-ECDB-1C9638F2037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21673" y="1978172"/>
            <a:ext cx="3846011" cy="3846011"/>
          </a:xfrm>
          <a:prstGeom prst="rect">
            <a:avLst/>
          </a:prstGeom>
        </p:spPr>
      </p:pic>
      <p:sp>
        <p:nvSpPr>
          <p:cNvPr id="14" name="Freeform: Shape 13">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115209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1CE2CF7-D5AA-4464-AC91-9ED1EA5D6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A44D37-BBBA-6F3D-5183-3B102DC728C2}"/>
              </a:ext>
            </a:extLst>
          </p:cNvPr>
          <p:cNvSpPr>
            <a:spLocks noGrp="1"/>
          </p:cNvSpPr>
          <p:nvPr>
            <p:ph type="title"/>
          </p:nvPr>
        </p:nvSpPr>
        <p:spPr>
          <a:xfrm>
            <a:off x="5177859" y="609601"/>
            <a:ext cx="5683623" cy="1216024"/>
          </a:xfrm>
        </p:spPr>
        <p:txBody>
          <a:bodyPr>
            <a:normAutofit/>
          </a:bodyPr>
          <a:lstStyle/>
          <a:p>
            <a:pPr algn="ctr"/>
            <a:r>
              <a:rPr lang="en-GB" dirty="0"/>
              <a:t>Compensation and benefits </a:t>
            </a:r>
          </a:p>
        </p:txBody>
      </p:sp>
      <p:pic>
        <p:nvPicPr>
          <p:cNvPr id="5" name="Picture 4" descr="Graph on document with pen">
            <a:extLst>
              <a:ext uri="{FF2B5EF4-FFF2-40B4-BE49-F238E27FC236}">
                <a16:creationId xmlns:a16="http://schemas.microsoft.com/office/drawing/2014/main" id="{89BE794F-F256-8EB2-1910-A24911007920}"/>
              </a:ext>
            </a:extLst>
          </p:cNvPr>
          <p:cNvPicPr>
            <a:picLocks noChangeAspect="1"/>
          </p:cNvPicPr>
          <p:nvPr/>
        </p:nvPicPr>
        <p:blipFill rotWithShape="1">
          <a:blip r:embed="rId2"/>
          <a:srcRect l="34545" r="20822" b="-2"/>
          <a:stretch/>
        </p:blipFill>
        <p:spPr>
          <a:xfrm>
            <a:off x="20" y="2"/>
            <a:ext cx="4585628" cy="6857998"/>
          </a:xfrm>
          <a:custGeom>
            <a:avLst/>
            <a:gdLst/>
            <a:ahLst/>
            <a:cxnLst/>
            <a:rect l="l" t="t" r="r" b="b"/>
            <a:pathLst>
              <a:path w="4585648" h="6857998">
                <a:moveTo>
                  <a:pt x="0" y="0"/>
                </a:moveTo>
                <a:lnTo>
                  <a:pt x="3944047" y="0"/>
                </a:lnTo>
                <a:lnTo>
                  <a:pt x="3944688" y="10340"/>
                </a:lnTo>
                <a:cubicBezTo>
                  <a:pt x="3965528" y="36732"/>
                  <a:pt x="3945672" y="53579"/>
                  <a:pt x="3950304" y="81398"/>
                </a:cubicBezTo>
                <a:cubicBezTo>
                  <a:pt x="3979668" y="102733"/>
                  <a:pt x="3935739" y="103225"/>
                  <a:pt x="3930579" y="118301"/>
                </a:cubicBezTo>
                <a:lnTo>
                  <a:pt x="3930846" y="122373"/>
                </a:lnTo>
                <a:lnTo>
                  <a:pt x="3937038" y="132397"/>
                </a:lnTo>
                <a:lnTo>
                  <a:pt x="3940265" y="135982"/>
                </a:lnTo>
                <a:cubicBezTo>
                  <a:pt x="3942154" y="138523"/>
                  <a:pt x="3942977" y="140298"/>
                  <a:pt x="3943073" y="141620"/>
                </a:cubicBezTo>
                <a:cubicBezTo>
                  <a:pt x="3942998" y="141685"/>
                  <a:pt x="3942926" y="141751"/>
                  <a:pt x="3942854" y="141816"/>
                </a:cubicBezTo>
                <a:lnTo>
                  <a:pt x="3946045" y="146983"/>
                </a:lnTo>
                <a:cubicBezTo>
                  <a:pt x="3952085" y="155570"/>
                  <a:pt x="3958585" y="163800"/>
                  <a:pt x="3965281" y="171535"/>
                </a:cubicBezTo>
                <a:cubicBezTo>
                  <a:pt x="3952744" y="181711"/>
                  <a:pt x="3987015" y="208379"/>
                  <a:pt x="3955100" y="211093"/>
                </a:cubicBezTo>
                <a:cubicBezTo>
                  <a:pt x="3963231" y="221704"/>
                  <a:pt x="3979172" y="225918"/>
                  <a:pt x="3957453" y="226143"/>
                </a:cubicBezTo>
                <a:cubicBezTo>
                  <a:pt x="3959561" y="229747"/>
                  <a:pt x="3959011" y="232340"/>
                  <a:pt x="3957179" y="234484"/>
                </a:cubicBezTo>
                <a:lnTo>
                  <a:pt x="3956175" y="235199"/>
                </a:lnTo>
                <a:lnTo>
                  <a:pt x="3974755" y="258709"/>
                </a:lnTo>
                <a:cubicBezTo>
                  <a:pt x="3974810" y="259903"/>
                  <a:pt x="3974864" y="261097"/>
                  <a:pt x="3974919" y="262291"/>
                </a:cubicBezTo>
                <a:lnTo>
                  <a:pt x="3989981" y="277023"/>
                </a:lnTo>
                <a:lnTo>
                  <a:pt x="3996191" y="284947"/>
                </a:lnTo>
                <a:lnTo>
                  <a:pt x="4001190" y="286536"/>
                </a:lnTo>
                <a:cubicBezTo>
                  <a:pt x="4004786" y="288616"/>
                  <a:pt x="4007623" y="292056"/>
                  <a:pt x="4008705" y="298565"/>
                </a:cubicBezTo>
                <a:cubicBezTo>
                  <a:pt x="4008585" y="299108"/>
                  <a:pt x="4008465" y="299650"/>
                  <a:pt x="4008344" y="300194"/>
                </a:cubicBezTo>
                <a:lnTo>
                  <a:pt x="4019098" y="309203"/>
                </a:lnTo>
                <a:cubicBezTo>
                  <a:pt x="4023353" y="311943"/>
                  <a:pt x="4028131" y="314172"/>
                  <a:pt x="4033618" y="315650"/>
                </a:cubicBezTo>
                <a:cubicBezTo>
                  <a:pt x="4027964" y="354775"/>
                  <a:pt x="4065415" y="383133"/>
                  <a:pt x="4080284" y="421400"/>
                </a:cubicBezTo>
                <a:cubicBezTo>
                  <a:pt x="4052614" y="444764"/>
                  <a:pt x="4129047" y="500739"/>
                  <a:pt x="4168461" y="503092"/>
                </a:cubicBezTo>
                <a:cubicBezTo>
                  <a:pt x="4128023" y="511488"/>
                  <a:pt x="4257167" y="577423"/>
                  <a:pt x="4192557" y="560735"/>
                </a:cubicBezTo>
                <a:cubicBezTo>
                  <a:pt x="4202585" y="572893"/>
                  <a:pt x="4193454" y="589341"/>
                  <a:pt x="4176910" y="584674"/>
                </a:cubicBezTo>
                <a:cubicBezTo>
                  <a:pt x="4224177" y="618252"/>
                  <a:pt x="4225772" y="681450"/>
                  <a:pt x="4260533" y="723119"/>
                </a:cubicBezTo>
                <a:cubicBezTo>
                  <a:pt x="4242328" y="753272"/>
                  <a:pt x="4263820" y="734604"/>
                  <a:pt x="4270711" y="760720"/>
                </a:cubicBezTo>
                <a:cubicBezTo>
                  <a:pt x="4295191" y="748303"/>
                  <a:pt x="4270314" y="794183"/>
                  <a:pt x="4302509" y="789247"/>
                </a:cubicBezTo>
                <a:cubicBezTo>
                  <a:pt x="4302741" y="794159"/>
                  <a:pt x="4301954" y="799070"/>
                  <a:pt x="4300921" y="804034"/>
                </a:cubicBezTo>
                <a:cubicBezTo>
                  <a:pt x="4300749" y="804900"/>
                  <a:pt x="4300572" y="805767"/>
                  <a:pt x="4300400" y="806635"/>
                </a:cubicBezTo>
                <a:lnTo>
                  <a:pt x="4303753" y="815950"/>
                </a:lnTo>
                <a:lnTo>
                  <a:pt x="4297888" y="819940"/>
                </a:lnTo>
                <a:cubicBezTo>
                  <a:pt x="4297944" y="824938"/>
                  <a:pt x="4297999" y="829937"/>
                  <a:pt x="4298055" y="834935"/>
                </a:cubicBezTo>
                <a:cubicBezTo>
                  <a:pt x="4299172" y="840340"/>
                  <a:pt x="4301603" y="845911"/>
                  <a:pt x="4306135" y="851700"/>
                </a:cubicBezTo>
                <a:cubicBezTo>
                  <a:pt x="4332817" y="868320"/>
                  <a:pt x="4317557" y="909641"/>
                  <a:pt x="4352091" y="929754"/>
                </a:cubicBezTo>
                <a:cubicBezTo>
                  <a:pt x="4362479" y="937980"/>
                  <a:pt x="4380484" y="968513"/>
                  <a:pt x="4375270" y="977376"/>
                </a:cubicBezTo>
                <a:cubicBezTo>
                  <a:pt x="4377250" y="984377"/>
                  <a:pt x="4384849" y="990651"/>
                  <a:pt x="4377297" y="996912"/>
                </a:cubicBezTo>
                <a:cubicBezTo>
                  <a:pt x="4369005" y="1005760"/>
                  <a:pt x="4399874" y="1021625"/>
                  <a:pt x="4384684" y="1023223"/>
                </a:cubicBezTo>
                <a:cubicBezTo>
                  <a:pt x="4406172" y="1034643"/>
                  <a:pt x="4390237" y="1055523"/>
                  <a:pt x="4392472" y="1070780"/>
                </a:cubicBezTo>
                <a:cubicBezTo>
                  <a:pt x="4411832" y="1078905"/>
                  <a:pt x="4397439" y="1102903"/>
                  <a:pt x="4412067" y="1132722"/>
                </a:cubicBezTo>
                <a:cubicBezTo>
                  <a:pt x="4434025" y="1141419"/>
                  <a:pt x="4421728" y="1152870"/>
                  <a:pt x="4455281" y="1171648"/>
                </a:cubicBezTo>
                <a:cubicBezTo>
                  <a:pt x="4453907" y="1173110"/>
                  <a:pt x="4452815" y="1174775"/>
                  <a:pt x="4452047" y="1176593"/>
                </a:cubicBezTo>
                <a:cubicBezTo>
                  <a:pt x="4447572" y="1187166"/>
                  <a:pt x="4454607" y="1200545"/>
                  <a:pt x="4467755" y="1206479"/>
                </a:cubicBezTo>
                <a:lnTo>
                  <a:pt x="4498518" y="1230184"/>
                </a:lnTo>
                <a:lnTo>
                  <a:pt x="4503988" y="1239714"/>
                </a:lnTo>
                <a:cubicBezTo>
                  <a:pt x="4506730" y="1246063"/>
                  <a:pt x="4507415" y="1251722"/>
                  <a:pt x="4506821" y="1256926"/>
                </a:cubicBezTo>
                <a:lnTo>
                  <a:pt x="4502210" y="1270678"/>
                </a:lnTo>
                <a:lnTo>
                  <a:pt x="4494994" y="1272955"/>
                </a:lnTo>
                <a:lnTo>
                  <a:pt x="4495424" y="1282254"/>
                </a:lnTo>
                <a:lnTo>
                  <a:pt x="4494064" y="1284511"/>
                </a:lnTo>
                <a:cubicBezTo>
                  <a:pt x="4491436" y="1288808"/>
                  <a:pt x="4489075" y="1293117"/>
                  <a:pt x="4487745" y="1297660"/>
                </a:cubicBezTo>
                <a:cubicBezTo>
                  <a:pt x="4521914" y="1300656"/>
                  <a:pt x="4482088" y="1336801"/>
                  <a:pt x="4510831" y="1331158"/>
                </a:cubicBezTo>
                <a:cubicBezTo>
                  <a:pt x="4509485" y="1356644"/>
                  <a:pt x="4537196" y="1344587"/>
                  <a:pt x="4509149" y="1367911"/>
                </a:cubicBezTo>
                <a:cubicBezTo>
                  <a:pt x="4525575" y="1402569"/>
                  <a:pt x="4519252" y="1443943"/>
                  <a:pt x="4530734" y="1480066"/>
                </a:cubicBezTo>
                <a:lnTo>
                  <a:pt x="4531332" y="1481140"/>
                </a:lnTo>
                <a:lnTo>
                  <a:pt x="4523757" y="1500827"/>
                </a:lnTo>
                <a:lnTo>
                  <a:pt x="4517749" y="1528834"/>
                </a:lnTo>
                <a:lnTo>
                  <a:pt x="4510978" y="1526104"/>
                </a:lnTo>
                <a:cubicBezTo>
                  <a:pt x="4505305" y="1525236"/>
                  <a:pt x="4507721" y="1530251"/>
                  <a:pt x="4513177" y="1537822"/>
                </a:cubicBezTo>
                <a:lnTo>
                  <a:pt x="4515243" y="1540521"/>
                </a:lnTo>
                <a:lnTo>
                  <a:pt x="4514146" y="1545627"/>
                </a:lnTo>
                <a:cubicBezTo>
                  <a:pt x="4512031" y="1559801"/>
                  <a:pt x="4511188" y="1572109"/>
                  <a:pt x="4512185" y="1579228"/>
                </a:cubicBezTo>
                <a:cubicBezTo>
                  <a:pt x="4545845" y="1639398"/>
                  <a:pt x="4550705" y="1726741"/>
                  <a:pt x="4554335" y="1818364"/>
                </a:cubicBezTo>
                <a:cubicBezTo>
                  <a:pt x="4560401" y="1899079"/>
                  <a:pt x="4548295" y="2018831"/>
                  <a:pt x="4548582" y="2063518"/>
                </a:cubicBezTo>
                <a:lnTo>
                  <a:pt x="4556056" y="2086487"/>
                </a:lnTo>
                <a:lnTo>
                  <a:pt x="4554275" y="2089340"/>
                </a:lnTo>
                <a:cubicBezTo>
                  <a:pt x="4550593" y="2102174"/>
                  <a:pt x="4551716" y="2110234"/>
                  <a:pt x="4554956" y="2116163"/>
                </a:cubicBezTo>
                <a:lnTo>
                  <a:pt x="4560492" y="2121961"/>
                </a:lnTo>
                <a:lnTo>
                  <a:pt x="4571444" y="2176482"/>
                </a:lnTo>
                <a:lnTo>
                  <a:pt x="4575448" y="2237907"/>
                </a:lnTo>
                <a:lnTo>
                  <a:pt x="4573513" y="2238688"/>
                </a:lnTo>
                <a:cubicBezTo>
                  <a:pt x="4569330" y="2241686"/>
                  <a:pt x="4566526" y="2246244"/>
                  <a:pt x="4566533" y="2254203"/>
                </a:cubicBezTo>
                <a:cubicBezTo>
                  <a:pt x="4536852" y="2242405"/>
                  <a:pt x="4555170" y="2259280"/>
                  <a:pt x="4557814" y="2283790"/>
                </a:cubicBezTo>
                <a:cubicBezTo>
                  <a:pt x="4512304" y="2270934"/>
                  <a:pt x="4537738" y="2340304"/>
                  <a:pt x="4512647" y="2352361"/>
                </a:cubicBezTo>
                <a:cubicBezTo>
                  <a:pt x="4515616" y="2370657"/>
                  <a:pt x="4517925" y="2389769"/>
                  <a:pt x="4519328" y="2409295"/>
                </a:cubicBezTo>
                <a:lnTo>
                  <a:pt x="4519571" y="2420793"/>
                </a:lnTo>
                <a:lnTo>
                  <a:pt x="4519120" y="2421041"/>
                </a:lnTo>
                <a:cubicBezTo>
                  <a:pt x="4518201" y="2423576"/>
                  <a:pt x="4517918" y="2427373"/>
                  <a:pt x="4518471" y="2433205"/>
                </a:cubicBezTo>
                <a:lnTo>
                  <a:pt x="4461595" y="2530080"/>
                </a:lnTo>
                <a:cubicBezTo>
                  <a:pt x="4445853" y="2584934"/>
                  <a:pt x="4405533" y="2605402"/>
                  <a:pt x="4412936" y="2666699"/>
                </a:cubicBezTo>
                <a:cubicBezTo>
                  <a:pt x="4398065" y="2717991"/>
                  <a:pt x="4372927" y="2756371"/>
                  <a:pt x="4370093" y="2804588"/>
                </a:cubicBezTo>
                <a:cubicBezTo>
                  <a:pt x="4347398" y="2879436"/>
                  <a:pt x="4272392" y="2939011"/>
                  <a:pt x="4262477" y="3058637"/>
                </a:cubicBezTo>
                <a:cubicBezTo>
                  <a:pt x="4283714" y="3099999"/>
                  <a:pt x="4256160" y="3144249"/>
                  <a:pt x="4253454" y="3179447"/>
                </a:cubicBezTo>
                <a:cubicBezTo>
                  <a:pt x="4259242" y="3200557"/>
                  <a:pt x="4257117" y="3211737"/>
                  <a:pt x="4239228" y="3217364"/>
                </a:cubicBezTo>
                <a:cubicBezTo>
                  <a:pt x="4268875" y="3316502"/>
                  <a:pt x="4225924" y="3257304"/>
                  <a:pt x="4222932" y="3330364"/>
                </a:cubicBezTo>
                <a:cubicBezTo>
                  <a:pt x="4224428" y="3395928"/>
                  <a:pt x="4215196" y="3463236"/>
                  <a:pt x="4248669" y="3547193"/>
                </a:cubicBezTo>
                <a:cubicBezTo>
                  <a:pt x="4260183" y="3566053"/>
                  <a:pt x="4256781" y="3592027"/>
                  <a:pt x="4241070" y="3605210"/>
                </a:cubicBezTo>
                <a:cubicBezTo>
                  <a:pt x="4238364" y="3607478"/>
                  <a:pt x="4235392" y="3609274"/>
                  <a:pt x="4232239" y="3610540"/>
                </a:cubicBezTo>
                <a:cubicBezTo>
                  <a:pt x="4258208" y="3664330"/>
                  <a:pt x="4231517" y="3673159"/>
                  <a:pt x="4251881" y="3702764"/>
                </a:cubicBezTo>
                <a:cubicBezTo>
                  <a:pt x="4242939" y="3759891"/>
                  <a:pt x="4201773" y="3786712"/>
                  <a:pt x="4219293" y="3813528"/>
                </a:cubicBezTo>
                <a:cubicBezTo>
                  <a:pt x="4207910" y="3838914"/>
                  <a:pt x="4167663" y="3859754"/>
                  <a:pt x="4184863" y="3893255"/>
                </a:cubicBezTo>
                <a:cubicBezTo>
                  <a:pt x="4163644" y="3884625"/>
                  <a:pt x="4188862" y="3931915"/>
                  <a:pt x="4169808" y="3939619"/>
                </a:cubicBezTo>
                <a:cubicBezTo>
                  <a:pt x="4154129" y="3943837"/>
                  <a:pt x="4158129" y="3959170"/>
                  <a:pt x="4154137" y="3971517"/>
                </a:cubicBezTo>
                <a:cubicBezTo>
                  <a:pt x="4139069" y="3981495"/>
                  <a:pt x="4133844" y="4042203"/>
                  <a:pt x="4139625" y="4062614"/>
                </a:cubicBezTo>
                <a:cubicBezTo>
                  <a:pt x="4165622" y="4119195"/>
                  <a:pt x="4107101" y="4172348"/>
                  <a:pt x="4126180" y="4217749"/>
                </a:cubicBezTo>
                <a:cubicBezTo>
                  <a:pt x="4128014" y="4267056"/>
                  <a:pt x="4089563" y="4286360"/>
                  <a:pt x="4072389" y="4317623"/>
                </a:cubicBezTo>
                <a:cubicBezTo>
                  <a:pt x="4062182" y="4356545"/>
                  <a:pt x="4071264" y="4384138"/>
                  <a:pt x="4064937" y="4451279"/>
                </a:cubicBezTo>
                <a:cubicBezTo>
                  <a:pt x="4050628" y="4512697"/>
                  <a:pt x="4048851" y="4652154"/>
                  <a:pt x="4034424" y="4720470"/>
                </a:cubicBezTo>
                <a:cubicBezTo>
                  <a:pt x="3973937" y="4868361"/>
                  <a:pt x="4025760" y="4964348"/>
                  <a:pt x="4016334" y="5052878"/>
                </a:cubicBezTo>
                <a:cubicBezTo>
                  <a:pt x="3999794" y="5123327"/>
                  <a:pt x="4021855" y="5194887"/>
                  <a:pt x="3977865" y="5251650"/>
                </a:cubicBezTo>
                <a:cubicBezTo>
                  <a:pt x="3973961" y="5317292"/>
                  <a:pt x="3987477" y="5410025"/>
                  <a:pt x="3997669" y="5413392"/>
                </a:cubicBezTo>
                <a:cubicBezTo>
                  <a:pt x="3969262" y="5397845"/>
                  <a:pt x="3981248" y="5449403"/>
                  <a:pt x="3981869" y="5471875"/>
                </a:cubicBezTo>
                <a:cubicBezTo>
                  <a:pt x="3957580" y="5534944"/>
                  <a:pt x="3976666" y="5598829"/>
                  <a:pt x="3901990" y="5708604"/>
                </a:cubicBezTo>
                <a:cubicBezTo>
                  <a:pt x="3897618" y="5810136"/>
                  <a:pt x="3870199" y="5788842"/>
                  <a:pt x="3860571" y="5821275"/>
                </a:cubicBezTo>
                <a:cubicBezTo>
                  <a:pt x="3868171" y="5831278"/>
                  <a:pt x="3866949" y="5900968"/>
                  <a:pt x="3849074" y="5900679"/>
                </a:cubicBezTo>
                <a:cubicBezTo>
                  <a:pt x="3871964" y="5925143"/>
                  <a:pt x="3834226" y="5972433"/>
                  <a:pt x="3841809" y="5992005"/>
                </a:cubicBezTo>
                <a:cubicBezTo>
                  <a:pt x="3848533" y="6035132"/>
                  <a:pt x="3834497" y="6078819"/>
                  <a:pt x="3832901" y="6122412"/>
                </a:cubicBezTo>
                <a:cubicBezTo>
                  <a:pt x="3799640" y="6263751"/>
                  <a:pt x="3784898" y="6198720"/>
                  <a:pt x="3804166" y="6389843"/>
                </a:cubicBezTo>
                <a:cubicBezTo>
                  <a:pt x="3799226" y="6482285"/>
                  <a:pt x="3740829" y="6538361"/>
                  <a:pt x="3736537" y="6595214"/>
                </a:cubicBezTo>
                <a:cubicBezTo>
                  <a:pt x="3692112" y="6745846"/>
                  <a:pt x="3660956" y="6804405"/>
                  <a:pt x="3649707" y="6848925"/>
                </a:cubicBezTo>
                <a:lnTo>
                  <a:pt x="3649314" y="6857996"/>
                </a:lnTo>
                <a:lnTo>
                  <a:pt x="4585648" y="6857996"/>
                </a:lnTo>
                <a:lnTo>
                  <a:pt x="4585648" y="6857998"/>
                </a:lnTo>
                <a:lnTo>
                  <a:pt x="0" y="6857998"/>
                </a:lnTo>
                <a:close/>
              </a:path>
            </a:pathLst>
          </a:custGeom>
        </p:spPr>
      </p:pic>
      <p:sp>
        <p:nvSpPr>
          <p:cNvPr id="3" name="Content Placeholder 2">
            <a:extLst>
              <a:ext uri="{FF2B5EF4-FFF2-40B4-BE49-F238E27FC236}">
                <a16:creationId xmlns:a16="http://schemas.microsoft.com/office/drawing/2014/main" id="{050D732A-25BC-D603-9F57-19FE60706909}"/>
              </a:ext>
            </a:extLst>
          </p:cNvPr>
          <p:cNvSpPr>
            <a:spLocks noGrp="1"/>
          </p:cNvSpPr>
          <p:nvPr>
            <p:ph idx="1"/>
          </p:nvPr>
        </p:nvSpPr>
        <p:spPr>
          <a:xfrm>
            <a:off x="5177859" y="2147356"/>
            <a:ext cx="5683624" cy="4107021"/>
          </a:xfrm>
        </p:spPr>
        <p:txBody>
          <a:bodyPr>
            <a:normAutofit/>
          </a:bodyPr>
          <a:lstStyle/>
          <a:p>
            <a:pPr marL="0" indent="0">
              <a:buNone/>
            </a:pPr>
            <a:r>
              <a:rPr lang="en-GB" dirty="0">
                <a:effectLst/>
              </a:rPr>
              <a:t>  Designing and managing compensation and benefit plans that entice, keep, and inspire employees is the responsibility of HR professionals. They develop salary structures, monitor performance-based pay systems, and conduct market research to determine competitive salary levels.</a:t>
            </a:r>
          </a:p>
          <a:p>
            <a:pPr marL="0" indent="0">
              <a:buNone/>
            </a:pPr>
            <a:r>
              <a:rPr lang="en-GB" dirty="0">
                <a:effectLst/>
              </a:rPr>
              <a:t>  The management of employee benefits, including health insurance, retirement plans, and employee assistance programs, by HR professionals also enhances the general wellbeing of their workforce.</a:t>
            </a:r>
            <a:endParaRPr lang="en-GB" dirty="0"/>
          </a:p>
        </p:txBody>
      </p:sp>
    </p:spTree>
    <p:extLst>
      <p:ext uri="{BB962C8B-B14F-4D97-AF65-F5344CB8AC3E}">
        <p14:creationId xmlns:p14="http://schemas.microsoft.com/office/powerpoint/2010/main" val="5271846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0FEEE8-4E2E-A7F4-E3BD-E6140CC0794B}"/>
              </a:ext>
            </a:extLst>
          </p:cNvPr>
          <p:cNvSpPr>
            <a:spLocks noGrp="1"/>
          </p:cNvSpPr>
          <p:nvPr>
            <p:ph type="title"/>
          </p:nvPr>
        </p:nvSpPr>
        <p:spPr>
          <a:xfrm>
            <a:off x="1050879" y="609601"/>
            <a:ext cx="6967181" cy="1216024"/>
          </a:xfrm>
        </p:spPr>
        <p:txBody>
          <a:bodyPr>
            <a:normAutofit/>
          </a:bodyPr>
          <a:lstStyle/>
          <a:p>
            <a:pPr algn="ctr"/>
            <a:r>
              <a:rPr lang="en-GB" dirty="0"/>
              <a:t>Performance management </a:t>
            </a:r>
          </a:p>
        </p:txBody>
      </p:sp>
      <p:sp>
        <p:nvSpPr>
          <p:cNvPr id="3" name="Content Placeholder 2">
            <a:extLst>
              <a:ext uri="{FF2B5EF4-FFF2-40B4-BE49-F238E27FC236}">
                <a16:creationId xmlns:a16="http://schemas.microsoft.com/office/drawing/2014/main" id="{A4B68BFF-8070-79A5-5F49-C1A1E86D4C1D}"/>
              </a:ext>
            </a:extLst>
          </p:cNvPr>
          <p:cNvSpPr>
            <a:spLocks noGrp="1"/>
          </p:cNvSpPr>
          <p:nvPr>
            <p:ph idx="1"/>
          </p:nvPr>
        </p:nvSpPr>
        <p:spPr>
          <a:xfrm>
            <a:off x="1050879" y="2147356"/>
            <a:ext cx="6967181" cy="4107021"/>
          </a:xfrm>
        </p:spPr>
        <p:txBody>
          <a:bodyPr>
            <a:normAutofit/>
          </a:bodyPr>
          <a:lstStyle/>
          <a:p>
            <a:pPr marL="0" indent="0">
              <a:buNone/>
            </a:pPr>
            <a:r>
              <a:rPr lang="en-GB" dirty="0"/>
              <a:t>  Effective performance management systems must be established and implemented by HR professionals. They establish performance objectives, carry out routine performance reviews, give workers feedback and coaching, and spot areas for development.</a:t>
            </a:r>
          </a:p>
          <a:p>
            <a:pPr marL="0" indent="0">
              <a:buNone/>
            </a:pPr>
            <a:r>
              <a:rPr lang="en-GB" dirty="0"/>
              <a:t>  Systems for performance management support employee development, foster a culture of continuous improvement, and help individuals and organizations align their goals.</a:t>
            </a:r>
          </a:p>
        </p:txBody>
      </p:sp>
      <p:pic>
        <p:nvPicPr>
          <p:cNvPr id="5" name="Picture 4" descr="Person holding a puzzle piece">
            <a:extLst>
              <a:ext uri="{FF2B5EF4-FFF2-40B4-BE49-F238E27FC236}">
                <a16:creationId xmlns:a16="http://schemas.microsoft.com/office/drawing/2014/main" id="{41C40210-39E8-8CE2-B926-4FF20B93F5AA}"/>
              </a:ext>
            </a:extLst>
          </p:cNvPr>
          <p:cNvPicPr>
            <a:picLocks noChangeAspect="1"/>
          </p:cNvPicPr>
          <p:nvPr/>
        </p:nvPicPr>
        <p:blipFill rotWithShape="1">
          <a:blip r:embed="rId2"/>
          <a:srcRect l="29323" r="29000" b="2"/>
          <a:stretch/>
        </p:blipFill>
        <p:spPr>
          <a:xfrm>
            <a:off x="7968222" y="2"/>
            <a:ext cx="4223778" cy="6865951"/>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Tree>
    <p:extLst>
      <p:ext uri="{BB962C8B-B14F-4D97-AF65-F5344CB8AC3E}">
        <p14:creationId xmlns:p14="http://schemas.microsoft.com/office/powerpoint/2010/main" val="11652260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AC42790-FB86-8350-903D-5D0C45D492CF}"/>
              </a:ext>
            </a:extLst>
          </p:cNvPr>
          <p:cNvSpPr>
            <a:spLocks noGrp="1"/>
          </p:cNvSpPr>
          <p:nvPr>
            <p:ph type="title"/>
          </p:nvPr>
        </p:nvSpPr>
        <p:spPr>
          <a:xfrm>
            <a:off x="1050879" y="609601"/>
            <a:ext cx="9810604" cy="1216024"/>
          </a:xfrm>
        </p:spPr>
        <p:txBody>
          <a:bodyPr>
            <a:normAutofit/>
          </a:bodyPr>
          <a:lstStyle/>
          <a:p>
            <a:pPr algn="ctr"/>
            <a:r>
              <a:rPr lang="en-GB" dirty="0"/>
              <a:t>Training and development </a:t>
            </a:r>
          </a:p>
        </p:txBody>
      </p:sp>
      <p:sp>
        <p:nvSpPr>
          <p:cNvPr id="3" name="Content Placeholder 2">
            <a:extLst>
              <a:ext uri="{FF2B5EF4-FFF2-40B4-BE49-F238E27FC236}">
                <a16:creationId xmlns:a16="http://schemas.microsoft.com/office/drawing/2014/main" id="{F17766A2-145F-2EF1-CEC2-F3154F27BF07}"/>
              </a:ext>
            </a:extLst>
          </p:cNvPr>
          <p:cNvSpPr>
            <a:spLocks noGrp="1"/>
          </p:cNvSpPr>
          <p:nvPr>
            <p:ph idx="1"/>
          </p:nvPr>
        </p:nvSpPr>
        <p:spPr>
          <a:xfrm>
            <a:off x="1050879" y="2296161"/>
            <a:ext cx="4788505" cy="3846012"/>
          </a:xfrm>
        </p:spPr>
        <p:txBody>
          <a:bodyPr>
            <a:normAutofit/>
          </a:bodyPr>
          <a:lstStyle/>
          <a:p>
            <a:pPr marL="0" indent="0">
              <a:lnSpc>
                <a:spcPct val="90000"/>
              </a:lnSpc>
              <a:buNone/>
            </a:pPr>
            <a:r>
              <a:rPr lang="en-GB" dirty="0"/>
              <a:t>  Professionals in human resources (HR) identify the employees' needs for training and development and create and implement appropriate programmes. They work together with managers and supervisors to foster a culture of learning within the company and make sure that workers are equipped with the skills they need to carry out their responsibilities successfully.</a:t>
            </a:r>
          </a:p>
          <a:p>
            <a:pPr marL="0" indent="0">
              <a:lnSpc>
                <a:spcPct val="90000"/>
              </a:lnSpc>
              <a:buNone/>
            </a:pPr>
            <a:r>
              <a:rPr lang="en-GB" dirty="0">
                <a:effectLst/>
              </a:rPr>
              <a:t> HR specialists help to improve job performance, engagement, and turnover by investing in employee development.</a:t>
            </a:r>
            <a:endParaRPr lang="en-GB" dirty="0"/>
          </a:p>
        </p:txBody>
      </p:sp>
      <p:pic>
        <p:nvPicPr>
          <p:cNvPr id="7" name="Graphic 6" descr="Board Room">
            <a:extLst>
              <a:ext uri="{FF2B5EF4-FFF2-40B4-BE49-F238E27FC236}">
                <a16:creationId xmlns:a16="http://schemas.microsoft.com/office/drawing/2014/main" id="{7635579C-9808-03F9-877E-0AE0DC69AE8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21673" y="1978172"/>
            <a:ext cx="3846011" cy="3846011"/>
          </a:xfrm>
          <a:prstGeom prst="rect">
            <a:avLst/>
          </a:prstGeom>
        </p:spPr>
      </p:pic>
      <p:sp>
        <p:nvSpPr>
          <p:cNvPr id="14" name="Freeform: Shape 13">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69226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A6F6811-50B1-B528-12F5-027CF71D7FE1}"/>
              </a:ext>
            </a:extLst>
          </p:cNvPr>
          <p:cNvSpPr>
            <a:spLocks noGrp="1"/>
          </p:cNvSpPr>
          <p:nvPr>
            <p:ph type="title"/>
          </p:nvPr>
        </p:nvSpPr>
        <p:spPr>
          <a:xfrm>
            <a:off x="1050879" y="609601"/>
            <a:ext cx="9810604" cy="1216024"/>
          </a:xfrm>
        </p:spPr>
        <p:txBody>
          <a:bodyPr>
            <a:normAutofit/>
          </a:bodyPr>
          <a:lstStyle/>
          <a:p>
            <a:pPr algn="ctr"/>
            <a:r>
              <a:rPr lang="en-GB" dirty="0"/>
              <a:t>Compliance and legal matters </a:t>
            </a:r>
          </a:p>
        </p:txBody>
      </p:sp>
      <p:sp>
        <p:nvSpPr>
          <p:cNvPr id="3" name="Content Placeholder 2">
            <a:extLst>
              <a:ext uri="{FF2B5EF4-FFF2-40B4-BE49-F238E27FC236}">
                <a16:creationId xmlns:a16="http://schemas.microsoft.com/office/drawing/2014/main" id="{16F506A4-05D9-3A6B-AB21-E069E1A612EF}"/>
              </a:ext>
            </a:extLst>
          </p:cNvPr>
          <p:cNvSpPr>
            <a:spLocks noGrp="1"/>
          </p:cNvSpPr>
          <p:nvPr>
            <p:ph idx="1"/>
          </p:nvPr>
        </p:nvSpPr>
        <p:spPr>
          <a:xfrm>
            <a:off x="1050879" y="2296161"/>
            <a:ext cx="4788505" cy="3846012"/>
          </a:xfrm>
        </p:spPr>
        <p:txBody>
          <a:bodyPr>
            <a:normAutofit/>
          </a:bodyPr>
          <a:lstStyle/>
          <a:p>
            <a:pPr marL="0" indent="0">
              <a:buNone/>
            </a:pPr>
            <a:r>
              <a:rPr lang="en-GB" dirty="0"/>
              <a:t>  One of the most important duties of HR professionals is to ensure adherence to labour laws, regulations, and company policies. They adhere to fair employment practises, keep abreast of employment laws and regulations, and handle employee disciplinary actions and terminations in accordance with the law.</a:t>
            </a:r>
          </a:p>
          <a:p>
            <a:pPr marL="0" indent="0">
              <a:buNone/>
            </a:pPr>
            <a:r>
              <a:rPr lang="en-GB" dirty="0"/>
              <a:t>  The organization and its employees are both protected when legal and ethical requirements are followed.</a:t>
            </a:r>
          </a:p>
        </p:txBody>
      </p:sp>
      <p:pic>
        <p:nvPicPr>
          <p:cNvPr id="7" name="Graphic 6" descr="Scales of Justice">
            <a:extLst>
              <a:ext uri="{FF2B5EF4-FFF2-40B4-BE49-F238E27FC236}">
                <a16:creationId xmlns:a16="http://schemas.microsoft.com/office/drawing/2014/main" id="{3F51AE60-7A5E-F937-CD59-6C6AB830956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21673" y="1978172"/>
            <a:ext cx="3846011" cy="3846011"/>
          </a:xfrm>
          <a:prstGeom prst="rect">
            <a:avLst/>
          </a:prstGeom>
        </p:spPr>
      </p:pic>
      <p:sp>
        <p:nvSpPr>
          <p:cNvPr id="14" name="Freeform: Shape 13">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681516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E403D5-8593-B1E6-4DD0-4FA96AF5751A}"/>
              </a:ext>
            </a:extLst>
          </p:cNvPr>
          <p:cNvSpPr>
            <a:spLocks noGrp="1"/>
          </p:cNvSpPr>
          <p:nvPr>
            <p:ph type="title"/>
          </p:nvPr>
        </p:nvSpPr>
        <p:spPr>
          <a:xfrm>
            <a:off x="1050879" y="609601"/>
            <a:ext cx="4476464" cy="1216024"/>
          </a:xfrm>
        </p:spPr>
        <p:txBody>
          <a:bodyPr>
            <a:normAutofit/>
          </a:bodyPr>
          <a:lstStyle/>
          <a:p>
            <a:pPr algn="ctr"/>
            <a:r>
              <a:rPr lang="en-GB" dirty="0"/>
              <a:t>Hr strategy and planning </a:t>
            </a:r>
          </a:p>
        </p:txBody>
      </p:sp>
      <p:sp>
        <p:nvSpPr>
          <p:cNvPr id="3" name="Content Placeholder 2">
            <a:extLst>
              <a:ext uri="{FF2B5EF4-FFF2-40B4-BE49-F238E27FC236}">
                <a16:creationId xmlns:a16="http://schemas.microsoft.com/office/drawing/2014/main" id="{4844441F-44CB-5FD7-448F-0689D1657847}"/>
              </a:ext>
            </a:extLst>
          </p:cNvPr>
          <p:cNvSpPr>
            <a:spLocks noGrp="1"/>
          </p:cNvSpPr>
          <p:nvPr>
            <p:ph idx="1"/>
          </p:nvPr>
        </p:nvSpPr>
        <p:spPr>
          <a:xfrm>
            <a:off x="1050879" y="2163685"/>
            <a:ext cx="3875963" cy="4107020"/>
          </a:xfrm>
        </p:spPr>
        <p:txBody>
          <a:bodyPr>
            <a:normAutofit/>
          </a:bodyPr>
          <a:lstStyle/>
          <a:p>
            <a:pPr marL="0" indent="0">
              <a:lnSpc>
                <a:spcPct val="90000"/>
              </a:lnSpc>
              <a:buNone/>
            </a:pPr>
            <a:r>
              <a:rPr lang="en-GB" sz="1900" dirty="0"/>
              <a:t>  HR specialists actively participate in the organization's strategic planning process. They develop workforce planning and succession planning initiatives, identify future talent requirements, and align HR practises with the overall business strategy.</a:t>
            </a:r>
          </a:p>
          <a:p>
            <a:pPr marL="0" indent="0">
              <a:lnSpc>
                <a:spcPct val="90000"/>
              </a:lnSpc>
              <a:buNone/>
            </a:pPr>
            <a:r>
              <a:rPr lang="en-GB" sz="1900" dirty="0"/>
              <a:t>  HR professionals assist in ensuring that the right talent is available to support success by understanding the objectives and challenges of the organization.</a:t>
            </a:r>
          </a:p>
          <a:p>
            <a:pPr>
              <a:lnSpc>
                <a:spcPct val="90000"/>
              </a:lnSpc>
            </a:pPr>
            <a:endParaRPr lang="en-GB" sz="1900" dirty="0"/>
          </a:p>
        </p:txBody>
      </p:sp>
      <p:pic>
        <p:nvPicPr>
          <p:cNvPr id="5" name="Picture 4" descr="Light bulb on yellow background with sketched light beams and cord">
            <a:extLst>
              <a:ext uri="{FF2B5EF4-FFF2-40B4-BE49-F238E27FC236}">
                <a16:creationId xmlns:a16="http://schemas.microsoft.com/office/drawing/2014/main" id="{B6769E5E-0206-5221-0CD4-A041784767B9}"/>
              </a:ext>
            </a:extLst>
          </p:cNvPr>
          <p:cNvPicPr>
            <a:picLocks noChangeAspect="1"/>
          </p:cNvPicPr>
          <p:nvPr/>
        </p:nvPicPr>
        <p:blipFill rotWithShape="1">
          <a:blip r:embed="rId2"/>
          <a:srcRect l="37862" r="-1" b="-1"/>
          <a:stretch/>
        </p:blipFill>
        <p:spPr>
          <a:xfrm>
            <a:off x="5251840" y="1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p:spPr>
      </p:pic>
    </p:spTree>
    <p:extLst>
      <p:ext uri="{BB962C8B-B14F-4D97-AF65-F5344CB8AC3E}">
        <p14:creationId xmlns:p14="http://schemas.microsoft.com/office/powerpoint/2010/main" val="23312571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24" name="Ink 23">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24" name="Ink 23">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26" name="Rectangle 25">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Colleagues huddle">
            <a:extLst>
              <a:ext uri="{FF2B5EF4-FFF2-40B4-BE49-F238E27FC236}">
                <a16:creationId xmlns:a16="http://schemas.microsoft.com/office/drawing/2014/main" id="{51A0425E-2304-043F-3DE1-9DEE2BBC0A7B}"/>
              </a:ext>
            </a:extLst>
          </p:cNvPr>
          <p:cNvPicPr>
            <a:picLocks noGrp="1" noChangeAspect="1"/>
          </p:cNvPicPr>
          <p:nvPr>
            <p:ph idx="1"/>
          </p:nvPr>
        </p:nvPicPr>
        <p:blipFill rotWithShape="1">
          <a:blip r:embed="rId5">
            <a:extLst>
              <a:ext uri="{28A0092B-C50C-407E-A947-70E740481C1C}">
                <a14:useLocalDpi xmlns:a14="http://schemas.microsoft.com/office/drawing/2010/main" val="0"/>
              </a:ext>
            </a:extLst>
          </a:blip>
          <a:srcRect t="9002" b="6729"/>
          <a:stretch/>
        </p:blipFill>
        <p:spPr>
          <a:xfrm>
            <a:off x="1" y="1"/>
            <a:ext cx="12192000" cy="6857999"/>
          </a:xfrm>
          <a:prstGeom prst="rect">
            <a:avLst/>
          </a:prstGeom>
        </p:spPr>
      </p:pic>
      <p:sp useBgFill="1">
        <p:nvSpPr>
          <p:cNvPr id="28" name="Freeform: Shape 27">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81D1C05-6906-5C62-19CF-BEF9BE6D9800}"/>
              </a:ext>
            </a:extLst>
          </p:cNvPr>
          <p:cNvSpPr>
            <a:spLocks noGrp="1"/>
          </p:cNvSpPr>
          <p:nvPr>
            <p:ph type="title"/>
          </p:nvPr>
        </p:nvSpPr>
        <p:spPr>
          <a:xfrm>
            <a:off x="1037809" y="1071350"/>
            <a:ext cx="4775162" cy="1475906"/>
          </a:xfrm>
        </p:spPr>
        <p:txBody>
          <a:bodyPr vert="horz" lIns="91440" tIns="45720" rIns="91440" bIns="45720" rtlCol="0" anchor="ctr">
            <a:normAutofit/>
          </a:bodyPr>
          <a:lstStyle/>
          <a:p>
            <a:pPr algn="ctr"/>
            <a:r>
              <a:rPr lang="en-US" sz="2800"/>
              <a:t>Therefore </a:t>
            </a:r>
          </a:p>
        </p:txBody>
      </p:sp>
      <p:sp>
        <p:nvSpPr>
          <p:cNvPr id="30"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7C8DC7A7-6D9C-8718-4A9A-7F14DC7ECE4E}"/>
              </a:ext>
            </a:extLst>
          </p:cNvPr>
          <p:cNvSpPr>
            <a:spLocks noGrp="1"/>
          </p:cNvSpPr>
          <p:nvPr>
            <p:ph type="body" sz="half" idx="2"/>
          </p:nvPr>
        </p:nvSpPr>
        <p:spPr>
          <a:xfrm>
            <a:off x="1189319" y="2547257"/>
            <a:ext cx="4458446" cy="3239392"/>
          </a:xfrm>
        </p:spPr>
        <p:txBody>
          <a:bodyPr vert="horz" lIns="91440" tIns="45720" rIns="91440" bIns="45720" rtlCol="0" anchor="ctr">
            <a:normAutofit/>
          </a:bodyPr>
          <a:lstStyle/>
          <a:p>
            <a:r>
              <a:rPr lang="en-US" dirty="0"/>
              <a:t>Professionals in human resources have a varied and important role in contemporary </a:t>
            </a:r>
            <a:r>
              <a:rPr lang="en-US" dirty="0" err="1"/>
              <a:t>organisations</a:t>
            </a:r>
            <a:r>
              <a:rPr lang="en-US" dirty="0"/>
              <a:t>. They are in charge of enticing, nurturing, and keeping skilled and engaged employees.</a:t>
            </a:r>
          </a:p>
        </p:txBody>
      </p:sp>
    </p:spTree>
    <p:extLst>
      <p:ext uri="{BB962C8B-B14F-4D97-AF65-F5344CB8AC3E}">
        <p14:creationId xmlns:p14="http://schemas.microsoft.com/office/powerpoint/2010/main" val="24703016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BAB0BC72-1C3A-421F-AB0A-D480DA93F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28763" cy="6858000"/>
          </a:xfrm>
          <a:custGeom>
            <a:avLst/>
            <a:gdLst>
              <a:gd name="connsiteX0" fmla="*/ 0 w 7228763"/>
              <a:gd name="connsiteY0" fmla="*/ 0 h 6858000"/>
              <a:gd name="connsiteX1" fmla="*/ 501961 w 7228763"/>
              <a:gd name="connsiteY1" fmla="*/ 0 h 6858000"/>
              <a:gd name="connsiteX2" fmla="*/ 723901 w 7228763"/>
              <a:gd name="connsiteY2" fmla="*/ 0 h 6858000"/>
              <a:gd name="connsiteX3" fmla="*/ 7228583 w 7228763"/>
              <a:gd name="connsiteY3" fmla="*/ 0 h 6858000"/>
              <a:gd name="connsiteX4" fmla="*/ 7228763 w 7228763"/>
              <a:gd name="connsiteY4" fmla="*/ 1 h 6858000"/>
              <a:gd name="connsiteX5" fmla="*/ 7221350 w 7228763"/>
              <a:gd name="connsiteY5" fmla="*/ 30700 h 6858000"/>
              <a:gd name="connsiteX6" fmla="*/ 7199900 w 7228763"/>
              <a:gd name="connsiteY6" fmla="*/ 310025 h 6858000"/>
              <a:gd name="connsiteX7" fmla="*/ 7214938 w 7228763"/>
              <a:gd name="connsiteY7" fmla="*/ 443960 h 6858000"/>
              <a:gd name="connsiteX8" fmla="*/ 7174238 w 7228763"/>
              <a:gd name="connsiteY8" fmla="*/ 642659 h 6858000"/>
              <a:gd name="connsiteX9" fmla="*/ 7166213 w 7228763"/>
              <a:gd name="connsiteY9" fmla="*/ 673307 h 6858000"/>
              <a:gd name="connsiteX10" fmla="*/ 7128963 w 7228763"/>
              <a:gd name="connsiteY10" fmla="*/ 839641 h 6858000"/>
              <a:gd name="connsiteX11" fmla="*/ 7066183 w 7228763"/>
              <a:gd name="connsiteY11" fmla="*/ 958357 h 6858000"/>
              <a:gd name="connsiteX12" fmla="*/ 7070620 w 7228763"/>
              <a:gd name="connsiteY12" fmla="*/ 963398 h 6858000"/>
              <a:gd name="connsiteX13" fmla="*/ 7022851 w 7228763"/>
              <a:gd name="connsiteY13" fmla="*/ 1117169 h 6858000"/>
              <a:gd name="connsiteX14" fmla="*/ 7019920 w 7228763"/>
              <a:gd name="connsiteY14" fmla="*/ 1144352 h 6858000"/>
              <a:gd name="connsiteX15" fmla="*/ 7021476 w 7228763"/>
              <a:gd name="connsiteY15" fmla="*/ 1164484 h 6858000"/>
              <a:gd name="connsiteX16" fmla="*/ 7005576 w 7228763"/>
              <a:gd name="connsiteY16" fmla="*/ 1213829 h 6858000"/>
              <a:gd name="connsiteX17" fmla="*/ 6970919 w 7228763"/>
              <a:gd name="connsiteY17" fmla="*/ 1294823 h 6858000"/>
              <a:gd name="connsiteX18" fmla="*/ 6965413 w 7228763"/>
              <a:gd name="connsiteY18" fmla="*/ 1312193 h 6858000"/>
              <a:gd name="connsiteX19" fmla="*/ 6968106 w 7228763"/>
              <a:gd name="connsiteY19" fmla="*/ 1327626 h 6858000"/>
              <a:gd name="connsiteX20" fmla="*/ 6975202 w 7228763"/>
              <a:gd name="connsiteY20" fmla="*/ 1331644 h 6858000"/>
              <a:gd name="connsiteX21" fmla="*/ 6973366 w 7228763"/>
              <a:gd name="connsiteY21" fmla="*/ 1341276 h 6858000"/>
              <a:gd name="connsiteX22" fmla="*/ 6974428 w 7228763"/>
              <a:gd name="connsiteY22" fmla="*/ 1343945 h 6858000"/>
              <a:gd name="connsiteX23" fmla="*/ 6978971 w 7228763"/>
              <a:gd name="connsiteY23" fmla="*/ 1359134 h 6858000"/>
              <a:gd name="connsiteX24" fmla="*/ 6946335 w 7228763"/>
              <a:gd name="connsiteY24" fmla="*/ 1427803 h 6858000"/>
              <a:gd name="connsiteX25" fmla="*/ 6907208 w 7228763"/>
              <a:gd name="connsiteY25" fmla="*/ 1540278 h 6858000"/>
              <a:gd name="connsiteX26" fmla="*/ 6901698 w 7228763"/>
              <a:gd name="connsiteY26" fmla="*/ 1547262 h 6858000"/>
              <a:gd name="connsiteX27" fmla="*/ 6902877 w 7228763"/>
              <a:gd name="connsiteY27" fmla="*/ 1577056 h 6858000"/>
              <a:gd name="connsiteX28" fmla="*/ 6904067 w 7228763"/>
              <a:gd name="connsiteY28" fmla="*/ 1595898 h 6858000"/>
              <a:gd name="connsiteX29" fmla="*/ 6891817 w 7228763"/>
              <a:gd name="connsiteY29" fmla="*/ 1703726 h 6858000"/>
              <a:gd name="connsiteX30" fmla="*/ 6898520 w 7228763"/>
              <a:gd name="connsiteY30" fmla="*/ 1809535 h 6858000"/>
              <a:gd name="connsiteX31" fmla="*/ 6897783 w 7228763"/>
              <a:gd name="connsiteY31" fmla="*/ 2018310 h 6858000"/>
              <a:gd name="connsiteX32" fmla="*/ 6887647 w 7228763"/>
              <a:gd name="connsiteY32" fmla="*/ 2071355 h 6858000"/>
              <a:gd name="connsiteX33" fmla="*/ 6888952 w 7228763"/>
              <a:gd name="connsiteY33" fmla="*/ 2141166 h 6858000"/>
              <a:gd name="connsiteX34" fmla="*/ 6887101 w 7228763"/>
              <a:gd name="connsiteY34" fmla="*/ 2154548 h 6858000"/>
              <a:gd name="connsiteX35" fmla="*/ 6880519 w 7228763"/>
              <a:gd name="connsiteY35" fmla="*/ 2158153 h 6858000"/>
              <a:gd name="connsiteX36" fmla="*/ 6873389 w 7228763"/>
              <a:gd name="connsiteY36" fmla="*/ 2178174 h 6858000"/>
              <a:gd name="connsiteX37" fmla="*/ 6871679 w 7228763"/>
              <a:gd name="connsiteY37" fmla="*/ 2202858 h 6858000"/>
              <a:gd name="connsiteX38" fmla="*/ 6870321 w 7228763"/>
              <a:gd name="connsiteY38" fmla="*/ 2320214 h 6858000"/>
              <a:gd name="connsiteX39" fmla="*/ 6857787 w 7228763"/>
              <a:gd name="connsiteY39" fmla="*/ 2417011 h 6858000"/>
              <a:gd name="connsiteX40" fmla="*/ 6850905 w 7228763"/>
              <a:gd name="connsiteY40" fmla="*/ 2454207 h 6858000"/>
              <a:gd name="connsiteX41" fmla="*/ 6848900 w 7228763"/>
              <a:gd name="connsiteY41" fmla="*/ 2487203 h 6858000"/>
              <a:gd name="connsiteX42" fmla="*/ 6837487 w 7228763"/>
              <a:gd name="connsiteY42" fmla="*/ 2512282 h 6858000"/>
              <a:gd name="connsiteX43" fmla="*/ 6838494 w 7228763"/>
              <a:gd name="connsiteY43" fmla="*/ 2514318 h 6858000"/>
              <a:gd name="connsiteX44" fmla="*/ 6863982 w 7228763"/>
              <a:gd name="connsiteY44" fmla="*/ 2574334 h 6858000"/>
              <a:gd name="connsiteX45" fmla="*/ 6862893 w 7228763"/>
              <a:gd name="connsiteY45" fmla="*/ 2579877 h 6858000"/>
              <a:gd name="connsiteX46" fmla="*/ 6863047 w 7228763"/>
              <a:gd name="connsiteY46" fmla="*/ 2608928 h 6858000"/>
              <a:gd name="connsiteX47" fmla="*/ 6862462 w 7228763"/>
              <a:gd name="connsiteY47" fmla="*/ 2613111 h 6858000"/>
              <a:gd name="connsiteX48" fmla="*/ 6854084 w 7228763"/>
              <a:gd name="connsiteY48" fmla="*/ 2621996 h 6858000"/>
              <a:gd name="connsiteX49" fmla="*/ 6856559 w 7228763"/>
              <a:gd name="connsiteY49" fmla="*/ 2634265 h 6858000"/>
              <a:gd name="connsiteX50" fmla="*/ 6847985 w 7228763"/>
              <a:gd name="connsiteY50" fmla="*/ 2647237 h 6858000"/>
              <a:gd name="connsiteX51" fmla="*/ 6854115 w 7228763"/>
              <a:gd name="connsiteY51" fmla="*/ 2650786 h 6858000"/>
              <a:gd name="connsiteX52" fmla="*/ 6859942 w 7228763"/>
              <a:gd name="connsiteY52" fmla="*/ 2661993 h 6858000"/>
              <a:gd name="connsiteX53" fmla="*/ 6851884 w 7228763"/>
              <a:gd name="connsiteY53" fmla="*/ 2670949 h 6858000"/>
              <a:gd name="connsiteX54" fmla="*/ 6846115 w 7228763"/>
              <a:gd name="connsiteY54" fmla="*/ 2690255 h 6858000"/>
              <a:gd name="connsiteX55" fmla="*/ 6846964 w 7228763"/>
              <a:gd name="connsiteY55" fmla="*/ 2695683 h 6858000"/>
              <a:gd name="connsiteX56" fmla="*/ 6836011 w 7228763"/>
              <a:gd name="connsiteY56" fmla="*/ 2713964 h 6858000"/>
              <a:gd name="connsiteX57" fmla="*/ 6830478 w 7228763"/>
              <a:gd name="connsiteY57" fmla="*/ 2730175 h 6858000"/>
              <a:gd name="connsiteX58" fmla="*/ 6841091 w 7228763"/>
              <a:gd name="connsiteY58" fmla="*/ 2763497 h 6858000"/>
              <a:gd name="connsiteX59" fmla="*/ 6803520 w 7228763"/>
              <a:gd name="connsiteY59" fmla="*/ 3051539 h 6858000"/>
              <a:gd name="connsiteX60" fmla="*/ 6733280 w 7228763"/>
              <a:gd name="connsiteY60" fmla="*/ 3335396 h 6858000"/>
              <a:gd name="connsiteX61" fmla="*/ 6735884 w 7228763"/>
              <a:gd name="connsiteY61" fmla="*/ 3456509 h 6858000"/>
              <a:gd name="connsiteX62" fmla="*/ 6715764 w 7228763"/>
              <a:gd name="connsiteY62" fmla="*/ 3531827 h 6858000"/>
              <a:gd name="connsiteX63" fmla="*/ 6730329 w 7228763"/>
              <a:gd name="connsiteY63" fmla="*/ 3570877 h 6858000"/>
              <a:gd name="connsiteX64" fmla="*/ 6727426 w 7228763"/>
              <a:gd name="connsiteY64" fmla="*/ 3583849 h 6858000"/>
              <a:gd name="connsiteX65" fmla="*/ 6718706 w 7228763"/>
              <a:gd name="connsiteY65" fmla="*/ 3592763 h 6858000"/>
              <a:gd name="connsiteX66" fmla="*/ 6693350 w 7228763"/>
              <a:gd name="connsiteY66" fmla="*/ 3653485 h 6858000"/>
              <a:gd name="connsiteX67" fmla="*/ 6685983 w 7228763"/>
              <a:gd name="connsiteY67" fmla="*/ 3670528 h 6858000"/>
              <a:gd name="connsiteX68" fmla="*/ 6687033 w 7228763"/>
              <a:gd name="connsiteY68" fmla="*/ 3685990 h 6858000"/>
              <a:gd name="connsiteX69" fmla="*/ 6693711 w 7228763"/>
              <a:gd name="connsiteY69" fmla="*/ 3690283 h 6858000"/>
              <a:gd name="connsiteX70" fmla="*/ 6690843 w 7228763"/>
              <a:gd name="connsiteY70" fmla="*/ 3699787 h 6858000"/>
              <a:gd name="connsiteX71" fmla="*/ 6691624 w 7228763"/>
              <a:gd name="connsiteY71" fmla="*/ 3702486 h 6858000"/>
              <a:gd name="connsiteX72" fmla="*/ 6694549 w 7228763"/>
              <a:gd name="connsiteY72" fmla="*/ 3717784 h 6858000"/>
              <a:gd name="connsiteX73" fmla="*/ 6662489 w 7228763"/>
              <a:gd name="connsiteY73" fmla="*/ 3746229 h 6858000"/>
              <a:gd name="connsiteX74" fmla="*/ 6575429 w 7228763"/>
              <a:gd name="connsiteY74" fmla="*/ 3924910 h 6858000"/>
              <a:gd name="connsiteX75" fmla="*/ 6538994 w 7228763"/>
              <a:gd name="connsiteY75" fmla="*/ 3989353 h 6858000"/>
              <a:gd name="connsiteX76" fmla="*/ 6535698 w 7228763"/>
              <a:gd name="connsiteY76" fmla="*/ 4033899 h 6858000"/>
              <a:gd name="connsiteX77" fmla="*/ 6527053 w 7228763"/>
              <a:gd name="connsiteY77" fmla="*/ 4142250 h 6858000"/>
              <a:gd name="connsiteX78" fmla="*/ 6501843 w 7228763"/>
              <a:gd name="connsiteY78" fmla="*/ 4329442 h 6858000"/>
              <a:gd name="connsiteX79" fmla="*/ 6489841 w 7228763"/>
              <a:gd name="connsiteY79" fmla="*/ 4456184 h 6858000"/>
              <a:gd name="connsiteX80" fmla="*/ 6482918 w 7228763"/>
              <a:gd name="connsiteY80" fmla="*/ 4468478 h 6858000"/>
              <a:gd name="connsiteX81" fmla="*/ 6484019 w 7228763"/>
              <a:gd name="connsiteY81" fmla="*/ 4469862 h 6858000"/>
              <a:gd name="connsiteX82" fmla="*/ 6481759 w 7228763"/>
              <a:gd name="connsiteY82" fmla="*/ 4483797 h 6858000"/>
              <a:gd name="connsiteX83" fmla="*/ 6477370 w 7228763"/>
              <a:gd name="connsiteY83" fmla="*/ 4487091 h 6858000"/>
              <a:gd name="connsiteX84" fmla="*/ 6474598 w 7228763"/>
              <a:gd name="connsiteY84" fmla="*/ 4496728 h 6858000"/>
              <a:gd name="connsiteX85" fmla="*/ 6465848 w 7228763"/>
              <a:gd name="connsiteY85" fmla="*/ 4515918 h 6858000"/>
              <a:gd name="connsiteX86" fmla="*/ 6467296 w 7228763"/>
              <a:gd name="connsiteY86" fmla="*/ 4519316 h 6858000"/>
              <a:gd name="connsiteX87" fmla="*/ 6458903 w 7228763"/>
              <a:gd name="connsiteY87" fmla="*/ 4547957 h 6858000"/>
              <a:gd name="connsiteX88" fmla="*/ 6460248 w 7228763"/>
              <a:gd name="connsiteY88" fmla="*/ 4548262 h 6858000"/>
              <a:gd name="connsiteX89" fmla="*/ 6464276 w 7228763"/>
              <a:gd name="connsiteY89" fmla="*/ 4555939 h 6858000"/>
              <a:gd name="connsiteX90" fmla="*/ 6468635 w 7228763"/>
              <a:gd name="connsiteY90" fmla="*/ 4570815 h 6858000"/>
              <a:gd name="connsiteX91" fmla="*/ 6488206 w 7228763"/>
              <a:gd name="connsiteY91" fmla="*/ 4633846 h 6858000"/>
              <a:gd name="connsiteX92" fmla="*/ 6487272 w 7228763"/>
              <a:gd name="connsiteY92" fmla="*/ 4639816 h 6858000"/>
              <a:gd name="connsiteX93" fmla="*/ 6487581 w 7228763"/>
              <a:gd name="connsiteY93" fmla="*/ 4639923 h 6858000"/>
              <a:gd name="connsiteX94" fmla="*/ 6487249 w 7228763"/>
              <a:gd name="connsiteY94" fmla="*/ 4646192 h 6858000"/>
              <a:gd name="connsiteX95" fmla="*/ 6485570 w 7228763"/>
              <a:gd name="connsiteY95" fmla="*/ 4650706 h 6858000"/>
              <a:gd name="connsiteX96" fmla="*/ 6483759 w 7228763"/>
              <a:gd name="connsiteY96" fmla="*/ 4662290 h 6858000"/>
              <a:gd name="connsiteX97" fmla="*/ 6485315 w 7228763"/>
              <a:gd name="connsiteY97" fmla="*/ 4666180 h 6858000"/>
              <a:gd name="connsiteX98" fmla="*/ 6489077 w 7228763"/>
              <a:gd name="connsiteY98" fmla="*/ 4667585 h 6858000"/>
              <a:gd name="connsiteX99" fmla="*/ 6488467 w 7228763"/>
              <a:gd name="connsiteY99" fmla="*/ 4668660 h 6858000"/>
              <a:gd name="connsiteX100" fmla="*/ 6496179 w 7228763"/>
              <a:gd name="connsiteY100" fmla="*/ 4689807 h 6858000"/>
              <a:gd name="connsiteX101" fmla="*/ 6500957 w 7228763"/>
              <a:gd name="connsiteY101" fmla="*/ 4737890 h 6858000"/>
              <a:gd name="connsiteX102" fmla="*/ 6498641 w 7228763"/>
              <a:gd name="connsiteY102" fmla="*/ 4765657 h 6858000"/>
              <a:gd name="connsiteX103" fmla="*/ 6497829 w 7228763"/>
              <a:gd name="connsiteY103" fmla="*/ 4841463 h 6858000"/>
              <a:gd name="connsiteX104" fmla="*/ 6521578 w 7228763"/>
              <a:gd name="connsiteY104" fmla="*/ 4969863 h 6858000"/>
              <a:gd name="connsiteX105" fmla="*/ 6518695 w 7228763"/>
              <a:gd name="connsiteY105" fmla="*/ 4974028 h 6858000"/>
              <a:gd name="connsiteX106" fmla="*/ 6516513 w 7228763"/>
              <a:gd name="connsiteY106" fmla="*/ 4980318 h 6858000"/>
              <a:gd name="connsiteX107" fmla="*/ 6516763 w 7228763"/>
              <a:gd name="connsiteY107" fmla="*/ 4980501 h 6858000"/>
              <a:gd name="connsiteX108" fmla="*/ 6514121 w 7228763"/>
              <a:gd name="connsiteY108" fmla="*/ 4986338 h 6858000"/>
              <a:gd name="connsiteX109" fmla="*/ 6511173 w 7228763"/>
              <a:gd name="connsiteY109" fmla="*/ 4991296 h 6858000"/>
              <a:gd name="connsiteX110" fmla="*/ 6546537 w 7228763"/>
              <a:gd name="connsiteY110" fmla="*/ 5076895 h 6858000"/>
              <a:gd name="connsiteX111" fmla="*/ 6544581 w 7228763"/>
              <a:gd name="connsiteY111" fmla="*/ 5081568 h 6858000"/>
              <a:gd name="connsiteX112" fmla="*/ 6543750 w 7228763"/>
              <a:gd name="connsiteY112" fmla="*/ 5088173 h 6858000"/>
              <a:gd name="connsiteX113" fmla="*/ 6544034 w 7228763"/>
              <a:gd name="connsiteY113" fmla="*/ 5088300 h 6858000"/>
              <a:gd name="connsiteX114" fmla="*/ 6542660 w 7228763"/>
              <a:gd name="connsiteY114" fmla="*/ 5094558 h 6858000"/>
              <a:gd name="connsiteX115" fmla="*/ 6532096 w 7228763"/>
              <a:gd name="connsiteY115" fmla="*/ 5125620 h 6858000"/>
              <a:gd name="connsiteX116" fmla="*/ 6533049 w 7228763"/>
              <a:gd name="connsiteY116" fmla="*/ 5268004 h 6858000"/>
              <a:gd name="connsiteX117" fmla="*/ 6533970 w 7228763"/>
              <a:gd name="connsiteY117" fmla="*/ 5269530 h 6858000"/>
              <a:gd name="connsiteX118" fmla="*/ 6502603 w 7228763"/>
              <a:gd name="connsiteY118" fmla="*/ 5390941 h 6858000"/>
              <a:gd name="connsiteX119" fmla="*/ 6477660 w 7228763"/>
              <a:gd name="connsiteY119" fmla="*/ 5539927 h 6858000"/>
              <a:gd name="connsiteX120" fmla="*/ 6456458 w 7228763"/>
              <a:gd name="connsiteY120" fmla="*/ 5791594 h 6858000"/>
              <a:gd name="connsiteX121" fmla="*/ 6434556 w 7228763"/>
              <a:gd name="connsiteY121" fmla="*/ 5855206 h 6858000"/>
              <a:gd name="connsiteX122" fmla="*/ 6418454 w 7228763"/>
              <a:gd name="connsiteY122" fmla="*/ 5873582 h 6858000"/>
              <a:gd name="connsiteX123" fmla="*/ 6419875 w 7228763"/>
              <a:gd name="connsiteY123" fmla="*/ 5876037 h 6858000"/>
              <a:gd name="connsiteX124" fmla="*/ 6419775 w 7228763"/>
              <a:gd name="connsiteY124" fmla="*/ 5886534 h 6858000"/>
              <a:gd name="connsiteX125" fmla="*/ 6426971 w 7228763"/>
              <a:gd name="connsiteY125" fmla="*/ 5888644 h 6858000"/>
              <a:gd name="connsiteX126" fmla="*/ 6431999 w 7228763"/>
              <a:gd name="connsiteY126" fmla="*/ 5903832 h 6858000"/>
              <a:gd name="connsiteX127" fmla="*/ 6429798 w 7228763"/>
              <a:gd name="connsiteY127" fmla="*/ 5923391 h 6858000"/>
              <a:gd name="connsiteX128" fmla="*/ 6434072 w 7228763"/>
              <a:gd name="connsiteY128" fmla="*/ 6013205 h 6858000"/>
              <a:gd name="connsiteX129" fmla="*/ 6439333 w 7228763"/>
              <a:gd name="connsiteY129" fmla="*/ 6074018 h 6858000"/>
              <a:gd name="connsiteX130" fmla="*/ 6463083 w 7228763"/>
              <a:gd name="connsiteY130" fmla="*/ 6130837 h 6858000"/>
              <a:gd name="connsiteX131" fmla="*/ 6457360 w 7228763"/>
              <a:gd name="connsiteY131" fmla="*/ 6152982 h 6858000"/>
              <a:gd name="connsiteX132" fmla="*/ 6495529 w 7228763"/>
              <a:gd name="connsiteY132" fmla="*/ 6221100 h 6858000"/>
              <a:gd name="connsiteX133" fmla="*/ 6514948 w 7228763"/>
              <a:gd name="connsiteY133" fmla="*/ 6287550 h 6858000"/>
              <a:gd name="connsiteX134" fmla="*/ 6545124 w 7228763"/>
              <a:gd name="connsiteY134" fmla="*/ 6401595 h 6858000"/>
              <a:gd name="connsiteX135" fmla="*/ 6525833 w 7228763"/>
              <a:gd name="connsiteY135" fmla="*/ 6487110 h 6858000"/>
              <a:gd name="connsiteX136" fmla="*/ 6554825 w 7228763"/>
              <a:gd name="connsiteY136" fmla="*/ 6588589 h 6858000"/>
              <a:gd name="connsiteX137" fmla="*/ 6601569 w 7228763"/>
              <a:gd name="connsiteY137" fmla="*/ 6769963 h 6858000"/>
              <a:gd name="connsiteX138" fmla="*/ 6620945 w 7228763"/>
              <a:gd name="connsiteY138" fmla="*/ 6835814 h 6858000"/>
              <a:gd name="connsiteX139" fmla="*/ 6625906 w 7228763"/>
              <a:gd name="connsiteY139" fmla="*/ 6858000 h 6858000"/>
              <a:gd name="connsiteX140" fmla="*/ 723901 w 7228763"/>
              <a:gd name="connsiteY140" fmla="*/ 6858000 h 6858000"/>
              <a:gd name="connsiteX141" fmla="*/ 501961 w 7228763"/>
              <a:gd name="connsiteY141" fmla="*/ 6858000 h 6858000"/>
              <a:gd name="connsiteX142" fmla="*/ 0 w 7228763"/>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7228763" h="6858000">
                <a:moveTo>
                  <a:pt x="0" y="0"/>
                </a:moveTo>
                <a:lnTo>
                  <a:pt x="501961" y="0"/>
                </a:lnTo>
                <a:lnTo>
                  <a:pt x="723901" y="0"/>
                </a:lnTo>
                <a:lnTo>
                  <a:pt x="7228583" y="0"/>
                </a:lnTo>
                <a:lnTo>
                  <a:pt x="7228763" y="1"/>
                </a:lnTo>
                <a:lnTo>
                  <a:pt x="7221350" y="30700"/>
                </a:lnTo>
                <a:cubicBezTo>
                  <a:pt x="7216059" y="84364"/>
                  <a:pt x="7200969" y="241149"/>
                  <a:pt x="7199900" y="310025"/>
                </a:cubicBezTo>
                <a:cubicBezTo>
                  <a:pt x="7203643" y="367544"/>
                  <a:pt x="7214102" y="408251"/>
                  <a:pt x="7214938" y="443960"/>
                </a:cubicBezTo>
                <a:cubicBezTo>
                  <a:pt x="7210660" y="499397"/>
                  <a:pt x="7182360" y="604434"/>
                  <a:pt x="7174238" y="642659"/>
                </a:cubicBezTo>
                <a:cubicBezTo>
                  <a:pt x="7182965" y="657287"/>
                  <a:pt x="7155519" y="658191"/>
                  <a:pt x="7166213" y="673307"/>
                </a:cubicBezTo>
                <a:cubicBezTo>
                  <a:pt x="7166618" y="693769"/>
                  <a:pt x="7143764" y="797295"/>
                  <a:pt x="7128963" y="839641"/>
                </a:cubicBezTo>
                <a:cubicBezTo>
                  <a:pt x="7112293" y="887148"/>
                  <a:pt x="7075906" y="937731"/>
                  <a:pt x="7066183" y="958357"/>
                </a:cubicBezTo>
                <a:cubicBezTo>
                  <a:pt x="7056459" y="978983"/>
                  <a:pt x="7077843" y="936930"/>
                  <a:pt x="7070620" y="963398"/>
                </a:cubicBezTo>
                <a:cubicBezTo>
                  <a:pt x="7063399" y="989867"/>
                  <a:pt x="7031301" y="1087010"/>
                  <a:pt x="7022851" y="1117169"/>
                </a:cubicBezTo>
                <a:cubicBezTo>
                  <a:pt x="7039554" y="1118586"/>
                  <a:pt x="7009272" y="1135372"/>
                  <a:pt x="7019920" y="1144352"/>
                </a:cubicBezTo>
                <a:cubicBezTo>
                  <a:pt x="7029274" y="1150681"/>
                  <a:pt x="7022270" y="1157251"/>
                  <a:pt x="7021476" y="1164484"/>
                </a:cubicBezTo>
                <a:cubicBezTo>
                  <a:pt x="7028800" y="1173524"/>
                  <a:pt x="7015215" y="1205209"/>
                  <a:pt x="7005576" y="1213829"/>
                </a:cubicBezTo>
                <a:cubicBezTo>
                  <a:pt x="6972150" y="1235037"/>
                  <a:pt x="6996546" y="1277327"/>
                  <a:pt x="6970919" y="1294823"/>
                </a:cubicBezTo>
                <a:cubicBezTo>
                  <a:pt x="6967139" y="1300845"/>
                  <a:pt x="6965581" y="1306615"/>
                  <a:pt x="6965413" y="1312193"/>
                </a:cubicBezTo>
                <a:lnTo>
                  <a:pt x="6968106" y="1327626"/>
                </a:lnTo>
                <a:lnTo>
                  <a:pt x="6975202" y="1331644"/>
                </a:lnTo>
                <a:lnTo>
                  <a:pt x="6973366" y="1341276"/>
                </a:lnTo>
                <a:cubicBezTo>
                  <a:pt x="6973720" y="1342166"/>
                  <a:pt x="6974074" y="1343055"/>
                  <a:pt x="6974428" y="1343945"/>
                </a:cubicBezTo>
                <a:cubicBezTo>
                  <a:pt x="6976493" y="1349040"/>
                  <a:pt x="6978286" y="1354080"/>
                  <a:pt x="6978971" y="1359134"/>
                </a:cubicBezTo>
                <a:cubicBezTo>
                  <a:pt x="6974288" y="1373109"/>
                  <a:pt x="6958295" y="1397612"/>
                  <a:pt x="6946335" y="1427803"/>
                </a:cubicBezTo>
                <a:cubicBezTo>
                  <a:pt x="6924178" y="1460349"/>
                  <a:pt x="6924483" y="1505076"/>
                  <a:pt x="6907208" y="1540278"/>
                </a:cubicBezTo>
                <a:lnTo>
                  <a:pt x="6901698" y="1547262"/>
                </a:lnTo>
                <a:lnTo>
                  <a:pt x="6902877" y="1577056"/>
                </a:lnTo>
                <a:cubicBezTo>
                  <a:pt x="6907187" y="1582205"/>
                  <a:pt x="6908314" y="1589568"/>
                  <a:pt x="6904067" y="1595898"/>
                </a:cubicBezTo>
                <a:lnTo>
                  <a:pt x="6891817" y="1703726"/>
                </a:lnTo>
                <a:cubicBezTo>
                  <a:pt x="6890892" y="1739332"/>
                  <a:pt x="6882506" y="1754453"/>
                  <a:pt x="6898520" y="1809535"/>
                </a:cubicBezTo>
                <a:cubicBezTo>
                  <a:pt x="6919736" y="1868036"/>
                  <a:pt x="6890400" y="1952670"/>
                  <a:pt x="6897783" y="2018310"/>
                </a:cubicBezTo>
                <a:cubicBezTo>
                  <a:pt x="6868750" y="2053162"/>
                  <a:pt x="6894827" y="2034561"/>
                  <a:pt x="6887647" y="2071355"/>
                </a:cubicBezTo>
                <a:lnTo>
                  <a:pt x="6888952" y="2141166"/>
                </a:lnTo>
                <a:lnTo>
                  <a:pt x="6887101" y="2154548"/>
                </a:lnTo>
                <a:lnTo>
                  <a:pt x="6880519" y="2158153"/>
                </a:lnTo>
                <a:lnTo>
                  <a:pt x="6873389" y="2178174"/>
                </a:lnTo>
                <a:cubicBezTo>
                  <a:pt x="6871658" y="2185696"/>
                  <a:pt x="6870890" y="2193828"/>
                  <a:pt x="6871679" y="2202858"/>
                </a:cubicBezTo>
                <a:cubicBezTo>
                  <a:pt x="6884787" y="2232772"/>
                  <a:pt x="6852680" y="2283357"/>
                  <a:pt x="6870321" y="2320214"/>
                </a:cubicBezTo>
                <a:cubicBezTo>
                  <a:pt x="6868006" y="2355906"/>
                  <a:pt x="6861023" y="2394678"/>
                  <a:pt x="6857787" y="2417011"/>
                </a:cubicBezTo>
                <a:cubicBezTo>
                  <a:pt x="6846931" y="2426377"/>
                  <a:pt x="6863720" y="2456509"/>
                  <a:pt x="6850905" y="2454207"/>
                </a:cubicBezTo>
                <a:cubicBezTo>
                  <a:pt x="6856659" y="2464947"/>
                  <a:pt x="6853850" y="2476105"/>
                  <a:pt x="6848900" y="2487203"/>
                </a:cubicBezTo>
                <a:lnTo>
                  <a:pt x="6837487" y="2512282"/>
                </a:lnTo>
                <a:cubicBezTo>
                  <a:pt x="6837823" y="2512961"/>
                  <a:pt x="6838158" y="2513640"/>
                  <a:pt x="6838494" y="2514318"/>
                </a:cubicBezTo>
                <a:cubicBezTo>
                  <a:pt x="6846991" y="2534324"/>
                  <a:pt x="6855486" y="2554328"/>
                  <a:pt x="6863982" y="2574334"/>
                </a:cubicBezTo>
                <a:lnTo>
                  <a:pt x="6862893" y="2579877"/>
                </a:lnTo>
                <a:cubicBezTo>
                  <a:pt x="6862738" y="2585644"/>
                  <a:pt x="6863120" y="2603388"/>
                  <a:pt x="6863047" y="2608928"/>
                </a:cubicBezTo>
                <a:lnTo>
                  <a:pt x="6862462" y="2613111"/>
                </a:lnTo>
                <a:lnTo>
                  <a:pt x="6854084" y="2621996"/>
                </a:lnTo>
                <a:lnTo>
                  <a:pt x="6856559" y="2634265"/>
                </a:lnTo>
                <a:lnTo>
                  <a:pt x="6847985" y="2647237"/>
                </a:lnTo>
                <a:cubicBezTo>
                  <a:pt x="6850226" y="2648158"/>
                  <a:pt x="6852294" y="2649356"/>
                  <a:pt x="6854115" y="2650786"/>
                </a:cubicBezTo>
                <a:lnTo>
                  <a:pt x="6859942" y="2661993"/>
                </a:lnTo>
                <a:lnTo>
                  <a:pt x="6851884" y="2670949"/>
                </a:lnTo>
                <a:cubicBezTo>
                  <a:pt x="6864376" y="2672007"/>
                  <a:pt x="6849871" y="2681695"/>
                  <a:pt x="6846115" y="2690255"/>
                </a:cubicBezTo>
                <a:lnTo>
                  <a:pt x="6846964" y="2695683"/>
                </a:lnTo>
                <a:lnTo>
                  <a:pt x="6836011" y="2713964"/>
                </a:lnTo>
                <a:lnTo>
                  <a:pt x="6830478" y="2730175"/>
                </a:lnTo>
                <a:lnTo>
                  <a:pt x="6841091" y="2763497"/>
                </a:lnTo>
                <a:lnTo>
                  <a:pt x="6803520" y="3051539"/>
                </a:lnTo>
                <a:cubicBezTo>
                  <a:pt x="6790420" y="3165645"/>
                  <a:pt x="6749912" y="3216611"/>
                  <a:pt x="6733280" y="3335396"/>
                </a:cubicBezTo>
                <a:lnTo>
                  <a:pt x="6735884" y="3456509"/>
                </a:lnTo>
                <a:lnTo>
                  <a:pt x="6715764" y="3531827"/>
                </a:lnTo>
                <a:lnTo>
                  <a:pt x="6730329" y="3570877"/>
                </a:lnTo>
                <a:lnTo>
                  <a:pt x="6727426" y="3583849"/>
                </a:lnTo>
                <a:lnTo>
                  <a:pt x="6718706" y="3592763"/>
                </a:lnTo>
                <a:cubicBezTo>
                  <a:pt x="6707946" y="3613948"/>
                  <a:pt x="6713985" y="3641245"/>
                  <a:pt x="6693350" y="3653485"/>
                </a:cubicBezTo>
                <a:cubicBezTo>
                  <a:pt x="6688922" y="3659316"/>
                  <a:pt x="6686748" y="3664985"/>
                  <a:pt x="6685983" y="3670528"/>
                </a:cubicBezTo>
                <a:lnTo>
                  <a:pt x="6687033" y="3685990"/>
                </a:lnTo>
                <a:lnTo>
                  <a:pt x="6693711" y="3690283"/>
                </a:lnTo>
                <a:lnTo>
                  <a:pt x="6690843" y="3699787"/>
                </a:lnTo>
                <a:cubicBezTo>
                  <a:pt x="6691104" y="3700686"/>
                  <a:pt x="6691364" y="3701586"/>
                  <a:pt x="6691624" y="3702486"/>
                </a:cubicBezTo>
                <a:cubicBezTo>
                  <a:pt x="6693145" y="3707637"/>
                  <a:pt x="6694400" y="3712728"/>
                  <a:pt x="6694549" y="3717784"/>
                </a:cubicBezTo>
                <a:cubicBezTo>
                  <a:pt x="6659304" y="3711701"/>
                  <a:pt x="6689997" y="3759789"/>
                  <a:pt x="6662489" y="3746229"/>
                </a:cubicBezTo>
                <a:cubicBezTo>
                  <a:pt x="6642637" y="3780750"/>
                  <a:pt x="6605132" y="3867558"/>
                  <a:pt x="6575429" y="3924910"/>
                </a:cubicBezTo>
                <a:lnTo>
                  <a:pt x="6538994" y="3989353"/>
                </a:lnTo>
                <a:lnTo>
                  <a:pt x="6535698" y="4033899"/>
                </a:lnTo>
                <a:cubicBezTo>
                  <a:pt x="6533175" y="4070470"/>
                  <a:pt x="6530536" y="4110146"/>
                  <a:pt x="6527053" y="4142250"/>
                </a:cubicBezTo>
                <a:cubicBezTo>
                  <a:pt x="6519001" y="4200007"/>
                  <a:pt x="6506061" y="4278998"/>
                  <a:pt x="6501843" y="4329442"/>
                </a:cubicBezTo>
                <a:cubicBezTo>
                  <a:pt x="6495642" y="4381764"/>
                  <a:pt x="6492993" y="4433012"/>
                  <a:pt x="6489841" y="4456184"/>
                </a:cubicBezTo>
                <a:lnTo>
                  <a:pt x="6482918" y="4468478"/>
                </a:lnTo>
                <a:lnTo>
                  <a:pt x="6484019" y="4469862"/>
                </a:lnTo>
                <a:cubicBezTo>
                  <a:pt x="6485835" y="4476321"/>
                  <a:pt x="6484493" y="4480555"/>
                  <a:pt x="6481759" y="4483797"/>
                </a:cubicBezTo>
                <a:lnTo>
                  <a:pt x="6477370" y="4487091"/>
                </a:lnTo>
                <a:lnTo>
                  <a:pt x="6474598" y="4496728"/>
                </a:lnTo>
                <a:lnTo>
                  <a:pt x="6465848" y="4515918"/>
                </a:lnTo>
                <a:cubicBezTo>
                  <a:pt x="6466332" y="4517049"/>
                  <a:pt x="6466814" y="4518182"/>
                  <a:pt x="6467296" y="4519316"/>
                </a:cubicBezTo>
                <a:lnTo>
                  <a:pt x="6458903" y="4547957"/>
                </a:lnTo>
                <a:lnTo>
                  <a:pt x="6460248" y="4548262"/>
                </a:lnTo>
                <a:cubicBezTo>
                  <a:pt x="6463078" y="4549595"/>
                  <a:pt x="6464808" y="4551811"/>
                  <a:pt x="6464276" y="4555939"/>
                </a:cubicBezTo>
                <a:cubicBezTo>
                  <a:pt x="6486531" y="4548276"/>
                  <a:pt x="6472165" y="4557977"/>
                  <a:pt x="6468635" y="4570815"/>
                </a:cubicBezTo>
                <a:cubicBezTo>
                  <a:pt x="6472622" y="4583801"/>
                  <a:pt x="6485098" y="4622347"/>
                  <a:pt x="6488206" y="4633846"/>
                </a:cubicBezTo>
                <a:lnTo>
                  <a:pt x="6487272" y="4639816"/>
                </a:lnTo>
                <a:lnTo>
                  <a:pt x="6487581" y="4639923"/>
                </a:lnTo>
                <a:cubicBezTo>
                  <a:pt x="6488082" y="4641190"/>
                  <a:pt x="6488037" y="4643141"/>
                  <a:pt x="6487249" y="4646192"/>
                </a:cubicBezTo>
                <a:lnTo>
                  <a:pt x="6485570" y="4650706"/>
                </a:lnTo>
                <a:lnTo>
                  <a:pt x="6483759" y="4662290"/>
                </a:lnTo>
                <a:cubicBezTo>
                  <a:pt x="6484278" y="4663587"/>
                  <a:pt x="6484797" y="4664883"/>
                  <a:pt x="6485315" y="4666180"/>
                </a:cubicBezTo>
                <a:lnTo>
                  <a:pt x="6489077" y="4667585"/>
                </a:lnTo>
                <a:lnTo>
                  <a:pt x="6488467" y="4668660"/>
                </a:lnTo>
                <a:cubicBezTo>
                  <a:pt x="6480300" y="4676831"/>
                  <a:pt x="6469898" y="4679345"/>
                  <a:pt x="6496179" y="4689807"/>
                </a:cubicBezTo>
                <a:cubicBezTo>
                  <a:pt x="6482141" y="4708535"/>
                  <a:pt x="6498545" y="4712235"/>
                  <a:pt x="6500957" y="4737890"/>
                </a:cubicBezTo>
                <a:cubicBezTo>
                  <a:pt x="6488706" y="4748600"/>
                  <a:pt x="6491350" y="4757223"/>
                  <a:pt x="6498641" y="4765657"/>
                </a:cubicBezTo>
                <a:cubicBezTo>
                  <a:pt x="6490164" y="4790618"/>
                  <a:pt x="6498852" y="4813399"/>
                  <a:pt x="6497829" y="4841463"/>
                </a:cubicBezTo>
                <a:lnTo>
                  <a:pt x="6521578" y="4969863"/>
                </a:lnTo>
                <a:lnTo>
                  <a:pt x="6518695" y="4974028"/>
                </a:lnTo>
                <a:cubicBezTo>
                  <a:pt x="6517064" y="4976933"/>
                  <a:pt x="6516439" y="4978909"/>
                  <a:pt x="6516513" y="4980318"/>
                </a:cubicBezTo>
                <a:lnTo>
                  <a:pt x="6516763" y="4980501"/>
                </a:lnTo>
                <a:lnTo>
                  <a:pt x="6514121" y="4986338"/>
                </a:lnTo>
                <a:lnTo>
                  <a:pt x="6511173" y="4991296"/>
                </a:lnTo>
                <a:cubicBezTo>
                  <a:pt x="6522961" y="5019829"/>
                  <a:pt x="6534748" y="5048361"/>
                  <a:pt x="6546537" y="5076895"/>
                </a:cubicBezTo>
                <a:lnTo>
                  <a:pt x="6544581" y="5081568"/>
                </a:lnTo>
                <a:cubicBezTo>
                  <a:pt x="6543589" y="5084748"/>
                  <a:pt x="6543387" y="5086810"/>
                  <a:pt x="6543750" y="5088173"/>
                </a:cubicBezTo>
                <a:lnTo>
                  <a:pt x="6544034" y="5088300"/>
                </a:lnTo>
                <a:lnTo>
                  <a:pt x="6542660" y="5094558"/>
                </a:lnTo>
                <a:cubicBezTo>
                  <a:pt x="6539647" y="5105196"/>
                  <a:pt x="6536055" y="5115626"/>
                  <a:pt x="6532096" y="5125620"/>
                </a:cubicBezTo>
                <a:cubicBezTo>
                  <a:pt x="6530494" y="5154527"/>
                  <a:pt x="6532737" y="5244020"/>
                  <a:pt x="6533049" y="5268004"/>
                </a:cubicBezTo>
                <a:cubicBezTo>
                  <a:pt x="6533356" y="5268513"/>
                  <a:pt x="6533664" y="5269021"/>
                  <a:pt x="6533970" y="5269530"/>
                </a:cubicBezTo>
                <a:lnTo>
                  <a:pt x="6502603" y="5390941"/>
                </a:lnTo>
                <a:cubicBezTo>
                  <a:pt x="6487576" y="5438194"/>
                  <a:pt x="6471524" y="5465286"/>
                  <a:pt x="6477660" y="5539927"/>
                </a:cubicBezTo>
                <a:cubicBezTo>
                  <a:pt x="6469926" y="5610775"/>
                  <a:pt x="6461800" y="5740573"/>
                  <a:pt x="6456458" y="5791594"/>
                </a:cubicBezTo>
                <a:cubicBezTo>
                  <a:pt x="6427890" y="5787060"/>
                  <a:pt x="6468179" y="5849672"/>
                  <a:pt x="6434556" y="5855206"/>
                </a:cubicBezTo>
                <a:cubicBezTo>
                  <a:pt x="6436026" y="5860240"/>
                  <a:pt x="6415712" y="5868910"/>
                  <a:pt x="6418454" y="5873582"/>
                </a:cubicBezTo>
                <a:cubicBezTo>
                  <a:pt x="6418927" y="5874401"/>
                  <a:pt x="6419401" y="5875218"/>
                  <a:pt x="6419875" y="5876037"/>
                </a:cubicBezTo>
                <a:lnTo>
                  <a:pt x="6419775" y="5886534"/>
                </a:lnTo>
                <a:lnTo>
                  <a:pt x="6426971" y="5888644"/>
                </a:lnTo>
                <a:cubicBezTo>
                  <a:pt x="6428647" y="5893707"/>
                  <a:pt x="6430322" y="5898769"/>
                  <a:pt x="6431999" y="5903832"/>
                </a:cubicBezTo>
                <a:cubicBezTo>
                  <a:pt x="6432764" y="5909651"/>
                  <a:pt x="6432285" y="5916068"/>
                  <a:pt x="6429798" y="5923391"/>
                </a:cubicBezTo>
                <a:cubicBezTo>
                  <a:pt x="6409104" y="5948880"/>
                  <a:pt x="6461339" y="5981626"/>
                  <a:pt x="6434072" y="6013205"/>
                </a:cubicBezTo>
                <a:cubicBezTo>
                  <a:pt x="6426624" y="6024901"/>
                  <a:pt x="6431095" y="6066777"/>
                  <a:pt x="6439333" y="6074018"/>
                </a:cubicBezTo>
                <a:cubicBezTo>
                  <a:pt x="6439795" y="6081731"/>
                  <a:pt x="6453428" y="6126985"/>
                  <a:pt x="6463083" y="6130837"/>
                </a:cubicBezTo>
                <a:cubicBezTo>
                  <a:pt x="6474368" y="6137057"/>
                  <a:pt x="6441750" y="6156330"/>
                  <a:pt x="6457360" y="6152982"/>
                </a:cubicBezTo>
                <a:cubicBezTo>
                  <a:pt x="6454563" y="6186619"/>
                  <a:pt x="6497804" y="6191636"/>
                  <a:pt x="6495529" y="6221100"/>
                </a:cubicBezTo>
                <a:cubicBezTo>
                  <a:pt x="6497396" y="6222126"/>
                  <a:pt x="6506682" y="6257468"/>
                  <a:pt x="6514948" y="6287550"/>
                </a:cubicBezTo>
                <a:cubicBezTo>
                  <a:pt x="6523215" y="6317632"/>
                  <a:pt x="6556102" y="6391312"/>
                  <a:pt x="6545124" y="6401595"/>
                </a:cubicBezTo>
                <a:cubicBezTo>
                  <a:pt x="6546214" y="6423902"/>
                  <a:pt x="6525024" y="6432919"/>
                  <a:pt x="6525833" y="6487110"/>
                </a:cubicBezTo>
                <a:cubicBezTo>
                  <a:pt x="6547115" y="6574474"/>
                  <a:pt x="6547900" y="6553611"/>
                  <a:pt x="6554825" y="6588589"/>
                </a:cubicBezTo>
                <a:cubicBezTo>
                  <a:pt x="6583783" y="6637976"/>
                  <a:pt x="6536155" y="6687723"/>
                  <a:pt x="6601569" y="6769963"/>
                </a:cubicBezTo>
                <a:cubicBezTo>
                  <a:pt x="6623036" y="6819284"/>
                  <a:pt x="6607516" y="6817955"/>
                  <a:pt x="6620945" y="6835814"/>
                </a:cubicBezTo>
                <a:lnTo>
                  <a:pt x="6625906" y="6858000"/>
                </a:lnTo>
                <a:lnTo>
                  <a:pt x="723901" y="6858000"/>
                </a:lnTo>
                <a:lnTo>
                  <a:pt x="50196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30CDF8D-57D4-CFE8-B6B9-F8BC5EAEB059}"/>
              </a:ext>
            </a:extLst>
          </p:cNvPr>
          <p:cNvSpPr>
            <a:spLocks noGrp="1"/>
          </p:cNvSpPr>
          <p:nvPr>
            <p:ph type="title"/>
          </p:nvPr>
        </p:nvSpPr>
        <p:spPr>
          <a:xfrm>
            <a:off x="1050879" y="609600"/>
            <a:ext cx="5562706" cy="1426234"/>
          </a:xfrm>
        </p:spPr>
        <p:txBody>
          <a:bodyPr>
            <a:normAutofit/>
          </a:bodyPr>
          <a:lstStyle/>
          <a:p>
            <a:pPr algn="ctr">
              <a:lnSpc>
                <a:spcPct val="100000"/>
              </a:lnSpc>
            </a:pPr>
            <a:r>
              <a:rPr lang="en-GB" dirty="0"/>
              <a:t>Relationships between employee and employer</a:t>
            </a:r>
          </a:p>
        </p:txBody>
      </p:sp>
      <p:sp>
        <p:nvSpPr>
          <p:cNvPr id="14" name="Content Placeholder 2">
            <a:extLst>
              <a:ext uri="{FF2B5EF4-FFF2-40B4-BE49-F238E27FC236}">
                <a16:creationId xmlns:a16="http://schemas.microsoft.com/office/drawing/2014/main" id="{9C36A047-FA2A-788E-FCC1-2AA23A973D6C}"/>
              </a:ext>
            </a:extLst>
          </p:cNvPr>
          <p:cNvSpPr>
            <a:spLocks noGrp="1"/>
          </p:cNvSpPr>
          <p:nvPr>
            <p:ph idx="1"/>
          </p:nvPr>
        </p:nvSpPr>
        <p:spPr>
          <a:xfrm>
            <a:off x="1050879" y="2357567"/>
            <a:ext cx="5216426" cy="3896810"/>
          </a:xfrm>
        </p:spPr>
        <p:txBody>
          <a:bodyPr>
            <a:normAutofit/>
          </a:bodyPr>
          <a:lstStyle/>
          <a:p>
            <a:pPr marL="0" indent="0">
              <a:lnSpc>
                <a:spcPct val="90000"/>
              </a:lnSpc>
              <a:buNone/>
            </a:pPr>
            <a:r>
              <a:rPr lang="en-GB" sz="1900">
                <a:effectLst/>
              </a:rPr>
              <a:t>  Building a good relationship between employers and employees is crucial for:</a:t>
            </a:r>
          </a:p>
          <a:p>
            <a:pPr>
              <a:lnSpc>
                <a:spcPct val="90000"/>
              </a:lnSpc>
              <a:buFont typeface="Wingdings" panose="05000000000000000000" pitchFamily="2" charset="2"/>
              <a:buChar char="v"/>
            </a:pPr>
            <a:r>
              <a:rPr lang="en-GB" sz="1900"/>
              <a:t>Maintaining a peaceful and enjoyable work environment;</a:t>
            </a:r>
          </a:p>
          <a:p>
            <a:pPr>
              <a:lnSpc>
                <a:spcPct val="90000"/>
              </a:lnSpc>
              <a:buFont typeface="Wingdings" panose="05000000000000000000" pitchFamily="2" charset="2"/>
              <a:buChar char="v"/>
            </a:pPr>
            <a:r>
              <a:rPr lang="en-GB" sz="1900"/>
              <a:t>Increasing the productivity and the results of the business </a:t>
            </a:r>
          </a:p>
          <a:p>
            <a:pPr>
              <a:lnSpc>
                <a:spcPct val="90000"/>
              </a:lnSpc>
              <a:buFont typeface="Wingdings" panose="05000000000000000000" pitchFamily="2" charset="2"/>
              <a:buChar char="v"/>
            </a:pPr>
            <a:r>
              <a:rPr lang="en-GB" sz="1900"/>
              <a:t>Achieving employee satisfaction and retention.  </a:t>
            </a:r>
          </a:p>
          <a:p>
            <a:pPr marL="0" indent="0">
              <a:lnSpc>
                <a:spcPct val="90000"/>
              </a:lnSpc>
              <a:buNone/>
            </a:pPr>
            <a:endParaRPr lang="en-GB" sz="1900"/>
          </a:p>
          <a:p>
            <a:pPr marL="0" indent="0">
              <a:lnSpc>
                <a:spcPct val="90000"/>
              </a:lnSpc>
              <a:buNone/>
            </a:pPr>
            <a:r>
              <a:rPr lang="en-GB" sz="1900"/>
              <a:t>  The understanding and implementing of these factors can result an engaging and supportive workplace. </a:t>
            </a:r>
          </a:p>
        </p:txBody>
      </p:sp>
      <p:pic>
        <p:nvPicPr>
          <p:cNvPr id="15" name="Graphic 6" descr="Onboarding">
            <a:extLst>
              <a:ext uri="{FF2B5EF4-FFF2-40B4-BE49-F238E27FC236}">
                <a16:creationId xmlns:a16="http://schemas.microsoft.com/office/drawing/2014/main" id="{659B7426-7F07-B137-6E66-5F5A346CBCC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53784" y="1460843"/>
            <a:ext cx="3951737" cy="3951737"/>
          </a:xfrm>
          <a:prstGeom prst="rect">
            <a:avLst/>
          </a:prstGeom>
        </p:spPr>
      </p:pic>
    </p:spTree>
    <p:extLst>
      <p:ext uri="{BB962C8B-B14F-4D97-AF65-F5344CB8AC3E}">
        <p14:creationId xmlns:p14="http://schemas.microsoft.com/office/powerpoint/2010/main" val="17517831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AF7CFF-C54C-A5C7-6A45-CFCA293DC2E9}"/>
              </a:ext>
            </a:extLst>
          </p:cNvPr>
          <p:cNvSpPr>
            <a:spLocks noGrp="1"/>
          </p:cNvSpPr>
          <p:nvPr>
            <p:ph type="title"/>
          </p:nvPr>
        </p:nvSpPr>
        <p:spPr>
          <a:xfrm>
            <a:off x="1050879" y="609601"/>
            <a:ext cx="4476464" cy="1216024"/>
          </a:xfrm>
        </p:spPr>
        <p:txBody>
          <a:bodyPr>
            <a:normAutofit/>
          </a:bodyPr>
          <a:lstStyle/>
          <a:p>
            <a:pPr algn="ctr"/>
            <a:r>
              <a:rPr lang="en-GB" dirty="0"/>
              <a:t>Effective communication </a:t>
            </a:r>
          </a:p>
        </p:txBody>
      </p:sp>
      <p:sp>
        <p:nvSpPr>
          <p:cNvPr id="3" name="Content Placeholder 2">
            <a:extLst>
              <a:ext uri="{FF2B5EF4-FFF2-40B4-BE49-F238E27FC236}">
                <a16:creationId xmlns:a16="http://schemas.microsoft.com/office/drawing/2014/main" id="{ACD0E962-54CC-1892-B03E-246E2E00BAE8}"/>
              </a:ext>
            </a:extLst>
          </p:cNvPr>
          <p:cNvSpPr>
            <a:spLocks noGrp="1"/>
          </p:cNvSpPr>
          <p:nvPr>
            <p:ph idx="1"/>
          </p:nvPr>
        </p:nvSpPr>
        <p:spPr>
          <a:xfrm>
            <a:off x="1050879" y="2163685"/>
            <a:ext cx="3875963" cy="4107020"/>
          </a:xfrm>
        </p:spPr>
        <p:txBody>
          <a:bodyPr>
            <a:normAutofit/>
          </a:bodyPr>
          <a:lstStyle/>
          <a:p>
            <a:pPr marL="0" indent="0">
              <a:lnSpc>
                <a:spcPct val="90000"/>
              </a:lnSpc>
              <a:buNone/>
            </a:pPr>
            <a:r>
              <a:rPr lang="en-GB" sz="1700"/>
              <a:t>  An effective employer-employee relationship must be based on effective communication. Employers should keep lines of communication open with staff members and make sure that information is disseminated in a transparent and consistent manner.</a:t>
            </a:r>
          </a:p>
          <a:p>
            <a:pPr marL="0" indent="0">
              <a:lnSpc>
                <a:spcPct val="90000"/>
              </a:lnSpc>
              <a:buNone/>
            </a:pPr>
            <a:r>
              <a:rPr lang="en-GB" sz="1700">
                <a:effectLst/>
              </a:rPr>
              <a:t>  Regular communication channels can promote two-way communication and present opportunities for feedback, clarification, and idea sharing. Examples include team meetings, newsletters, and intranet systems.</a:t>
            </a:r>
            <a:endParaRPr lang="en-GB" sz="1700"/>
          </a:p>
        </p:txBody>
      </p:sp>
      <p:pic>
        <p:nvPicPr>
          <p:cNvPr id="5" name="Picture 4" descr="Green dialogue boxes">
            <a:extLst>
              <a:ext uri="{FF2B5EF4-FFF2-40B4-BE49-F238E27FC236}">
                <a16:creationId xmlns:a16="http://schemas.microsoft.com/office/drawing/2014/main" id="{BAE19EB2-6B8C-7FC8-5C86-5E8E0AFAC693}"/>
              </a:ext>
            </a:extLst>
          </p:cNvPr>
          <p:cNvPicPr>
            <a:picLocks noChangeAspect="1"/>
          </p:cNvPicPr>
          <p:nvPr/>
        </p:nvPicPr>
        <p:blipFill rotWithShape="1">
          <a:blip r:embed="rId2"/>
          <a:srcRect l="5029" r="10856" b="-1"/>
          <a:stretch/>
        </p:blipFill>
        <p:spPr>
          <a:xfrm>
            <a:off x="5251840" y="1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p:spPr>
      </p:pic>
    </p:spTree>
    <p:extLst>
      <p:ext uri="{BB962C8B-B14F-4D97-AF65-F5344CB8AC3E}">
        <p14:creationId xmlns:p14="http://schemas.microsoft.com/office/powerpoint/2010/main" val="31714693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18B7EF6-7895-4ED8-CC50-461068D0F69C}"/>
              </a:ext>
            </a:extLst>
          </p:cNvPr>
          <p:cNvSpPr>
            <a:spLocks noGrp="1"/>
          </p:cNvSpPr>
          <p:nvPr>
            <p:ph type="title"/>
          </p:nvPr>
        </p:nvSpPr>
        <p:spPr>
          <a:xfrm>
            <a:off x="1050879" y="609601"/>
            <a:ext cx="9810604" cy="1216024"/>
          </a:xfrm>
        </p:spPr>
        <p:txBody>
          <a:bodyPr>
            <a:normAutofit/>
          </a:bodyPr>
          <a:lstStyle/>
          <a:p>
            <a:pPr algn="ctr"/>
            <a:r>
              <a:rPr lang="en-GB" dirty="0"/>
              <a:t>Respect and trust </a:t>
            </a:r>
          </a:p>
        </p:txBody>
      </p:sp>
      <p:sp>
        <p:nvSpPr>
          <p:cNvPr id="3" name="Content Placeholder 2">
            <a:extLst>
              <a:ext uri="{FF2B5EF4-FFF2-40B4-BE49-F238E27FC236}">
                <a16:creationId xmlns:a16="http://schemas.microsoft.com/office/drawing/2014/main" id="{D02FC2B6-A4EE-961F-1357-86B62D91DE78}"/>
              </a:ext>
            </a:extLst>
          </p:cNvPr>
          <p:cNvSpPr>
            <a:spLocks noGrp="1"/>
          </p:cNvSpPr>
          <p:nvPr>
            <p:ph idx="1"/>
          </p:nvPr>
        </p:nvSpPr>
        <p:spPr>
          <a:xfrm>
            <a:off x="1050879" y="2296161"/>
            <a:ext cx="4788505" cy="3846012"/>
          </a:xfrm>
        </p:spPr>
        <p:txBody>
          <a:bodyPr>
            <a:normAutofit lnSpcReduction="10000"/>
          </a:bodyPr>
          <a:lstStyle/>
          <a:p>
            <a:pPr marL="0" indent="0">
              <a:lnSpc>
                <a:spcPct val="90000"/>
              </a:lnSpc>
              <a:buNone/>
            </a:pPr>
            <a:r>
              <a:rPr lang="en-GB" dirty="0"/>
              <a:t>  An effective relationship between an employer and employee is built on trust and respect. </a:t>
            </a:r>
          </a:p>
          <a:p>
            <a:pPr marL="0" indent="0">
              <a:lnSpc>
                <a:spcPct val="90000"/>
              </a:lnSpc>
              <a:buNone/>
            </a:pPr>
            <a:r>
              <a:rPr lang="en-GB" dirty="0"/>
              <a:t>  Employers should promote a culture where workers feel appreciated, respected, and trusted. This can be done by giving employees autonomy and empowerment in their jobs, acknowledging and appreciating their contributions, and involving them in decision-making processes. </a:t>
            </a:r>
          </a:p>
          <a:p>
            <a:pPr marL="0" indent="0">
              <a:lnSpc>
                <a:spcPct val="90000"/>
              </a:lnSpc>
              <a:buNone/>
            </a:pPr>
            <a:r>
              <a:rPr lang="en-GB" dirty="0"/>
              <a:t>  Employees develop a sense of loyalty and commitment as a result of trust and respect.</a:t>
            </a:r>
          </a:p>
        </p:txBody>
      </p:sp>
      <p:pic>
        <p:nvPicPr>
          <p:cNvPr id="7" name="Graphic 6" descr="Group Success">
            <a:extLst>
              <a:ext uri="{FF2B5EF4-FFF2-40B4-BE49-F238E27FC236}">
                <a16:creationId xmlns:a16="http://schemas.microsoft.com/office/drawing/2014/main" id="{F7C476D9-6E86-8EE2-EBA3-D083A6127F0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21673" y="1978172"/>
            <a:ext cx="3846011" cy="3846011"/>
          </a:xfrm>
          <a:prstGeom prst="rect">
            <a:avLst/>
          </a:prstGeom>
        </p:spPr>
      </p:pic>
      <p:sp>
        <p:nvSpPr>
          <p:cNvPr id="14" name="Freeform: Shape 13">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6477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80ADD4-DD2F-63CB-66E9-CFE92BEB7ECA}"/>
              </a:ext>
            </a:extLst>
          </p:cNvPr>
          <p:cNvSpPr>
            <a:spLocks noGrp="1"/>
          </p:cNvSpPr>
          <p:nvPr>
            <p:ph type="title"/>
          </p:nvPr>
        </p:nvSpPr>
        <p:spPr>
          <a:xfrm>
            <a:off x="1050879" y="609601"/>
            <a:ext cx="4476464" cy="1216024"/>
          </a:xfrm>
        </p:spPr>
        <p:txBody>
          <a:bodyPr>
            <a:normAutofit/>
          </a:bodyPr>
          <a:lstStyle/>
          <a:p>
            <a:pPr algn="ctr"/>
            <a:r>
              <a:rPr lang="en-GB" dirty="0"/>
              <a:t>Employee engagement </a:t>
            </a:r>
          </a:p>
        </p:txBody>
      </p:sp>
      <p:sp>
        <p:nvSpPr>
          <p:cNvPr id="3" name="Content Placeholder 2">
            <a:extLst>
              <a:ext uri="{FF2B5EF4-FFF2-40B4-BE49-F238E27FC236}">
                <a16:creationId xmlns:a16="http://schemas.microsoft.com/office/drawing/2014/main" id="{5748630B-077E-1598-274D-AB1BAB6A2536}"/>
              </a:ext>
            </a:extLst>
          </p:cNvPr>
          <p:cNvSpPr>
            <a:spLocks noGrp="1"/>
          </p:cNvSpPr>
          <p:nvPr>
            <p:ph idx="1"/>
          </p:nvPr>
        </p:nvSpPr>
        <p:spPr>
          <a:xfrm>
            <a:off x="1050879" y="2163685"/>
            <a:ext cx="3875963" cy="4107020"/>
          </a:xfrm>
        </p:spPr>
        <p:txBody>
          <a:bodyPr>
            <a:normAutofit/>
          </a:bodyPr>
          <a:lstStyle/>
          <a:p>
            <a:pPr marL="0" indent="0">
              <a:lnSpc>
                <a:spcPct val="90000"/>
              </a:lnSpc>
              <a:buNone/>
            </a:pPr>
            <a:r>
              <a:rPr lang="en-GB" dirty="0"/>
              <a:t>  Engaging employees in their work is essential for developing a good rapport. Employers should offer opportunities for professional development, meaningful work assignments, and rewards for accomplishments. </a:t>
            </a:r>
          </a:p>
          <a:p>
            <a:pPr marL="0" indent="0">
              <a:lnSpc>
                <a:spcPct val="90000"/>
              </a:lnSpc>
              <a:buNone/>
            </a:pPr>
            <a:r>
              <a:rPr lang="en-GB" dirty="0"/>
              <a:t>  Initiatives to increase employee engagement, like regular performance reviews, mentoring programmes, and work-life balance policies, boost loyalty and job satisfaction.</a:t>
            </a:r>
          </a:p>
        </p:txBody>
      </p:sp>
      <p:pic>
        <p:nvPicPr>
          <p:cNvPr id="5" name="Picture 4" descr="Sunlit desk">
            <a:extLst>
              <a:ext uri="{FF2B5EF4-FFF2-40B4-BE49-F238E27FC236}">
                <a16:creationId xmlns:a16="http://schemas.microsoft.com/office/drawing/2014/main" id="{8F14E3E7-4D93-D5CD-902E-ACD26C22DF23}"/>
              </a:ext>
            </a:extLst>
          </p:cNvPr>
          <p:cNvPicPr>
            <a:picLocks noChangeAspect="1"/>
          </p:cNvPicPr>
          <p:nvPr/>
        </p:nvPicPr>
        <p:blipFill rotWithShape="1">
          <a:blip r:embed="rId2"/>
          <a:srcRect l="12156" r="20401"/>
          <a:stretch/>
        </p:blipFill>
        <p:spPr>
          <a:xfrm>
            <a:off x="5251840" y="1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p:spPr>
      </p:pic>
    </p:spTree>
    <p:extLst>
      <p:ext uri="{BB962C8B-B14F-4D97-AF65-F5344CB8AC3E}">
        <p14:creationId xmlns:p14="http://schemas.microsoft.com/office/powerpoint/2010/main" val="21064623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EFEAB1D-AE3E-3714-5C9B-4D2EB09E71AA}"/>
              </a:ext>
            </a:extLst>
          </p:cNvPr>
          <p:cNvSpPr>
            <a:spLocks noGrp="1"/>
          </p:cNvSpPr>
          <p:nvPr>
            <p:ph type="title"/>
          </p:nvPr>
        </p:nvSpPr>
        <p:spPr>
          <a:xfrm>
            <a:off x="1050879" y="609601"/>
            <a:ext cx="9810604" cy="1216024"/>
          </a:xfrm>
        </p:spPr>
        <p:txBody>
          <a:bodyPr>
            <a:normAutofit/>
          </a:bodyPr>
          <a:lstStyle/>
          <a:p>
            <a:pPr algn="ctr"/>
            <a:r>
              <a:rPr lang="en-GB" dirty="0"/>
              <a:t>Work-life balance </a:t>
            </a:r>
          </a:p>
        </p:txBody>
      </p:sp>
      <p:sp>
        <p:nvSpPr>
          <p:cNvPr id="3" name="Content Placeholder 2">
            <a:extLst>
              <a:ext uri="{FF2B5EF4-FFF2-40B4-BE49-F238E27FC236}">
                <a16:creationId xmlns:a16="http://schemas.microsoft.com/office/drawing/2014/main" id="{068EE064-184D-3217-F35A-314CA1844C06}"/>
              </a:ext>
            </a:extLst>
          </p:cNvPr>
          <p:cNvSpPr>
            <a:spLocks noGrp="1"/>
          </p:cNvSpPr>
          <p:nvPr>
            <p:ph idx="1"/>
          </p:nvPr>
        </p:nvSpPr>
        <p:spPr>
          <a:xfrm>
            <a:off x="1050879" y="2296161"/>
            <a:ext cx="4788505" cy="3846012"/>
          </a:xfrm>
        </p:spPr>
        <p:txBody>
          <a:bodyPr>
            <a:normAutofit/>
          </a:bodyPr>
          <a:lstStyle/>
          <a:p>
            <a:pPr marL="0" indent="0">
              <a:buNone/>
            </a:pPr>
            <a:r>
              <a:rPr lang="en-GB" dirty="0"/>
              <a:t>  Positive employer-employee relations depend on encouraging work-life balance. Employers ought to support employees in striking a healthy balance between their personal and professional obligations. </a:t>
            </a:r>
          </a:p>
          <a:p>
            <a:pPr marL="0" indent="0">
              <a:buNone/>
            </a:pPr>
            <a:r>
              <a:rPr lang="en-GB" dirty="0"/>
              <a:t>  This can be accomplished by providing flexible work schedules, wellness programmes, and encouraging a workplace culture that respects and values employees' well-being.</a:t>
            </a:r>
          </a:p>
        </p:txBody>
      </p:sp>
      <p:pic>
        <p:nvPicPr>
          <p:cNvPr id="7" name="Graphic 6" descr="Health">
            <a:extLst>
              <a:ext uri="{FF2B5EF4-FFF2-40B4-BE49-F238E27FC236}">
                <a16:creationId xmlns:a16="http://schemas.microsoft.com/office/drawing/2014/main" id="{AB0FC3EC-9D78-1067-C5AD-75C45202F35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21673" y="1978172"/>
            <a:ext cx="3846011" cy="3846011"/>
          </a:xfrm>
          <a:prstGeom prst="rect">
            <a:avLst/>
          </a:prstGeom>
        </p:spPr>
      </p:pic>
      <p:sp>
        <p:nvSpPr>
          <p:cNvPr id="14" name="Freeform: Shape 13">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591486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14D9A7E-8B8A-BAE0-D49B-DA6E01AC1D5F}"/>
              </a:ext>
            </a:extLst>
          </p:cNvPr>
          <p:cNvSpPr>
            <a:spLocks noGrp="1"/>
          </p:cNvSpPr>
          <p:nvPr>
            <p:ph type="title"/>
          </p:nvPr>
        </p:nvSpPr>
        <p:spPr>
          <a:xfrm>
            <a:off x="1050879" y="609601"/>
            <a:ext cx="9810604" cy="1216024"/>
          </a:xfrm>
        </p:spPr>
        <p:txBody>
          <a:bodyPr>
            <a:normAutofit/>
          </a:bodyPr>
          <a:lstStyle/>
          <a:p>
            <a:pPr algn="ctr"/>
            <a:r>
              <a:rPr lang="en-GB" dirty="0"/>
              <a:t>Fair compensation and benefits </a:t>
            </a:r>
          </a:p>
        </p:txBody>
      </p:sp>
      <p:sp>
        <p:nvSpPr>
          <p:cNvPr id="3" name="Content Placeholder 2">
            <a:extLst>
              <a:ext uri="{FF2B5EF4-FFF2-40B4-BE49-F238E27FC236}">
                <a16:creationId xmlns:a16="http://schemas.microsoft.com/office/drawing/2014/main" id="{450B503D-6F92-90AE-F176-43653912C6F1}"/>
              </a:ext>
            </a:extLst>
          </p:cNvPr>
          <p:cNvSpPr>
            <a:spLocks noGrp="1"/>
          </p:cNvSpPr>
          <p:nvPr>
            <p:ph idx="1"/>
          </p:nvPr>
        </p:nvSpPr>
        <p:spPr>
          <a:xfrm>
            <a:off x="1050879" y="2296161"/>
            <a:ext cx="4788505" cy="3846012"/>
          </a:xfrm>
        </p:spPr>
        <p:txBody>
          <a:bodyPr>
            <a:normAutofit/>
          </a:bodyPr>
          <a:lstStyle/>
          <a:p>
            <a:pPr marL="0" indent="0">
              <a:lnSpc>
                <a:spcPct val="90000"/>
              </a:lnSpc>
              <a:buNone/>
            </a:pPr>
            <a:r>
              <a:rPr lang="en-GB" dirty="0"/>
              <a:t>  Building a successful relationship depends on offering fair and competitive pay and benefits. Employers must make sure that workers are fairly compensated for their contributions. Offering competitive salaries, performance-based bonuses, extensive benefit packages, and chances for career advancement are all examples of this.</a:t>
            </a:r>
          </a:p>
          <a:p>
            <a:pPr marL="0" indent="0">
              <a:lnSpc>
                <a:spcPct val="90000"/>
              </a:lnSpc>
              <a:buNone/>
            </a:pPr>
            <a:r>
              <a:rPr lang="en-GB" dirty="0"/>
              <a:t>  Fair pay and benefits show the company cares about the happiness and wellbeing of its employees.</a:t>
            </a:r>
          </a:p>
        </p:txBody>
      </p:sp>
      <p:pic>
        <p:nvPicPr>
          <p:cNvPr id="7" name="Graphic 6" descr="Connections">
            <a:extLst>
              <a:ext uri="{FF2B5EF4-FFF2-40B4-BE49-F238E27FC236}">
                <a16:creationId xmlns:a16="http://schemas.microsoft.com/office/drawing/2014/main" id="{E1559431-2A09-656A-9FD6-320EBD98566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21673" y="1978172"/>
            <a:ext cx="3846011" cy="3846011"/>
          </a:xfrm>
          <a:prstGeom prst="rect">
            <a:avLst/>
          </a:prstGeom>
        </p:spPr>
      </p:pic>
      <p:sp>
        <p:nvSpPr>
          <p:cNvPr id="14" name="Freeform: Shape 13">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38987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D26312-EE8E-27ED-E6F8-01D5BCACB7DA}"/>
              </a:ext>
            </a:extLst>
          </p:cNvPr>
          <p:cNvSpPr>
            <a:spLocks noGrp="1"/>
          </p:cNvSpPr>
          <p:nvPr>
            <p:ph type="title"/>
          </p:nvPr>
        </p:nvSpPr>
        <p:spPr>
          <a:xfrm>
            <a:off x="1050879" y="609601"/>
            <a:ext cx="4476464" cy="1216024"/>
          </a:xfrm>
        </p:spPr>
        <p:txBody>
          <a:bodyPr>
            <a:normAutofit/>
          </a:bodyPr>
          <a:lstStyle/>
          <a:p>
            <a:pPr algn="ctr"/>
            <a:r>
              <a:rPr lang="en-GB" dirty="0"/>
              <a:t>Recognition and rewards</a:t>
            </a:r>
          </a:p>
        </p:txBody>
      </p:sp>
      <p:sp>
        <p:nvSpPr>
          <p:cNvPr id="3" name="Content Placeholder 2">
            <a:extLst>
              <a:ext uri="{FF2B5EF4-FFF2-40B4-BE49-F238E27FC236}">
                <a16:creationId xmlns:a16="http://schemas.microsoft.com/office/drawing/2014/main" id="{A3B5FCCE-61F6-A3AF-8D1F-746D69D60C1C}"/>
              </a:ext>
            </a:extLst>
          </p:cNvPr>
          <p:cNvSpPr>
            <a:spLocks noGrp="1"/>
          </p:cNvSpPr>
          <p:nvPr>
            <p:ph idx="1"/>
          </p:nvPr>
        </p:nvSpPr>
        <p:spPr>
          <a:xfrm>
            <a:off x="1050879" y="2163685"/>
            <a:ext cx="3875963" cy="4107020"/>
          </a:xfrm>
        </p:spPr>
        <p:txBody>
          <a:bodyPr>
            <a:normAutofit/>
          </a:bodyPr>
          <a:lstStyle/>
          <a:p>
            <a:pPr marL="0" indent="0">
              <a:lnSpc>
                <a:spcPct val="90000"/>
              </a:lnSpc>
              <a:buNone/>
            </a:pPr>
            <a:r>
              <a:rPr lang="en-GB" sz="1700" dirty="0"/>
              <a:t>  The relationship between an employer and employee is significantly strengthened by rewards and recognition. </a:t>
            </a:r>
          </a:p>
          <a:p>
            <a:pPr marL="0" indent="0">
              <a:lnSpc>
                <a:spcPct val="90000"/>
              </a:lnSpc>
              <a:buNone/>
            </a:pPr>
            <a:r>
              <a:rPr lang="en-GB" sz="1700" dirty="0"/>
              <a:t>  Employers should put in place formal and informal recognition programmes to recognise workers' accomplishments and efforts. These might take the form of team meetings where members are publicly recognised, performance-based incentives, or employee of the month awards.</a:t>
            </a:r>
          </a:p>
          <a:p>
            <a:pPr marL="0" indent="0">
              <a:lnSpc>
                <a:spcPct val="90000"/>
              </a:lnSpc>
              <a:buNone/>
            </a:pPr>
            <a:r>
              <a:rPr lang="en-GB" sz="1700" dirty="0"/>
              <a:t>  Positive attitudes are raised, employees are motivated, and a productive environment is fostered by frequent and meaningful recognition.</a:t>
            </a:r>
          </a:p>
        </p:txBody>
      </p:sp>
      <p:pic>
        <p:nvPicPr>
          <p:cNvPr id="5" name="Picture 4" descr="Large skydiving group mid-air">
            <a:extLst>
              <a:ext uri="{FF2B5EF4-FFF2-40B4-BE49-F238E27FC236}">
                <a16:creationId xmlns:a16="http://schemas.microsoft.com/office/drawing/2014/main" id="{325011B8-4D1B-5DF7-012E-72B0E0833F93}"/>
              </a:ext>
            </a:extLst>
          </p:cNvPr>
          <p:cNvPicPr>
            <a:picLocks noChangeAspect="1"/>
          </p:cNvPicPr>
          <p:nvPr/>
        </p:nvPicPr>
        <p:blipFill rotWithShape="1">
          <a:blip r:embed="rId2"/>
          <a:srcRect l="16989" r="15821" b="1"/>
          <a:stretch/>
        </p:blipFill>
        <p:spPr>
          <a:xfrm>
            <a:off x="5251840" y="1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p:spPr>
      </p:pic>
    </p:spTree>
    <p:extLst>
      <p:ext uri="{BB962C8B-B14F-4D97-AF65-F5344CB8AC3E}">
        <p14:creationId xmlns:p14="http://schemas.microsoft.com/office/powerpoint/2010/main" val="9916439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1CE2CF7-D5AA-4464-AC91-9ED1EA5D6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B05DAF-92E6-90A7-3455-FA8B356EF06F}"/>
              </a:ext>
            </a:extLst>
          </p:cNvPr>
          <p:cNvSpPr>
            <a:spLocks noGrp="1"/>
          </p:cNvSpPr>
          <p:nvPr>
            <p:ph type="title"/>
          </p:nvPr>
        </p:nvSpPr>
        <p:spPr>
          <a:xfrm>
            <a:off x="5177859" y="609601"/>
            <a:ext cx="5683623" cy="1216024"/>
          </a:xfrm>
        </p:spPr>
        <p:txBody>
          <a:bodyPr>
            <a:normAutofit/>
          </a:bodyPr>
          <a:lstStyle/>
          <a:p>
            <a:pPr algn="ctr"/>
            <a:r>
              <a:rPr lang="en-GB" dirty="0"/>
              <a:t>Conflict resolution </a:t>
            </a:r>
          </a:p>
        </p:txBody>
      </p:sp>
      <p:pic>
        <p:nvPicPr>
          <p:cNvPr id="5" name="Picture 4" descr="Checkmate in a chess game">
            <a:extLst>
              <a:ext uri="{FF2B5EF4-FFF2-40B4-BE49-F238E27FC236}">
                <a16:creationId xmlns:a16="http://schemas.microsoft.com/office/drawing/2014/main" id="{69AE5E00-BBA2-844B-605D-0D9C24FC6902}"/>
              </a:ext>
            </a:extLst>
          </p:cNvPr>
          <p:cNvPicPr>
            <a:picLocks noChangeAspect="1"/>
          </p:cNvPicPr>
          <p:nvPr/>
        </p:nvPicPr>
        <p:blipFill rotWithShape="1">
          <a:blip r:embed="rId2"/>
          <a:srcRect l="23419" r="25932" b="2"/>
          <a:stretch/>
        </p:blipFill>
        <p:spPr>
          <a:xfrm>
            <a:off x="20" y="2"/>
            <a:ext cx="4585628" cy="6857998"/>
          </a:xfrm>
          <a:custGeom>
            <a:avLst/>
            <a:gdLst/>
            <a:ahLst/>
            <a:cxnLst/>
            <a:rect l="l" t="t" r="r" b="b"/>
            <a:pathLst>
              <a:path w="4585648" h="6857998">
                <a:moveTo>
                  <a:pt x="0" y="0"/>
                </a:moveTo>
                <a:lnTo>
                  <a:pt x="3944047" y="0"/>
                </a:lnTo>
                <a:lnTo>
                  <a:pt x="3944688" y="10340"/>
                </a:lnTo>
                <a:cubicBezTo>
                  <a:pt x="3965528" y="36732"/>
                  <a:pt x="3945672" y="53579"/>
                  <a:pt x="3950304" y="81398"/>
                </a:cubicBezTo>
                <a:cubicBezTo>
                  <a:pt x="3979668" y="102733"/>
                  <a:pt x="3935739" y="103225"/>
                  <a:pt x="3930579" y="118301"/>
                </a:cubicBezTo>
                <a:lnTo>
                  <a:pt x="3930846" y="122373"/>
                </a:lnTo>
                <a:lnTo>
                  <a:pt x="3937038" y="132397"/>
                </a:lnTo>
                <a:lnTo>
                  <a:pt x="3940265" y="135982"/>
                </a:lnTo>
                <a:cubicBezTo>
                  <a:pt x="3942154" y="138523"/>
                  <a:pt x="3942977" y="140298"/>
                  <a:pt x="3943073" y="141620"/>
                </a:cubicBezTo>
                <a:cubicBezTo>
                  <a:pt x="3942998" y="141685"/>
                  <a:pt x="3942926" y="141751"/>
                  <a:pt x="3942854" y="141816"/>
                </a:cubicBezTo>
                <a:lnTo>
                  <a:pt x="3946045" y="146983"/>
                </a:lnTo>
                <a:cubicBezTo>
                  <a:pt x="3952085" y="155570"/>
                  <a:pt x="3958585" y="163800"/>
                  <a:pt x="3965281" y="171535"/>
                </a:cubicBezTo>
                <a:cubicBezTo>
                  <a:pt x="3952744" y="181711"/>
                  <a:pt x="3987015" y="208379"/>
                  <a:pt x="3955100" y="211093"/>
                </a:cubicBezTo>
                <a:cubicBezTo>
                  <a:pt x="3963231" y="221704"/>
                  <a:pt x="3979172" y="225918"/>
                  <a:pt x="3957453" y="226143"/>
                </a:cubicBezTo>
                <a:cubicBezTo>
                  <a:pt x="3959561" y="229747"/>
                  <a:pt x="3959011" y="232340"/>
                  <a:pt x="3957179" y="234484"/>
                </a:cubicBezTo>
                <a:lnTo>
                  <a:pt x="3956175" y="235199"/>
                </a:lnTo>
                <a:lnTo>
                  <a:pt x="3974755" y="258709"/>
                </a:lnTo>
                <a:cubicBezTo>
                  <a:pt x="3974810" y="259903"/>
                  <a:pt x="3974864" y="261097"/>
                  <a:pt x="3974919" y="262291"/>
                </a:cubicBezTo>
                <a:lnTo>
                  <a:pt x="3989981" y="277023"/>
                </a:lnTo>
                <a:lnTo>
                  <a:pt x="3996191" y="284947"/>
                </a:lnTo>
                <a:lnTo>
                  <a:pt x="4001190" y="286536"/>
                </a:lnTo>
                <a:cubicBezTo>
                  <a:pt x="4004786" y="288616"/>
                  <a:pt x="4007623" y="292056"/>
                  <a:pt x="4008705" y="298565"/>
                </a:cubicBezTo>
                <a:cubicBezTo>
                  <a:pt x="4008585" y="299108"/>
                  <a:pt x="4008465" y="299650"/>
                  <a:pt x="4008344" y="300194"/>
                </a:cubicBezTo>
                <a:lnTo>
                  <a:pt x="4019098" y="309203"/>
                </a:lnTo>
                <a:cubicBezTo>
                  <a:pt x="4023353" y="311943"/>
                  <a:pt x="4028131" y="314172"/>
                  <a:pt x="4033618" y="315650"/>
                </a:cubicBezTo>
                <a:cubicBezTo>
                  <a:pt x="4027964" y="354775"/>
                  <a:pt x="4065415" y="383133"/>
                  <a:pt x="4080284" y="421400"/>
                </a:cubicBezTo>
                <a:cubicBezTo>
                  <a:pt x="4052614" y="444764"/>
                  <a:pt x="4129047" y="500739"/>
                  <a:pt x="4168461" y="503092"/>
                </a:cubicBezTo>
                <a:cubicBezTo>
                  <a:pt x="4128023" y="511488"/>
                  <a:pt x="4257167" y="577423"/>
                  <a:pt x="4192557" y="560735"/>
                </a:cubicBezTo>
                <a:cubicBezTo>
                  <a:pt x="4202585" y="572893"/>
                  <a:pt x="4193454" y="589341"/>
                  <a:pt x="4176910" y="584674"/>
                </a:cubicBezTo>
                <a:cubicBezTo>
                  <a:pt x="4224177" y="618252"/>
                  <a:pt x="4225772" y="681450"/>
                  <a:pt x="4260533" y="723119"/>
                </a:cubicBezTo>
                <a:cubicBezTo>
                  <a:pt x="4242328" y="753272"/>
                  <a:pt x="4263820" y="734604"/>
                  <a:pt x="4270711" y="760720"/>
                </a:cubicBezTo>
                <a:cubicBezTo>
                  <a:pt x="4295191" y="748303"/>
                  <a:pt x="4270314" y="794183"/>
                  <a:pt x="4302509" y="789247"/>
                </a:cubicBezTo>
                <a:cubicBezTo>
                  <a:pt x="4302741" y="794159"/>
                  <a:pt x="4301954" y="799070"/>
                  <a:pt x="4300921" y="804034"/>
                </a:cubicBezTo>
                <a:cubicBezTo>
                  <a:pt x="4300749" y="804900"/>
                  <a:pt x="4300572" y="805767"/>
                  <a:pt x="4300400" y="806635"/>
                </a:cubicBezTo>
                <a:lnTo>
                  <a:pt x="4303753" y="815950"/>
                </a:lnTo>
                <a:lnTo>
                  <a:pt x="4297888" y="819940"/>
                </a:lnTo>
                <a:cubicBezTo>
                  <a:pt x="4297944" y="824938"/>
                  <a:pt x="4297999" y="829937"/>
                  <a:pt x="4298055" y="834935"/>
                </a:cubicBezTo>
                <a:cubicBezTo>
                  <a:pt x="4299172" y="840340"/>
                  <a:pt x="4301603" y="845911"/>
                  <a:pt x="4306135" y="851700"/>
                </a:cubicBezTo>
                <a:cubicBezTo>
                  <a:pt x="4332817" y="868320"/>
                  <a:pt x="4317557" y="909641"/>
                  <a:pt x="4352091" y="929754"/>
                </a:cubicBezTo>
                <a:cubicBezTo>
                  <a:pt x="4362479" y="937980"/>
                  <a:pt x="4380484" y="968513"/>
                  <a:pt x="4375270" y="977376"/>
                </a:cubicBezTo>
                <a:cubicBezTo>
                  <a:pt x="4377250" y="984377"/>
                  <a:pt x="4384849" y="990651"/>
                  <a:pt x="4377297" y="996912"/>
                </a:cubicBezTo>
                <a:cubicBezTo>
                  <a:pt x="4369005" y="1005760"/>
                  <a:pt x="4399874" y="1021625"/>
                  <a:pt x="4384684" y="1023223"/>
                </a:cubicBezTo>
                <a:cubicBezTo>
                  <a:pt x="4406172" y="1034643"/>
                  <a:pt x="4390237" y="1055523"/>
                  <a:pt x="4392472" y="1070780"/>
                </a:cubicBezTo>
                <a:cubicBezTo>
                  <a:pt x="4411832" y="1078905"/>
                  <a:pt x="4397439" y="1102903"/>
                  <a:pt x="4412067" y="1132722"/>
                </a:cubicBezTo>
                <a:cubicBezTo>
                  <a:pt x="4434025" y="1141419"/>
                  <a:pt x="4421728" y="1152870"/>
                  <a:pt x="4455281" y="1171648"/>
                </a:cubicBezTo>
                <a:cubicBezTo>
                  <a:pt x="4453907" y="1173110"/>
                  <a:pt x="4452815" y="1174775"/>
                  <a:pt x="4452047" y="1176593"/>
                </a:cubicBezTo>
                <a:cubicBezTo>
                  <a:pt x="4447572" y="1187166"/>
                  <a:pt x="4454607" y="1200545"/>
                  <a:pt x="4467755" y="1206479"/>
                </a:cubicBezTo>
                <a:lnTo>
                  <a:pt x="4498518" y="1230184"/>
                </a:lnTo>
                <a:lnTo>
                  <a:pt x="4503988" y="1239714"/>
                </a:lnTo>
                <a:cubicBezTo>
                  <a:pt x="4506730" y="1246063"/>
                  <a:pt x="4507415" y="1251722"/>
                  <a:pt x="4506821" y="1256926"/>
                </a:cubicBezTo>
                <a:lnTo>
                  <a:pt x="4502210" y="1270678"/>
                </a:lnTo>
                <a:lnTo>
                  <a:pt x="4494994" y="1272955"/>
                </a:lnTo>
                <a:lnTo>
                  <a:pt x="4495424" y="1282254"/>
                </a:lnTo>
                <a:lnTo>
                  <a:pt x="4494064" y="1284511"/>
                </a:lnTo>
                <a:cubicBezTo>
                  <a:pt x="4491436" y="1288808"/>
                  <a:pt x="4489075" y="1293117"/>
                  <a:pt x="4487745" y="1297660"/>
                </a:cubicBezTo>
                <a:cubicBezTo>
                  <a:pt x="4521914" y="1300656"/>
                  <a:pt x="4482088" y="1336801"/>
                  <a:pt x="4510831" y="1331158"/>
                </a:cubicBezTo>
                <a:cubicBezTo>
                  <a:pt x="4509485" y="1356644"/>
                  <a:pt x="4537196" y="1344587"/>
                  <a:pt x="4509149" y="1367911"/>
                </a:cubicBezTo>
                <a:cubicBezTo>
                  <a:pt x="4525575" y="1402569"/>
                  <a:pt x="4519252" y="1443943"/>
                  <a:pt x="4530734" y="1480066"/>
                </a:cubicBezTo>
                <a:lnTo>
                  <a:pt x="4531332" y="1481140"/>
                </a:lnTo>
                <a:lnTo>
                  <a:pt x="4523757" y="1500827"/>
                </a:lnTo>
                <a:lnTo>
                  <a:pt x="4517749" y="1528834"/>
                </a:lnTo>
                <a:lnTo>
                  <a:pt x="4510978" y="1526104"/>
                </a:lnTo>
                <a:cubicBezTo>
                  <a:pt x="4505305" y="1525236"/>
                  <a:pt x="4507721" y="1530251"/>
                  <a:pt x="4513177" y="1537822"/>
                </a:cubicBezTo>
                <a:lnTo>
                  <a:pt x="4515243" y="1540521"/>
                </a:lnTo>
                <a:lnTo>
                  <a:pt x="4514146" y="1545627"/>
                </a:lnTo>
                <a:cubicBezTo>
                  <a:pt x="4512031" y="1559801"/>
                  <a:pt x="4511188" y="1572109"/>
                  <a:pt x="4512185" y="1579228"/>
                </a:cubicBezTo>
                <a:cubicBezTo>
                  <a:pt x="4545845" y="1639398"/>
                  <a:pt x="4550705" y="1726741"/>
                  <a:pt x="4554335" y="1818364"/>
                </a:cubicBezTo>
                <a:cubicBezTo>
                  <a:pt x="4560401" y="1899079"/>
                  <a:pt x="4548295" y="2018831"/>
                  <a:pt x="4548582" y="2063518"/>
                </a:cubicBezTo>
                <a:lnTo>
                  <a:pt x="4556056" y="2086487"/>
                </a:lnTo>
                <a:lnTo>
                  <a:pt x="4554275" y="2089340"/>
                </a:lnTo>
                <a:cubicBezTo>
                  <a:pt x="4550593" y="2102174"/>
                  <a:pt x="4551716" y="2110234"/>
                  <a:pt x="4554956" y="2116163"/>
                </a:cubicBezTo>
                <a:lnTo>
                  <a:pt x="4560492" y="2121961"/>
                </a:lnTo>
                <a:lnTo>
                  <a:pt x="4571444" y="2176482"/>
                </a:lnTo>
                <a:lnTo>
                  <a:pt x="4575448" y="2237907"/>
                </a:lnTo>
                <a:lnTo>
                  <a:pt x="4573513" y="2238688"/>
                </a:lnTo>
                <a:cubicBezTo>
                  <a:pt x="4569330" y="2241686"/>
                  <a:pt x="4566526" y="2246244"/>
                  <a:pt x="4566533" y="2254203"/>
                </a:cubicBezTo>
                <a:cubicBezTo>
                  <a:pt x="4536852" y="2242405"/>
                  <a:pt x="4555170" y="2259280"/>
                  <a:pt x="4557814" y="2283790"/>
                </a:cubicBezTo>
                <a:cubicBezTo>
                  <a:pt x="4512304" y="2270934"/>
                  <a:pt x="4537738" y="2340304"/>
                  <a:pt x="4512647" y="2352361"/>
                </a:cubicBezTo>
                <a:cubicBezTo>
                  <a:pt x="4515616" y="2370657"/>
                  <a:pt x="4517925" y="2389769"/>
                  <a:pt x="4519328" y="2409295"/>
                </a:cubicBezTo>
                <a:lnTo>
                  <a:pt x="4519571" y="2420793"/>
                </a:lnTo>
                <a:lnTo>
                  <a:pt x="4519120" y="2421041"/>
                </a:lnTo>
                <a:cubicBezTo>
                  <a:pt x="4518201" y="2423576"/>
                  <a:pt x="4517918" y="2427373"/>
                  <a:pt x="4518471" y="2433205"/>
                </a:cubicBezTo>
                <a:lnTo>
                  <a:pt x="4461595" y="2530080"/>
                </a:lnTo>
                <a:cubicBezTo>
                  <a:pt x="4445853" y="2584934"/>
                  <a:pt x="4405533" y="2605402"/>
                  <a:pt x="4412936" y="2666699"/>
                </a:cubicBezTo>
                <a:cubicBezTo>
                  <a:pt x="4398065" y="2717991"/>
                  <a:pt x="4372927" y="2756371"/>
                  <a:pt x="4370093" y="2804588"/>
                </a:cubicBezTo>
                <a:cubicBezTo>
                  <a:pt x="4347398" y="2879436"/>
                  <a:pt x="4272392" y="2939011"/>
                  <a:pt x="4262477" y="3058637"/>
                </a:cubicBezTo>
                <a:cubicBezTo>
                  <a:pt x="4283714" y="3099999"/>
                  <a:pt x="4256160" y="3144249"/>
                  <a:pt x="4253454" y="3179447"/>
                </a:cubicBezTo>
                <a:cubicBezTo>
                  <a:pt x="4259242" y="3200557"/>
                  <a:pt x="4257117" y="3211737"/>
                  <a:pt x="4239228" y="3217364"/>
                </a:cubicBezTo>
                <a:cubicBezTo>
                  <a:pt x="4268875" y="3316502"/>
                  <a:pt x="4225924" y="3257304"/>
                  <a:pt x="4222932" y="3330364"/>
                </a:cubicBezTo>
                <a:cubicBezTo>
                  <a:pt x="4224428" y="3395928"/>
                  <a:pt x="4215196" y="3463236"/>
                  <a:pt x="4248669" y="3547193"/>
                </a:cubicBezTo>
                <a:cubicBezTo>
                  <a:pt x="4260183" y="3566053"/>
                  <a:pt x="4256781" y="3592027"/>
                  <a:pt x="4241070" y="3605210"/>
                </a:cubicBezTo>
                <a:cubicBezTo>
                  <a:pt x="4238364" y="3607478"/>
                  <a:pt x="4235392" y="3609274"/>
                  <a:pt x="4232239" y="3610540"/>
                </a:cubicBezTo>
                <a:cubicBezTo>
                  <a:pt x="4258208" y="3664330"/>
                  <a:pt x="4231517" y="3673159"/>
                  <a:pt x="4251881" y="3702764"/>
                </a:cubicBezTo>
                <a:cubicBezTo>
                  <a:pt x="4242939" y="3759891"/>
                  <a:pt x="4201773" y="3786712"/>
                  <a:pt x="4219293" y="3813528"/>
                </a:cubicBezTo>
                <a:cubicBezTo>
                  <a:pt x="4207910" y="3838914"/>
                  <a:pt x="4167663" y="3859754"/>
                  <a:pt x="4184863" y="3893255"/>
                </a:cubicBezTo>
                <a:cubicBezTo>
                  <a:pt x="4163644" y="3884625"/>
                  <a:pt x="4188862" y="3931915"/>
                  <a:pt x="4169808" y="3939619"/>
                </a:cubicBezTo>
                <a:cubicBezTo>
                  <a:pt x="4154129" y="3943837"/>
                  <a:pt x="4158129" y="3959170"/>
                  <a:pt x="4154137" y="3971517"/>
                </a:cubicBezTo>
                <a:cubicBezTo>
                  <a:pt x="4139069" y="3981495"/>
                  <a:pt x="4133844" y="4042203"/>
                  <a:pt x="4139625" y="4062614"/>
                </a:cubicBezTo>
                <a:cubicBezTo>
                  <a:pt x="4165622" y="4119195"/>
                  <a:pt x="4107101" y="4172348"/>
                  <a:pt x="4126180" y="4217749"/>
                </a:cubicBezTo>
                <a:cubicBezTo>
                  <a:pt x="4128014" y="4267056"/>
                  <a:pt x="4089563" y="4286360"/>
                  <a:pt x="4072389" y="4317623"/>
                </a:cubicBezTo>
                <a:cubicBezTo>
                  <a:pt x="4062182" y="4356545"/>
                  <a:pt x="4071264" y="4384138"/>
                  <a:pt x="4064937" y="4451279"/>
                </a:cubicBezTo>
                <a:cubicBezTo>
                  <a:pt x="4050628" y="4512697"/>
                  <a:pt x="4048851" y="4652154"/>
                  <a:pt x="4034424" y="4720470"/>
                </a:cubicBezTo>
                <a:cubicBezTo>
                  <a:pt x="3973937" y="4868361"/>
                  <a:pt x="4025760" y="4964348"/>
                  <a:pt x="4016334" y="5052878"/>
                </a:cubicBezTo>
                <a:cubicBezTo>
                  <a:pt x="3999794" y="5123327"/>
                  <a:pt x="4021855" y="5194887"/>
                  <a:pt x="3977865" y="5251650"/>
                </a:cubicBezTo>
                <a:cubicBezTo>
                  <a:pt x="3973961" y="5317292"/>
                  <a:pt x="3987477" y="5410025"/>
                  <a:pt x="3997669" y="5413392"/>
                </a:cubicBezTo>
                <a:cubicBezTo>
                  <a:pt x="3969262" y="5397845"/>
                  <a:pt x="3981248" y="5449403"/>
                  <a:pt x="3981869" y="5471875"/>
                </a:cubicBezTo>
                <a:cubicBezTo>
                  <a:pt x="3957580" y="5534944"/>
                  <a:pt x="3976666" y="5598829"/>
                  <a:pt x="3901990" y="5708604"/>
                </a:cubicBezTo>
                <a:cubicBezTo>
                  <a:pt x="3897618" y="5810136"/>
                  <a:pt x="3870199" y="5788842"/>
                  <a:pt x="3860571" y="5821275"/>
                </a:cubicBezTo>
                <a:cubicBezTo>
                  <a:pt x="3868171" y="5831278"/>
                  <a:pt x="3866949" y="5900968"/>
                  <a:pt x="3849074" y="5900679"/>
                </a:cubicBezTo>
                <a:cubicBezTo>
                  <a:pt x="3871964" y="5925143"/>
                  <a:pt x="3834226" y="5972433"/>
                  <a:pt x="3841809" y="5992005"/>
                </a:cubicBezTo>
                <a:cubicBezTo>
                  <a:pt x="3848533" y="6035132"/>
                  <a:pt x="3834497" y="6078819"/>
                  <a:pt x="3832901" y="6122412"/>
                </a:cubicBezTo>
                <a:cubicBezTo>
                  <a:pt x="3799640" y="6263751"/>
                  <a:pt x="3784898" y="6198720"/>
                  <a:pt x="3804166" y="6389843"/>
                </a:cubicBezTo>
                <a:cubicBezTo>
                  <a:pt x="3799226" y="6482285"/>
                  <a:pt x="3740829" y="6538361"/>
                  <a:pt x="3736537" y="6595214"/>
                </a:cubicBezTo>
                <a:cubicBezTo>
                  <a:pt x="3692112" y="6745846"/>
                  <a:pt x="3660956" y="6804405"/>
                  <a:pt x="3649707" y="6848925"/>
                </a:cubicBezTo>
                <a:lnTo>
                  <a:pt x="3649314" y="6857996"/>
                </a:lnTo>
                <a:lnTo>
                  <a:pt x="4585648" y="6857996"/>
                </a:lnTo>
                <a:lnTo>
                  <a:pt x="4585648" y="6857998"/>
                </a:lnTo>
                <a:lnTo>
                  <a:pt x="0" y="6857998"/>
                </a:lnTo>
                <a:close/>
              </a:path>
            </a:pathLst>
          </a:custGeom>
        </p:spPr>
      </p:pic>
      <p:sp>
        <p:nvSpPr>
          <p:cNvPr id="3" name="Content Placeholder 2">
            <a:extLst>
              <a:ext uri="{FF2B5EF4-FFF2-40B4-BE49-F238E27FC236}">
                <a16:creationId xmlns:a16="http://schemas.microsoft.com/office/drawing/2014/main" id="{E5ABCB71-2F5A-000C-C474-C251BE8973B0}"/>
              </a:ext>
            </a:extLst>
          </p:cNvPr>
          <p:cNvSpPr>
            <a:spLocks noGrp="1"/>
          </p:cNvSpPr>
          <p:nvPr>
            <p:ph idx="1"/>
          </p:nvPr>
        </p:nvSpPr>
        <p:spPr>
          <a:xfrm>
            <a:off x="5177859" y="2147356"/>
            <a:ext cx="5683624" cy="4107021"/>
          </a:xfrm>
        </p:spPr>
        <p:txBody>
          <a:bodyPr>
            <a:normAutofit/>
          </a:bodyPr>
          <a:lstStyle/>
          <a:p>
            <a:pPr marL="0" indent="0">
              <a:buNone/>
            </a:pPr>
            <a:r>
              <a:rPr lang="en-GB" dirty="0"/>
              <a:t>  Any workplace will inevitably experience conflicts. Employers should set up efficient dispute resolution procedures so that problems can be handled quickly and fairly. This entails giving managers instruction in conflict resolution methods, establishing a private, safe space for workers to voice their concerns, and ensuring a fair and impartial conflict resolution procedure.</a:t>
            </a:r>
          </a:p>
          <a:p>
            <a:pPr marL="0" indent="0">
              <a:buNone/>
            </a:pPr>
            <a:r>
              <a:rPr lang="en-GB" dirty="0">
                <a:effectLst/>
              </a:rPr>
              <a:t>  The employer-employee relationship is preserved and a positive work environment is maintained by promptly addressing and resolving conflicts. </a:t>
            </a:r>
            <a:endParaRPr lang="en-GB" dirty="0"/>
          </a:p>
          <a:p>
            <a:endParaRPr lang="en-GB" b="1" dirty="0"/>
          </a:p>
        </p:txBody>
      </p:sp>
    </p:spTree>
    <p:extLst>
      <p:ext uri="{BB962C8B-B14F-4D97-AF65-F5344CB8AC3E}">
        <p14:creationId xmlns:p14="http://schemas.microsoft.com/office/powerpoint/2010/main" val="6627925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ABA55A7-9619-401F-273D-EE1C9ABEBC2C}"/>
              </a:ext>
            </a:extLst>
          </p:cNvPr>
          <p:cNvSpPr>
            <a:spLocks noGrp="1"/>
          </p:cNvSpPr>
          <p:nvPr>
            <p:ph type="title"/>
          </p:nvPr>
        </p:nvSpPr>
        <p:spPr>
          <a:xfrm>
            <a:off x="1050879" y="609601"/>
            <a:ext cx="9810604" cy="1216024"/>
          </a:xfrm>
        </p:spPr>
        <p:txBody>
          <a:bodyPr>
            <a:normAutofit/>
          </a:bodyPr>
          <a:lstStyle/>
          <a:p>
            <a:pPr algn="ctr"/>
            <a:r>
              <a:rPr lang="en-GB" dirty="0"/>
              <a:t>Development and opportunities </a:t>
            </a:r>
          </a:p>
        </p:txBody>
      </p:sp>
      <p:sp>
        <p:nvSpPr>
          <p:cNvPr id="3" name="Content Placeholder 2">
            <a:extLst>
              <a:ext uri="{FF2B5EF4-FFF2-40B4-BE49-F238E27FC236}">
                <a16:creationId xmlns:a16="http://schemas.microsoft.com/office/drawing/2014/main" id="{0CE9EBEE-5738-3080-85B1-4D7717EE4AF3}"/>
              </a:ext>
            </a:extLst>
          </p:cNvPr>
          <p:cNvSpPr>
            <a:spLocks noGrp="1"/>
          </p:cNvSpPr>
          <p:nvPr>
            <p:ph idx="1"/>
          </p:nvPr>
        </p:nvSpPr>
        <p:spPr>
          <a:xfrm>
            <a:off x="1050879" y="2296161"/>
            <a:ext cx="4788505" cy="3846012"/>
          </a:xfrm>
        </p:spPr>
        <p:txBody>
          <a:bodyPr>
            <a:normAutofit/>
          </a:bodyPr>
          <a:lstStyle/>
          <a:p>
            <a:pPr marL="0" indent="0">
              <a:lnSpc>
                <a:spcPct val="90000"/>
              </a:lnSpc>
              <a:buNone/>
            </a:pPr>
            <a:r>
              <a:rPr lang="en-GB" dirty="0"/>
              <a:t>  Maintaining a positive relationship with employees depends on offering them chances for development. Employers should spend money on workshops, mentorship programmes, and training initiatives that improve workers' abilities.</a:t>
            </a:r>
          </a:p>
          <a:p>
            <a:pPr marL="0" indent="0">
              <a:lnSpc>
                <a:spcPct val="90000"/>
              </a:lnSpc>
              <a:buNone/>
            </a:pPr>
            <a:r>
              <a:rPr lang="en-GB" dirty="0"/>
              <a:t>  It shows a commitment to their long-term success and strengthens their relationship with the company to provide career advancement opportunities and support employees' professional goals.</a:t>
            </a:r>
          </a:p>
        </p:txBody>
      </p:sp>
      <p:pic>
        <p:nvPicPr>
          <p:cNvPr id="7" name="Graphic 6" descr="Business Growth">
            <a:extLst>
              <a:ext uri="{FF2B5EF4-FFF2-40B4-BE49-F238E27FC236}">
                <a16:creationId xmlns:a16="http://schemas.microsoft.com/office/drawing/2014/main" id="{22CBFBBC-E2C1-1EC8-436B-EF3D630CD9E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21673" y="1978172"/>
            <a:ext cx="3846011" cy="3846011"/>
          </a:xfrm>
          <a:prstGeom prst="rect">
            <a:avLst/>
          </a:prstGeom>
        </p:spPr>
      </p:pic>
      <p:sp>
        <p:nvSpPr>
          <p:cNvPr id="14" name="Freeform: Shape 13">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224476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9" name="Picture 10">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30" name="Ink 1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30" name="Ink 1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31" name="Rectangle 14">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16">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F93B77-3FC0-5F7A-3B6C-1CD2062A8B46}"/>
              </a:ext>
            </a:extLst>
          </p:cNvPr>
          <p:cNvSpPr>
            <a:spLocks noGrp="1"/>
          </p:cNvSpPr>
          <p:nvPr>
            <p:ph type="title"/>
          </p:nvPr>
        </p:nvSpPr>
        <p:spPr>
          <a:xfrm>
            <a:off x="1050879" y="609601"/>
            <a:ext cx="4476464" cy="1216024"/>
          </a:xfrm>
        </p:spPr>
        <p:txBody>
          <a:bodyPr vert="horz" lIns="91440" tIns="45720" rIns="91440" bIns="45720" rtlCol="0" anchor="ctr">
            <a:normAutofit/>
          </a:bodyPr>
          <a:lstStyle/>
          <a:p>
            <a:r>
              <a:rPr lang="en-US" sz="2800"/>
              <a:t>Therefore </a:t>
            </a:r>
          </a:p>
        </p:txBody>
      </p:sp>
      <p:sp>
        <p:nvSpPr>
          <p:cNvPr id="4" name="Text Placeholder 3">
            <a:extLst>
              <a:ext uri="{FF2B5EF4-FFF2-40B4-BE49-F238E27FC236}">
                <a16:creationId xmlns:a16="http://schemas.microsoft.com/office/drawing/2014/main" id="{F3105995-E0EB-6CDC-B5C0-ED87F181BDAD}"/>
              </a:ext>
            </a:extLst>
          </p:cNvPr>
          <p:cNvSpPr>
            <a:spLocks noGrp="1"/>
          </p:cNvSpPr>
          <p:nvPr>
            <p:ph type="body" sz="half" idx="2"/>
          </p:nvPr>
        </p:nvSpPr>
        <p:spPr>
          <a:xfrm>
            <a:off x="1050879" y="2163685"/>
            <a:ext cx="3875963" cy="4107020"/>
          </a:xfrm>
        </p:spPr>
        <p:txBody>
          <a:bodyPr vert="horz" lIns="91440" tIns="45720" rIns="91440" bIns="45720" rtlCol="0">
            <a:normAutofit/>
          </a:bodyPr>
          <a:lstStyle/>
          <a:p>
            <a:r>
              <a:rPr lang="en-US" dirty="0">
                <a:effectLst/>
              </a:rPr>
              <a:t>  Employers and employees must take proactive measures to foster a positive working relationship that emphasizes effective communication, trust, respect, employee engagement, work-life balance, and fairness.</a:t>
            </a:r>
            <a:endParaRPr lang="en-US" dirty="0"/>
          </a:p>
        </p:txBody>
      </p:sp>
      <p:pic>
        <p:nvPicPr>
          <p:cNvPr id="6" name="Content Placeholder 5" descr="Businesswoman at job interview">
            <a:extLst>
              <a:ext uri="{FF2B5EF4-FFF2-40B4-BE49-F238E27FC236}">
                <a16:creationId xmlns:a16="http://schemas.microsoft.com/office/drawing/2014/main" id="{2A242FEF-E7E0-10D4-594C-CAA470EA84CC}"/>
              </a:ext>
            </a:extLst>
          </p:cNvPr>
          <p:cNvPicPr>
            <a:picLocks noGrp="1" noChangeAspect="1"/>
          </p:cNvPicPr>
          <p:nvPr>
            <p:ph idx="1"/>
          </p:nvPr>
        </p:nvPicPr>
        <p:blipFill rotWithShape="1">
          <a:blip r:embed="rId5">
            <a:extLst>
              <a:ext uri="{28A0092B-C50C-407E-A947-70E740481C1C}">
                <a14:useLocalDpi xmlns:a14="http://schemas.microsoft.com/office/drawing/2010/main" val="0"/>
              </a:ext>
            </a:extLst>
          </a:blip>
          <a:srcRect l="32557"/>
          <a:stretch/>
        </p:blipFill>
        <p:spPr>
          <a:xfrm>
            <a:off x="5251840" y="1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p:spPr>
      </p:pic>
    </p:spTree>
    <p:extLst>
      <p:ext uri="{BB962C8B-B14F-4D97-AF65-F5344CB8AC3E}">
        <p14:creationId xmlns:p14="http://schemas.microsoft.com/office/powerpoint/2010/main" val="8336929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F41F5-2825-E0B4-2989-432A8263B138}"/>
              </a:ext>
            </a:extLst>
          </p:cNvPr>
          <p:cNvSpPr>
            <a:spLocks noGrp="1"/>
          </p:cNvSpPr>
          <p:nvPr>
            <p:ph type="title"/>
          </p:nvPr>
        </p:nvSpPr>
        <p:spPr/>
        <p:txBody>
          <a:bodyPr/>
          <a:lstStyle/>
          <a:p>
            <a:pPr algn="ctr"/>
            <a:r>
              <a:rPr lang="en-GB" dirty="0"/>
              <a:t>References </a:t>
            </a:r>
          </a:p>
        </p:txBody>
      </p:sp>
      <p:sp>
        <p:nvSpPr>
          <p:cNvPr id="3" name="Content Placeholder 2">
            <a:extLst>
              <a:ext uri="{FF2B5EF4-FFF2-40B4-BE49-F238E27FC236}">
                <a16:creationId xmlns:a16="http://schemas.microsoft.com/office/drawing/2014/main" id="{69B0A4CB-2BF2-A65B-AD02-7CA58EA6AD2B}"/>
              </a:ext>
            </a:extLst>
          </p:cNvPr>
          <p:cNvSpPr>
            <a:spLocks noGrp="1"/>
          </p:cNvSpPr>
          <p:nvPr>
            <p:ph idx="1"/>
          </p:nvPr>
        </p:nvSpPr>
        <p:spPr/>
        <p:txBody>
          <a:bodyPr>
            <a:normAutofit fontScale="77500" lnSpcReduction="20000"/>
          </a:bodyPr>
          <a:lstStyle/>
          <a:p>
            <a:r>
              <a:rPr lang="en-GB" dirty="0">
                <a:effectLst/>
              </a:rPr>
              <a:t>Valentine, S.R. </a:t>
            </a:r>
            <a:r>
              <a:rPr lang="en-GB" i="1" dirty="0">
                <a:effectLst/>
              </a:rPr>
              <a:t>et al.</a:t>
            </a:r>
            <a:r>
              <a:rPr lang="en-GB" dirty="0">
                <a:effectLst/>
              </a:rPr>
              <a:t> (2019) </a:t>
            </a:r>
            <a:r>
              <a:rPr lang="en-GB" i="1" dirty="0">
                <a:effectLst/>
              </a:rPr>
              <a:t>Human Resource Management</a:t>
            </a:r>
            <a:r>
              <a:rPr lang="en-GB" dirty="0">
                <a:effectLst/>
              </a:rPr>
              <a:t>. Boston: Cengage Learning. </a:t>
            </a:r>
          </a:p>
          <a:p>
            <a:r>
              <a:rPr lang="en-GB" dirty="0">
                <a:effectLst/>
              </a:rPr>
              <a:t> </a:t>
            </a:r>
            <a:r>
              <a:rPr lang="en-GB" i="1" dirty="0">
                <a:effectLst/>
              </a:rPr>
              <a:t>What do we really know about employee engagement? - </a:t>
            </a:r>
            <a:r>
              <a:rPr lang="en-GB" i="1" dirty="0" err="1">
                <a:effectLst/>
              </a:rPr>
              <a:t>saks</a:t>
            </a:r>
            <a:r>
              <a:rPr lang="en-GB" i="1" dirty="0">
                <a:effectLst/>
              </a:rPr>
              <a:t> - 2014 - human ...</a:t>
            </a:r>
            <a:r>
              <a:rPr lang="en-GB" dirty="0">
                <a:effectLst/>
              </a:rPr>
              <a:t> Available at: </a:t>
            </a:r>
            <a:r>
              <a:rPr lang="en-GB" dirty="0">
                <a:effectLst/>
                <a:hlinkClick r:id="rId2"/>
              </a:rPr>
              <a:t>https://onlinelibrary.wiley.com/doi/abs/10.1002/hrdq.21187</a:t>
            </a:r>
            <a:endParaRPr lang="en-GB" dirty="0">
              <a:effectLst/>
            </a:endParaRPr>
          </a:p>
          <a:p>
            <a:r>
              <a:rPr lang="en-GB" dirty="0">
                <a:effectLst/>
              </a:rPr>
              <a:t>Fuller, L.P. (2021) ‘Foundational leadership theory: An ethical leadership approach to developing positive employee work engagement’, </a:t>
            </a:r>
            <a:r>
              <a:rPr lang="en-GB" i="1" dirty="0">
                <a:effectLst/>
              </a:rPr>
              <a:t>Open Journal of Business and Management</a:t>
            </a:r>
            <a:r>
              <a:rPr lang="en-GB" dirty="0">
                <a:effectLst/>
              </a:rPr>
              <a:t>, 09(05), pp. 2136–2151. doi:10.4236/ojbm.2021.95113. </a:t>
            </a:r>
          </a:p>
          <a:p>
            <a:r>
              <a:rPr lang="en-GB" dirty="0">
                <a:effectLst/>
              </a:rPr>
              <a:t>Herman, A. (2019) </a:t>
            </a:r>
            <a:r>
              <a:rPr lang="en-GB" i="1" dirty="0">
                <a:effectLst/>
              </a:rPr>
              <a:t>Performance management for dummies</a:t>
            </a:r>
            <a:r>
              <a:rPr lang="en-GB" dirty="0">
                <a:effectLst/>
              </a:rPr>
              <a:t>. Hoboken, NJ: For dummies, a Wiley Brand. </a:t>
            </a:r>
          </a:p>
          <a:p>
            <a:r>
              <a:rPr lang="en-GB" dirty="0">
                <a:effectLst/>
              </a:rPr>
              <a:t>Cascio, W.F. and Boudreau, J.W. (2016) ‘The search for Global Competence: From international HR to talent management’, </a:t>
            </a:r>
            <a:r>
              <a:rPr lang="en-GB" i="1" dirty="0">
                <a:effectLst/>
              </a:rPr>
              <a:t>Journal of World Business</a:t>
            </a:r>
            <a:r>
              <a:rPr lang="en-GB" dirty="0">
                <a:effectLst/>
              </a:rPr>
              <a:t>, 51(1), pp. 103–114. doi:10.1016/j.jwb.2015.10.002. </a:t>
            </a:r>
          </a:p>
          <a:p>
            <a:r>
              <a:rPr lang="en-GB" dirty="0">
                <a:effectLst/>
              </a:rPr>
              <a:t>Rousseau, D.M., Hansen, S.D. and </a:t>
            </a:r>
            <a:r>
              <a:rPr lang="en-GB" dirty="0" err="1">
                <a:effectLst/>
              </a:rPr>
              <a:t>Tomprou</a:t>
            </a:r>
            <a:r>
              <a:rPr lang="en-GB" dirty="0">
                <a:effectLst/>
              </a:rPr>
              <a:t>, M. (2018) ‘A dynamic phase model of Psychological Contract Processes’, </a:t>
            </a:r>
            <a:r>
              <a:rPr lang="en-GB" i="1" dirty="0">
                <a:effectLst/>
              </a:rPr>
              <a:t>Journal of Organizational </a:t>
            </a:r>
            <a:r>
              <a:rPr lang="en-GB" i="1" dirty="0" err="1">
                <a:effectLst/>
              </a:rPr>
              <a:t>Behavior</a:t>
            </a:r>
            <a:r>
              <a:rPr lang="en-GB" dirty="0">
                <a:effectLst/>
              </a:rPr>
              <a:t>, 39(9), pp. 1081–1098. doi:10.1002/job.2284. </a:t>
            </a:r>
          </a:p>
          <a:p>
            <a:r>
              <a:rPr lang="en-GB" dirty="0">
                <a:effectLst/>
              </a:rPr>
              <a:t>Allen, T.D. </a:t>
            </a:r>
            <a:r>
              <a:rPr lang="en-GB" i="1" dirty="0">
                <a:effectLst/>
              </a:rPr>
              <a:t>et al.</a:t>
            </a:r>
            <a:r>
              <a:rPr lang="en-GB" dirty="0">
                <a:effectLst/>
              </a:rPr>
              <a:t> (2012) ‘Work-family conflict and flexible work arrangements: Deconstructing flexibility’, </a:t>
            </a:r>
            <a:r>
              <a:rPr lang="en-GB" i="1" dirty="0">
                <a:effectLst/>
              </a:rPr>
              <a:t>Personnel Psychology</a:t>
            </a:r>
            <a:r>
              <a:rPr lang="en-GB" dirty="0">
                <a:effectLst/>
              </a:rPr>
              <a:t>, 66(2), pp. 345–376. doi:10.1111/peps.12012. </a:t>
            </a:r>
          </a:p>
          <a:p>
            <a:r>
              <a:rPr lang="en-GB" dirty="0">
                <a:effectLst/>
              </a:rPr>
              <a:t>Buckingham, M. and Coffman, C. (1999) </a:t>
            </a:r>
            <a:r>
              <a:rPr lang="en-GB" i="1" dirty="0">
                <a:effectLst/>
              </a:rPr>
              <a:t>First, break all the rules</a:t>
            </a:r>
            <a:r>
              <a:rPr lang="en-GB" dirty="0">
                <a:effectLst/>
              </a:rPr>
              <a:t>, </a:t>
            </a:r>
            <a:r>
              <a:rPr lang="en-GB" i="1" dirty="0">
                <a:effectLst/>
              </a:rPr>
              <a:t>Google Books</a:t>
            </a:r>
            <a:r>
              <a:rPr lang="en-GB" dirty="0">
                <a:effectLst/>
              </a:rPr>
              <a:t>. Available at: https://books.google.co.uk/books?id=sJxgCRr3D8UC&amp;printsec=frontcover#v=onepage&amp;q&amp;f=false (Accessed: 15 June 2023). </a:t>
            </a:r>
          </a:p>
          <a:p>
            <a:endParaRPr lang="en-GB" dirty="0">
              <a:effectLst/>
            </a:endParaRPr>
          </a:p>
          <a:p>
            <a:endParaRPr lang="en-GB" dirty="0">
              <a:effectLst/>
            </a:endParaRPr>
          </a:p>
          <a:p>
            <a:endParaRPr lang="en-GB" dirty="0">
              <a:effectLst/>
            </a:endParaRPr>
          </a:p>
          <a:p>
            <a:endParaRPr lang="en-GB" b="1" dirty="0"/>
          </a:p>
        </p:txBody>
      </p:sp>
    </p:spTree>
    <p:extLst>
      <p:ext uri="{BB962C8B-B14F-4D97-AF65-F5344CB8AC3E}">
        <p14:creationId xmlns:p14="http://schemas.microsoft.com/office/powerpoint/2010/main" val="17223251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D3882-F8A6-1036-EDD2-AC44422114A5}"/>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517D2D3D-9979-C0F3-630D-69F630559C78}"/>
              </a:ext>
            </a:extLst>
          </p:cNvPr>
          <p:cNvSpPr>
            <a:spLocks noGrp="1"/>
          </p:cNvSpPr>
          <p:nvPr>
            <p:ph idx="1"/>
          </p:nvPr>
        </p:nvSpPr>
        <p:spPr/>
        <p:txBody>
          <a:bodyPr/>
          <a:lstStyle/>
          <a:p>
            <a:r>
              <a:rPr lang="en-GB" dirty="0">
                <a:effectLst/>
              </a:rPr>
              <a:t>De </a:t>
            </a:r>
            <a:r>
              <a:rPr lang="en-GB" dirty="0" err="1">
                <a:effectLst/>
              </a:rPr>
              <a:t>Dreu</a:t>
            </a:r>
            <a:r>
              <a:rPr lang="en-GB" dirty="0">
                <a:effectLst/>
              </a:rPr>
              <a:t>, C.K.W. (2008) ‘Sources of conflict’, </a:t>
            </a:r>
            <a:r>
              <a:rPr lang="en-GB" i="1" dirty="0">
                <a:effectLst/>
              </a:rPr>
              <a:t>Understanding Conflict and Conflict Analysis</a:t>
            </a:r>
            <a:r>
              <a:rPr lang="en-GB" dirty="0">
                <a:effectLst/>
              </a:rPr>
              <a:t>, pp. 43–63. doi:10.4135/9781446279366.n3. </a:t>
            </a:r>
          </a:p>
          <a:p>
            <a:r>
              <a:rPr lang="en-GB" dirty="0" err="1">
                <a:effectLst/>
              </a:rPr>
              <a:t>Pattnaik</a:t>
            </a:r>
            <a:r>
              <a:rPr lang="en-GB" dirty="0">
                <a:effectLst/>
              </a:rPr>
              <a:t>, S. and Tripathy, S.K. (2019) ‘The journey of justice: Recounting milestones over the past six decades’, </a:t>
            </a:r>
            <a:r>
              <a:rPr lang="en-GB" i="1" dirty="0">
                <a:effectLst/>
              </a:rPr>
              <a:t>Management and Labour Studies</a:t>
            </a:r>
            <a:r>
              <a:rPr lang="en-GB" dirty="0">
                <a:effectLst/>
              </a:rPr>
              <a:t>, 44(1), pp. 58–85. doi:10.1177/0258042x18808896. </a:t>
            </a:r>
          </a:p>
          <a:p>
            <a:r>
              <a:rPr lang="en-GB" dirty="0">
                <a:effectLst/>
              </a:rPr>
              <a:t>Watson, S. (2018) ‘Noe, R. (2017).            </a:t>
            </a:r>
            <a:r>
              <a:rPr lang="en-GB" i="1" dirty="0">
                <a:effectLst/>
              </a:rPr>
              <a:t>employee training and development</a:t>
            </a:r>
            <a:r>
              <a:rPr lang="en-GB" dirty="0">
                <a:effectLst/>
              </a:rPr>
              <a:t>            . New York, NY: McGraw Hill Education. ISBN: 978‐0078112850’, </a:t>
            </a:r>
            <a:r>
              <a:rPr lang="en-GB" i="1" dirty="0">
                <a:effectLst/>
              </a:rPr>
              <a:t>Human Resource Development Quarterly</a:t>
            </a:r>
            <a:r>
              <a:rPr lang="en-GB" dirty="0">
                <a:effectLst/>
              </a:rPr>
              <a:t>, 33(2). doi:10.1002/hrdq.21333. </a:t>
            </a:r>
          </a:p>
          <a:p>
            <a:r>
              <a:rPr lang="en-GB" dirty="0">
                <a:effectLst/>
              </a:rPr>
              <a:t>Bloom, M.C. and Milkovich, G.T. (1995) </a:t>
            </a:r>
            <a:r>
              <a:rPr lang="en-GB" i="1" dirty="0">
                <a:effectLst/>
              </a:rPr>
              <a:t>Issues in managerial compensation research</a:t>
            </a:r>
            <a:r>
              <a:rPr lang="en-GB" dirty="0">
                <a:effectLst/>
              </a:rPr>
              <a:t>. Ithaca, NY: </a:t>
            </a:r>
            <a:r>
              <a:rPr lang="en-GB" dirty="0" err="1">
                <a:effectLst/>
              </a:rPr>
              <a:t>Center</a:t>
            </a:r>
            <a:r>
              <a:rPr lang="en-GB" dirty="0">
                <a:effectLst/>
              </a:rPr>
              <a:t> for Advanced Human Resource Studies, ILR School, Cornell University. </a:t>
            </a:r>
          </a:p>
          <a:p>
            <a:endParaRPr lang="en-GB" dirty="0"/>
          </a:p>
        </p:txBody>
      </p:sp>
    </p:spTree>
    <p:extLst>
      <p:ext uri="{BB962C8B-B14F-4D97-AF65-F5344CB8AC3E}">
        <p14:creationId xmlns:p14="http://schemas.microsoft.com/office/powerpoint/2010/main" val="3960077990"/>
      </p:ext>
    </p:extLst>
  </p:cSld>
  <p:clrMapOvr>
    <a:masterClrMapping/>
  </p:clrMapOvr>
</p:sld>
</file>

<file path=ppt/theme/theme1.xml><?xml version="1.0" encoding="utf-8"?>
<a:theme xmlns:a="http://schemas.openxmlformats.org/drawingml/2006/main" name="ArchiveVTI">
  <a:themeElements>
    <a:clrScheme name="AnalogousFromLightSeedRightStep">
      <a:dk1>
        <a:srgbClr val="000000"/>
      </a:dk1>
      <a:lt1>
        <a:srgbClr val="FFFFFF"/>
      </a:lt1>
      <a:dk2>
        <a:srgbClr val="3A3621"/>
      </a:dk2>
      <a:lt2>
        <a:srgbClr val="E2E8E5"/>
      </a:lt2>
      <a:accent1>
        <a:srgbClr val="EA73A4"/>
      </a:accent1>
      <a:accent2>
        <a:srgbClr val="E55454"/>
      </a:accent2>
      <a:accent3>
        <a:srgbClr val="E59053"/>
      </a:accent3>
      <a:accent4>
        <a:srgbClr val="B6A343"/>
      </a:accent4>
      <a:accent5>
        <a:srgbClr val="95AB54"/>
      </a:accent5>
      <a:accent6>
        <a:srgbClr val="69B643"/>
      </a:accent6>
      <a:hlink>
        <a:srgbClr val="578F78"/>
      </a:hlink>
      <a:folHlink>
        <a:srgbClr val="7F7F7F"/>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docProps/app.xml><?xml version="1.0" encoding="utf-8"?>
<Properties xmlns="http://schemas.openxmlformats.org/officeDocument/2006/extended-properties" xmlns:vt="http://schemas.openxmlformats.org/officeDocument/2006/docPropsVTypes">
  <TotalTime>1085</TotalTime>
  <Words>1826</Words>
  <Application>Microsoft Office PowerPoint</Application>
  <PresentationFormat>Widescreen</PresentationFormat>
  <Paragraphs>90</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Bembo</vt:lpstr>
      <vt:lpstr>Segoe UI</vt:lpstr>
      <vt:lpstr>Wingdings</vt:lpstr>
      <vt:lpstr>ArchiveVTI</vt:lpstr>
      <vt:lpstr>Human resources  </vt:lpstr>
      <vt:lpstr>The importance of human resources professionals </vt:lpstr>
      <vt:lpstr>Hiring and selection </vt:lpstr>
      <vt:lpstr>Employee onboarding </vt:lpstr>
      <vt:lpstr>Employee relations </vt:lpstr>
      <vt:lpstr>Compensation and benefits </vt:lpstr>
      <vt:lpstr>Performance management </vt:lpstr>
      <vt:lpstr>Training and development </vt:lpstr>
      <vt:lpstr>Compliance and legal matters </vt:lpstr>
      <vt:lpstr>Hr strategy and planning </vt:lpstr>
      <vt:lpstr>Therefore </vt:lpstr>
      <vt:lpstr>Relationships between employee and employer</vt:lpstr>
      <vt:lpstr>Effective communication </vt:lpstr>
      <vt:lpstr>Respect and trust </vt:lpstr>
      <vt:lpstr>Employee engagement </vt:lpstr>
      <vt:lpstr>Work-life balance </vt:lpstr>
      <vt:lpstr>Fair compensation and benefits </vt:lpstr>
      <vt:lpstr>Recognition and rewards</vt:lpstr>
      <vt:lpstr>Conflict resolution </vt:lpstr>
      <vt:lpstr>Development and opportunities </vt:lpstr>
      <vt:lpstr>Therefore </vt:lpstr>
      <vt:lpstr>References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resources </dc:title>
  <dc:creator>Elena Butescu</dc:creator>
  <cp:lastModifiedBy>Elena Butescu</cp:lastModifiedBy>
  <cp:revision>1</cp:revision>
  <dcterms:created xsi:type="dcterms:W3CDTF">2023-07-01T13:24:18Z</dcterms:created>
  <dcterms:modified xsi:type="dcterms:W3CDTF">2023-07-02T09:31:10Z</dcterms:modified>
</cp:coreProperties>
</file>