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86" autoAdjust="0"/>
  </p:normalViewPr>
  <p:slideViewPr>
    <p:cSldViewPr snapToGrid="0">
      <p:cViewPr varScale="1">
        <p:scale>
          <a:sx n="71" d="100"/>
          <a:sy n="71" d="100"/>
        </p:scale>
        <p:origin x="110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zmaeen Nazrul" userId="7acbdcc8ccd55303" providerId="LiveId" clId="{6971DA8E-F0BF-4A73-AB3F-37FF2FF6A4E8}"/>
    <pc:docChg chg="undo redo custSel addSld modSld sldOrd">
      <pc:chgData name="Aazmaeen Nazrul" userId="7acbdcc8ccd55303" providerId="LiveId" clId="{6971DA8E-F0BF-4A73-AB3F-37FF2FF6A4E8}" dt="2023-02-09T19:08:19.126" v="969"/>
      <pc:docMkLst>
        <pc:docMk/>
      </pc:docMkLst>
      <pc:sldChg chg="addSp delSp modSp new mod modTransition setBg">
        <pc:chgData name="Aazmaeen Nazrul" userId="7acbdcc8ccd55303" providerId="LiveId" clId="{6971DA8E-F0BF-4A73-AB3F-37FF2FF6A4E8}" dt="2023-01-28T04:44:45.516" v="954"/>
        <pc:sldMkLst>
          <pc:docMk/>
          <pc:sldMk cId="3492404414" sldId="256"/>
        </pc:sldMkLst>
        <pc:spChg chg="mod ord">
          <ac:chgData name="Aazmaeen Nazrul" userId="7acbdcc8ccd55303" providerId="LiveId" clId="{6971DA8E-F0BF-4A73-AB3F-37FF2FF6A4E8}" dt="2023-01-28T03:58:12.223" v="45" actId="207"/>
          <ac:spMkLst>
            <pc:docMk/>
            <pc:sldMk cId="3492404414" sldId="256"/>
            <ac:spMk id="2" creationId="{0CB34934-25B6-4E30-A944-E2B7F56CCC6A}"/>
          </ac:spMkLst>
        </pc:spChg>
        <pc:spChg chg="del">
          <ac:chgData name="Aazmaeen Nazrul" userId="7acbdcc8ccd55303" providerId="LiveId" clId="{6971DA8E-F0BF-4A73-AB3F-37FF2FF6A4E8}" dt="2023-01-28T03:56:32.228" v="35" actId="478"/>
          <ac:spMkLst>
            <pc:docMk/>
            <pc:sldMk cId="3492404414" sldId="256"/>
            <ac:spMk id="3" creationId="{5B2170AF-8CB7-4DF9-A446-75F614CCB394}"/>
          </ac:spMkLst>
        </pc:spChg>
        <pc:picChg chg="add mod">
          <ac:chgData name="Aazmaeen Nazrul" userId="7acbdcc8ccd55303" providerId="LiveId" clId="{6971DA8E-F0BF-4A73-AB3F-37FF2FF6A4E8}" dt="2023-01-28T03:57:47.513" v="41" actId="1076"/>
          <ac:picMkLst>
            <pc:docMk/>
            <pc:sldMk cId="3492404414" sldId="256"/>
            <ac:picMk id="1026" creationId="{1A0CAA75-38E2-4382-B0CD-DBF3C7DC84F5}"/>
          </ac:picMkLst>
        </pc:picChg>
      </pc:sldChg>
      <pc:sldChg chg="addSp delSp modSp new mod modTransition setBg chgLayout modNotesTx">
        <pc:chgData name="Aazmaeen Nazrul" userId="7acbdcc8ccd55303" providerId="LiveId" clId="{6971DA8E-F0BF-4A73-AB3F-37FF2FF6A4E8}" dt="2023-01-28T04:44:45.516" v="954"/>
        <pc:sldMkLst>
          <pc:docMk/>
          <pc:sldMk cId="1769534915" sldId="257"/>
        </pc:sldMkLst>
        <pc:spChg chg="del">
          <ac:chgData name="Aazmaeen Nazrul" userId="7acbdcc8ccd55303" providerId="LiveId" clId="{6971DA8E-F0BF-4A73-AB3F-37FF2FF6A4E8}" dt="2023-01-28T03:56:04.667" v="2" actId="6264"/>
          <ac:spMkLst>
            <pc:docMk/>
            <pc:sldMk cId="1769534915" sldId="257"/>
            <ac:spMk id="2" creationId="{1F0BED19-5CBE-4463-9500-EF41416E60C5}"/>
          </ac:spMkLst>
        </pc:spChg>
        <pc:spChg chg="del">
          <ac:chgData name="Aazmaeen Nazrul" userId="7acbdcc8ccd55303" providerId="LiveId" clId="{6971DA8E-F0BF-4A73-AB3F-37FF2FF6A4E8}" dt="2023-01-28T03:56:04.667" v="2" actId="6264"/>
          <ac:spMkLst>
            <pc:docMk/>
            <pc:sldMk cId="1769534915" sldId="257"/>
            <ac:spMk id="3" creationId="{FB858087-6191-4337-AB69-7E725C61B658}"/>
          </ac:spMkLst>
        </pc:spChg>
        <pc:spChg chg="add mod ord">
          <ac:chgData name="Aazmaeen Nazrul" userId="7acbdcc8ccd55303" providerId="LiveId" clId="{6971DA8E-F0BF-4A73-AB3F-37FF2FF6A4E8}" dt="2023-01-28T04:10:04.451" v="266" actId="207"/>
          <ac:spMkLst>
            <pc:docMk/>
            <pc:sldMk cId="1769534915" sldId="257"/>
            <ac:spMk id="4" creationId="{BC856395-1F6B-4B82-8596-4C873C1EA589}"/>
          </ac:spMkLst>
        </pc:spChg>
        <pc:spChg chg="add mod ord">
          <ac:chgData name="Aazmaeen Nazrul" userId="7acbdcc8ccd55303" providerId="LiveId" clId="{6971DA8E-F0BF-4A73-AB3F-37FF2FF6A4E8}" dt="2023-01-28T04:10:04.451" v="266" actId="207"/>
          <ac:spMkLst>
            <pc:docMk/>
            <pc:sldMk cId="1769534915" sldId="257"/>
            <ac:spMk id="5" creationId="{36D4B3AC-F80F-4465-B882-B5EDBBDCB930}"/>
          </ac:spMkLst>
        </pc:spChg>
      </pc:sldChg>
      <pc:sldChg chg="addSp delSp modSp new mod modTransition setBg modNotesTx">
        <pc:chgData name="Aazmaeen Nazrul" userId="7acbdcc8ccd55303" providerId="LiveId" clId="{6971DA8E-F0BF-4A73-AB3F-37FF2FF6A4E8}" dt="2023-01-28T04:44:45.516" v="954"/>
        <pc:sldMkLst>
          <pc:docMk/>
          <pc:sldMk cId="3652060168" sldId="258"/>
        </pc:sldMkLst>
        <pc:spChg chg="mod">
          <ac:chgData name="Aazmaeen Nazrul" userId="7acbdcc8ccd55303" providerId="LiveId" clId="{6971DA8E-F0BF-4A73-AB3F-37FF2FF6A4E8}" dt="2023-01-28T04:10:07.480" v="267" actId="207"/>
          <ac:spMkLst>
            <pc:docMk/>
            <pc:sldMk cId="3652060168" sldId="258"/>
            <ac:spMk id="2" creationId="{B5117E2E-EBD3-4195-96A8-ED3E36750833}"/>
          </ac:spMkLst>
        </pc:spChg>
        <pc:spChg chg="mod">
          <ac:chgData name="Aazmaeen Nazrul" userId="7acbdcc8ccd55303" providerId="LiveId" clId="{6971DA8E-F0BF-4A73-AB3F-37FF2FF6A4E8}" dt="2023-01-28T04:10:14.875" v="271" actId="27636"/>
          <ac:spMkLst>
            <pc:docMk/>
            <pc:sldMk cId="3652060168" sldId="258"/>
            <ac:spMk id="3" creationId="{3BF4C0F5-87EC-4E03-A44A-2B1EB61A1EE5}"/>
          </ac:spMkLst>
        </pc:spChg>
        <pc:spChg chg="mod">
          <ac:chgData name="Aazmaeen Nazrul" userId="7acbdcc8ccd55303" providerId="LiveId" clId="{6971DA8E-F0BF-4A73-AB3F-37FF2FF6A4E8}" dt="2023-01-28T04:10:23.430" v="272"/>
          <ac:spMkLst>
            <pc:docMk/>
            <pc:sldMk cId="3652060168" sldId="258"/>
            <ac:spMk id="5" creationId="{5E18543F-BD74-4EC2-A14B-AA4D32C91384}"/>
          </ac:spMkLst>
        </pc:spChg>
        <pc:spChg chg="mod">
          <ac:chgData name="Aazmaeen Nazrul" userId="7acbdcc8ccd55303" providerId="LiveId" clId="{6971DA8E-F0BF-4A73-AB3F-37FF2FF6A4E8}" dt="2023-01-28T04:10:23.430" v="272"/>
          <ac:spMkLst>
            <pc:docMk/>
            <pc:sldMk cId="3652060168" sldId="258"/>
            <ac:spMk id="6" creationId="{B1B6805C-CE99-4E8D-B7FA-639EBD949098}"/>
          </ac:spMkLst>
        </pc:spChg>
        <pc:spChg chg="mod">
          <ac:chgData name="Aazmaeen Nazrul" userId="7acbdcc8ccd55303" providerId="LiveId" clId="{6971DA8E-F0BF-4A73-AB3F-37FF2FF6A4E8}" dt="2023-01-28T04:10:23.430" v="272"/>
          <ac:spMkLst>
            <pc:docMk/>
            <pc:sldMk cId="3652060168" sldId="258"/>
            <ac:spMk id="7" creationId="{1A38C94F-B497-44C3-B569-0C41A86F0070}"/>
          </ac:spMkLst>
        </pc:spChg>
        <pc:grpChg chg="add del mod">
          <ac:chgData name="Aazmaeen Nazrul" userId="7acbdcc8ccd55303" providerId="LiveId" clId="{6971DA8E-F0BF-4A73-AB3F-37FF2FF6A4E8}" dt="2023-01-28T04:10:24.151" v="273"/>
          <ac:grpSpMkLst>
            <pc:docMk/>
            <pc:sldMk cId="3652060168" sldId="258"/>
            <ac:grpSpMk id="4" creationId="{62DA8220-D541-4E09-B41D-A1C395E93DD4}"/>
          </ac:grpSpMkLst>
        </pc:grpChg>
      </pc:sldChg>
      <pc:sldChg chg="addSp delSp modSp new mod modTransition setBg modNotesTx">
        <pc:chgData name="Aazmaeen Nazrul" userId="7acbdcc8ccd55303" providerId="LiveId" clId="{6971DA8E-F0BF-4A73-AB3F-37FF2FF6A4E8}" dt="2023-01-28T04:44:45.516" v="954"/>
        <pc:sldMkLst>
          <pc:docMk/>
          <pc:sldMk cId="1236274748" sldId="259"/>
        </pc:sldMkLst>
        <pc:spChg chg="mod">
          <ac:chgData name="Aazmaeen Nazrul" userId="7acbdcc8ccd55303" providerId="LiveId" clId="{6971DA8E-F0BF-4A73-AB3F-37FF2FF6A4E8}" dt="2023-01-28T04:09:58.748" v="265" actId="207"/>
          <ac:spMkLst>
            <pc:docMk/>
            <pc:sldMk cId="1236274748" sldId="259"/>
            <ac:spMk id="2" creationId="{3FE1C7AB-5FE1-4061-91F6-ECA133F5C28D}"/>
          </ac:spMkLst>
        </pc:spChg>
        <pc:spChg chg="del">
          <ac:chgData name="Aazmaeen Nazrul" userId="7acbdcc8ccd55303" providerId="LiveId" clId="{6971DA8E-F0BF-4A73-AB3F-37FF2FF6A4E8}" dt="2023-01-28T04:00:57.469" v="99" actId="1032"/>
          <ac:spMkLst>
            <pc:docMk/>
            <pc:sldMk cId="1236274748" sldId="259"/>
            <ac:spMk id="3" creationId="{6288EA2A-28D6-41A8-96C9-B6EAEC2DE944}"/>
          </ac:spMkLst>
        </pc:spChg>
        <pc:spChg chg="add mod">
          <ac:chgData name="Aazmaeen Nazrul" userId="7acbdcc8ccd55303" providerId="LiveId" clId="{6971DA8E-F0BF-4A73-AB3F-37FF2FF6A4E8}" dt="2023-01-28T04:07:26.629" v="173" actId="207"/>
          <ac:spMkLst>
            <pc:docMk/>
            <pc:sldMk cId="1236274748" sldId="259"/>
            <ac:spMk id="7" creationId="{50CA019D-CF97-4F76-AC1C-B62DFD19FED6}"/>
          </ac:spMkLst>
        </pc:spChg>
        <pc:spChg chg="add mod">
          <ac:chgData name="Aazmaeen Nazrul" userId="7acbdcc8ccd55303" providerId="LiveId" clId="{6971DA8E-F0BF-4A73-AB3F-37FF2FF6A4E8}" dt="2023-01-28T04:08:36.850" v="220" actId="2085"/>
          <ac:spMkLst>
            <pc:docMk/>
            <pc:sldMk cId="1236274748" sldId="259"/>
            <ac:spMk id="9" creationId="{CA150571-AB31-4298-ACC3-17397E49AFCB}"/>
          </ac:spMkLst>
        </pc:spChg>
        <pc:spChg chg="add mod">
          <ac:chgData name="Aazmaeen Nazrul" userId="7acbdcc8ccd55303" providerId="LiveId" clId="{6971DA8E-F0BF-4A73-AB3F-37FF2FF6A4E8}" dt="2023-01-28T04:07:26.629" v="173" actId="207"/>
          <ac:spMkLst>
            <pc:docMk/>
            <pc:sldMk cId="1236274748" sldId="259"/>
            <ac:spMk id="10" creationId="{4CCD43AA-61FA-4853-840C-78C15F4244C9}"/>
          </ac:spMkLst>
        </pc:spChg>
        <pc:spChg chg="add mod">
          <ac:chgData name="Aazmaeen Nazrul" userId="7acbdcc8ccd55303" providerId="LiveId" clId="{6971DA8E-F0BF-4A73-AB3F-37FF2FF6A4E8}" dt="2023-01-28T04:07:26.629" v="173" actId="207"/>
          <ac:spMkLst>
            <pc:docMk/>
            <pc:sldMk cId="1236274748" sldId="259"/>
            <ac:spMk id="11" creationId="{15C7C485-520C-47BB-B4F3-A74AC48ECDA2}"/>
          </ac:spMkLst>
        </pc:spChg>
        <pc:spChg chg="add mod">
          <ac:chgData name="Aazmaeen Nazrul" userId="7acbdcc8ccd55303" providerId="LiveId" clId="{6971DA8E-F0BF-4A73-AB3F-37FF2FF6A4E8}" dt="2023-01-28T04:08:36.850" v="220" actId="2085"/>
          <ac:spMkLst>
            <pc:docMk/>
            <pc:sldMk cId="1236274748" sldId="259"/>
            <ac:spMk id="14" creationId="{94A92757-778E-4B1D-B133-66BB63F18417}"/>
          </ac:spMkLst>
        </pc:spChg>
        <pc:spChg chg="add mod">
          <ac:chgData name="Aazmaeen Nazrul" userId="7acbdcc8ccd55303" providerId="LiveId" clId="{6971DA8E-F0BF-4A73-AB3F-37FF2FF6A4E8}" dt="2023-01-28T04:08:07.145" v="200" actId="571"/>
          <ac:spMkLst>
            <pc:docMk/>
            <pc:sldMk cId="1236274748" sldId="259"/>
            <ac:spMk id="15" creationId="{1596AACB-60EC-49A7-816E-0FCD6FD406AC}"/>
          </ac:spMkLst>
        </pc:spChg>
        <pc:spChg chg="add mod">
          <ac:chgData name="Aazmaeen Nazrul" userId="7acbdcc8ccd55303" providerId="LiveId" clId="{6971DA8E-F0BF-4A73-AB3F-37FF2FF6A4E8}" dt="2023-01-28T04:08:09.341" v="202" actId="571"/>
          <ac:spMkLst>
            <pc:docMk/>
            <pc:sldMk cId="1236274748" sldId="259"/>
            <ac:spMk id="16" creationId="{F1157E56-5605-4C73-820F-5D86B87F16E8}"/>
          </ac:spMkLst>
        </pc:spChg>
        <pc:spChg chg="add mod">
          <ac:chgData name="Aazmaeen Nazrul" userId="7acbdcc8ccd55303" providerId="LiveId" clId="{6971DA8E-F0BF-4A73-AB3F-37FF2FF6A4E8}" dt="2023-01-28T04:08:36.850" v="220" actId="2085"/>
          <ac:spMkLst>
            <pc:docMk/>
            <pc:sldMk cId="1236274748" sldId="259"/>
            <ac:spMk id="17" creationId="{F45E3F81-6EF2-497E-A1E9-CD825A42BC19}"/>
          </ac:spMkLst>
        </pc:spChg>
        <pc:grpChg chg="add mod">
          <ac:chgData name="Aazmaeen Nazrul" userId="7acbdcc8ccd55303" providerId="LiveId" clId="{6971DA8E-F0BF-4A73-AB3F-37FF2FF6A4E8}" dt="2023-01-28T04:07:48.162" v="192" actId="1076"/>
          <ac:grpSpMkLst>
            <pc:docMk/>
            <pc:sldMk cId="1236274748" sldId="259"/>
            <ac:grpSpMk id="8" creationId="{EA4C8A6B-34F8-4FAE-9D59-DEFA166F4D5D}"/>
          </ac:grpSpMkLst>
        </pc:grpChg>
        <pc:grpChg chg="add mod">
          <ac:chgData name="Aazmaeen Nazrul" userId="7acbdcc8ccd55303" providerId="LiveId" clId="{6971DA8E-F0BF-4A73-AB3F-37FF2FF6A4E8}" dt="2023-01-28T04:08:48.964" v="253" actId="1038"/>
          <ac:grpSpMkLst>
            <pc:docMk/>
            <pc:sldMk cId="1236274748" sldId="259"/>
            <ac:grpSpMk id="12" creationId="{D44B808B-D973-42CC-8CFF-557BC3615E1D}"/>
          </ac:grpSpMkLst>
        </pc:grpChg>
        <pc:graphicFrameChg chg="add mod modGraphic">
          <ac:chgData name="Aazmaeen Nazrul" userId="7acbdcc8ccd55303" providerId="LiveId" clId="{6971DA8E-F0BF-4A73-AB3F-37FF2FF6A4E8}" dt="2023-01-28T04:09:52.991" v="264" actId="207"/>
          <ac:graphicFrameMkLst>
            <pc:docMk/>
            <pc:sldMk cId="1236274748" sldId="259"/>
            <ac:graphicFrameMk id="4" creationId="{51CC3959-E5FA-47DF-887A-889A95891972}"/>
          </ac:graphicFrameMkLst>
        </pc:graphicFrameChg>
        <pc:picChg chg="add del mod">
          <ac:chgData name="Aazmaeen Nazrul" userId="7acbdcc8ccd55303" providerId="LiveId" clId="{6971DA8E-F0BF-4A73-AB3F-37FF2FF6A4E8}" dt="2023-01-28T04:03:57.212" v="146" actId="22"/>
          <ac:picMkLst>
            <pc:docMk/>
            <pc:sldMk cId="1236274748" sldId="259"/>
            <ac:picMk id="6" creationId="{31041B13-FF91-4E39-AFB7-4A453303C047}"/>
          </ac:picMkLst>
        </pc:picChg>
        <pc:picChg chg="add del">
          <ac:chgData name="Aazmaeen Nazrul" userId="7acbdcc8ccd55303" providerId="LiveId" clId="{6971DA8E-F0BF-4A73-AB3F-37FF2FF6A4E8}" dt="2023-01-28T04:06:38.420" v="163" actId="478"/>
          <ac:picMkLst>
            <pc:docMk/>
            <pc:sldMk cId="1236274748" sldId="259"/>
            <ac:picMk id="2050" creationId="{58527C48-D9F7-41CB-B179-6C035B1F0FCD}"/>
          </ac:picMkLst>
        </pc:picChg>
        <pc:picChg chg="add del">
          <ac:chgData name="Aazmaeen Nazrul" userId="7acbdcc8ccd55303" providerId="LiveId" clId="{6971DA8E-F0BF-4A73-AB3F-37FF2FF6A4E8}" dt="2023-01-28T04:06:41.250" v="166" actId="478"/>
          <ac:picMkLst>
            <pc:docMk/>
            <pc:sldMk cId="1236274748" sldId="259"/>
            <ac:picMk id="2052" creationId="{A5B92790-B0F6-405C-9AF7-EEE9F0259CC5}"/>
          </ac:picMkLst>
        </pc:picChg>
      </pc:sldChg>
      <pc:sldChg chg="addSp delSp modSp new mod modTransition setBg modNotesTx">
        <pc:chgData name="Aazmaeen Nazrul" userId="7acbdcc8ccd55303" providerId="LiveId" clId="{6971DA8E-F0BF-4A73-AB3F-37FF2FF6A4E8}" dt="2023-01-28T04:44:45.516" v="954"/>
        <pc:sldMkLst>
          <pc:docMk/>
          <pc:sldMk cId="2617202981" sldId="260"/>
        </pc:sldMkLst>
        <pc:spChg chg="mod">
          <ac:chgData name="Aazmaeen Nazrul" userId="7acbdcc8ccd55303" providerId="LiveId" clId="{6971DA8E-F0BF-4A73-AB3F-37FF2FF6A4E8}" dt="2023-01-28T04:13:43.111" v="341" actId="207"/>
          <ac:spMkLst>
            <pc:docMk/>
            <pc:sldMk cId="2617202981" sldId="260"/>
            <ac:spMk id="2" creationId="{CF4144A9-CF84-46B7-BE3E-6B61943BC22F}"/>
          </ac:spMkLst>
        </pc:spChg>
        <pc:spChg chg="mod">
          <ac:chgData name="Aazmaeen Nazrul" userId="7acbdcc8ccd55303" providerId="LiveId" clId="{6971DA8E-F0BF-4A73-AB3F-37FF2FF6A4E8}" dt="2023-01-28T04:13:43.111" v="341" actId="207"/>
          <ac:spMkLst>
            <pc:docMk/>
            <pc:sldMk cId="2617202981" sldId="260"/>
            <ac:spMk id="3" creationId="{5768643E-AFA4-480E-BF0F-3B13701AF83D}"/>
          </ac:spMkLst>
        </pc:spChg>
        <pc:picChg chg="add mod">
          <ac:chgData name="Aazmaeen Nazrul" userId="7acbdcc8ccd55303" providerId="LiveId" clId="{6971DA8E-F0BF-4A73-AB3F-37FF2FF6A4E8}" dt="2023-01-28T04:11:42.898" v="299" actId="1076"/>
          <ac:picMkLst>
            <pc:docMk/>
            <pc:sldMk cId="2617202981" sldId="260"/>
            <ac:picMk id="5" creationId="{3FCB0F05-47C5-44BE-948D-1555F8B5E66B}"/>
          </ac:picMkLst>
        </pc:picChg>
        <pc:picChg chg="add mod">
          <ac:chgData name="Aazmaeen Nazrul" userId="7acbdcc8ccd55303" providerId="LiveId" clId="{6971DA8E-F0BF-4A73-AB3F-37FF2FF6A4E8}" dt="2023-01-28T04:12:05.702" v="303" actId="14100"/>
          <ac:picMkLst>
            <pc:docMk/>
            <pc:sldMk cId="2617202981" sldId="260"/>
            <ac:picMk id="7" creationId="{3C093DA0-BFFB-4E8A-84B1-28378C412D76}"/>
          </ac:picMkLst>
        </pc:picChg>
        <pc:picChg chg="add del">
          <ac:chgData name="Aazmaeen Nazrul" userId="7acbdcc8ccd55303" providerId="LiveId" clId="{6971DA8E-F0BF-4A73-AB3F-37FF2FF6A4E8}" dt="2023-01-28T04:13:14.102" v="305" actId="22"/>
          <ac:picMkLst>
            <pc:docMk/>
            <pc:sldMk cId="2617202981" sldId="260"/>
            <ac:picMk id="9" creationId="{6FFD7B9E-982A-4932-B46D-4C204D78CA09}"/>
          </ac:picMkLst>
        </pc:picChg>
        <pc:picChg chg="add mod">
          <ac:chgData name="Aazmaeen Nazrul" userId="7acbdcc8ccd55303" providerId="LiveId" clId="{6971DA8E-F0BF-4A73-AB3F-37FF2FF6A4E8}" dt="2023-01-28T04:13:28.223" v="309" actId="1037"/>
          <ac:picMkLst>
            <pc:docMk/>
            <pc:sldMk cId="2617202981" sldId="260"/>
            <ac:picMk id="11" creationId="{F7AF8FC2-3D66-48BF-80BB-9791BBE27808}"/>
          </ac:picMkLst>
        </pc:picChg>
      </pc:sldChg>
      <pc:sldChg chg="addSp delSp modSp new mod modTransition setBg modNotesTx">
        <pc:chgData name="Aazmaeen Nazrul" userId="7acbdcc8ccd55303" providerId="LiveId" clId="{6971DA8E-F0BF-4A73-AB3F-37FF2FF6A4E8}" dt="2023-01-28T04:44:45.516" v="954"/>
        <pc:sldMkLst>
          <pc:docMk/>
          <pc:sldMk cId="880232036" sldId="261"/>
        </pc:sldMkLst>
        <pc:spChg chg="mod">
          <ac:chgData name="Aazmaeen Nazrul" userId="7acbdcc8ccd55303" providerId="LiveId" clId="{6971DA8E-F0BF-4A73-AB3F-37FF2FF6A4E8}" dt="2023-01-28T04:18:38.993" v="401" actId="207"/>
          <ac:spMkLst>
            <pc:docMk/>
            <pc:sldMk cId="880232036" sldId="261"/>
            <ac:spMk id="2" creationId="{23E25A5C-CB77-446F-9F08-B721EE00016D}"/>
          </ac:spMkLst>
        </pc:spChg>
        <pc:spChg chg="mod">
          <ac:chgData name="Aazmaeen Nazrul" userId="7acbdcc8ccd55303" providerId="LiveId" clId="{6971DA8E-F0BF-4A73-AB3F-37FF2FF6A4E8}" dt="2023-01-28T04:26:55.567" v="503" actId="12"/>
          <ac:spMkLst>
            <pc:docMk/>
            <pc:sldMk cId="880232036" sldId="261"/>
            <ac:spMk id="3" creationId="{5CAC9554-1C8D-4FA3-B2CA-BB554BF69108}"/>
          </ac:spMkLst>
        </pc:spChg>
        <pc:picChg chg="add del mod">
          <ac:chgData name="Aazmaeen Nazrul" userId="7acbdcc8ccd55303" providerId="LiveId" clId="{6971DA8E-F0BF-4A73-AB3F-37FF2FF6A4E8}" dt="2023-01-28T04:17:25.649" v="396" actId="22"/>
          <ac:picMkLst>
            <pc:docMk/>
            <pc:sldMk cId="880232036" sldId="261"/>
            <ac:picMk id="5" creationId="{343E83B7-DBBF-4331-B6F5-865B89C22290}"/>
          </ac:picMkLst>
        </pc:picChg>
        <pc:picChg chg="add mod">
          <ac:chgData name="Aazmaeen Nazrul" userId="7acbdcc8ccd55303" providerId="LiveId" clId="{6971DA8E-F0BF-4A73-AB3F-37FF2FF6A4E8}" dt="2023-01-28T04:18:33.564" v="399" actId="14100"/>
          <ac:picMkLst>
            <pc:docMk/>
            <pc:sldMk cId="880232036" sldId="261"/>
            <ac:picMk id="3074" creationId="{9C785F76-8A8C-4FBA-B1CE-E3D78FAFCDD1}"/>
          </ac:picMkLst>
        </pc:picChg>
      </pc:sldChg>
      <pc:sldChg chg="addSp delSp modSp add mod modTransition setBg modNotesTx">
        <pc:chgData name="Aazmaeen Nazrul" userId="7acbdcc8ccd55303" providerId="LiveId" clId="{6971DA8E-F0BF-4A73-AB3F-37FF2FF6A4E8}" dt="2023-01-28T04:44:45.516" v="954"/>
        <pc:sldMkLst>
          <pc:docMk/>
          <pc:sldMk cId="2429836946" sldId="262"/>
        </pc:sldMkLst>
        <pc:spChg chg="mod">
          <ac:chgData name="Aazmaeen Nazrul" userId="7acbdcc8ccd55303" providerId="LiveId" clId="{6971DA8E-F0BF-4A73-AB3F-37FF2FF6A4E8}" dt="2023-01-28T04:27:08.917" v="505" actId="120"/>
          <ac:spMkLst>
            <pc:docMk/>
            <pc:sldMk cId="2429836946" sldId="262"/>
            <ac:spMk id="3" creationId="{5CAC9554-1C8D-4FA3-B2CA-BB554BF69108}"/>
          </ac:spMkLst>
        </pc:spChg>
        <pc:picChg chg="add mod">
          <ac:chgData name="Aazmaeen Nazrul" userId="7acbdcc8ccd55303" providerId="LiveId" clId="{6971DA8E-F0BF-4A73-AB3F-37FF2FF6A4E8}" dt="2023-01-28T04:25:20.157" v="487" actId="14100"/>
          <ac:picMkLst>
            <pc:docMk/>
            <pc:sldMk cId="2429836946" sldId="262"/>
            <ac:picMk id="5" creationId="{7A2BDADE-ED14-4212-ABA6-C6CFD53DB2B9}"/>
          </ac:picMkLst>
        </pc:picChg>
        <pc:picChg chg="add mod">
          <ac:chgData name="Aazmaeen Nazrul" userId="7acbdcc8ccd55303" providerId="LiveId" clId="{6971DA8E-F0BF-4A73-AB3F-37FF2FF6A4E8}" dt="2023-01-28T04:25:00.148" v="483" actId="14100"/>
          <ac:picMkLst>
            <pc:docMk/>
            <pc:sldMk cId="2429836946" sldId="262"/>
            <ac:picMk id="7" creationId="{7476E9AF-AD47-44B2-A2D2-FDDDCFA77827}"/>
          </ac:picMkLst>
        </pc:picChg>
        <pc:picChg chg="del">
          <ac:chgData name="Aazmaeen Nazrul" userId="7acbdcc8ccd55303" providerId="LiveId" clId="{6971DA8E-F0BF-4A73-AB3F-37FF2FF6A4E8}" dt="2023-01-28T04:20:21.164" v="414" actId="478"/>
          <ac:picMkLst>
            <pc:docMk/>
            <pc:sldMk cId="2429836946" sldId="262"/>
            <ac:picMk id="3074" creationId="{9C785F76-8A8C-4FBA-B1CE-E3D78FAFCDD1}"/>
          </ac:picMkLst>
        </pc:picChg>
        <pc:picChg chg="add del mod">
          <ac:chgData name="Aazmaeen Nazrul" userId="7acbdcc8ccd55303" providerId="LiveId" clId="{6971DA8E-F0BF-4A73-AB3F-37FF2FF6A4E8}" dt="2023-01-28T04:21:30.539" v="420" actId="478"/>
          <ac:picMkLst>
            <pc:docMk/>
            <pc:sldMk cId="2429836946" sldId="262"/>
            <ac:picMk id="5122" creationId="{E32909E6-DFF9-4D9A-ACA8-F6C3D35EC107}"/>
          </ac:picMkLst>
        </pc:picChg>
        <pc:picChg chg="add del mod">
          <ac:chgData name="Aazmaeen Nazrul" userId="7acbdcc8ccd55303" providerId="LiveId" clId="{6971DA8E-F0BF-4A73-AB3F-37FF2FF6A4E8}" dt="2023-01-28T04:24:38.479" v="478" actId="478"/>
          <ac:picMkLst>
            <pc:docMk/>
            <pc:sldMk cId="2429836946" sldId="262"/>
            <ac:picMk id="5124" creationId="{143BE4B7-9199-4E4F-85DC-407E633A6E29}"/>
          </ac:picMkLst>
        </pc:picChg>
      </pc:sldChg>
      <pc:sldChg chg="addSp delSp modSp add mod modTransition setBg modNotesTx">
        <pc:chgData name="Aazmaeen Nazrul" userId="7acbdcc8ccd55303" providerId="LiveId" clId="{6971DA8E-F0BF-4A73-AB3F-37FF2FF6A4E8}" dt="2023-01-28T04:44:45.516" v="954"/>
        <pc:sldMkLst>
          <pc:docMk/>
          <pc:sldMk cId="2120510371" sldId="263"/>
        </pc:sldMkLst>
        <pc:spChg chg="mod">
          <ac:chgData name="Aazmaeen Nazrul" userId="7acbdcc8ccd55303" providerId="LiveId" clId="{6971DA8E-F0BF-4A73-AB3F-37FF2FF6A4E8}" dt="2023-01-28T04:30:20.011" v="558" actId="1035"/>
          <ac:spMkLst>
            <pc:docMk/>
            <pc:sldMk cId="2120510371" sldId="263"/>
            <ac:spMk id="2" creationId="{23E25A5C-CB77-446F-9F08-B721EE00016D}"/>
          </ac:spMkLst>
        </pc:spChg>
        <pc:spChg chg="mod">
          <ac:chgData name="Aazmaeen Nazrul" userId="7acbdcc8ccd55303" providerId="LiveId" clId="{6971DA8E-F0BF-4A73-AB3F-37FF2FF6A4E8}" dt="2023-01-28T04:27:19.669" v="508" actId="20577"/>
          <ac:spMkLst>
            <pc:docMk/>
            <pc:sldMk cId="2120510371" sldId="263"/>
            <ac:spMk id="3" creationId="{5CAC9554-1C8D-4FA3-B2CA-BB554BF69108}"/>
          </ac:spMkLst>
        </pc:spChg>
        <pc:spChg chg="add del">
          <ac:chgData name="Aazmaeen Nazrul" userId="7acbdcc8ccd55303" providerId="LiveId" clId="{6971DA8E-F0BF-4A73-AB3F-37FF2FF6A4E8}" dt="2023-01-28T04:27:44.364" v="510" actId="22"/>
          <ac:spMkLst>
            <pc:docMk/>
            <pc:sldMk cId="2120510371" sldId="263"/>
            <ac:spMk id="8" creationId="{3C3CBA99-548F-4B0C-A85E-737EAEFDE201}"/>
          </ac:spMkLst>
        </pc:spChg>
        <pc:picChg chg="del">
          <ac:chgData name="Aazmaeen Nazrul" userId="7acbdcc8ccd55303" providerId="LiveId" clId="{6971DA8E-F0BF-4A73-AB3F-37FF2FF6A4E8}" dt="2023-01-28T04:26:04.145" v="495" actId="478"/>
          <ac:picMkLst>
            <pc:docMk/>
            <pc:sldMk cId="2120510371" sldId="263"/>
            <ac:picMk id="5" creationId="{7A2BDADE-ED14-4212-ABA6-C6CFD53DB2B9}"/>
          </ac:picMkLst>
        </pc:picChg>
        <pc:picChg chg="del">
          <ac:chgData name="Aazmaeen Nazrul" userId="7acbdcc8ccd55303" providerId="LiveId" clId="{6971DA8E-F0BF-4A73-AB3F-37FF2FF6A4E8}" dt="2023-01-28T04:26:04.145" v="495" actId="478"/>
          <ac:picMkLst>
            <pc:docMk/>
            <pc:sldMk cId="2120510371" sldId="263"/>
            <ac:picMk id="7" creationId="{7476E9AF-AD47-44B2-A2D2-FDDDCFA77827}"/>
          </ac:picMkLst>
        </pc:picChg>
        <pc:picChg chg="add mod">
          <ac:chgData name="Aazmaeen Nazrul" userId="7acbdcc8ccd55303" providerId="LiveId" clId="{6971DA8E-F0BF-4A73-AB3F-37FF2FF6A4E8}" dt="2023-01-28T04:31:36.986" v="633" actId="1036"/>
          <ac:picMkLst>
            <pc:docMk/>
            <pc:sldMk cId="2120510371" sldId="263"/>
            <ac:picMk id="9" creationId="{CEDCA987-5CA9-481A-8B97-89466A4E9D71}"/>
          </ac:picMkLst>
        </pc:picChg>
        <pc:picChg chg="add del mod">
          <ac:chgData name="Aazmaeen Nazrul" userId="7acbdcc8ccd55303" providerId="LiveId" clId="{6971DA8E-F0BF-4A73-AB3F-37FF2FF6A4E8}" dt="2023-01-28T04:28:20.367" v="518" actId="22"/>
          <ac:picMkLst>
            <pc:docMk/>
            <pc:sldMk cId="2120510371" sldId="263"/>
            <ac:picMk id="11" creationId="{92026DC2-DA10-4744-B669-4F061B8E4701}"/>
          </ac:picMkLst>
        </pc:picChg>
        <pc:picChg chg="add mod">
          <ac:chgData name="Aazmaeen Nazrul" userId="7acbdcc8ccd55303" providerId="LiveId" clId="{6971DA8E-F0BF-4A73-AB3F-37FF2FF6A4E8}" dt="2023-01-28T04:31:14.339" v="624" actId="1037"/>
          <ac:picMkLst>
            <pc:docMk/>
            <pc:sldMk cId="2120510371" sldId="263"/>
            <ac:picMk id="13" creationId="{6440D079-67C2-4A3C-B42F-42093DD0B4EE}"/>
          </ac:picMkLst>
        </pc:picChg>
        <pc:picChg chg="add del">
          <ac:chgData name="Aazmaeen Nazrul" userId="7acbdcc8ccd55303" providerId="LiveId" clId="{6971DA8E-F0BF-4A73-AB3F-37FF2FF6A4E8}" dt="2023-01-28T04:28:58.293" v="523" actId="22"/>
          <ac:picMkLst>
            <pc:docMk/>
            <pc:sldMk cId="2120510371" sldId="263"/>
            <ac:picMk id="15" creationId="{491BD71A-07AF-41B5-A9F8-A59C9914D177}"/>
          </ac:picMkLst>
        </pc:picChg>
        <pc:picChg chg="add mod modCrop">
          <ac:chgData name="Aazmaeen Nazrul" userId="7acbdcc8ccd55303" providerId="LiveId" clId="{6971DA8E-F0BF-4A73-AB3F-37FF2FF6A4E8}" dt="2023-01-28T04:31:14.339" v="624" actId="1037"/>
          <ac:picMkLst>
            <pc:docMk/>
            <pc:sldMk cId="2120510371" sldId="263"/>
            <ac:picMk id="17" creationId="{21058EB1-11FC-403D-87A3-09FBB67491DC}"/>
          </ac:picMkLst>
        </pc:picChg>
        <pc:picChg chg="add mod">
          <ac:chgData name="Aazmaeen Nazrul" userId="7acbdcc8ccd55303" providerId="LiveId" clId="{6971DA8E-F0BF-4A73-AB3F-37FF2FF6A4E8}" dt="2023-01-28T04:31:14.339" v="624" actId="1037"/>
          <ac:picMkLst>
            <pc:docMk/>
            <pc:sldMk cId="2120510371" sldId="263"/>
            <ac:picMk id="19" creationId="{AEBF8773-840A-46F5-8FE5-42E36E30405E}"/>
          </ac:picMkLst>
        </pc:picChg>
        <pc:picChg chg="add mod modCrop">
          <ac:chgData name="Aazmaeen Nazrul" userId="7acbdcc8ccd55303" providerId="LiveId" clId="{6971DA8E-F0BF-4A73-AB3F-37FF2FF6A4E8}" dt="2023-01-28T04:31:39.084" v="634" actId="1036"/>
          <ac:picMkLst>
            <pc:docMk/>
            <pc:sldMk cId="2120510371" sldId="263"/>
            <ac:picMk id="21" creationId="{EC02464F-922E-4106-9DF2-8F5D03F239E8}"/>
          </ac:picMkLst>
        </pc:picChg>
      </pc:sldChg>
      <pc:sldChg chg="addSp delSp modSp add mod ord modTransition setBg modNotesTx">
        <pc:chgData name="Aazmaeen Nazrul" userId="7acbdcc8ccd55303" providerId="LiveId" clId="{6971DA8E-F0BF-4A73-AB3F-37FF2FF6A4E8}" dt="2023-01-28T04:44:45.516" v="954"/>
        <pc:sldMkLst>
          <pc:docMk/>
          <pc:sldMk cId="2518879734" sldId="264"/>
        </pc:sldMkLst>
        <pc:spChg chg="mod">
          <ac:chgData name="Aazmaeen Nazrul" userId="7acbdcc8ccd55303" providerId="LiveId" clId="{6971DA8E-F0BF-4A73-AB3F-37FF2FF6A4E8}" dt="2023-01-28T04:32:39.593" v="644" actId="20577"/>
          <ac:spMkLst>
            <pc:docMk/>
            <pc:sldMk cId="2518879734" sldId="264"/>
            <ac:spMk id="3" creationId="{5CAC9554-1C8D-4FA3-B2CA-BB554BF69108}"/>
          </ac:spMkLst>
        </pc:spChg>
        <pc:picChg chg="add mod">
          <ac:chgData name="Aazmaeen Nazrul" userId="7acbdcc8ccd55303" providerId="LiveId" clId="{6971DA8E-F0BF-4A73-AB3F-37FF2FF6A4E8}" dt="2023-01-28T04:33:15.647" v="648" actId="14100"/>
          <ac:picMkLst>
            <pc:docMk/>
            <pc:sldMk cId="2518879734" sldId="264"/>
            <ac:picMk id="5" creationId="{18ACBF6E-226F-457B-81C6-F16A881E1DC0}"/>
          </ac:picMkLst>
        </pc:picChg>
        <pc:picChg chg="add mod">
          <ac:chgData name="Aazmaeen Nazrul" userId="7acbdcc8ccd55303" providerId="LiveId" clId="{6971DA8E-F0BF-4A73-AB3F-37FF2FF6A4E8}" dt="2023-01-28T04:33:39.282" v="651" actId="14100"/>
          <ac:picMkLst>
            <pc:docMk/>
            <pc:sldMk cId="2518879734" sldId="264"/>
            <ac:picMk id="7" creationId="{1EFC2669-3435-4137-A85B-918BD1778275}"/>
          </ac:picMkLst>
        </pc:picChg>
        <pc:picChg chg="del">
          <ac:chgData name="Aazmaeen Nazrul" userId="7acbdcc8ccd55303" providerId="LiveId" clId="{6971DA8E-F0BF-4A73-AB3F-37FF2FF6A4E8}" dt="2023-01-28T04:32:42.241" v="645" actId="478"/>
          <ac:picMkLst>
            <pc:docMk/>
            <pc:sldMk cId="2518879734" sldId="264"/>
            <ac:picMk id="3074" creationId="{9C785F76-8A8C-4FBA-B1CE-E3D78FAFCDD1}"/>
          </ac:picMkLst>
        </pc:picChg>
        <pc:picChg chg="add mod">
          <ac:chgData name="Aazmaeen Nazrul" userId="7acbdcc8ccd55303" providerId="LiveId" clId="{6971DA8E-F0BF-4A73-AB3F-37FF2FF6A4E8}" dt="2023-01-28T04:34:51.631" v="658" actId="1076"/>
          <ac:picMkLst>
            <pc:docMk/>
            <pc:sldMk cId="2518879734" sldId="264"/>
            <ac:picMk id="6146" creationId="{687605E6-50A3-4026-9B2E-488B11E6FB5C}"/>
          </ac:picMkLst>
        </pc:picChg>
        <pc:picChg chg="add mod">
          <ac:chgData name="Aazmaeen Nazrul" userId="7acbdcc8ccd55303" providerId="LiveId" clId="{6971DA8E-F0BF-4A73-AB3F-37FF2FF6A4E8}" dt="2023-01-28T04:34:57.696" v="661" actId="1076"/>
          <ac:picMkLst>
            <pc:docMk/>
            <pc:sldMk cId="2518879734" sldId="264"/>
            <ac:picMk id="6148" creationId="{27D90402-AD73-42A8-AD28-53513AE6D6C9}"/>
          </ac:picMkLst>
        </pc:picChg>
      </pc:sldChg>
      <pc:sldChg chg="addSp modSp new mod modTransition setBg modNotesTx">
        <pc:chgData name="Aazmaeen Nazrul" userId="7acbdcc8ccd55303" providerId="LiveId" clId="{6971DA8E-F0BF-4A73-AB3F-37FF2FF6A4E8}" dt="2023-01-28T04:44:45.516" v="954"/>
        <pc:sldMkLst>
          <pc:docMk/>
          <pc:sldMk cId="1447989377" sldId="265"/>
        </pc:sldMkLst>
        <pc:spChg chg="mod">
          <ac:chgData name="Aazmaeen Nazrul" userId="7acbdcc8ccd55303" providerId="LiveId" clId="{6971DA8E-F0BF-4A73-AB3F-37FF2FF6A4E8}" dt="2023-01-28T04:38:59.546" v="752" actId="207"/>
          <ac:spMkLst>
            <pc:docMk/>
            <pc:sldMk cId="1447989377" sldId="265"/>
            <ac:spMk id="2" creationId="{FD1FD6B4-A3E6-430A-8DA1-EE89EBB9D28D}"/>
          </ac:spMkLst>
        </pc:spChg>
        <pc:spChg chg="mod">
          <ac:chgData name="Aazmaeen Nazrul" userId="7acbdcc8ccd55303" providerId="LiveId" clId="{6971DA8E-F0BF-4A73-AB3F-37FF2FF6A4E8}" dt="2023-01-28T04:38:59.546" v="752" actId="207"/>
          <ac:spMkLst>
            <pc:docMk/>
            <pc:sldMk cId="1447989377" sldId="265"/>
            <ac:spMk id="3" creationId="{8061B551-D812-4854-85FB-FBA4E2663966}"/>
          </ac:spMkLst>
        </pc:spChg>
        <pc:picChg chg="add mod">
          <ac:chgData name="Aazmaeen Nazrul" userId="7acbdcc8ccd55303" providerId="LiveId" clId="{6971DA8E-F0BF-4A73-AB3F-37FF2FF6A4E8}" dt="2023-01-28T04:38:44.720" v="719" actId="1076"/>
          <ac:picMkLst>
            <pc:docMk/>
            <pc:sldMk cId="1447989377" sldId="265"/>
            <ac:picMk id="8194" creationId="{ECDD0202-49CA-4432-A013-F2317F534025}"/>
          </ac:picMkLst>
        </pc:picChg>
        <pc:picChg chg="add mod">
          <ac:chgData name="Aazmaeen Nazrul" userId="7acbdcc8ccd55303" providerId="LiveId" clId="{6971DA8E-F0BF-4A73-AB3F-37FF2FF6A4E8}" dt="2023-01-28T04:37:57.326" v="714" actId="1076"/>
          <ac:picMkLst>
            <pc:docMk/>
            <pc:sldMk cId="1447989377" sldId="265"/>
            <ac:picMk id="8196" creationId="{20A7F9A7-B059-4A23-BB87-73B0280FCE10}"/>
          </ac:picMkLst>
        </pc:picChg>
        <pc:picChg chg="add mod">
          <ac:chgData name="Aazmaeen Nazrul" userId="7acbdcc8ccd55303" providerId="LiveId" clId="{6971DA8E-F0BF-4A73-AB3F-37FF2FF6A4E8}" dt="2023-01-28T04:39:10.859" v="784" actId="1038"/>
          <ac:picMkLst>
            <pc:docMk/>
            <pc:sldMk cId="1447989377" sldId="265"/>
            <ac:picMk id="8198" creationId="{8F08E157-13FB-4C9E-89D1-34502FDC2720}"/>
          </ac:picMkLst>
        </pc:picChg>
      </pc:sldChg>
      <pc:sldChg chg="modSp new mod modTransition setBg modNotesTx">
        <pc:chgData name="Aazmaeen Nazrul" userId="7acbdcc8ccd55303" providerId="LiveId" clId="{6971DA8E-F0BF-4A73-AB3F-37FF2FF6A4E8}" dt="2023-01-28T04:44:45.516" v="954"/>
        <pc:sldMkLst>
          <pc:docMk/>
          <pc:sldMk cId="1723634230" sldId="266"/>
        </pc:sldMkLst>
        <pc:spChg chg="mod">
          <ac:chgData name="Aazmaeen Nazrul" userId="7acbdcc8ccd55303" providerId="LiveId" clId="{6971DA8E-F0BF-4A73-AB3F-37FF2FF6A4E8}" dt="2023-01-28T04:40:41.627" v="854" actId="207"/>
          <ac:spMkLst>
            <pc:docMk/>
            <pc:sldMk cId="1723634230" sldId="266"/>
            <ac:spMk id="2" creationId="{01C8988B-C9ED-4E1C-8D37-852ECCD2AEA4}"/>
          </ac:spMkLst>
        </pc:spChg>
        <pc:spChg chg="mod">
          <ac:chgData name="Aazmaeen Nazrul" userId="7acbdcc8ccd55303" providerId="LiveId" clId="{6971DA8E-F0BF-4A73-AB3F-37FF2FF6A4E8}" dt="2023-01-28T04:40:41.627" v="854" actId="207"/>
          <ac:spMkLst>
            <pc:docMk/>
            <pc:sldMk cId="1723634230" sldId="266"/>
            <ac:spMk id="3" creationId="{18093D34-E713-48D2-995A-D1DBFD231833}"/>
          </ac:spMkLst>
        </pc:spChg>
      </pc:sldChg>
      <pc:sldChg chg="addSp modSp new mod modTransition setBg modNotesTx">
        <pc:chgData name="Aazmaeen Nazrul" userId="7acbdcc8ccd55303" providerId="LiveId" clId="{6971DA8E-F0BF-4A73-AB3F-37FF2FF6A4E8}" dt="2023-01-28T04:44:45.516" v="954"/>
        <pc:sldMkLst>
          <pc:docMk/>
          <pc:sldMk cId="4188185005" sldId="267"/>
        </pc:sldMkLst>
        <pc:spChg chg="mod">
          <ac:chgData name="Aazmaeen Nazrul" userId="7acbdcc8ccd55303" providerId="LiveId" clId="{6971DA8E-F0BF-4A73-AB3F-37FF2FF6A4E8}" dt="2023-01-28T04:42:17.113" v="873" actId="207"/>
          <ac:spMkLst>
            <pc:docMk/>
            <pc:sldMk cId="4188185005" sldId="267"/>
            <ac:spMk id="2" creationId="{2C8BF1FE-C211-4D83-9E0F-1A2884AEA84F}"/>
          </ac:spMkLst>
        </pc:spChg>
        <pc:spChg chg="mod">
          <ac:chgData name="Aazmaeen Nazrul" userId="7acbdcc8ccd55303" providerId="LiveId" clId="{6971DA8E-F0BF-4A73-AB3F-37FF2FF6A4E8}" dt="2023-01-28T04:42:24.212" v="894" actId="1037"/>
          <ac:spMkLst>
            <pc:docMk/>
            <pc:sldMk cId="4188185005" sldId="267"/>
            <ac:spMk id="3" creationId="{C88CFE75-0C51-431D-9D3C-1705667774C5}"/>
          </ac:spMkLst>
        </pc:spChg>
        <pc:picChg chg="add mod">
          <ac:chgData name="Aazmaeen Nazrul" userId="7acbdcc8ccd55303" providerId="LiveId" clId="{6971DA8E-F0BF-4A73-AB3F-37FF2FF6A4E8}" dt="2023-01-28T04:42:02.058" v="868" actId="14100"/>
          <ac:picMkLst>
            <pc:docMk/>
            <pc:sldMk cId="4188185005" sldId="267"/>
            <ac:picMk id="9218" creationId="{BC4E2132-FAB0-4474-8563-373CD220778F}"/>
          </ac:picMkLst>
        </pc:picChg>
      </pc:sldChg>
      <pc:sldChg chg="modSp new mod modTransition setBg modNotesTx">
        <pc:chgData name="Aazmaeen Nazrul" userId="7acbdcc8ccd55303" providerId="LiveId" clId="{6971DA8E-F0BF-4A73-AB3F-37FF2FF6A4E8}" dt="2023-01-28T04:44:45.516" v="954"/>
        <pc:sldMkLst>
          <pc:docMk/>
          <pc:sldMk cId="2042302958" sldId="268"/>
        </pc:sldMkLst>
        <pc:spChg chg="mod">
          <ac:chgData name="Aazmaeen Nazrul" userId="7acbdcc8ccd55303" providerId="LiveId" clId="{6971DA8E-F0BF-4A73-AB3F-37FF2FF6A4E8}" dt="2023-01-28T04:43:26.966" v="908" actId="207"/>
          <ac:spMkLst>
            <pc:docMk/>
            <pc:sldMk cId="2042302958" sldId="268"/>
            <ac:spMk id="2" creationId="{9D643383-FF6D-47B0-BEEE-DE8ABA80B9FF}"/>
          </ac:spMkLst>
        </pc:spChg>
        <pc:spChg chg="mod">
          <ac:chgData name="Aazmaeen Nazrul" userId="7acbdcc8ccd55303" providerId="LiveId" clId="{6971DA8E-F0BF-4A73-AB3F-37FF2FF6A4E8}" dt="2023-01-28T04:43:26.966" v="908" actId="207"/>
          <ac:spMkLst>
            <pc:docMk/>
            <pc:sldMk cId="2042302958" sldId="268"/>
            <ac:spMk id="3" creationId="{2E7CD278-277F-4C63-8554-2CFB86C47618}"/>
          </ac:spMkLst>
        </pc:spChg>
      </pc:sldChg>
      <pc:sldChg chg="modSp new mod modTransition setBg">
        <pc:chgData name="Aazmaeen Nazrul" userId="7acbdcc8ccd55303" providerId="LiveId" clId="{6971DA8E-F0BF-4A73-AB3F-37FF2FF6A4E8}" dt="2023-02-09T19:08:19.126" v="969"/>
        <pc:sldMkLst>
          <pc:docMk/>
          <pc:sldMk cId="4188292072" sldId="269"/>
        </pc:sldMkLst>
        <pc:spChg chg="mod">
          <ac:chgData name="Aazmaeen Nazrul" userId="7acbdcc8ccd55303" providerId="LiveId" clId="{6971DA8E-F0BF-4A73-AB3F-37FF2FF6A4E8}" dt="2023-01-28T04:44:35.204" v="953" actId="207"/>
          <ac:spMkLst>
            <pc:docMk/>
            <pc:sldMk cId="4188292072" sldId="269"/>
            <ac:spMk id="2" creationId="{4DE40CAB-F32C-4AD7-9433-4F8EF6323056}"/>
          </ac:spMkLst>
        </pc:spChg>
        <pc:spChg chg="mod">
          <ac:chgData name="Aazmaeen Nazrul" userId="7acbdcc8ccd55303" providerId="LiveId" clId="{6971DA8E-F0BF-4A73-AB3F-37FF2FF6A4E8}" dt="2023-02-09T19:08:19.126" v="969"/>
          <ac:spMkLst>
            <pc:docMk/>
            <pc:sldMk cId="4188292072" sldId="269"/>
            <ac:spMk id="3" creationId="{FD3709E3-1824-4202-B6E3-5CB475ED4E8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A5580F-34BA-4368-A412-9A4EC7C7356B}"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GB"/>
        </a:p>
      </dgm:t>
    </dgm:pt>
    <dgm:pt modelId="{356A11F2-0966-4DDC-97F6-C10F1DD789F1}">
      <dgm:prSet phldrT="[Text]" custT="1"/>
      <dgm:spPr>
        <a:solidFill>
          <a:schemeClr val="accent3">
            <a:lumMod val="60000"/>
            <a:lumOff val="40000"/>
          </a:schemeClr>
        </a:solidFill>
      </dgm:spPr>
      <dgm:t>
        <a:bodyPr/>
        <a:lstStyle/>
        <a:p>
          <a:r>
            <a:rPr lang="en-GB" sz="3200" b="1" dirty="0">
              <a:solidFill>
                <a:schemeClr val="accent1">
                  <a:lumMod val="50000"/>
                </a:schemeClr>
              </a:solidFill>
              <a:latin typeface="Agency FB" panose="020B0503020202020204" pitchFamily="34" charset="0"/>
            </a:rPr>
            <a:t>Businessman</a:t>
          </a:r>
        </a:p>
      </dgm:t>
    </dgm:pt>
    <dgm:pt modelId="{1E745569-A073-4DAD-AD82-30A5226BB8A7}" type="parTrans" cxnId="{9978C94D-FD67-4F7A-AB6A-1455E4BD7065}">
      <dgm:prSet/>
      <dgm:spPr/>
      <dgm:t>
        <a:bodyPr/>
        <a:lstStyle/>
        <a:p>
          <a:endParaRPr lang="en-GB" sz="2400" b="1">
            <a:latin typeface="Agency FB" panose="020B0503020202020204" pitchFamily="34" charset="0"/>
          </a:endParaRPr>
        </a:p>
      </dgm:t>
    </dgm:pt>
    <dgm:pt modelId="{6F57FA17-BC5B-48B1-BC01-F3396BCBB490}" type="sibTrans" cxnId="{9978C94D-FD67-4F7A-AB6A-1455E4BD7065}">
      <dgm:prSet/>
      <dgm:spPr/>
      <dgm:t>
        <a:bodyPr/>
        <a:lstStyle/>
        <a:p>
          <a:endParaRPr lang="en-GB" sz="2400" b="1">
            <a:latin typeface="Agency FB" panose="020B0503020202020204" pitchFamily="34" charset="0"/>
          </a:endParaRPr>
        </a:p>
      </dgm:t>
    </dgm:pt>
    <dgm:pt modelId="{7E3E77C3-C6C9-4646-8774-01341A0F9A01}">
      <dgm:prSet phldrT="[Text]" custT="1"/>
      <dgm:spPr>
        <a:solidFill>
          <a:schemeClr val="accent3">
            <a:lumMod val="60000"/>
            <a:lumOff val="40000"/>
          </a:schemeClr>
        </a:solidFill>
      </dgm:spPr>
      <dgm:t>
        <a:bodyPr/>
        <a:lstStyle/>
        <a:p>
          <a:r>
            <a:rPr lang="en-GB" sz="3200" b="1" dirty="0">
              <a:solidFill>
                <a:schemeClr val="accent1">
                  <a:lumMod val="50000"/>
                </a:schemeClr>
              </a:solidFill>
              <a:latin typeface="Agency FB" panose="020B0503020202020204" pitchFamily="34" charset="0"/>
            </a:rPr>
            <a:t>New Couples</a:t>
          </a:r>
        </a:p>
      </dgm:t>
    </dgm:pt>
    <dgm:pt modelId="{D5EC6483-B052-416C-B55D-3EB13EA8336E}" type="parTrans" cxnId="{22AD2D8F-7FC6-40AB-BFA9-88F85B4409AD}">
      <dgm:prSet/>
      <dgm:spPr/>
      <dgm:t>
        <a:bodyPr/>
        <a:lstStyle/>
        <a:p>
          <a:endParaRPr lang="en-GB" sz="2400" b="1">
            <a:latin typeface="Agency FB" panose="020B0503020202020204" pitchFamily="34" charset="0"/>
          </a:endParaRPr>
        </a:p>
      </dgm:t>
    </dgm:pt>
    <dgm:pt modelId="{6DC10281-75F9-455D-9AE2-92AB790CDC2F}" type="sibTrans" cxnId="{22AD2D8F-7FC6-40AB-BFA9-88F85B4409AD}">
      <dgm:prSet/>
      <dgm:spPr/>
      <dgm:t>
        <a:bodyPr/>
        <a:lstStyle/>
        <a:p>
          <a:endParaRPr lang="en-GB" sz="2400" b="1">
            <a:latin typeface="Agency FB" panose="020B0503020202020204" pitchFamily="34" charset="0"/>
          </a:endParaRPr>
        </a:p>
      </dgm:t>
    </dgm:pt>
    <dgm:pt modelId="{B60CDB90-AEE4-4B65-85EC-399B17D703DF}">
      <dgm:prSet phldrT="[Text]" custT="1"/>
      <dgm:spPr>
        <a:solidFill>
          <a:schemeClr val="accent3">
            <a:lumMod val="60000"/>
            <a:lumOff val="40000"/>
          </a:schemeClr>
        </a:solidFill>
      </dgm:spPr>
      <dgm:t>
        <a:bodyPr/>
        <a:lstStyle/>
        <a:p>
          <a:r>
            <a:rPr lang="en-GB" sz="3200" b="1" dirty="0">
              <a:solidFill>
                <a:schemeClr val="accent1">
                  <a:lumMod val="50000"/>
                </a:schemeClr>
              </a:solidFill>
              <a:latin typeface="Agency FB" panose="020B0503020202020204" pitchFamily="34" charset="0"/>
            </a:rPr>
            <a:t>Adventurous Solo/Group Travellers</a:t>
          </a:r>
        </a:p>
      </dgm:t>
    </dgm:pt>
    <dgm:pt modelId="{8BD916F4-CB0A-4265-9E02-837EE415E21C}" type="parTrans" cxnId="{524FB303-242C-4FB3-AFA8-CEDCE7291DBC}">
      <dgm:prSet/>
      <dgm:spPr/>
      <dgm:t>
        <a:bodyPr/>
        <a:lstStyle/>
        <a:p>
          <a:endParaRPr lang="en-GB" sz="2400" b="1">
            <a:latin typeface="Agency FB" panose="020B0503020202020204" pitchFamily="34" charset="0"/>
          </a:endParaRPr>
        </a:p>
      </dgm:t>
    </dgm:pt>
    <dgm:pt modelId="{E99AAC0C-5472-46E4-8676-E3BA13099C38}" type="sibTrans" cxnId="{524FB303-242C-4FB3-AFA8-CEDCE7291DBC}">
      <dgm:prSet/>
      <dgm:spPr/>
      <dgm:t>
        <a:bodyPr/>
        <a:lstStyle/>
        <a:p>
          <a:endParaRPr lang="en-GB" sz="2400" b="1">
            <a:latin typeface="Agency FB" panose="020B0503020202020204" pitchFamily="34" charset="0"/>
          </a:endParaRPr>
        </a:p>
      </dgm:t>
    </dgm:pt>
    <dgm:pt modelId="{A946B83B-EA12-4765-936B-C04273555E87}">
      <dgm:prSet phldrT="[Text]" phldr="1"/>
      <dgm:spPr/>
      <dgm:t>
        <a:bodyPr/>
        <a:lstStyle/>
        <a:p>
          <a:endParaRPr lang="en-GB" sz="2400" b="1">
            <a:latin typeface="Agency FB" panose="020B0503020202020204" pitchFamily="34" charset="0"/>
          </a:endParaRPr>
        </a:p>
      </dgm:t>
    </dgm:pt>
    <dgm:pt modelId="{E4DFA4B2-E0BB-4D79-AC66-C6A89608CC60}" type="parTrans" cxnId="{FCA0A19F-F64B-48BD-BB7A-C6E2C0EF5739}">
      <dgm:prSet/>
      <dgm:spPr/>
      <dgm:t>
        <a:bodyPr/>
        <a:lstStyle/>
        <a:p>
          <a:endParaRPr lang="en-GB" sz="2400" b="1">
            <a:latin typeface="Agency FB" panose="020B0503020202020204" pitchFamily="34" charset="0"/>
          </a:endParaRPr>
        </a:p>
      </dgm:t>
    </dgm:pt>
    <dgm:pt modelId="{2293B469-0B4A-4F33-89E7-EFF4F1C241AE}" type="sibTrans" cxnId="{FCA0A19F-F64B-48BD-BB7A-C6E2C0EF5739}">
      <dgm:prSet/>
      <dgm:spPr/>
      <dgm:t>
        <a:bodyPr/>
        <a:lstStyle/>
        <a:p>
          <a:endParaRPr lang="en-GB" sz="2400" b="1">
            <a:latin typeface="Agency FB" panose="020B0503020202020204" pitchFamily="34" charset="0"/>
          </a:endParaRPr>
        </a:p>
      </dgm:t>
    </dgm:pt>
    <dgm:pt modelId="{1A1E1C0A-D846-42F2-87FE-FF0113E1D11D}">
      <dgm:prSet custT="1"/>
      <dgm:spPr>
        <a:solidFill>
          <a:schemeClr val="accent3">
            <a:lumMod val="60000"/>
            <a:lumOff val="40000"/>
          </a:schemeClr>
        </a:solidFill>
      </dgm:spPr>
      <dgm:t>
        <a:bodyPr/>
        <a:lstStyle/>
        <a:p>
          <a:r>
            <a:rPr lang="en-GB" sz="3200" b="1">
              <a:solidFill>
                <a:schemeClr val="accent1">
                  <a:lumMod val="50000"/>
                </a:schemeClr>
              </a:solidFill>
              <a:latin typeface="Agency FB" panose="020B0503020202020204" pitchFamily="34" charset="0"/>
            </a:rPr>
            <a:t>Retires</a:t>
          </a:r>
        </a:p>
      </dgm:t>
    </dgm:pt>
    <dgm:pt modelId="{B323C541-3572-4160-888A-3C2976B4247D}" type="parTrans" cxnId="{B4CBAADD-6693-4DA1-AE5E-A98B84D5E2CE}">
      <dgm:prSet/>
      <dgm:spPr/>
      <dgm:t>
        <a:bodyPr/>
        <a:lstStyle/>
        <a:p>
          <a:endParaRPr lang="en-GB" sz="2400" b="1">
            <a:latin typeface="Agency FB" panose="020B0503020202020204" pitchFamily="34" charset="0"/>
          </a:endParaRPr>
        </a:p>
      </dgm:t>
    </dgm:pt>
    <dgm:pt modelId="{C7BD665A-06EB-4B51-A983-601455F50A09}" type="sibTrans" cxnId="{B4CBAADD-6693-4DA1-AE5E-A98B84D5E2CE}">
      <dgm:prSet/>
      <dgm:spPr/>
      <dgm:t>
        <a:bodyPr/>
        <a:lstStyle/>
        <a:p>
          <a:endParaRPr lang="en-GB" sz="2400" b="1">
            <a:latin typeface="Agency FB" panose="020B0503020202020204" pitchFamily="34" charset="0"/>
          </a:endParaRPr>
        </a:p>
      </dgm:t>
    </dgm:pt>
    <dgm:pt modelId="{A807CE89-4200-43FE-BC11-AEEACA70500E}" type="pres">
      <dgm:prSet presAssocID="{E5A5580F-34BA-4368-A412-9A4EC7C7356B}" presName="matrix" presStyleCnt="0">
        <dgm:presLayoutVars>
          <dgm:chMax val="1"/>
          <dgm:dir/>
          <dgm:resizeHandles val="exact"/>
        </dgm:presLayoutVars>
      </dgm:prSet>
      <dgm:spPr/>
    </dgm:pt>
    <dgm:pt modelId="{F3D6BA6F-C9AC-4B05-B5FB-2822BB275933}" type="pres">
      <dgm:prSet presAssocID="{E5A5580F-34BA-4368-A412-9A4EC7C7356B}" presName="axisShape" presStyleLbl="bgShp" presStyleIdx="0" presStyleCnt="1"/>
      <dgm:spPr/>
    </dgm:pt>
    <dgm:pt modelId="{8FFB74E7-687A-4ABE-961E-79A037230523}" type="pres">
      <dgm:prSet presAssocID="{E5A5580F-34BA-4368-A412-9A4EC7C7356B}" presName="rect1" presStyleLbl="node1" presStyleIdx="0" presStyleCnt="4" custScaleX="109939">
        <dgm:presLayoutVars>
          <dgm:chMax val="0"/>
          <dgm:chPref val="0"/>
          <dgm:bulletEnabled val="1"/>
        </dgm:presLayoutVars>
      </dgm:prSet>
      <dgm:spPr/>
    </dgm:pt>
    <dgm:pt modelId="{1BBF997F-9183-48C6-B0C8-1E125824E2CC}" type="pres">
      <dgm:prSet presAssocID="{E5A5580F-34BA-4368-A412-9A4EC7C7356B}" presName="rect2" presStyleLbl="node1" presStyleIdx="1" presStyleCnt="4" custScaleX="109939">
        <dgm:presLayoutVars>
          <dgm:chMax val="0"/>
          <dgm:chPref val="0"/>
          <dgm:bulletEnabled val="1"/>
        </dgm:presLayoutVars>
      </dgm:prSet>
      <dgm:spPr/>
    </dgm:pt>
    <dgm:pt modelId="{10B65645-38E6-4DBC-86D9-B289ED2EA68A}" type="pres">
      <dgm:prSet presAssocID="{E5A5580F-34BA-4368-A412-9A4EC7C7356B}" presName="rect3" presStyleLbl="node1" presStyleIdx="2" presStyleCnt="4" custScaleX="109939">
        <dgm:presLayoutVars>
          <dgm:chMax val="0"/>
          <dgm:chPref val="0"/>
          <dgm:bulletEnabled val="1"/>
        </dgm:presLayoutVars>
      </dgm:prSet>
      <dgm:spPr/>
    </dgm:pt>
    <dgm:pt modelId="{205A3BA9-A736-4275-9226-28237C35D256}" type="pres">
      <dgm:prSet presAssocID="{E5A5580F-34BA-4368-A412-9A4EC7C7356B}" presName="rect4" presStyleLbl="node1" presStyleIdx="3" presStyleCnt="4" custScaleX="109939">
        <dgm:presLayoutVars>
          <dgm:chMax val="0"/>
          <dgm:chPref val="0"/>
          <dgm:bulletEnabled val="1"/>
        </dgm:presLayoutVars>
      </dgm:prSet>
      <dgm:spPr/>
    </dgm:pt>
  </dgm:ptLst>
  <dgm:cxnLst>
    <dgm:cxn modelId="{524FB303-242C-4FB3-AFA8-CEDCE7291DBC}" srcId="{E5A5580F-34BA-4368-A412-9A4EC7C7356B}" destId="{B60CDB90-AEE4-4B65-85EC-399B17D703DF}" srcOrd="3" destOrd="0" parTransId="{8BD916F4-CB0A-4265-9E02-837EE415E21C}" sibTransId="{E99AAC0C-5472-46E4-8676-E3BA13099C38}"/>
    <dgm:cxn modelId="{DA2F6D0D-5762-499E-B40A-184D601008E1}" type="presOf" srcId="{1A1E1C0A-D846-42F2-87FE-FF0113E1D11D}" destId="{10B65645-38E6-4DBC-86D9-B289ED2EA68A}" srcOrd="0" destOrd="0" presId="urn:microsoft.com/office/officeart/2005/8/layout/matrix2"/>
    <dgm:cxn modelId="{722B4120-3EBD-4CD7-B498-75A2C75A4FE8}" type="presOf" srcId="{7E3E77C3-C6C9-4646-8774-01341A0F9A01}" destId="{1BBF997F-9183-48C6-B0C8-1E125824E2CC}" srcOrd="0" destOrd="0" presId="urn:microsoft.com/office/officeart/2005/8/layout/matrix2"/>
    <dgm:cxn modelId="{8AB43A3D-0D99-48B2-B08F-D2A5F26B65A0}" type="presOf" srcId="{B60CDB90-AEE4-4B65-85EC-399B17D703DF}" destId="{205A3BA9-A736-4275-9226-28237C35D256}" srcOrd="0" destOrd="0" presId="urn:microsoft.com/office/officeart/2005/8/layout/matrix2"/>
    <dgm:cxn modelId="{90290A40-EA8B-4C74-958E-F8984B34F451}" type="presOf" srcId="{356A11F2-0966-4DDC-97F6-C10F1DD789F1}" destId="{8FFB74E7-687A-4ABE-961E-79A037230523}" srcOrd="0" destOrd="0" presId="urn:microsoft.com/office/officeart/2005/8/layout/matrix2"/>
    <dgm:cxn modelId="{9978C94D-FD67-4F7A-AB6A-1455E4BD7065}" srcId="{E5A5580F-34BA-4368-A412-9A4EC7C7356B}" destId="{356A11F2-0966-4DDC-97F6-C10F1DD789F1}" srcOrd="0" destOrd="0" parTransId="{1E745569-A073-4DAD-AD82-30A5226BB8A7}" sibTransId="{6F57FA17-BC5B-48B1-BC01-F3396BCBB490}"/>
    <dgm:cxn modelId="{22AD2D8F-7FC6-40AB-BFA9-88F85B4409AD}" srcId="{E5A5580F-34BA-4368-A412-9A4EC7C7356B}" destId="{7E3E77C3-C6C9-4646-8774-01341A0F9A01}" srcOrd="1" destOrd="0" parTransId="{D5EC6483-B052-416C-B55D-3EB13EA8336E}" sibTransId="{6DC10281-75F9-455D-9AE2-92AB790CDC2F}"/>
    <dgm:cxn modelId="{FCA0A19F-F64B-48BD-BB7A-C6E2C0EF5739}" srcId="{E5A5580F-34BA-4368-A412-9A4EC7C7356B}" destId="{A946B83B-EA12-4765-936B-C04273555E87}" srcOrd="4" destOrd="0" parTransId="{E4DFA4B2-E0BB-4D79-AC66-C6A89608CC60}" sibTransId="{2293B469-0B4A-4F33-89E7-EFF4F1C241AE}"/>
    <dgm:cxn modelId="{B4CBAADD-6693-4DA1-AE5E-A98B84D5E2CE}" srcId="{E5A5580F-34BA-4368-A412-9A4EC7C7356B}" destId="{1A1E1C0A-D846-42F2-87FE-FF0113E1D11D}" srcOrd="2" destOrd="0" parTransId="{B323C541-3572-4160-888A-3C2976B4247D}" sibTransId="{C7BD665A-06EB-4B51-A983-601455F50A09}"/>
    <dgm:cxn modelId="{E5626EFD-37DF-4A4C-9A50-17B31CD89789}" type="presOf" srcId="{E5A5580F-34BA-4368-A412-9A4EC7C7356B}" destId="{A807CE89-4200-43FE-BC11-AEEACA70500E}" srcOrd="0" destOrd="0" presId="urn:microsoft.com/office/officeart/2005/8/layout/matrix2"/>
    <dgm:cxn modelId="{28BCC7C8-56BE-4015-96E6-7E1AB3DADF0C}" type="presParOf" srcId="{A807CE89-4200-43FE-BC11-AEEACA70500E}" destId="{F3D6BA6F-C9AC-4B05-B5FB-2822BB275933}" srcOrd="0" destOrd="0" presId="urn:microsoft.com/office/officeart/2005/8/layout/matrix2"/>
    <dgm:cxn modelId="{E90F7692-81BD-43BE-AB48-350D30E5AC09}" type="presParOf" srcId="{A807CE89-4200-43FE-BC11-AEEACA70500E}" destId="{8FFB74E7-687A-4ABE-961E-79A037230523}" srcOrd="1" destOrd="0" presId="urn:microsoft.com/office/officeart/2005/8/layout/matrix2"/>
    <dgm:cxn modelId="{5AD6917D-42EF-4C83-83E2-8E074A0AE2F8}" type="presParOf" srcId="{A807CE89-4200-43FE-BC11-AEEACA70500E}" destId="{1BBF997F-9183-48C6-B0C8-1E125824E2CC}" srcOrd="2" destOrd="0" presId="urn:microsoft.com/office/officeart/2005/8/layout/matrix2"/>
    <dgm:cxn modelId="{0B705194-5F76-4BAF-A7B7-2CE8BCF1996B}" type="presParOf" srcId="{A807CE89-4200-43FE-BC11-AEEACA70500E}" destId="{10B65645-38E6-4DBC-86D9-B289ED2EA68A}" srcOrd="3" destOrd="0" presId="urn:microsoft.com/office/officeart/2005/8/layout/matrix2"/>
    <dgm:cxn modelId="{FF7353FF-064D-4742-A7FF-106A172F8054}" type="presParOf" srcId="{A807CE89-4200-43FE-BC11-AEEACA70500E}" destId="{205A3BA9-A736-4275-9226-28237C35D256}" srcOrd="4" destOrd="0" presId="urn:microsoft.com/office/officeart/2005/8/layout/matrix2"/>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6BA6F-C9AC-4B05-B5FB-2822BB275933}">
      <dsp:nvSpPr>
        <dsp:cNvPr id="0" name=""/>
        <dsp:cNvSpPr/>
      </dsp:nvSpPr>
      <dsp:spPr>
        <a:xfrm>
          <a:off x="257737" y="0"/>
          <a:ext cx="5283098" cy="5283098"/>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B74E7-687A-4ABE-961E-79A037230523}">
      <dsp:nvSpPr>
        <dsp:cNvPr id="0" name=""/>
        <dsp:cNvSpPr/>
      </dsp:nvSpPr>
      <dsp:spPr>
        <a:xfrm>
          <a:off x="496121" y="343401"/>
          <a:ext cx="2323274" cy="2113239"/>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accent1">
                  <a:lumMod val="50000"/>
                </a:schemeClr>
              </a:solidFill>
              <a:latin typeface="Agency FB" panose="020B0503020202020204" pitchFamily="34" charset="0"/>
            </a:rPr>
            <a:t>Businessman</a:t>
          </a:r>
        </a:p>
      </dsp:txBody>
      <dsp:txXfrm>
        <a:off x="599281" y="446561"/>
        <a:ext cx="2116954" cy="1906919"/>
      </dsp:txXfrm>
    </dsp:sp>
    <dsp:sp modelId="{1BBF997F-9183-48C6-B0C8-1E125824E2CC}">
      <dsp:nvSpPr>
        <dsp:cNvPr id="0" name=""/>
        <dsp:cNvSpPr/>
      </dsp:nvSpPr>
      <dsp:spPr>
        <a:xfrm>
          <a:off x="2979178" y="343401"/>
          <a:ext cx="2323274" cy="2113239"/>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accent1">
                  <a:lumMod val="50000"/>
                </a:schemeClr>
              </a:solidFill>
              <a:latin typeface="Agency FB" panose="020B0503020202020204" pitchFamily="34" charset="0"/>
            </a:rPr>
            <a:t>New Couples</a:t>
          </a:r>
        </a:p>
      </dsp:txBody>
      <dsp:txXfrm>
        <a:off x="3082338" y="446561"/>
        <a:ext cx="2116954" cy="1906919"/>
      </dsp:txXfrm>
    </dsp:sp>
    <dsp:sp modelId="{10B65645-38E6-4DBC-86D9-B289ED2EA68A}">
      <dsp:nvSpPr>
        <dsp:cNvPr id="0" name=""/>
        <dsp:cNvSpPr/>
      </dsp:nvSpPr>
      <dsp:spPr>
        <a:xfrm>
          <a:off x="496121" y="2826457"/>
          <a:ext cx="2323274" cy="2113239"/>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accent1">
                  <a:lumMod val="50000"/>
                </a:schemeClr>
              </a:solidFill>
              <a:latin typeface="Agency FB" panose="020B0503020202020204" pitchFamily="34" charset="0"/>
            </a:rPr>
            <a:t>Retires</a:t>
          </a:r>
        </a:p>
      </dsp:txBody>
      <dsp:txXfrm>
        <a:off x="599281" y="2929617"/>
        <a:ext cx="2116954" cy="1906919"/>
      </dsp:txXfrm>
    </dsp:sp>
    <dsp:sp modelId="{205A3BA9-A736-4275-9226-28237C35D256}">
      <dsp:nvSpPr>
        <dsp:cNvPr id="0" name=""/>
        <dsp:cNvSpPr/>
      </dsp:nvSpPr>
      <dsp:spPr>
        <a:xfrm>
          <a:off x="2979178" y="2826457"/>
          <a:ext cx="2323274" cy="2113239"/>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accent1">
                  <a:lumMod val="50000"/>
                </a:schemeClr>
              </a:solidFill>
              <a:latin typeface="Agency FB" panose="020B0503020202020204" pitchFamily="34" charset="0"/>
            </a:rPr>
            <a:t>Adventurous Solo/Group Travellers</a:t>
          </a:r>
        </a:p>
      </dsp:txBody>
      <dsp:txXfrm>
        <a:off x="3082338" y="2929617"/>
        <a:ext cx="2116954" cy="1906919"/>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8B696-DB5A-49E7-A5A3-386EA5910A38}"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F6DC38-EFD8-45D7-963D-049320F9D0B4}" type="slidenum">
              <a:rPr lang="en-GB" smtClean="0"/>
              <a:t>‹#›</a:t>
            </a:fld>
            <a:endParaRPr lang="en-GB"/>
          </a:p>
        </p:txBody>
      </p:sp>
    </p:spTree>
    <p:extLst>
      <p:ext uri="{BB962C8B-B14F-4D97-AF65-F5344CB8AC3E}">
        <p14:creationId xmlns:p14="http://schemas.microsoft.com/office/powerpoint/2010/main" val="268315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ritzcarlton.co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ritzcarlton.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ritzcarlton.co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ritzcarlton.co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ritzcarlton.co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purpose of this presentation is to illustrate various aspects of a specific hospitality or hotel brand. For this presentation specifically </a:t>
            </a:r>
            <a:r>
              <a:rPr lang="en-GB" sz="1800" dirty="0">
                <a:effectLst/>
                <a:latin typeface="Times New Roman" panose="02020603050405020304" pitchFamily="18" charset="0"/>
                <a:ea typeface="Times New Roman" panose="02020603050405020304" pitchFamily="18" charset="0"/>
              </a:rPr>
              <a:t>The Ritz-Carlton Hotel of Marriott International hotels were taken into consideration. The presentation primarily focused on the main consumers of this hotel brand as well as the nature scope and the role of guest services and facilities. The latter portion of this presentation is to illustrate the roles and functions of guest services in general as well as the importance and the possible approaches to meet the expectation of hotel guests.</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2</a:t>
            </a:fld>
            <a:endParaRPr lang="en-GB"/>
          </a:p>
        </p:txBody>
      </p:sp>
    </p:spTree>
    <p:extLst>
      <p:ext uri="{BB962C8B-B14F-4D97-AF65-F5344CB8AC3E}">
        <p14:creationId xmlns:p14="http://schemas.microsoft.com/office/powerpoint/2010/main" val="4037998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Luxury hotel chain The Ritz-Carlton is owned and operated by The Ritz-Carlton Hotel Company, LLC, a wholly owned subsidiary of the American hotel conglomerates The Ritz-Carlton Hotel Company, Inc. There are now 29,158 rooms among the company's 108 hotels and resorts in 30 countries and territories, with another 8,755 rooms spread over 46 properties in the works (</a:t>
            </a:r>
            <a:r>
              <a:rPr lang="en-US" sz="1800" dirty="0">
                <a:effectLst/>
                <a:latin typeface="Times New Roman" panose="02020603050405020304" pitchFamily="18" charset="0"/>
                <a:ea typeface="Times New Roman" panose="02020603050405020304" pitchFamily="18" charset="0"/>
              </a:rPr>
              <a:t>R</a:t>
            </a:r>
            <a:r>
              <a:rPr lang="en-GB" sz="1800" u="none" strike="noStrike" dirty="0" err="1">
                <a:solidFill>
                  <a:srgbClr val="0563C1"/>
                </a:solidFill>
                <a:effectLst/>
                <a:latin typeface="Times New Roman" panose="02020603050405020304" pitchFamily="18" charset="0"/>
                <a:ea typeface="Times New Roman" panose="02020603050405020304" pitchFamily="18" charset="0"/>
                <a:hlinkClick r:id="rId3"/>
              </a:rPr>
              <a:t>itz</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rPr>
              <a:t> Carlton</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In 1983, after the former proprietors had sold the Ritz-Carlton name and the Ritz-Carlton hotel in Boston, Massachusetts, the new firm was formed. The popularity of the product led to its rollout into other markets.</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3</a:t>
            </a:fld>
            <a:endParaRPr lang="en-GB"/>
          </a:p>
        </p:txBody>
      </p:sp>
    </p:spTree>
    <p:extLst>
      <p:ext uri="{BB962C8B-B14F-4D97-AF65-F5344CB8AC3E}">
        <p14:creationId xmlns:p14="http://schemas.microsoft.com/office/powerpoint/2010/main" val="643658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Businessman: These individuals have a very dynamic profession as a result they need to travel from time to time. Due to their luxurious lifestyle majority of the businessman choses luxury hotels like The Ritz-Carlton as their primary accommodation. Not to mention many businessmen also use luxury accommodation services to hold meetings and conferences as well.</a:t>
            </a:r>
          </a:p>
          <a:p>
            <a:pPr algn="just">
              <a:lnSpc>
                <a:spcPct val="150000"/>
              </a:lnSpc>
            </a:pPr>
            <a:r>
              <a:rPr lang="en-GB" sz="1800" dirty="0">
                <a:effectLst/>
                <a:latin typeface="Times New Roman" panose="02020603050405020304" pitchFamily="18" charset="0"/>
                <a:ea typeface="Times New Roman" panose="02020603050405020304" pitchFamily="18" charset="0"/>
              </a:rPr>
              <a:t>Retires: Many of these individuals have been working majority of their life and after accumulating significant number of finances or after receiving provident fund, these individuals travel around the globe or trouble time to time for their leisure purposes. </a:t>
            </a:r>
          </a:p>
          <a:p>
            <a:pPr algn="just">
              <a:lnSpc>
                <a:spcPct val="150000"/>
              </a:lnSpc>
            </a:pPr>
            <a:r>
              <a:rPr lang="en-GB" sz="1800" dirty="0">
                <a:effectLst/>
                <a:latin typeface="Times New Roman" panose="02020603050405020304" pitchFamily="18" charset="0"/>
                <a:ea typeface="Times New Roman" panose="02020603050405020304" pitchFamily="18" charset="0"/>
              </a:rPr>
              <a:t>Couples: Recent study has a news rated that majority of the couples that were born after 1990 are more interested in travelling in a luxurious manner. Not to mention due to social media influencers many couples also accommodate in luxury hotels similar to The Ritz-Carlton for their entertainment, leisure and social purposes.</a:t>
            </a:r>
          </a:p>
          <a:p>
            <a:pPr algn="just">
              <a:lnSpc>
                <a:spcPct val="150000"/>
              </a:lnSpc>
            </a:pPr>
            <a:r>
              <a:rPr lang="en-GB" sz="1800" dirty="0">
                <a:effectLst/>
                <a:latin typeface="Times New Roman" panose="02020603050405020304" pitchFamily="18" charset="0"/>
                <a:ea typeface="Times New Roman" panose="02020603050405020304" pitchFamily="18" charset="0"/>
              </a:rPr>
              <a:t>Adventurous Solo/Group Travellers: The major factor that influences individuals to accommodate in lungs in hotel is the price of the accommodation services. As a result, if a group of travellers or a solo traveller is more prone to accommodate in luxury hotels if they have the capability to do so.</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4</a:t>
            </a:fld>
            <a:endParaRPr lang="en-GB"/>
          </a:p>
        </p:txBody>
      </p:sp>
    </p:spTree>
    <p:extLst>
      <p:ext uri="{BB962C8B-B14F-4D97-AF65-F5344CB8AC3E}">
        <p14:creationId xmlns:p14="http://schemas.microsoft.com/office/powerpoint/2010/main" val="2422814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Ritz-Carlton Hotel primarily focuses on the geographical historical and natural places. Basically, majority of their destinations are situated in a place where the guests are able to enjoy historical and natural aspect. As a result, The Ritz-Carlton Hotel services extend the travelling experience of their guests by making them more engaged to the geographical elements. </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5</a:t>
            </a:fld>
            <a:endParaRPr lang="en-GB"/>
          </a:p>
        </p:txBody>
      </p:sp>
    </p:spTree>
    <p:extLst>
      <p:ext uri="{BB962C8B-B14F-4D97-AF65-F5344CB8AC3E}">
        <p14:creationId xmlns:p14="http://schemas.microsoft.com/office/powerpoint/2010/main" val="3187412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Ritz-Carlton Destination Club</a:t>
            </a:r>
          </a:p>
          <a:p>
            <a:pPr algn="just">
              <a:lnSpc>
                <a:spcPct val="150000"/>
              </a:lnSpc>
            </a:pPr>
            <a:r>
              <a:rPr lang="en-GB" sz="1800" dirty="0">
                <a:effectLst/>
                <a:latin typeface="Times New Roman" panose="02020603050405020304" pitchFamily="18" charset="0"/>
                <a:ea typeface="Times New Roman" panose="02020603050405020304" pitchFamily="18" charset="0"/>
              </a:rPr>
              <a:t>The Ritz-Carlton Destination Club is an invitation to see the globe in a manner similar to that of The Ritz-Carlton. Each time you go, you may choose from a variety of accommodations, such as a mansion in the mountains in Vail with three bedrooms or a studio in a San Francisco high-rise. There are many options to choose from thanks to the Club's five sites in the United States and the Caribbean, as well as the Club's partnerships with more than 70 Ritz-Carlton hotels and other high-end properties across the globe (</a:t>
            </a:r>
            <a:r>
              <a:rPr lang="en-US" sz="1800" dirty="0">
                <a:effectLst/>
                <a:latin typeface="Times New Roman" panose="02020603050405020304" pitchFamily="18" charset="0"/>
                <a:ea typeface="Times New Roman" panose="02020603050405020304" pitchFamily="18" charset="0"/>
              </a:rPr>
              <a:t>R</a:t>
            </a:r>
            <a:r>
              <a:rPr lang="en-GB" sz="1800" u="none" strike="noStrike" dirty="0" err="1">
                <a:solidFill>
                  <a:srgbClr val="0563C1"/>
                </a:solidFill>
                <a:effectLst/>
                <a:latin typeface="Times New Roman" panose="02020603050405020304" pitchFamily="18" charset="0"/>
                <a:ea typeface="Times New Roman" panose="02020603050405020304" pitchFamily="18" charset="0"/>
                <a:hlinkClick r:id="rId3"/>
              </a:rPr>
              <a:t>itz</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rPr>
              <a:t> Carlton</a:t>
            </a:r>
            <a:r>
              <a:rPr lang="en-US" sz="1800" dirty="0">
                <a:effectLst/>
                <a:latin typeface="Times New Roman" panose="02020603050405020304" pitchFamily="18" charset="0"/>
                <a:ea typeface="Times New Roman" panose="02020603050405020304" pitchFamily="18" charset="0"/>
              </a:rPr>
              <a:t>, 2023).</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6</a:t>
            </a:fld>
            <a:endParaRPr lang="en-GB"/>
          </a:p>
        </p:txBody>
      </p:sp>
    </p:spTree>
    <p:extLst>
      <p:ext uri="{BB962C8B-B14F-4D97-AF65-F5344CB8AC3E}">
        <p14:creationId xmlns:p14="http://schemas.microsoft.com/office/powerpoint/2010/main" val="3428949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Meetings at The Ritz-Carlton are more than just sitting down to talk business; they might include activities like planting trees in Lake Tahoe, going surfing in Bali, or cooking up a storm in Cleveland's state-of-the-art kitchen. Meeting experiences are designed using the location as the starting point, and then built upon with stunning settings, cutting-edge amenities, regionally-inspired cuisine, and attentive staff (</a:t>
            </a:r>
            <a:r>
              <a:rPr lang="en-US" sz="1800" dirty="0">
                <a:effectLst/>
                <a:latin typeface="Times New Roman" panose="02020603050405020304" pitchFamily="18" charset="0"/>
                <a:ea typeface="Times New Roman" panose="02020603050405020304" pitchFamily="18" charset="0"/>
              </a:rPr>
              <a:t>R</a:t>
            </a:r>
            <a:r>
              <a:rPr lang="en-GB" sz="1800" u="none" strike="noStrike" dirty="0" err="1">
                <a:solidFill>
                  <a:srgbClr val="0563C1"/>
                </a:solidFill>
                <a:effectLst/>
                <a:latin typeface="Times New Roman" panose="02020603050405020304" pitchFamily="18" charset="0"/>
                <a:ea typeface="Times New Roman" panose="02020603050405020304" pitchFamily="18" charset="0"/>
                <a:hlinkClick r:id="rId3"/>
              </a:rPr>
              <a:t>itz</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rPr>
              <a:t> Carlton</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7</a:t>
            </a:fld>
            <a:endParaRPr lang="en-GB"/>
          </a:p>
        </p:txBody>
      </p:sp>
    </p:spTree>
    <p:extLst>
      <p:ext uri="{BB962C8B-B14F-4D97-AF65-F5344CB8AC3E}">
        <p14:creationId xmlns:p14="http://schemas.microsoft.com/office/powerpoint/2010/main" val="2649747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excitement and love shared during a wedding is something that can never be replaced. Each couple's experience at The Ritz-Carlton is unique (</a:t>
            </a:r>
            <a:r>
              <a:rPr lang="en-US" sz="1800" dirty="0">
                <a:effectLst/>
                <a:latin typeface="Times New Roman" panose="02020603050405020304" pitchFamily="18" charset="0"/>
                <a:ea typeface="Times New Roman" panose="02020603050405020304" pitchFamily="18" charset="0"/>
              </a:rPr>
              <a:t>R</a:t>
            </a:r>
            <a:r>
              <a:rPr lang="en-GB" sz="1800" u="none" strike="noStrike" dirty="0" err="1">
                <a:solidFill>
                  <a:srgbClr val="0563C1"/>
                </a:solidFill>
                <a:effectLst/>
                <a:latin typeface="Times New Roman" panose="02020603050405020304" pitchFamily="18" charset="0"/>
                <a:ea typeface="Times New Roman" panose="02020603050405020304" pitchFamily="18" charset="0"/>
                <a:hlinkClick r:id="rId3"/>
              </a:rPr>
              <a:t>itz</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rPr>
              <a:t> Carlton</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 wedding may be anything from a fun day at the spa with the girls to an intimate ceremony in a forest, a celebration where the drinks never run out and the dance floor is always packed, and even an after-party when the sun comes out.</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8</a:t>
            </a:fld>
            <a:endParaRPr lang="en-GB"/>
          </a:p>
        </p:txBody>
      </p:sp>
    </p:spTree>
    <p:extLst>
      <p:ext uri="{BB962C8B-B14F-4D97-AF65-F5344CB8AC3E}">
        <p14:creationId xmlns:p14="http://schemas.microsoft.com/office/powerpoint/2010/main" val="4109195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hotel itself is responsible for providing luxury accommodation services for their guests and in order to do so they need to incorporate multiple products within their accommodation services. Almost all of the products that are provided to the guests are sold on The Ritz-Carlton Shop group (</a:t>
            </a:r>
            <a:r>
              <a:rPr lang="en-US" sz="1800" dirty="0">
                <a:effectLst/>
                <a:latin typeface="Times New Roman" panose="02020603050405020304" pitchFamily="18" charset="0"/>
                <a:ea typeface="Times New Roman" panose="02020603050405020304" pitchFamily="18" charset="0"/>
              </a:rPr>
              <a:t>R</a:t>
            </a:r>
            <a:r>
              <a:rPr lang="en-GB" sz="1800" u="none" strike="noStrike" dirty="0" err="1">
                <a:solidFill>
                  <a:srgbClr val="0563C1"/>
                </a:solidFill>
                <a:effectLst/>
                <a:latin typeface="Times New Roman" panose="02020603050405020304" pitchFamily="18" charset="0"/>
                <a:ea typeface="Times New Roman" panose="02020603050405020304" pitchFamily="18" charset="0"/>
                <a:hlinkClick r:id="rId3"/>
              </a:rPr>
              <a:t>itz</a:t>
            </a:r>
            <a:r>
              <a:rPr lang="en-GB" sz="1800" u="none" strike="noStrike" dirty="0">
                <a:solidFill>
                  <a:srgbClr val="0563C1"/>
                </a:solidFill>
                <a:effectLst/>
                <a:latin typeface="Times New Roman" panose="02020603050405020304" pitchFamily="18" charset="0"/>
                <a:ea typeface="Times New Roman" panose="02020603050405020304" pitchFamily="18" charset="0"/>
                <a:hlinkClick r:id="rId3"/>
              </a:rPr>
              <a:t> Carlton</a:t>
            </a:r>
            <a:r>
              <a:rPr lang="en-US" sz="1800" dirty="0">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9</a:t>
            </a:fld>
            <a:endParaRPr lang="en-GB"/>
          </a:p>
        </p:txBody>
      </p:sp>
    </p:spTree>
    <p:extLst>
      <p:ext uri="{BB962C8B-B14F-4D97-AF65-F5344CB8AC3E}">
        <p14:creationId xmlns:p14="http://schemas.microsoft.com/office/powerpoint/2010/main" val="2735157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Attracting Target Consumers</a:t>
            </a:r>
          </a:p>
          <a:p>
            <a:pPr algn="just">
              <a:lnSpc>
                <a:spcPct val="150000"/>
              </a:lnSpc>
            </a:pPr>
            <a:r>
              <a:rPr lang="en-GB" sz="1800" dirty="0">
                <a:effectLst/>
                <a:latin typeface="Times New Roman" panose="02020603050405020304" pitchFamily="18" charset="0"/>
                <a:ea typeface="Times New Roman" panose="02020603050405020304" pitchFamily="18" charset="0"/>
              </a:rPr>
              <a:t>The primary function of hotels regarding their guest services is to ensure that they attract appropriate target consumers. In terms of luxury accommodation services or hotels they target higher class individuals through various marketing mediums. </a:t>
            </a:r>
          </a:p>
          <a:p>
            <a:pPr algn="just">
              <a:lnSpc>
                <a:spcPct val="150000"/>
              </a:lnSpc>
            </a:pPr>
            <a:r>
              <a:rPr lang="en-GB" sz="1800" dirty="0">
                <a:effectLst/>
                <a:latin typeface="Times New Roman" panose="02020603050405020304" pitchFamily="18" charset="0"/>
                <a:ea typeface="Times New Roman" panose="02020603050405020304" pitchFamily="18" charset="0"/>
              </a:rPr>
              <a:t>Making Sure Customers Are Satisfied</a:t>
            </a:r>
          </a:p>
          <a:p>
            <a:pPr algn="just">
              <a:lnSpc>
                <a:spcPct val="150000"/>
              </a:lnSpc>
            </a:pPr>
            <a:r>
              <a:rPr lang="en-GB" sz="1800" dirty="0">
                <a:effectLst/>
                <a:latin typeface="Times New Roman" panose="02020603050405020304" pitchFamily="18" charset="0"/>
                <a:ea typeface="Times New Roman" panose="02020603050405020304" pitchFamily="18" charset="0"/>
              </a:rPr>
              <a:t>After attracting target consumers, the responsibility of hotel guest services is to make sure that they are guests are satisfied. In order to do so be hotels will be providing additional services and will also improve the quality of their primary services compared to the competitors.</a:t>
            </a:r>
          </a:p>
          <a:p>
            <a:pPr algn="just">
              <a:lnSpc>
                <a:spcPct val="150000"/>
              </a:lnSpc>
            </a:pPr>
            <a:r>
              <a:rPr lang="en-GB" sz="1800" dirty="0">
                <a:effectLst/>
                <a:latin typeface="Times New Roman" panose="02020603050405020304" pitchFamily="18" charset="0"/>
                <a:ea typeface="Times New Roman" panose="02020603050405020304" pitchFamily="18" charset="0"/>
              </a:rPr>
              <a:t>Making Customer Loyal to Their Brand</a:t>
            </a:r>
          </a:p>
          <a:p>
            <a:pPr algn="just">
              <a:lnSpc>
                <a:spcPct val="150000"/>
              </a:lnSpc>
            </a:pPr>
            <a:r>
              <a:rPr lang="en-GB" sz="1800" dirty="0">
                <a:effectLst/>
                <a:latin typeface="Times New Roman" panose="02020603050405020304" pitchFamily="18" charset="0"/>
                <a:ea typeface="Times New Roman" panose="02020603050405020304" pitchFamily="18" charset="0"/>
              </a:rPr>
              <a:t>Only providing customer satisfaction is not the only function of guest services after directly engaging with their target consumer. They need to make sure that their customer is loyal to their brand and whenever they require accommodation services, they will at first search if their planned graphical area has the hotel brand or not. </a:t>
            </a:r>
          </a:p>
          <a:p>
            <a:pPr algn="just">
              <a:lnSpc>
                <a:spcPct val="150000"/>
              </a:lnSpc>
            </a:pPr>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10</a:t>
            </a:fld>
            <a:endParaRPr lang="en-GB"/>
          </a:p>
        </p:txBody>
      </p:sp>
    </p:spTree>
    <p:extLst>
      <p:ext uri="{BB962C8B-B14F-4D97-AF65-F5344CB8AC3E}">
        <p14:creationId xmlns:p14="http://schemas.microsoft.com/office/powerpoint/2010/main" val="3452767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Hospitality industry is responsible for contributing 10% to the overall GDP of United Kingdom between the year 2018 and 2019 (</a:t>
            </a:r>
            <a:r>
              <a:rPr lang="en-GB" sz="1800" dirty="0" err="1">
                <a:effectLst/>
                <a:latin typeface="Times New Roman" panose="02020603050405020304" pitchFamily="18" charset="0"/>
                <a:ea typeface="Times New Roman" panose="02020603050405020304" pitchFamily="18" charset="0"/>
              </a:rPr>
              <a:t>Thirumaran</a:t>
            </a:r>
            <a:r>
              <a:rPr lang="en-GB" sz="1800" dirty="0">
                <a:effectLst/>
                <a:latin typeface="Times New Roman" panose="02020603050405020304" pitchFamily="18" charset="0"/>
                <a:ea typeface="Times New Roman" panose="02020603050405020304" pitchFamily="18" charset="0"/>
              </a:rPr>
              <a:t> et al, 2021). </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Many small nations mostly rely on there tourism and hospitality industry.</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Hospitality industry makes sure that international travellers are available of certain geographical features (</a:t>
            </a:r>
            <a:r>
              <a:rPr lang="en-US" sz="1800" dirty="0" err="1">
                <a:solidFill>
                  <a:srgbClr val="000000"/>
                </a:solidFill>
                <a:effectLst/>
                <a:latin typeface="Times New Roman" panose="02020603050405020304" pitchFamily="18" charset="0"/>
                <a:ea typeface="Times New Roman" panose="02020603050405020304" pitchFamily="18" charset="0"/>
              </a:rPr>
              <a:t>Buehring</a:t>
            </a:r>
            <a:r>
              <a:rPr lang="en-US" sz="1800" dirty="0">
                <a:solidFill>
                  <a:srgbClr val="000000"/>
                </a:solidFill>
                <a:effectLst/>
                <a:latin typeface="Times New Roman" panose="02020603050405020304" pitchFamily="18" charset="0"/>
                <a:ea typeface="Times New Roman" panose="02020603050405020304" pitchFamily="18" charset="0"/>
              </a:rPr>
              <a:t> and </a:t>
            </a:r>
            <a:r>
              <a:rPr lang="en-US" sz="1800" dirty="0" err="1">
                <a:solidFill>
                  <a:srgbClr val="000000"/>
                </a:solidFill>
                <a:effectLst/>
                <a:latin typeface="Times New Roman" panose="02020603050405020304" pitchFamily="18" charset="0"/>
                <a:ea typeface="Times New Roman" panose="02020603050405020304" pitchFamily="18" charset="0"/>
              </a:rPr>
              <a:t>O’Mahony</a:t>
            </a:r>
            <a:r>
              <a:rPr lang="en-US" sz="1800" dirty="0">
                <a:solidFill>
                  <a:srgbClr val="000000"/>
                </a:solidFill>
                <a:effectLst/>
                <a:latin typeface="Times New Roman" panose="02020603050405020304" pitchFamily="18" charset="0"/>
                <a:ea typeface="Times New Roman" panose="02020603050405020304" pitchFamily="18" charset="0"/>
              </a:rPr>
              <a:t>, 2019)</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Hospitality industry can increase falling debate investment into developing nations</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Hospitality industry is also responsible for boosting small and medium size enterprises</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11</a:t>
            </a:fld>
            <a:endParaRPr lang="en-GB"/>
          </a:p>
        </p:txBody>
      </p:sp>
    </p:spTree>
    <p:extLst>
      <p:ext uri="{BB962C8B-B14F-4D97-AF65-F5344CB8AC3E}">
        <p14:creationId xmlns:p14="http://schemas.microsoft.com/office/powerpoint/2010/main" val="1824058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Acknowledge the demand of the guests</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Ensure quality accommodation services</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Incorporate natural and historical elements with hotel services</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Provide additional services to attain comparative advantage</a:t>
            </a: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12</a:t>
            </a:fld>
            <a:endParaRPr lang="en-GB"/>
          </a:p>
        </p:txBody>
      </p:sp>
    </p:spTree>
    <p:extLst>
      <p:ext uri="{BB962C8B-B14F-4D97-AF65-F5344CB8AC3E}">
        <p14:creationId xmlns:p14="http://schemas.microsoft.com/office/powerpoint/2010/main" val="1101208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Hospitality and customer service play a crucial role in the hotel business. This has strengthened the firm's ability to attract and retain consumers in a highly competitive industry. The capacity to make a decision fast in business is contingent on a number of variables. This assignment required research about The Ritz-hospitality Carlton's and guest services. This presentation has covered such topics as the hotel's clientele, the purpose and breadth of guest facilities, and the potential of guest services to attract and retain consumers.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7F6DC38-EFD8-45D7-963D-049320F9D0B4}" type="slidenum">
              <a:rPr lang="en-GB" smtClean="0"/>
              <a:t>13</a:t>
            </a:fld>
            <a:endParaRPr lang="en-GB"/>
          </a:p>
        </p:txBody>
      </p:sp>
    </p:spTree>
    <p:extLst>
      <p:ext uri="{BB962C8B-B14F-4D97-AF65-F5344CB8AC3E}">
        <p14:creationId xmlns:p14="http://schemas.microsoft.com/office/powerpoint/2010/main" val="2167457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32F03-A21F-4258-8AE7-9D63C38617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448B53-3FAD-4ABE-BD5F-8CE0888B04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5141B8-E1DF-4D10-B3A3-FE674C84EF46}"/>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04861B67-1FE8-44A6-82B9-8D1B4E67D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142C74-9CC1-4E3F-B8AC-C2E6AD1A256B}"/>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3742217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CF8A-DB5E-469A-AAEC-D64DDB001A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7639EA-4B7F-4AB9-8AA8-E0D61A2F11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80F421-A4D1-4614-999A-7B754292286E}"/>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467DA82D-872F-408E-9352-A442F4F85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A8462-CA75-46FC-89B3-6E0508A0FC5F}"/>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1752442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2516-7C2B-402C-A178-6F097ED5D3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55136B-2EB4-48F0-B793-B883B895E5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701233-110A-40A5-947B-896006541045}"/>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13DE386A-4961-4C7B-BC05-B901866F01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E5922C-4F3E-4E68-8667-5334B2F7C6A4}"/>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2089653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8AA6D-AF6B-4A4A-B50C-63D47BCD3D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9F7A8D-A627-4CE7-9A43-76248AE0A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9F8E7D-EDFB-43E5-AE14-F5FD411B0C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ACDADD-4AC6-4B06-995B-945192E251BE}"/>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6" name="Footer Placeholder 5">
            <a:extLst>
              <a:ext uri="{FF2B5EF4-FFF2-40B4-BE49-F238E27FC236}">
                <a16:creationId xmlns:a16="http://schemas.microsoft.com/office/drawing/2014/main" id="{DBB0EA9D-20E3-4EF5-8355-EF1238B8DD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62943-8D1A-4A4A-B728-508A3BE46E16}"/>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322259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72A18-DF8A-46E9-9B01-B62C13A389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8CF4B9-83F7-4F8F-A879-E0E8F811A6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BC5A02-50C9-43D3-8035-E675AED902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CCB19E-F305-4A2E-BC8C-32AC3D51BE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D060EE-AA8D-4743-A2F2-5D88C3EB4D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E6F185-EBB6-483D-952A-9B568532CC10}"/>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8" name="Footer Placeholder 7">
            <a:extLst>
              <a:ext uri="{FF2B5EF4-FFF2-40B4-BE49-F238E27FC236}">
                <a16:creationId xmlns:a16="http://schemas.microsoft.com/office/drawing/2014/main" id="{DB097E48-CAE6-4543-AE7A-81EAD58441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2AE3DA-A127-4506-A50D-3D2056A3A83E}"/>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379909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FCF4-764A-4C4B-9102-72C3464EA3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4330C4-D05A-4483-B8E5-B249AAFF1F92}"/>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4" name="Footer Placeholder 3">
            <a:extLst>
              <a:ext uri="{FF2B5EF4-FFF2-40B4-BE49-F238E27FC236}">
                <a16:creationId xmlns:a16="http://schemas.microsoft.com/office/drawing/2014/main" id="{2869FA62-0FA7-44EA-95F9-5A1BBB6C27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A24533-4668-4FBE-B7A3-58C57638C8E2}"/>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2682564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D70BDC-3758-4847-A7C9-FBED26BF8635}"/>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3" name="Footer Placeholder 2">
            <a:extLst>
              <a:ext uri="{FF2B5EF4-FFF2-40B4-BE49-F238E27FC236}">
                <a16:creationId xmlns:a16="http://schemas.microsoft.com/office/drawing/2014/main" id="{327103EC-2BEB-4507-A116-686072D7EC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29DF49-1960-428B-9EA9-146C6FDDC802}"/>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764963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32D2-5234-43E0-B170-4008936DA9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0C5B10-FBC9-46A8-AFFC-77C22E9800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11D41A-4B9A-497E-865B-7745BCF7F4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730F84-8246-4346-8CF3-7F6EC551DE78}"/>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6" name="Footer Placeholder 5">
            <a:extLst>
              <a:ext uri="{FF2B5EF4-FFF2-40B4-BE49-F238E27FC236}">
                <a16:creationId xmlns:a16="http://schemas.microsoft.com/office/drawing/2014/main" id="{9026AC39-72A0-43DB-8003-E80911411B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9729AF-34A6-4660-8B48-F8BD9BE1C079}"/>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3862249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A8CDD-9CF2-460D-AE23-DE680E381B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28BDE3-6EF0-4C8B-AA80-8200D52857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0CE38A-8322-48D9-A0B3-5AF75553B0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F0D85A-1E62-4828-916B-C35D243FD7E2}"/>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6" name="Footer Placeholder 5">
            <a:extLst>
              <a:ext uri="{FF2B5EF4-FFF2-40B4-BE49-F238E27FC236}">
                <a16:creationId xmlns:a16="http://schemas.microsoft.com/office/drawing/2014/main" id="{A0AA6388-E586-43E0-9D9E-5190AB08D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F56E13-B2ED-42E6-8C54-2B6B91E60688}"/>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2768021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1DC3-ED49-4ADC-AF8C-E7B8D99D8E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CB1C0B-6AC2-43F3-933A-B5D73121E2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69BBC6-8B08-4819-B794-0A535DF8B6CD}"/>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9E4A715C-8C7B-4EAC-8EB1-AC214CB54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40768D-D5AC-41B1-A1A5-EC654B6CA035}"/>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1513514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D5940F-7C88-4347-ABC6-EAD8C205ED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392834-1256-45F8-94F5-5946C46E5F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164244-8723-4793-87B1-0DEC4A5F5B8B}"/>
              </a:ext>
            </a:extLst>
          </p:cNvPr>
          <p:cNvSpPr>
            <a:spLocks noGrp="1"/>
          </p:cNvSpPr>
          <p:nvPr>
            <p:ph type="dt" sz="half" idx="10"/>
          </p:nvPr>
        </p:nvSpPr>
        <p:spPr/>
        <p:txBody>
          <a:body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18301AC5-A086-46A9-BC8C-5D052F6969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299F8-654C-4EFE-8042-24623A953ADA}"/>
              </a:ext>
            </a:extLst>
          </p:cNvPr>
          <p:cNvSpPr>
            <a:spLocks noGrp="1"/>
          </p:cNvSpPr>
          <p:nvPr>
            <p:ph type="sldNum" sz="quarter" idx="12"/>
          </p:nvPr>
        </p:nvSpPr>
        <p:spPr/>
        <p:txBody>
          <a:bodyPr/>
          <a:lstStyle/>
          <a:p>
            <a:fld id="{D255A74A-C460-4E2E-ACC0-22C8C89E8C42}" type="slidenum">
              <a:rPr lang="en-GB" smtClean="0"/>
              <a:t>‹#›</a:t>
            </a:fld>
            <a:endParaRPr lang="en-GB"/>
          </a:p>
        </p:txBody>
      </p:sp>
    </p:spTree>
    <p:extLst>
      <p:ext uri="{BB962C8B-B14F-4D97-AF65-F5344CB8AC3E}">
        <p14:creationId xmlns:p14="http://schemas.microsoft.com/office/powerpoint/2010/main" val="2335260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3184B7-2DF7-4FF4-96D1-272F5A793A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F697D2-9D15-47FC-AC14-C05C9F8D70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988DF6-6960-4768-9CFA-73C237A4FF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06B5CF-54C7-48A2-8C36-F0F71576FD55}" type="datetimeFigureOut">
              <a:rPr lang="en-GB" smtClean="0"/>
              <a:t>10/02/2023</a:t>
            </a:fld>
            <a:endParaRPr lang="en-GB"/>
          </a:p>
        </p:txBody>
      </p:sp>
      <p:sp>
        <p:nvSpPr>
          <p:cNvPr id="5" name="Footer Placeholder 4">
            <a:extLst>
              <a:ext uri="{FF2B5EF4-FFF2-40B4-BE49-F238E27FC236}">
                <a16:creationId xmlns:a16="http://schemas.microsoft.com/office/drawing/2014/main" id="{DED3969B-C156-4C6F-9DEE-0110033ABC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26BDFB-9BCF-47A2-B25A-3CFB9C2357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55A74A-C460-4E2E-ACC0-22C8C89E8C42}" type="slidenum">
              <a:rPr lang="en-GB" smtClean="0"/>
              <a:t>‹#›</a:t>
            </a:fld>
            <a:endParaRPr lang="en-GB"/>
          </a:p>
        </p:txBody>
      </p:sp>
    </p:spTree>
    <p:extLst>
      <p:ext uri="{BB962C8B-B14F-4D97-AF65-F5344CB8AC3E}">
        <p14:creationId xmlns:p14="http://schemas.microsoft.com/office/powerpoint/2010/main" val="1751827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A0CAA75-38E2-4382-B0CD-DBF3C7DC8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0439" y="1045437"/>
            <a:ext cx="8711561" cy="58125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B34934-25B6-4E30-A944-E2B7F56CCC6A}"/>
              </a:ext>
            </a:extLst>
          </p:cNvPr>
          <p:cNvSpPr>
            <a:spLocks noGrp="1"/>
          </p:cNvSpPr>
          <p:nvPr>
            <p:ph type="ctrTitle"/>
          </p:nvPr>
        </p:nvSpPr>
        <p:spPr>
          <a:xfrm>
            <a:off x="0" y="146595"/>
            <a:ext cx="9144000" cy="2387600"/>
          </a:xfrm>
        </p:spPr>
        <p:txBody>
          <a:bodyPr>
            <a:normAutofit fontScale="90000"/>
          </a:bodyPr>
          <a:lstStyle/>
          <a:p>
            <a:pPr algn="l"/>
            <a:r>
              <a:rPr lang="en-US" sz="2700" dirty="0">
                <a:solidFill>
                  <a:schemeClr val="bg1"/>
                </a:solidFill>
                <a:latin typeface="Agency FB" panose="020B0503020202020204" pitchFamily="34" charset="0"/>
              </a:rPr>
              <a:t>The role and importance of quality service, hospitality, and guest services within the hotel Industry </a:t>
            </a:r>
            <a:br>
              <a:rPr lang="en-US" sz="2700" dirty="0">
                <a:solidFill>
                  <a:schemeClr val="bg1"/>
                </a:solidFill>
                <a:latin typeface="Agency FB" panose="020B0503020202020204" pitchFamily="34" charset="0"/>
              </a:rPr>
            </a:br>
            <a:r>
              <a:rPr lang="en-US" sz="2700" dirty="0">
                <a:solidFill>
                  <a:schemeClr val="bg1"/>
                </a:solidFill>
                <a:latin typeface="Agency FB" panose="020B0503020202020204" pitchFamily="34" charset="0"/>
              </a:rPr>
              <a:t>Tutor : Lisa </a:t>
            </a:r>
            <a:r>
              <a:rPr lang="en-US" sz="2700" dirty="0" err="1">
                <a:solidFill>
                  <a:schemeClr val="bg1"/>
                </a:solidFill>
                <a:latin typeface="Agency FB" panose="020B0503020202020204" pitchFamily="34" charset="0"/>
              </a:rPr>
              <a:t>Bassler</a:t>
            </a:r>
            <a:br>
              <a:rPr lang="en-US" sz="2700" dirty="0">
                <a:solidFill>
                  <a:schemeClr val="bg1"/>
                </a:solidFill>
                <a:latin typeface="Agency FB" panose="020B0503020202020204" pitchFamily="34" charset="0"/>
              </a:rPr>
            </a:br>
            <a:r>
              <a:rPr lang="en-US" sz="2700" dirty="0">
                <a:solidFill>
                  <a:schemeClr val="bg1"/>
                </a:solidFill>
                <a:latin typeface="Agency FB" panose="020B0503020202020204" pitchFamily="34" charset="0"/>
              </a:rPr>
              <a:t>Student name: Elena Gavril</a:t>
            </a:r>
            <a:br>
              <a:rPr lang="en-US" sz="2700" dirty="0">
                <a:solidFill>
                  <a:schemeClr val="bg1"/>
                </a:solidFill>
                <a:latin typeface="Agency FB" panose="020B0503020202020204" pitchFamily="34" charset="0"/>
              </a:rPr>
            </a:br>
            <a:r>
              <a:rPr lang="en-US" sz="2700" dirty="0">
                <a:solidFill>
                  <a:schemeClr val="bg1"/>
                </a:solidFill>
                <a:latin typeface="Agency FB" panose="020B0503020202020204" pitchFamily="34" charset="0"/>
              </a:rPr>
              <a:t>Student number : </a:t>
            </a:r>
            <a:r>
              <a:rPr lang="en-GB" sz="2200" b="1" dirty="0">
                <a:solidFill>
                  <a:schemeClr val="bg1"/>
                </a:solidFill>
                <a:effectLst/>
                <a:latin typeface="Agency FB" panose="020B0503020202020204" pitchFamily="34" charset="0"/>
                <a:ea typeface="Calibri" panose="020F0502020204030204" pitchFamily="34" charset="0"/>
              </a:rPr>
              <a:t>2207241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solidFill>
                <a:schemeClr val="bg1">
                  <a:lumMod val="85000"/>
                </a:schemeClr>
              </a:solidFill>
              <a:latin typeface="Agency FB" panose="020B0503020202020204" pitchFamily="34" charset="0"/>
            </a:endParaRPr>
          </a:p>
        </p:txBody>
      </p:sp>
    </p:spTree>
    <p:extLst>
      <p:ext uri="{BB962C8B-B14F-4D97-AF65-F5344CB8AC3E}">
        <p14:creationId xmlns:p14="http://schemas.microsoft.com/office/powerpoint/2010/main" val="3492404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856395-1F6B-4B82-8596-4C873C1EA589}"/>
              </a:ext>
            </a:extLst>
          </p:cNvPr>
          <p:cNvSpPr>
            <a:spLocks noGrp="1"/>
          </p:cNvSpPr>
          <p:nvPr>
            <p:ph type="title"/>
          </p:nvPr>
        </p:nvSpPr>
        <p:spPr/>
        <p:txBody>
          <a:bodyPr/>
          <a:lstStyle/>
          <a:p>
            <a:pPr algn="ctr"/>
            <a:r>
              <a:rPr lang="en-GB" b="1" u="sng" dirty="0">
                <a:solidFill>
                  <a:schemeClr val="bg1">
                    <a:lumMod val="95000"/>
                  </a:schemeClr>
                </a:solidFill>
                <a:latin typeface="Agency FB" panose="020B0503020202020204" pitchFamily="34" charset="0"/>
              </a:rPr>
              <a:t>Introduction</a:t>
            </a:r>
          </a:p>
        </p:txBody>
      </p:sp>
      <p:sp>
        <p:nvSpPr>
          <p:cNvPr id="5" name="Content Placeholder 4">
            <a:extLst>
              <a:ext uri="{FF2B5EF4-FFF2-40B4-BE49-F238E27FC236}">
                <a16:creationId xmlns:a16="http://schemas.microsoft.com/office/drawing/2014/main" id="{36D4B3AC-F80F-4465-B882-B5EDBBDCB930}"/>
              </a:ext>
            </a:extLst>
          </p:cNvPr>
          <p:cNvSpPr>
            <a:spLocks noGrp="1"/>
          </p:cNvSpPr>
          <p:nvPr>
            <p:ph idx="1"/>
          </p:nvPr>
        </p:nvSpPr>
        <p:spPr/>
        <p:txBody>
          <a:bodyPr/>
          <a:lstStyle/>
          <a:p>
            <a:pPr marL="0" indent="0" algn="just">
              <a:buNone/>
            </a:pPr>
            <a:r>
              <a:rPr lang="en-GB" b="1" dirty="0">
                <a:solidFill>
                  <a:schemeClr val="bg1">
                    <a:lumMod val="95000"/>
                  </a:schemeClr>
                </a:solidFill>
                <a:latin typeface="Agency FB" panose="020B0503020202020204" pitchFamily="34" charset="0"/>
              </a:rPr>
              <a:t>The purpose of this presentation is to illustrate various aspects of a specific hospitality or hotel brand. For this presentation specifically The Ritz-Carlton Hotel of Marriott International hotels were taken into consideration. The presentation primarily focused on the main consumers of this hotel brand as well as the nature scope and the role of guest services and facilities. The latter portion of this presentation is to illustrate the roles and functions of guest services in general as well as the importance and the possible approaches to meet the expectation of hotel guests.</a:t>
            </a:r>
          </a:p>
        </p:txBody>
      </p:sp>
    </p:spTree>
    <p:extLst>
      <p:ext uri="{BB962C8B-B14F-4D97-AF65-F5344CB8AC3E}">
        <p14:creationId xmlns:p14="http://schemas.microsoft.com/office/powerpoint/2010/main" val="1769534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7E2E-EBD3-4195-96A8-ED3E36750833}"/>
              </a:ext>
            </a:extLst>
          </p:cNvPr>
          <p:cNvSpPr>
            <a:spLocks noGrp="1"/>
          </p:cNvSpPr>
          <p:nvPr>
            <p:ph type="title"/>
          </p:nvPr>
        </p:nvSpPr>
        <p:spPr/>
        <p:txBody>
          <a:bodyPr/>
          <a:lstStyle/>
          <a:p>
            <a:pPr algn="ctr"/>
            <a:r>
              <a:rPr lang="en-GB" b="1" u="sng" dirty="0">
                <a:solidFill>
                  <a:schemeClr val="bg1">
                    <a:lumMod val="95000"/>
                  </a:schemeClr>
                </a:solidFill>
                <a:latin typeface="Agency FB" panose="020B0503020202020204" pitchFamily="34" charset="0"/>
              </a:rPr>
              <a:t>The Ritz-Carlton: A Classic Luxury Accommodation</a:t>
            </a:r>
          </a:p>
        </p:txBody>
      </p:sp>
      <p:sp>
        <p:nvSpPr>
          <p:cNvPr id="3" name="Content Placeholder 2">
            <a:extLst>
              <a:ext uri="{FF2B5EF4-FFF2-40B4-BE49-F238E27FC236}">
                <a16:creationId xmlns:a16="http://schemas.microsoft.com/office/drawing/2014/main" id="{3BF4C0F5-87EC-4E03-A44A-2B1EB61A1EE5}"/>
              </a:ext>
            </a:extLst>
          </p:cNvPr>
          <p:cNvSpPr>
            <a:spLocks noGrp="1"/>
          </p:cNvSpPr>
          <p:nvPr>
            <p:ph idx="1"/>
          </p:nvPr>
        </p:nvSpPr>
        <p:spPr>
          <a:xfrm>
            <a:off x="838200" y="1825624"/>
            <a:ext cx="6838950" cy="5184775"/>
          </a:xfrm>
        </p:spPr>
        <p:txBody>
          <a:bodyPr>
            <a:normAutofit/>
          </a:bodyPr>
          <a:lstStyle/>
          <a:p>
            <a:pPr>
              <a:buFont typeface="Wingdings" panose="05000000000000000000" pitchFamily="2" charset="2"/>
              <a:buChar char="Ø"/>
            </a:pPr>
            <a:r>
              <a:rPr lang="en-GB" b="1" dirty="0">
                <a:solidFill>
                  <a:schemeClr val="bg1">
                    <a:lumMod val="95000"/>
                  </a:schemeClr>
                </a:solidFill>
                <a:latin typeface="Agency FB" panose="020B0503020202020204" pitchFamily="34" charset="0"/>
              </a:rPr>
              <a:t>The Ritz-Carlton is owned and operated by The Ritz-Carlton Hotel Company, LLC.</a:t>
            </a:r>
          </a:p>
          <a:p>
            <a:pPr>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buFont typeface="Wingdings" panose="05000000000000000000" pitchFamily="2" charset="2"/>
              <a:buChar char="Ø"/>
            </a:pPr>
            <a:r>
              <a:rPr lang="en-GB" b="1" dirty="0">
                <a:solidFill>
                  <a:schemeClr val="bg1">
                    <a:lumMod val="95000"/>
                  </a:schemeClr>
                </a:solidFill>
                <a:latin typeface="Agency FB" panose="020B0503020202020204" pitchFamily="34" charset="0"/>
              </a:rPr>
              <a:t>There are now 29,158 rooms among the company's 108 hotels and resorts in 30 countries and territories, with another 8,755 rooms spread over 46 properties in the works (Ritz Carlton, 2023). </a:t>
            </a:r>
          </a:p>
          <a:p>
            <a:pPr>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buFont typeface="Wingdings" panose="05000000000000000000" pitchFamily="2" charset="2"/>
              <a:buChar char="Ø"/>
            </a:pPr>
            <a:r>
              <a:rPr lang="en-GB" b="1" dirty="0">
                <a:solidFill>
                  <a:schemeClr val="bg1">
                    <a:lumMod val="95000"/>
                  </a:schemeClr>
                </a:solidFill>
                <a:latin typeface="Agency FB" panose="020B0503020202020204" pitchFamily="34" charset="0"/>
              </a:rPr>
              <a:t>In 1983, after the former proprietors had sold the Ritz-Carlton name and the Ritz-Carlton hotel in Boston, Massachusetts, the new firm was formed. </a:t>
            </a:r>
          </a:p>
        </p:txBody>
      </p:sp>
    </p:spTree>
    <p:extLst>
      <p:ext uri="{BB962C8B-B14F-4D97-AF65-F5344CB8AC3E}">
        <p14:creationId xmlns:p14="http://schemas.microsoft.com/office/powerpoint/2010/main" val="3652060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C7AB-5FE1-4061-91F6-ECA133F5C28D}"/>
              </a:ext>
            </a:extLst>
          </p:cNvPr>
          <p:cNvSpPr>
            <a:spLocks noGrp="1"/>
          </p:cNvSpPr>
          <p:nvPr>
            <p:ph type="title"/>
          </p:nvPr>
        </p:nvSpPr>
        <p:spPr>
          <a:xfrm>
            <a:off x="838200" y="-15875"/>
            <a:ext cx="10515600" cy="1325563"/>
          </a:xfrm>
        </p:spPr>
        <p:txBody>
          <a:bodyPr/>
          <a:lstStyle/>
          <a:p>
            <a:pPr algn="ctr"/>
            <a:r>
              <a:rPr lang="en-GB" b="1" u="sng" dirty="0">
                <a:solidFill>
                  <a:schemeClr val="bg1">
                    <a:lumMod val="95000"/>
                  </a:schemeClr>
                </a:solidFill>
              </a:rPr>
              <a:t>Main Customers of The Ritz-Carlton</a:t>
            </a:r>
          </a:p>
        </p:txBody>
      </p:sp>
      <p:graphicFrame>
        <p:nvGraphicFramePr>
          <p:cNvPr id="4" name="Content Placeholder 3">
            <a:extLst>
              <a:ext uri="{FF2B5EF4-FFF2-40B4-BE49-F238E27FC236}">
                <a16:creationId xmlns:a16="http://schemas.microsoft.com/office/drawing/2014/main" id="{51CC3959-E5FA-47DF-887A-889A95891972}"/>
              </a:ext>
            </a:extLst>
          </p:cNvPr>
          <p:cNvGraphicFramePr>
            <a:graphicFrameLocks noGrp="1"/>
          </p:cNvGraphicFramePr>
          <p:nvPr>
            <p:ph idx="1"/>
            <p:extLst>
              <p:ext uri="{D42A27DB-BD31-4B8C-83A1-F6EECF244321}">
                <p14:modId xmlns:p14="http://schemas.microsoft.com/office/powerpoint/2010/main" val="2313596163"/>
              </p:ext>
            </p:extLst>
          </p:nvPr>
        </p:nvGraphicFramePr>
        <p:xfrm>
          <a:off x="-171450" y="1471663"/>
          <a:ext cx="5798574" cy="5283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8" name="Group 7">
            <a:extLst>
              <a:ext uri="{FF2B5EF4-FFF2-40B4-BE49-F238E27FC236}">
                <a16:creationId xmlns:a16="http://schemas.microsoft.com/office/drawing/2014/main" id="{EA4C8A6B-34F8-4FAE-9D59-DEFA166F4D5D}"/>
              </a:ext>
            </a:extLst>
          </p:cNvPr>
          <p:cNvGrpSpPr/>
          <p:nvPr/>
        </p:nvGrpSpPr>
        <p:grpSpPr>
          <a:xfrm>
            <a:off x="5581650" y="7861299"/>
            <a:ext cx="6610350" cy="4040188"/>
            <a:chOff x="6103374" y="2093912"/>
            <a:chExt cx="6088626" cy="4040188"/>
          </a:xfrm>
          <a:blipFill>
            <a:blip r:embed="rId8"/>
            <a:stretch>
              <a:fillRect/>
            </a:stretch>
          </a:blipFill>
        </p:grpSpPr>
        <p:sp>
          <p:nvSpPr>
            <p:cNvPr id="7" name="Rectangle 6">
              <a:extLst>
                <a:ext uri="{FF2B5EF4-FFF2-40B4-BE49-F238E27FC236}">
                  <a16:creationId xmlns:a16="http://schemas.microsoft.com/office/drawing/2014/main" id="{50CA019D-CF97-4F76-AC1C-B62DFD19FED6}"/>
                </a:ext>
              </a:extLst>
            </p:cNvPr>
            <p:cNvSpPr/>
            <p:nvPr/>
          </p:nvSpPr>
          <p:spPr>
            <a:xfrm>
              <a:off x="6103374" y="2095500"/>
              <a:ext cx="1745226" cy="4038600"/>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CCD43AA-61FA-4853-840C-78C15F4244C9}"/>
                </a:ext>
              </a:extLst>
            </p:cNvPr>
            <p:cNvSpPr/>
            <p:nvPr/>
          </p:nvSpPr>
          <p:spPr>
            <a:xfrm>
              <a:off x="8294124" y="2093912"/>
              <a:ext cx="1745226" cy="4038600"/>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5C7C485-520C-47BB-B4F3-A74AC48ECDA2}"/>
                </a:ext>
              </a:extLst>
            </p:cNvPr>
            <p:cNvSpPr/>
            <p:nvPr/>
          </p:nvSpPr>
          <p:spPr>
            <a:xfrm>
              <a:off x="10446774" y="2093912"/>
              <a:ext cx="1745226" cy="4038600"/>
            </a:xfrm>
            <a:prstGeom prst="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D44B808B-D973-42CC-8CFF-557BC3615E1D}"/>
              </a:ext>
            </a:extLst>
          </p:cNvPr>
          <p:cNvGrpSpPr/>
          <p:nvPr/>
        </p:nvGrpSpPr>
        <p:grpSpPr>
          <a:xfrm>
            <a:off x="5467351" y="1471663"/>
            <a:ext cx="6553200" cy="5021212"/>
            <a:chOff x="5833709" y="1471663"/>
            <a:chExt cx="5574311" cy="5021212"/>
          </a:xfrm>
          <a:blipFill>
            <a:blip r:embed="rId8"/>
            <a:stretch>
              <a:fillRect/>
            </a:stretch>
          </a:blipFill>
        </p:grpSpPr>
        <p:sp>
          <p:nvSpPr>
            <p:cNvPr id="9" name="Rectangle: Rounded Corners 8">
              <a:extLst>
                <a:ext uri="{FF2B5EF4-FFF2-40B4-BE49-F238E27FC236}">
                  <a16:creationId xmlns:a16="http://schemas.microsoft.com/office/drawing/2014/main" id="{CA150571-AB31-4298-ACC3-17397E49AFCB}"/>
                </a:ext>
              </a:extLst>
            </p:cNvPr>
            <p:cNvSpPr/>
            <p:nvPr/>
          </p:nvSpPr>
          <p:spPr>
            <a:xfrm>
              <a:off x="5833709" y="1471663"/>
              <a:ext cx="1642711" cy="5021212"/>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94A92757-778E-4B1D-B133-66BB63F18417}"/>
                </a:ext>
              </a:extLst>
            </p:cNvPr>
            <p:cNvSpPr/>
            <p:nvPr/>
          </p:nvSpPr>
          <p:spPr>
            <a:xfrm>
              <a:off x="7799509" y="1471663"/>
              <a:ext cx="1642711" cy="5021212"/>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45E3F81-6EF2-497E-A1E9-CD825A42BC19}"/>
                </a:ext>
              </a:extLst>
            </p:cNvPr>
            <p:cNvSpPr/>
            <p:nvPr/>
          </p:nvSpPr>
          <p:spPr>
            <a:xfrm>
              <a:off x="9765309" y="1471663"/>
              <a:ext cx="1642711" cy="5021212"/>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236274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144A9-CF84-46B7-BE3E-6B61943BC22F}"/>
              </a:ext>
            </a:extLst>
          </p:cNvPr>
          <p:cNvSpPr>
            <a:spLocks noGrp="1"/>
          </p:cNvSpPr>
          <p:nvPr>
            <p:ph type="title"/>
          </p:nvPr>
        </p:nvSpPr>
        <p:spPr>
          <a:xfrm>
            <a:off x="838200" y="193675"/>
            <a:ext cx="10515600" cy="1325563"/>
          </a:xfrm>
        </p:spPr>
        <p:txBody>
          <a:bodyPr/>
          <a:lstStyle/>
          <a:p>
            <a:pPr algn="ctr"/>
            <a:r>
              <a:rPr lang="en-GB" b="1" u="sng" dirty="0">
                <a:solidFill>
                  <a:schemeClr val="bg1">
                    <a:lumMod val="95000"/>
                  </a:schemeClr>
                </a:solidFill>
                <a:latin typeface="Agency FB" panose="020B0503020202020204" pitchFamily="34" charset="0"/>
              </a:rPr>
              <a:t>The Nature of The Ritz-Carlton Hotel</a:t>
            </a:r>
          </a:p>
        </p:txBody>
      </p:sp>
      <p:sp>
        <p:nvSpPr>
          <p:cNvPr id="3" name="Content Placeholder 2">
            <a:extLst>
              <a:ext uri="{FF2B5EF4-FFF2-40B4-BE49-F238E27FC236}">
                <a16:creationId xmlns:a16="http://schemas.microsoft.com/office/drawing/2014/main" id="{5768643E-AFA4-480E-BF0F-3B13701AF83D}"/>
              </a:ext>
            </a:extLst>
          </p:cNvPr>
          <p:cNvSpPr>
            <a:spLocks noGrp="1"/>
          </p:cNvSpPr>
          <p:nvPr>
            <p:ph idx="1"/>
          </p:nvPr>
        </p:nvSpPr>
        <p:spPr>
          <a:xfrm>
            <a:off x="342900" y="2035175"/>
            <a:ext cx="6096000" cy="4351338"/>
          </a:xfrm>
        </p:spPr>
        <p:txBody>
          <a:bodyPr>
            <a:normAutofit fontScale="92500" lnSpcReduction="10000"/>
          </a:bodyPr>
          <a:lstStyle/>
          <a:p>
            <a:pPr marL="0" indent="0" algn="just">
              <a:lnSpc>
                <a:spcPct val="110000"/>
              </a:lnSpc>
              <a:buNone/>
            </a:pPr>
            <a:r>
              <a:rPr lang="en-GB" sz="3200" b="1" dirty="0">
                <a:solidFill>
                  <a:schemeClr val="bg1">
                    <a:lumMod val="95000"/>
                  </a:schemeClr>
                </a:solidFill>
                <a:latin typeface="Agency FB" panose="020B0503020202020204" pitchFamily="34" charset="0"/>
              </a:rPr>
              <a:t>The Ritz-Carlton Hotel primarily focuses on the geographical historical and natural places. Basically, majority of their destinations are situated in a place where the guests are able to enjoy historical and natural aspect. As a result, The Ritz-Carlton Hotel services extend the travelling experience of their guests by making them more engaged to the geographical elements. </a:t>
            </a:r>
          </a:p>
        </p:txBody>
      </p:sp>
      <p:pic>
        <p:nvPicPr>
          <p:cNvPr id="5" name="Picture 4">
            <a:extLst>
              <a:ext uri="{FF2B5EF4-FFF2-40B4-BE49-F238E27FC236}">
                <a16:creationId xmlns:a16="http://schemas.microsoft.com/office/drawing/2014/main" id="{3FCB0F05-47C5-44BE-948D-1555F8B5E66B}"/>
              </a:ext>
            </a:extLst>
          </p:cNvPr>
          <p:cNvPicPr>
            <a:picLocks noChangeAspect="1"/>
          </p:cNvPicPr>
          <p:nvPr/>
        </p:nvPicPr>
        <p:blipFill>
          <a:blip r:embed="rId3"/>
          <a:stretch>
            <a:fillRect/>
          </a:stretch>
        </p:blipFill>
        <p:spPr>
          <a:xfrm>
            <a:off x="6927603" y="2044612"/>
            <a:ext cx="4807197" cy="1708238"/>
          </a:xfrm>
          <a:prstGeom prst="rect">
            <a:avLst/>
          </a:prstGeom>
        </p:spPr>
      </p:pic>
      <p:pic>
        <p:nvPicPr>
          <p:cNvPr id="7" name="Picture 6">
            <a:extLst>
              <a:ext uri="{FF2B5EF4-FFF2-40B4-BE49-F238E27FC236}">
                <a16:creationId xmlns:a16="http://schemas.microsoft.com/office/drawing/2014/main" id="{3C093DA0-BFFB-4E8A-84B1-28378C412D76}"/>
              </a:ext>
            </a:extLst>
          </p:cNvPr>
          <p:cNvPicPr>
            <a:picLocks noChangeAspect="1"/>
          </p:cNvPicPr>
          <p:nvPr/>
        </p:nvPicPr>
        <p:blipFill>
          <a:blip r:embed="rId4"/>
          <a:stretch>
            <a:fillRect/>
          </a:stretch>
        </p:blipFill>
        <p:spPr>
          <a:xfrm>
            <a:off x="6927603" y="4001294"/>
            <a:ext cx="2121147" cy="2229403"/>
          </a:xfrm>
          <a:prstGeom prst="rect">
            <a:avLst/>
          </a:prstGeom>
        </p:spPr>
      </p:pic>
      <p:pic>
        <p:nvPicPr>
          <p:cNvPr id="11" name="Picture 10">
            <a:extLst>
              <a:ext uri="{FF2B5EF4-FFF2-40B4-BE49-F238E27FC236}">
                <a16:creationId xmlns:a16="http://schemas.microsoft.com/office/drawing/2014/main" id="{F7AF8FC2-3D66-48BF-80BB-9791BBE27808}"/>
              </a:ext>
            </a:extLst>
          </p:cNvPr>
          <p:cNvPicPr>
            <a:picLocks noChangeAspect="1"/>
          </p:cNvPicPr>
          <p:nvPr/>
        </p:nvPicPr>
        <p:blipFill>
          <a:blip r:embed="rId5"/>
          <a:stretch>
            <a:fillRect/>
          </a:stretch>
        </p:blipFill>
        <p:spPr>
          <a:xfrm>
            <a:off x="9312151" y="4001294"/>
            <a:ext cx="2439136" cy="2229402"/>
          </a:xfrm>
          <a:prstGeom prst="rect">
            <a:avLst/>
          </a:prstGeom>
        </p:spPr>
      </p:pic>
    </p:spTree>
    <p:extLst>
      <p:ext uri="{BB962C8B-B14F-4D97-AF65-F5344CB8AC3E}">
        <p14:creationId xmlns:p14="http://schemas.microsoft.com/office/powerpoint/2010/main" val="2617202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5A5C-CB77-446F-9F08-B721EE00016D}"/>
              </a:ext>
            </a:extLst>
          </p:cNvPr>
          <p:cNvSpPr>
            <a:spLocks noGrp="1"/>
          </p:cNvSpPr>
          <p:nvPr>
            <p:ph type="title"/>
          </p:nvPr>
        </p:nvSpPr>
        <p:spPr>
          <a:xfrm>
            <a:off x="838200" y="22225"/>
            <a:ext cx="10515600" cy="1325563"/>
          </a:xfrm>
        </p:spPr>
        <p:txBody>
          <a:bodyPr/>
          <a:lstStyle/>
          <a:p>
            <a:pPr algn="ctr"/>
            <a:r>
              <a:rPr lang="en-GB" b="1" u="sng" dirty="0">
                <a:solidFill>
                  <a:schemeClr val="bg1">
                    <a:lumMod val="95000"/>
                  </a:schemeClr>
                </a:solidFill>
                <a:latin typeface="Agency FB" panose="020B0503020202020204" pitchFamily="34" charset="0"/>
              </a:rPr>
              <a:t>The Scope of The Ritz-Carlton Hotel</a:t>
            </a:r>
          </a:p>
        </p:txBody>
      </p:sp>
      <p:sp>
        <p:nvSpPr>
          <p:cNvPr id="3" name="Content Placeholder 2">
            <a:extLst>
              <a:ext uri="{FF2B5EF4-FFF2-40B4-BE49-F238E27FC236}">
                <a16:creationId xmlns:a16="http://schemas.microsoft.com/office/drawing/2014/main" id="{5CAC9554-1C8D-4FA3-B2CA-BB554BF69108}"/>
              </a:ext>
            </a:extLst>
          </p:cNvPr>
          <p:cNvSpPr>
            <a:spLocks noGrp="1"/>
          </p:cNvSpPr>
          <p:nvPr>
            <p:ph idx="1"/>
          </p:nvPr>
        </p:nvSpPr>
        <p:spPr>
          <a:xfrm>
            <a:off x="342900" y="1404938"/>
            <a:ext cx="6915150" cy="5430837"/>
          </a:xfrm>
        </p:spPr>
        <p:txBody>
          <a:bodyPr>
            <a:normAutofit/>
          </a:bodyPr>
          <a:lstStyle/>
          <a:p>
            <a:pPr marL="0" indent="0">
              <a:buNone/>
            </a:pPr>
            <a:r>
              <a:rPr lang="en-GB" sz="3200" b="1" u="sng" dirty="0">
                <a:solidFill>
                  <a:schemeClr val="bg1">
                    <a:lumMod val="95000"/>
                  </a:schemeClr>
                </a:solidFill>
                <a:latin typeface="Agency FB" panose="020B0503020202020204" pitchFamily="34" charset="0"/>
              </a:rPr>
              <a:t>The Ritz-Carlton Destination Club</a:t>
            </a:r>
          </a:p>
          <a:p>
            <a:pPr marL="0" indent="0" algn="just">
              <a:buNone/>
            </a:pPr>
            <a:r>
              <a:rPr lang="en-GB" sz="3200" dirty="0">
                <a:solidFill>
                  <a:schemeClr val="bg1">
                    <a:lumMod val="95000"/>
                  </a:schemeClr>
                </a:solidFill>
                <a:latin typeface="Agency FB" panose="020B0503020202020204" pitchFamily="34" charset="0"/>
              </a:rPr>
              <a:t>A variety of accommodations, such as a mansion in the mountains in Vail with three bedrooms or a studio in a San Francisco high-rise.</a:t>
            </a:r>
          </a:p>
          <a:p>
            <a:pPr marL="0" indent="0" algn="just">
              <a:buNone/>
            </a:pPr>
            <a:endParaRPr lang="en-GB" sz="3200" dirty="0">
              <a:solidFill>
                <a:schemeClr val="bg1">
                  <a:lumMod val="95000"/>
                </a:schemeClr>
              </a:solidFill>
              <a:latin typeface="Agency FB" panose="020B0503020202020204" pitchFamily="34" charset="0"/>
            </a:endParaRPr>
          </a:p>
          <a:p>
            <a:pPr marL="0" indent="0" algn="just">
              <a:buNone/>
            </a:pPr>
            <a:r>
              <a:rPr lang="en-GB" sz="3200" dirty="0">
                <a:solidFill>
                  <a:schemeClr val="bg1">
                    <a:lumMod val="95000"/>
                  </a:schemeClr>
                </a:solidFill>
                <a:latin typeface="Agency FB" panose="020B0503020202020204" pitchFamily="34" charset="0"/>
              </a:rPr>
              <a:t>There are many options to choose from thanks to the Club's five sites in the United States and the Caribbean, as well as the Club's partnerships with more than 70 Ritz-Carlton hotels and other high-end properties across the globe (Ritz Carlton, 2023).</a:t>
            </a:r>
          </a:p>
          <a:p>
            <a:pPr algn="just">
              <a:buFont typeface="Wingdings" panose="05000000000000000000" pitchFamily="2" charset="2"/>
              <a:buChar char="Ø"/>
            </a:pPr>
            <a:endParaRPr lang="en-GB" sz="3200" dirty="0">
              <a:solidFill>
                <a:schemeClr val="bg1">
                  <a:lumMod val="95000"/>
                </a:schemeClr>
              </a:solidFill>
              <a:latin typeface="Agency FB" panose="020B0503020202020204" pitchFamily="34" charset="0"/>
            </a:endParaRPr>
          </a:p>
        </p:txBody>
      </p:sp>
      <p:pic>
        <p:nvPicPr>
          <p:cNvPr id="3074" name="Picture 2">
            <a:extLst>
              <a:ext uri="{FF2B5EF4-FFF2-40B4-BE49-F238E27FC236}">
                <a16:creationId xmlns:a16="http://schemas.microsoft.com/office/drawing/2014/main" id="{9C785F76-8A8C-4FBA-B1CE-E3D78FAFCD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799" y="914400"/>
            <a:ext cx="6807993" cy="4538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232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5A5C-CB77-446F-9F08-B721EE00016D}"/>
              </a:ext>
            </a:extLst>
          </p:cNvPr>
          <p:cNvSpPr>
            <a:spLocks noGrp="1"/>
          </p:cNvSpPr>
          <p:nvPr>
            <p:ph type="title"/>
          </p:nvPr>
        </p:nvSpPr>
        <p:spPr>
          <a:xfrm>
            <a:off x="838200" y="22225"/>
            <a:ext cx="10515600" cy="1325563"/>
          </a:xfrm>
        </p:spPr>
        <p:txBody>
          <a:bodyPr/>
          <a:lstStyle/>
          <a:p>
            <a:pPr algn="ctr"/>
            <a:r>
              <a:rPr lang="en-GB" b="1" u="sng" dirty="0">
                <a:solidFill>
                  <a:schemeClr val="bg1">
                    <a:lumMod val="95000"/>
                  </a:schemeClr>
                </a:solidFill>
                <a:latin typeface="Agency FB" panose="020B0503020202020204" pitchFamily="34" charset="0"/>
              </a:rPr>
              <a:t>The Scope of The Ritz-Carlton Hotel</a:t>
            </a:r>
          </a:p>
        </p:txBody>
      </p:sp>
      <p:sp>
        <p:nvSpPr>
          <p:cNvPr id="3" name="Content Placeholder 2">
            <a:extLst>
              <a:ext uri="{FF2B5EF4-FFF2-40B4-BE49-F238E27FC236}">
                <a16:creationId xmlns:a16="http://schemas.microsoft.com/office/drawing/2014/main" id="{5CAC9554-1C8D-4FA3-B2CA-BB554BF69108}"/>
              </a:ext>
            </a:extLst>
          </p:cNvPr>
          <p:cNvSpPr>
            <a:spLocks noGrp="1"/>
          </p:cNvSpPr>
          <p:nvPr>
            <p:ph idx="1"/>
          </p:nvPr>
        </p:nvSpPr>
        <p:spPr>
          <a:xfrm>
            <a:off x="342900" y="1404938"/>
            <a:ext cx="11601450" cy="5430837"/>
          </a:xfrm>
        </p:spPr>
        <p:txBody>
          <a:bodyPr>
            <a:normAutofit/>
          </a:bodyPr>
          <a:lstStyle/>
          <a:p>
            <a:pPr marL="0" indent="0">
              <a:buNone/>
            </a:pPr>
            <a:r>
              <a:rPr lang="en-GB" sz="3200" b="1" u="sng" dirty="0">
                <a:solidFill>
                  <a:schemeClr val="bg1">
                    <a:lumMod val="95000"/>
                  </a:schemeClr>
                </a:solidFill>
                <a:latin typeface="Agency FB" panose="020B0503020202020204" pitchFamily="34" charset="0"/>
              </a:rPr>
              <a:t>Meeting Reservations </a:t>
            </a:r>
          </a:p>
          <a:p>
            <a:pPr marL="0" indent="0" algn="just">
              <a:buNone/>
            </a:pPr>
            <a:r>
              <a:rPr lang="en-GB" sz="3200" dirty="0">
                <a:solidFill>
                  <a:schemeClr val="bg1">
                    <a:lumMod val="95000"/>
                  </a:schemeClr>
                </a:solidFill>
                <a:latin typeface="Agency FB" panose="020B0503020202020204" pitchFamily="34" charset="0"/>
              </a:rPr>
              <a:t>Meetings at The Ritz-Carlton are more than just sitting down to talk business; they might include activities like planting trees in Lake Tahoe, going surfing in Bali, or cooking up a storm in Cleveland's state-of-the-art kitchen.</a:t>
            </a:r>
          </a:p>
        </p:txBody>
      </p:sp>
      <p:pic>
        <p:nvPicPr>
          <p:cNvPr id="5" name="Picture 4">
            <a:extLst>
              <a:ext uri="{FF2B5EF4-FFF2-40B4-BE49-F238E27FC236}">
                <a16:creationId xmlns:a16="http://schemas.microsoft.com/office/drawing/2014/main" id="{7A2BDADE-ED14-4212-ABA6-C6CFD53DB2B9}"/>
              </a:ext>
            </a:extLst>
          </p:cNvPr>
          <p:cNvPicPr>
            <a:picLocks noChangeAspect="1"/>
          </p:cNvPicPr>
          <p:nvPr/>
        </p:nvPicPr>
        <p:blipFill>
          <a:blip r:embed="rId3"/>
          <a:stretch>
            <a:fillRect/>
          </a:stretch>
        </p:blipFill>
        <p:spPr>
          <a:xfrm>
            <a:off x="760365" y="3772694"/>
            <a:ext cx="5140286" cy="2541020"/>
          </a:xfrm>
          <a:prstGeom prst="rect">
            <a:avLst/>
          </a:prstGeom>
        </p:spPr>
      </p:pic>
      <p:pic>
        <p:nvPicPr>
          <p:cNvPr id="7" name="Picture 6">
            <a:extLst>
              <a:ext uri="{FF2B5EF4-FFF2-40B4-BE49-F238E27FC236}">
                <a16:creationId xmlns:a16="http://schemas.microsoft.com/office/drawing/2014/main" id="{7476E9AF-AD47-44B2-A2D2-FDDDCFA77827}"/>
              </a:ext>
            </a:extLst>
          </p:cNvPr>
          <p:cNvPicPr>
            <a:picLocks noChangeAspect="1"/>
          </p:cNvPicPr>
          <p:nvPr/>
        </p:nvPicPr>
        <p:blipFill>
          <a:blip r:embed="rId4"/>
          <a:stretch>
            <a:fillRect/>
          </a:stretch>
        </p:blipFill>
        <p:spPr>
          <a:xfrm>
            <a:off x="6870470" y="3772694"/>
            <a:ext cx="4561165" cy="2541020"/>
          </a:xfrm>
          <a:prstGeom prst="rect">
            <a:avLst/>
          </a:prstGeom>
        </p:spPr>
      </p:pic>
    </p:spTree>
    <p:extLst>
      <p:ext uri="{BB962C8B-B14F-4D97-AF65-F5344CB8AC3E}">
        <p14:creationId xmlns:p14="http://schemas.microsoft.com/office/powerpoint/2010/main" val="2429836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5A5C-CB77-446F-9F08-B721EE00016D}"/>
              </a:ext>
            </a:extLst>
          </p:cNvPr>
          <p:cNvSpPr>
            <a:spLocks noGrp="1"/>
          </p:cNvSpPr>
          <p:nvPr>
            <p:ph type="title"/>
          </p:nvPr>
        </p:nvSpPr>
        <p:spPr>
          <a:xfrm>
            <a:off x="838200" y="-111125"/>
            <a:ext cx="10515600" cy="1325563"/>
          </a:xfrm>
        </p:spPr>
        <p:txBody>
          <a:bodyPr/>
          <a:lstStyle/>
          <a:p>
            <a:pPr algn="ctr"/>
            <a:r>
              <a:rPr lang="en-GB" b="1" u="sng" dirty="0">
                <a:solidFill>
                  <a:schemeClr val="bg1">
                    <a:lumMod val="95000"/>
                  </a:schemeClr>
                </a:solidFill>
                <a:latin typeface="Agency FB" panose="020B0503020202020204" pitchFamily="34" charset="0"/>
              </a:rPr>
              <a:t>The Scope of The Ritz-Carlton Hotel</a:t>
            </a:r>
          </a:p>
        </p:txBody>
      </p:sp>
      <p:sp>
        <p:nvSpPr>
          <p:cNvPr id="3" name="Content Placeholder 2">
            <a:extLst>
              <a:ext uri="{FF2B5EF4-FFF2-40B4-BE49-F238E27FC236}">
                <a16:creationId xmlns:a16="http://schemas.microsoft.com/office/drawing/2014/main" id="{5CAC9554-1C8D-4FA3-B2CA-BB554BF69108}"/>
              </a:ext>
            </a:extLst>
          </p:cNvPr>
          <p:cNvSpPr>
            <a:spLocks noGrp="1"/>
          </p:cNvSpPr>
          <p:nvPr>
            <p:ph idx="1"/>
          </p:nvPr>
        </p:nvSpPr>
        <p:spPr>
          <a:xfrm>
            <a:off x="6096000" y="1404938"/>
            <a:ext cx="5848350" cy="5430837"/>
          </a:xfrm>
        </p:spPr>
        <p:txBody>
          <a:bodyPr>
            <a:normAutofit/>
          </a:bodyPr>
          <a:lstStyle/>
          <a:p>
            <a:pPr marL="0" indent="0" algn="r">
              <a:buNone/>
            </a:pPr>
            <a:r>
              <a:rPr lang="en-GB" sz="3200" b="1" u="sng" dirty="0">
                <a:solidFill>
                  <a:schemeClr val="bg1">
                    <a:lumMod val="95000"/>
                  </a:schemeClr>
                </a:solidFill>
                <a:latin typeface="Agency FB" panose="020B0503020202020204" pitchFamily="34" charset="0"/>
              </a:rPr>
              <a:t>Wedding</a:t>
            </a:r>
          </a:p>
          <a:p>
            <a:pPr marL="0" indent="0" algn="just">
              <a:buNone/>
            </a:pPr>
            <a:r>
              <a:rPr lang="en-GB" sz="3200" dirty="0">
                <a:solidFill>
                  <a:schemeClr val="bg1">
                    <a:lumMod val="95000"/>
                  </a:schemeClr>
                </a:solidFill>
                <a:latin typeface="Agency FB" panose="020B0503020202020204" pitchFamily="34" charset="0"/>
              </a:rPr>
              <a:t>Each couple's experience at The Ritz-Carlton is unique (Ritz Carlton, 2023). </a:t>
            </a:r>
          </a:p>
          <a:p>
            <a:pPr marL="0" indent="0" algn="just">
              <a:buNone/>
            </a:pPr>
            <a:endParaRPr lang="en-GB" sz="3200" dirty="0">
              <a:solidFill>
                <a:schemeClr val="bg1">
                  <a:lumMod val="95000"/>
                </a:schemeClr>
              </a:solidFill>
              <a:latin typeface="Agency FB" panose="020B0503020202020204" pitchFamily="34" charset="0"/>
            </a:endParaRPr>
          </a:p>
          <a:p>
            <a:pPr marL="0" indent="0" algn="just">
              <a:buNone/>
            </a:pPr>
            <a:r>
              <a:rPr lang="en-GB" sz="3200" dirty="0">
                <a:solidFill>
                  <a:schemeClr val="bg1">
                    <a:lumMod val="95000"/>
                  </a:schemeClr>
                </a:solidFill>
                <a:latin typeface="Agency FB" panose="020B0503020202020204" pitchFamily="34" charset="0"/>
              </a:rPr>
              <a:t>A wedding may be anything from a fun day at the spa with the girls to an intimate ceremony in a forest, a celebration where the drinks never run out and the dance floor is always packed, and even an after-party when the sun comes out.</a:t>
            </a:r>
          </a:p>
        </p:txBody>
      </p:sp>
      <p:pic>
        <p:nvPicPr>
          <p:cNvPr id="9" name="Picture 8">
            <a:extLst>
              <a:ext uri="{FF2B5EF4-FFF2-40B4-BE49-F238E27FC236}">
                <a16:creationId xmlns:a16="http://schemas.microsoft.com/office/drawing/2014/main" id="{CEDCA987-5CA9-481A-8B97-89466A4E9D71}"/>
              </a:ext>
            </a:extLst>
          </p:cNvPr>
          <p:cNvPicPr>
            <a:picLocks noChangeAspect="1"/>
          </p:cNvPicPr>
          <p:nvPr/>
        </p:nvPicPr>
        <p:blipFill>
          <a:blip r:embed="rId3"/>
          <a:stretch>
            <a:fillRect/>
          </a:stretch>
        </p:blipFill>
        <p:spPr>
          <a:xfrm>
            <a:off x="298450" y="2682809"/>
            <a:ext cx="2556223" cy="4044024"/>
          </a:xfrm>
          <a:prstGeom prst="rect">
            <a:avLst/>
          </a:prstGeom>
        </p:spPr>
      </p:pic>
      <p:pic>
        <p:nvPicPr>
          <p:cNvPr id="13" name="Picture 12">
            <a:extLst>
              <a:ext uri="{FF2B5EF4-FFF2-40B4-BE49-F238E27FC236}">
                <a16:creationId xmlns:a16="http://schemas.microsoft.com/office/drawing/2014/main" id="{6440D079-67C2-4A3C-B42F-42093DD0B4EE}"/>
              </a:ext>
            </a:extLst>
          </p:cNvPr>
          <p:cNvPicPr>
            <a:picLocks noChangeAspect="1"/>
          </p:cNvPicPr>
          <p:nvPr/>
        </p:nvPicPr>
        <p:blipFill>
          <a:blip r:embed="rId4"/>
          <a:stretch>
            <a:fillRect/>
          </a:stretch>
        </p:blipFill>
        <p:spPr>
          <a:xfrm>
            <a:off x="2932691" y="1247709"/>
            <a:ext cx="2934909" cy="1705042"/>
          </a:xfrm>
          <a:prstGeom prst="rect">
            <a:avLst/>
          </a:prstGeom>
        </p:spPr>
      </p:pic>
      <p:pic>
        <p:nvPicPr>
          <p:cNvPr id="17" name="Picture 16">
            <a:extLst>
              <a:ext uri="{FF2B5EF4-FFF2-40B4-BE49-F238E27FC236}">
                <a16:creationId xmlns:a16="http://schemas.microsoft.com/office/drawing/2014/main" id="{21058EB1-11FC-403D-87A3-09FBB67491DC}"/>
              </a:ext>
            </a:extLst>
          </p:cNvPr>
          <p:cNvPicPr>
            <a:picLocks noChangeAspect="1"/>
          </p:cNvPicPr>
          <p:nvPr/>
        </p:nvPicPr>
        <p:blipFill rotWithShape="1">
          <a:blip r:embed="rId5"/>
          <a:srcRect b="19328"/>
          <a:stretch/>
        </p:blipFill>
        <p:spPr>
          <a:xfrm>
            <a:off x="2932691" y="3063809"/>
            <a:ext cx="2934909" cy="1705042"/>
          </a:xfrm>
          <a:prstGeom prst="rect">
            <a:avLst/>
          </a:prstGeom>
        </p:spPr>
      </p:pic>
      <p:pic>
        <p:nvPicPr>
          <p:cNvPr id="19" name="Picture 18">
            <a:extLst>
              <a:ext uri="{FF2B5EF4-FFF2-40B4-BE49-F238E27FC236}">
                <a16:creationId xmlns:a16="http://schemas.microsoft.com/office/drawing/2014/main" id="{AEBF8773-840A-46F5-8FE5-42E36E30405E}"/>
              </a:ext>
            </a:extLst>
          </p:cNvPr>
          <p:cNvPicPr>
            <a:picLocks noChangeAspect="1"/>
          </p:cNvPicPr>
          <p:nvPr/>
        </p:nvPicPr>
        <p:blipFill>
          <a:blip r:embed="rId6"/>
          <a:stretch>
            <a:fillRect/>
          </a:stretch>
        </p:blipFill>
        <p:spPr>
          <a:xfrm>
            <a:off x="2932690" y="4879909"/>
            <a:ext cx="2934909" cy="1867127"/>
          </a:xfrm>
          <a:prstGeom prst="rect">
            <a:avLst/>
          </a:prstGeom>
        </p:spPr>
      </p:pic>
      <p:pic>
        <p:nvPicPr>
          <p:cNvPr id="21" name="Picture 20">
            <a:extLst>
              <a:ext uri="{FF2B5EF4-FFF2-40B4-BE49-F238E27FC236}">
                <a16:creationId xmlns:a16="http://schemas.microsoft.com/office/drawing/2014/main" id="{EC02464F-922E-4106-9DF2-8F5D03F239E8}"/>
              </a:ext>
            </a:extLst>
          </p:cNvPr>
          <p:cNvPicPr>
            <a:picLocks noChangeAspect="1"/>
          </p:cNvPicPr>
          <p:nvPr/>
        </p:nvPicPr>
        <p:blipFill rotWithShape="1">
          <a:blip r:embed="rId7"/>
          <a:srcRect l="-1" t="11457" r="2508" b="10798"/>
          <a:stretch/>
        </p:blipFill>
        <p:spPr>
          <a:xfrm>
            <a:off x="251335" y="1239838"/>
            <a:ext cx="2569068" cy="1299733"/>
          </a:xfrm>
          <a:prstGeom prst="rect">
            <a:avLst/>
          </a:prstGeom>
        </p:spPr>
      </p:pic>
    </p:spTree>
    <p:extLst>
      <p:ext uri="{BB962C8B-B14F-4D97-AF65-F5344CB8AC3E}">
        <p14:creationId xmlns:p14="http://schemas.microsoft.com/office/powerpoint/2010/main" val="2120510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5A5C-CB77-446F-9F08-B721EE00016D}"/>
              </a:ext>
            </a:extLst>
          </p:cNvPr>
          <p:cNvSpPr>
            <a:spLocks noGrp="1"/>
          </p:cNvSpPr>
          <p:nvPr>
            <p:ph type="title"/>
          </p:nvPr>
        </p:nvSpPr>
        <p:spPr>
          <a:xfrm>
            <a:off x="838200" y="22225"/>
            <a:ext cx="10515600" cy="1325563"/>
          </a:xfrm>
        </p:spPr>
        <p:txBody>
          <a:bodyPr/>
          <a:lstStyle/>
          <a:p>
            <a:pPr algn="ctr"/>
            <a:r>
              <a:rPr lang="en-GB" b="1" u="sng" dirty="0">
                <a:solidFill>
                  <a:schemeClr val="bg1">
                    <a:lumMod val="95000"/>
                  </a:schemeClr>
                </a:solidFill>
                <a:latin typeface="Agency FB" panose="020B0503020202020204" pitchFamily="34" charset="0"/>
              </a:rPr>
              <a:t>The Scope of The Ritz-Carlton Hotel</a:t>
            </a:r>
          </a:p>
        </p:txBody>
      </p:sp>
      <p:sp>
        <p:nvSpPr>
          <p:cNvPr id="3" name="Content Placeholder 2">
            <a:extLst>
              <a:ext uri="{FF2B5EF4-FFF2-40B4-BE49-F238E27FC236}">
                <a16:creationId xmlns:a16="http://schemas.microsoft.com/office/drawing/2014/main" id="{5CAC9554-1C8D-4FA3-B2CA-BB554BF69108}"/>
              </a:ext>
            </a:extLst>
          </p:cNvPr>
          <p:cNvSpPr>
            <a:spLocks noGrp="1"/>
          </p:cNvSpPr>
          <p:nvPr>
            <p:ph idx="1"/>
          </p:nvPr>
        </p:nvSpPr>
        <p:spPr>
          <a:xfrm>
            <a:off x="342900" y="1404938"/>
            <a:ext cx="6915150" cy="5430837"/>
          </a:xfrm>
        </p:spPr>
        <p:txBody>
          <a:bodyPr>
            <a:normAutofit/>
          </a:bodyPr>
          <a:lstStyle/>
          <a:p>
            <a:pPr marL="0" indent="0">
              <a:buNone/>
            </a:pPr>
            <a:r>
              <a:rPr lang="en-GB" sz="3200" b="1" u="sng" dirty="0">
                <a:solidFill>
                  <a:schemeClr val="bg1">
                    <a:lumMod val="95000"/>
                  </a:schemeClr>
                </a:solidFill>
                <a:latin typeface="Agency FB" panose="020B0503020202020204" pitchFamily="34" charset="0"/>
              </a:rPr>
              <a:t>The Ritz-Carlton Shop</a:t>
            </a:r>
          </a:p>
          <a:p>
            <a:pPr marL="0" indent="0" algn="just">
              <a:buNone/>
            </a:pPr>
            <a:r>
              <a:rPr lang="en-GB" sz="3200" dirty="0">
                <a:solidFill>
                  <a:schemeClr val="bg1">
                    <a:lumMod val="95000"/>
                  </a:schemeClr>
                </a:solidFill>
                <a:latin typeface="Agency FB" panose="020B0503020202020204" pitchFamily="34" charset="0"/>
              </a:rPr>
              <a:t>A The hotel itself is responsible for providing luxury accommodation services for their guests and in order to do so they need to incorporate multiple products within their accommodation services. </a:t>
            </a:r>
          </a:p>
          <a:p>
            <a:pPr marL="0" indent="0" algn="just">
              <a:buNone/>
            </a:pPr>
            <a:endParaRPr lang="en-GB" sz="3200" dirty="0">
              <a:solidFill>
                <a:schemeClr val="bg1">
                  <a:lumMod val="95000"/>
                </a:schemeClr>
              </a:solidFill>
              <a:latin typeface="Agency FB" panose="020B0503020202020204" pitchFamily="34" charset="0"/>
            </a:endParaRPr>
          </a:p>
          <a:p>
            <a:pPr marL="0" indent="0" algn="just">
              <a:buNone/>
            </a:pPr>
            <a:r>
              <a:rPr lang="en-GB" sz="3200" dirty="0">
                <a:solidFill>
                  <a:schemeClr val="bg1">
                    <a:lumMod val="95000"/>
                  </a:schemeClr>
                </a:solidFill>
                <a:latin typeface="Agency FB" panose="020B0503020202020204" pitchFamily="34" charset="0"/>
              </a:rPr>
              <a:t>Almost all of the products that are provided to the guests are sold on The Ritz-Carlton Shop group (Ritz Carlton, 2023).</a:t>
            </a:r>
          </a:p>
        </p:txBody>
      </p:sp>
      <p:pic>
        <p:nvPicPr>
          <p:cNvPr id="5" name="Picture 4">
            <a:extLst>
              <a:ext uri="{FF2B5EF4-FFF2-40B4-BE49-F238E27FC236}">
                <a16:creationId xmlns:a16="http://schemas.microsoft.com/office/drawing/2014/main" id="{18ACBF6E-226F-457B-81C6-F16A881E1DC0}"/>
              </a:ext>
            </a:extLst>
          </p:cNvPr>
          <p:cNvPicPr>
            <a:picLocks noChangeAspect="1"/>
          </p:cNvPicPr>
          <p:nvPr/>
        </p:nvPicPr>
        <p:blipFill>
          <a:blip r:embed="rId3"/>
          <a:stretch>
            <a:fillRect/>
          </a:stretch>
        </p:blipFill>
        <p:spPr>
          <a:xfrm>
            <a:off x="7718326" y="1590581"/>
            <a:ext cx="2159839" cy="2067020"/>
          </a:xfrm>
          <a:prstGeom prst="rect">
            <a:avLst/>
          </a:prstGeom>
        </p:spPr>
      </p:pic>
      <p:pic>
        <p:nvPicPr>
          <p:cNvPr id="7" name="Picture 6">
            <a:extLst>
              <a:ext uri="{FF2B5EF4-FFF2-40B4-BE49-F238E27FC236}">
                <a16:creationId xmlns:a16="http://schemas.microsoft.com/office/drawing/2014/main" id="{1EFC2669-3435-4137-A85B-918BD1778275}"/>
              </a:ext>
            </a:extLst>
          </p:cNvPr>
          <p:cNvPicPr>
            <a:picLocks noChangeAspect="1"/>
          </p:cNvPicPr>
          <p:nvPr/>
        </p:nvPicPr>
        <p:blipFill>
          <a:blip r:embed="rId4"/>
          <a:stretch>
            <a:fillRect/>
          </a:stretch>
        </p:blipFill>
        <p:spPr>
          <a:xfrm>
            <a:off x="7718326" y="3900395"/>
            <a:ext cx="2663924" cy="2630780"/>
          </a:xfrm>
          <a:prstGeom prst="rect">
            <a:avLst/>
          </a:prstGeom>
        </p:spPr>
      </p:pic>
      <p:pic>
        <p:nvPicPr>
          <p:cNvPr id="6146" name="Picture 2">
            <a:extLst>
              <a:ext uri="{FF2B5EF4-FFF2-40B4-BE49-F238E27FC236}">
                <a16:creationId xmlns:a16="http://schemas.microsoft.com/office/drawing/2014/main" id="{687605E6-50A3-4026-9B2E-488B11E6FB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38441" y="1624012"/>
            <a:ext cx="1477800" cy="180498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27D90402-AD73-42A8-AD28-53513AE6D6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82250" y="4527557"/>
            <a:ext cx="1698224" cy="1376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87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8198" name="Picture 6">
            <a:extLst>
              <a:ext uri="{FF2B5EF4-FFF2-40B4-BE49-F238E27FC236}">
                <a16:creationId xmlns:a16="http://schemas.microsoft.com/office/drawing/2014/main" id="{8F08E157-13FB-4C9E-89D1-34502FDC27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900" y="1273175"/>
            <a:ext cx="5829300" cy="3886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1FD6B4-A3E6-430A-8DA1-EE89EBB9D28D}"/>
              </a:ext>
            </a:extLst>
          </p:cNvPr>
          <p:cNvSpPr>
            <a:spLocks noGrp="1"/>
          </p:cNvSpPr>
          <p:nvPr>
            <p:ph type="title"/>
          </p:nvPr>
        </p:nvSpPr>
        <p:spPr/>
        <p:txBody>
          <a:bodyPr/>
          <a:lstStyle/>
          <a:p>
            <a:pPr algn="ctr"/>
            <a:r>
              <a:rPr lang="en-GB" b="1" u="sng" dirty="0">
                <a:solidFill>
                  <a:schemeClr val="bg1">
                    <a:lumMod val="95000"/>
                  </a:schemeClr>
                </a:solidFill>
                <a:latin typeface="Agency FB" panose="020B0503020202020204" pitchFamily="34" charset="0"/>
              </a:rPr>
              <a:t>Role and Function of Guest Services</a:t>
            </a:r>
          </a:p>
        </p:txBody>
      </p:sp>
      <p:sp>
        <p:nvSpPr>
          <p:cNvPr id="3" name="Content Placeholder 2">
            <a:extLst>
              <a:ext uri="{FF2B5EF4-FFF2-40B4-BE49-F238E27FC236}">
                <a16:creationId xmlns:a16="http://schemas.microsoft.com/office/drawing/2014/main" id="{8061B551-D812-4854-85FB-FBA4E2663966}"/>
              </a:ext>
            </a:extLst>
          </p:cNvPr>
          <p:cNvSpPr>
            <a:spLocks noGrp="1"/>
          </p:cNvSpPr>
          <p:nvPr>
            <p:ph idx="1"/>
          </p:nvPr>
        </p:nvSpPr>
        <p:spPr>
          <a:xfrm>
            <a:off x="400050" y="2054225"/>
            <a:ext cx="8496300" cy="4351338"/>
          </a:xfrm>
        </p:spPr>
        <p:txBody>
          <a:bodyPr>
            <a:normAutofit/>
          </a:bodyPr>
          <a:lstStyle/>
          <a:p>
            <a:pPr>
              <a:buFont typeface="Wingdings" panose="05000000000000000000" pitchFamily="2" charset="2"/>
              <a:buChar char="ü"/>
            </a:pPr>
            <a:r>
              <a:rPr lang="en-GB" sz="4000" b="1" dirty="0">
                <a:solidFill>
                  <a:schemeClr val="bg1">
                    <a:lumMod val="95000"/>
                  </a:schemeClr>
                </a:solidFill>
                <a:latin typeface="Agency FB" panose="020B0503020202020204" pitchFamily="34" charset="0"/>
              </a:rPr>
              <a:t>Attracting Target Consumers</a:t>
            </a:r>
          </a:p>
          <a:p>
            <a:pPr>
              <a:buFont typeface="Wingdings" panose="05000000000000000000" pitchFamily="2" charset="2"/>
              <a:buChar char="ü"/>
            </a:pPr>
            <a:endParaRPr lang="en-GB" sz="4000" b="1" dirty="0">
              <a:solidFill>
                <a:schemeClr val="bg1">
                  <a:lumMod val="95000"/>
                </a:schemeClr>
              </a:solidFill>
              <a:latin typeface="Agency FB" panose="020B0503020202020204" pitchFamily="34" charset="0"/>
            </a:endParaRPr>
          </a:p>
          <a:p>
            <a:pPr>
              <a:buFont typeface="Wingdings" panose="05000000000000000000" pitchFamily="2" charset="2"/>
              <a:buChar char="ü"/>
            </a:pPr>
            <a:r>
              <a:rPr lang="en-GB" sz="4000" b="1" dirty="0">
                <a:solidFill>
                  <a:schemeClr val="bg1">
                    <a:lumMod val="95000"/>
                  </a:schemeClr>
                </a:solidFill>
                <a:latin typeface="Agency FB" panose="020B0503020202020204" pitchFamily="34" charset="0"/>
              </a:rPr>
              <a:t>Making Sure Customers Are Satisfied</a:t>
            </a:r>
          </a:p>
          <a:p>
            <a:pPr>
              <a:buFont typeface="Wingdings" panose="05000000000000000000" pitchFamily="2" charset="2"/>
              <a:buChar char="ü"/>
            </a:pPr>
            <a:endParaRPr lang="en-GB" sz="4000" b="1" dirty="0">
              <a:solidFill>
                <a:schemeClr val="bg1">
                  <a:lumMod val="95000"/>
                </a:schemeClr>
              </a:solidFill>
              <a:latin typeface="Agency FB" panose="020B0503020202020204" pitchFamily="34" charset="0"/>
            </a:endParaRPr>
          </a:p>
          <a:p>
            <a:pPr>
              <a:buFont typeface="Wingdings" panose="05000000000000000000" pitchFamily="2" charset="2"/>
              <a:buChar char="ü"/>
            </a:pPr>
            <a:r>
              <a:rPr lang="en-GB" sz="4000" b="1" dirty="0">
                <a:solidFill>
                  <a:schemeClr val="bg1">
                    <a:lumMod val="95000"/>
                  </a:schemeClr>
                </a:solidFill>
                <a:latin typeface="Agency FB" panose="020B0503020202020204" pitchFamily="34" charset="0"/>
              </a:rPr>
              <a:t>Making Customer Loyal to Their Brand</a:t>
            </a:r>
          </a:p>
          <a:p>
            <a:pPr>
              <a:buFont typeface="Wingdings" panose="05000000000000000000" pitchFamily="2" charset="2"/>
              <a:buChar char="ü"/>
            </a:pPr>
            <a:endParaRPr lang="en-GB" sz="4000" b="1" dirty="0">
              <a:solidFill>
                <a:schemeClr val="bg1">
                  <a:lumMod val="95000"/>
                </a:schemeClr>
              </a:solidFill>
              <a:latin typeface="Agency FB" panose="020B0503020202020204" pitchFamily="34" charset="0"/>
            </a:endParaRPr>
          </a:p>
        </p:txBody>
      </p:sp>
      <p:pic>
        <p:nvPicPr>
          <p:cNvPr id="8194" name="Picture 2">
            <a:extLst>
              <a:ext uri="{FF2B5EF4-FFF2-40B4-BE49-F238E27FC236}">
                <a16:creationId xmlns:a16="http://schemas.microsoft.com/office/drawing/2014/main" id="{ECDD0202-49CA-4432-A013-F2317F5340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4750" y="2971800"/>
            <a:ext cx="5829300" cy="3886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20A7F9A7-B059-4A23-BB87-73B0280FCE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3100" y="3714750"/>
            <a:ext cx="51435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7989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8988B-C9ED-4E1C-8D37-852ECCD2AEA4}"/>
              </a:ext>
            </a:extLst>
          </p:cNvPr>
          <p:cNvSpPr>
            <a:spLocks noGrp="1"/>
          </p:cNvSpPr>
          <p:nvPr>
            <p:ph type="title"/>
          </p:nvPr>
        </p:nvSpPr>
        <p:spPr>
          <a:xfrm>
            <a:off x="838200" y="-34925"/>
            <a:ext cx="10515600" cy="1325563"/>
          </a:xfrm>
        </p:spPr>
        <p:txBody>
          <a:bodyPr/>
          <a:lstStyle/>
          <a:p>
            <a:pPr algn="ctr"/>
            <a:r>
              <a:rPr lang="en-GB" b="1" u="sng" dirty="0">
                <a:solidFill>
                  <a:schemeClr val="bg1">
                    <a:lumMod val="95000"/>
                  </a:schemeClr>
                </a:solidFill>
                <a:latin typeface="Agency FB" panose="020B0503020202020204" pitchFamily="34" charset="0"/>
              </a:rPr>
              <a:t>Importance Of Hospitality Industry</a:t>
            </a:r>
          </a:p>
        </p:txBody>
      </p:sp>
      <p:sp>
        <p:nvSpPr>
          <p:cNvPr id="3" name="Content Placeholder 2">
            <a:extLst>
              <a:ext uri="{FF2B5EF4-FFF2-40B4-BE49-F238E27FC236}">
                <a16:creationId xmlns:a16="http://schemas.microsoft.com/office/drawing/2014/main" id="{18093D34-E713-48D2-995A-D1DBFD231833}"/>
              </a:ext>
            </a:extLst>
          </p:cNvPr>
          <p:cNvSpPr>
            <a:spLocks noGrp="1"/>
          </p:cNvSpPr>
          <p:nvPr>
            <p:ph idx="1"/>
          </p:nvPr>
        </p:nvSpPr>
        <p:spPr>
          <a:xfrm>
            <a:off x="323850" y="1597024"/>
            <a:ext cx="11811000" cy="5032375"/>
          </a:xfrm>
        </p:spPr>
        <p:txBody>
          <a:bodyPr>
            <a:normAutofit lnSpcReduction="10000"/>
          </a:bodyPr>
          <a:lstStyle/>
          <a:p>
            <a:pPr algn="just">
              <a:buFont typeface="Wingdings" panose="05000000000000000000" pitchFamily="2" charset="2"/>
              <a:buChar char="Ø"/>
            </a:pPr>
            <a:r>
              <a:rPr lang="en-GB" b="1" dirty="0">
                <a:solidFill>
                  <a:schemeClr val="bg1">
                    <a:lumMod val="95000"/>
                  </a:schemeClr>
                </a:solidFill>
                <a:latin typeface="Agency FB" panose="020B0503020202020204" pitchFamily="34" charset="0"/>
              </a:rPr>
              <a:t>Hospitality industry is responsible for contributing 10% to the overall GDP of United Kingdom between the year 2018 and 2019 (</a:t>
            </a:r>
            <a:r>
              <a:rPr lang="en-GB" b="1" dirty="0" err="1">
                <a:solidFill>
                  <a:schemeClr val="bg1">
                    <a:lumMod val="95000"/>
                  </a:schemeClr>
                </a:solidFill>
                <a:latin typeface="Agency FB" panose="020B0503020202020204" pitchFamily="34" charset="0"/>
              </a:rPr>
              <a:t>Thirumaran</a:t>
            </a:r>
            <a:r>
              <a:rPr lang="en-GB" b="1" dirty="0">
                <a:solidFill>
                  <a:schemeClr val="bg1">
                    <a:lumMod val="95000"/>
                  </a:schemeClr>
                </a:solidFill>
                <a:latin typeface="Agency FB" panose="020B0503020202020204" pitchFamily="34" charset="0"/>
              </a:rPr>
              <a:t> et al, 2021). </a:t>
            </a:r>
          </a:p>
          <a:p>
            <a:pPr algn="just">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lgn="just">
              <a:buFont typeface="Wingdings" panose="05000000000000000000" pitchFamily="2" charset="2"/>
              <a:buChar char="Ø"/>
            </a:pPr>
            <a:r>
              <a:rPr lang="en-GB" b="1" dirty="0">
                <a:solidFill>
                  <a:schemeClr val="bg1">
                    <a:lumMod val="95000"/>
                  </a:schemeClr>
                </a:solidFill>
                <a:latin typeface="Agency FB" panose="020B0503020202020204" pitchFamily="34" charset="0"/>
              </a:rPr>
              <a:t>Many small nations mostly rely on there tourism and hospitality industry.</a:t>
            </a:r>
          </a:p>
          <a:p>
            <a:pPr algn="just">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lgn="just">
              <a:buFont typeface="Wingdings" panose="05000000000000000000" pitchFamily="2" charset="2"/>
              <a:buChar char="Ø"/>
            </a:pPr>
            <a:r>
              <a:rPr lang="en-GB" b="1" dirty="0">
                <a:solidFill>
                  <a:schemeClr val="bg1">
                    <a:lumMod val="95000"/>
                  </a:schemeClr>
                </a:solidFill>
                <a:latin typeface="Agency FB" panose="020B0503020202020204" pitchFamily="34" charset="0"/>
              </a:rPr>
              <a:t>Hospitality industry makes sure that international travellers are available of certain geographical features (</a:t>
            </a:r>
            <a:r>
              <a:rPr lang="en-GB" b="1" dirty="0" err="1">
                <a:solidFill>
                  <a:schemeClr val="bg1">
                    <a:lumMod val="95000"/>
                  </a:schemeClr>
                </a:solidFill>
                <a:latin typeface="Agency FB" panose="020B0503020202020204" pitchFamily="34" charset="0"/>
              </a:rPr>
              <a:t>Buehring</a:t>
            </a:r>
            <a:r>
              <a:rPr lang="en-GB" b="1" dirty="0">
                <a:solidFill>
                  <a:schemeClr val="bg1">
                    <a:lumMod val="95000"/>
                  </a:schemeClr>
                </a:solidFill>
                <a:latin typeface="Agency FB" panose="020B0503020202020204" pitchFamily="34" charset="0"/>
              </a:rPr>
              <a:t> and </a:t>
            </a:r>
            <a:r>
              <a:rPr lang="en-GB" b="1" dirty="0" err="1">
                <a:solidFill>
                  <a:schemeClr val="bg1">
                    <a:lumMod val="95000"/>
                  </a:schemeClr>
                </a:solidFill>
                <a:latin typeface="Agency FB" panose="020B0503020202020204" pitchFamily="34" charset="0"/>
              </a:rPr>
              <a:t>O’Mahony</a:t>
            </a:r>
            <a:r>
              <a:rPr lang="en-GB" b="1" dirty="0">
                <a:solidFill>
                  <a:schemeClr val="bg1">
                    <a:lumMod val="95000"/>
                  </a:schemeClr>
                </a:solidFill>
                <a:latin typeface="Agency FB" panose="020B0503020202020204" pitchFamily="34" charset="0"/>
              </a:rPr>
              <a:t>, 2019)</a:t>
            </a:r>
          </a:p>
          <a:p>
            <a:pPr algn="just">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lgn="just">
              <a:buFont typeface="Wingdings" panose="05000000000000000000" pitchFamily="2" charset="2"/>
              <a:buChar char="Ø"/>
            </a:pPr>
            <a:r>
              <a:rPr lang="en-GB" b="1" dirty="0">
                <a:solidFill>
                  <a:schemeClr val="bg1">
                    <a:lumMod val="95000"/>
                  </a:schemeClr>
                </a:solidFill>
                <a:latin typeface="Agency FB" panose="020B0503020202020204" pitchFamily="34" charset="0"/>
              </a:rPr>
              <a:t>Hospitality industry can increase falling debate investment into developing nations</a:t>
            </a:r>
          </a:p>
          <a:p>
            <a:pPr algn="just">
              <a:buFont typeface="Wingdings" panose="05000000000000000000" pitchFamily="2" charset="2"/>
              <a:buChar char="Ø"/>
            </a:pPr>
            <a:endParaRPr lang="en-GB" b="1" dirty="0">
              <a:solidFill>
                <a:schemeClr val="bg1">
                  <a:lumMod val="95000"/>
                </a:schemeClr>
              </a:solidFill>
              <a:latin typeface="Agency FB" panose="020B0503020202020204" pitchFamily="34" charset="0"/>
            </a:endParaRPr>
          </a:p>
          <a:p>
            <a:pPr algn="just">
              <a:buFont typeface="Wingdings" panose="05000000000000000000" pitchFamily="2" charset="2"/>
              <a:buChar char="Ø"/>
            </a:pPr>
            <a:r>
              <a:rPr lang="en-GB" b="1" dirty="0">
                <a:solidFill>
                  <a:schemeClr val="bg1">
                    <a:lumMod val="95000"/>
                  </a:schemeClr>
                </a:solidFill>
                <a:latin typeface="Agency FB" panose="020B0503020202020204" pitchFamily="34" charset="0"/>
              </a:rPr>
              <a:t>Hospitality industry is also responsible for boosting small and medium size enterprises</a:t>
            </a:r>
          </a:p>
          <a:p>
            <a:pPr marL="0" indent="0" algn="just">
              <a:buNone/>
            </a:pPr>
            <a:endParaRPr lang="en-GB" b="1" dirty="0">
              <a:solidFill>
                <a:schemeClr val="bg1">
                  <a:lumMod val="95000"/>
                </a:schemeClr>
              </a:solidFill>
              <a:latin typeface="Agency FB" panose="020B0503020202020204" pitchFamily="34" charset="0"/>
            </a:endParaRPr>
          </a:p>
        </p:txBody>
      </p:sp>
    </p:spTree>
    <p:extLst>
      <p:ext uri="{BB962C8B-B14F-4D97-AF65-F5344CB8AC3E}">
        <p14:creationId xmlns:p14="http://schemas.microsoft.com/office/powerpoint/2010/main" val="1723634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BF1FE-C211-4D83-9E0F-1A2884AEA84F}"/>
              </a:ext>
            </a:extLst>
          </p:cNvPr>
          <p:cNvSpPr>
            <a:spLocks noGrp="1"/>
          </p:cNvSpPr>
          <p:nvPr>
            <p:ph type="title"/>
          </p:nvPr>
        </p:nvSpPr>
        <p:spPr/>
        <p:txBody>
          <a:bodyPr/>
          <a:lstStyle/>
          <a:p>
            <a:pPr algn="ctr"/>
            <a:r>
              <a:rPr lang="en-GB" b="1" u="sng" dirty="0">
                <a:solidFill>
                  <a:schemeClr val="bg1">
                    <a:lumMod val="95000"/>
                  </a:schemeClr>
                </a:solidFill>
                <a:latin typeface="Agency FB" panose="020B0503020202020204" pitchFamily="34" charset="0"/>
              </a:rPr>
              <a:t>How To Meet/Exceed Guest Expectations</a:t>
            </a:r>
          </a:p>
        </p:txBody>
      </p:sp>
      <p:sp>
        <p:nvSpPr>
          <p:cNvPr id="3" name="Content Placeholder 2">
            <a:extLst>
              <a:ext uri="{FF2B5EF4-FFF2-40B4-BE49-F238E27FC236}">
                <a16:creationId xmlns:a16="http://schemas.microsoft.com/office/drawing/2014/main" id="{C88CFE75-0C51-431D-9D3C-1705667774C5}"/>
              </a:ext>
            </a:extLst>
          </p:cNvPr>
          <p:cNvSpPr>
            <a:spLocks noGrp="1"/>
          </p:cNvSpPr>
          <p:nvPr>
            <p:ph idx="1"/>
          </p:nvPr>
        </p:nvSpPr>
        <p:spPr>
          <a:xfrm>
            <a:off x="95250" y="1825625"/>
            <a:ext cx="6534150" cy="4351338"/>
          </a:xfrm>
        </p:spPr>
        <p:txBody>
          <a:bodyPr/>
          <a:lstStyle/>
          <a:p>
            <a:pPr>
              <a:buFont typeface="Wingdings" panose="05000000000000000000" pitchFamily="2" charset="2"/>
              <a:buChar char="ü"/>
            </a:pPr>
            <a:r>
              <a:rPr lang="en-GB" b="1" dirty="0">
                <a:solidFill>
                  <a:schemeClr val="bg1">
                    <a:lumMod val="95000"/>
                  </a:schemeClr>
                </a:solidFill>
                <a:latin typeface="Agency FB" panose="020B0503020202020204" pitchFamily="34" charset="0"/>
              </a:rPr>
              <a:t>Acknowledge the demand of the guests</a:t>
            </a:r>
          </a:p>
          <a:p>
            <a:pPr>
              <a:buFont typeface="Wingdings" panose="05000000000000000000" pitchFamily="2" charset="2"/>
              <a:buChar char="ü"/>
            </a:pPr>
            <a:endParaRPr lang="en-GB" b="1" dirty="0">
              <a:solidFill>
                <a:schemeClr val="bg1">
                  <a:lumMod val="95000"/>
                </a:schemeClr>
              </a:solidFill>
              <a:latin typeface="Agency FB" panose="020B0503020202020204" pitchFamily="34" charset="0"/>
            </a:endParaRPr>
          </a:p>
          <a:p>
            <a:pPr>
              <a:buFont typeface="Wingdings" panose="05000000000000000000" pitchFamily="2" charset="2"/>
              <a:buChar char="ü"/>
            </a:pPr>
            <a:r>
              <a:rPr lang="en-GB" b="1" dirty="0">
                <a:solidFill>
                  <a:schemeClr val="bg1">
                    <a:lumMod val="95000"/>
                  </a:schemeClr>
                </a:solidFill>
                <a:latin typeface="Agency FB" panose="020B0503020202020204" pitchFamily="34" charset="0"/>
              </a:rPr>
              <a:t>Ensure quality accommodation services</a:t>
            </a:r>
          </a:p>
          <a:p>
            <a:pPr>
              <a:buFont typeface="Wingdings" panose="05000000000000000000" pitchFamily="2" charset="2"/>
              <a:buChar char="ü"/>
            </a:pPr>
            <a:endParaRPr lang="en-GB" b="1" dirty="0">
              <a:solidFill>
                <a:schemeClr val="bg1">
                  <a:lumMod val="95000"/>
                </a:schemeClr>
              </a:solidFill>
              <a:latin typeface="Agency FB" panose="020B0503020202020204" pitchFamily="34" charset="0"/>
            </a:endParaRPr>
          </a:p>
          <a:p>
            <a:pPr>
              <a:buFont typeface="Wingdings" panose="05000000000000000000" pitchFamily="2" charset="2"/>
              <a:buChar char="ü"/>
            </a:pPr>
            <a:r>
              <a:rPr lang="en-GB" b="1" dirty="0">
                <a:solidFill>
                  <a:schemeClr val="bg1">
                    <a:lumMod val="95000"/>
                  </a:schemeClr>
                </a:solidFill>
                <a:latin typeface="Agency FB" panose="020B0503020202020204" pitchFamily="34" charset="0"/>
              </a:rPr>
              <a:t>Incorporate natural and historical elements with hotel services</a:t>
            </a:r>
          </a:p>
          <a:p>
            <a:pPr>
              <a:buFont typeface="Wingdings" panose="05000000000000000000" pitchFamily="2" charset="2"/>
              <a:buChar char="ü"/>
            </a:pPr>
            <a:endParaRPr lang="en-GB" b="1" dirty="0">
              <a:solidFill>
                <a:schemeClr val="bg1">
                  <a:lumMod val="95000"/>
                </a:schemeClr>
              </a:solidFill>
              <a:latin typeface="Agency FB" panose="020B0503020202020204" pitchFamily="34" charset="0"/>
            </a:endParaRPr>
          </a:p>
          <a:p>
            <a:pPr>
              <a:buFont typeface="Wingdings" panose="05000000000000000000" pitchFamily="2" charset="2"/>
              <a:buChar char="ü"/>
            </a:pPr>
            <a:r>
              <a:rPr lang="en-GB" b="1" dirty="0">
                <a:solidFill>
                  <a:schemeClr val="bg1">
                    <a:lumMod val="95000"/>
                  </a:schemeClr>
                </a:solidFill>
                <a:latin typeface="Agency FB" panose="020B0503020202020204" pitchFamily="34" charset="0"/>
              </a:rPr>
              <a:t>Provide additional services to attain comparative advantage</a:t>
            </a:r>
          </a:p>
        </p:txBody>
      </p:sp>
      <p:pic>
        <p:nvPicPr>
          <p:cNvPr id="9218" name="Picture 2">
            <a:extLst>
              <a:ext uri="{FF2B5EF4-FFF2-40B4-BE49-F238E27FC236}">
                <a16:creationId xmlns:a16="http://schemas.microsoft.com/office/drawing/2014/main" id="{BC4E2132-FAB0-4474-8563-373CD22077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0250" y="2603500"/>
            <a:ext cx="6381750" cy="425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8185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43383-FF6D-47B0-BEEE-DE8ABA80B9FF}"/>
              </a:ext>
            </a:extLst>
          </p:cNvPr>
          <p:cNvSpPr>
            <a:spLocks noGrp="1"/>
          </p:cNvSpPr>
          <p:nvPr>
            <p:ph type="title"/>
          </p:nvPr>
        </p:nvSpPr>
        <p:spPr/>
        <p:txBody>
          <a:bodyPr/>
          <a:lstStyle/>
          <a:p>
            <a:pPr algn="ctr"/>
            <a:r>
              <a:rPr lang="en-GB" b="1" u="sng" dirty="0">
                <a:solidFill>
                  <a:schemeClr val="bg1">
                    <a:lumMod val="95000"/>
                  </a:schemeClr>
                </a:solidFill>
                <a:latin typeface="Agency FB" panose="020B0503020202020204" pitchFamily="34" charset="0"/>
              </a:rPr>
              <a:t>Conclusion</a:t>
            </a:r>
          </a:p>
        </p:txBody>
      </p:sp>
      <p:sp>
        <p:nvSpPr>
          <p:cNvPr id="3" name="Content Placeholder 2">
            <a:extLst>
              <a:ext uri="{FF2B5EF4-FFF2-40B4-BE49-F238E27FC236}">
                <a16:creationId xmlns:a16="http://schemas.microsoft.com/office/drawing/2014/main" id="{2E7CD278-277F-4C63-8554-2CFB86C47618}"/>
              </a:ext>
            </a:extLst>
          </p:cNvPr>
          <p:cNvSpPr>
            <a:spLocks noGrp="1"/>
          </p:cNvSpPr>
          <p:nvPr>
            <p:ph idx="1"/>
          </p:nvPr>
        </p:nvSpPr>
        <p:spPr/>
        <p:txBody>
          <a:bodyPr/>
          <a:lstStyle/>
          <a:p>
            <a:pPr marL="0" indent="0" algn="just">
              <a:buNone/>
            </a:pPr>
            <a:r>
              <a:rPr lang="en-GB" b="1" dirty="0">
                <a:solidFill>
                  <a:schemeClr val="bg1">
                    <a:lumMod val="95000"/>
                  </a:schemeClr>
                </a:solidFill>
                <a:latin typeface="Agency FB" panose="020B0503020202020204" pitchFamily="34" charset="0"/>
              </a:rPr>
              <a:t>Hospitality and customer service play a crucial role in the hotel business. This has strengthened the firm's ability to attract and retain consumers in a highly competitive industry. The capacity to make a decision fast in business is contingent on a number of variables. This assignment required research about The Ritz-hospitality Carlton's and guest services. This presentation has covered such topics as the hotel's clientele, the purpose and breadth of guest facilities, and the potential of guest services to attract and retain consumers.</a:t>
            </a:r>
          </a:p>
        </p:txBody>
      </p:sp>
    </p:spTree>
    <p:extLst>
      <p:ext uri="{BB962C8B-B14F-4D97-AF65-F5344CB8AC3E}">
        <p14:creationId xmlns:p14="http://schemas.microsoft.com/office/powerpoint/2010/main" val="2042302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0CAB-F32C-4AD7-9433-4F8EF6323056}"/>
              </a:ext>
            </a:extLst>
          </p:cNvPr>
          <p:cNvSpPr>
            <a:spLocks noGrp="1"/>
          </p:cNvSpPr>
          <p:nvPr>
            <p:ph type="title"/>
          </p:nvPr>
        </p:nvSpPr>
        <p:spPr>
          <a:noFill/>
        </p:spPr>
        <p:txBody>
          <a:bodyPr/>
          <a:lstStyle/>
          <a:p>
            <a:pPr algn="ctr"/>
            <a:r>
              <a:rPr lang="en-GB" b="1" u="sng" dirty="0">
                <a:solidFill>
                  <a:schemeClr val="bg1">
                    <a:lumMod val="95000"/>
                  </a:schemeClr>
                </a:solidFill>
                <a:latin typeface="Agency FB" panose="020B0503020202020204" pitchFamily="34" charset="0"/>
              </a:rPr>
              <a:t>Reference</a:t>
            </a:r>
          </a:p>
        </p:txBody>
      </p:sp>
      <p:sp>
        <p:nvSpPr>
          <p:cNvPr id="3" name="Content Placeholder 2">
            <a:extLst>
              <a:ext uri="{FF2B5EF4-FFF2-40B4-BE49-F238E27FC236}">
                <a16:creationId xmlns:a16="http://schemas.microsoft.com/office/drawing/2014/main" id="{FD3709E3-1824-4202-B6E3-5CB475ED4E85}"/>
              </a:ext>
            </a:extLst>
          </p:cNvPr>
          <p:cNvSpPr>
            <a:spLocks noGrp="1"/>
          </p:cNvSpPr>
          <p:nvPr>
            <p:ph idx="1"/>
          </p:nvPr>
        </p:nvSpPr>
        <p:spPr>
          <a:noFill/>
        </p:spPr>
        <p:txBody>
          <a:bodyPr>
            <a:normAutofit fontScale="47500" lnSpcReduction="20000"/>
          </a:bodyPr>
          <a:lstStyle/>
          <a:p>
            <a:pPr marL="0" indent="0">
              <a:buNone/>
            </a:pPr>
            <a:r>
              <a:rPr lang="en-GB" b="1">
                <a:solidFill>
                  <a:schemeClr val="bg1">
                    <a:lumMod val="95000"/>
                  </a:schemeClr>
                </a:solidFill>
                <a:latin typeface="Agency FB" panose="020B0503020202020204" pitchFamily="34" charset="0"/>
              </a:rPr>
              <a:t>Alhisan, Z., Alrifaie, N., Dhabban, A.K., Samour, O.A. and Abdelhadi, A., 2019. Application of Lean Manufacturing to Hospitability Sector; Case Study, Ritz-Carlton Hotel, Riyadh-Kingdom of Saudi Arabia. In Proceedings of the International Conference on Industrial Engineering and Operations Management, Riyadh, Saudi Arabia. November (pp. 26-28).</a:t>
            </a:r>
          </a:p>
          <a:p>
            <a:pPr marL="0" indent="0">
              <a:buNone/>
            </a:pPr>
            <a:r>
              <a:rPr lang="en-GB" b="1">
                <a:solidFill>
                  <a:schemeClr val="bg1">
                    <a:lumMod val="95000"/>
                  </a:schemeClr>
                </a:solidFill>
                <a:latin typeface="Agency FB" panose="020B0503020202020204" pitchFamily="34" charset="0"/>
              </a:rPr>
              <a:t>Bharwani, S. and Mathews, D., 2021. Techno-business strategies for enhancing guest experience in luxury hotels: a managerial perspective. Worldwide Hospitality and Tourism Themes, 13(2), pp.168-185.</a:t>
            </a:r>
          </a:p>
          <a:p>
            <a:pPr marL="0" indent="0">
              <a:buNone/>
            </a:pPr>
            <a:r>
              <a:rPr lang="en-GB" b="1">
                <a:solidFill>
                  <a:schemeClr val="bg1">
                    <a:lumMod val="95000"/>
                  </a:schemeClr>
                </a:solidFill>
                <a:latin typeface="Agency FB" panose="020B0503020202020204" pitchFamily="34" charset="0"/>
              </a:rPr>
              <a:t>Buehring, J. and O’Mahony, B., 2019. Designing memorable guest experiences: development of constructs and value generating factors in luxury hotels. Journal of Hospitality and Tourism Insights.</a:t>
            </a:r>
          </a:p>
          <a:p>
            <a:pPr marL="0" indent="0">
              <a:buNone/>
            </a:pPr>
            <a:r>
              <a:rPr lang="en-GB" b="1">
                <a:solidFill>
                  <a:schemeClr val="bg1">
                    <a:lumMod val="95000"/>
                  </a:schemeClr>
                </a:solidFill>
                <a:latin typeface="Agency FB" panose="020B0503020202020204" pitchFamily="34" charset="0"/>
              </a:rPr>
              <a:t>Chen, M.H., Wei, H., Wei, M., Huang, H. and Su, C.H.J., 2021. Modeling a green supply chain in the hotel industry: An evolutionary game theory approach. International Journal of Hospitality Management, 92, p.102716.</a:t>
            </a:r>
          </a:p>
          <a:p>
            <a:pPr marL="0" indent="0">
              <a:buNone/>
            </a:pPr>
            <a:r>
              <a:rPr lang="en-GB" b="1">
                <a:solidFill>
                  <a:schemeClr val="bg1">
                    <a:lumMod val="95000"/>
                  </a:schemeClr>
                </a:solidFill>
                <a:latin typeface="Agency FB" panose="020B0503020202020204" pitchFamily="34" charset="0"/>
              </a:rPr>
              <a:t>Dewi, K.I.E., Bagiastuti, N.K., Sutama, I.K. and Sarja, N.L.A.K.Y., 2022. Implementation of eco-friendly behavior by front office employees to support green hotel at The Ritz-Carlton Bali. International Journal of Green Tourism Research and Applications, 4(2), pp.68-85.</a:t>
            </a:r>
          </a:p>
          <a:p>
            <a:pPr marL="0" indent="0">
              <a:buNone/>
            </a:pPr>
            <a:r>
              <a:rPr lang="en-GB" b="1">
                <a:solidFill>
                  <a:schemeClr val="bg1">
                    <a:lumMod val="95000"/>
                  </a:schemeClr>
                </a:solidFill>
                <a:latin typeface="Agency FB" panose="020B0503020202020204" pitchFamily="34" charset="0"/>
              </a:rPr>
              <a:t>Harkison, T., Hemmington, N. and Hyde, K.F., 2018. Creating the luxury accommodation experience: case studies from New Zealand. International Journal of Contemporary Hospitality Management, 30(3), pp.1724-1740.</a:t>
            </a:r>
          </a:p>
          <a:p>
            <a:pPr marL="0" indent="0">
              <a:buNone/>
            </a:pPr>
            <a:r>
              <a:rPr lang="en-GB" b="1">
                <a:solidFill>
                  <a:schemeClr val="bg1">
                    <a:lumMod val="95000"/>
                  </a:schemeClr>
                </a:solidFill>
                <a:latin typeface="Agency FB" panose="020B0503020202020204" pitchFamily="34" charset="0"/>
              </a:rPr>
              <a:t>Luxury Hotels &amp;amp; Resorts: The Ritz (2023) Carlton. Available at: https://www.ritzcarlton.com/ (Accessed: January 28, 2023).</a:t>
            </a:r>
          </a:p>
          <a:p>
            <a:pPr marL="0" indent="0">
              <a:buNone/>
            </a:pPr>
            <a:r>
              <a:rPr lang="en-GB" b="1">
                <a:solidFill>
                  <a:schemeClr val="bg1">
                    <a:lumMod val="95000"/>
                  </a:schemeClr>
                </a:solidFill>
                <a:latin typeface="Agency FB" panose="020B0503020202020204" pitchFamily="34" charset="0"/>
              </a:rPr>
              <a:t>Nam, K., Dutt, C.S., Chathoth, P., Daghfous, A. and Khan, M.S., 2021. The adoption of artificial intelligence and robotics in the hotel industry: Prospects and challenges. Electronic Markets, 31, pp.553-574.</a:t>
            </a:r>
          </a:p>
          <a:p>
            <a:pPr marL="0" indent="0">
              <a:buNone/>
            </a:pPr>
            <a:r>
              <a:rPr lang="en-GB" b="1">
                <a:solidFill>
                  <a:schemeClr val="bg1">
                    <a:lumMod val="95000"/>
                  </a:schemeClr>
                </a:solidFill>
                <a:latin typeface="Agency FB" panose="020B0503020202020204" pitchFamily="34" charset="0"/>
              </a:rPr>
              <a:t>Song, J., Jai, T.M. and Li, X., 2020. Examining green reviews on TripAdvisor: Comparison between resort/luxury hotels and business/economy hotels. International Journal of Hospitality &amp; Tourism Administration, 21(2), pp.165-187.</a:t>
            </a:r>
          </a:p>
          <a:p>
            <a:pPr marL="0" indent="0">
              <a:buNone/>
            </a:pPr>
            <a:r>
              <a:rPr lang="en-GB" b="1">
                <a:solidFill>
                  <a:schemeClr val="bg1">
                    <a:lumMod val="95000"/>
                  </a:schemeClr>
                </a:solidFill>
                <a:latin typeface="Agency FB" panose="020B0503020202020204" pitchFamily="34" charset="0"/>
              </a:rPr>
              <a:t>Thirumaran, K., Jang, H., Pourabedin, Z. and Wood, J., 2021. The role of social media in the luxury tourism business: A research review and trajectory assessment. Sustainability, 13(3), p.1216.</a:t>
            </a:r>
            <a:endParaRPr lang="en-GB" b="1" dirty="0" err="1">
              <a:solidFill>
                <a:schemeClr val="bg1">
                  <a:lumMod val="95000"/>
                </a:schemeClr>
              </a:solidFill>
              <a:latin typeface="Agency FB" panose="020B0503020202020204" pitchFamily="34" charset="0"/>
            </a:endParaRPr>
          </a:p>
        </p:txBody>
      </p:sp>
    </p:spTree>
    <p:extLst>
      <p:ext uri="{BB962C8B-B14F-4D97-AF65-F5344CB8AC3E}">
        <p14:creationId xmlns:p14="http://schemas.microsoft.com/office/powerpoint/2010/main" val="4188292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2443</Words>
  <Application>Microsoft Office PowerPoint</Application>
  <PresentationFormat>Widescreen</PresentationFormat>
  <Paragraphs>112</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Agency FB</vt:lpstr>
      <vt:lpstr>Arial</vt:lpstr>
      <vt:lpstr>Calibri</vt:lpstr>
      <vt:lpstr>Calibri Light</vt:lpstr>
      <vt:lpstr>Times New Roman</vt:lpstr>
      <vt:lpstr>Wingdings</vt:lpstr>
      <vt:lpstr>Office Theme</vt:lpstr>
      <vt:lpstr>The role and importance of quality service, hospitality, and guest services within the hotel Industry  Tutor : Lisa Bassler Student name: Elena Gavril Student number : 2207241 </vt:lpstr>
      <vt:lpstr>Introduction</vt:lpstr>
      <vt:lpstr>The Ritz-Carlton: A Classic Luxury Accommodation</vt:lpstr>
      <vt:lpstr>Main Customers of The Ritz-Carlton</vt:lpstr>
      <vt:lpstr>The Nature of The Ritz-Carlton Hotel</vt:lpstr>
      <vt:lpstr>The Scope of The Ritz-Carlton Hotel</vt:lpstr>
      <vt:lpstr>The Scope of The Ritz-Carlton Hotel</vt:lpstr>
      <vt:lpstr>The Scope of The Ritz-Carlton Hotel</vt:lpstr>
      <vt:lpstr>The Scope of The Ritz-Carlton Hotel</vt:lpstr>
      <vt:lpstr>Role and Function of Guest Services</vt:lpstr>
      <vt:lpstr>Importance Of Hospitality Industry</vt:lpstr>
      <vt:lpstr>How To Meet/Exceed Guest Expectations</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 by Elena Gavril Student number : 2207241 </dc:title>
  <cp:lastModifiedBy>elena gavril</cp:lastModifiedBy>
  <cp:revision>2</cp:revision>
  <dcterms:created xsi:type="dcterms:W3CDTF">2023-01-28T03:55:59Z</dcterms:created>
  <dcterms:modified xsi:type="dcterms:W3CDTF">2023-02-10T10:36:23Z</dcterms:modified>
</cp:coreProperties>
</file>