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801600" cy="7772400"/>
  <p:notesSz cx="12801600" cy="7772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>
      <p:cViewPr varScale="1">
        <p:scale>
          <a:sx n="86" d="100"/>
          <a:sy n="86" d="100"/>
        </p:scale>
        <p:origin x="350" y="6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60120" y="2409444"/>
            <a:ext cx="1088136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920240" y="4352544"/>
            <a:ext cx="896112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40080" y="1787652"/>
            <a:ext cx="5568696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592824" y="1787652"/>
            <a:ext cx="5568696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62089" y="943302"/>
            <a:ext cx="604519" cy="8489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0080" y="1787652"/>
            <a:ext cx="11521440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352544" y="7228332"/>
            <a:ext cx="409651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40080" y="7228332"/>
            <a:ext cx="294436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9217152" y="7228332"/>
            <a:ext cx="294436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 eaLnBrk="1" hangingPunct="1">
        <a:defRPr>
          <a:latin typeface="+mj-lt"/>
          <a:ea typeface="+mj-ea"/>
          <a:cs typeface="+mj-cs"/>
        </a:defRPr>
      </a:lvl1pPr>
    </p:titleStyle>
    <p:bodyStyle>
      <a:lvl1pPr marL="0" eaLnBrk="1" hangingPunct="1">
        <a:defRPr>
          <a:latin typeface="+mn-lt"/>
          <a:ea typeface="+mn-ea"/>
          <a:cs typeface="+mn-cs"/>
        </a:defRPr>
      </a:lvl1pPr>
      <a:lvl2pPr marL="457200" eaLnBrk="1" hangingPunct="1">
        <a:defRPr>
          <a:latin typeface="+mn-lt"/>
          <a:ea typeface="+mn-ea"/>
          <a:cs typeface="+mn-cs"/>
        </a:defRPr>
      </a:lvl2pPr>
      <a:lvl3pPr marL="914400" eaLnBrk="1" hangingPunct="1">
        <a:defRPr>
          <a:latin typeface="+mn-lt"/>
          <a:ea typeface="+mn-ea"/>
          <a:cs typeface="+mn-cs"/>
        </a:defRPr>
      </a:lvl3pPr>
      <a:lvl4pPr marL="1371600" eaLnBrk="1" hangingPunct="1">
        <a:defRPr>
          <a:latin typeface="+mn-lt"/>
          <a:ea typeface="+mn-ea"/>
          <a:cs typeface="+mn-cs"/>
        </a:defRPr>
      </a:lvl4pPr>
      <a:lvl5pPr marL="1828800" eaLnBrk="1" hangingPunct="1">
        <a:defRPr>
          <a:latin typeface="+mn-lt"/>
          <a:ea typeface="+mn-ea"/>
          <a:cs typeface="+mn-cs"/>
        </a:defRPr>
      </a:lvl5pPr>
      <a:lvl6pPr marL="2286000" eaLnBrk="1" hangingPunct="1">
        <a:defRPr>
          <a:latin typeface="+mn-lt"/>
          <a:ea typeface="+mn-ea"/>
          <a:cs typeface="+mn-cs"/>
        </a:defRPr>
      </a:lvl6pPr>
      <a:lvl7pPr marL="2743200" eaLnBrk="1" hangingPunct="1">
        <a:defRPr>
          <a:latin typeface="+mn-lt"/>
          <a:ea typeface="+mn-ea"/>
          <a:cs typeface="+mn-cs"/>
        </a:defRPr>
      </a:lvl7pPr>
      <a:lvl8pPr marL="3200400" eaLnBrk="1" hangingPunct="1">
        <a:defRPr>
          <a:latin typeface="+mn-lt"/>
          <a:ea typeface="+mn-ea"/>
          <a:cs typeface="+mn-cs"/>
        </a:defRPr>
      </a:lvl8pPr>
      <a:lvl9pPr marL="3657600" eaLnBrk="1" hangingPunct="1">
        <a:defRPr>
          <a:latin typeface="+mn-lt"/>
          <a:ea typeface="+mn-ea"/>
          <a:cs typeface="+mn-cs"/>
        </a:defRPr>
      </a:lvl9pPr>
    </p:bodyStyle>
    <p:otherStyle>
      <a:lvl1pPr marL="0" eaLnBrk="1" hangingPunct="1">
        <a:defRPr>
          <a:latin typeface="+mn-lt"/>
          <a:ea typeface="+mn-ea"/>
          <a:cs typeface="+mn-cs"/>
        </a:defRPr>
      </a:lvl1pPr>
      <a:lvl2pPr marL="457200" eaLnBrk="1" hangingPunct="1">
        <a:defRPr>
          <a:latin typeface="+mn-lt"/>
          <a:ea typeface="+mn-ea"/>
          <a:cs typeface="+mn-cs"/>
        </a:defRPr>
      </a:lvl2pPr>
      <a:lvl3pPr marL="914400" eaLnBrk="1" hangingPunct="1">
        <a:defRPr>
          <a:latin typeface="+mn-lt"/>
          <a:ea typeface="+mn-ea"/>
          <a:cs typeface="+mn-cs"/>
        </a:defRPr>
      </a:lvl3pPr>
      <a:lvl4pPr marL="1371600" eaLnBrk="1" hangingPunct="1">
        <a:defRPr>
          <a:latin typeface="+mn-lt"/>
          <a:ea typeface="+mn-ea"/>
          <a:cs typeface="+mn-cs"/>
        </a:defRPr>
      </a:lvl4pPr>
      <a:lvl5pPr marL="1828800" eaLnBrk="1" hangingPunct="1">
        <a:defRPr>
          <a:latin typeface="+mn-lt"/>
          <a:ea typeface="+mn-ea"/>
          <a:cs typeface="+mn-cs"/>
        </a:defRPr>
      </a:lvl5pPr>
      <a:lvl6pPr marL="2286000" eaLnBrk="1" hangingPunct="1">
        <a:defRPr>
          <a:latin typeface="+mn-lt"/>
          <a:ea typeface="+mn-ea"/>
          <a:cs typeface="+mn-cs"/>
        </a:defRPr>
      </a:lvl6pPr>
      <a:lvl7pPr marL="2743200" eaLnBrk="1" hangingPunct="1">
        <a:defRPr>
          <a:latin typeface="+mn-lt"/>
          <a:ea typeface="+mn-ea"/>
          <a:cs typeface="+mn-cs"/>
        </a:defRPr>
      </a:lvl7pPr>
      <a:lvl8pPr marL="3200400" eaLnBrk="1" hangingPunct="1">
        <a:defRPr>
          <a:latin typeface="+mn-lt"/>
          <a:ea typeface="+mn-ea"/>
          <a:cs typeface="+mn-cs"/>
        </a:defRPr>
      </a:lvl8pPr>
      <a:lvl9pPr marL="3657600" eaLnBrk="1" hangingPunct="1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Iftikhar uddin&#10;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219200"/>
            <a:ext cx="11169158" cy="53189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4241F0-D1AC-442F-BD18-671FCD01E024}"/>
              </a:ext>
            </a:extLst>
          </p:cNvPr>
          <p:cNvSpPr txBox="1"/>
          <p:nvPr/>
        </p:nvSpPr>
        <p:spPr>
          <a:xfrm>
            <a:off x="1524001" y="-28280"/>
            <a:ext cx="6781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 Iftikhar Uddin</a:t>
            </a:r>
          </a:p>
          <a:p>
            <a:r>
              <a:rPr lang="en-GB" dirty="0"/>
              <a:t>Student ID:2027581</a:t>
            </a:r>
          </a:p>
          <a:p>
            <a:r>
              <a:rPr lang="en-GB" dirty="0"/>
              <a:t>Module Code:BMSW4006</a:t>
            </a:r>
          </a:p>
          <a:p>
            <a:r>
              <a:rPr lang="en-GB" dirty="0"/>
              <a:t>Managing Enterprise in the 21</a:t>
            </a:r>
            <a:r>
              <a:rPr lang="en-GB" baseline="30000" dirty="0"/>
              <a:t>st</a:t>
            </a:r>
            <a:r>
              <a:rPr lang="en-GB" dirty="0"/>
              <a:t> Century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9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41369" y="365128"/>
            <a:ext cx="11169650" cy="6299835"/>
            <a:chOff x="441369" y="365128"/>
            <a:chExt cx="11169650" cy="62998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41369" y="365128"/>
              <a:ext cx="11169158" cy="629932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697649" y="2210575"/>
              <a:ext cx="115547" cy="13480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2717046" y="2210714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556421" y="2338971"/>
            <a:ext cx="3267710" cy="565150"/>
          </a:xfrm>
          <a:custGeom>
            <a:avLst/>
            <a:gdLst/>
            <a:ahLst/>
            <a:cxnLst/>
            <a:rect l="l" t="t" r="r" b="b"/>
            <a:pathLst>
              <a:path w="3267710" h="565150">
                <a:moveTo>
                  <a:pt x="3267418" y="0"/>
                </a:moveTo>
                <a:lnTo>
                  <a:pt x="154063" y="0"/>
                </a:lnTo>
                <a:lnTo>
                  <a:pt x="154063" y="263182"/>
                </a:lnTo>
                <a:lnTo>
                  <a:pt x="0" y="263182"/>
                </a:lnTo>
                <a:lnTo>
                  <a:pt x="0" y="564896"/>
                </a:lnTo>
                <a:lnTo>
                  <a:pt x="1810232" y="564896"/>
                </a:lnTo>
                <a:lnTo>
                  <a:pt x="1810232" y="295287"/>
                </a:lnTo>
                <a:lnTo>
                  <a:pt x="2208238" y="295287"/>
                </a:lnTo>
                <a:lnTo>
                  <a:pt x="2208238" y="564896"/>
                </a:lnTo>
                <a:lnTo>
                  <a:pt x="2368715" y="564896"/>
                </a:lnTo>
                <a:lnTo>
                  <a:pt x="2368715" y="295287"/>
                </a:lnTo>
                <a:lnTo>
                  <a:pt x="3267418" y="295287"/>
                </a:lnTo>
                <a:lnTo>
                  <a:pt x="3267418" y="0"/>
                </a:lnTo>
                <a:close/>
              </a:path>
            </a:pathLst>
          </a:custGeom>
          <a:solidFill>
            <a:srgbClr val="FF0000">
              <a:alpha val="1175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1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41369" y="365129"/>
            <a:ext cx="11169650" cy="6299835"/>
            <a:chOff x="441369" y="365129"/>
            <a:chExt cx="11169650" cy="62998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41369" y="365129"/>
              <a:ext cx="11169158" cy="629932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73272" y="2037254"/>
              <a:ext cx="115547" cy="13480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792669" y="2037393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7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43470" y="2165641"/>
            <a:ext cx="2298700" cy="841375"/>
          </a:xfrm>
          <a:custGeom>
            <a:avLst/>
            <a:gdLst/>
            <a:ahLst/>
            <a:cxnLst/>
            <a:rect l="l" t="t" r="r" b="b"/>
            <a:pathLst>
              <a:path w="2298700" h="841375">
                <a:moveTo>
                  <a:pt x="2298103" y="0"/>
                </a:moveTo>
                <a:lnTo>
                  <a:pt x="1142631" y="0"/>
                </a:lnTo>
                <a:lnTo>
                  <a:pt x="1142631" y="205422"/>
                </a:lnTo>
                <a:lnTo>
                  <a:pt x="0" y="205422"/>
                </a:lnTo>
                <a:lnTo>
                  <a:pt x="0" y="840930"/>
                </a:lnTo>
                <a:lnTo>
                  <a:pt x="423672" y="840930"/>
                </a:lnTo>
                <a:lnTo>
                  <a:pt x="423672" y="635508"/>
                </a:lnTo>
                <a:lnTo>
                  <a:pt x="686866" y="635508"/>
                </a:lnTo>
                <a:lnTo>
                  <a:pt x="686866" y="840930"/>
                </a:lnTo>
                <a:lnTo>
                  <a:pt x="1258176" y="840930"/>
                </a:lnTo>
                <a:lnTo>
                  <a:pt x="1258176" y="616254"/>
                </a:lnTo>
                <a:lnTo>
                  <a:pt x="962888" y="616254"/>
                </a:lnTo>
                <a:lnTo>
                  <a:pt x="962888" y="430098"/>
                </a:lnTo>
                <a:lnTo>
                  <a:pt x="1803819" y="430098"/>
                </a:lnTo>
                <a:lnTo>
                  <a:pt x="1803819" y="224675"/>
                </a:lnTo>
                <a:lnTo>
                  <a:pt x="2298103" y="224675"/>
                </a:lnTo>
                <a:lnTo>
                  <a:pt x="2298103" y="0"/>
                </a:lnTo>
                <a:close/>
              </a:path>
            </a:pathLst>
          </a:custGeom>
          <a:solidFill>
            <a:srgbClr val="E70CD6">
              <a:alpha val="1175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0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41369" y="365130"/>
            <a:ext cx="11169650" cy="6299835"/>
            <a:chOff x="441369" y="365130"/>
            <a:chExt cx="11169650" cy="62998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41369" y="365130"/>
              <a:ext cx="11169158" cy="629932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91338" y="2582896"/>
              <a:ext cx="115547" cy="13480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4610735" y="2583035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073569" y="2711284"/>
            <a:ext cx="4622165" cy="1271270"/>
          </a:xfrm>
          <a:custGeom>
            <a:avLst/>
            <a:gdLst/>
            <a:ahLst/>
            <a:cxnLst/>
            <a:rect l="l" t="t" r="r" b="b"/>
            <a:pathLst>
              <a:path w="4622165" h="1271270">
                <a:moveTo>
                  <a:pt x="4320171" y="0"/>
                </a:moveTo>
                <a:lnTo>
                  <a:pt x="3530600" y="0"/>
                </a:lnTo>
                <a:lnTo>
                  <a:pt x="3530600" y="333806"/>
                </a:lnTo>
                <a:lnTo>
                  <a:pt x="4320171" y="333806"/>
                </a:lnTo>
                <a:lnTo>
                  <a:pt x="4320171" y="0"/>
                </a:lnTo>
                <a:close/>
              </a:path>
              <a:path w="4622165" h="1271270">
                <a:moveTo>
                  <a:pt x="4621885" y="937221"/>
                </a:moveTo>
                <a:lnTo>
                  <a:pt x="3723182" y="937221"/>
                </a:lnTo>
                <a:lnTo>
                  <a:pt x="3723182" y="622668"/>
                </a:lnTo>
                <a:lnTo>
                  <a:pt x="3299510" y="622668"/>
                </a:lnTo>
                <a:lnTo>
                  <a:pt x="3299510" y="314553"/>
                </a:lnTo>
                <a:lnTo>
                  <a:pt x="0" y="314553"/>
                </a:lnTo>
                <a:lnTo>
                  <a:pt x="0" y="648347"/>
                </a:lnTo>
                <a:lnTo>
                  <a:pt x="442925" y="648347"/>
                </a:lnTo>
                <a:lnTo>
                  <a:pt x="442925" y="956475"/>
                </a:lnTo>
                <a:lnTo>
                  <a:pt x="596988" y="956475"/>
                </a:lnTo>
                <a:lnTo>
                  <a:pt x="596988" y="648347"/>
                </a:lnTo>
                <a:lnTo>
                  <a:pt x="3171126" y="648347"/>
                </a:lnTo>
                <a:lnTo>
                  <a:pt x="3171126" y="937221"/>
                </a:lnTo>
                <a:lnTo>
                  <a:pt x="982141" y="937221"/>
                </a:lnTo>
                <a:lnTo>
                  <a:pt x="982141" y="1271016"/>
                </a:lnTo>
                <a:lnTo>
                  <a:pt x="4621885" y="1271016"/>
                </a:lnTo>
                <a:lnTo>
                  <a:pt x="4621885" y="937221"/>
                </a:lnTo>
                <a:close/>
              </a:path>
            </a:pathLst>
          </a:custGeom>
          <a:solidFill>
            <a:srgbClr val="FF0000">
              <a:alpha val="1175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9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9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41369" y="365123"/>
            <a:ext cx="11169650" cy="6299835"/>
            <a:chOff x="441369" y="365123"/>
            <a:chExt cx="11169650" cy="62998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41369" y="365123"/>
              <a:ext cx="11169158" cy="629932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91636" y="1318288"/>
              <a:ext cx="115547" cy="13480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3911032" y="1318427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201956" y="1446674"/>
            <a:ext cx="5694045" cy="4250055"/>
            <a:chOff x="1201956" y="1446674"/>
            <a:chExt cx="5694045" cy="4250055"/>
          </a:xfrm>
        </p:grpSpPr>
        <p:sp>
          <p:nvSpPr>
            <p:cNvPr id="7" name="object 7"/>
            <p:cNvSpPr/>
            <p:nvPr/>
          </p:nvSpPr>
          <p:spPr>
            <a:xfrm>
              <a:off x="1201953" y="1446682"/>
              <a:ext cx="5694045" cy="539750"/>
            </a:xfrm>
            <a:custGeom>
              <a:avLst/>
              <a:gdLst/>
              <a:ahLst/>
              <a:cxnLst/>
              <a:rect l="l" t="t" r="r" b="b"/>
              <a:pathLst>
                <a:path w="5694045" h="539750">
                  <a:moveTo>
                    <a:pt x="5693905" y="256768"/>
                  </a:moveTo>
                  <a:lnTo>
                    <a:pt x="5315166" y="256768"/>
                  </a:lnTo>
                  <a:lnTo>
                    <a:pt x="5315166" y="0"/>
                  </a:lnTo>
                  <a:lnTo>
                    <a:pt x="2702509" y="0"/>
                  </a:lnTo>
                  <a:lnTo>
                    <a:pt x="2702509" y="256768"/>
                  </a:lnTo>
                  <a:lnTo>
                    <a:pt x="0" y="256768"/>
                  </a:lnTo>
                  <a:lnTo>
                    <a:pt x="0" y="539216"/>
                  </a:lnTo>
                  <a:lnTo>
                    <a:pt x="3646144" y="539216"/>
                  </a:lnTo>
                  <a:lnTo>
                    <a:pt x="3646144" y="282448"/>
                  </a:lnTo>
                  <a:lnTo>
                    <a:pt x="5315166" y="282448"/>
                  </a:lnTo>
                  <a:lnTo>
                    <a:pt x="5315166" y="539216"/>
                  </a:lnTo>
                  <a:lnTo>
                    <a:pt x="5693905" y="539216"/>
                  </a:lnTo>
                  <a:lnTo>
                    <a:pt x="5693905" y="256768"/>
                  </a:lnTo>
                  <a:close/>
                </a:path>
              </a:pathLst>
            </a:custGeom>
            <a:solidFill>
              <a:srgbClr val="FF0000">
                <a:alpha val="1175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614198" y="5561436"/>
              <a:ext cx="115547" cy="134804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2633595" y="5561574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614198" y="2030829"/>
            <a:ext cx="2163445" cy="3916045"/>
            <a:chOff x="2614198" y="2030829"/>
            <a:chExt cx="2163445" cy="3916045"/>
          </a:xfrm>
        </p:grpSpPr>
        <p:sp>
          <p:nvSpPr>
            <p:cNvPr id="11" name="object 11"/>
            <p:cNvSpPr/>
            <p:nvPr/>
          </p:nvSpPr>
          <p:spPr>
            <a:xfrm>
              <a:off x="2627037" y="5689821"/>
              <a:ext cx="2150745" cy="257175"/>
            </a:xfrm>
            <a:custGeom>
              <a:avLst/>
              <a:gdLst/>
              <a:ahLst/>
              <a:cxnLst/>
              <a:rect l="l" t="t" r="r" b="b"/>
              <a:pathLst>
                <a:path w="2150745" h="257175">
                  <a:moveTo>
                    <a:pt x="2150460" y="256771"/>
                  </a:moveTo>
                  <a:lnTo>
                    <a:pt x="0" y="256771"/>
                  </a:lnTo>
                  <a:lnTo>
                    <a:pt x="0" y="0"/>
                  </a:lnTo>
                  <a:lnTo>
                    <a:pt x="2150460" y="0"/>
                  </a:lnTo>
                  <a:lnTo>
                    <a:pt x="2150460" y="256771"/>
                  </a:lnTo>
                  <a:close/>
                </a:path>
              </a:pathLst>
            </a:custGeom>
            <a:solidFill>
              <a:srgbClr val="FF0000">
                <a:alpha val="1175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14198" y="2030829"/>
              <a:ext cx="115547" cy="134804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2633595" y="2030968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627037" y="2159215"/>
            <a:ext cx="2131695" cy="2208530"/>
            <a:chOff x="2627037" y="2159215"/>
            <a:chExt cx="2131695" cy="2208530"/>
          </a:xfrm>
        </p:grpSpPr>
        <p:sp>
          <p:nvSpPr>
            <p:cNvPr id="15" name="object 15"/>
            <p:cNvSpPr/>
            <p:nvPr/>
          </p:nvSpPr>
          <p:spPr>
            <a:xfrm>
              <a:off x="2627033" y="2159215"/>
              <a:ext cx="2131695" cy="2022475"/>
            </a:xfrm>
            <a:custGeom>
              <a:avLst/>
              <a:gdLst/>
              <a:ahLst/>
              <a:cxnLst/>
              <a:rect l="l" t="t" r="r" b="b"/>
              <a:pathLst>
                <a:path w="2131695" h="2022475">
                  <a:moveTo>
                    <a:pt x="718959" y="1765312"/>
                  </a:moveTo>
                  <a:lnTo>
                    <a:pt x="0" y="1765312"/>
                  </a:lnTo>
                  <a:lnTo>
                    <a:pt x="0" y="2022081"/>
                  </a:lnTo>
                  <a:lnTo>
                    <a:pt x="718959" y="2022081"/>
                  </a:lnTo>
                  <a:lnTo>
                    <a:pt x="718959" y="1765312"/>
                  </a:lnTo>
                  <a:close/>
                </a:path>
                <a:path w="2131695" h="2022475">
                  <a:moveTo>
                    <a:pt x="1604822" y="0"/>
                  </a:moveTo>
                  <a:lnTo>
                    <a:pt x="0" y="0"/>
                  </a:lnTo>
                  <a:lnTo>
                    <a:pt x="0" y="256781"/>
                  </a:lnTo>
                  <a:lnTo>
                    <a:pt x="1604822" y="256781"/>
                  </a:lnTo>
                  <a:lnTo>
                    <a:pt x="1604822" y="0"/>
                  </a:lnTo>
                  <a:close/>
                </a:path>
                <a:path w="2131695" h="2022475">
                  <a:moveTo>
                    <a:pt x="2131199" y="879449"/>
                  </a:moveTo>
                  <a:lnTo>
                    <a:pt x="0" y="879449"/>
                  </a:lnTo>
                  <a:lnTo>
                    <a:pt x="0" y="1136218"/>
                  </a:lnTo>
                  <a:lnTo>
                    <a:pt x="2131199" y="1136218"/>
                  </a:lnTo>
                  <a:lnTo>
                    <a:pt x="2131199" y="879449"/>
                  </a:lnTo>
                  <a:close/>
                </a:path>
              </a:pathLst>
            </a:custGeom>
            <a:solidFill>
              <a:srgbClr val="8B05FF">
                <a:alpha val="1175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865959" y="4232644"/>
              <a:ext cx="115547" cy="134804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3885355" y="4232782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700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2627033" y="4361040"/>
            <a:ext cx="3575685" cy="699770"/>
          </a:xfrm>
          <a:custGeom>
            <a:avLst/>
            <a:gdLst/>
            <a:ahLst/>
            <a:cxnLst/>
            <a:rect l="l" t="t" r="r" b="b"/>
            <a:pathLst>
              <a:path w="3575685" h="699770">
                <a:moveTo>
                  <a:pt x="1790979" y="0"/>
                </a:moveTo>
                <a:lnTo>
                  <a:pt x="1251762" y="0"/>
                </a:lnTo>
                <a:lnTo>
                  <a:pt x="1251762" y="256768"/>
                </a:lnTo>
                <a:lnTo>
                  <a:pt x="1790979" y="256768"/>
                </a:lnTo>
                <a:lnTo>
                  <a:pt x="1790979" y="0"/>
                </a:lnTo>
                <a:close/>
              </a:path>
              <a:path w="3575685" h="699770">
                <a:moveTo>
                  <a:pt x="3575545" y="442925"/>
                </a:moveTo>
                <a:lnTo>
                  <a:pt x="0" y="442925"/>
                </a:lnTo>
                <a:lnTo>
                  <a:pt x="0" y="699693"/>
                </a:lnTo>
                <a:lnTo>
                  <a:pt x="3575545" y="699693"/>
                </a:lnTo>
                <a:lnTo>
                  <a:pt x="3575545" y="442925"/>
                </a:lnTo>
                <a:close/>
              </a:path>
            </a:pathLst>
          </a:custGeom>
          <a:solidFill>
            <a:srgbClr val="8B05FF">
              <a:alpha val="1175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4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7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3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7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7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4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[PPT]" id="{074120D4-4028-406D-931C-80E75A823B8E}" vid="{D4286A86-F979-482A-95C8-E9B8AC31B16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presentation</Template>
  <TotalTime>3</TotalTime>
  <Words>26</Words>
  <Application>Microsoft Office PowerPoint</Application>
  <PresentationFormat>Custom</PresentationFormat>
  <Paragraphs>11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Saima Siraj</dc:creator>
  <cp:lastModifiedBy>Saima Siraj</cp:lastModifiedBy>
  <cp:revision>1</cp:revision>
  <dcterms:created xsi:type="dcterms:W3CDTF">2022-03-28T22:40:28Z</dcterms:created>
  <dcterms:modified xsi:type="dcterms:W3CDTF">2022-03-28T22:44:27Z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2022-03-22T00:00:00Z</vt:filetime>
  </property>
  <property fmtid="{D5CDD505-2E9C-101B-9397-08002B2CF9AE}" pid="3" name="Creator">
    <vt:lpwstr>Chromium</vt:lpwstr>
  </property>
  <property fmtid="{D5CDD505-2E9C-101B-9397-08002B2CF9AE}" pid="4" name="LastSaved">
    <vt:filetime>2022-03-27T00:00:00Z</vt:filetime>
  </property>
</Properties>
</file>