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57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348F8C-0114-411F-9171-D60478C94468}" v="1" dt="2026-03-13T13:58:38.6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Atkinson (2431755)" userId="cbfaddef-9214-4399-aa05-43387e47a376" providerId="ADAL" clId="{992450D1-92FF-4B06-9C02-D2670198877D}"/>
    <pc:docChg chg="addSld delSld modSld">
      <pc:chgData name="Andrew Atkinson (2431755)" userId="cbfaddef-9214-4399-aa05-43387e47a376" providerId="ADAL" clId="{992450D1-92FF-4B06-9C02-D2670198877D}" dt="2026-03-13T13:58:40.755" v="2" actId="47"/>
      <pc:docMkLst>
        <pc:docMk/>
      </pc:docMkLst>
      <pc:sldChg chg="new del">
        <pc:chgData name="Andrew Atkinson (2431755)" userId="cbfaddef-9214-4399-aa05-43387e47a376" providerId="ADAL" clId="{992450D1-92FF-4B06-9C02-D2670198877D}" dt="2026-03-13T13:58:40.755" v="2" actId="47"/>
        <pc:sldMkLst>
          <pc:docMk/>
          <pc:sldMk cId="3564371784" sldId="263"/>
        </pc:sldMkLst>
      </pc:sldChg>
      <pc:sldChg chg="add">
        <pc:chgData name="Andrew Atkinson (2431755)" userId="cbfaddef-9214-4399-aa05-43387e47a376" providerId="ADAL" clId="{992450D1-92FF-4B06-9C02-D2670198877D}" dt="2026-03-13T13:58:38.662" v="1"/>
        <pc:sldMkLst>
          <pc:docMk/>
          <pc:sldMk cId="2939861410" sldId="257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29A299-F413-4A5A-ABAE-469737EB770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63D52CE-A7AD-4D8C-9F66-0FD0C2B2B9AB}">
      <dgm:prSet/>
      <dgm:spPr/>
      <dgm:t>
        <a:bodyPr/>
        <a:lstStyle/>
        <a:p>
          <a:r>
            <a:rPr lang="en-US"/>
            <a:t>The Digital Home Base</a:t>
          </a:r>
        </a:p>
      </dgm:t>
    </dgm:pt>
    <dgm:pt modelId="{747629EF-F980-4AD2-8455-CDFFDFA5E6AB}" type="parTrans" cxnId="{E67D802B-42E9-4169-9268-4C60C2E5ABB9}">
      <dgm:prSet/>
      <dgm:spPr/>
      <dgm:t>
        <a:bodyPr/>
        <a:lstStyle/>
        <a:p>
          <a:endParaRPr lang="en-US"/>
        </a:p>
      </dgm:t>
    </dgm:pt>
    <dgm:pt modelId="{93B7C65F-8E46-4206-A6BE-A52FA8042CD2}" type="sibTrans" cxnId="{E67D802B-42E9-4169-9268-4C60C2E5ABB9}">
      <dgm:prSet/>
      <dgm:spPr/>
      <dgm:t>
        <a:bodyPr/>
        <a:lstStyle/>
        <a:p>
          <a:endParaRPr lang="en-US"/>
        </a:p>
      </dgm:t>
    </dgm:pt>
    <dgm:pt modelId="{A9D53E98-1114-4922-B392-C33C4C9F4D1C}">
      <dgm:prSet/>
      <dgm:spPr/>
      <dgm:t>
        <a:bodyPr/>
        <a:lstStyle/>
        <a:p>
          <a:r>
            <a:rPr lang="en-US"/>
            <a:t>Clean layout with plenty of white space.</a:t>
          </a:r>
        </a:p>
      </dgm:t>
    </dgm:pt>
    <dgm:pt modelId="{397B2695-E1BC-4D6F-BF5C-3389FF2511F7}" type="parTrans" cxnId="{7F81F819-2778-4AFA-9F56-5470BD34FC96}">
      <dgm:prSet/>
      <dgm:spPr/>
      <dgm:t>
        <a:bodyPr/>
        <a:lstStyle/>
        <a:p>
          <a:endParaRPr lang="en-US"/>
        </a:p>
      </dgm:t>
    </dgm:pt>
    <dgm:pt modelId="{50DDB2B6-E872-4084-B67A-D8E09B882175}" type="sibTrans" cxnId="{7F81F819-2778-4AFA-9F56-5470BD34FC96}">
      <dgm:prSet/>
      <dgm:spPr/>
      <dgm:t>
        <a:bodyPr/>
        <a:lstStyle/>
        <a:p>
          <a:endParaRPr lang="en-US"/>
        </a:p>
      </dgm:t>
    </dgm:pt>
    <dgm:pt modelId="{84C335F2-56AD-4C6D-B103-65865B5CA33E}">
      <dgm:prSet/>
      <dgm:spPr/>
      <dgm:t>
        <a:bodyPr/>
        <a:lstStyle/>
        <a:p>
          <a:r>
            <a:rPr lang="en-US"/>
            <a:t>Real, authentic photography and clear language.</a:t>
          </a:r>
        </a:p>
      </dgm:t>
    </dgm:pt>
    <dgm:pt modelId="{B02D013A-8CAD-4567-968E-287191CB2B42}" type="parTrans" cxnId="{63FAB4CF-A337-446A-808F-E586A71A08F6}">
      <dgm:prSet/>
      <dgm:spPr/>
      <dgm:t>
        <a:bodyPr/>
        <a:lstStyle/>
        <a:p>
          <a:endParaRPr lang="en-US"/>
        </a:p>
      </dgm:t>
    </dgm:pt>
    <dgm:pt modelId="{9A0E3C2D-0E33-4E0F-BB28-A63EC9616424}" type="sibTrans" cxnId="{63FAB4CF-A337-446A-808F-E586A71A08F6}">
      <dgm:prSet/>
      <dgm:spPr/>
      <dgm:t>
        <a:bodyPr/>
        <a:lstStyle/>
        <a:p>
          <a:endParaRPr lang="en-US"/>
        </a:p>
      </dgm:t>
    </dgm:pt>
    <dgm:pt modelId="{0FAD395E-9E23-4564-BB9E-74BF71332DB1}">
      <dgm:prSet/>
      <dgm:spPr/>
      <dgm:t>
        <a:bodyPr/>
        <a:lstStyle/>
        <a:p>
          <a:r>
            <a:rPr lang="en-US"/>
            <a:t>Key pages: The Atkinson Approach, Meet the Mentor, Easy booking/contact.</a:t>
          </a:r>
        </a:p>
      </dgm:t>
    </dgm:pt>
    <dgm:pt modelId="{9C1475AC-EE19-41D2-A5C2-2EC867217EA8}" type="parTrans" cxnId="{A96FDF89-8529-440C-AF29-7D2C11C05C2E}">
      <dgm:prSet/>
      <dgm:spPr/>
      <dgm:t>
        <a:bodyPr/>
        <a:lstStyle/>
        <a:p>
          <a:endParaRPr lang="en-US"/>
        </a:p>
      </dgm:t>
    </dgm:pt>
    <dgm:pt modelId="{DF6C6CC4-CC04-494F-85C4-2060CEACB78B}" type="sibTrans" cxnId="{A96FDF89-8529-440C-AF29-7D2C11C05C2E}">
      <dgm:prSet/>
      <dgm:spPr/>
      <dgm:t>
        <a:bodyPr/>
        <a:lstStyle/>
        <a:p>
          <a:endParaRPr lang="en-US"/>
        </a:p>
      </dgm:t>
    </dgm:pt>
    <dgm:pt modelId="{614E6A0B-6B7B-4882-BD61-063725773594}">
      <dgm:prSet/>
      <dgm:spPr/>
      <dgm:t>
        <a:bodyPr/>
        <a:lstStyle/>
        <a:p>
          <a:r>
            <a:rPr lang="en-US"/>
            <a:t>Goal: Visitors feel peaceful and understood.</a:t>
          </a:r>
        </a:p>
      </dgm:t>
    </dgm:pt>
    <dgm:pt modelId="{FDA8108C-5A1F-437B-AC7D-A144259BEB25}" type="parTrans" cxnId="{7C705521-23E8-4F79-8053-8B73354964FB}">
      <dgm:prSet/>
      <dgm:spPr/>
      <dgm:t>
        <a:bodyPr/>
        <a:lstStyle/>
        <a:p>
          <a:endParaRPr lang="en-US"/>
        </a:p>
      </dgm:t>
    </dgm:pt>
    <dgm:pt modelId="{C5C7EDF7-CFD9-40CA-9815-496DF21A28A5}" type="sibTrans" cxnId="{7C705521-23E8-4F79-8053-8B73354964FB}">
      <dgm:prSet/>
      <dgm:spPr/>
      <dgm:t>
        <a:bodyPr/>
        <a:lstStyle/>
        <a:p>
          <a:endParaRPr lang="en-US"/>
        </a:p>
      </dgm:t>
    </dgm:pt>
    <dgm:pt modelId="{160EB641-5A7E-4B5C-8B26-599A44360AA3}" type="pres">
      <dgm:prSet presAssocID="{7729A299-F413-4A5A-ABAE-469737EB770F}" presName="root" presStyleCnt="0">
        <dgm:presLayoutVars>
          <dgm:dir/>
          <dgm:resizeHandles val="exact"/>
        </dgm:presLayoutVars>
      </dgm:prSet>
      <dgm:spPr/>
    </dgm:pt>
    <dgm:pt modelId="{8E4561D2-31BD-4A2B-8140-E740AC064341}" type="pres">
      <dgm:prSet presAssocID="{163D52CE-A7AD-4D8C-9F66-0FD0C2B2B9AB}" presName="compNode" presStyleCnt="0"/>
      <dgm:spPr/>
    </dgm:pt>
    <dgm:pt modelId="{7A5802D7-4C14-4FA9-9026-BBDAAD1BA5AA}" type="pres">
      <dgm:prSet presAssocID="{163D52CE-A7AD-4D8C-9F66-0FD0C2B2B9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BC95766C-9A07-4580-9F27-3456667C172C}" type="pres">
      <dgm:prSet presAssocID="{163D52CE-A7AD-4D8C-9F66-0FD0C2B2B9AB}" presName="spaceRect" presStyleCnt="0"/>
      <dgm:spPr/>
    </dgm:pt>
    <dgm:pt modelId="{475F86DB-F02E-4007-8F91-C5B5E52F3E4F}" type="pres">
      <dgm:prSet presAssocID="{163D52CE-A7AD-4D8C-9F66-0FD0C2B2B9AB}" presName="textRect" presStyleLbl="revTx" presStyleIdx="0" presStyleCnt="5">
        <dgm:presLayoutVars>
          <dgm:chMax val="1"/>
          <dgm:chPref val="1"/>
        </dgm:presLayoutVars>
      </dgm:prSet>
      <dgm:spPr/>
    </dgm:pt>
    <dgm:pt modelId="{6A456164-EDF1-4505-84D6-EB03DD4C8797}" type="pres">
      <dgm:prSet presAssocID="{93B7C65F-8E46-4206-A6BE-A52FA8042CD2}" presName="sibTrans" presStyleCnt="0"/>
      <dgm:spPr/>
    </dgm:pt>
    <dgm:pt modelId="{F340D0D3-CAEF-451E-AFC9-A18D571A2333}" type="pres">
      <dgm:prSet presAssocID="{A9D53E98-1114-4922-B392-C33C4C9F4D1C}" presName="compNode" presStyleCnt="0"/>
      <dgm:spPr/>
    </dgm:pt>
    <dgm:pt modelId="{A8433F34-A6F3-43B5-8A05-29D768A2A129}" type="pres">
      <dgm:prSet presAssocID="{A9D53E98-1114-4922-B392-C33C4C9F4D1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322CCB57-5859-44E4-8801-5B75F4F0D39C}" type="pres">
      <dgm:prSet presAssocID="{A9D53E98-1114-4922-B392-C33C4C9F4D1C}" presName="spaceRect" presStyleCnt="0"/>
      <dgm:spPr/>
    </dgm:pt>
    <dgm:pt modelId="{83E5DB94-CF69-4811-A18D-9A87C7D89579}" type="pres">
      <dgm:prSet presAssocID="{A9D53E98-1114-4922-B392-C33C4C9F4D1C}" presName="textRect" presStyleLbl="revTx" presStyleIdx="1" presStyleCnt="5">
        <dgm:presLayoutVars>
          <dgm:chMax val="1"/>
          <dgm:chPref val="1"/>
        </dgm:presLayoutVars>
      </dgm:prSet>
      <dgm:spPr/>
    </dgm:pt>
    <dgm:pt modelId="{3F49FDE2-CB9D-4612-85C8-DC904C346774}" type="pres">
      <dgm:prSet presAssocID="{50DDB2B6-E872-4084-B67A-D8E09B882175}" presName="sibTrans" presStyleCnt="0"/>
      <dgm:spPr/>
    </dgm:pt>
    <dgm:pt modelId="{B7A40434-9976-4B78-B2AF-0003C10FA1B1}" type="pres">
      <dgm:prSet presAssocID="{84C335F2-56AD-4C6D-B103-65865B5CA33E}" presName="compNode" presStyleCnt="0"/>
      <dgm:spPr/>
    </dgm:pt>
    <dgm:pt modelId="{17E1CC18-9509-4157-BB25-7BA8D02E45DF}" type="pres">
      <dgm:prSet presAssocID="{84C335F2-56AD-4C6D-B103-65865B5CA33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FEC276F8-F823-4969-8808-6B69BF7441D2}" type="pres">
      <dgm:prSet presAssocID="{84C335F2-56AD-4C6D-B103-65865B5CA33E}" presName="spaceRect" presStyleCnt="0"/>
      <dgm:spPr/>
    </dgm:pt>
    <dgm:pt modelId="{9FA7DABA-0A3B-454C-8221-B37F473786C1}" type="pres">
      <dgm:prSet presAssocID="{84C335F2-56AD-4C6D-B103-65865B5CA33E}" presName="textRect" presStyleLbl="revTx" presStyleIdx="2" presStyleCnt="5">
        <dgm:presLayoutVars>
          <dgm:chMax val="1"/>
          <dgm:chPref val="1"/>
        </dgm:presLayoutVars>
      </dgm:prSet>
      <dgm:spPr/>
    </dgm:pt>
    <dgm:pt modelId="{3C9A5D6D-8091-4E76-A301-761D39E6D170}" type="pres">
      <dgm:prSet presAssocID="{9A0E3C2D-0E33-4E0F-BB28-A63EC9616424}" presName="sibTrans" presStyleCnt="0"/>
      <dgm:spPr/>
    </dgm:pt>
    <dgm:pt modelId="{BC872F10-7D70-45A4-BA08-43E295D01ED1}" type="pres">
      <dgm:prSet presAssocID="{0FAD395E-9E23-4564-BB9E-74BF71332DB1}" presName="compNode" presStyleCnt="0"/>
      <dgm:spPr/>
    </dgm:pt>
    <dgm:pt modelId="{FE675868-0242-4BED-B938-DB3AD26A2AB8}" type="pres">
      <dgm:prSet presAssocID="{0FAD395E-9E23-4564-BB9E-74BF71332DB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93C13F9D-0BE9-48BC-B9FF-10EB57A51140}" type="pres">
      <dgm:prSet presAssocID="{0FAD395E-9E23-4564-BB9E-74BF71332DB1}" presName="spaceRect" presStyleCnt="0"/>
      <dgm:spPr/>
    </dgm:pt>
    <dgm:pt modelId="{4D0459E4-6F1B-4C23-9907-BFD94852499E}" type="pres">
      <dgm:prSet presAssocID="{0FAD395E-9E23-4564-BB9E-74BF71332DB1}" presName="textRect" presStyleLbl="revTx" presStyleIdx="3" presStyleCnt="5">
        <dgm:presLayoutVars>
          <dgm:chMax val="1"/>
          <dgm:chPref val="1"/>
        </dgm:presLayoutVars>
      </dgm:prSet>
      <dgm:spPr/>
    </dgm:pt>
    <dgm:pt modelId="{6E990551-9C54-4BFC-B235-B7074300E2B4}" type="pres">
      <dgm:prSet presAssocID="{DF6C6CC4-CC04-494F-85C4-2060CEACB78B}" presName="sibTrans" presStyleCnt="0"/>
      <dgm:spPr/>
    </dgm:pt>
    <dgm:pt modelId="{99EE72E5-149C-4C9A-A2FC-5421E169A326}" type="pres">
      <dgm:prSet presAssocID="{614E6A0B-6B7B-4882-BD61-063725773594}" presName="compNode" presStyleCnt="0"/>
      <dgm:spPr/>
    </dgm:pt>
    <dgm:pt modelId="{67B3E7F8-7035-46BF-84E8-DD8FB1F97892}" type="pres">
      <dgm:prSet presAssocID="{614E6A0B-6B7B-4882-BD61-06372577359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ED6D17A5-3275-49BB-9222-E03AA747D3E3}" type="pres">
      <dgm:prSet presAssocID="{614E6A0B-6B7B-4882-BD61-063725773594}" presName="spaceRect" presStyleCnt="0"/>
      <dgm:spPr/>
    </dgm:pt>
    <dgm:pt modelId="{470DD294-FA58-4A64-9DC4-DD056A29F8E3}" type="pres">
      <dgm:prSet presAssocID="{614E6A0B-6B7B-4882-BD61-06372577359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6D11112-367D-4567-96C6-1578D66404A6}" type="presOf" srcId="{84C335F2-56AD-4C6D-B103-65865B5CA33E}" destId="{9FA7DABA-0A3B-454C-8221-B37F473786C1}" srcOrd="0" destOrd="0" presId="urn:microsoft.com/office/officeart/2018/2/layout/IconLabelList"/>
    <dgm:cxn modelId="{7F81F819-2778-4AFA-9F56-5470BD34FC96}" srcId="{7729A299-F413-4A5A-ABAE-469737EB770F}" destId="{A9D53E98-1114-4922-B392-C33C4C9F4D1C}" srcOrd="1" destOrd="0" parTransId="{397B2695-E1BC-4D6F-BF5C-3389FF2511F7}" sibTransId="{50DDB2B6-E872-4084-B67A-D8E09B882175}"/>
    <dgm:cxn modelId="{7C705521-23E8-4F79-8053-8B73354964FB}" srcId="{7729A299-F413-4A5A-ABAE-469737EB770F}" destId="{614E6A0B-6B7B-4882-BD61-063725773594}" srcOrd="4" destOrd="0" parTransId="{FDA8108C-5A1F-437B-AC7D-A144259BEB25}" sibTransId="{C5C7EDF7-CFD9-40CA-9815-496DF21A28A5}"/>
    <dgm:cxn modelId="{E67D802B-42E9-4169-9268-4C60C2E5ABB9}" srcId="{7729A299-F413-4A5A-ABAE-469737EB770F}" destId="{163D52CE-A7AD-4D8C-9F66-0FD0C2B2B9AB}" srcOrd="0" destOrd="0" parTransId="{747629EF-F980-4AD2-8455-CDFFDFA5E6AB}" sibTransId="{93B7C65F-8E46-4206-A6BE-A52FA8042CD2}"/>
    <dgm:cxn modelId="{2F1C4233-8E89-4428-BF12-5C99548AFF5F}" type="presOf" srcId="{163D52CE-A7AD-4D8C-9F66-0FD0C2B2B9AB}" destId="{475F86DB-F02E-4007-8F91-C5B5E52F3E4F}" srcOrd="0" destOrd="0" presId="urn:microsoft.com/office/officeart/2018/2/layout/IconLabelList"/>
    <dgm:cxn modelId="{2C621D69-AEC3-4E59-9F1D-EA350CED358E}" type="presOf" srcId="{0FAD395E-9E23-4564-BB9E-74BF71332DB1}" destId="{4D0459E4-6F1B-4C23-9907-BFD94852499E}" srcOrd="0" destOrd="0" presId="urn:microsoft.com/office/officeart/2018/2/layout/IconLabelList"/>
    <dgm:cxn modelId="{A96FDF89-8529-440C-AF29-7D2C11C05C2E}" srcId="{7729A299-F413-4A5A-ABAE-469737EB770F}" destId="{0FAD395E-9E23-4564-BB9E-74BF71332DB1}" srcOrd="3" destOrd="0" parTransId="{9C1475AC-EE19-41D2-A5C2-2EC867217EA8}" sibTransId="{DF6C6CC4-CC04-494F-85C4-2060CEACB78B}"/>
    <dgm:cxn modelId="{05033D97-DD16-4486-B440-71C1E5A9F160}" type="presOf" srcId="{7729A299-F413-4A5A-ABAE-469737EB770F}" destId="{160EB641-5A7E-4B5C-8B26-599A44360AA3}" srcOrd="0" destOrd="0" presId="urn:microsoft.com/office/officeart/2018/2/layout/IconLabelList"/>
    <dgm:cxn modelId="{7CB35BC8-BC74-4DDB-8F62-CF6093027E07}" type="presOf" srcId="{A9D53E98-1114-4922-B392-C33C4C9F4D1C}" destId="{83E5DB94-CF69-4811-A18D-9A87C7D89579}" srcOrd="0" destOrd="0" presId="urn:microsoft.com/office/officeart/2018/2/layout/IconLabelList"/>
    <dgm:cxn modelId="{63FAB4CF-A337-446A-808F-E586A71A08F6}" srcId="{7729A299-F413-4A5A-ABAE-469737EB770F}" destId="{84C335F2-56AD-4C6D-B103-65865B5CA33E}" srcOrd="2" destOrd="0" parTransId="{B02D013A-8CAD-4567-968E-287191CB2B42}" sibTransId="{9A0E3C2D-0E33-4E0F-BB28-A63EC9616424}"/>
    <dgm:cxn modelId="{3A3C2BE0-4A56-4A5E-A876-A9C38990DA0D}" type="presOf" srcId="{614E6A0B-6B7B-4882-BD61-063725773594}" destId="{470DD294-FA58-4A64-9DC4-DD056A29F8E3}" srcOrd="0" destOrd="0" presId="urn:microsoft.com/office/officeart/2018/2/layout/IconLabelList"/>
    <dgm:cxn modelId="{FBE132E1-CF5B-49D1-BD92-62272B97151E}" type="presParOf" srcId="{160EB641-5A7E-4B5C-8B26-599A44360AA3}" destId="{8E4561D2-31BD-4A2B-8140-E740AC064341}" srcOrd="0" destOrd="0" presId="urn:microsoft.com/office/officeart/2018/2/layout/IconLabelList"/>
    <dgm:cxn modelId="{A128453F-AF34-40C7-AB4F-D3B565AC3107}" type="presParOf" srcId="{8E4561D2-31BD-4A2B-8140-E740AC064341}" destId="{7A5802D7-4C14-4FA9-9026-BBDAAD1BA5AA}" srcOrd="0" destOrd="0" presId="urn:microsoft.com/office/officeart/2018/2/layout/IconLabelList"/>
    <dgm:cxn modelId="{8C751F26-36CF-4736-BC00-F0F486FF57BA}" type="presParOf" srcId="{8E4561D2-31BD-4A2B-8140-E740AC064341}" destId="{BC95766C-9A07-4580-9F27-3456667C172C}" srcOrd="1" destOrd="0" presId="urn:microsoft.com/office/officeart/2018/2/layout/IconLabelList"/>
    <dgm:cxn modelId="{8A512B4F-5AE3-4A7E-A7D0-B1A875A65DE9}" type="presParOf" srcId="{8E4561D2-31BD-4A2B-8140-E740AC064341}" destId="{475F86DB-F02E-4007-8F91-C5B5E52F3E4F}" srcOrd="2" destOrd="0" presId="urn:microsoft.com/office/officeart/2018/2/layout/IconLabelList"/>
    <dgm:cxn modelId="{016ACB66-8714-4444-8E96-37E12BCA12E6}" type="presParOf" srcId="{160EB641-5A7E-4B5C-8B26-599A44360AA3}" destId="{6A456164-EDF1-4505-84D6-EB03DD4C8797}" srcOrd="1" destOrd="0" presId="urn:microsoft.com/office/officeart/2018/2/layout/IconLabelList"/>
    <dgm:cxn modelId="{FC0E468D-5458-4BC2-83C4-50E4CDF86F12}" type="presParOf" srcId="{160EB641-5A7E-4B5C-8B26-599A44360AA3}" destId="{F340D0D3-CAEF-451E-AFC9-A18D571A2333}" srcOrd="2" destOrd="0" presId="urn:microsoft.com/office/officeart/2018/2/layout/IconLabelList"/>
    <dgm:cxn modelId="{A4ABA6BA-BADC-4CCC-88C7-C6490193B949}" type="presParOf" srcId="{F340D0D3-CAEF-451E-AFC9-A18D571A2333}" destId="{A8433F34-A6F3-43B5-8A05-29D768A2A129}" srcOrd="0" destOrd="0" presId="urn:microsoft.com/office/officeart/2018/2/layout/IconLabelList"/>
    <dgm:cxn modelId="{F186CB0C-F65F-43D1-8847-ACC6C12993A3}" type="presParOf" srcId="{F340D0D3-CAEF-451E-AFC9-A18D571A2333}" destId="{322CCB57-5859-44E4-8801-5B75F4F0D39C}" srcOrd="1" destOrd="0" presId="urn:microsoft.com/office/officeart/2018/2/layout/IconLabelList"/>
    <dgm:cxn modelId="{88A0D9D5-A9C9-4E74-904A-74394D996416}" type="presParOf" srcId="{F340D0D3-CAEF-451E-AFC9-A18D571A2333}" destId="{83E5DB94-CF69-4811-A18D-9A87C7D89579}" srcOrd="2" destOrd="0" presId="urn:microsoft.com/office/officeart/2018/2/layout/IconLabelList"/>
    <dgm:cxn modelId="{5DC84C5C-9169-4A19-BA04-528636C15452}" type="presParOf" srcId="{160EB641-5A7E-4B5C-8B26-599A44360AA3}" destId="{3F49FDE2-CB9D-4612-85C8-DC904C346774}" srcOrd="3" destOrd="0" presId="urn:microsoft.com/office/officeart/2018/2/layout/IconLabelList"/>
    <dgm:cxn modelId="{C8377AB8-4535-4A5E-8512-BB37336B3C17}" type="presParOf" srcId="{160EB641-5A7E-4B5C-8B26-599A44360AA3}" destId="{B7A40434-9976-4B78-B2AF-0003C10FA1B1}" srcOrd="4" destOrd="0" presId="urn:microsoft.com/office/officeart/2018/2/layout/IconLabelList"/>
    <dgm:cxn modelId="{0C829D7A-7552-4A3D-B2C6-A5BFED15009B}" type="presParOf" srcId="{B7A40434-9976-4B78-B2AF-0003C10FA1B1}" destId="{17E1CC18-9509-4157-BB25-7BA8D02E45DF}" srcOrd="0" destOrd="0" presId="urn:microsoft.com/office/officeart/2018/2/layout/IconLabelList"/>
    <dgm:cxn modelId="{5E689076-5465-47CC-A031-611CDA7CDBD6}" type="presParOf" srcId="{B7A40434-9976-4B78-B2AF-0003C10FA1B1}" destId="{FEC276F8-F823-4969-8808-6B69BF7441D2}" srcOrd="1" destOrd="0" presId="urn:microsoft.com/office/officeart/2018/2/layout/IconLabelList"/>
    <dgm:cxn modelId="{8FAA7807-13DE-4E7E-A795-78CB7985945A}" type="presParOf" srcId="{B7A40434-9976-4B78-B2AF-0003C10FA1B1}" destId="{9FA7DABA-0A3B-454C-8221-B37F473786C1}" srcOrd="2" destOrd="0" presId="urn:microsoft.com/office/officeart/2018/2/layout/IconLabelList"/>
    <dgm:cxn modelId="{01E8B74D-8D79-4613-9739-2C2922EAE061}" type="presParOf" srcId="{160EB641-5A7E-4B5C-8B26-599A44360AA3}" destId="{3C9A5D6D-8091-4E76-A301-761D39E6D170}" srcOrd="5" destOrd="0" presId="urn:microsoft.com/office/officeart/2018/2/layout/IconLabelList"/>
    <dgm:cxn modelId="{8BDD72E6-66E4-4AF8-A85E-B7701B59069D}" type="presParOf" srcId="{160EB641-5A7E-4B5C-8B26-599A44360AA3}" destId="{BC872F10-7D70-45A4-BA08-43E295D01ED1}" srcOrd="6" destOrd="0" presId="urn:microsoft.com/office/officeart/2018/2/layout/IconLabelList"/>
    <dgm:cxn modelId="{B97B12D6-A0ED-4B68-8F14-6F06C6E54597}" type="presParOf" srcId="{BC872F10-7D70-45A4-BA08-43E295D01ED1}" destId="{FE675868-0242-4BED-B938-DB3AD26A2AB8}" srcOrd="0" destOrd="0" presId="urn:microsoft.com/office/officeart/2018/2/layout/IconLabelList"/>
    <dgm:cxn modelId="{13596895-4007-4A9B-A992-74EF56DDCFAC}" type="presParOf" srcId="{BC872F10-7D70-45A4-BA08-43E295D01ED1}" destId="{93C13F9D-0BE9-48BC-B9FF-10EB57A51140}" srcOrd="1" destOrd="0" presId="urn:microsoft.com/office/officeart/2018/2/layout/IconLabelList"/>
    <dgm:cxn modelId="{5C8B36FD-650B-4E7E-A0F5-BCC3226742FE}" type="presParOf" srcId="{BC872F10-7D70-45A4-BA08-43E295D01ED1}" destId="{4D0459E4-6F1B-4C23-9907-BFD94852499E}" srcOrd="2" destOrd="0" presId="urn:microsoft.com/office/officeart/2018/2/layout/IconLabelList"/>
    <dgm:cxn modelId="{7F2E24FC-4200-42F0-9B86-2866A3E667D5}" type="presParOf" srcId="{160EB641-5A7E-4B5C-8B26-599A44360AA3}" destId="{6E990551-9C54-4BFC-B235-B7074300E2B4}" srcOrd="7" destOrd="0" presId="urn:microsoft.com/office/officeart/2018/2/layout/IconLabelList"/>
    <dgm:cxn modelId="{E905DA40-C0CF-4BF4-B949-C82C5A62A28E}" type="presParOf" srcId="{160EB641-5A7E-4B5C-8B26-599A44360AA3}" destId="{99EE72E5-149C-4C9A-A2FC-5421E169A326}" srcOrd="8" destOrd="0" presId="urn:microsoft.com/office/officeart/2018/2/layout/IconLabelList"/>
    <dgm:cxn modelId="{F8454761-C233-400C-BEF5-275DADC2C509}" type="presParOf" srcId="{99EE72E5-149C-4C9A-A2FC-5421E169A326}" destId="{67B3E7F8-7035-46BF-84E8-DD8FB1F97892}" srcOrd="0" destOrd="0" presId="urn:microsoft.com/office/officeart/2018/2/layout/IconLabelList"/>
    <dgm:cxn modelId="{5CBEF628-6FF3-49FA-B0AC-991A8E0FA1A7}" type="presParOf" srcId="{99EE72E5-149C-4C9A-A2FC-5421E169A326}" destId="{ED6D17A5-3275-49BB-9222-E03AA747D3E3}" srcOrd="1" destOrd="0" presId="urn:microsoft.com/office/officeart/2018/2/layout/IconLabelList"/>
    <dgm:cxn modelId="{CFAB0996-C33E-4E14-B419-26CD6DCEB1ED}" type="presParOf" srcId="{99EE72E5-149C-4C9A-A2FC-5421E169A326}" destId="{470DD294-FA58-4A64-9DC4-DD056A29F8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9B196E-96A3-447C-91AA-B943215CF9D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F0C613-2ADA-4FF4-BE09-1BB6A3D5D9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Daily Drops of Wellbeing</a:t>
          </a:r>
        </a:p>
      </dgm:t>
    </dgm:pt>
    <dgm:pt modelId="{9DEC21D6-4D3C-43D7-B738-237FABFD5935}" type="parTrans" cxnId="{51CCA2FD-5A53-4669-ADF5-F15312F7BC3E}">
      <dgm:prSet/>
      <dgm:spPr/>
      <dgm:t>
        <a:bodyPr/>
        <a:lstStyle/>
        <a:p>
          <a:endParaRPr lang="en-US"/>
        </a:p>
      </dgm:t>
    </dgm:pt>
    <dgm:pt modelId="{1D66A31B-F9F1-453D-B802-C2B5E7AC031A}" type="sibTrans" cxnId="{51CCA2FD-5A53-4669-ADF5-F15312F7BC3E}">
      <dgm:prSet/>
      <dgm:spPr/>
      <dgm:t>
        <a:bodyPr/>
        <a:lstStyle/>
        <a:p>
          <a:endParaRPr lang="en-US"/>
        </a:p>
      </dgm:t>
    </dgm:pt>
    <dgm:pt modelId="{AA9B9A35-6C13-4DA7-8222-05DAFBDB6F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Quote cards, behind-the-scenes moments, and practical micro‑tools.</a:t>
          </a:r>
        </a:p>
      </dgm:t>
    </dgm:pt>
    <dgm:pt modelId="{693DBF1B-9A2C-490E-9A92-BD2EEE835AE9}" type="parTrans" cxnId="{5D9273B6-15D1-41E2-9EC2-1E304D20EED7}">
      <dgm:prSet/>
      <dgm:spPr/>
      <dgm:t>
        <a:bodyPr/>
        <a:lstStyle/>
        <a:p>
          <a:endParaRPr lang="en-US"/>
        </a:p>
      </dgm:t>
    </dgm:pt>
    <dgm:pt modelId="{6432016B-FE25-4F76-BFBB-DC01ABC69E4E}" type="sibTrans" cxnId="{5D9273B6-15D1-41E2-9EC2-1E304D20EED7}">
      <dgm:prSet/>
      <dgm:spPr/>
      <dgm:t>
        <a:bodyPr/>
        <a:lstStyle/>
        <a:p>
          <a:endParaRPr lang="en-US"/>
        </a:p>
      </dgm:t>
    </dgm:pt>
    <dgm:pt modelId="{B6A8D972-C0DD-4BC4-B598-FC0EBC657F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Calm tone with sage greens and warm neutrals.</a:t>
          </a:r>
        </a:p>
      </dgm:t>
    </dgm:pt>
    <dgm:pt modelId="{890C3732-09B7-405D-9536-728513A4F0DD}" type="parTrans" cxnId="{37DB0ABF-C5A7-4857-A706-4D4AAC688806}">
      <dgm:prSet/>
      <dgm:spPr/>
      <dgm:t>
        <a:bodyPr/>
        <a:lstStyle/>
        <a:p>
          <a:endParaRPr lang="en-US"/>
        </a:p>
      </dgm:t>
    </dgm:pt>
    <dgm:pt modelId="{57EE8794-A0D1-4F05-9E71-329B25D130AD}" type="sibTrans" cxnId="{37DB0ABF-C5A7-4857-A706-4D4AAC688806}">
      <dgm:prSet/>
      <dgm:spPr/>
      <dgm:t>
        <a:bodyPr/>
        <a:lstStyle/>
        <a:p>
          <a:endParaRPr lang="en-US"/>
        </a:p>
      </dgm:t>
    </dgm:pt>
    <dgm:pt modelId="{56F59512-4B5A-46F2-96D9-207B203726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Genuine responses to comments and messages.</a:t>
          </a:r>
        </a:p>
      </dgm:t>
    </dgm:pt>
    <dgm:pt modelId="{9CF44FAE-8C99-425B-BF12-AA1A904C28A8}" type="parTrans" cxnId="{424530CC-0322-42A8-9D76-6002461FE22A}">
      <dgm:prSet/>
      <dgm:spPr/>
      <dgm:t>
        <a:bodyPr/>
        <a:lstStyle/>
        <a:p>
          <a:endParaRPr lang="en-US"/>
        </a:p>
      </dgm:t>
    </dgm:pt>
    <dgm:pt modelId="{499009F6-0187-478B-B542-A40AC974561B}" type="sibTrans" cxnId="{424530CC-0322-42A8-9D76-6002461FE22A}">
      <dgm:prSet/>
      <dgm:spPr/>
      <dgm:t>
        <a:bodyPr/>
        <a:lstStyle/>
        <a:p>
          <a:endParaRPr lang="en-US"/>
        </a:p>
      </dgm:t>
    </dgm:pt>
    <dgm:pt modelId="{24872477-F1E5-4522-BB14-3405445561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Goal: Feel like a trusted friend in their feed.</a:t>
          </a:r>
        </a:p>
      </dgm:t>
    </dgm:pt>
    <dgm:pt modelId="{DFAB0CBC-FC93-4AF8-A5E6-8F488722D52E}" type="parTrans" cxnId="{5DD01B81-B1BA-4DD6-A19E-EE2EB1221E4F}">
      <dgm:prSet/>
      <dgm:spPr/>
      <dgm:t>
        <a:bodyPr/>
        <a:lstStyle/>
        <a:p>
          <a:endParaRPr lang="en-US"/>
        </a:p>
      </dgm:t>
    </dgm:pt>
    <dgm:pt modelId="{3C2B8F80-9B66-4C2D-BD69-68401B12A4C5}" type="sibTrans" cxnId="{5DD01B81-B1BA-4DD6-A19E-EE2EB1221E4F}">
      <dgm:prSet/>
      <dgm:spPr/>
      <dgm:t>
        <a:bodyPr/>
        <a:lstStyle/>
        <a:p>
          <a:endParaRPr lang="en-US"/>
        </a:p>
      </dgm:t>
    </dgm:pt>
    <dgm:pt modelId="{743C9F6B-9FD6-4CC4-AB82-8D449BD5DCA3}" type="pres">
      <dgm:prSet presAssocID="{859B196E-96A3-447C-91AA-B943215CF9DF}" presName="root" presStyleCnt="0">
        <dgm:presLayoutVars>
          <dgm:dir/>
          <dgm:resizeHandles val="exact"/>
        </dgm:presLayoutVars>
      </dgm:prSet>
      <dgm:spPr/>
    </dgm:pt>
    <dgm:pt modelId="{07EF81F1-8E57-4EBD-A1BF-66AC45111461}" type="pres">
      <dgm:prSet presAssocID="{33F0C613-2ADA-4FF4-BE09-1BB6A3D5D97A}" presName="compNode" presStyleCnt="0"/>
      <dgm:spPr/>
    </dgm:pt>
    <dgm:pt modelId="{DFEB9604-4FE5-4318-8FCD-F4E4CDAF84C2}" type="pres">
      <dgm:prSet presAssocID="{33F0C613-2ADA-4FF4-BE09-1BB6A3D5D97A}" presName="bgRect" presStyleLbl="bgShp" presStyleIdx="0" presStyleCnt="5"/>
      <dgm:spPr/>
    </dgm:pt>
    <dgm:pt modelId="{5DF2975B-D4EC-49BA-91F2-D4E0793CA3AC}" type="pres">
      <dgm:prSet presAssocID="{33F0C613-2ADA-4FF4-BE09-1BB6A3D5D9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E5CB25D-C4E4-4CA6-8A08-08DC9216CF57}" type="pres">
      <dgm:prSet presAssocID="{33F0C613-2ADA-4FF4-BE09-1BB6A3D5D97A}" presName="spaceRect" presStyleCnt="0"/>
      <dgm:spPr/>
    </dgm:pt>
    <dgm:pt modelId="{5387C722-7D73-427D-9495-4C446C469F26}" type="pres">
      <dgm:prSet presAssocID="{33F0C613-2ADA-4FF4-BE09-1BB6A3D5D97A}" presName="parTx" presStyleLbl="revTx" presStyleIdx="0" presStyleCnt="5">
        <dgm:presLayoutVars>
          <dgm:chMax val="0"/>
          <dgm:chPref val="0"/>
        </dgm:presLayoutVars>
      </dgm:prSet>
      <dgm:spPr/>
    </dgm:pt>
    <dgm:pt modelId="{7C93C254-4BD5-469D-8D0D-EDA0A0381444}" type="pres">
      <dgm:prSet presAssocID="{1D66A31B-F9F1-453D-B802-C2B5E7AC031A}" presName="sibTrans" presStyleCnt="0"/>
      <dgm:spPr/>
    </dgm:pt>
    <dgm:pt modelId="{A68E83B2-99B6-4384-8052-C174365E457C}" type="pres">
      <dgm:prSet presAssocID="{AA9B9A35-6C13-4DA7-8222-05DAFBDB6F04}" presName="compNode" presStyleCnt="0"/>
      <dgm:spPr/>
    </dgm:pt>
    <dgm:pt modelId="{EBDF6C72-6F4C-4DC3-A33D-77A0049EF899}" type="pres">
      <dgm:prSet presAssocID="{AA9B9A35-6C13-4DA7-8222-05DAFBDB6F04}" presName="bgRect" presStyleLbl="bgShp" presStyleIdx="1" presStyleCnt="5"/>
      <dgm:spPr/>
    </dgm:pt>
    <dgm:pt modelId="{E3D047FD-1F2D-42C7-865E-1121AA8A065F}" type="pres">
      <dgm:prSet presAssocID="{AA9B9A35-6C13-4DA7-8222-05DAFBDB6F0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1BF91287-3457-4CD1-8EC9-258AFE03C558}" type="pres">
      <dgm:prSet presAssocID="{AA9B9A35-6C13-4DA7-8222-05DAFBDB6F04}" presName="spaceRect" presStyleCnt="0"/>
      <dgm:spPr/>
    </dgm:pt>
    <dgm:pt modelId="{280F0025-83C1-496A-A76C-363A778C8CAF}" type="pres">
      <dgm:prSet presAssocID="{AA9B9A35-6C13-4DA7-8222-05DAFBDB6F04}" presName="parTx" presStyleLbl="revTx" presStyleIdx="1" presStyleCnt="5">
        <dgm:presLayoutVars>
          <dgm:chMax val="0"/>
          <dgm:chPref val="0"/>
        </dgm:presLayoutVars>
      </dgm:prSet>
      <dgm:spPr/>
    </dgm:pt>
    <dgm:pt modelId="{76F9973F-10E1-46B1-A277-B04C9F7D3D4E}" type="pres">
      <dgm:prSet presAssocID="{6432016B-FE25-4F76-BFBB-DC01ABC69E4E}" presName="sibTrans" presStyleCnt="0"/>
      <dgm:spPr/>
    </dgm:pt>
    <dgm:pt modelId="{8B26D9C8-827D-4E58-A322-194EDB10D70C}" type="pres">
      <dgm:prSet presAssocID="{B6A8D972-C0DD-4BC4-B598-FC0EBC657FC1}" presName="compNode" presStyleCnt="0"/>
      <dgm:spPr/>
    </dgm:pt>
    <dgm:pt modelId="{B2CFA8E6-6EF4-41FF-83A6-22039348FB4A}" type="pres">
      <dgm:prSet presAssocID="{B6A8D972-C0DD-4BC4-B598-FC0EBC657FC1}" presName="bgRect" presStyleLbl="bgShp" presStyleIdx="2" presStyleCnt="5"/>
      <dgm:spPr/>
    </dgm:pt>
    <dgm:pt modelId="{4EE91A37-AB22-4DD4-BA4A-62F8D7A7B9F5}" type="pres">
      <dgm:prSet presAssocID="{B6A8D972-C0DD-4BC4-B598-FC0EBC657FC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6F7E3562-14F3-436B-97CB-1FC47E566D8F}" type="pres">
      <dgm:prSet presAssocID="{B6A8D972-C0DD-4BC4-B598-FC0EBC657FC1}" presName="spaceRect" presStyleCnt="0"/>
      <dgm:spPr/>
    </dgm:pt>
    <dgm:pt modelId="{5142434B-4B70-4A1E-BFCF-31F54E387DF7}" type="pres">
      <dgm:prSet presAssocID="{B6A8D972-C0DD-4BC4-B598-FC0EBC657FC1}" presName="parTx" presStyleLbl="revTx" presStyleIdx="2" presStyleCnt="5">
        <dgm:presLayoutVars>
          <dgm:chMax val="0"/>
          <dgm:chPref val="0"/>
        </dgm:presLayoutVars>
      </dgm:prSet>
      <dgm:spPr/>
    </dgm:pt>
    <dgm:pt modelId="{25CEB2F5-0808-4F6F-A753-1EB9C2405CDD}" type="pres">
      <dgm:prSet presAssocID="{57EE8794-A0D1-4F05-9E71-329B25D130AD}" presName="sibTrans" presStyleCnt="0"/>
      <dgm:spPr/>
    </dgm:pt>
    <dgm:pt modelId="{C950549B-5111-4A55-8307-A813D4472A22}" type="pres">
      <dgm:prSet presAssocID="{56F59512-4B5A-46F2-96D9-207B20372630}" presName="compNode" presStyleCnt="0"/>
      <dgm:spPr/>
    </dgm:pt>
    <dgm:pt modelId="{4086FDE8-4551-44A2-A6F6-4CDC8EC85285}" type="pres">
      <dgm:prSet presAssocID="{56F59512-4B5A-46F2-96D9-207B20372630}" presName="bgRect" presStyleLbl="bgShp" presStyleIdx="3" presStyleCnt="5"/>
      <dgm:spPr/>
    </dgm:pt>
    <dgm:pt modelId="{1D0DA330-3113-4EDA-833C-26CE18BA3C08}" type="pres">
      <dgm:prSet presAssocID="{56F59512-4B5A-46F2-96D9-207B2037263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24FCD40F-33BA-43F2-9D6E-060F5F775A2C}" type="pres">
      <dgm:prSet presAssocID="{56F59512-4B5A-46F2-96D9-207B20372630}" presName="spaceRect" presStyleCnt="0"/>
      <dgm:spPr/>
    </dgm:pt>
    <dgm:pt modelId="{AE42FF98-4623-4DB9-A8D2-360A5132BA25}" type="pres">
      <dgm:prSet presAssocID="{56F59512-4B5A-46F2-96D9-207B20372630}" presName="parTx" presStyleLbl="revTx" presStyleIdx="3" presStyleCnt="5">
        <dgm:presLayoutVars>
          <dgm:chMax val="0"/>
          <dgm:chPref val="0"/>
        </dgm:presLayoutVars>
      </dgm:prSet>
      <dgm:spPr/>
    </dgm:pt>
    <dgm:pt modelId="{466B454D-A5B7-49E7-91E5-2725623203C5}" type="pres">
      <dgm:prSet presAssocID="{499009F6-0187-478B-B542-A40AC974561B}" presName="sibTrans" presStyleCnt="0"/>
      <dgm:spPr/>
    </dgm:pt>
    <dgm:pt modelId="{53D83994-8687-4D5C-8A28-C47EA84A4034}" type="pres">
      <dgm:prSet presAssocID="{24872477-F1E5-4522-BB14-34054455615C}" presName="compNode" presStyleCnt="0"/>
      <dgm:spPr/>
    </dgm:pt>
    <dgm:pt modelId="{08DA3025-EF7F-4866-82B5-4B950DE60E17}" type="pres">
      <dgm:prSet presAssocID="{24872477-F1E5-4522-BB14-34054455615C}" presName="bgRect" presStyleLbl="bgShp" presStyleIdx="4" presStyleCnt="5"/>
      <dgm:spPr/>
    </dgm:pt>
    <dgm:pt modelId="{E696BCDD-A33F-4E0D-A052-ACC7A9A6123C}" type="pres">
      <dgm:prSet presAssocID="{24872477-F1E5-4522-BB14-3405445561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3D13B7E-4254-4A09-8406-ACCEB825B122}" type="pres">
      <dgm:prSet presAssocID="{24872477-F1E5-4522-BB14-34054455615C}" presName="spaceRect" presStyleCnt="0"/>
      <dgm:spPr/>
    </dgm:pt>
    <dgm:pt modelId="{A782565F-D98A-4B1B-BCCE-9949D83C3F0E}" type="pres">
      <dgm:prSet presAssocID="{24872477-F1E5-4522-BB14-34054455615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4B3C025-58E4-4783-95FC-D3E4F35126D8}" type="presOf" srcId="{AA9B9A35-6C13-4DA7-8222-05DAFBDB6F04}" destId="{280F0025-83C1-496A-A76C-363A778C8CAF}" srcOrd="0" destOrd="0" presId="urn:microsoft.com/office/officeart/2018/2/layout/IconVerticalSolidList"/>
    <dgm:cxn modelId="{B5E9DF78-640C-4FE8-B27B-8343B1C20665}" type="presOf" srcId="{B6A8D972-C0DD-4BC4-B598-FC0EBC657FC1}" destId="{5142434B-4B70-4A1E-BFCF-31F54E387DF7}" srcOrd="0" destOrd="0" presId="urn:microsoft.com/office/officeart/2018/2/layout/IconVerticalSolidList"/>
    <dgm:cxn modelId="{5DD01B81-B1BA-4DD6-A19E-EE2EB1221E4F}" srcId="{859B196E-96A3-447C-91AA-B943215CF9DF}" destId="{24872477-F1E5-4522-BB14-34054455615C}" srcOrd="4" destOrd="0" parTransId="{DFAB0CBC-FC93-4AF8-A5E6-8F488722D52E}" sibTransId="{3C2B8F80-9B66-4C2D-BD69-68401B12A4C5}"/>
    <dgm:cxn modelId="{167E8AA7-DF2C-4D13-B08E-35E4D3FEDCDD}" type="presOf" srcId="{33F0C613-2ADA-4FF4-BE09-1BB6A3D5D97A}" destId="{5387C722-7D73-427D-9495-4C446C469F26}" srcOrd="0" destOrd="0" presId="urn:microsoft.com/office/officeart/2018/2/layout/IconVerticalSolidList"/>
    <dgm:cxn modelId="{606944AE-E044-4CD0-BDED-CE257A4A8AA0}" type="presOf" srcId="{56F59512-4B5A-46F2-96D9-207B20372630}" destId="{AE42FF98-4623-4DB9-A8D2-360A5132BA25}" srcOrd="0" destOrd="0" presId="urn:microsoft.com/office/officeart/2018/2/layout/IconVerticalSolidList"/>
    <dgm:cxn modelId="{1572C3B3-C588-43E0-A26E-E1CFC65013CA}" type="presOf" srcId="{859B196E-96A3-447C-91AA-B943215CF9DF}" destId="{743C9F6B-9FD6-4CC4-AB82-8D449BD5DCA3}" srcOrd="0" destOrd="0" presId="urn:microsoft.com/office/officeart/2018/2/layout/IconVerticalSolidList"/>
    <dgm:cxn modelId="{5D9273B6-15D1-41E2-9EC2-1E304D20EED7}" srcId="{859B196E-96A3-447C-91AA-B943215CF9DF}" destId="{AA9B9A35-6C13-4DA7-8222-05DAFBDB6F04}" srcOrd="1" destOrd="0" parTransId="{693DBF1B-9A2C-490E-9A92-BD2EEE835AE9}" sibTransId="{6432016B-FE25-4F76-BFBB-DC01ABC69E4E}"/>
    <dgm:cxn modelId="{A0625BB7-81BA-495A-9C74-6AF826C0E192}" type="presOf" srcId="{24872477-F1E5-4522-BB14-34054455615C}" destId="{A782565F-D98A-4B1B-BCCE-9949D83C3F0E}" srcOrd="0" destOrd="0" presId="urn:microsoft.com/office/officeart/2018/2/layout/IconVerticalSolidList"/>
    <dgm:cxn modelId="{37DB0ABF-C5A7-4857-A706-4D4AAC688806}" srcId="{859B196E-96A3-447C-91AA-B943215CF9DF}" destId="{B6A8D972-C0DD-4BC4-B598-FC0EBC657FC1}" srcOrd="2" destOrd="0" parTransId="{890C3732-09B7-405D-9536-728513A4F0DD}" sibTransId="{57EE8794-A0D1-4F05-9E71-329B25D130AD}"/>
    <dgm:cxn modelId="{424530CC-0322-42A8-9D76-6002461FE22A}" srcId="{859B196E-96A3-447C-91AA-B943215CF9DF}" destId="{56F59512-4B5A-46F2-96D9-207B20372630}" srcOrd="3" destOrd="0" parTransId="{9CF44FAE-8C99-425B-BF12-AA1A904C28A8}" sibTransId="{499009F6-0187-478B-B542-A40AC974561B}"/>
    <dgm:cxn modelId="{51CCA2FD-5A53-4669-ADF5-F15312F7BC3E}" srcId="{859B196E-96A3-447C-91AA-B943215CF9DF}" destId="{33F0C613-2ADA-4FF4-BE09-1BB6A3D5D97A}" srcOrd="0" destOrd="0" parTransId="{9DEC21D6-4D3C-43D7-B738-237FABFD5935}" sibTransId="{1D66A31B-F9F1-453D-B802-C2B5E7AC031A}"/>
    <dgm:cxn modelId="{E876E65A-58A9-46D2-A5FB-EBEE72612E19}" type="presParOf" srcId="{743C9F6B-9FD6-4CC4-AB82-8D449BD5DCA3}" destId="{07EF81F1-8E57-4EBD-A1BF-66AC45111461}" srcOrd="0" destOrd="0" presId="urn:microsoft.com/office/officeart/2018/2/layout/IconVerticalSolidList"/>
    <dgm:cxn modelId="{FF94834C-EB26-420F-B2F7-FF1FF92EF098}" type="presParOf" srcId="{07EF81F1-8E57-4EBD-A1BF-66AC45111461}" destId="{DFEB9604-4FE5-4318-8FCD-F4E4CDAF84C2}" srcOrd="0" destOrd="0" presId="urn:microsoft.com/office/officeart/2018/2/layout/IconVerticalSolidList"/>
    <dgm:cxn modelId="{10ED12BD-9026-4843-8C87-12873871BCE4}" type="presParOf" srcId="{07EF81F1-8E57-4EBD-A1BF-66AC45111461}" destId="{5DF2975B-D4EC-49BA-91F2-D4E0793CA3AC}" srcOrd="1" destOrd="0" presId="urn:microsoft.com/office/officeart/2018/2/layout/IconVerticalSolidList"/>
    <dgm:cxn modelId="{25FE85B3-D588-4624-9FBC-00ABB7D52A17}" type="presParOf" srcId="{07EF81F1-8E57-4EBD-A1BF-66AC45111461}" destId="{4E5CB25D-C4E4-4CA6-8A08-08DC9216CF57}" srcOrd="2" destOrd="0" presId="urn:microsoft.com/office/officeart/2018/2/layout/IconVerticalSolidList"/>
    <dgm:cxn modelId="{5A0DC770-15AE-437E-9ABE-B9959E6AD71E}" type="presParOf" srcId="{07EF81F1-8E57-4EBD-A1BF-66AC45111461}" destId="{5387C722-7D73-427D-9495-4C446C469F26}" srcOrd="3" destOrd="0" presId="urn:microsoft.com/office/officeart/2018/2/layout/IconVerticalSolidList"/>
    <dgm:cxn modelId="{96CAB0AE-88D0-4FC4-AB83-1282293345C4}" type="presParOf" srcId="{743C9F6B-9FD6-4CC4-AB82-8D449BD5DCA3}" destId="{7C93C254-4BD5-469D-8D0D-EDA0A0381444}" srcOrd="1" destOrd="0" presId="urn:microsoft.com/office/officeart/2018/2/layout/IconVerticalSolidList"/>
    <dgm:cxn modelId="{204D7779-5299-4E30-92A8-32910E5F34F9}" type="presParOf" srcId="{743C9F6B-9FD6-4CC4-AB82-8D449BD5DCA3}" destId="{A68E83B2-99B6-4384-8052-C174365E457C}" srcOrd="2" destOrd="0" presId="urn:microsoft.com/office/officeart/2018/2/layout/IconVerticalSolidList"/>
    <dgm:cxn modelId="{BA022B80-B8B3-4391-A136-3D60D067734A}" type="presParOf" srcId="{A68E83B2-99B6-4384-8052-C174365E457C}" destId="{EBDF6C72-6F4C-4DC3-A33D-77A0049EF899}" srcOrd="0" destOrd="0" presId="urn:microsoft.com/office/officeart/2018/2/layout/IconVerticalSolidList"/>
    <dgm:cxn modelId="{508D4120-6DD2-489B-AD7D-E7A06C55E0D3}" type="presParOf" srcId="{A68E83B2-99B6-4384-8052-C174365E457C}" destId="{E3D047FD-1F2D-42C7-865E-1121AA8A065F}" srcOrd="1" destOrd="0" presId="urn:microsoft.com/office/officeart/2018/2/layout/IconVerticalSolidList"/>
    <dgm:cxn modelId="{F4F00E27-72A5-4074-A81C-FC1C323E7DD2}" type="presParOf" srcId="{A68E83B2-99B6-4384-8052-C174365E457C}" destId="{1BF91287-3457-4CD1-8EC9-258AFE03C558}" srcOrd="2" destOrd="0" presId="urn:microsoft.com/office/officeart/2018/2/layout/IconVerticalSolidList"/>
    <dgm:cxn modelId="{8BCB7504-0425-444E-9B0A-3AA23C7672F2}" type="presParOf" srcId="{A68E83B2-99B6-4384-8052-C174365E457C}" destId="{280F0025-83C1-496A-A76C-363A778C8CAF}" srcOrd="3" destOrd="0" presId="urn:microsoft.com/office/officeart/2018/2/layout/IconVerticalSolidList"/>
    <dgm:cxn modelId="{89A7E4A6-F51F-4396-B3C6-AD60EA79A304}" type="presParOf" srcId="{743C9F6B-9FD6-4CC4-AB82-8D449BD5DCA3}" destId="{76F9973F-10E1-46B1-A277-B04C9F7D3D4E}" srcOrd="3" destOrd="0" presId="urn:microsoft.com/office/officeart/2018/2/layout/IconVerticalSolidList"/>
    <dgm:cxn modelId="{9052610D-E0F3-439C-8E92-3EE65F1258B4}" type="presParOf" srcId="{743C9F6B-9FD6-4CC4-AB82-8D449BD5DCA3}" destId="{8B26D9C8-827D-4E58-A322-194EDB10D70C}" srcOrd="4" destOrd="0" presId="urn:microsoft.com/office/officeart/2018/2/layout/IconVerticalSolidList"/>
    <dgm:cxn modelId="{2E5C3C87-1DA4-4C20-84F8-18BD4992D98F}" type="presParOf" srcId="{8B26D9C8-827D-4E58-A322-194EDB10D70C}" destId="{B2CFA8E6-6EF4-41FF-83A6-22039348FB4A}" srcOrd="0" destOrd="0" presId="urn:microsoft.com/office/officeart/2018/2/layout/IconVerticalSolidList"/>
    <dgm:cxn modelId="{9D1D999E-4E55-4D13-A04D-ED0546C2BCC7}" type="presParOf" srcId="{8B26D9C8-827D-4E58-A322-194EDB10D70C}" destId="{4EE91A37-AB22-4DD4-BA4A-62F8D7A7B9F5}" srcOrd="1" destOrd="0" presId="urn:microsoft.com/office/officeart/2018/2/layout/IconVerticalSolidList"/>
    <dgm:cxn modelId="{E7B4AB69-FDDB-440F-A221-98F1F60868DB}" type="presParOf" srcId="{8B26D9C8-827D-4E58-A322-194EDB10D70C}" destId="{6F7E3562-14F3-436B-97CB-1FC47E566D8F}" srcOrd="2" destOrd="0" presId="urn:microsoft.com/office/officeart/2018/2/layout/IconVerticalSolidList"/>
    <dgm:cxn modelId="{E7355FB0-5B27-45DC-A778-5E22454E5C8D}" type="presParOf" srcId="{8B26D9C8-827D-4E58-A322-194EDB10D70C}" destId="{5142434B-4B70-4A1E-BFCF-31F54E387DF7}" srcOrd="3" destOrd="0" presId="urn:microsoft.com/office/officeart/2018/2/layout/IconVerticalSolidList"/>
    <dgm:cxn modelId="{F52ACBB0-031A-49E5-AD07-0CDD1A32A87C}" type="presParOf" srcId="{743C9F6B-9FD6-4CC4-AB82-8D449BD5DCA3}" destId="{25CEB2F5-0808-4F6F-A753-1EB9C2405CDD}" srcOrd="5" destOrd="0" presId="urn:microsoft.com/office/officeart/2018/2/layout/IconVerticalSolidList"/>
    <dgm:cxn modelId="{EA66A1CF-1715-4E3F-9E95-92BA780EB355}" type="presParOf" srcId="{743C9F6B-9FD6-4CC4-AB82-8D449BD5DCA3}" destId="{C950549B-5111-4A55-8307-A813D4472A22}" srcOrd="6" destOrd="0" presId="urn:microsoft.com/office/officeart/2018/2/layout/IconVerticalSolidList"/>
    <dgm:cxn modelId="{7DB88757-EF33-41C6-8FBF-444C5EEFD0E0}" type="presParOf" srcId="{C950549B-5111-4A55-8307-A813D4472A22}" destId="{4086FDE8-4551-44A2-A6F6-4CDC8EC85285}" srcOrd="0" destOrd="0" presId="urn:microsoft.com/office/officeart/2018/2/layout/IconVerticalSolidList"/>
    <dgm:cxn modelId="{E8C0B951-DFC8-43D4-B525-FAFC908D4751}" type="presParOf" srcId="{C950549B-5111-4A55-8307-A813D4472A22}" destId="{1D0DA330-3113-4EDA-833C-26CE18BA3C08}" srcOrd="1" destOrd="0" presId="urn:microsoft.com/office/officeart/2018/2/layout/IconVerticalSolidList"/>
    <dgm:cxn modelId="{F837DB12-0D5C-43C3-A17D-054E58A64FAD}" type="presParOf" srcId="{C950549B-5111-4A55-8307-A813D4472A22}" destId="{24FCD40F-33BA-43F2-9D6E-060F5F775A2C}" srcOrd="2" destOrd="0" presId="urn:microsoft.com/office/officeart/2018/2/layout/IconVerticalSolidList"/>
    <dgm:cxn modelId="{2E86CDCF-FEAF-4A4B-A628-AF8292DFED94}" type="presParOf" srcId="{C950549B-5111-4A55-8307-A813D4472A22}" destId="{AE42FF98-4623-4DB9-A8D2-360A5132BA25}" srcOrd="3" destOrd="0" presId="urn:microsoft.com/office/officeart/2018/2/layout/IconVerticalSolidList"/>
    <dgm:cxn modelId="{74558790-7343-4986-BD56-B38A2E4F901F}" type="presParOf" srcId="{743C9F6B-9FD6-4CC4-AB82-8D449BD5DCA3}" destId="{466B454D-A5B7-49E7-91E5-2725623203C5}" srcOrd="7" destOrd="0" presId="urn:microsoft.com/office/officeart/2018/2/layout/IconVerticalSolidList"/>
    <dgm:cxn modelId="{F78EC697-FB9F-4F8D-9657-1831B9E84CAC}" type="presParOf" srcId="{743C9F6B-9FD6-4CC4-AB82-8D449BD5DCA3}" destId="{53D83994-8687-4D5C-8A28-C47EA84A4034}" srcOrd="8" destOrd="0" presId="urn:microsoft.com/office/officeart/2018/2/layout/IconVerticalSolidList"/>
    <dgm:cxn modelId="{3AD330AF-0A31-4812-AA28-80ED71B113F1}" type="presParOf" srcId="{53D83994-8687-4D5C-8A28-C47EA84A4034}" destId="{08DA3025-EF7F-4866-82B5-4B950DE60E17}" srcOrd="0" destOrd="0" presId="urn:microsoft.com/office/officeart/2018/2/layout/IconVerticalSolidList"/>
    <dgm:cxn modelId="{1486FDF0-51B0-4D65-8142-3B934F130E92}" type="presParOf" srcId="{53D83994-8687-4D5C-8A28-C47EA84A4034}" destId="{E696BCDD-A33F-4E0D-A052-ACC7A9A6123C}" srcOrd="1" destOrd="0" presId="urn:microsoft.com/office/officeart/2018/2/layout/IconVerticalSolidList"/>
    <dgm:cxn modelId="{CA386A96-390D-40E4-814F-4B02BF92095F}" type="presParOf" srcId="{53D83994-8687-4D5C-8A28-C47EA84A4034}" destId="{E3D13B7E-4254-4A09-8406-ACCEB825B122}" srcOrd="2" destOrd="0" presId="urn:microsoft.com/office/officeart/2018/2/layout/IconVerticalSolidList"/>
    <dgm:cxn modelId="{692974C1-90D4-4567-865D-2A607355B323}" type="presParOf" srcId="{53D83994-8687-4D5C-8A28-C47EA84A4034}" destId="{A782565F-D98A-4B1B-BCCE-9949D83C3F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0C7F72-D4F1-4117-8BD4-67EA8AF131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7A38C1-68C8-4AEF-9BA0-E3F2E9FA8349}">
      <dgm:prSet/>
      <dgm:spPr/>
      <dgm:t>
        <a:bodyPr/>
        <a:lstStyle/>
        <a:p>
          <a:r>
            <a:rPr lang="en-US"/>
            <a:t>The Power of Paper</a:t>
          </a:r>
        </a:p>
      </dgm:t>
    </dgm:pt>
    <dgm:pt modelId="{B6D0E7F6-31FF-4CD5-AC38-29193AF831DD}" type="parTrans" cxnId="{70D22D47-F59E-4949-8719-6512ADBD46CD}">
      <dgm:prSet/>
      <dgm:spPr/>
      <dgm:t>
        <a:bodyPr/>
        <a:lstStyle/>
        <a:p>
          <a:endParaRPr lang="en-US"/>
        </a:p>
      </dgm:t>
    </dgm:pt>
    <dgm:pt modelId="{3398358A-E564-40FA-9517-82F0CA98A635}" type="sibTrans" cxnId="{70D22D47-F59E-4949-8719-6512ADBD46CD}">
      <dgm:prSet/>
      <dgm:spPr/>
      <dgm:t>
        <a:bodyPr/>
        <a:lstStyle/>
        <a:p>
          <a:endParaRPr lang="en-US"/>
        </a:p>
      </dgm:t>
    </dgm:pt>
    <dgm:pt modelId="{F73A680B-0A10-409A-BDC1-8E724B2876E4}">
      <dgm:prSet/>
      <dgm:spPr/>
      <dgm:t>
        <a:bodyPr/>
        <a:lstStyle/>
        <a:p>
          <a:r>
            <a:rPr lang="en-US"/>
            <a:t>Welcome packs with letter, worksheet, and small gift.</a:t>
          </a:r>
        </a:p>
      </dgm:t>
    </dgm:pt>
    <dgm:pt modelId="{7FB17A0A-5C3E-4586-ADDD-0386A8150701}" type="parTrans" cxnId="{48CE136A-6124-4FCE-B670-58BE934D903D}">
      <dgm:prSet/>
      <dgm:spPr/>
      <dgm:t>
        <a:bodyPr/>
        <a:lstStyle/>
        <a:p>
          <a:endParaRPr lang="en-US"/>
        </a:p>
      </dgm:t>
    </dgm:pt>
    <dgm:pt modelId="{D3C65612-2283-482F-942D-7DB03D2D5B22}" type="sibTrans" cxnId="{48CE136A-6124-4FCE-B670-58BE934D903D}">
      <dgm:prSet/>
      <dgm:spPr/>
      <dgm:t>
        <a:bodyPr/>
        <a:lstStyle/>
        <a:p>
          <a:endParaRPr lang="en-US"/>
        </a:p>
      </dgm:t>
    </dgm:pt>
    <dgm:pt modelId="{D9941B64-F143-4B7F-991B-4B2B2FC910FC}">
      <dgm:prSet/>
      <dgm:spPr/>
      <dgm:t>
        <a:bodyPr/>
        <a:lstStyle/>
        <a:p>
          <a:r>
            <a:rPr lang="en-US"/>
            <a:t>Session journals for reflection between meetings.</a:t>
          </a:r>
        </a:p>
      </dgm:t>
    </dgm:pt>
    <dgm:pt modelId="{0593B320-5C52-4984-9303-66B9D2CD0C10}" type="parTrans" cxnId="{C74685F8-6C8D-4E03-8C76-65F09F939D96}">
      <dgm:prSet/>
      <dgm:spPr/>
      <dgm:t>
        <a:bodyPr/>
        <a:lstStyle/>
        <a:p>
          <a:endParaRPr lang="en-US"/>
        </a:p>
      </dgm:t>
    </dgm:pt>
    <dgm:pt modelId="{1FD4A732-E334-4275-BE28-11F6A94B6904}" type="sibTrans" cxnId="{C74685F8-6C8D-4E03-8C76-65F09F939D96}">
      <dgm:prSet/>
      <dgm:spPr/>
      <dgm:t>
        <a:bodyPr/>
        <a:lstStyle/>
        <a:p>
          <a:endParaRPr lang="en-US"/>
        </a:p>
      </dgm:t>
    </dgm:pt>
    <dgm:pt modelId="{73010927-26BC-4651-B475-B3BBEC975A9B}">
      <dgm:prSet/>
      <dgm:spPr/>
      <dgm:t>
        <a:bodyPr/>
        <a:lstStyle/>
        <a:p>
          <a:r>
            <a:rPr lang="en-US"/>
            <a:t>Minimalist business cards with space for personal notes.</a:t>
          </a:r>
        </a:p>
      </dgm:t>
    </dgm:pt>
    <dgm:pt modelId="{26DF9C46-DF3F-4FA6-9E91-7BA448EFD86C}" type="parTrans" cxnId="{19AC7D96-3716-4800-88AA-8B61268A85E4}">
      <dgm:prSet/>
      <dgm:spPr/>
      <dgm:t>
        <a:bodyPr/>
        <a:lstStyle/>
        <a:p>
          <a:endParaRPr lang="en-US"/>
        </a:p>
      </dgm:t>
    </dgm:pt>
    <dgm:pt modelId="{E1E77204-FEDB-4E8E-96EA-540D0C333064}" type="sibTrans" cxnId="{19AC7D96-3716-4800-88AA-8B61268A85E4}">
      <dgm:prSet/>
      <dgm:spPr/>
      <dgm:t>
        <a:bodyPr/>
        <a:lstStyle/>
        <a:p>
          <a:endParaRPr lang="en-US"/>
        </a:p>
      </dgm:t>
    </dgm:pt>
    <dgm:pt modelId="{ABA61883-FC40-4467-AAAE-6909CD9EEFF5}">
      <dgm:prSet/>
      <dgm:spPr/>
      <dgm:t>
        <a:bodyPr/>
        <a:lstStyle/>
        <a:p>
          <a:r>
            <a:rPr lang="en-US"/>
            <a:t>Goal: Make mentorship feel tangible and memorable.</a:t>
          </a:r>
        </a:p>
      </dgm:t>
    </dgm:pt>
    <dgm:pt modelId="{814187E8-DD3E-4C68-ACA6-2427B6D2D7FB}" type="parTrans" cxnId="{FB7C440E-AC73-473D-A714-2776C1745E4C}">
      <dgm:prSet/>
      <dgm:spPr/>
      <dgm:t>
        <a:bodyPr/>
        <a:lstStyle/>
        <a:p>
          <a:endParaRPr lang="en-US"/>
        </a:p>
      </dgm:t>
    </dgm:pt>
    <dgm:pt modelId="{95904600-3882-4B37-AF28-5390A5EA7A4D}" type="sibTrans" cxnId="{FB7C440E-AC73-473D-A714-2776C1745E4C}">
      <dgm:prSet/>
      <dgm:spPr/>
      <dgm:t>
        <a:bodyPr/>
        <a:lstStyle/>
        <a:p>
          <a:endParaRPr lang="en-US"/>
        </a:p>
      </dgm:t>
    </dgm:pt>
    <dgm:pt modelId="{8117207C-B548-4072-8C82-7440E1A3DE1D}" type="pres">
      <dgm:prSet presAssocID="{CC0C7F72-D4F1-4117-8BD4-67EA8AF13191}" presName="linear" presStyleCnt="0">
        <dgm:presLayoutVars>
          <dgm:animLvl val="lvl"/>
          <dgm:resizeHandles val="exact"/>
        </dgm:presLayoutVars>
      </dgm:prSet>
      <dgm:spPr/>
    </dgm:pt>
    <dgm:pt modelId="{C501A4B2-D3A2-48CE-B1BA-5F2F0BD77A1A}" type="pres">
      <dgm:prSet presAssocID="{0F7A38C1-68C8-4AEF-9BA0-E3F2E9FA834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7FD8460-9E8F-4CAE-BB9D-B7E5710BEC31}" type="pres">
      <dgm:prSet presAssocID="{3398358A-E564-40FA-9517-82F0CA98A635}" presName="spacer" presStyleCnt="0"/>
      <dgm:spPr/>
    </dgm:pt>
    <dgm:pt modelId="{F3D61771-67A0-4B6F-B0B4-7ECEAD8AC207}" type="pres">
      <dgm:prSet presAssocID="{F73A680B-0A10-409A-BDC1-8E724B2876E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BE47448-3B6E-4874-8C09-D25E04FCD4D8}" type="pres">
      <dgm:prSet presAssocID="{D3C65612-2283-482F-942D-7DB03D2D5B22}" presName="spacer" presStyleCnt="0"/>
      <dgm:spPr/>
    </dgm:pt>
    <dgm:pt modelId="{15FF97C4-02A0-4D8E-8927-F36C1551B436}" type="pres">
      <dgm:prSet presAssocID="{D9941B64-F143-4B7F-991B-4B2B2FC910F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926C826-1364-4613-8EB9-BA8028A3EDB9}" type="pres">
      <dgm:prSet presAssocID="{1FD4A732-E334-4275-BE28-11F6A94B6904}" presName="spacer" presStyleCnt="0"/>
      <dgm:spPr/>
    </dgm:pt>
    <dgm:pt modelId="{78089727-194D-435D-BADB-E07C0629E78D}" type="pres">
      <dgm:prSet presAssocID="{73010927-26BC-4651-B475-B3BBEC975A9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EEAF9EC-C946-4989-B742-26979AD28102}" type="pres">
      <dgm:prSet presAssocID="{E1E77204-FEDB-4E8E-96EA-540D0C333064}" presName="spacer" presStyleCnt="0"/>
      <dgm:spPr/>
    </dgm:pt>
    <dgm:pt modelId="{007E1F7E-0229-4125-9617-EF862E39A6B3}" type="pres">
      <dgm:prSet presAssocID="{ABA61883-FC40-4467-AAAE-6909CD9EEFF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B7C440E-AC73-473D-A714-2776C1745E4C}" srcId="{CC0C7F72-D4F1-4117-8BD4-67EA8AF13191}" destId="{ABA61883-FC40-4467-AAAE-6909CD9EEFF5}" srcOrd="4" destOrd="0" parTransId="{814187E8-DD3E-4C68-ACA6-2427B6D2D7FB}" sibTransId="{95904600-3882-4B37-AF28-5390A5EA7A4D}"/>
    <dgm:cxn modelId="{B172FA19-9D9F-4CE6-823B-082A62612FA7}" type="presOf" srcId="{D9941B64-F143-4B7F-991B-4B2B2FC910FC}" destId="{15FF97C4-02A0-4D8E-8927-F36C1551B436}" srcOrd="0" destOrd="0" presId="urn:microsoft.com/office/officeart/2005/8/layout/vList2"/>
    <dgm:cxn modelId="{B06EC85C-0C88-4A1D-A3A8-FD6025065742}" type="presOf" srcId="{73010927-26BC-4651-B475-B3BBEC975A9B}" destId="{78089727-194D-435D-BADB-E07C0629E78D}" srcOrd="0" destOrd="0" presId="urn:microsoft.com/office/officeart/2005/8/layout/vList2"/>
    <dgm:cxn modelId="{70D22D47-F59E-4949-8719-6512ADBD46CD}" srcId="{CC0C7F72-D4F1-4117-8BD4-67EA8AF13191}" destId="{0F7A38C1-68C8-4AEF-9BA0-E3F2E9FA8349}" srcOrd="0" destOrd="0" parTransId="{B6D0E7F6-31FF-4CD5-AC38-29193AF831DD}" sibTransId="{3398358A-E564-40FA-9517-82F0CA98A635}"/>
    <dgm:cxn modelId="{48CE136A-6124-4FCE-B670-58BE934D903D}" srcId="{CC0C7F72-D4F1-4117-8BD4-67EA8AF13191}" destId="{F73A680B-0A10-409A-BDC1-8E724B2876E4}" srcOrd="1" destOrd="0" parTransId="{7FB17A0A-5C3E-4586-ADDD-0386A8150701}" sibTransId="{D3C65612-2283-482F-942D-7DB03D2D5B22}"/>
    <dgm:cxn modelId="{D0D4EF72-E159-4EA1-B4E8-301E03772F08}" type="presOf" srcId="{ABA61883-FC40-4467-AAAE-6909CD9EEFF5}" destId="{007E1F7E-0229-4125-9617-EF862E39A6B3}" srcOrd="0" destOrd="0" presId="urn:microsoft.com/office/officeart/2005/8/layout/vList2"/>
    <dgm:cxn modelId="{EC71438D-7397-4AAC-A28B-98B131EF61F6}" type="presOf" srcId="{F73A680B-0A10-409A-BDC1-8E724B2876E4}" destId="{F3D61771-67A0-4B6F-B0B4-7ECEAD8AC207}" srcOrd="0" destOrd="0" presId="urn:microsoft.com/office/officeart/2005/8/layout/vList2"/>
    <dgm:cxn modelId="{19AC7D96-3716-4800-88AA-8B61268A85E4}" srcId="{CC0C7F72-D4F1-4117-8BD4-67EA8AF13191}" destId="{73010927-26BC-4651-B475-B3BBEC975A9B}" srcOrd="3" destOrd="0" parTransId="{26DF9C46-DF3F-4FA6-9E91-7BA448EFD86C}" sibTransId="{E1E77204-FEDB-4E8E-96EA-540D0C333064}"/>
    <dgm:cxn modelId="{6EC298A7-F41A-4A68-813E-2A8A5A286317}" type="presOf" srcId="{0F7A38C1-68C8-4AEF-9BA0-E3F2E9FA8349}" destId="{C501A4B2-D3A2-48CE-B1BA-5F2F0BD77A1A}" srcOrd="0" destOrd="0" presId="urn:microsoft.com/office/officeart/2005/8/layout/vList2"/>
    <dgm:cxn modelId="{690159C8-9ECD-4CD2-AB55-6BA89BC94AB0}" type="presOf" srcId="{CC0C7F72-D4F1-4117-8BD4-67EA8AF13191}" destId="{8117207C-B548-4072-8C82-7440E1A3DE1D}" srcOrd="0" destOrd="0" presId="urn:microsoft.com/office/officeart/2005/8/layout/vList2"/>
    <dgm:cxn modelId="{C74685F8-6C8D-4E03-8C76-65F09F939D96}" srcId="{CC0C7F72-D4F1-4117-8BD4-67EA8AF13191}" destId="{D9941B64-F143-4B7F-991B-4B2B2FC910FC}" srcOrd="2" destOrd="0" parTransId="{0593B320-5C52-4984-9303-66B9D2CD0C10}" sibTransId="{1FD4A732-E334-4275-BE28-11F6A94B6904}"/>
    <dgm:cxn modelId="{EC7DE3C0-A360-4B36-92D1-7BC2FBC59A66}" type="presParOf" srcId="{8117207C-B548-4072-8C82-7440E1A3DE1D}" destId="{C501A4B2-D3A2-48CE-B1BA-5F2F0BD77A1A}" srcOrd="0" destOrd="0" presId="urn:microsoft.com/office/officeart/2005/8/layout/vList2"/>
    <dgm:cxn modelId="{183CBF62-03B9-4EA9-B684-DE6BA8432E00}" type="presParOf" srcId="{8117207C-B548-4072-8C82-7440E1A3DE1D}" destId="{27FD8460-9E8F-4CAE-BB9D-B7E5710BEC31}" srcOrd="1" destOrd="0" presId="urn:microsoft.com/office/officeart/2005/8/layout/vList2"/>
    <dgm:cxn modelId="{C5D79A2E-1C75-4876-A3B5-AE6BAF084165}" type="presParOf" srcId="{8117207C-B548-4072-8C82-7440E1A3DE1D}" destId="{F3D61771-67A0-4B6F-B0B4-7ECEAD8AC207}" srcOrd="2" destOrd="0" presId="urn:microsoft.com/office/officeart/2005/8/layout/vList2"/>
    <dgm:cxn modelId="{486F8274-C02F-4B0F-9CD5-3F894506B713}" type="presParOf" srcId="{8117207C-B548-4072-8C82-7440E1A3DE1D}" destId="{1BE47448-3B6E-4874-8C09-D25E04FCD4D8}" srcOrd="3" destOrd="0" presId="urn:microsoft.com/office/officeart/2005/8/layout/vList2"/>
    <dgm:cxn modelId="{E79A18FA-7EE3-4126-904D-3C6E75280D97}" type="presParOf" srcId="{8117207C-B548-4072-8C82-7440E1A3DE1D}" destId="{15FF97C4-02A0-4D8E-8927-F36C1551B436}" srcOrd="4" destOrd="0" presId="urn:microsoft.com/office/officeart/2005/8/layout/vList2"/>
    <dgm:cxn modelId="{623C91F0-FCFD-42EB-8F14-285189647221}" type="presParOf" srcId="{8117207C-B548-4072-8C82-7440E1A3DE1D}" destId="{C926C826-1364-4613-8EB9-BA8028A3EDB9}" srcOrd="5" destOrd="0" presId="urn:microsoft.com/office/officeart/2005/8/layout/vList2"/>
    <dgm:cxn modelId="{76AC3179-A28B-4566-8989-15B26D8EFA5D}" type="presParOf" srcId="{8117207C-B548-4072-8C82-7440E1A3DE1D}" destId="{78089727-194D-435D-BADB-E07C0629E78D}" srcOrd="6" destOrd="0" presId="urn:microsoft.com/office/officeart/2005/8/layout/vList2"/>
    <dgm:cxn modelId="{1F0F157A-EA1B-4A79-95D5-AC5B7DAFE55A}" type="presParOf" srcId="{8117207C-B548-4072-8C82-7440E1A3DE1D}" destId="{8EEAF9EC-C946-4989-B742-26979AD28102}" srcOrd="7" destOrd="0" presId="urn:microsoft.com/office/officeart/2005/8/layout/vList2"/>
    <dgm:cxn modelId="{C9D6130C-2336-4DB0-9927-B09F0B1CFC05}" type="presParOf" srcId="{8117207C-B548-4072-8C82-7440E1A3DE1D}" destId="{007E1F7E-0229-4125-9617-EF862E39A6B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FF700B-08CF-4A35-B66A-FA92E3C9446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FDC7CF-ACF7-4D94-B1FE-CB4C4DFA55AE}">
      <dgm:prSet/>
      <dgm:spPr/>
      <dgm:t>
        <a:bodyPr/>
        <a:lstStyle/>
        <a:p>
          <a:r>
            <a:rPr lang="en-US"/>
            <a:t>The Most Important Brand Touchpoint</a:t>
          </a:r>
        </a:p>
      </dgm:t>
    </dgm:pt>
    <dgm:pt modelId="{3B200A3E-A415-4F7F-8AA1-648792253B2F}" type="parTrans" cxnId="{D52A2C92-B1AF-42B4-8604-1008FA9C8FEE}">
      <dgm:prSet/>
      <dgm:spPr/>
      <dgm:t>
        <a:bodyPr/>
        <a:lstStyle/>
        <a:p>
          <a:endParaRPr lang="en-US"/>
        </a:p>
      </dgm:t>
    </dgm:pt>
    <dgm:pt modelId="{BAE1C2F1-C95C-44D4-88E3-2438D1903C73}" type="sibTrans" cxnId="{D52A2C92-B1AF-42B4-8604-1008FA9C8FEE}">
      <dgm:prSet/>
      <dgm:spPr/>
      <dgm:t>
        <a:bodyPr/>
        <a:lstStyle/>
        <a:p>
          <a:endParaRPr lang="en-US"/>
        </a:p>
      </dgm:t>
    </dgm:pt>
    <dgm:pt modelId="{E8A37D68-C7E6-486F-BADB-04669B5F34D6}">
      <dgm:prSet/>
      <dgm:spPr/>
      <dgm:t>
        <a:bodyPr/>
        <a:lstStyle/>
        <a:p>
          <a:r>
            <a:rPr lang="en-US"/>
            <a:t>Warm welcome, calm environment, and tea offered.</a:t>
          </a:r>
        </a:p>
      </dgm:t>
    </dgm:pt>
    <dgm:pt modelId="{2ED7A662-738D-4F3A-ACB8-A485E069F6DD}" type="parTrans" cxnId="{7D90B540-1AD4-4FC2-BFAE-7D9D28D0E550}">
      <dgm:prSet/>
      <dgm:spPr/>
      <dgm:t>
        <a:bodyPr/>
        <a:lstStyle/>
        <a:p>
          <a:endParaRPr lang="en-US"/>
        </a:p>
      </dgm:t>
    </dgm:pt>
    <dgm:pt modelId="{69FED02D-24F5-4953-84FF-39354A3EF19B}" type="sibTrans" cxnId="{7D90B540-1AD4-4FC2-BFAE-7D9D28D0E550}">
      <dgm:prSet/>
      <dgm:spPr/>
      <dgm:t>
        <a:bodyPr/>
        <a:lstStyle/>
        <a:p>
          <a:endParaRPr lang="en-US"/>
        </a:p>
      </dgm:t>
    </dgm:pt>
    <dgm:pt modelId="{5F42941E-508C-491F-B5DF-41070023F541}">
      <dgm:prSet/>
      <dgm:spPr/>
      <dgm:t>
        <a:bodyPr/>
        <a:lstStyle/>
        <a:p>
          <a:r>
            <a:rPr lang="en-US"/>
            <a:t>Deep listening and thoughtful questions.</a:t>
          </a:r>
        </a:p>
      </dgm:t>
    </dgm:pt>
    <dgm:pt modelId="{18271E93-7200-4F3C-9A6A-1FF3EF766B09}" type="parTrans" cxnId="{04CA5A6E-8B4E-45CC-BFC6-FE21EB198DA8}">
      <dgm:prSet/>
      <dgm:spPr/>
      <dgm:t>
        <a:bodyPr/>
        <a:lstStyle/>
        <a:p>
          <a:endParaRPr lang="en-US"/>
        </a:p>
      </dgm:t>
    </dgm:pt>
    <dgm:pt modelId="{B2052866-3560-4E82-B293-25D231A454DB}" type="sibTrans" cxnId="{04CA5A6E-8B4E-45CC-BFC6-FE21EB198DA8}">
      <dgm:prSet/>
      <dgm:spPr/>
      <dgm:t>
        <a:bodyPr/>
        <a:lstStyle/>
        <a:p>
          <a:endParaRPr lang="en-US"/>
        </a:p>
      </dgm:t>
    </dgm:pt>
    <dgm:pt modelId="{9D310BD6-DC6A-449B-9082-A7C29D5D6759}">
      <dgm:prSet/>
      <dgm:spPr/>
      <dgm:t>
        <a:bodyPr/>
        <a:lstStyle/>
        <a:p>
          <a:r>
            <a:rPr lang="en-US"/>
            <a:t>Supportive follow‑up between sessions.</a:t>
          </a:r>
        </a:p>
      </dgm:t>
    </dgm:pt>
    <dgm:pt modelId="{BEF0E664-A9E0-49FC-BCB0-E97C7FEC782C}" type="parTrans" cxnId="{6F9347D1-7B7E-4CC7-9343-CB08BBBE1A60}">
      <dgm:prSet/>
      <dgm:spPr/>
      <dgm:t>
        <a:bodyPr/>
        <a:lstStyle/>
        <a:p>
          <a:endParaRPr lang="en-US"/>
        </a:p>
      </dgm:t>
    </dgm:pt>
    <dgm:pt modelId="{66E90FBF-E65E-4C84-8D28-393A791D8980}" type="sibTrans" cxnId="{6F9347D1-7B7E-4CC7-9343-CB08BBBE1A60}">
      <dgm:prSet/>
      <dgm:spPr/>
      <dgm:t>
        <a:bodyPr/>
        <a:lstStyle/>
        <a:p>
          <a:endParaRPr lang="en-US"/>
        </a:p>
      </dgm:t>
    </dgm:pt>
    <dgm:pt modelId="{94A92592-0C26-45C7-8B2D-2E42E6FA1F92}">
      <dgm:prSet/>
      <dgm:spPr/>
      <dgm:t>
        <a:bodyPr/>
        <a:lstStyle/>
        <a:p>
          <a:r>
            <a:rPr lang="en-US"/>
            <a:t>Goal: Every mentee becomes a living ambassador of the brand.</a:t>
          </a:r>
        </a:p>
      </dgm:t>
    </dgm:pt>
    <dgm:pt modelId="{41E0D955-D17A-49A7-BB6E-F200E5301517}" type="parTrans" cxnId="{2C01AAED-32F6-46FB-A23C-E686FC12073F}">
      <dgm:prSet/>
      <dgm:spPr/>
      <dgm:t>
        <a:bodyPr/>
        <a:lstStyle/>
        <a:p>
          <a:endParaRPr lang="en-US"/>
        </a:p>
      </dgm:t>
    </dgm:pt>
    <dgm:pt modelId="{18713F28-D6A6-493F-AB5A-16F88D792D6E}" type="sibTrans" cxnId="{2C01AAED-32F6-46FB-A23C-E686FC12073F}">
      <dgm:prSet/>
      <dgm:spPr/>
      <dgm:t>
        <a:bodyPr/>
        <a:lstStyle/>
        <a:p>
          <a:endParaRPr lang="en-US"/>
        </a:p>
      </dgm:t>
    </dgm:pt>
    <dgm:pt modelId="{65FA11EC-86A7-4ACD-B6AC-30E95D32F33A}" type="pres">
      <dgm:prSet presAssocID="{78FF700B-08CF-4A35-B66A-FA92E3C94467}" presName="diagram" presStyleCnt="0">
        <dgm:presLayoutVars>
          <dgm:dir/>
          <dgm:resizeHandles val="exact"/>
        </dgm:presLayoutVars>
      </dgm:prSet>
      <dgm:spPr/>
    </dgm:pt>
    <dgm:pt modelId="{AD38471E-97AB-4960-ADFC-B829A17FA661}" type="pres">
      <dgm:prSet presAssocID="{FDFDC7CF-ACF7-4D94-B1FE-CB4C4DFA55AE}" presName="node" presStyleLbl="node1" presStyleIdx="0" presStyleCnt="5">
        <dgm:presLayoutVars>
          <dgm:bulletEnabled val="1"/>
        </dgm:presLayoutVars>
      </dgm:prSet>
      <dgm:spPr/>
    </dgm:pt>
    <dgm:pt modelId="{B02D27C1-27CB-4FA0-9B1F-310F7800AACE}" type="pres">
      <dgm:prSet presAssocID="{BAE1C2F1-C95C-44D4-88E3-2438D1903C73}" presName="sibTrans" presStyleCnt="0"/>
      <dgm:spPr/>
    </dgm:pt>
    <dgm:pt modelId="{C72026E7-2AB4-477E-9C5C-02F3AE6B5D24}" type="pres">
      <dgm:prSet presAssocID="{E8A37D68-C7E6-486F-BADB-04669B5F34D6}" presName="node" presStyleLbl="node1" presStyleIdx="1" presStyleCnt="5">
        <dgm:presLayoutVars>
          <dgm:bulletEnabled val="1"/>
        </dgm:presLayoutVars>
      </dgm:prSet>
      <dgm:spPr/>
    </dgm:pt>
    <dgm:pt modelId="{BC88C636-0413-4B3F-8257-8A9A8BDCFAE9}" type="pres">
      <dgm:prSet presAssocID="{69FED02D-24F5-4953-84FF-39354A3EF19B}" presName="sibTrans" presStyleCnt="0"/>
      <dgm:spPr/>
    </dgm:pt>
    <dgm:pt modelId="{40F0DE22-7F9E-4E09-9782-C891390A9FBE}" type="pres">
      <dgm:prSet presAssocID="{5F42941E-508C-491F-B5DF-41070023F541}" presName="node" presStyleLbl="node1" presStyleIdx="2" presStyleCnt="5">
        <dgm:presLayoutVars>
          <dgm:bulletEnabled val="1"/>
        </dgm:presLayoutVars>
      </dgm:prSet>
      <dgm:spPr/>
    </dgm:pt>
    <dgm:pt modelId="{0B7B8BDE-CAA0-4567-B334-0101CDBD5DBD}" type="pres">
      <dgm:prSet presAssocID="{B2052866-3560-4E82-B293-25D231A454DB}" presName="sibTrans" presStyleCnt="0"/>
      <dgm:spPr/>
    </dgm:pt>
    <dgm:pt modelId="{05D17FFC-CBE8-4AAE-B405-E6D567194E4B}" type="pres">
      <dgm:prSet presAssocID="{9D310BD6-DC6A-449B-9082-A7C29D5D6759}" presName="node" presStyleLbl="node1" presStyleIdx="3" presStyleCnt="5">
        <dgm:presLayoutVars>
          <dgm:bulletEnabled val="1"/>
        </dgm:presLayoutVars>
      </dgm:prSet>
      <dgm:spPr/>
    </dgm:pt>
    <dgm:pt modelId="{F65F63DE-FBA0-4CCA-9E8E-B95C36667660}" type="pres">
      <dgm:prSet presAssocID="{66E90FBF-E65E-4C84-8D28-393A791D8980}" presName="sibTrans" presStyleCnt="0"/>
      <dgm:spPr/>
    </dgm:pt>
    <dgm:pt modelId="{8DF594C9-E111-43DD-986A-735E5B4DDA6A}" type="pres">
      <dgm:prSet presAssocID="{94A92592-0C26-45C7-8B2D-2E42E6FA1F92}" presName="node" presStyleLbl="node1" presStyleIdx="4" presStyleCnt="5">
        <dgm:presLayoutVars>
          <dgm:bulletEnabled val="1"/>
        </dgm:presLayoutVars>
      </dgm:prSet>
      <dgm:spPr/>
    </dgm:pt>
  </dgm:ptLst>
  <dgm:cxnLst>
    <dgm:cxn modelId="{7D90B540-1AD4-4FC2-BFAE-7D9D28D0E550}" srcId="{78FF700B-08CF-4A35-B66A-FA92E3C94467}" destId="{E8A37D68-C7E6-486F-BADB-04669B5F34D6}" srcOrd="1" destOrd="0" parTransId="{2ED7A662-738D-4F3A-ACB8-A485E069F6DD}" sibTransId="{69FED02D-24F5-4953-84FF-39354A3EF19B}"/>
    <dgm:cxn modelId="{73C05266-6A4D-4738-9E3D-81D6366DC664}" type="presOf" srcId="{78FF700B-08CF-4A35-B66A-FA92E3C94467}" destId="{65FA11EC-86A7-4ACD-B6AC-30E95D32F33A}" srcOrd="0" destOrd="0" presId="urn:microsoft.com/office/officeart/2005/8/layout/default"/>
    <dgm:cxn modelId="{04CA5A6E-8B4E-45CC-BFC6-FE21EB198DA8}" srcId="{78FF700B-08CF-4A35-B66A-FA92E3C94467}" destId="{5F42941E-508C-491F-B5DF-41070023F541}" srcOrd="2" destOrd="0" parTransId="{18271E93-7200-4F3C-9A6A-1FF3EF766B09}" sibTransId="{B2052866-3560-4E82-B293-25D231A454DB}"/>
    <dgm:cxn modelId="{ED49CB90-C6FA-4F4A-8465-370EC076A3FC}" type="presOf" srcId="{FDFDC7CF-ACF7-4D94-B1FE-CB4C4DFA55AE}" destId="{AD38471E-97AB-4960-ADFC-B829A17FA661}" srcOrd="0" destOrd="0" presId="urn:microsoft.com/office/officeart/2005/8/layout/default"/>
    <dgm:cxn modelId="{D52A2C92-B1AF-42B4-8604-1008FA9C8FEE}" srcId="{78FF700B-08CF-4A35-B66A-FA92E3C94467}" destId="{FDFDC7CF-ACF7-4D94-B1FE-CB4C4DFA55AE}" srcOrd="0" destOrd="0" parTransId="{3B200A3E-A415-4F7F-8AA1-648792253B2F}" sibTransId="{BAE1C2F1-C95C-44D4-88E3-2438D1903C73}"/>
    <dgm:cxn modelId="{A18B8B92-3A8E-45BD-AA3C-5F5959C1733E}" type="presOf" srcId="{5F42941E-508C-491F-B5DF-41070023F541}" destId="{40F0DE22-7F9E-4E09-9782-C891390A9FBE}" srcOrd="0" destOrd="0" presId="urn:microsoft.com/office/officeart/2005/8/layout/default"/>
    <dgm:cxn modelId="{4C53629E-B97F-48FF-85A3-C25FEF83B53F}" type="presOf" srcId="{9D310BD6-DC6A-449B-9082-A7C29D5D6759}" destId="{05D17FFC-CBE8-4AAE-B405-E6D567194E4B}" srcOrd="0" destOrd="0" presId="urn:microsoft.com/office/officeart/2005/8/layout/default"/>
    <dgm:cxn modelId="{0EE745A3-0EE7-4042-BEE5-E9D7D0192AAF}" type="presOf" srcId="{94A92592-0C26-45C7-8B2D-2E42E6FA1F92}" destId="{8DF594C9-E111-43DD-986A-735E5B4DDA6A}" srcOrd="0" destOrd="0" presId="urn:microsoft.com/office/officeart/2005/8/layout/default"/>
    <dgm:cxn modelId="{6F9347D1-7B7E-4CC7-9343-CB08BBBE1A60}" srcId="{78FF700B-08CF-4A35-B66A-FA92E3C94467}" destId="{9D310BD6-DC6A-449B-9082-A7C29D5D6759}" srcOrd="3" destOrd="0" parTransId="{BEF0E664-A9E0-49FC-BCB0-E97C7FEC782C}" sibTransId="{66E90FBF-E65E-4C84-8D28-393A791D8980}"/>
    <dgm:cxn modelId="{2C01AAED-32F6-46FB-A23C-E686FC12073F}" srcId="{78FF700B-08CF-4A35-B66A-FA92E3C94467}" destId="{94A92592-0C26-45C7-8B2D-2E42E6FA1F92}" srcOrd="4" destOrd="0" parTransId="{41E0D955-D17A-49A7-BB6E-F200E5301517}" sibTransId="{18713F28-D6A6-493F-AB5A-16F88D792D6E}"/>
    <dgm:cxn modelId="{173736F3-B426-43AA-B1F6-F8F16AA88869}" type="presOf" srcId="{E8A37D68-C7E6-486F-BADB-04669B5F34D6}" destId="{C72026E7-2AB4-477E-9C5C-02F3AE6B5D24}" srcOrd="0" destOrd="0" presId="urn:microsoft.com/office/officeart/2005/8/layout/default"/>
    <dgm:cxn modelId="{2B42BE83-E888-4457-8B99-272BA90770E6}" type="presParOf" srcId="{65FA11EC-86A7-4ACD-B6AC-30E95D32F33A}" destId="{AD38471E-97AB-4960-ADFC-B829A17FA661}" srcOrd="0" destOrd="0" presId="urn:microsoft.com/office/officeart/2005/8/layout/default"/>
    <dgm:cxn modelId="{FCA6B557-EA11-4C4F-9A2F-09C60E3BAD43}" type="presParOf" srcId="{65FA11EC-86A7-4ACD-B6AC-30E95D32F33A}" destId="{B02D27C1-27CB-4FA0-9B1F-310F7800AACE}" srcOrd="1" destOrd="0" presId="urn:microsoft.com/office/officeart/2005/8/layout/default"/>
    <dgm:cxn modelId="{4B597771-93FA-4ED8-BC2D-1E326523F218}" type="presParOf" srcId="{65FA11EC-86A7-4ACD-B6AC-30E95D32F33A}" destId="{C72026E7-2AB4-477E-9C5C-02F3AE6B5D24}" srcOrd="2" destOrd="0" presId="urn:microsoft.com/office/officeart/2005/8/layout/default"/>
    <dgm:cxn modelId="{1670838A-8C2C-46B9-8423-159384B5794E}" type="presParOf" srcId="{65FA11EC-86A7-4ACD-B6AC-30E95D32F33A}" destId="{BC88C636-0413-4B3F-8257-8A9A8BDCFAE9}" srcOrd="3" destOrd="0" presId="urn:microsoft.com/office/officeart/2005/8/layout/default"/>
    <dgm:cxn modelId="{B302A7CB-6F43-4EC2-A141-9891EC50D6F3}" type="presParOf" srcId="{65FA11EC-86A7-4ACD-B6AC-30E95D32F33A}" destId="{40F0DE22-7F9E-4E09-9782-C891390A9FBE}" srcOrd="4" destOrd="0" presId="urn:microsoft.com/office/officeart/2005/8/layout/default"/>
    <dgm:cxn modelId="{588CA8A0-90A8-415E-A0F4-0E8C0A577DF0}" type="presParOf" srcId="{65FA11EC-86A7-4ACD-B6AC-30E95D32F33A}" destId="{0B7B8BDE-CAA0-4567-B334-0101CDBD5DBD}" srcOrd="5" destOrd="0" presId="urn:microsoft.com/office/officeart/2005/8/layout/default"/>
    <dgm:cxn modelId="{A4368571-848B-4CA8-9563-10255D84AEAF}" type="presParOf" srcId="{65FA11EC-86A7-4ACD-B6AC-30E95D32F33A}" destId="{05D17FFC-CBE8-4AAE-B405-E6D567194E4B}" srcOrd="6" destOrd="0" presId="urn:microsoft.com/office/officeart/2005/8/layout/default"/>
    <dgm:cxn modelId="{90CAFE39-60FF-475E-B187-78A5C84B42B2}" type="presParOf" srcId="{65FA11EC-86A7-4ACD-B6AC-30E95D32F33A}" destId="{F65F63DE-FBA0-4CCA-9E8E-B95C36667660}" srcOrd="7" destOrd="0" presId="urn:microsoft.com/office/officeart/2005/8/layout/default"/>
    <dgm:cxn modelId="{5EECA72F-3267-45B7-98DA-ECBA54DF0035}" type="presParOf" srcId="{65FA11EC-86A7-4ACD-B6AC-30E95D32F33A}" destId="{8DF594C9-E111-43DD-986A-735E5B4DDA6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802D7-4C14-4FA9-9026-BBDAAD1BA5AA}">
      <dsp:nvSpPr>
        <dsp:cNvPr id="0" name=""/>
        <dsp:cNvSpPr/>
      </dsp:nvSpPr>
      <dsp:spPr>
        <a:xfrm>
          <a:off x="1138811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F86DB-F02E-4007-8F91-C5B5E52F3E4F}">
      <dsp:nvSpPr>
        <dsp:cNvPr id="0" name=""/>
        <dsp:cNvSpPr/>
      </dsp:nvSpPr>
      <dsp:spPr>
        <a:xfrm>
          <a:off x="729373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Digital Home Base</a:t>
          </a:r>
        </a:p>
      </dsp:txBody>
      <dsp:txXfrm>
        <a:off x="729373" y="1314747"/>
        <a:ext cx="1488867" cy="595546"/>
      </dsp:txXfrm>
    </dsp:sp>
    <dsp:sp modelId="{A8433F34-A6F3-43B5-8A05-29D768A2A129}">
      <dsp:nvSpPr>
        <dsp:cNvPr id="0" name=""/>
        <dsp:cNvSpPr/>
      </dsp:nvSpPr>
      <dsp:spPr>
        <a:xfrm>
          <a:off x="2888230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5DB94-CF69-4811-A18D-9A87C7D89579}">
      <dsp:nvSpPr>
        <dsp:cNvPr id="0" name=""/>
        <dsp:cNvSpPr/>
      </dsp:nvSpPr>
      <dsp:spPr>
        <a:xfrm>
          <a:off x="2478792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Clean layout with plenty of white space.</a:t>
          </a:r>
        </a:p>
      </dsp:txBody>
      <dsp:txXfrm>
        <a:off x="2478792" y="1314747"/>
        <a:ext cx="1488867" cy="595546"/>
      </dsp:txXfrm>
    </dsp:sp>
    <dsp:sp modelId="{17E1CC18-9509-4157-BB25-7BA8D02E45DF}">
      <dsp:nvSpPr>
        <dsp:cNvPr id="0" name=""/>
        <dsp:cNvSpPr/>
      </dsp:nvSpPr>
      <dsp:spPr>
        <a:xfrm>
          <a:off x="4637649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7DABA-0A3B-454C-8221-B37F473786C1}">
      <dsp:nvSpPr>
        <dsp:cNvPr id="0" name=""/>
        <dsp:cNvSpPr/>
      </dsp:nvSpPr>
      <dsp:spPr>
        <a:xfrm>
          <a:off x="4228211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Real, authentic photography and clear language.</a:t>
          </a:r>
        </a:p>
      </dsp:txBody>
      <dsp:txXfrm>
        <a:off x="4228211" y="1314747"/>
        <a:ext cx="1488867" cy="595546"/>
      </dsp:txXfrm>
    </dsp:sp>
    <dsp:sp modelId="{FE675868-0242-4BED-B938-DB3AD26A2AB8}">
      <dsp:nvSpPr>
        <dsp:cNvPr id="0" name=""/>
        <dsp:cNvSpPr/>
      </dsp:nvSpPr>
      <dsp:spPr>
        <a:xfrm>
          <a:off x="6387068" y="393188"/>
          <a:ext cx="669990" cy="669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459E4-6F1B-4C23-9907-BFD94852499E}">
      <dsp:nvSpPr>
        <dsp:cNvPr id="0" name=""/>
        <dsp:cNvSpPr/>
      </dsp:nvSpPr>
      <dsp:spPr>
        <a:xfrm>
          <a:off x="5977630" y="1314747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Key pages: The Atkinson Approach, Meet the Mentor, Easy booking/contact.</a:t>
          </a:r>
        </a:p>
      </dsp:txBody>
      <dsp:txXfrm>
        <a:off x="5977630" y="1314747"/>
        <a:ext cx="1488867" cy="595546"/>
      </dsp:txXfrm>
    </dsp:sp>
    <dsp:sp modelId="{67B3E7F8-7035-46BF-84E8-DD8FB1F97892}">
      <dsp:nvSpPr>
        <dsp:cNvPr id="0" name=""/>
        <dsp:cNvSpPr/>
      </dsp:nvSpPr>
      <dsp:spPr>
        <a:xfrm>
          <a:off x="3762940" y="2282510"/>
          <a:ext cx="669990" cy="669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DD294-FA58-4A64-9DC4-DD056A29F8E3}">
      <dsp:nvSpPr>
        <dsp:cNvPr id="0" name=""/>
        <dsp:cNvSpPr/>
      </dsp:nvSpPr>
      <dsp:spPr>
        <a:xfrm>
          <a:off x="3353501" y="3204069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Goal: Visitors feel peaceful and understood.</a:t>
          </a:r>
        </a:p>
      </dsp:txBody>
      <dsp:txXfrm>
        <a:off x="3353501" y="3204069"/>
        <a:ext cx="1488867" cy="595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B9604-4FE5-4318-8FCD-F4E4CDAF84C2}">
      <dsp:nvSpPr>
        <dsp:cNvPr id="0" name=""/>
        <dsp:cNvSpPr/>
      </dsp:nvSpPr>
      <dsp:spPr>
        <a:xfrm>
          <a:off x="0" y="3713"/>
          <a:ext cx="8229600" cy="7910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2975B-D4EC-49BA-91F2-D4E0793CA3AC}">
      <dsp:nvSpPr>
        <dsp:cNvPr id="0" name=""/>
        <dsp:cNvSpPr/>
      </dsp:nvSpPr>
      <dsp:spPr>
        <a:xfrm>
          <a:off x="239301" y="181706"/>
          <a:ext cx="435092" cy="4350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7C722-7D73-427D-9495-4C446C469F26}">
      <dsp:nvSpPr>
        <dsp:cNvPr id="0" name=""/>
        <dsp:cNvSpPr/>
      </dsp:nvSpPr>
      <dsp:spPr>
        <a:xfrm>
          <a:off x="913695" y="3713"/>
          <a:ext cx="7315904" cy="791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2" tIns="83722" rIns="83722" bIns="8372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Daily Drops of Wellbeing</a:t>
          </a:r>
        </a:p>
      </dsp:txBody>
      <dsp:txXfrm>
        <a:off x="913695" y="3713"/>
        <a:ext cx="7315904" cy="791078"/>
      </dsp:txXfrm>
    </dsp:sp>
    <dsp:sp modelId="{EBDF6C72-6F4C-4DC3-A33D-77A0049EF899}">
      <dsp:nvSpPr>
        <dsp:cNvPr id="0" name=""/>
        <dsp:cNvSpPr/>
      </dsp:nvSpPr>
      <dsp:spPr>
        <a:xfrm>
          <a:off x="0" y="992561"/>
          <a:ext cx="8229600" cy="7910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047FD-1F2D-42C7-865E-1121AA8A065F}">
      <dsp:nvSpPr>
        <dsp:cNvPr id="0" name=""/>
        <dsp:cNvSpPr/>
      </dsp:nvSpPr>
      <dsp:spPr>
        <a:xfrm>
          <a:off x="239301" y="1170554"/>
          <a:ext cx="435092" cy="4350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F0025-83C1-496A-A76C-363A778C8CAF}">
      <dsp:nvSpPr>
        <dsp:cNvPr id="0" name=""/>
        <dsp:cNvSpPr/>
      </dsp:nvSpPr>
      <dsp:spPr>
        <a:xfrm>
          <a:off x="913695" y="992561"/>
          <a:ext cx="7315904" cy="791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2" tIns="83722" rIns="83722" bIns="8372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Quote cards, behind-the-scenes moments, and practical micro‑tools.</a:t>
          </a:r>
        </a:p>
      </dsp:txBody>
      <dsp:txXfrm>
        <a:off x="913695" y="992561"/>
        <a:ext cx="7315904" cy="791078"/>
      </dsp:txXfrm>
    </dsp:sp>
    <dsp:sp modelId="{B2CFA8E6-6EF4-41FF-83A6-22039348FB4A}">
      <dsp:nvSpPr>
        <dsp:cNvPr id="0" name=""/>
        <dsp:cNvSpPr/>
      </dsp:nvSpPr>
      <dsp:spPr>
        <a:xfrm>
          <a:off x="0" y="1981408"/>
          <a:ext cx="8229600" cy="7910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91A37-AB22-4DD4-BA4A-62F8D7A7B9F5}">
      <dsp:nvSpPr>
        <dsp:cNvPr id="0" name=""/>
        <dsp:cNvSpPr/>
      </dsp:nvSpPr>
      <dsp:spPr>
        <a:xfrm>
          <a:off x="239301" y="2159401"/>
          <a:ext cx="435092" cy="4350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42434B-4B70-4A1E-BFCF-31F54E387DF7}">
      <dsp:nvSpPr>
        <dsp:cNvPr id="0" name=""/>
        <dsp:cNvSpPr/>
      </dsp:nvSpPr>
      <dsp:spPr>
        <a:xfrm>
          <a:off x="913695" y="1981408"/>
          <a:ext cx="7315904" cy="791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2" tIns="83722" rIns="83722" bIns="8372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Calm tone with sage greens and warm neutrals.</a:t>
          </a:r>
        </a:p>
      </dsp:txBody>
      <dsp:txXfrm>
        <a:off x="913695" y="1981408"/>
        <a:ext cx="7315904" cy="791078"/>
      </dsp:txXfrm>
    </dsp:sp>
    <dsp:sp modelId="{4086FDE8-4551-44A2-A6F6-4CDC8EC85285}">
      <dsp:nvSpPr>
        <dsp:cNvPr id="0" name=""/>
        <dsp:cNvSpPr/>
      </dsp:nvSpPr>
      <dsp:spPr>
        <a:xfrm>
          <a:off x="0" y="2970256"/>
          <a:ext cx="8229600" cy="7910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DA330-3113-4EDA-833C-26CE18BA3C08}">
      <dsp:nvSpPr>
        <dsp:cNvPr id="0" name=""/>
        <dsp:cNvSpPr/>
      </dsp:nvSpPr>
      <dsp:spPr>
        <a:xfrm>
          <a:off x="239301" y="3148249"/>
          <a:ext cx="435092" cy="4350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2FF98-4623-4DB9-A8D2-360A5132BA25}">
      <dsp:nvSpPr>
        <dsp:cNvPr id="0" name=""/>
        <dsp:cNvSpPr/>
      </dsp:nvSpPr>
      <dsp:spPr>
        <a:xfrm>
          <a:off x="913695" y="2970256"/>
          <a:ext cx="7315904" cy="791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2" tIns="83722" rIns="83722" bIns="8372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Genuine responses to comments and messages.</a:t>
          </a:r>
        </a:p>
      </dsp:txBody>
      <dsp:txXfrm>
        <a:off x="913695" y="2970256"/>
        <a:ext cx="7315904" cy="791078"/>
      </dsp:txXfrm>
    </dsp:sp>
    <dsp:sp modelId="{08DA3025-EF7F-4866-82B5-4B950DE60E17}">
      <dsp:nvSpPr>
        <dsp:cNvPr id="0" name=""/>
        <dsp:cNvSpPr/>
      </dsp:nvSpPr>
      <dsp:spPr>
        <a:xfrm>
          <a:off x="0" y="3959104"/>
          <a:ext cx="8229600" cy="7910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6BCDD-A33F-4E0D-A052-ACC7A9A6123C}">
      <dsp:nvSpPr>
        <dsp:cNvPr id="0" name=""/>
        <dsp:cNvSpPr/>
      </dsp:nvSpPr>
      <dsp:spPr>
        <a:xfrm>
          <a:off x="239301" y="4137096"/>
          <a:ext cx="435092" cy="4350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2565F-D98A-4B1B-BCCE-9949D83C3F0E}">
      <dsp:nvSpPr>
        <dsp:cNvPr id="0" name=""/>
        <dsp:cNvSpPr/>
      </dsp:nvSpPr>
      <dsp:spPr>
        <a:xfrm>
          <a:off x="913695" y="3959104"/>
          <a:ext cx="7315904" cy="791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2" tIns="83722" rIns="83722" bIns="8372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Goal: Feel like a trusted friend in their feed.</a:t>
          </a:r>
        </a:p>
      </dsp:txBody>
      <dsp:txXfrm>
        <a:off x="913695" y="3959104"/>
        <a:ext cx="7315904" cy="7910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1A4B2-D3A2-48CE-B1BA-5F2F0BD77A1A}">
      <dsp:nvSpPr>
        <dsp:cNvPr id="0" name=""/>
        <dsp:cNvSpPr/>
      </dsp:nvSpPr>
      <dsp:spPr>
        <a:xfrm>
          <a:off x="0" y="488473"/>
          <a:ext cx="8229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Power of Paper</a:t>
          </a:r>
        </a:p>
      </dsp:txBody>
      <dsp:txXfrm>
        <a:off x="31613" y="520086"/>
        <a:ext cx="8166374" cy="584369"/>
      </dsp:txXfrm>
    </dsp:sp>
    <dsp:sp modelId="{F3D61771-67A0-4B6F-B0B4-7ECEAD8AC207}">
      <dsp:nvSpPr>
        <dsp:cNvPr id="0" name=""/>
        <dsp:cNvSpPr/>
      </dsp:nvSpPr>
      <dsp:spPr>
        <a:xfrm>
          <a:off x="0" y="1213829"/>
          <a:ext cx="8229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Welcome packs with letter, worksheet, and small gift.</a:t>
          </a:r>
        </a:p>
      </dsp:txBody>
      <dsp:txXfrm>
        <a:off x="31613" y="1245442"/>
        <a:ext cx="8166374" cy="584369"/>
      </dsp:txXfrm>
    </dsp:sp>
    <dsp:sp modelId="{15FF97C4-02A0-4D8E-8927-F36C1551B436}">
      <dsp:nvSpPr>
        <dsp:cNvPr id="0" name=""/>
        <dsp:cNvSpPr/>
      </dsp:nvSpPr>
      <dsp:spPr>
        <a:xfrm>
          <a:off x="0" y="1939184"/>
          <a:ext cx="8229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Session journals for reflection between meetings.</a:t>
          </a:r>
        </a:p>
      </dsp:txBody>
      <dsp:txXfrm>
        <a:off x="31613" y="1970797"/>
        <a:ext cx="8166374" cy="584369"/>
      </dsp:txXfrm>
    </dsp:sp>
    <dsp:sp modelId="{78089727-194D-435D-BADB-E07C0629E78D}">
      <dsp:nvSpPr>
        <dsp:cNvPr id="0" name=""/>
        <dsp:cNvSpPr/>
      </dsp:nvSpPr>
      <dsp:spPr>
        <a:xfrm>
          <a:off x="0" y="2664539"/>
          <a:ext cx="8229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Minimalist business cards with space for personal notes.</a:t>
          </a:r>
        </a:p>
      </dsp:txBody>
      <dsp:txXfrm>
        <a:off x="31613" y="2696152"/>
        <a:ext cx="8166374" cy="584369"/>
      </dsp:txXfrm>
    </dsp:sp>
    <dsp:sp modelId="{007E1F7E-0229-4125-9617-EF862E39A6B3}">
      <dsp:nvSpPr>
        <dsp:cNvPr id="0" name=""/>
        <dsp:cNvSpPr/>
      </dsp:nvSpPr>
      <dsp:spPr>
        <a:xfrm>
          <a:off x="0" y="3389894"/>
          <a:ext cx="8229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Goal: Make mentorship feel tangible and memorable.</a:t>
          </a:r>
        </a:p>
      </dsp:txBody>
      <dsp:txXfrm>
        <a:off x="31613" y="3421507"/>
        <a:ext cx="8166374" cy="5843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38471E-97AB-4960-ADFC-B829A17FA661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Most Important Brand Touchpoint</a:t>
          </a:r>
        </a:p>
      </dsp:txBody>
      <dsp:txXfrm>
        <a:off x="0" y="591343"/>
        <a:ext cx="2571749" cy="1543050"/>
      </dsp:txXfrm>
    </dsp:sp>
    <dsp:sp modelId="{C72026E7-2AB4-477E-9C5C-02F3AE6B5D24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Warm welcome, calm environment, and tea offered.</a:t>
          </a:r>
        </a:p>
      </dsp:txBody>
      <dsp:txXfrm>
        <a:off x="2828925" y="591343"/>
        <a:ext cx="2571749" cy="1543050"/>
      </dsp:txXfrm>
    </dsp:sp>
    <dsp:sp modelId="{40F0DE22-7F9E-4E09-9782-C891390A9FBE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Deep listening and thoughtful questions.</a:t>
          </a:r>
        </a:p>
      </dsp:txBody>
      <dsp:txXfrm>
        <a:off x="5657849" y="591343"/>
        <a:ext cx="2571749" cy="1543050"/>
      </dsp:txXfrm>
    </dsp:sp>
    <dsp:sp modelId="{05D17FFC-CBE8-4AAE-B405-E6D567194E4B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Supportive follow‑up between sessions.</a:t>
          </a:r>
        </a:p>
      </dsp:txBody>
      <dsp:txXfrm>
        <a:off x="1414462" y="2391569"/>
        <a:ext cx="2571749" cy="1543050"/>
      </dsp:txXfrm>
    </dsp:sp>
    <dsp:sp modelId="{8DF594C9-E111-43DD-986A-735E5B4DDA6A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Goal: Every mentee becomes a living ambassador of the brand.</a:t>
          </a:r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B14D129-5A3B-31FE-ABD0-6D020B0365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0C78EB-AF5B-939C-50CD-DA7CE7048CD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AB8139-5531-4B8E-A39B-B8BC10C9399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3D65EA-E14C-0129-E1E9-E79CC299691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107C10-EDEC-6B69-0A07-60D37F60365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79BB7-B28D-42BA-B7A6-E4109DFB73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45019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3F3D09-303B-472B-BDC8-985892636B3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07B32-3CD8-40A0-88FA-2B5891F55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81576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07B32-3CD8-40A0-88FA-2B5891F55ABB}" type="slidenum">
              <a:rPr lang="en-GB" smtClean="0"/>
              <a:t>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7523E-360F-B38C-092D-E21454E3CD1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54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627171" y="1090398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593" y="1371600"/>
            <a:ext cx="5029794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00387" y="685800"/>
            <a:ext cx="4780253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51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5343" y="5570290"/>
            <a:ext cx="30860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2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09287" y="508085"/>
            <a:ext cx="322029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58688" y="6381342"/>
            <a:ext cx="90249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B022C2F1-B6C9-4B4E-9B8A-1D9611F1E2F1}" type="datetime1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00952" y="612063"/>
            <a:ext cx="1115472" cy="478334"/>
          </a:xfrm>
          <a:solidFill>
            <a:schemeClr val="bg2"/>
          </a:solidFill>
        </p:spPr>
        <p:txBody>
          <a:bodyPr anchor="t"/>
          <a:lstStyle>
            <a:lvl1pPr algn="r">
              <a:defRPr sz="788"/>
            </a:lvl1pPr>
          </a:lstStyle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710748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pPr>
              <a:defRPr sz="4000" b="1"/>
            </a:pPr>
            <a:r>
              <a:rPr lang="en-GB" sz="3500" dirty="0"/>
              <a:t>Branding Through Our Logo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/>
          </a:bodyPr>
          <a:lstStyle/>
          <a:p>
            <a:pPr>
              <a:defRPr sz="2200"/>
            </a:pPr>
            <a:r>
              <a:rPr lang="en-US" sz="1700" dirty="0"/>
              <a:t>The Face of the Movement</a:t>
            </a:r>
          </a:p>
          <a:p>
            <a:pPr>
              <a:defRPr sz="2200"/>
            </a:pPr>
            <a:r>
              <a:rPr lang="en-US" sz="1700" dirty="0"/>
              <a:t>Visual identity representing trust, safety, growth, and humanity.</a:t>
            </a:r>
          </a:p>
          <a:p>
            <a:pPr>
              <a:defRPr sz="2200"/>
            </a:pPr>
            <a:r>
              <a:rPr lang="en-US" sz="1700" dirty="0"/>
              <a:t>Used on website header, mobile app icon, social profiles, and documents.</a:t>
            </a:r>
          </a:p>
          <a:p>
            <a:pPr>
              <a:defRPr sz="2200"/>
            </a:pPr>
            <a:r>
              <a:rPr lang="en-US" sz="1700" dirty="0"/>
              <a:t>Goal: When people see the logo, they instantly feel trust and calm.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A0B5FE-1C57-1E76-F05E-2D0C039F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975" y="1880998"/>
            <a:ext cx="3127897" cy="312789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37542" y="6061813"/>
            <a:ext cx="41870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>
                <a:solidFill>
                  <a:schemeClr val="bg1"/>
                </a:solidFill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 sz="4000" b="1"/>
            </a:pPr>
            <a:r>
              <a:rPr lang="en-GB" sz="3500">
                <a:solidFill>
                  <a:srgbClr val="FFFFFF"/>
                </a:solidFill>
              </a:rPr>
              <a:t>Branding Through Our Website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11B9898-A757-8AB8-6469-1F722D4FD4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919562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972800" y="5943600"/>
            <a:ext cx="28886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1600"/>
              <a:t>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C719FE-B66D-8359-911E-C099C66317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486399"/>
            <a:ext cx="1487296" cy="1371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471FAA-0521-3E45-1B75-A0374281AE7F}"/>
              </a:ext>
            </a:extLst>
          </p:cNvPr>
          <p:cNvSpPr txBox="1"/>
          <p:nvPr/>
        </p:nvSpPr>
        <p:spPr>
          <a:xfrm>
            <a:off x="8660958" y="6061813"/>
            <a:ext cx="41870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/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412" y="-1"/>
            <a:ext cx="3909949" cy="6883030"/>
            <a:chOff x="-19217" y="-1"/>
            <a:chExt cx="5213267" cy="688303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13" y="739835"/>
            <a:ext cx="2776935" cy="1616203"/>
          </a:xfrm>
        </p:spPr>
        <p:txBody>
          <a:bodyPr anchor="b">
            <a:normAutofit/>
          </a:bodyPr>
          <a:lstStyle/>
          <a:p>
            <a:pPr>
              <a:defRPr sz="4000" b="1"/>
            </a:pPr>
            <a:r>
              <a:rPr lang="en-GB" sz="2800">
                <a:solidFill>
                  <a:srgbClr val="FFFFFF"/>
                </a:solidFill>
              </a:rPr>
              <a:t>Branding Through Open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88" y="2362761"/>
            <a:ext cx="3779828" cy="35248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2200"/>
            </a:pPr>
            <a:r>
              <a:rPr lang="en-US" sz="1700" dirty="0">
                <a:solidFill>
                  <a:srgbClr val="FFFFFF"/>
                </a:solidFill>
              </a:rPr>
              <a:t>Welcoming the Community In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1700" dirty="0">
                <a:solidFill>
                  <a:srgbClr val="FFFFFF"/>
                </a:solidFill>
              </a:rPr>
              <a:t>Monthly 'Coffee &amp; Clarity' mornings and evening resilience talks.</a:t>
            </a:r>
          </a:p>
          <a:p>
            <a:pPr>
              <a:lnSpc>
                <a:spcPct val="90000"/>
              </a:lnSpc>
              <a:defRPr sz="2200"/>
            </a:pPr>
            <a:endParaRPr lang="en-US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defRPr sz="2200"/>
            </a:pPr>
            <a:r>
              <a:rPr lang="en-US" sz="1700" dirty="0">
                <a:solidFill>
                  <a:srgbClr val="FFFFFF"/>
                </a:solidFill>
              </a:rPr>
              <a:t>Hosted in warm venues like cafés and community halls.</a:t>
            </a:r>
          </a:p>
          <a:p>
            <a:pPr>
              <a:lnSpc>
                <a:spcPct val="90000"/>
              </a:lnSpc>
              <a:defRPr sz="2200"/>
            </a:pPr>
            <a:endParaRPr lang="en-US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defRPr sz="2200"/>
            </a:pPr>
            <a:r>
              <a:rPr lang="en-US" sz="1700" dirty="0">
                <a:solidFill>
                  <a:srgbClr val="FFFFFF"/>
                </a:solidFill>
              </a:rPr>
              <a:t>Branded signage and quality handouts.</a:t>
            </a:r>
          </a:p>
          <a:p>
            <a:pPr>
              <a:lnSpc>
                <a:spcPct val="90000"/>
              </a:lnSpc>
              <a:defRPr sz="2200"/>
            </a:pPr>
            <a:endParaRPr lang="en-US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defRPr sz="2200"/>
            </a:pPr>
            <a:r>
              <a:rPr lang="en-US" sz="1700" dirty="0">
                <a:solidFill>
                  <a:srgbClr val="FFFFFF"/>
                </a:solidFill>
              </a:rPr>
              <a:t>Goal: People leave wanting more of the experience.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B28522-E01E-E6BA-38E7-4FADCC8F6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3978" y="1401374"/>
            <a:ext cx="4055251" cy="40552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CDB771-A654-065F-6500-5DC54641104D}"/>
              </a:ext>
            </a:extLst>
          </p:cNvPr>
          <p:cNvSpPr txBox="1"/>
          <p:nvPr/>
        </p:nvSpPr>
        <p:spPr>
          <a:xfrm>
            <a:off x="8559229" y="6117811"/>
            <a:ext cx="4077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/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 sz="4000" b="1"/>
            </a:pPr>
            <a:r>
              <a:t>Branding Through Social Media Presence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EB29868-EFF4-256A-AAEE-43D7F3680E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5991564"/>
              </p:ext>
            </p:extLst>
          </p:nvPr>
        </p:nvGraphicFramePr>
        <p:xfrm>
          <a:off x="457200" y="1189704"/>
          <a:ext cx="8229600" cy="4753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972800" y="59436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4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8EC305-1A53-0BA9-C07A-593DB8BD61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943600"/>
            <a:ext cx="1487296" cy="9143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704876-A7FF-BD8E-7C0E-7C3EE881188D}"/>
              </a:ext>
            </a:extLst>
          </p:cNvPr>
          <p:cNvSpPr txBox="1"/>
          <p:nvPr/>
        </p:nvSpPr>
        <p:spPr>
          <a:xfrm>
            <a:off x="8686800" y="6168915"/>
            <a:ext cx="3318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/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4000" b="1"/>
            </a:pPr>
            <a:r>
              <a:t>Branding Through Print Materials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6574E2F-7A27-98B1-842F-0C47B0681F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972800" y="59436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FABF94-1481-E351-23B0-88E93BB07A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714997"/>
            <a:ext cx="1487296" cy="11430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C035E4-3B6B-9A61-3DDA-E96763402493}"/>
              </a:ext>
            </a:extLst>
          </p:cNvPr>
          <p:cNvSpPr txBox="1"/>
          <p:nvPr/>
        </p:nvSpPr>
        <p:spPr>
          <a:xfrm>
            <a:off x="8686800" y="6123213"/>
            <a:ext cx="4891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/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 sz="4000" b="1"/>
            </a:pPr>
            <a:r>
              <a:rPr lang="en-GB" sz="3500"/>
              <a:t>Branding Through Corporate Partnerships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lang="en-US" sz="1700"/>
              <a:t>Bringing Wellbeing to Workplaces</a:t>
            </a:r>
          </a:p>
          <a:p>
            <a:pPr>
              <a:defRPr sz="2200"/>
            </a:pPr>
            <a:r>
              <a:rPr lang="en-US" sz="1700"/>
              <a:t>Lunch &amp; Learn sessions on stress management.</a:t>
            </a:r>
          </a:p>
          <a:p>
            <a:pPr>
              <a:defRPr sz="2200"/>
            </a:pPr>
            <a:r>
              <a:rPr lang="en-US" sz="1700"/>
              <a:t>Mentorship programs for leadership teams.</a:t>
            </a:r>
          </a:p>
          <a:p>
            <a:pPr>
              <a:defRPr sz="2200"/>
            </a:pPr>
            <a:r>
              <a:rPr lang="en-US" sz="1700"/>
              <a:t>Wellbeing culture audits for organisations.</a:t>
            </a:r>
          </a:p>
          <a:p>
            <a:pPr>
              <a:defRPr sz="2200"/>
            </a:pPr>
            <a:r>
              <a:rPr lang="en-US" sz="1700"/>
              <a:t>Goal: Become a trusted wellbeing partner for modern companies.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0CA257-7A94-A262-CA49-58E886E28F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16" r="1734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72800" y="5943600"/>
            <a:ext cx="28886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1600"/>
              <a:t>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C78A7C-7327-FF2E-C621-8C37E885FBFB}"/>
              </a:ext>
            </a:extLst>
          </p:cNvPr>
          <p:cNvSpPr txBox="1"/>
          <p:nvPr/>
        </p:nvSpPr>
        <p:spPr>
          <a:xfrm>
            <a:off x="8628530" y="6112877"/>
            <a:ext cx="4989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/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 sz="4000" b="1"/>
            </a:pPr>
            <a:r>
              <a:t>Branding Through the Mentee Experience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B047C0D-281C-B5B4-C198-74B207D1B6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972800" y="59436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489AD7-227C-93C3-A8A2-7396DF48A4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486399"/>
            <a:ext cx="1487296" cy="1371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4620BB-F085-1A4E-1020-4FF0303BABD5}"/>
              </a:ext>
            </a:extLst>
          </p:cNvPr>
          <p:cNvSpPr txBox="1"/>
          <p:nvPr/>
        </p:nvSpPr>
        <p:spPr>
          <a:xfrm>
            <a:off x="8686800" y="6126163"/>
            <a:ext cx="2925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600"/>
            </a:pPr>
            <a:r>
              <a:rPr lang="en-GB" sz="3600" dirty="0"/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832A94-1DB8-0348-C34D-E07AE0D1E80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172450" y="5365462"/>
            <a:ext cx="628650" cy="292388"/>
          </a:xfrm>
        </p:spPr>
        <p:txBody>
          <a:bodyPr/>
          <a:lstStyle/>
          <a:p>
            <a:fld id="{27F8DDA4-3B80-4E8A-A8F5-521F73BF9127}" type="slidenum">
              <a:rPr lang="en-US" sz="2700" b="1">
                <a:solidFill>
                  <a:schemeClr val="tx1"/>
                </a:solidFill>
              </a:rPr>
              <a:t>8</a:t>
            </a:fld>
            <a:endParaRPr lang="en-US" sz="2700" b="1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D2F6F8-A0D1-2FD5-64FA-8E17D857E990}"/>
              </a:ext>
            </a:extLst>
          </p:cNvPr>
          <p:cNvSpPr txBox="1"/>
          <p:nvPr/>
        </p:nvSpPr>
        <p:spPr>
          <a:xfrm>
            <a:off x="27653" y="1487007"/>
            <a:ext cx="8580711" cy="3831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350" dirty="0"/>
              <a:t>Core References by/related to Cathy Atkinson1. Atkinson, C., Thomas, G., </a:t>
            </a:r>
            <a:r>
              <a:rPr lang="en-US" sz="1350" dirty="0" err="1"/>
              <a:t>Goodhall</a:t>
            </a:r>
            <a:r>
              <a:rPr lang="en-US" sz="1350" dirty="0"/>
              <a:t>, N., Barker, L., Healey, I. and Wilkinson, L. (2018) 'Student-led, whole school mental health initiatives: an example from practice', Paper presented at the [Conference Name if available], 11 January .2. Thompson, S. and Atkinson, C. (2022) 'Practitioners' views about effective mental health and well-being support for post-16 students attending special school', British Journal of Special Education, 49(1), pp. 102-124 .3. Atkinson, J.W. (1957) 'Motivational determinants of risk-taking behavior', Psychological Review, 64(6), pp. 359-372. DOI: 10.1037/h0043445 . (Note: This is the Atkinson cited in wellbeing mentoring literature, though focused on motivation theory)📚 Supporting References on Mentoring for Wellbeing1. Orsini, J. (2024) 'The power of presence', in Mentoring for Wellbeing in Higher Education, pp. 219-238. </a:t>
            </a:r>
            <a:r>
              <a:rPr lang="en-US" sz="1350" dirty="0" err="1"/>
              <a:t>Bingley</a:t>
            </a:r>
            <a:r>
              <a:rPr lang="en-US" sz="1350" dirty="0"/>
              <a:t>: Emerald Publishing Limited .2. Al </a:t>
            </a:r>
            <a:r>
              <a:rPr lang="en-US" sz="1350" dirty="0" err="1"/>
              <a:t>Makhamreh</a:t>
            </a:r>
            <a:r>
              <a:rPr lang="en-US" sz="1350" dirty="0"/>
              <a:t>, M. and Green, Z.A. (2020) 'Mentorship and wellbeing: Examining doctoral students' lived experiences in doctoral supervision context', International Journal of Mentoring and Coaching in Education, 9(1), pp. 1-18. DOI: 10.1108/IJMCE-02-2019-0013 .3. Haider, S., Ahmed, A. and </a:t>
            </a:r>
            <a:r>
              <a:rPr lang="en-US" sz="1350" dirty="0" err="1"/>
              <a:t>Saeed</a:t>
            </a:r>
            <a:r>
              <a:rPr lang="en-US" sz="1350" dirty="0"/>
              <a:t>, A. (2022) 'Mentoring, research self-efficacy, work–life balance and psychological wellbeing of doctoral program students', International Journal of Mentoring and Coaching in Education, 11(2), pp. 170-186. DOI: 10.1108/IJMCE-07-2020-0036 .4. Liu, C., Wang, L., Qi, R., Wang, W., Jia, S., Shang, D. and Zhao, J. (2019) 'Prevalence and associated factors of depression and anxiety among doctoral students: The mediating effect of mentoring relationships', Psychology Research and Behavior Management, 12, pp. 195-204. DOI: 10.2147/PRBM.S195131 .5. Jackman, P.C., Jacobs, L., Hawkins, R.M. and </a:t>
            </a:r>
            <a:r>
              <a:rPr lang="en-US" sz="1350" dirty="0" err="1"/>
              <a:t>Sisson</a:t>
            </a:r>
            <a:r>
              <a:rPr lang="en-US" sz="1350" dirty="0"/>
              <a:t>, K. (2022) 'Mental health and psychological wellbeing in the early stages of doctoral study: A systematic review', European Journal of Higher Education, 12(3), pp. 293-313. DOI: 10.1080/21568235.2021.1939752 .</a:t>
            </a:r>
          </a:p>
        </p:txBody>
      </p:sp>
    </p:spTree>
    <p:extLst>
      <p:ext uri="{BB962C8B-B14F-4D97-AF65-F5344CB8AC3E}">
        <p14:creationId xmlns:p14="http://schemas.microsoft.com/office/powerpoint/2010/main" val="29398614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770</Words>
  <Application>Microsoft Office PowerPoint</Application>
  <PresentationFormat>On-screen Show (4:3)</PresentationFormat>
  <Paragraphs>59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Branding Through Our Logo</vt:lpstr>
      <vt:lpstr>Branding Through Our Website</vt:lpstr>
      <vt:lpstr>Branding Through Open Events</vt:lpstr>
      <vt:lpstr>Branding Through Social Media Presence</vt:lpstr>
      <vt:lpstr>Branding Through Print Materials</vt:lpstr>
      <vt:lpstr>Branding Through Corporate Partnerships</vt:lpstr>
      <vt:lpstr>Branding Through the Mentee Experience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Andrew Atkinson (2431755)</cp:lastModifiedBy>
  <cp:revision>2</cp:revision>
  <dcterms:created xsi:type="dcterms:W3CDTF">2013-01-27T09:14:16Z</dcterms:created>
  <dcterms:modified xsi:type="dcterms:W3CDTF">2026-03-13T13:58:45Z</dcterms:modified>
  <cp:category/>
</cp:coreProperties>
</file>