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0" r:id="rId3"/>
    <p:sldMasterId id="2147483663" r:id="rId4"/>
  </p:sldMasterIdLst>
  <p:notesMasterIdLst>
    <p:notesMasterId r:id="rId6"/>
  </p:notesMasterIdLst>
  <p:sldIdLst>
    <p:sldId id="312" r:id="rId5"/>
    <p:sldId id="316" r:id="rId7"/>
    <p:sldId id="320" r:id="rId8"/>
    <p:sldId id="325" r:id="rId9"/>
    <p:sldId id="451" r:id="rId10"/>
    <p:sldId id="327" r:id="rId11"/>
    <p:sldId id="475" r:id="rId12"/>
    <p:sldId id="450" r:id="rId13"/>
    <p:sldId id="476" r:id="rId14"/>
    <p:sldId id="499" r:id="rId15"/>
    <p:sldId id="344" r:id="rId16"/>
  </p:sldIdLst>
  <p:sldSz cx="12192000" cy="6858000"/>
  <p:notesSz cx="6858000" cy="9144000"/>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 userDrawn="1">
          <p15:clr>
            <a:srgbClr val="A4A3A4"/>
          </p15:clr>
        </p15:guide>
        <p15:guide id="2" pos="7236" userDrawn="1">
          <p15:clr>
            <a:srgbClr val="A4A3A4"/>
          </p15:clr>
        </p15:guide>
        <p15:guide id="3" orient="horz" pos="634" userDrawn="1">
          <p15:clr>
            <a:srgbClr val="A4A3A4"/>
          </p15:clr>
        </p15:guide>
        <p15:guide id="4" orient="horz" pos="4046" userDrawn="1">
          <p15:clr>
            <a:srgbClr val="A4A3A4"/>
          </p15:clr>
        </p15:guide>
        <p15:guide id="5" orient="horz" pos="3928" userDrawn="1">
          <p15:clr>
            <a:srgbClr val="A4A3A4"/>
          </p15:clr>
        </p15:guide>
        <p15:guide id="6" orient="horz"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showPr>
  <p:clrMru>
    <a:srgbClr val="4F97CD"/>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showGuides="1">
      <p:cViewPr>
        <p:scale>
          <a:sx n="66" d="100"/>
          <a:sy n="66" d="100"/>
        </p:scale>
        <p:origin x="2136" y="1020"/>
      </p:cViewPr>
      <p:guideLst>
        <p:guide pos="384"/>
        <p:guide pos="7236"/>
        <p:guide orient="horz" pos="634"/>
        <p:guide orient="horz" pos="4046"/>
        <p:guide orient="horz" pos="3928"/>
        <p:guide orient="horz" pos="386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slide" Target="slides/slide2.xml"/><Relationship Id="rId6" Type="http://schemas.openxmlformats.org/officeDocument/2006/relationships/notesMaster" Target="notesMasters/notesMaster1.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0" Type="http://schemas.openxmlformats.org/officeDocument/2006/relationships/tags" Target="tags/tag15.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1.xml"/><Relationship Id="rId15" Type="http://schemas.openxmlformats.org/officeDocument/2006/relationships/slide" Target="slides/slide10.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D484B2-A008-43EC-B1A1-DA2DA32B10DE}"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42DBD-768B-439C-9BFB-2DD3A138FD82}"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47642DBD-768B-439C-9BFB-2DD3A138FD82}"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hyperlink" Target="http://www.1ppt.com/moban/" TargetMode="External"/><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Blank_Slide">
    <p:bg>
      <p:bgPr>
        <a:solidFill>
          <a:schemeClr val="accent6"/>
        </a:solid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17" name="Oval 5"/>
          <p:cNvSpPr/>
          <p:nvPr userDrawn="1"/>
        </p:nvSpPr>
        <p:spPr>
          <a:xfrm>
            <a:off x="0" y="1191144"/>
            <a:ext cx="3726486" cy="3725761"/>
          </a:xfrm>
          <a:prstGeom prst="ellipse">
            <a:avLst/>
          </a:prstGeom>
          <a:solidFill>
            <a:srgbClr val="FFC000"/>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7" name="Oval 2"/>
          <p:cNvSpPr/>
          <p:nvPr userDrawn="1"/>
        </p:nvSpPr>
        <p:spPr>
          <a:xfrm>
            <a:off x="-861105" y="1014259"/>
            <a:ext cx="3407543" cy="3406878"/>
          </a:xfrm>
          <a:prstGeom prst="ellipse">
            <a:avLst/>
          </a:prstGeom>
          <a:solidFill>
            <a:srgbClr val="D17DFC">
              <a:alpha val="17000"/>
            </a:srgbClr>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8" name="Oval 5"/>
          <p:cNvSpPr/>
          <p:nvPr userDrawn="1"/>
        </p:nvSpPr>
        <p:spPr>
          <a:xfrm>
            <a:off x="9281199" y="2165684"/>
            <a:ext cx="2427312" cy="2426838"/>
          </a:xfrm>
          <a:prstGeom prst="ellipse">
            <a:avLst/>
          </a:prstGeom>
          <a:solidFill>
            <a:srgbClr val="D17DFC">
              <a:alpha val="10000"/>
            </a:srgbClr>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9" name="Oval 6"/>
          <p:cNvSpPr/>
          <p:nvPr userDrawn="1"/>
        </p:nvSpPr>
        <p:spPr>
          <a:xfrm>
            <a:off x="8765409" y="-619125"/>
            <a:ext cx="3094723" cy="3094120"/>
          </a:xfrm>
          <a:prstGeom prst="ellipse">
            <a:avLst/>
          </a:prstGeom>
          <a:solidFill>
            <a:srgbClr val="4F97CD"/>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10" name="Oval 7"/>
          <p:cNvSpPr/>
          <p:nvPr userDrawn="1"/>
        </p:nvSpPr>
        <p:spPr>
          <a:xfrm>
            <a:off x="3827878" y="5286068"/>
            <a:ext cx="3407543" cy="3406878"/>
          </a:xfrm>
          <a:prstGeom prst="ellipse">
            <a:avLst/>
          </a:prstGeom>
          <a:solidFill>
            <a:srgbClr val="F1CDFC">
              <a:alpha val="20000"/>
            </a:srgbClr>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11" name="Oval 9"/>
          <p:cNvSpPr/>
          <p:nvPr userDrawn="1"/>
        </p:nvSpPr>
        <p:spPr>
          <a:xfrm>
            <a:off x="0" y="4906603"/>
            <a:ext cx="2599605" cy="2599097"/>
          </a:xfrm>
          <a:prstGeom prst="ellipse">
            <a:avLst/>
          </a:prstGeom>
          <a:solidFill>
            <a:srgbClr val="4D27D9"/>
          </a:solidFill>
          <a:ln w="12700" cap="flat" cmpd="sng" algn="ctr">
            <a:noFill/>
            <a:prstDash val="solid"/>
            <a:miter lim="800000"/>
          </a:ln>
          <a:effectLst>
            <a:softEdge rad="10922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14" name="Oval 5"/>
          <p:cNvSpPr/>
          <p:nvPr userDrawn="1"/>
        </p:nvSpPr>
        <p:spPr>
          <a:xfrm>
            <a:off x="8245642" y="4329156"/>
            <a:ext cx="3758569" cy="3757837"/>
          </a:xfrm>
          <a:prstGeom prst="ellipse">
            <a:avLst/>
          </a:prstGeom>
          <a:solidFill>
            <a:srgbClr val="76AED8">
              <a:alpha val="75000"/>
            </a:srgbClr>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
        <p:nvSpPr>
          <p:cNvPr id="15" name="矩形 14"/>
          <p:cNvSpPr/>
          <p:nvPr userDrawn="1"/>
        </p:nvSpPr>
        <p:spPr>
          <a:xfrm>
            <a:off x="312821" y="340895"/>
            <a:ext cx="11566358" cy="6176210"/>
          </a:xfrm>
          <a:prstGeom prst="rect">
            <a:avLst/>
          </a:prstGeom>
          <a:solidFill>
            <a:srgbClr val="FFFFFF">
              <a:alpha val="40000"/>
            </a:srgbClr>
          </a:solidFill>
          <a:ln w="12700" cap="flat" cmpd="sng" algn="ctr">
            <a:noFill/>
            <a:prstDash val="solid"/>
            <a:miter lim="800000"/>
          </a:ln>
          <a:effectLst>
            <a:softEdge rad="0"/>
          </a:effectLst>
        </p:spPr>
        <p:txBody>
          <a:bodyPr wrap="square" rtlCol="0" anchor="ctr">
            <a:noAutofit/>
          </a:bodyPr>
          <a:lstStyle/>
          <a:p>
            <a:pPr marL="0" marR="0" lvl="0" indent="0" algn="ctr" defTabSz="228600" eaLnBrk="1" fontAlgn="auto" latinLnBrk="0" hangingPunct="1">
              <a:lnSpc>
                <a:spcPct val="100000"/>
              </a:lnSpc>
              <a:spcBef>
                <a:spcPts val="0"/>
              </a:spcBef>
              <a:spcAft>
                <a:spcPts val="0"/>
              </a:spcAft>
              <a:buClrTx/>
              <a:buSzTx/>
              <a:buFontTx/>
              <a:buNone/>
              <a:defRPr/>
            </a:pPr>
            <a:endParaRPr kumimoji="0" lang="zh-CN" altLang="en-US" sz="900" b="0" i="0" u="none" strike="noStrike" kern="0" cap="none" spc="0" normalizeH="0" baseline="0" noProof="0" dirty="0">
              <a:ln>
                <a:noFill/>
              </a:ln>
              <a:solidFill>
                <a:srgbClr val="FFFFFF"/>
              </a:solidFill>
              <a:effectLst/>
              <a:uLnTx/>
              <a:uFillTx/>
              <a:latin typeface="思源宋体 CN" panose="02020400000000000000" pitchFamily="18" charset="-122"/>
              <a:ea typeface="思源宋体 CN" panose="02020400000000000000" pitchFamily="18" charset="-122"/>
              <a:cs typeface="+mn-cs"/>
            </a:endParaRPr>
          </a:p>
        </p:txBody>
      </p:sp>
      <p:sp>
        <p:nvSpPr>
          <p:cNvPr id="16" name="Oval 5"/>
          <p:cNvSpPr/>
          <p:nvPr userDrawn="1"/>
        </p:nvSpPr>
        <p:spPr>
          <a:xfrm>
            <a:off x="-1475874" y="-1573131"/>
            <a:ext cx="3210050" cy="3209425"/>
          </a:xfrm>
          <a:prstGeom prst="ellipse">
            <a:avLst/>
          </a:prstGeom>
          <a:solidFill>
            <a:srgbClr val="76AED8"/>
          </a:solidFill>
          <a:ln w="12700" cap="flat" cmpd="sng" algn="ctr">
            <a:noFill/>
            <a:prstDash val="solid"/>
            <a:miter lim="800000"/>
          </a:ln>
          <a:effectLst>
            <a:softEdge rad="1270000"/>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sz="900" b="0" i="0" u="none" strike="noStrike" kern="0" cap="none" spc="0" normalizeH="0" baseline="0" noProof="0" dirty="0">
              <a:ln>
                <a:noFill/>
              </a:ln>
              <a:solidFill>
                <a:srgbClr val="FFFFFF"/>
              </a:solidFill>
              <a:effectLst/>
              <a:uLnTx/>
              <a:uFillTx/>
              <a:latin typeface="思源宋体 CN" panose="02020400000000000000" pitchFamily="18" charset="-122"/>
              <a:ea typeface="+mn-ea"/>
              <a:cs typeface="+mn-cs"/>
            </a:endParaRPr>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1_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B1EDD8B-1373-43DB-88FF-9975BCF69D1E}" type="slidenum">
              <a:rPr lang="zh-CN" altLang="en-US" smtClean="0"/>
            </a:fld>
            <a:endParaRPr lang="zh-CN" altLang="en-US"/>
          </a:p>
        </p:txBody>
      </p:sp>
      <p:sp>
        <p:nvSpPr>
          <p:cNvPr id="13" name="TextBox 3"/>
          <p:cNvSpPr txBox="1"/>
          <p:nvPr userDrawn="1"/>
        </p:nvSpPr>
        <p:spPr>
          <a:xfrm>
            <a:off x="2209800" y="6662260"/>
            <a:ext cx="1800200" cy="118430"/>
          </a:xfrm>
          <a:prstGeom prst="rect">
            <a:avLst/>
          </a:prstGeom>
          <a:noFill/>
        </p:spPr>
        <p:txBody>
          <a:bodyPr wrap="square" rtlCol="0">
            <a:spAutoFit/>
          </a:bodyPr>
          <a:lstStyle/>
          <a:p>
            <a:pPr>
              <a:lnSpc>
                <a:spcPct val="200000"/>
              </a:lnSpc>
            </a:pPr>
            <a:r>
              <a:rPr lang="en-US" altLang="zh-CN" sz="100" dirty="0">
                <a:solidFill>
                  <a:prstClr val="black"/>
                </a:solidFill>
                <a:latin typeface="微软雅黑" panose="020B0503020204020204" pitchFamily="34" charset="-122"/>
                <a:hlinkClick r:id="rId2"/>
              </a:rPr>
              <a:t>PPT</a:t>
            </a:r>
            <a:r>
              <a:rPr lang="zh-CN" altLang="en-US" sz="100" dirty="0">
                <a:solidFill>
                  <a:prstClr val="black"/>
                </a:solidFill>
                <a:latin typeface="微软雅黑" panose="020B0503020204020204" pitchFamily="34" charset="-122"/>
                <a:hlinkClick r:id="rId2"/>
              </a:rPr>
              <a:t>模板</a:t>
            </a:r>
            <a:r>
              <a:rPr lang="zh-CN" altLang="en-US" sz="100" dirty="0">
                <a:solidFill>
                  <a:prstClr val="black"/>
                </a:solidFill>
                <a:latin typeface="微软雅黑" panose="020B0503020204020204" pitchFamily="34" charset="-122"/>
              </a:rPr>
              <a:t> </a:t>
            </a:r>
            <a:r>
              <a:rPr lang="en-US" altLang="zh-CN" sz="100" dirty="0">
                <a:solidFill>
                  <a:prstClr val="black"/>
                </a:solidFill>
                <a:latin typeface="微软雅黑" panose="020B0503020204020204" pitchFamily="34" charset="-122"/>
              </a:rPr>
              <a:t>http://www.1ppt.com/moban/</a:t>
            </a:r>
            <a:r>
              <a:rPr lang="zh-CN" altLang="en-US" sz="100" dirty="0">
                <a:solidFill>
                  <a:prstClr val="black"/>
                </a:solidFill>
                <a:latin typeface="微软雅黑" panose="020B0503020204020204" pitchFamily="34" charset="-122"/>
              </a:rPr>
              <a:t> </a:t>
            </a:r>
            <a:endParaRPr lang="en-US" altLang="zh-CN" sz="100" dirty="0">
              <a:solidFill>
                <a:prstClr val="black"/>
              </a:solidFill>
              <a:latin typeface="微软雅黑"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29DD47B2-6C58-4D9E-A469-B5C826C7042D}"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B1EDD8B-1373-43DB-88FF-9975BCF69D1E}"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1600201"/>
            <a:ext cx="10972800" cy="4525963"/>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fld>
            <a:endParaRPr lang="zh-CN" altLang="en-US"/>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39"/>
            <a:ext cx="2743200" cy="5851525"/>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274639"/>
            <a:ext cx="8026400" cy="5851525"/>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fld>
            <a:endParaRPr lang="zh-CN" altLang="en-US"/>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0.xml"/><Relationship Id="rId8" Type="http://schemas.openxmlformats.org/officeDocument/2006/relationships/slideLayout" Target="../slideLayouts/slideLayout9.xml"/><Relationship Id="rId7" Type="http://schemas.openxmlformats.org/officeDocument/2006/relationships/slideLayout" Target="../slideLayouts/slideLayout8.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3" Type="http://schemas.openxmlformats.org/officeDocument/2006/relationships/slideLayout" Target="../slideLayouts/slideLayout4.xml"/><Relationship Id="rId2" Type="http://schemas.openxmlformats.org/officeDocument/2006/relationships/slideLayout" Target="../slideLayouts/slideLayout3.xml"/><Relationship Id="rId13" Type="http://schemas.openxmlformats.org/officeDocument/2006/relationships/theme" Target="../theme/theme2.xml"/><Relationship Id="rId12" Type="http://schemas.openxmlformats.org/officeDocument/2006/relationships/slideLayout" Target="../slideLayouts/slideLayout13.xml"/><Relationship Id="rId11" Type="http://schemas.openxmlformats.org/officeDocument/2006/relationships/slideLayout" Target="../slideLayouts/slideLayout12.xml"/><Relationship Id="rId10" Type="http://schemas.openxmlformats.org/officeDocument/2006/relationships/slideLayout" Target="../slideLayouts/slideLayout11.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4" Type="http://schemas.openxmlformats.org/officeDocument/2006/relationships/theme" Target="../theme/theme3.xml"/><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56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676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396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493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0965" algn="l" defTabSz="914400" rtl="0" eaLnBrk="1" latinLnBrk="0" hangingPunct="1">
        <a:defRPr sz="1800" kern="1200">
          <a:solidFill>
            <a:schemeClr val="tx1"/>
          </a:solidFill>
          <a:latin typeface="+mn-lt"/>
          <a:ea typeface="+mn-ea"/>
          <a:cs typeface="+mn-cs"/>
        </a:defRPr>
      </a:lvl4pPr>
      <a:lvl5pPr marL="1828165" algn="l" defTabSz="914400" rtl="0" eaLnBrk="1" latinLnBrk="0" hangingPunct="1">
        <a:defRPr sz="1800" kern="1200">
          <a:solidFill>
            <a:schemeClr val="tx1"/>
          </a:solidFill>
          <a:latin typeface="+mn-lt"/>
          <a:ea typeface="+mn-ea"/>
          <a:cs typeface="+mn-cs"/>
        </a:defRPr>
      </a:lvl5pPr>
      <a:lvl6pPr marL="2285365"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二级</a:t>
            </a:r>
            <a:endParaRPr lang="zh-CN" altLang="en-US" dirty="0"/>
          </a:p>
          <a:p>
            <a:pPr lvl="2"/>
            <a:r>
              <a:rPr lang="zh-CN" altLang="en-US" dirty="0"/>
              <a:t>三级</a:t>
            </a:r>
            <a:endParaRPr lang="zh-CN" altLang="en-US" dirty="0"/>
          </a:p>
          <a:p>
            <a:pPr lvl="3"/>
            <a:r>
              <a:rPr lang="zh-CN" altLang="en-US" dirty="0"/>
              <a:t>四级</a:t>
            </a:r>
            <a:endParaRPr lang="zh-CN" altLang="en-US" dirty="0"/>
          </a:p>
          <a:p>
            <a:pPr lvl="4"/>
            <a:r>
              <a:rPr lang="zh-CN" altLang="en-US" dirty="0"/>
              <a:t>五级</a:t>
            </a:r>
            <a:endParaRPr lang="zh-CN" altLang="en-US" dirty="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思源宋体 CN" panose="02020400000000000000" pitchFamily="18" charset="-122"/>
                <a:ea typeface="思源宋体 CN" panose="02020400000000000000" pitchFamily="18" charset="-122"/>
              </a:defRPr>
            </a:lvl1pPr>
          </a:lstStyle>
          <a:p>
            <a:fld id="{29DD47B2-6C58-4D9E-A469-B5C826C7042D}" type="datetimeFigureOut">
              <a:rPr lang="zh-CN" altLang="en-US" smtClean="0"/>
            </a:fld>
            <a:endParaRPr lang="zh-CN" altLang="en-US" dirty="0"/>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思源宋体 CN" panose="02020400000000000000" pitchFamily="18" charset="-122"/>
                <a:ea typeface="思源宋体 CN" panose="02020400000000000000" pitchFamily="18" charset="-122"/>
              </a:defRPr>
            </a:lvl1pPr>
          </a:lstStyle>
          <a:p>
            <a:endParaRPr lang="zh-CN" altLang="en-US" dirty="0"/>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思源宋体 CN" panose="02020400000000000000" pitchFamily="18" charset="-122"/>
                <a:ea typeface="思源宋体 CN" panose="02020400000000000000" pitchFamily="18" charset="-122"/>
              </a:defRPr>
            </a:lvl1pPr>
          </a:lstStyle>
          <a:p>
            <a:fld id="{7B1EDD8B-1373-43DB-88FF-9975BCF69D1E}" type="slidenum">
              <a:rPr lang="zh-CN" altLang="en-US" smtClean="0"/>
            </a:fld>
            <a:endParaRPr lang="zh-CN" altLang="en-US" dirty="0"/>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Lst>
  <mc:AlternateContent xmlns:mc="http://schemas.openxmlformats.org/markup-compatibility/2006">
    <mc:Choice xmlns:p14="http://schemas.microsoft.com/office/powerpoint/2010/main" Requires="p14">
      <p:transition spd="slow" p14:dur="1500" advClick="0" advTm="0">
        <p:random/>
      </p:transition>
    </mc:Choice>
    <mc:Fallback>
      <p:transition spd="slow" advClick="0" advTm="0">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思源宋体 CN" panose="02020400000000000000" pitchFamily="18" charset="-122"/>
          <a:ea typeface="思源宋体 CN" panose="02020400000000000000" pitchFamily="18" charset="-122"/>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思源宋体 CN" panose="02020400000000000000" pitchFamily="18" charset="-122"/>
          <a:ea typeface="思源宋体 CN" panose="02020400000000000000" pitchFamily="18"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思源宋体 CN" panose="02020400000000000000" pitchFamily="18" charset="-122"/>
          <a:ea typeface="思源宋体 CN" panose="02020400000000000000" pitchFamily="18"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思源宋体 CN" panose="02020400000000000000" pitchFamily="18" charset="-122"/>
          <a:ea typeface="思源宋体 CN" panose="02020400000000000000" pitchFamily="18"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宋体 CN" panose="02020400000000000000" pitchFamily="18" charset="-122"/>
          <a:ea typeface="思源宋体 CN" panose="02020400000000000000" pitchFamily="18"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宋体 CN" panose="02020400000000000000" pitchFamily="18" charset="-122"/>
          <a:ea typeface="思源宋体 CN" panose="02020400000000000000" pitchFamily="18"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xml"/><Relationship Id="rId2" Type="http://schemas.openxmlformats.org/officeDocument/2006/relationships/image" Target="../media/image1.png"/><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9" Type="http://schemas.openxmlformats.org/officeDocument/2006/relationships/tags" Target="../tags/tag10.xml"/><Relationship Id="rId8" Type="http://schemas.openxmlformats.org/officeDocument/2006/relationships/tags" Target="../tags/tag9.xml"/><Relationship Id="rId7" Type="http://schemas.openxmlformats.org/officeDocument/2006/relationships/tags" Target="../tags/tag8.xml"/><Relationship Id="rId6" Type="http://schemas.openxmlformats.org/officeDocument/2006/relationships/tags" Target="../tags/tag7.xml"/><Relationship Id="rId5" Type="http://schemas.openxmlformats.org/officeDocument/2006/relationships/tags" Target="../tags/tag6.xml"/><Relationship Id="rId4" Type="http://schemas.openxmlformats.org/officeDocument/2006/relationships/tags" Target="../tags/tag5.xml"/><Relationship Id="rId3" Type="http://schemas.openxmlformats.org/officeDocument/2006/relationships/tags" Target="../tags/tag4.xml"/><Relationship Id="rId2" Type="http://schemas.openxmlformats.org/officeDocument/2006/relationships/tags" Target="../tags/tag3.xml"/><Relationship Id="rId14" Type="http://schemas.openxmlformats.org/officeDocument/2006/relationships/notesSlide" Target="../notesSlides/notesSlide2.xml"/><Relationship Id="rId13" Type="http://schemas.openxmlformats.org/officeDocument/2006/relationships/slideLayout" Target="../slideLayouts/slideLayout1.xml"/><Relationship Id="rId12" Type="http://schemas.openxmlformats.org/officeDocument/2006/relationships/tags" Target="../tags/tag13.xml"/><Relationship Id="rId11" Type="http://schemas.openxmlformats.org/officeDocument/2006/relationships/tags" Target="../tags/tag12.xml"/><Relationship Id="rId10" Type="http://schemas.openxmlformats.org/officeDocument/2006/relationships/tags" Target="../tags/tag1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2.xml"/><Relationship Id="rId2" Type="http://schemas.openxmlformats.org/officeDocument/2006/relationships/image" Target="../media/image4.jpeg"/><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6" Type="http://schemas.openxmlformats.org/officeDocument/2006/relationships/notesSlide" Target="../notesSlides/notesSlide6.xml"/><Relationship Id="rId5" Type="http://schemas.openxmlformats.org/officeDocument/2006/relationships/slideLayout" Target="../slideLayouts/slideLayout2.xml"/><Relationship Id="rId4" Type="http://schemas.openxmlformats.org/officeDocument/2006/relationships/image" Target="../media/image8.jpeg"/><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4" Type="http://schemas.openxmlformats.org/officeDocument/2006/relationships/notesSlide" Target="../notesSlides/notesSlide11.xml"/><Relationship Id="rId3" Type="http://schemas.openxmlformats.org/officeDocument/2006/relationships/slideLayout" Target="../slideLayouts/slideLayout1.xml"/><Relationship Id="rId2" Type="http://schemas.openxmlformats.org/officeDocument/2006/relationships/image" Target="../media/image1.png"/><Relationship Id="rId1" Type="http://schemas.openxmlformats.org/officeDocument/2006/relationships/tags" Target="../tags/tag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2" name="Oval 5"/>
          <p:cNvSpPr/>
          <p:nvPr/>
        </p:nvSpPr>
        <p:spPr>
          <a:xfrm>
            <a:off x="6885799" y="573635"/>
            <a:ext cx="4721096" cy="4720177"/>
          </a:xfrm>
          <a:prstGeom prst="ellipse">
            <a:avLst/>
          </a:prstGeom>
          <a:solidFill>
            <a:srgbClr val="FFC000">
              <a:alpha val="34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45" name="Oval 5"/>
          <p:cNvSpPr/>
          <p:nvPr/>
        </p:nvSpPr>
        <p:spPr>
          <a:xfrm>
            <a:off x="-1095201" y="5029200"/>
            <a:ext cx="3201021" cy="3200400"/>
          </a:xfrm>
          <a:prstGeom prst="donut">
            <a:avLst>
              <a:gd name="adj" fmla="val 49702"/>
            </a:avLst>
          </a:prstGeom>
          <a:solidFill>
            <a:srgbClr val="FFC000">
              <a:alpha val="77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8" name="Oval 5"/>
          <p:cNvSpPr/>
          <p:nvPr/>
        </p:nvSpPr>
        <p:spPr>
          <a:xfrm>
            <a:off x="10075146" y="1380686"/>
            <a:ext cx="1411980" cy="1411706"/>
          </a:xfrm>
          <a:prstGeom prst="flowChartConnector">
            <a:avLst/>
          </a:prstGeom>
          <a:solidFill>
            <a:srgbClr val="4F97CD">
              <a:alpha val="2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1" name="Oval 2"/>
          <p:cNvSpPr/>
          <p:nvPr/>
        </p:nvSpPr>
        <p:spPr>
          <a:xfrm>
            <a:off x="1643227" y="-814024"/>
            <a:ext cx="3407543" cy="3406878"/>
          </a:xfrm>
          <a:prstGeom prst="ellipse">
            <a:avLst/>
          </a:prstGeom>
          <a:solidFill>
            <a:schemeClr val="accent2">
              <a:alpha val="17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4" name="Oval 5"/>
          <p:cNvSpPr/>
          <p:nvPr/>
        </p:nvSpPr>
        <p:spPr>
          <a:xfrm>
            <a:off x="9281199" y="2165684"/>
            <a:ext cx="2427312" cy="2426838"/>
          </a:xfrm>
          <a:prstGeom prst="ellipse">
            <a:avLst/>
          </a:prstGeom>
          <a:solidFill>
            <a:schemeClr val="accent2">
              <a:alpha val="1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5" name="Oval 6"/>
          <p:cNvSpPr/>
          <p:nvPr/>
        </p:nvSpPr>
        <p:spPr>
          <a:xfrm>
            <a:off x="373454" y="1379544"/>
            <a:ext cx="3303311" cy="3302667"/>
          </a:xfrm>
          <a:prstGeom prst="ellipse">
            <a:avLst/>
          </a:prstGeom>
          <a:solidFill>
            <a:srgbClr val="4F97CD">
              <a:alpha val="70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6" name="Oval 7"/>
          <p:cNvSpPr/>
          <p:nvPr/>
        </p:nvSpPr>
        <p:spPr>
          <a:xfrm>
            <a:off x="3815399" y="4340923"/>
            <a:ext cx="3407543" cy="3406878"/>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0" name="Oval 9"/>
          <p:cNvSpPr/>
          <p:nvPr/>
        </p:nvSpPr>
        <p:spPr>
          <a:xfrm>
            <a:off x="8359587" y="4488261"/>
            <a:ext cx="2599605" cy="2599097"/>
          </a:xfrm>
          <a:prstGeom prst="ellipse">
            <a:avLst/>
          </a:prstGeom>
          <a:solidFill>
            <a:srgbClr val="4D27D9"/>
          </a:solidFill>
          <a:ln>
            <a:noFill/>
          </a:ln>
          <a:effectLst>
            <a:softEdge rad="1092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3" name="Oval 5"/>
          <p:cNvSpPr/>
          <p:nvPr/>
        </p:nvSpPr>
        <p:spPr>
          <a:xfrm>
            <a:off x="2769286" y="-1093075"/>
            <a:ext cx="3437729" cy="3437060"/>
          </a:xfrm>
          <a:prstGeom prst="ellipse">
            <a:avLst/>
          </a:prstGeom>
          <a:solidFill>
            <a:srgbClr val="76AED8"/>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4" name="Oval 5"/>
          <p:cNvSpPr/>
          <p:nvPr/>
        </p:nvSpPr>
        <p:spPr>
          <a:xfrm>
            <a:off x="6128086" y="4652456"/>
            <a:ext cx="1251284" cy="1251040"/>
          </a:xfrm>
          <a:prstGeom prst="ellipse">
            <a:avLst/>
          </a:prstGeom>
          <a:solidFill>
            <a:srgbClr val="4F97CD">
              <a:alpha val="6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6" name="矩形 35"/>
          <p:cNvSpPr/>
          <p:nvPr/>
        </p:nvSpPr>
        <p:spPr>
          <a:xfrm>
            <a:off x="515019" y="840873"/>
            <a:ext cx="11149263" cy="5582654"/>
          </a:xfrm>
          <a:prstGeom prst="rect">
            <a:avLst/>
          </a:prstGeom>
          <a:solidFill>
            <a:schemeClr val="bg1">
              <a:alpha val="4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2286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38" name="_3"/>
          <p:cNvSpPr/>
          <p:nvPr/>
        </p:nvSpPr>
        <p:spPr>
          <a:xfrm>
            <a:off x="3185160" y="2165985"/>
            <a:ext cx="8578215" cy="4231005"/>
          </a:xfrm>
          <a:prstGeom prst="rect">
            <a:avLst/>
          </a:prstGeom>
          <a:effectLst/>
        </p:spPr>
        <p:txBody>
          <a:bodyPr wrap="none">
            <a:noAutofit/>
          </a:bodyPr>
          <a:lstStyle/>
          <a:p>
            <a:pPr marL="0" marR="0" lvl="0" indent="0" algn="dist" defTabSz="914400" rtl="0" eaLnBrk="1" fontAlgn="auto" latinLnBrk="0" hangingPunct="1">
              <a:lnSpc>
                <a:spcPct val="100000"/>
              </a:lnSpc>
              <a:spcBef>
                <a:spcPts val="0"/>
              </a:spcBef>
              <a:spcAft>
                <a:spcPts val="0"/>
              </a:spcAft>
              <a:buClrTx/>
              <a:buSzTx/>
              <a:buFontTx/>
              <a:buNone/>
              <a:defRPr/>
            </a:pPr>
            <a:r>
              <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rPr>
              <a:t>Research on the Changes of Teaching Beliefs of</a:t>
            </a:r>
            <a:endPar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endParaRPr>
          </a:p>
          <a:p>
            <a:pPr marL="0" marR="0" lvl="0" indent="0" algn="dist" defTabSz="914400" rtl="0" eaLnBrk="1" fontAlgn="auto" latinLnBrk="0" hangingPunct="1">
              <a:lnSpc>
                <a:spcPct val="100000"/>
              </a:lnSpc>
              <a:spcBef>
                <a:spcPts val="0"/>
              </a:spcBef>
              <a:spcAft>
                <a:spcPts val="0"/>
              </a:spcAft>
              <a:buClrTx/>
              <a:buSzTx/>
              <a:buFontTx/>
              <a:buNone/>
              <a:defRPr/>
            </a:pPr>
            <a:r>
              <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rPr>
              <a:t>Rural Elementary and Junior High School English</a:t>
            </a:r>
            <a:endPar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endParaRPr>
          </a:p>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rPr>
              <a:t>Teachers in China</a:t>
            </a:r>
            <a:endParaRPr kumimoji="0" lang="zh-CN" altLang="en-US" sz="2800" b="1" i="0" u="none" strike="noStrike" kern="1200" cap="none" spc="0" normalizeH="0" baseline="0" noProof="0" dirty="0">
              <a:ln>
                <a:noFill/>
              </a:ln>
              <a:solidFill>
                <a:srgbClr val="4F97CD"/>
              </a:solidFill>
              <a:effectLst>
                <a:glow>
                  <a:prstClr val="white"/>
                </a:glow>
              </a:effectLst>
              <a:uLnTx/>
              <a:uFillTx/>
              <a:cs typeface="+mn-ea"/>
              <a:sym typeface="+mn-lt"/>
            </a:endParaRPr>
          </a:p>
        </p:txBody>
      </p:sp>
      <p:sp>
        <p:nvSpPr>
          <p:cNvPr id="39" name="TextBox 36"/>
          <p:cNvSpPr txBox="1"/>
          <p:nvPr/>
        </p:nvSpPr>
        <p:spPr>
          <a:xfrm>
            <a:off x="4528896" y="3562686"/>
            <a:ext cx="6045964" cy="1014730"/>
          </a:xfrm>
          <a:prstGeom prst="rect">
            <a:avLst/>
          </a:prstGeom>
          <a:noFill/>
        </p:spPr>
        <p:txBody>
          <a:bodyPr wrap="square" rtlCol="0">
            <a:spAutoFit/>
          </a:bodyPr>
          <a:lstStyle/>
          <a:p>
            <a:pPr marL="0" marR="0" lvl="0" indent="0" algn="ctr" defTabSz="914400" rtl="0" eaLnBrk="1" fontAlgn="auto" latinLnBrk="0" hangingPunct="1">
              <a:lnSpc>
                <a:spcPct val="125000"/>
              </a:lnSpc>
              <a:spcBef>
                <a:spcPts val="0"/>
              </a:spcBef>
              <a:spcAft>
                <a:spcPts val="800"/>
              </a:spcAft>
              <a:buClrTx/>
              <a:buSzTx/>
              <a:buFontTx/>
              <a:buNone/>
              <a:defRPr/>
            </a:pPr>
            <a:r>
              <a:rPr kumimoji="0" lang="en-US" altLang="zh-CN" sz="2400" b="0" i="0" u="none" strike="noStrike" kern="1200" cap="none" spc="0" normalizeH="0" baseline="0" noProof="0" dirty="0">
                <a:ln>
                  <a:noFill/>
                </a:ln>
                <a:solidFill>
                  <a:srgbClr val="000000">
                    <a:lumMod val="65000"/>
                    <a:lumOff val="35000"/>
                  </a:srgbClr>
                </a:solidFill>
                <a:effectLst/>
                <a:uLnTx/>
                <a:uFillTx/>
                <a:cs typeface="+mn-ea"/>
                <a:sym typeface="+mn-lt"/>
              </a:rPr>
              <a:t>A Case Study of Four Teachers in Zhejiang Province </a:t>
            </a:r>
            <a:endParaRPr kumimoji="0" lang="en-US" altLang="zh-CN" sz="2400" b="0" i="0" u="none" strike="noStrike" kern="1200" cap="none" spc="0" normalizeH="0" baseline="0" noProof="0" dirty="0">
              <a:ln>
                <a:noFill/>
              </a:ln>
              <a:solidFill>
                <a:srgbClr val="000000">
                  <a:lumMod val="65000"/>
                  <a:lumOff val="35000"/>
                </a:srgbClr>
              </a:solidFill>
              <a:effectLst/>
              <a:uLnTx/>
              <a:uFillTx/>
              <a:cs typeface="+mn-ea"/>
              <a:sym typeface="+mn-lt"/>
            </a:endParaRPr>
          </a:p>
        </p:txBody>
      </p:sp>
      <p:sp>
        <p:nvSpPr>
          <p:cNvPr id="40" name="矩形: 圆角 39"/>
          <p:cNvSpPr/>
          <p:nvPr/>
        </p:nvSpPr>
        <p:spPr>
          <a:xfrm>
            <a:off x="8871782" y="4854656"/>
            <a:ext cx="1702905" cy="432000"/>
          </a:xfrm>
          <a:prstGeom prst="roundRect">
            <a:avLst>
              <a:gd name="adj" fmla="val 50000"/>
            </a:avLst>
          </a:prstGeom>
          <a:noFill/>
          <a:ln w="12700" cap="flat" cmpd="sng" algn="ctr">
            <a:solidFill>
              <a:srgbClr val="4F97CD"/>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lang="en-US" altLang="zh-CN" noProof="0" dirty="0">
                <a:ln>
                  <a:noFill/>
                </a:ln>
                <a:solidFill>
                  <a:srgbClr val="000000">
                    <a:lumMod val="65000"/>
                    <a:lumOff val="35000"/>
                  </a:srgbClr>
                </a:solidFill>
                <a:effectLst/>
                <a:uLnTx/>
                <a:uFillTx/>
                <a:cs typeface="+mn-ea"/>
                <a:sym typeface="+mn-lt"/>
              </a:rPr>
              <a:t>Zhiyuan Lin</a:t>
            </a:r>
            <a:endParaRPr kumimoji="0" lang="zh-CN" altLang="en-US" sz="1800" b="1" i="0" u="none" strike="noStrike" kern="0" cap="none" spc="0" normalizeH="0" baseline="0" noProof="0" dirty="0">
              <a:ln>
                <a:noFill/>
              </a:ln>
              <a:solidFill>
                <a:srgbClr val="000000">
                  <a:lumMod val="65000"/>
                  <a:lumOff val="35000"/>
                </a:srgbClr>
              </a:solidFill>
              <a:effectLst/>
              <a:uLnTx/>
              <a:uFillTx/>
              <a:cs typeface="+mn-ea"/>
              <a:sym typeface="+mn-lt"/>
            </a:endParaRPr>
          </a:p>
        </p:txBody>
      </p:sp>
      <p:sp>
        <p:nvSpPr>
          <p:cNvPr id="46" name="Oval 5"/>
          <p:cNvSpPr/>
          <p:nvPr/>
        </p:nvSpPr>
        <p:spPr>
          <a:xfrm>
            <a:off x="1655413" y="3844099"/>
            <a:ext cx="1010654" cy="1010458"/>
          </a:xfrm>
          <a:prstGeom prst="flowChartConnector">
            <a:avLst/>
          </a:prstGeom>
          <a:solidFill>
            <a:srgbClr val="4F97CD">
              <a:alpha val="5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pic>
        <p:nvPicPr>
          <p:cNvPr id="2" name="图片 1" descr="UWTSD-Logo-International"/>
          <p:cNvPicPr>
            <a:picLocks noChangeAspect="1"/>
          </p:cNvPicPr>
          <p:nvPr>
            <p:custDataLst>
              <p:tags r:id="rId1"/>
            </p:custDataLst>
          </p:nvPr>
        </p:nvPicPr>
        <p:blipFill>
          <a:blip r:embed="rId2"/>
          <a:stretch>
            <a:fillRect/>
          </a:stretch>
        </p:blipFill>
        <p:spPr>
          <a:xfrm>
            <a:off x="514985" y="205740"/>
            <a:ext cx="4013835" cy="82740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additive="base">
                                        <p:cTn id="7" dur="1250" fill="hold"/>
                                        <p:tgtEl>
                                          <p:spTgt spid="38"/>
                                        </p:tgtEl>
                                        <p:attrNameLst>
                                          <p:attrName>ppt_x</p:attrName>
                                        </p:attrNameLst>
                                      </p:cBhvr>
                                      <p:tavLst>
                                        <p:tav tm="0">
                                          <p:val>
                                            <p:strVal val="1+#ppt_w/2"/>
                                          </p:val>
                                        </p:tav>
                                        <p:tav tm="100000">
                                          <p:val>
                                            <p:strVal val="#ppt_x"/>
                                          </p:val>
                                        </p:tav>
                                      </p:tavLst>
                                    </p:anim>
                                    <p:anim calcmode="lin" valueType="num">
                                      <p:cBhvr additive="base">
                                        <p:cTn id="8" dur="1250" fill="hold"/>
                                        <p:tgtEl>
                                          <p:spTgt spid="38"/>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2" presetClass="entr" presetSubtype="8" fill="hold" grpId="0" nodeType="after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wipe(left)">
                                      <p:cBhvr>
                                        <p:cTn id="12" dur="500"/>
                                        <p:tgtEl>
                                          <p:spTgt spid="39"/>
                                        </p:tgtEl>
                                      </p:cBhvr>
                                    </p:animEffect>
                                  </p:childTnLst>
                                </p:cTn>
                              </p:par>
                            </p:childTnLst>
                          </p:cTn>
                        </p:par>
                        <p:par>
                          <p:cTn id="13" fill="hold">
                            <p:stCondLst>
                              <p:cond delay="2000"/>
                            </p:stCondLst>
                            <p:childTnLst>
                              <p:par>
                                <p:cTn id="14" presetID="2" presetClass="entr" presetSubtype="4" decel="100000" fill="hold" grpId="0" nodeType="afterEffect">
                                  <p:stCondLst>
                                    <p:cond delay="0"/>
                                  </p:stCondLst>
                                  <p:childTnLst>
                                    <p:set>
                                      <p:cBhvr>
                                        <p:cTn id="15" dur="1" fill="hold">
                                          <p:stCondLst>
                                            <p:cond delay="0"/>
                                          </p:stCondLst>
                                        </p:cTn>
                                        <p:tgtEl>
                                          <p:spTgt spid="40"/>
                                        </p:tgtEl>
                                        <p:attrNameLst>
                                          <p:attrName>style.visibility</p:attrName>
                                        </p:attrNameLst>
                                      </p:cBhvr>
                                      <p:to>
                                        <p:strVal val="visible"/>
                                      </p:to>
                                    </p:set>
                                    <p:anim calcmode="lin" valueType="num">
                                      <p:cBhvr additive="base">
                                        <p:cTn id="16" dur="1250" fill="hold"/>
                                        <p:tgtEl>
                                          <p:spTgt spid="40"/>
                                        </p:tgtEl>
                                        <p:attrNameLst>
                                          <p:attrName>ppt_x</p:attrName>
                                        </p:attrNameLst>
                                      </p:cBhvr>
                                      <p:tavLst>
                                        <p:tav tm="0">
                                          <p:val>
                                            <p:strVal val="#ppt_x"/>
                                          </p:val>
                                        </p:tav>
                                        <p:tav tm="100000">
                                          <p:val>
                                            <p:strVal val="#ppt_x"/>
                                          </p:val>
                                        </p:tav>
                                      </p:tavLst>
                                    </p:anim>
                                    <p:anim calcmode="lin" valueType="num">
                                      <p:cBhvr additive="base">
                                        <p:cTn id="17" dur="125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bldLvl="0" animBg="1"/>
      <p:bldP spid="39" grpId="0"/>
      <p:bldP spid="40" grpId="0" bldLvl="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3" name="TextBox 3"/>
          <p:cNvSpPr txBox="1"/>
          <p:nvPr/>
        </p:nvSpPr>
        <p:spPr>
          <a:xfrm>
            <a:off x="1440248" y="6474940"/>
            <a:ext cx="654878" cy="118430"/>
          </a:xfrm>
          <a:prstGeom prst="rect">
            <a:avLst/>
          </a:prstGeom>
          <a:noFill/>
        </p:spPr>
        <p:txBody>
          <a:bodyPr wrap="square" rtlCol="0">
            <a:spAutoFit/>
          </a:bodyPr>
          <a:lstStyle/>
          <a:p>
            <a:pPr>
              <a:lnSpc>
                <a:spcPct val="200000"/>
              </a:lnSpc>
            </a:pPr>
            <a:r>
              <a:rPr lang="en-US" altLang="zh-CN" sz="100" dirty="0">
                <a:solidFill>
                  <a:schemeClr val="bg2"/>
                </a:solidFill>
                <a:latin typeface="微软雅黑" panose="020B0503020204020204" pitchFamily="34" charset="-122"/>
              </a:rPr>
              <a:t>PPT</a:t>
            </a:r>
            <a:r>
              <a:rPr lang="zh-CN" altLang="en-US" sz="100" dirty="0">
                <a:solidFill>
                  <a:schemeClr val="bg2"/>
                </a:solidFill>
                <a:latin typeface="微软雅黑" panose="020B0503020204020204" pitchFamily="34" charset="-122"/>
              </a:rPr>
              <a:t>模板 </a:t>
            </a:r>
            <a:r>
              <a:rPr lang="en-US" altLang="zh-CN" sz="100" dirty="0">
                <a:solidFill>
                  <a:schemeClr val="bg2"/>
                </a:solidFill>
                <a:latin typeface="微软雅黑" panose="020B0503020204020204" pitchFamily="34" charset="-122"/>
              </a:rPr>
              <a:t>http://www.1ppt.com/moban/</a:t>
            </a:r>
            <a:r>
              <a:rPr lang="zh-CN" altLang="en-US" sz="100" dirty="0">
                <a:solidFill>
                  <a:schemeClr val="bg2"/>
                </a:solidFill>
                <a:latin typeface="微软雅黑" panose="020B0503020204020204" pitchFamily="34" charset="-122"/>
              </a:rPr>
              <a:t> </a:t>
            </a:r>
            <a:endParaRPr lang="en-US" altLang="zh-CN" sz="100" dirty="0">
              <a:solidFill>
                <a:schemeClr val="bg2"/>
              </a:solidFill>
              <a:latin typeface="微软雅黑" panose="020B0503020204020204" pitchFamily="34" charset="-122"/>
            </a:endParaRPr>
          </a:p>
        </p:txBody>
      </p:sp>
      <p:sp>
        <p:nvSpPr>
          <p:cNvPr id="20" name="Oval 2"/>
          <p:cNvSpPr/>
          <p:nvPr/>
        </p:nvSpPr>
        <p:spPr>
          <a:xfrm>
            <a:off x="-861105" y="1014259"/>
            <a:ext cx="3407543" cy="3406878"/>
          </a:xfrm>
          <a:prstGeom prst="ellipse">
            <a:avLst/>
          </a:prstGeom>
          <a:solidFill>
            <a:schemeClr val="accent2">
              <a:alpha val="17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9" name="Oval 5"/>
          <p:cNvSpPr/>
          <p:nvPr/>
        </p:nvSpPr>
        <p:spPr>
          <a:xfrm>
            <a:off x="9281199" y="2165684"/>
            <a:ext cx="2427312" cy="2426838"/>
          </a:xfrm>
          <a:prstGeom prst="ellipse">
            <a:avLst/>
          </a:prstGeom>
          <a:solidFill>
            <a:schemeClr val="accent2">
              <a:alpha val="1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1" name="Oval 2"/>
          <p:cNvSpPr/>
          <p:nvPr/>
        </p:nvSpPr>
        <p:spPr>
          <a:xfrm>
            <a:off x="609600" y="753978"/>
            <a:ext cx="3407543" cy="3406878"/>
          </a:xfrm>
          <a:prstGeom prst="ellipse">
            <a:avLst/>
          </a:prstGeom>
          <a:solidFill>
            <a:schemeClr val="accent2">
              <a:alpha val="17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4" name="Oval 5"/>
          <p:cNvSpPr/>
          <p:nvPr/>
        </p:nvSpPr>
        <p:spPr>
          <a:xfrm>
            <a:off x="9281199" y="2165684"/>
            <a:ext cx="2427312" cy="2426838"/>
          </a:xfrm>
          <a:prstGeom prst="ellipse">
            <a:avLst/>
          </a:prstGeom>
          <a:solidFill>
            <a:schemeClr val="accent2">
              <a:alpha val="1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5" name="Oval 6"/>
          <p:cNvSpPr/>
          <p:nvPr/>
        </p:nvSpPr>
        <p:spPr>
          <a:xfrm>
            <a:off x="8728270" y="-190499"/>
            <a:ext cx="3303311" cy="3302667"/>
          </a:xfrm>
          <a:prstGeom prst="ellipse">
            <a:avLst/>
          </a:prstGeom>
          <a:solidFill>
            <a:srgbClr val="4F97CD">
              <a:alpha val="70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6" name="Oval 7"/>
          <p:cNvSpPr/>
          <p:nvPr/>
        </p:nvSpPr>
        <p:spPr>
          <a:xfrm>
            <a:off x="3827878" y="5286068"/>
            <a:ext cx="3407543" cy="3406878"/>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0" name="Oval 9"/>
          <p:cNvSpPr/>
          <p:nvPr/>
        </p:nvSpPr>
        <p:spPr>
          <a:xfrm>
            <a:off x="0" y="4906603"/>
            <a:ext cx="2599605" cy="2599097"/>
          </a:xfrm>
          <a:prstGeom prst="ellipse">
            <a:avLst/>
          </a:prstGeom>
          <a:solidFill>
            <a:srgbClr val="4D27D9"/>
          </a:solidFill>
          <a:ln>
            <a:noFill/>
          </a:ln>
          <a:effectLst>
            <a:softEdge rad="1092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3" name="Oval 5"/>
          <p:cNvSpPr/>
          <p:nvPr/>
        </p:nvSpPr>
        <p:spPr>
          <a:xfrm>
            <a:off x="0" y="4554955"/>
            <a:ext cx="3437729" cy="3437060"/>
          </a:xfrm>
          <a:prstGeom prst="ellipse">
            <a:avLst/>
          </a:prstGeom>
          <a:solidFill>
            <a:srgbClr val="76AED8"/>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3" name="Oval 5"/>
          <p:cNvSpPr/>
          <p:nvPr/>
        </p:nvSpPr>
        <p:spPr>
          <a:xfrm>
            <a:off x="7817149" y="-531748"/>
            <a:ext cx="3437729" cy="3437060"/>
          </a:xfrm>
          <a:prstGeom prst="ellipse">
            <a:avLst/>
          </a:prstGeom>
          <a:solidFill>
            <a:srgbClr val="76AED8"/>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7" name="Oval 5"/>
          <p:cNvSpPr/>
          <p:nvPr/>
        </p:nvSpPr>
        <p:spPr>
          <a:xfrm>
            <a:off x="7283117" y="3366817"/>
            <a:ext cx="4721096" cy="4720177"/>
          </a:xfrm>
          <a:prstGeom prst="ellipse">
            <a:avLst/>
          </a:prstGeom>
          <a:solidFill>
            <a:srgbClr val="76AED8">
              <a:alpha val="50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4" name="Oval 5"/>
          <p:cNvSpPr/>
          <p:nvPr/>
        </p:nvSpPr>
        <p:spPr>
          <a:xfrm>
            <a:off x="10014921" y="4989006"/>
            <a:ext cx="1251284" cy="1251040"/>
          </a:xfrm>
          <a:prstGeom prst="ellipse">
            <a:avLst/>
          </a:prstGeom>
          <a:solidFill>
            <a:srgbClr val="4F97CD">
              <a:alpha val="6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6" name="矩形 35"/>
          <p:cNvSpPr/>
          <p:nvPr/>
        </p:nvSpPr>
        <p:spPr>
          <a:xfrm>
            <a:off x="521369" y="637673"/>
            <a:ext cx="11149263" cy="5582654"/>
          </a:xfrm>
          <a:prstGeom prst="rect">
            <a:avLst/>
          </a:prstGeom>
          <a:solidFill>
            <a:schemeClr val="bg1">
              <a:alpha val="4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2286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22" name="Oval 5"/>
          <p:cNvSpPr/>
          <p:nvPr/>
        </p:nvSpPr>
        <p:spPr>
          <a:xfrm>
            <a:off x="6597581" y="643854"/>
            <a:ext cx="4721096" cy="4720177"/>
          </a:xfrm>
          <a:prstGeom prst="ellipse">
            <a:avLst/>
          </a:prstGeom>
          <a:solidFill>
            <a:srgbClr val="FFC000">
              <a:alpha val="34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1" name="文本框 30"/>
          <p:cNvSpPr txBox="1"/>
          <p:nvPr/>
        </p:nvSpPr>
        <p:spPr>
          <a:xfrm>
            <a:off x="285241" y="3227328"/>
            <a:ext cx="3705250" cy="10147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6000" b="1" i="0" u="none" strike="noStrike" kern="1200" cap="none" spc="0" normalizeH="0" baseline="0" noProof="0" dirty="0">
                <a:ln>
                  <a:noFill/>
                </a:ln>
                <a:solidFill>
                  <a:srgbClr val="4F97CD"/>
                </a:solidFill>
                <a:effectLst/>
                <a:uLnTx/>
                <a:uFillTx/>
                <a:cs typeface="+mn-ea"/>
                <a:sym typeface="+mn-lt"/>
              </a:rPr>
              <a:t>Contents</a:t>
            </a:r>
            <a:endParaRPr kumimoji="0" lang="zh-CN" altLang="en-US" sz="6000" b="1" i="0" u="none" strike="noStrike" kern="1200" cap="none" spc="0" normalizeH="0" baseline="0" noProof="0" dirty="0">
              <a:ln>
                <a:noFill/>
              </a:ln>
              <a:solidFill>
                <a:srgbClr val="4F97CD"/>
              </a:solidFill>
              <a:effectLst/>
              <a:uLnTx/>
              <a:uFillTx/>
              <a:cs typeface="+mn-ea"/>
              <a:sym typeface="+mn-lt"/>
            </a:endParaRPr>
          </a:p>
        </p:txBody>
      </p:sp>
      <p:grpSp>
        <p:nvGrpSpPr>
          <p:cNvPr id="32" name="组合 31"/>
          <p:cNvGrpSpPr/>
          <p:nvPr/>
        </p:nvGrpSpPr>
        <p:grpSpPr>
          <a:xfrm>
            <a:off x="7521919" y="799524"/>
            <a:ext cx="3600000" cy="1440000"/>
            <a:chOff x="6764378" y="595492"/>
            <a:chExt cx="3600000" cy="1440000"/>
          </a:xfrm>
        </p:grpSpPr>
        <p:sp>
          <p:nvSpPr>
            <p:cNvPr id="35" name="矩形: 圆角 34"/>
            <p:cNvSpPr/>
            <p:nvPr/>
          </p:nvSpPr>
          <p:spPr>
            <a:xfrm>
              <a:off x="6764378" y="595492"/>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37" name="椭圆 36"/>
            <p:cNvSpPr/>
            <p:nvPr/>
          </p:nvSpPr>
          <p:spPr>
            <a:xfrm>
              <a:off x="7022959" y="894857"/>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05</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41" name="文本框 40"/>
            <p:cNvSpPr txBox="1"/>
            <p:nvPr/>
          </p:nvSpPr>
          <p:spPr>
            <a:xfrm>
              <a:off x="7935953" y="1083172"/>
              <a:ext cx="2270760" cy="464820"/>
            </a:xfrm>
            <a:prstGeom prst="rect">
              <a:avLst/>
            </a:prstGeom>
            <a:noFill/>
          </p:spPr>
          <p:txBody>
            <a:bodyPr wrap="square" rtlCol="0">
              <a:noAutofit/>
            </a:bodyPr>
            <a:lstStyle/>
            <a:p>
              <a:pPr marL="0" marR="0" lvl="0" indent="0" algn="ctr" defTabSz="914400" rtl="0" eaLnBrk="1" fontAlgn="auto" latinLnBrk="0" hangingPunct="1">
                <a:lnSpc>
                  <a:spcPts val="2500"/>
                </a:lnSpc>
                <a:spcBef>
                  <a:spcPts val="0"/>
                </a:spcBef>
                <a:spcAft>
                  <a:spcPts val="0"/>
                </a:spcAft>
                <a:buClrTx/>
                <a:buSzTx/>
                <a:buFontTx/>
                <a:buNone/>
                <a:defRPr/>
              </a:pPr>
              <a:r>
                <a:rPr kumimoji="0" lang="en-US" altLang="zh-CN" sz="2400" b="0" i="0" u="none" strike="noStrike" kern="1200" cap="none" spc="0" normalizeH="0" baseline="0" noProof="0" dirty="0">
                  <a:ln>
                    <a:noFill/>
                  </a:ln>
                  <a:solidFill>
                    <a:srgbClr val="000000">
                      <a:lumMod val="65000"/>
                      <a:lumOff val="35000"/>
                    </a:srgbClr>
                  </a:solidFill>
                  <a:effectLst/>
                  <a:uLnTx/>
                  <a:uFillTx/>
                  <a:cs typeface="+mn-ea"/>
                  <a:sym typeface="+mn-lt"/>
                </a:rPr>
                <a:t>S</a:t>
              </a:r>
              <a:r>
                <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rPr>
                <a:t>ettings</a:t>
              </a:r>
              <a:endParaRPr kumimoji="0" lang="zh-CN" altLang="en-US" sz="2400" b="0" i="0" u="none" strike="noStrike" kern="1200" cap="none" spc="0" normalizeH="0" baseline="0" noProof="0" dirty="0">
                <a:ln>
                  <a:noFill/>
                </a:ln>
                <a:solidFill>
                  <a:srgbClr val="000000">
                    <a:lumMod val="65000"/>
                    <a:lumOff val="35000"/>
                  </a:srgbClr>
                </a:solidFill>
                <a:effectLst/>
                <a:uLnTx/>
                <a:uFillTx/>
                <a:cs typeface="+mn-ea"/>
                <a:sym typeface="+mn-lt"/>
              </a:endParaRPr>
            </a:p>
            <a:p>
              <a:pPr marL="0" marR="0" lvl="0" indent="0" algn="ctr" defTabSz="914400" rtl="0" eaLnBrk="1" fontAlgn="auto" latinLnBrk="0" hangingPunct="1">
                <a:lnSpc>
                  <a:spcPts val="2500"/>
                </a:lnSpc>
                <a:spcBef>
                  <a:spcPts val="0"/>
                </a:spcBef>
                <a:spcAft>
                  <a:spcPts val="0"/>
                </a:spcAft>
                <a:buClrTx/>
                <a:buSzTx/>
                <a:buFontTx/>
                <a:buNone/>
                <a:defRPr/>
              </a:pPr>
              <a:endParaRPr kumimoji="0" lang="zh-CN" altLang="en-US" sz="1600" b="0" i="0" u="none" strike="noStrike" kern="1200" cap="none" spc="0" normalizeH="0" baseline="0" noProof="0" dirty="0">
                <a:ln>
                  <a:noFill/>
                </a:ln>
                <a:solidFill>
                  <a:srgbClr val="000000">
                    <a:lumMod val="65000"/>
                    <a:lumOff val="35000"/>
                  </a:srgbClr>
                </a:solidFill>
                <a:effectLst/>
                <a:uLnTx/>
                <a:uFillTx/>
                <a:cs typeface="+mn-ea"/>
                <a:sym typeface="+mn-lt"/>
              </a:endParaRPr>
            </a:p>
          </p:txBody>
        </p:sp>
      </p:grpSp>
      <p:grpSp>
        <p:nvGrpSpPr>
          <p:cNvPr id="42" name="组合 41"/>
          <p:cNvGrpSpPr/>
          <p:nvPr/>
        </p:nvGrpSpPr>
        <p:grpSpPr>
          <a:xfrm>
            <a:off x="7522038" y="2207383"/>
            <a:ext cx="3647440" cy="1440000"/>
            <a:chOff x="3031958" y="2165684"/>
            <a:chExt cx="3647440" cy="1440000"/>
          </a:xfrm>
        </p:grpSpPr>
        <p:sp>
          <p:nvSpPr>
            <p:cNvPr id="43" name="矩形: 圆角 42"/>
            <p:cNvSpPr/>
            <p:nvPr/>
          </p:nvSpPr>
          <p:spPr>
            <a:xfrm>
              <a:off x="3031958" y="2165684"/>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44" name="椭圆 43"/>
            <p:cNvSpPr/>
            <p:nvPr/>
          </p:nvSpPr>
          <p:spPr>
            <a:xfrm>
              <a:off x="3241332" y="2493239"/>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06</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47" name="文本框 46"/>
            <p:cNvSpPr txBox="1"/>
            <p:nvPr/>
          </p:nvSpPr>
          <p:spPr>
            <a:xfrm>
              <a:off x="3952708" y="2760679"/>
              <a:ext cx="2726690" cy="424815"/>
            </a:xfrm>
            <a:prstGeom prst="rect">
              <a:avLst/>
            </a:prstGeom>
            <a:noFill/>
          </p:spPr>
          <p:txBody>
            <a:bodyPr wrap="square" rtlCol="0">
              <a:noAutofit/>
            </a:bodyPr>
            <a:lstStyle/>
            <a:p>
              <a:pPr lvl="0" algn="ctr">
                <a:lnSpc>
                  <a:spcPts val="2500"/>
                </a:lnSpc>
                <a:spcBef>
                  <a:spcPts val="0"/>
                </a:spcBef>
                <a:spcAft>
                  <a:spcPts val="0"/>
                </a:spcAft>
                <a:buClrTx/>
                <a:buSzTx/>
                <a:buFontTx/>
                <a:defRPr/>
              </a:pPr>
              <a:r>
                <a:rPr lang="en-US" sz="2400" noProof="0" dirty="0">
                  <a:ln>
                    <a:noFill/>
                  </a:ln>
                  <a:solidFill>
                    <a:srgbClr val="000000">
                      <a:lumMod val="65000"/>
                      <a:lumOff val="35000"/>
                    </a:srgbClr>
                  </a:solidFill>
                  <a:effectLst/>
                  <a:uLnTx/>
                  <a:uFillTx/>
                  <a:cs typeface="+mn-ea"/>
                  <a:sym typeface="+mn-lt"/>
                </a:rPr>
                <a:t>E</a:t>
              </a:r>
              <a:r>
                <a:rPr sz="2400" noProof="0" dirty="0">
                  <a:ln>
                    <a:noFill/>
                  </a:ln>
                  <a:solidFill>
                    <a:srgbClr val="000000">
                      <a:lumMod val="65000"/>
                      <a:lumOff val="35000"/>
                    </a:srgbClr>
                  </a:solidFill>
                  <a:effectLst/>
                  <a:uLnTx/>
                  <a:uFillTx/>
                  <a:cs typeface="+mn-ea"/>
                  <a:sym typeface="+mn-lt"/>
                </a:rPr>
                <a:t>thical </a:t>
              </a:r>
              <a:r>
                <a:rPr lang="en-US" sz="2400" noProof="0" dirty="0">
                  <a:ln>
                    <a:noFill/>
                  </a:ln>
                  <a:solidFill>
                    <a:srgbClr val="000000">
                      <a:lumMod val="65000"/>
                      <a:lumOff val="35000"/>
                    </a:srgbClr>
                  </a:solidFill>
                  <a:effectLst/>
                  <a:uLnTx/>
                  <a:uFillTx/>
                  <a:cs typeface="+mn-ea"/>
                  <a:sym typeface="+mn-lt"/>
                </a:rPr>
                <a:t>I</a:t>
              </a:r>
              <a:r>
                <a:rPr sz="2400" noProof="0" dirty="0">
                  <a:ln>
                    <a:noFill/>
                  </a:ln>
                  <a:solidFill>
                    <a:srgbClr val="000000">
                      <a:lumMod val="65000"/>
                      <a:lumOff val="35000"/>
                    </a:srgbClr>
                  </a:solidFill>
                  <a:effectLst/>
                  <a:uLnTx/>
                  <a:uFillTx/>
                  <a:cs typeface="+mn-ea"/>
                  <a:sym typeface="+mn-lt"/>
                </a:rPr>
                <a:t>ssues</a:t>
              </a:r>
              <a:endParaRPr lang="zh-CN" altLang="en-US" sz="2400" noProof="0" dirty="0">
                <a:ln>
                  <a:noFill/>
                </a:ln>
                <a:solidFill>
                  <a:srgbClr val="000000">
                    <a:lumMod val="65000"/>
                    <a:lumOff val="35000"/>
                  </a:srgbClr>
                </a:solidFill>
                <a:effectLst/>
                <a:uLnTx/>
                <a:uFillTx/>
                <a:cs typeface="+mn-ea"/>
                <a:sym typeface="+mn-lt"/>
              </a:endParaRPr>
            </a:p>
          </p:txBody>
        </p:sp>
      </p:grpSp>
      <p:grpSp>
        <p:nvGrpSpPr>
          <p:cNvPr id="48" name="组合 47"/>
          <p:cNvGrpSpPr/>
          <p:nvPr/>
        </p:nvGrpSpPr>
        <p:grpSpPr>
          <a:xfrm>
            <a:off x="7522489" y="3587279"/>
            <a:ext cx="3600000" cy="1440000"/>
            <a:chOff x="3031958" y="2165686"/>
            <a:chExt cx="3600000" cy="1440000"/>
          </a:xfrm>
        </p:grpSpPr>
        <p:sp>
          <p:nvSpPr>
            <p:cNvPr id="49" name="矩形: 圆角 48"/>
            <p:cNvSpPr/>
            <p:nvPr/>
          </p:nvSpPr>
          <p:spPr>
            <a:xfrm>
              <a:off x="3031958" y="2165686"/>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50" name="椭圆 49"/>
            <p:cNvSpPr/>
            <p:nvPr/>
          </p:nvSpPr>
          <p:spPr>
            <a:xfrm>
              <a:off x="3272823" y="2420766"/>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07</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51" name="文本框 50"/>
            <p:cNvSpPr txBox="1"/>
            <p:nvPr/>
          </p:nvSpPr>
          <p:spPr>
            <a:xfrm>
              <a:off x="4303272" y="2319342"/>
              <a:ext cx="2069432" cy="1052830"/>
            </a:xfrm>
            <a:prstGeom prst="rect">
              <a:avLst/>
            </a:prstGeom>
            <a:noFill/>
          </p:spPr>
          <p:txBody>
            <a:bodyPr wrap="square" rtlCol="0">
              <a:spAutoFit/>
            </a:bodyPr>
            <a:lstStyle/>
            <a:p>
              <a:pPr marL="0" marR="0" lvl="0" indent="0" algn="ctr" defTabSz="914400" rtl="0" eaLnBrk="1" fontAlgn="auto" latinLnBrk="0" hangingPunct="1">
                <a:lnSpc>
                  <a:spcPts val="2500"/>
                </a:lnSpc>
                <a:spcBef>
                  <a:spcPts val="0"/>
                </a:spcBef>
                <a:spcAft>
                  <a:spcPts val="0"/>
                </a:spcAft>
                <a:buClrTx/>
                <a:buSzTx/>
                <a:buFontTx/>
                <a:buNone/>
                <a:defRPr/>
              </a:pPr>
              <a:r>
                <a:rPr lang="en-US" sz="2400" noProof="0" dirty="0">
                  <a:ln>
                    <a:noFill/>
                  </a:ln>
                  <a:solidFill>
                    <a:srgbClr val="000000">
                      <a:lumMod val="65000"/>
                      <a:lumOff val="35000"/>
                    </a:srgbClr>
                  </a:solidFill>
                  <a:effectLst/>
                  <a:uLnTx/>
                  <a:uFillTx/>
                  <a:cs typeface="+mn-ea"/>
                  <a:sym typeface="+mn-lt"/>
                </a:rPr>
                <a:t>Methods to Analyse  Evidences</a:t>
              </a:r>
              <a:endParaRPr kumimoji="0" lang="en-US" altLang="zh-CN" sz="2400" b="0" i="0" u="none" strike="noStrike" kern="0" cap="none" spc="0" normalizeH="0" baseline="0" noProof="0" dirty="0">
                <a:ln>
                  <a:noFill/>
                </a:ln>
                <a:solidFill>
                  <a:srgbClr val="000000">
                    <a:lumMod val="65000"/>
                    <a:lumOff val="35000"/>
                  </a:srgbClr>
                </a:solidFill>
                <a:effectLst/>
                <a:uLnTx/>
                <a:uFillTx/>
                <a:cs typeface="+mn-ea"/>
                <a:sym typeface="+mn-lt"/>
              </a:endParaRPr>
            </a:p>
          </p:txBody>
        </p:sp>
      </p:grpSp>
      <p:grpSp>
        <p:nvGrpSpPr>
          <p:cNvPr id="52" name="组合 51"/>
          <p:cNvGrpSpPr/>
          <p:nvPr/>
        </p:nvGrpSpPr>
        <p:grpSpPr>
          <a:xfrm>
            <a:off x="7522867" y="4977295"/>
            <a:ext cx="3600000" cy="1440000"/>
            <a:chOff x="3031958" y="2165686"/>
            <a:chExt cx="3600000" cy="1440000"/>
          </a:xfrm>
        </p:grpSpPr>
        <p:sp>
          <p:nvSpPr>
            <p:cNvPr id="53" name="矩形: 圆角 52"/>
            <p:cNvSpPr/>
            <p:nvPr/>
          </p:nvSpPr>
          <p:spPr>
            <a:xfrm>
              <a:off x="3031958" y="2165686"/>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54" name="椭圆 53"/>
            <p:cNvSpPr/>
            <p:nvPr/>
          </p:nvSpPr>
          <p:spPr>
            <a:xfrm>
              <a:off x="3297346" y="2456251"/>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08</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55" name="文本框 54"/>
            <p:cNvSpPr txBox="1"/>
            <p:nvPr/>
          </p:nvSpPr>
          <p:spPr>
            <a:xfrm>
              <a:off x="4303283" y="2675458"/>
              <a:ext cx="2069432" cy="411480"/>
            </a:xfrm>
            <a:prstGeom prst="rect">
              <a:avLst/>
            </a:prstGeom>
            <a:noFill/>
          </p:spPr>
          <p:txBody>
            <a:bodyPr wrap="square" rtlCol="0">
              <a:spAutoFit/>
            </a:bodyPr>
            <a:lstStyle/>
            <a:p>
              <a:pPr marL="0" marR="0" lvl="0" indent="0" algn="ctr" defTabSz="914400" rtl="0" eaLnBrk="1" fontAlgn="auto" latinLnBrk="0" hangingPunct="1">
                <a:lnSpc>
                  <a:spcPts val="2500"/>
                </a:lnSpc>
                <a:spcBef>
                  <a:spcPts val="0"/>
                </a:spcBef>
                <a:spcAft>
                  <a:spcPts val="0"/>
                </a:spcAft>
                <a:buClrTx/>
                <a:buSzTx/>
                <a:buFontTx/>
                <a:buNone/>
                <a:defRPr/>
              </a:pPr>
              <a:r>
                <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rPr>
                <a:t>Timetable</a:t>
              </a:r>
              <a:endPar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endParaRPr>
            </a:p>
          </p:txBody>
        </p:sp>
      </p:grpSp>
      <p:grpSp>
        <p:nvGrpSpPr>
          <p:cNvPr id="56" name="组合 55"/>
          <p:cNvGrpSpPr/>
          <p:nvPr/>
        </p:nvGrpSpPr>
        <p:grpSpPr>
          <a:xfrm>
            <a:off x="862263" y="850232"/>
            <a:ext cx="786064" cy="224590"/>
            <a:chOff x="818147" y="5646821"/>
            <a:chExt cx="786064" cy="224590"/>
          </a:xfrm>
          <a:solidFill>
            <a:srgbClr val="4F97CD"/>
          </a:solidFill>
        </p:grpSpPr>
        <p:sp>
          <p:nvSpPr>
            <p:cNvPr id="57" name="椭圆 56"/>
            <p:cNvSpPr/>
            <p:nvPr/>
          </p:nvSpPr>
          <p:spPr>
            <a:xfrm>
              <a:off x="818147" y="5646821"/>
              <a:ext cx="224590" cy="224590"/>
            </a:xfrm>
            <a:prstGeom prst="ellipse">
              <a:avLst/>
            </a:prstGeom>
            <a:grp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58" name="圆: 空心 57"/>
            <p:cNvSpPr/>
            <p:nvPr/>
          </p:nvSpPr>
          <p:spPr>
            <a:xfrm>
              <a:off x="1098884" y="5646821"/>
              <a:ext cx="224590" cy="224590"/>
            </a:xfrm>
            <a:prstGeom prst="donut">
              <a:avLst/>
            </a:prstGeom>
            <a:grp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59" name="圆: 空心 58"/>
            <p:cNvSpPr/>
            <p:nvPr/>
          </p:nvSpPr>
          <p:spPr>
            <a:xfrm>
              <a:off x="1379621" y="5646821"/>
              <a:ext cx="224590" cy="224590"/>
            </a:xfrm>
            <a:prstGeom prst="donut">
              <a:avLst/>
            </a:prstGeom>
            <a:grp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grpSp>
      <p:grpSp>
        <p:nvGrpSpPr>
          <p:cNvPr id="4" name="组合 3"/>
          <p:cNvGrpSpPr/>
          <p:nvPr/>
        </p:nvGrpSpPr>
        <p:grpSpPr>
          <a:xfrm>
            <a:off x="3762084" y="799524"/>
            <a:ext cx="3600000" cy="1440000"/>
            <a:chOff x="6764378" y="595492"/>
            <a:chExt cx="3600000" cy="1440000"/>
          </a:xfrm>
        </p:grpSpPr>
        <p:sp>
          <p:nvSpPr>
            <p:cNvPr id="5" name="矩形: 圆角 34"/>
            <p:cNvSpPr/>
            <p:nvPr>
              <p:custDataLst>
                <p:tags r:id="rId1"/>
              </p:custDataLst>
            </p:nvPr>
          </p:nvSpPr>
          <p:spPr>
            <a:xfrm>
              <a:off x="6764378" y="595492"/>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6" name="椭圆 5"/>
            <p:cNvSpPr/>
            <p:nvPr>
              <p:custDataLst>
                <p:tags r:id="rId2"/>
              </p:custDataLst>
            </p:nvPr>
          </p:nvSpPr>
          <p:spPr>
            <a:xfrm>
              <a:off x="7022959" y="894857"/>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01</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7" name="文本框 6"/>
            <p:cNvSpPr txBox="1"/>
            <p:nvPr>
              <p:custDataLst>
                <p:tags r:id="rId3"/>
              </p:custDataLst>
            </p:nvPr>
          </p:nvSpPr>
          <p:spPr>
            <a:xfrm>
              <a:off x="7935953" y="895212"/>
              <a:ext cx="2270760" cy="849630"/>
            </a:xfrm>
            <a:prstGeom prst="rect">
              <a:avLst/>
            </a:prstGeom>
            <a:noFill/>
          </p:spPr>
          <p:txBody>
            <a:bodyPr wrap="square" rtlCol="0">
              <a:noAutofit/>
            </a:bodyPr>
            <a:p>
              <a:pPr marL="0" marR="0" lvl="0" indent="0" algn="ctr" defTabSz="914400" rtl="0" eaLnBrk="1" fontAlgn="auto" latinLnBrk="0" hangingPunct="1">
                <a:lnSpc>
                  <a:spcPts val="2500"/>
                </a:lnSpc>
                <a:spcBef>
                  <a:spcPts val="0"/>
                </a:spcBef>
                <a:spcAft>
                  <a:spcPts val="0"/>
                </a:spcAft>
                <a:buClrTx/>
                <a:buSzTx/>
                <a:buFontTx/>
                <a:buNone/>
                <a:defRPr/>
              </a:pPr>
              <a:r>
                <a:rPr kumimoji="0" lang="zh-CN" altLang="en-US" sz="2400" b="0" i="0" u="none" strike="noStrike" kern="1200" cap="none" spc="0" normalizeH="0" baseline="0" noProof="0" dirty="0">
                  <a:ln>
                    <a:noFill/>
                  </a:ln>
                  <a:solidFill>
                    <a:srgbClr val="000000">
                      <a:lumMod val="65000"/>
                      <a:lumOff val="35000"/>
                    </a:srgbClr>
                  </a:solidFill>
                  <a:effectLst/>
                  <a:uLnTx/>
                  <a:uFillTx/>
                  <a:cs typeface="+mn-ea"/>
                  <a:sym typeface="+mn-lt"/>
                </a:rPr>
                <a:t>Aims of the </a:t>
              </a:r>
              <a:r>
                <a:rPr kumimoji="0" lang="en-US" altLang="zh-CN" sz="2400" b="0" i="0" u="none" strike="noStrike" kern="1200" cap="none" spc="0" normalizeH="0" baseline="0" noProof="0" dirty="0">
                  <a:ln>
                    <a:noFill/>
                  </a:ln>
                  <a:solidFill>
                    <a:srgbClr val="000000">
                      <a:lumMod val="65000"/>
                      <a:lumOff val="35000"/>
                    </a:srgbClr>
                  </a:solidFill>
                  <a:effectLst/>
                  <a:uLnTx/>
                  <a:uFillTx/>
                  <a:cs typeface="+mn-ea"/>
                  <a:sym typeface="+mn-lt"/>
                </a:rPr>
                <a:t>I</a:t>
              </a:r>
              <a:r>
                <a:rPr kumimoji="0" lang="zh-CN" altLang="en-US" sz="2400" b="0" i="0" u="none" strike="noStrike" kern="1200" cap="none" spc="0" normalizeH="0" baseline="0" noProof="0" dirty="0">
                  <a:ln>
                    <a:noFill/>
                  </a:ln>
                  <a:solidFill>
                    <a:srgbClr val="000000">
                      <a:lumMod val="65000"/>
                      <a:lumOff val="35000"/>
                    </a:srgbClr>
                  </a:solidFill>
                  <a:effectLst/>
                  <a:uLnTx/>
                  <a:uFillTx/>
                  <a:cs typeface="+mn-ea"/>
                  <a:sym typeface="+mn-lt"/>
                </a:rPr>
                <a:t>nvestigation</a:t>
              </a:r>
              <a:endParaRPr kumimoji="0" lang="zh-CN" altLang="en-US" sz="2400" b="0" i="0" u="none" strike="noStrike" kern="1200" cap="none" spc="0" normalizeH="0" baseline="0" noProof="0" dirty="0">
                <a:ln>
                  <a:noFill/>
                </a:ln>
                <a:solidFill>
                  <a:srgbClr val="000000">
                    <a:lumMod val="65000"/>
                    <a:lumOff val="35000"/>
                  </a:srgbClr>
                </a:solidFill>
                <a:effectLst/>
                <a:uLnTx/>
                <a:uFillTx/>
                <a:cs typeface="+mn-ea"/>
                <a:sym typeface="+mn-lt"/>
              </a:endParaRPr>
            </a:p>
            <a:p>
              <a:pPr marL="0" marR="0" lvl="0" indent="0" algn="ctr" defTabSz="914400" rtl="0" eaLnBrk="1" fontAlgn="auto" latinLnBrk="0" hangingPunct="1">
                <a:lnSpc>
                  <a:spcPts val="2500"/>
                </a:lnSpc>
                <a:spcBef>
                  <a:spcPts val="0"/>
                </a:spcBef>
                <a:spcAft>
                  <a:spcPts val="0"/>
                </a:spcAft>
                <a:buClrTx/>
                <a:buSzTx/>
                <a:buFontTx/>
                <a:buNone/>
                <a:defRPr/>
              </a:pPr>
              <a:endParaRPr kumimoji="0" lang="zh-CN" altLang="en-US" sz="1600" b="0" i="0" u="none" strike="noStrike" kern="1200" cap="none" spc="0" normalizeH="0" baseline="0" noProof="0" dirty="0">
                <a:ln>
                  <a:noFill/>
                </a:ln>
                <a:solidFill>
                  <a:srgbClr val="000000">
                    <a:lumMod val="65000"/>
                    <a:lumOff val="35000"/>
                  </a:srgbClr>
                </a:solidFill>
                <a:effectLst/>
                <a:uLnTx/>
                <a:uFillTx/>
                <a:cs typeface="+mn-ea"/>
                <a:sym typeface="+mn-lt"/>
              </a:endParaRPr>
            </a:p>
          </p:txBody>
        </p:sp>
      </p:grpSp>
      <p:grpSp>
        <p:nvGrpSpPr>
          <p:cNvPr id="8" name="组合 7"/>
          <p:cNvGrpSpPr/>
          <p:nvPr/>
        </p:nvGrpSpPr>
        <p:grpSpPr>
          <a:xfrm>
            <a:off x="3762203" y="2207383"/>
            <a:ext cx="3647440" cy="1440000"/>
            <a:chOff x="3031958" y="2165684"/>
            <a:chExt cx="3647440" cy="1440000"/>
          </a:xfrm>
        </p:grpSpPr>
        <p:sp>
          <p:nvSpPr>
            <p:cNvPr id="9" name="矩形: 圆角 42"/>
            <p:cNvSpPr/>
            <p:nvPr>
              <p:custDataLst>
                <p:tags r:id="rId4"/>
              </p:custDataLst>
            </p:nvPr>
          </p:nvSpPr>
          <p:spPr>
            <a:xfrm>
              <a:off x="3031958" y="2165684"/>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10" name="椭圆 9"/>
            <p:cNvSpPr/>
            <p:nvPr>
              <p:custDataLst>
                <p:tags r:id="rId5"/>
              </p:custDataLst>
            </p:nvPr>
          </p:nvSpPr>
          <p:spPr>
            <a:xfrm>
              <a:off x="3241332" y="2493239"/>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02</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11" name="文本框 10"/>
            <p:cNvSpPr txBox="1"/>
            <p:nvPr>
              <p:custDataLst>
                <p:tags r:id="rId6"/>
              </p:custDataLst>
            </p:nvPr>
          </p:nvSpPr>
          <p:spPr>
            <a:xfrm>
              <a:off x="3952708" y="2547319"/>
              <a:ext cx="2726690" cy="732155"/>
            </a:xfrm>
            <a:prstGeom prst="rect">
              <a:avLst/>
            </a:prstGeom>
            <a:noFill/>
          </p:spPr>
          <p:txBody>
            <a:bodyPr wrap="square" rtlCol="0">
              <a:noAutofit/>
            </a:bodyPr>
            <a:p>
              <a:pPr lvl="0" algn="ctr">
                <a:lnSpc>
                  <a:spcPts val="2500"/>
                </a:lnSpc>
                <a:spcBef>
                  <a:spcPts val="0"/>
                </a:spcBef>
                <a:spcAft>
                  <a:spcPts val="0"/>
                </a:spcAft>
                <a:buClrTx/>
                <a:buSzTx/>
                <a:buFontTx/>
                <a:defRPr/>
              </a:pPr>
              <a:r>
                <a:rPr lang="en-US" altLang="zh-CN" sz="2400" noProof="0" dirty="0">
                  <a:ln>
                    <a:noFill/>
                  </a:ln>
                  <a:solidFill>
                    <a:srgbClr val="000000">
                      <a:lumMod val="65000"/>
                      <a:lumOff val="35000"/>
                    </a:srgbClr>
                  </a:solidFill>
                  <a:effectLst/>
                  <a:uLnTx/>
                  <a:uFillTx/>
                  <a:cs typeface="+mn-ea"/>
                  <a:sym typeface="+mn-lt"/>
                </a:rPr>
                <a:t>R</a:t>
              </a:r>
              <a:r>
                <a:rPr lang="zh-CN" altLang="en-US" sz="2400" noProof="0" dirty="0">
                  <a:ln>
                    <a:noFill/>
                  </a:ln>
                  <a:solidFill>
                    <a:srgbClr val="000000">
                      <a:lumMod val="65000"/>
                      <a:lumOff val="35000"/>
                    </a:srgbClr>
                  </a:solidFill>
                  <a:effectLst/>
                  <a:uLnTx/>
                  <a:uFillTx/>
                  <a:cs typeface="+mn-ea"/>
                  <a:sym typeface="+mn-lt"/>
                </a:rPr>
                <a:t>ationale </a:t>
              </a:r>
              <a:r>
                <a:rPr lang="zh-CN" altLang="en-US" sz="2400" noProof="0" dirty="0">
                  <a:ln>
                    <a:noFill/>
                  </a:ln>
                  <a:solidFill>
                    <a:srgbClr val="000000">
                      <a:lumMod val="65000"/>
                      <a:lumOff val="35000"/>
                    </a:srgbClr>
                  </a:solidFill>
                  <a:effectLst/>
                  <a:uLnTx/>
                  <a:uFillTx/>
                  <a:cs typeface="+mn-ea"/>
                  <a:sym typeface="+mn-lt"/>
                </a:rPr>
                <a:t>and </a:t>
              </a:r>
              <a:r>
                <a:rPr lang="en-US" altLang="zh-CN" sz="2400" noProof="0" dirty="0">
                  <a:ln>
                    <a:noFill/>
                  </a:ln>
                  <a:solidFill>
                    <a:srgbClr val="000000">
                      <a:lumMod val="65000"/>
                      <a:lumOff val="35000"/>
                    </a:srgbClr>
                  </a:solidFill>
                  <a:effectLst/>
                  <a:uLnTx/>
                  <a:uFillTx/>
                  <a:cs typeface="+mn-ea"/>
                  <a:sym typeface="+mn-lt"/>
                </a:rPr>
                <a:t>T</a:t>
              </a:r>
              <a:r>
                <a:rPr lang="zh-CN" altLang="en-US" sz="2400" noProof="0" dirty="0">
                  <a:ln>
                    <a:noFill/>
                  </a:ln>
                  <a:solidFill>
                    <a:srgbClr val="000000">
                      <a:lumMod val="65000"/>
                      <a:lumOff val="35000"/>
                    </a:srgbClr>
                  </a:solidFill>
                  <a:effectLst/>
                  <a:uLnTx/>
                  <a:uFillTx/>
                  <a:cs typeface="+mn-ea"/>
                  <a:sym typeface="+mn-lt"/>
                </a:rPr>
                <a:t>hemes</a:t>
              </a:r>
              <a:endParaRPr lang="zh-CN" altLang="en-US" sz="2400" noProof="0" dirty="0">
                <a:ln>
                  <a:noFill/>
                </a:ln>
                <a:solidFill>
                  <a:srgbClr val="000000">
                    <a:lumMod val="65000"/>
                    <a:lumOff val="35000"/>
                  </a:srgbClr>
                </a:solidFill>
                <a:effectLst/>
                <a:uLnTx/>
                <a:uFillTx/>
                <a:cs typeface="+mn-ea"/>
                <a:sym typeface="+mn-lt"/>
              </a:endParaRPr>
            </a:p>
          </p:txBody>
        </p:sp>
      </p:grpSp>
      <p:grpSp>
        <p:nvGrpSpPr>
          <p:cNvPr id="12" name="组合 11"/>
          <p:cNvGrpSpPr/>
          <p:nvPr/>
        </p:nvGrpSpPr>
        <p:grpSpPr>
          <a:xfrm>
            <a:off x="3762654" y="3587279"/>
            <a:ext cx="3600000" cy="1440000"/>
            <a:chOff x="3031958" y="2165686"/>
            <a:chExt cx="3600000" cy="1440000"/>
          </a:xfrm>
        </p:grpSpPr>
        <p:sp>
          <p:nvSpPr>
            <p:cNvPr id="13" name="矩形: 圆角 48"/>
            <p:cNvSpPr/>
            <p:nvPr>
              <p:custDataLst>
                <p:tags r:id="rId7"/>
              </p:custDataLst>
            </p:nvPr>
          </p:nvSpPr>
          <p:spPr>
            <a:xfrm>
              <a:off x="3031958" y="2165686"/>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14" name="椭圆 13"/>
            <p:cNvSpPr/>
            <p:nvPr>
              <p:custDataLst>
                <p:tags r:id="rId8"/>
              </p:custDataLst>
            </p:nvPr>
          </p:nvSpPr>
          <p:spPr>
            <a:xfrm>
              <a:off x="3272823" y="2420766"/>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03</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15" name="文本框 14"/>
            <p:cNvSpPr txBox="1"/>
            <p:nvPr>
              <p:custDataLst>
                <p:tags r:id="rId9"/>
              </p:custDataLst>
            </p:nvPr>
          </p:nvSpPr>
          <p:spPr>
            <a:xfrm>
              <a:off x="4274697" y="2685102"/>
              <a:ext cx="2069432" cy="411480"/>
            </a:xfrm>
            <a:prstGeom prst="rect">
              <a:avLst/>
            </a:prstGeom>
            <a:noFill/>
          </p:spPr>
          <p:txBody>
            <a:bodyPr wrap="square" rtlCol="0">
              <a:spAutoFit/>
            </a:bodyPr>
            <a:p>
              <a:pPr marL="0" marR="0" lvl="0" indent="0" algn="ctr" defTabSz="914400" rtl="0" eaLnBrk="1" fontAlgn="auto" latinLnBrk="0" hangingPunct="1">
                <a:lnSpc>
                  <a:spcPts val="2500"/>
                </a:lnSpc>
                <a:spcBef>
                  <a:spcPts val="0"/>
                </a:spcBef>
                <a:spcAft>
                  <a:spcPts val="0"/>
                </a:spcAft>
                <a:buClrTx/>
                <a:buSzTx/>
                <a:buFontTx/>
                <a:buNone/>
                <a:defRPr/>
              </a:pPr>
              <a:r>
                <a:rPr kumimoji="0" lang="en-US" altLang="zh-CN" sz="2400" b="0" i="0" u="none" strike="noStrike" kern="0" cap="none" spc="0" normalizeH="0" baseline="0" noProof="0" dirty="0">
                  <a:ln>
                    <a:noFill/>
                  </a:ln>
                  <a:solidFill>
                    <a:srgbClr val="000000">
                      <a:lumMod val="65000"/>
                      <a:lumOff val="35000"/>
                    </a:srgbClr>
                  </a:solidFill>
                  <a:effectLst/>
                  <a:uLnTx/>
                  <a:uFillTx/>
                  <a:cs typeface="+mn-ea"/>
                  <a:sym typeface="+mn-lt"/>
                </a:rPr>
                <a:t>E</a:t>
              </a:r>
              <a:r>
                <a:rPr kumimoji="0" lang="zh-CN" altLang="en-US" sz="2400" b="0" i="0" u="none" strike="noStrike" kern="0" cap="none" spc="0" normalizeH="0" baseline="0" noProof="0" dirty="0">
                  <a:ln>
                    <a:noFill/>
                  </a:ln>
                  <a:solidFill>
                    <a:srgbClr val="000000">
                      <a:lumMod val="65000"/>
                      <a:lumOff val="35000"/>
                    </a:srgbClr>
                  </a:solidFill>
                  <a:effectLst/>
                  <a:uLnTx/>
                  <a:uFillTx/>
                  <a:cs typeface="+mn-ea"/>
                  <a:sym typeface="+mn-lt"/>
                </a:rPr>
                <a:t>vidence</a:t>
              </a:r>
              <a:r>
                <a:rPr kumimoji="0" lang="en-US" altLang="zh-CN" sz="2400" b="0" i="0" u="none" strike="noStrike" kern="0" cap="none" spc="0" normalizeH="0" baseline="0" noProof="0" dirty="0">
                  <a:ln>
                    <a:noFill/>
                  </a:ln>
                  <a:solidFill>
                    <a:srgbClr val="000000">
                      <a:lumMod val="65000"/>
                      <a:lumOff val="35000"/>
                    </a:srgbClr>
                  </a:solidFill>
                  <a:effectLst/>
                  <a:uLnTx/>
                  <a:uFillTx/>
                  <a:cs typeface="+mn-ea"/>
                  <a:sym typeface="+mn-lt"/>
                </a:rPr>
                <a:t>s</a:t>
              </a:r>
              <a:endParaRPr kumimoji="0" lang="en-US" altLang="zh-CN" sz="2400" b="0" i="0" u="none" strike="noStrike" kern="0" cap="none" spc="0" normalizeH="0" baseline="0" noProof="0" dirty="0">
                <a:ln>
                  <a:noFill/>
                </a:ln>
                <a:solidFill>
                  <a:srgbClr val="000000">
                    <a:lumMod val="65000"/>
                    <a:lumOff val="35000"/>
                  </a:srgbClr>
                </a:solidFill>
                <a:effectLst/>
                <a:uLnTx/>
                <a:uFillTx/>
                <a:cs typeface="+mn-ea"/>
                <a:sym typeface="+mn-lt"/>
              </a:endParaRPr>
            </a:p>
          </p:txBody>
        </p:sp>
      </p:grpSp>
      <p:grpSp>
        <p:nvGrpSpPr>
          <p:cNvPr id="16" name="组合 15"/>
          <p:cNvGrpSpPr/>
          <p:nvPr/>
        </p:nvGrpSpPr>
        <p:grpSpPr>
          <a:xfrm>
            <a:off x="3763032" y="4977295"/>
            <a:ext cx="3608705" cy="1440000"/>
            <a:chOff x="3031958" y="2165686"/>
            <a:chExt cx="3608705" cy="1440000"/>
          </a:xfrm>
        </p:grpSpPr>
        <p:sp>
          <p:nvSpPr>
            <p:cNvPr id="17" name="矩形: 圆角 52"/>
            <p:cNvSpPr/>
            <p:nvPr>
              <p:custDataLst>
                <p:tags r:id="rId10"/>
              </p:custDataLst>
            </p:nvPr>
          </p:nvSpPr>
          <p:spPr>
            <a:xfrm>
              <a:off x="3031958" y="2165686"/>
              <a:ext cx="3600000" cy="1440000"/>
            </a:xfrm>
            <a:prstGeom prst="roundRect">
              <a:avLst>
                <a:gd name="adj" fmla="val 7817"/>
              </a:avLst>
            </a:prstGeom>
            <a:solidFill>
              <a:schemeClr val="bg1">
                <a:alpha val="50000"/>
              </a:schemeClr>
            </a:solidFill>
            <a:ln>
              <a:noFill/>
            </a:ln>
            <a:effectLst>
              <a:outerShdw blurRad="762000" sx="90000" sy="90000" algn="ctr" rotWithShape="0">
                <a:prstClr val="black">
                  <a:alpha val="15000"/>
                </a:prstClr>
              </a:outerShdw>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18" name="椭圆 17"/>
            <p:cNvSpPr/>
            <p:nvPr>
              <p:custDataLst>
                <p:tags r:id="rId11"/>
              </p:custDataLst>
            </p:nvPr>
          </p:nvSpPr>
          <p:spPr>
            <a:xfrm>
              <a:off x="3297346" y="2456251"/>
              <a:ext cx="850231" cy="850231"/>
            </a:xfrm>
            <a:prstGeom prst="ellipse">
              <a:avLst/>
            </a:prstGeom>
            <a:solidFill>
              <a:srgbClr val="4F97CD"/>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700" b="1" i="0" u="none" strike="noStrike" kern="1200" cap="none" spc="0" normalizeH="0" baseline="0" noProof="0" dirty="0">
                  <a:ln>
                    <a:noFill/>
                  </a:ln>
                  <a:solidFill>
                    <a:srgbClr val="FFFFFF"/>
                  </a:solidFill>
                  <a:effectLst/>
                  <a:uLnTx/>
                  <a:uFillTx/>
                  <a:cs typeface="+mn-ea"/>
                  <a:sym typeface="+mn-lt"/>
                </a:rPr>
                <a:t>04</a:t>
              </a:r>
              <a:endParaRPr kumimoji="0" lang="zh-CN" altLang="en-US" sz="2700" b="1" i="0" u="none" strike="noStrike" kern="1200" cap="none" spc="0" normalizeH="0" baseline="0" noProof="0" dirty="0">
                <a:ln>
                  <a:noFill/>
                </a:ln>
                <a:solidFill>
                  <a:srgbClr val="FFFFFF"/>
                </a:solidFill>
                <a:effectLst/>
                <a:uLnTx/>
                <a:uFillTx/>
                <a:cs typeface="+mn-ea"/>
                <a:sym typeface="+mn-lt"/>
              </a:endParaRPr>
            </a:p>
          </p:txBody>
        </p:sp>
        <p:sp>
          <p:nvSpPr>
            <p:cNvPr id="19" name="文本框 18"/>
            <p:cNvSpPr txBox="1"/>
            <p:nvPr>
              <p:custDataLst>
                <p:tags r:id="rId12"/>
              </p:custDataLst>
            </p:nvPr>
          </p:nvSpPr>
          <p:spPr>
            <a:xfrm>
              <a:off x="3952073" y="2356186"/>
              <a:ext cx="2688590" cy="1052830"/>
            </a:xfrm>
            <a:prstGeom prst="rect">
              <a:avLst/>
            </a:prstGeom>
            <a:noFill/>
          </p:spPr>
          <p:txBody>
            <a:bodyPr wrap="square" rtlCol="0">
              <a:spAutoFit/>
            </a:bodyPr>
            <a:p>
              <a:pPr marL="0" marR="0" lvl="0" indent="0" algn="ctr" defTabSz="914400" rtl="0" eaLnBrk="1" fontAlgn="auto" latinLnBrk="0" hangingPunct="1">
                <a:lnSpc>
                  <a:spcPts val="2500"/>
                </a:lnSpc>
                <a:spcBef>
                  <a:spcPts val="0"/>
                </a:spcBef>
                <a:spcAft>
                  <a:spcPts val="0"/>
                </a:spcAft>
                <a:buClrTx/>
                <a:buSzTx/>
                <a:buFontTx/>
                <a:buNone/>
                <a:defRPr/>
              </a:pPr>
              <a:r>
                <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rPr>
                <a:t>Methods to Collect  Evidence</a:t>
              </a:r>
              <a:r>
                <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rPr>
                <a:t>s</a:t>
              </a:r>
              <a:endParaRPr kumimoji="0" lang="en-US" sz="2400" b="0" i="0" u="none" strike="noStrike" kern="1200" cap="none" spc="0" normalizeH="0" baseline="0" noProof="0" dirty="0">
                <a:ln>
                  <a:noFill/>
                </a:ln>
                <a:solidFill>
                  <a:srgbClr val="000000">
                    <a:lumMod val="65000"/>
                    <a:lumOff val="35000"/>
                  </a:srgbClr>
                </a:solidFill>
                <a:effectLst/>
                <a:uLnTx/>
                <a:uFillTx/>
                <a:cs typeface="+mn-ea"/>
                <a:sym typeface="+mn-lt"/>
              </a:endParaRPr>
            </a:p>
          </p:txBody>
        </p:sp>
      </p:grpSp>
      <p:sp>
        <p:nvSpPr>
          <p:cNvPr id="2" name="文本框 1"/>
          <p:cNvSpPr txBox="1"/>
          <p:nvPr/>
        </p:nvSpPr>
        <p:spPr>
          <a:xfrm>
            <a:off x="-2401570" y="-52070"/>
            <a:ext cx="4064000" cy="368300"/>
          </a:xfrm>
          <a:prstGeom prst="rect">
            <a:avLst/>
          </a:prstGeom>
          <a:noFill/>
        </p:spPr>
        <p:txBody>
          <a:bodyPr wrap="square" rtlCol="0">
            <a:spAutoFit/>
          </a:bodyPr>
          <a:p>
            <a:endParaRPr lang="zh-CN" altLang="en-US"/>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1250" fill="hold"/>
                                        <p:tgtEl>
                                          <p:spTgt spid="31"/>
                                        </p:tgtEl>
                                        <p:attrNameLst>
                                          <p:attrName>ppt_x</p:attrName>
                                        </p:attrNameLst>
                                      </p:cBhvr>
                                      <p:tavLst>
                                        <p:tav tm="0">
                                          <p:val>
                                            <p:strVal val="0-#ppt_w/2"/>
                                          </p:val>
                                        </p:tav>
                                        <p:tav tm="100000">
                                          <p:val>
                                            <p:strVal val="#ppt_x"/>
                                          </p:val>
                                        </p:tav>
                                      </p:tavLst>
                                    </p:anim>
                                    <p:anim calcmode="lin" valueType="num">
                                      <p:cBhvr additive="base">
                                        <p:cTn id="8" dur="1250" fill="hold"/>
                                        <p:tgtEl>
                                          <p:spTgt spid="31"/>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8" decel="100000" fill="hold" grpId="0" nodeType="afterEffect">
                                  <p:stCondLst>
                                    <p:cond delay="0"/>
                                  </p:stCondLst>
                                  <p:childTnLst>
                                    <p:set>
                                      <p:cBhvr>
                                        <p:cTn id="11" dur="1" fill="hold">
                                          <p:stCondLst>
                                            <p:cond delay="0"/>
                                          </p:stCondLst>
                                        </p:cTn>
                                        <p:tgtEl>
                                          <p:spTgt spid="20"/>
                                        </p:tgtEl>
                                        <p:attrNameLst>
                                          <p:attrName>style.visibility</p:attrName>
                                        </p:attrNameLst>
                                      </p:cBhvr>
                                      <p:to>
                                        <p:strVal val="visible"/>
                                      </p:to>
                                    </p:set>
                                    <p:anim calcmode="lin" valueType="num">
                                      <p:cBhvr additive="base">
                                        <p:cTn id="12" dur="1250" fill="hold"/>
                                        <p:tgtEl>
                                          <p:spTgt spid="20"/>
                                        </p:tgtEl>
                                        <p:attrNameLst>
                                          <p:attrName>ppt_x</p:attrName>
                                        </p:attrNameLst>
                                      </p:cBhvr>
                                      <p:tavLst>
                                        <p:tav tm="0">
                                          <p:val>
                                            <p:strVal val="0-#ppt_w/2"/>
                                          </p:val>
                                        </p:tav>
                                        <p:tav tm="100000">
                                          <p:val>
                                            <p:strVal val="#ppt_x"/>
                                          </p:val>
                                        </p:tav>
                                      </p:tavLst>
                                    </p:anim>
                                    <p:anim calcmode="lin" valueType="num">
                                      <p:cBhvr additive="base">
                                        <p:cTn id="13" dur="1250" fill="hold"/>
                                        <p:tgtEl>
                                          <p:spTgt spid="20"/>
                                        </p:tgtEl>
                                        <p:attrNameLst>
                                          <p:attrName>ppt_y</p:attrName>
                                        </p:attrNameLst>
                                      </p:cBhvr>
                                      <p:tavLst>
                                        <p:tav tm="0">
                                          <p:val>
                                            <p:strVal val="#ppt_y"/>
                                          </p:val>
                                        </p:tav>
                                        <p:tav tm="100000">
                                          <p:val>
                                            <p:strVal val="#ppt_y"/>
                                          </p:val>
                                        </p:tav>
                                      </p:tavLst>
                                    </p:anim>
                                  </p:childTnLst>
                                </p:cTn>
                              </p:par>
                            </p:childTnLst>
                          </p:cTn>
                        </p:par>
                        <p:par>
                          <p:cTn id="14" fill="hold">
                            <p:stCondLst>
                              <p:cond delay="3000"/>
                            </p:stCondLst>
                            <p:childTnLst>
                              <p:par>
                                <p:cTn id="15" presetID="2" presetClass="entr" presetSubtype="4" decel="100000" fill="hold" nodeType="afterEffect">
                                  <p:stCondLst>
                                    <p:cond delay="0"/>
                                  </p:stCondLst>
                                  <p:childTnLst>
                                    <p:set>
                                      <p:cBhvr>
                                        <p:cTn id="16" dur="1" fill="hold">
                                          <p:stCondLst>
                                            <p:cond delay="0"/>
                                          </p:stCondLst>
                                        </p:cTn>
                                        <p:tgtEl>
                                          <p:spTgt spid="32"/>
                                        </p:tgtEl>
                                        <p:attrNameLst>
                                          <p:attrName>style.visibility</p:attrName>
                                        </p:attrNameLst>
                                      </p:cBhvr>
                                      <p:to>
                                        <p:strVal val="visible"/>
                                      </p:to>
                                    </p:set>
                                    <p:anim calcmode="lin" valueType="num">
                                      <p:cBhvr additive="base">
                                        <p:cTn id="17" dur="1250" fill="hold"/>
                                        <p:tgtEl>
                                          <p:spTgt spid="32"/>
                                        </p:tgtEl>
                                        <p:attrNameLst>
                                          <p:attrName>ppt_x</p:attrName>
                                        </p:attrNameLst>
                                      </p:cBhvr>
                                      <p:tavLst>
                                        <p:tav tm="0">
                                          <p:val>
                                            <p:strVal val="#ppt_x"/>
                                          </p:val>
                                        </p:tav>
                                        <p:tav tm="100000">
                                          <p:val>
                                            <p:strVal val="#ppt_x"/>
                                          </p:val>
                                        </p:tav>
                                      </p:tavLst>
                                    </p:anim>
                                    <p:anim calcmode="lin" valueType="num">
                                      <p:cBhvr additive="base">
                                        <p:cTn id="18" dur="1250" fill="hold"/>
                                        <p:tgtEl>
                                          <p:spTgt spid="32"/>
                                        </p:tgtEl>
                                        <p:attrNameLst>
                                          <p:attrName>ppt_y</p:attrName>
                                        </p:attrNameLst>
                                      </p:cBhvr>
                                      <p:tavLst>
                                        <p:tav tm="0">
                                          <p:val>
                                            <p:strVal val="1+#ppt_h/2"/>
                                          </p:val>
                                        </p:tav>
                                        <p:tav tm="100000">
                                          <p:val>
                                            <p:strVal val="#ppt_y"/>
                                          </p:val>
                                        </p:tav>
                                      </p:tavLst>
                                    </p:anim>
                                  </p:childTnLst>
                                </p:cTn>
                              </p:par>
                              <p:par>
                                <p:cTn id="19" presetID="2" presetClass="entr" presetSubtype="4" decel="100000" fill="hold" nodeType="withEffect">
                                  <p:stCondLst>
                                    <p:cond delay="0"/>
                                  </p:stCondLst>
                                  <p:childTnLst>
                                    <p:set>
                                      <p:cBhvr>
                                        <p:cTn id="20" dur="1" fill="hold">
                                          <p:stCondLst>
                                            <p:cond delay="0"/>
                                          </p:stCondLst>
                                        </p:cTn>
                                        <p:tgtEl>
                                          <p:spTgt spid="42"/>
                                        </p:tgtEl>
                                        <p:attrNameLst>
                                          <p:attrName>style.visibility</p:attrName>
                                        </p:attrNameLst>
                                      </p:cBhvr>
                                      <p:to>
                                        <p:strVal val="visible"/>
                                      </p:to>
                                    </p:set>
                                    <p:anim calcmode="lin" valueType="num">
                                      <p:cBhvr additive="base">
                                        <p:cTn id="21" dur="1250" fill="hold"/>
                                        <p:tgtEl>
                                          <p:spTgt spid="42"/>
                                        </p:tgtEl>
                                        <p:attrNameLst>
                                          <p:attrName>ppt_x</p:attrName>
                                        </p:attrNameLst>
                                      </p:cBhvr>
                                      <p:tavLst>
                                        <p:tav tm="0">
                                          <p:val>
                                            <p:strVal val="#ppt_x"/>
                                          </p:val>
                                        </p:tav>
                                        <p:tav tm="100000">
                                          <p:val>
                                            <p:strVal val="#ppt_x"/>
                                          </p:val>
                                        </p:tav>
                                      </p:tavLst>
                                    </p:anim>
                                    <p:anim calcmode="lin" valueType="num">
                                      <p:cBhvr additive="base">
                                        <p:cTn id="22" dur="1250" fill="hold"/>
                                        <p:tgtEl>
                                          <p:spTgt spid="42"/>
                                        </p:tgtEl>
                                        <p:attrNameLst>
                                          <p:attrName>ppt_y</p:attrName>
                                        </p:attrNameLst>
                                      </p:cBhvr>
                                      <p:tavLst>
                                        <p:tav tm="0">
                                          <p:val>
                                            <p:strVal val="1+#ppt_h/2"/>
                                          </p:val>
                                        </p:tav>
                                        <p:tav tm="100000">
                                          <p:val>
                                            <p:strVal val="#ppt_y"/>
                                          </p:val>
                                        </p:tav>
                                      </p:tavLst>
                                    </p:anim>
                                  </p:childTnLst>
                                </p:cTn>
                              </p:par>
                              <p:par>
                                <p:cTn id="23" presetID="2" presetClass="entr" presetSubtype="4" decel="100000" fill="hold" nodeType="withEffect">
                                  <p:stCondLst>
                                    <p:cond delay="0"/>
                                  </p:stCondLst>
                                  <p:childTnLst>
                                    <p:set>
                                      <p:cBhvr>
                                        <p:cTn id="24" dur="1" fill="hold">
                                          <p:stCondLst>
                                            <p:cond delay="0"/>
                                          </p:stCondLst>
                                        </p:cTn>
                                        <p:tgtEl>
                                          <p:spTgt spid="48"/>
                                        </p:tgtEl>
                                        <p:attrNameLst>
                                          <p:attrName>style.visibility</p:attrName>
                                        </p:attrNameLst>
                                      </p:cBhvr>
                                      <p:to>
                                        <p:strVal val="visible"/>
                                      </p:to>
                                    </p:set>
                                    <p:anim calcmode="lin" valueType="num">
                                      <p:cBhvr additive="base">
                                        <p:cTn id="25" dur="1250" fill="hold"/>
                                        <p:tgtEl>
                                          <p:spTgt spid="48"/>
                                        </p:tgtEl>
                                        <p:attrNameLst>
                                          <p:attrName>ppt_x</p:attrName>
                                        </p:attrNameLst>
                                      </p:cBhvr>
                                      <p:tavLst>
                                        <p:tav tm="0">
                                          <p:val>
                                            <p:strVal val="#ppt_x"/>
                                          </p:val>
                                        </p:tav>
                                        <p:tav tm="100000">
                                          <p:val>
                                            <p:strVal val="#ppt_x"/>
                                          </p:val>
                                        </p:tav>
                                      </p:tavLst>
                                    </p:anim>
                                    <p:anim calcmode="lin" valueType="num">
                                      <p:cBhvr additive="base">
                                        <p:cTn id="26" dur="1250" fill="hold"/>
                                        <p:tgtEl>
                                          <p:spTgt spid="48"/>
                                        </p:tgtEl>
                                        <p:attrNameLst>
                                          <p:attrName>ppt_y</p:attrName>
                                        </p:attrNameLst>
                                      </p:cBhvr>
                                      <p:tavLst>
                                        <p:tav tm="0">
                                          <p:val>
                                            <p:strVal val="1+#ppt_h/2"/>
                                          </p:val>
                                        </p:tav>
                                        <p:tav tm="100000">
                                          <p:val>
                                            <p:strVal val="#ppt_y"/>
                                          </p:val>
                                        </p:tav>
                                      </p:tavLst>
                                    </p:anim>
                                  </p:childTnLst>
                                </p:cTn>
                              </p:par>
                              <p:par>
                                <p:cTn id="27" presetID="2" presetClass="entr" presetSubtype="4" decel="100000" fill="hold" nodeType="withEffect">
                                  <p:stCondLst>
                                    <p:cond delay="0"/>
                                  </p:stCondLst>
                                  <p:childTnLst>
                                    <p:set>
                                      <p:cBhvr>
                                        <p:cTn id="28" dur="1" fill="hold">
                                          <p:stCondLst>
                                            <p:cond delay="0"/>
                                          </p:stCondLst>
                                        </p:cTn>
                                        <p:tgtEl>
                                          <p:spTgt spid="52"/>
                                        </p:tgtEl>
                                        <p:attrNameLst>
                                          <p:attrName>style.visibility</p:attrName>
                                        </p:attrNameLst>
                                      </p:cBhvr>
                                      <p:to>
                                        <p:strVal val="visible"/>
                                      </p:to>
                                    </p:set>
                                    <p:anim calcmode="lin" valueType="num">
                                      <p:cBhvr additive="base">
                                        <p:cTn id="29" dur="1250" fill="hold"/>
                                        <p:tgtEl>
                                          <p:spTgt spid="52"/>
                                        </p:tgtEl>
                                        <p:attrNameLst>
                                          <p:attrName>ppt_x</p:attrName>
                                        </p:attrNameLst>
                                      </p:cBhvr>
                                      <p:tavLst>
                                        <p:tav tm="0">
                                          <p:val>
                                            <p:strVal val="#ppt_x"/>
                                          </p:val>
                                        </p:tav>
                                        <p:tav tm="100000">
                                          <p:val>
                                            <p:strVal val="#ppt_x"/>
                                          </p:val>
                                        </p:tav>
                                      </p:tavLst>
                                    </p:anim>
                                    <p:anim calcmode="lin" valueType="num">
                                      <p:cBhvr additive="base">
                                        <p:cTn id="30" dur="1250" fill="hold"/>
                                        <p:tgtEl>
                                          <p:spTgt spid="52"/>
                                        </p:tgtEl>
                                        <p:attrNameLst>
                                          <p:attrName>ppt_y</p:attrName>
                                        </p:attrNameLst>
                                      </p:cBhvr>
                                      <p:tavLst>
                                        <p:tav tm="0">
                                          <p:val>
                                            <p:strVal val="1+#ppt_h/2"/>
                                          </p:val>
                                        </p:tav>
                                        <p:tav tm="100000">
                                          <p:val>
                                            <p:strVal val="#ppt_y"/>
                                          </p:val>
                                        </p:tav>
                                      </p:tavLst>
                                    </p:anim>
                                  </p:childTnLst>
                                </p:cTn>
                              </p:par>
                            </p:childTnLst>
                          </p:cTn>
                        </p:par>
                        <p:par>
                          <p:cTn id="31" fill="hold">
                            <p:stCondLst>
                              <p:cond delay="4500"/>
                            </p:stCondLst>
                            <p:childTnLst>
                              <p:par>
                                <p:cTn id="32" presetID="2" presetClass="entr" presetSubtype="4" decel="100000" fill="hold" nodeType="afterEffect">
                                  <p:stCondLst>
                                    <p:cond delay="0"/>
                                  </p:stCondLst>
                                  <p:childTnLst>
                                    <p:set>
                                      <p:cBhvr>
                                        <p:cTn id="33" dur="1" fill="hold">
                                          <p:stCondLst>
                                            <p:cond delay="0"/>
                                          </p:stCondLst>
                                        </p:cTn>
                                        <p:tgtEl>
                                          <p:spTgt spid="4"/>
                                        </p:tgtEl>
                                        <p:attrNameLst>
                                          <p:attrName>style.visibility</p:attrName>
                                        </p:attrNameLst>
                                      </p:cBhvr>
                                      <p:to>
                                        <p:strVal val="visible"/>
                                      </p:to>
                                    </p:set>
                                    <p:anim calcmode="lin" valueType="num">
                                      <p:cBhvr additive="base">
                                        <p:cTn id="34" dur="1250" fill="hold"/>
                                        <p:tgtEl>
                                          <p:spTgt spid="4"/>
                                        </p:tgtEl>
                                        <p:attrNameLst>
                                          <p:attrName>ppt_x</p:attrName>
                                        </p:attrNameLst>
                                      </p:cBhvr>
                                      <p:tavLst>
                                        <p:tav tm="0">
                                          <p:val>
                                            <p:strVal val="#ppt_x"/>
                                          </p:val>
                                        </p:tav>
                                        <p:tav tm="100000">
                                          <p:val>
                                            <p:strVal val="#ppt_x"/>
                                          </p:val>
                                        </p:tav>
                                      </p:tavLst>
                                    </p:anim>
                                    <p:anim calcmode="lin" valueType="num">
                                      <p:cBhvr additive="base">
                                        <p:cTn id="35" dur="1250" fill="hold"/>
                                        <p:tgtEl>
                                          <p:spTgt spid="4"/>
                                        </p:tgtEl>
                                        <p:attrNameLst>
                                          <p:attrName>ppt_y</p:attrName>
                                        </p:attrNameLst>
                                      </p:cBhvr>
                                      <p:tavLst>
                                        <p:tav tm="0">
                                          <p:val>
                                            <p:strVal val="1+#ppt_h/2"/>
                                          </p:val>
                                        </p:tav>
                                        <p:tav tm="100000">
                                          <p:val>
                                            <p:strVal val="#ppt_y"/>
                                          </p:val>
                                        </p:tav>
                                      </p:tavLst>
                                    </p:anim>
                                  </p:childTnLst>
                                </p:cTn>
                              </p:par>
                              <p:par>
                                <p:cTn id="36" presetID="2" presetClass="entr" presetSubtype="4" decel="100000" fill="hold" nodeType="with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additive="base">
                                        <p:cTn id="38" dur="1250" fill="hold"/>
                                        <p:tgtEl>
                                          <p:spTgt spid="8"/>
                                        </p:tgtEl>
                                        <p:attrNameLst>
                                          <p:attrName>ppt_x</p:attrName>
                                        </p:attrNameLst>
                                      </p:cBhvr>
                                      <p:tavLst>
                                        <p:tav tm="0">
                                          <p:val>
                                            <p:strVal val="#ppt_x"/>
                                          </p:val>
                                        </p:tav>
                                        <p:tav tm="100000">
                                          <p:val>
                                            <p:strVal val="#ppt_x"/>
                                          </p:val>
                                        </p:tav>
                                      </p:tavLst>
                                    </p:anim>
                                    <p:anim calcmode="lin" valueType="num">
                                      <p:cBhvr additive="base">
                                        <p:cTn id="39" dur="1250" fill="hold"/>
                                        <p:tgtEl>
                                          <p:spTgt spid="8"/>
                                        </p:tgtEl>
                                        <p:attrNameLst>
                                          <p:attrName>ppt_y</p:attrName>
                                        </p:attrNameLst>
                                      </p:cBhvr>
                                      <p:tavLst>
                                        <p:tav tm="0">
                                          <p:val>
                                            <p:strVal val="1+#ppt_h/2"/>
                                          </p:val>
                                        </p:tav>
                                        <p:tav tm="100000">
                                          <p:val>
                                            <p:strVal val="#ppt_y"/>
                                          </p:val>
                                        </p:tav>
                                      </p:tavLst>
                                    </p:anim>
                                  </p:childTnLst>
                                </p:cTn>
                              </p:par>
                              <p:par>
                                <p:cTn id="40" presetID="2" presetClass="entr" presetSubtype="4" decel="100000" fill="hold" nodeType="with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additive="base">
                                        <p:cTn id="42" dur="1250" fill="hold"/>
                                        <p:tgtEl>
                                          <p:spTgt spid="12"/>
                                        </p:tgtEl>
                                        <p:attrNameLst>
                                          <p:attrName>ppt_x</p:attrName>
                                        </p:attrNameLst>
                                      </p:cBhvr>
                                      <p:tavLst>
                                        <p:tav tm="0">
                                          <p:val>
                                            <p:strVal val="#ppt_x"/>
                                          </p:val>
                                        </p:tav>
                                        <p:tav tm="100000">
                                          <p:val>
                                            <p:strVal val="#ppt_x"/>
                                          </p:val>
                                        </p:tav>
                                      </p:tavLst>
                                    </p:anim>
                                    <p:anim calcmode="lin" valueType="num">
                                      <p:cBhvr additive="base">
                                        <p:cTn id="43" dur="1250" fill="hold"/>
                                        <p:tgtEl>
                                          <p:spTgt spid="12"/>
                                        </p:tgtEl>
                                        <p:attrNameLst>
                                          <p:attrName>ppt_y</p:attrName>
                                        </p:attrNameLst>
                                      </p:cBhvr>
                                      <p:tavLst>
                                        <p:tav tm="0">
                                          <p:val>
                                            <p:strVal val="1+#ppt_h/2"/>
                                          </p:val>
                                        </p:tav>
                                        <p:tav tm="100000">
                                          <p:val>
                                            <p:strVal val="#ppt_y"/>
                                          </p:val>
                                        </p:tav>
                                      </p:tavLst>
                                    </p:anim>
                                  </p:childTnLst>
                                </p:cTn>
                              </p:par>
                              <p:par>
                                <p:cTn id="44" presetID="2" presetClass="entr" presetSubtype="4" decel="100000" fill="hold" nodeType="withEffect">
                                  <p:stCondLst>
                                    <p:cond delay="0"/>
                                  </p:stCondLst>
                                  <p:childTnLst>
                                    <p:set>
                                      <p:cBhvr>
                                        <p:cTn id="45" dur="1" fill="hold">
                                          <p:stCondLst>
                                            <p:cond delay="0"/>
                                          </p:stCondLst>
                                        </p:cTn>
                                        <p:tgtEl>
                                          <p:spTgt spid="16"/>
                                        </p:tgtEl>
                                        <p:attrNameLst>
                                          <p:attrName>style.visibility</p:attrName>
                                        </p:attrNameLst>
                                      </p:cBhvr>
                                      <p:to>
                                        <p:strVal val="visible"/>
                                      </p:to>
                                    </p:set>
                                    <p:anim calcmode="lin" valueType="num">
                                      <p:cBhvr additive="base">
                                        <p:cTn id="46" dur="1250" fill="hold"/>
                                        <p:tgtEl>
                                          <p:spTgt spid="16"/>
                                        </p:tgtEl>
                                        <p:attrNameLst>
                                          <p:attrName>ppt_x</p:attrName>
                                        </p:attrNameLst>
                                      </p:cBhvr>
                                      <p:tavLst>
                                        <p:tav tm="0">
                                          <p:val>
                                            <p:strVal val="#ppt_x"/>
                                          </p:val>
                                        </p:tav>
                                        <p:tav tm="100000">
                                          <p:val>
                                            <p:strVal val="#ppt_x"/>
                                          </p:val>
                                        </p:tav>
                                      </p:tavLst>
                                    </p:anim>
                                    <p:anim calcmode="lin" valueType="num">
                                      <p:cBhvr additive="base">
                                        <p:cTn id="47" dur="125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3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367684"/>
            <a:ext cx="3256546" cy="1052830"/>
            <a:chOff x="561476" y="367684"/>
            <a:chExt cx="3256546" cy="1052830"/>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251285" y="367684"/>
              <a:ext cx="2566737" cy="1052830"/>
            </a:xfrm>
            <a:prstGeom prst="rect">
              <a:avLst/>
            </a:prstGeom>
            <a:noFill/>
          </p:spPr>
          <p:txBody>
            <a:bodyPr wrap="square">
              <a:spAutoFit/>
            </a:bodyPr>
            <a:lstStyle/>
            <a:p>
              <a:pPr marL="0" marR="0" lvl="0" indent="0" algn="ctr" defTabSz="914400" rtl="0" eaLnBrk="1" fontAlgn="auto" latinLnBrk="0" hangingPunct="1">
                <a:lnSpc>
                  <a:spcPts val="2500"/>
                </a:lnSpc>
                <a:spcBef>
                  <a:spcPts val="0"/>
                </a:spcBef>
                <a:spcAft>
                  <a:spcPts val="0"/>
                </a:spcAft>
                <a:buClrTx/>
                <a:buSzTx/>
                <a:buFontTx/>
                <a:buNone/>
                <a:defRPr/>
              </a:pPr>
              <a:r>
                <a:rPr lang="zh-CN" altLang="en-US" sz="2800" noProof="0" dirty="0">
                  <a:ln>
                    <a:noFill/>
                  </a:ln>
                  <a:solidFill>
                    <a:srgbClr val="000000">
                      <a:lumMod val="65000"/>
                      <a:lumOff val="35000"/>
                    </a:srgbClr>
                  </a:solidFill>
                  <a:effectLst/>
                  <a:uLnTx/>
                  <a:uFillTx/>
                  <a:cs typeface="+mn-ea"/>
                  <a:sym typeface="+mn-lt"/>
                </a:rPr>
                <a:t>Aims of the </a:t>
              </a:r>
              <a:r>
                <a:rPr lang="en-US" altLang="zh-CN" sz="2800" noProof="0" dirty="0">
                  <a:ln>
                    <a:noFill/>
                  </a:ln>
                  <a:solidFill>
                    <a:srgbClr val="000000">
                      <a:lumMod val="65000"/>
                      <a:lumOff val="35000"/>
                    </a:srgbClr>
                  </a:solidFill>
                  <a:effectLst/>
                  <a:uLnTx/>
                  <a:uFillTx/>
                  <a:cs typeface="+mn-ea"/>
                  <a:sym typeface="+mn-lt"/>
                </a:rPr>
                <a:t>I</a:t>
              </a:r>
              <a:r>
                <a:rPr lang="zh-CN" altLang="en-US" sz="2800" noProof="0" dirty="0">
                  <a:ln>
                    <a:noFill/>
                  </a:ln>
                  <a:solidFill>
                    <a:srgbClr val="000000">
                      <a:lumMod val="65000"/>
                      <a:lumOff val="35000"/>
                    </a:srgbClr>
                  </a:solidFill>
                  <a:effectLst/>
                  <a:uLnTx/>
                  <a:uFillTx/>
                  <a:cs typeface="+mn-ea"/>
                  <a:sym typeface="+mn-lt"/>
                </a:rPr>
                <a:t>nvestigation</a:t>
              </a:r>
              <a:endParaRPr kumimoji="0" lang="zh-CN" altLang="en-US" sz="2800" b="0" i="0" u="none" strike="noStrike" kern="1200" cap="none" spc="0" normalizeH="0" baseline="0" noProof="0" dirty="0">
                <a:ln>
                  <a:noFill/>
                </a:ln>
                <a:solidFill>
                  <a:srgbClr val="000000">
                    <a:lumMod val="65000"/>
                    <a:lumOff val="35000"/>
                  </a:srgbClr>
                </a:solidFill>
                <a:effectLst/>
                <a:uLnTx/>
                <a:uFillTx/>
                <a:cs typeface="+mn-ea"/>
                <a:sym typeface="+mn-lt"/>
              </a:endParaRPr>
            </a:p>
            <a:p>
              <a:pPr marL="0" marR="0" lvl="0" indent="0" algn="ctr" defTabSz="914400" rtl="0" eaLnBrk="1" fontAlgn="auto" latinLnBrk="0" hangingPunct="1">
                <a:lnSpc>
                  <a:spcPts val="2500"/>
                </a:lnSpc>
                <a:spcBef>
                  <a:spcPts val="0"/>
                </a:spcBef>
                <a:spcAft>
                  <a:spcPts val="0"/>
                </a:spcAft>
                <a:buClrTx/>
                <a:buSzTx/>
                <a:buFontTx/>
                <a:buNone/>
                <a:defRPr/>
              </a:pPr>
              <a:endParaRPr kumimoji="0" lang="zh-CN" altLang="en-US"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pic>
        <p:nvPicPr>
          <p:cNvPr id="72" name="图片占位符 18"/>
          <p:cNvPicPr>
            <a:picLocks noChangeAspect="1"/>
          </p:cNvPicPr>
          <p:nvPr/>
        </p:nvPicPr>
        <p:blipFill rotWithShape="1">
          <a:blip r:embed="rId1" cstate="screen"/>
          <a:srcRect/>
          <a:stretch>
            <a:fillRect/>
          </a:stretch>
        </p:blipFill>
        <p:spPr>
          <a:xfrm flipH="1">
            <a:off x="943838" y="1343716"/>
            <a:ext cx="2905125" cy="4202541"/>
          </a:xfrm>
          <a:custGeom>
            <a:avLst/>
            <a:gdLst>
              <a:gd name="connsiteX0" fmla="*/ 0 w 3042671"/>
              <a:gd name="connsiteY0" fmla="*/ 0 h 2017938"/>
              <a:gd name="connsiteX1" fmla="*/ 3042671 w 3042671"/>
              <a:gd name="connsiteY1" fmla="*/ 0 h 2017938"/>
              <a:gd name="connsiteX2" fmla="*/ 3042671 w 3042671"/>
              <a:gd name="connsiteY2" fmla="*/ 2017938 h 2017938"/>
              <a:gd name="connsiteX3" fmla="*/ 0 w 3042671"/>
              <a:gd name="connsiteY3" fmla="*/ 2017938 h 2017938"/>
            </a:gdLst>
            <a:ahLst/>
            <a:cxnLst>
              <a:cxn ang="0">
                <a:pos x="connsiteX0" y="connsiteY0"/>
              </a:cxn>
              <a:cxn ang="0">
                <a:pos x="connsiteX1" y="connsiteY1"/>
              </a:cxn>
              <a:cxn ang="0">
                <a:pos x="connsiteX2" y="connsiteY2"/>
              </a:cxn>
              <a:cxn ang="0">
                <a:pos x="connsiteX3" y="connsiteY3"/>
              </a:cxn>
            </a:cxnLst>
            <a:rect l="l" t="t" r="r" b="b"/>
            <a:pathLst>
              <a:path w="3042671" h="2017938">
                <a:moveTo>
                  <a:pt x="0" y="0"/>
                </a:moveTo>
                <a:lnTo>
                  <a:pt x="3042671" y="0"/>
                </a:lnTo>
                <a:lnTo>
                  <a:pt x="3042671" y="2017938"/>
                </a:lnTo>
                <a:lnTo>
                  <a:pt x="0" y="2017938"/>
                </a:lnTo>
                <a:close/>
              </a:path>
            </a:pathLst>
          </a:custGeom>
          <a:effectLst>
            <a:outerShdw blurRad="762000" sx="90000" sy="90000" algn="ctr" rotWithShape="0">
              <a:prstClr val="black">
                <a:alpha val="15000"/>
              </a:prstClr>
            </a:outerShdw>
          </a:effectLst>
        </p:spPr>
      </p:pic>
      <p:grpSp>
        <p:nvGrpSpPr>
          <p:cNvPr id="84" name="组合 83"/>
          <p:cNvGrpSpPr/>
          <p:nvPr/>
        </p:nvGrpSpPr>
        <p:grpSpPr>
          <a:xfrm>
            <a:off x="4089596" y="1343716"/>
            <a:ext cx="6915785" cy="2129155"/>
            <a:chOff x="4442518" y="1407884"/>
            <a:chExt cx="13663002" cy="2129155"/>
          </a:xfrm>
        </p:grpSpPr>
        <p:sp>
          <p:nvSpPr>
            <p:cNvPr id="85" name="Rectangle 5"/>
            <p:cNvSpPr/>
            <p:nvPr/>
          </p:nvSpPr>
          <p:spPr>
            <a:xfrm>
              <a:off x="4442518" y="1407884"/>
              <a:ext cx="13663002" cy="2053590"/>
            </a:xfrm>
            <a:prstGeom prst="rect">
              <a:avLst/>
            </a:prstGeom>
            <a:solidFill>
              <a:schemeClr val="bg1"/>
            </a:solidFill>
            <a:ln w="12700" cap="flat" cmpd="sng" algn="ctr">
              <a:noFill/>
              <a:prstDash val="solid"/>
              <a:miter lim="800000"/>
            </a:ln>
            <a:effectLst>
              <a:outerShdw blurRad="762000" sx="90000" sy="90000" algn="ctr" rotWithShape="0">
                <a:sysClr val="windowText" lastClr="000000">
                  <a:lumMod val="95000"/>
                  <a:lumOff val="5000"/>
                  <a:alpha val="15000"/>
                </a:sys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id-ID" sz="1800" b="0" i="0" u="none" strike="noStrike" kern="0" cap="none" spc="0" normalizeH="0" baseline="0" noProof="0">
                <a:ln>
                  <a:noFill/>
                </a:ln>
                <a:solidFill>
                  <a:prstClr val="black">
                    <a:lumMod val="65000"/>
                    <a:lumOff val="35000"/>
                  </a:prstClr>
                </a:solidFill>
                <a:effectLst/>
                <a:uLnTx/>
                <a:uFillTx/>
                <a:cs typeface="+mn-ea"/>
                <a:sym typeface="+mn-lt"/>
              </a:endParaRPr>
            </a:p>
          </p:txBody>
        </p:sp>
        <p:sp>
          <p:nvSpPr>
            <p:cNvPr id="86" name="矩形 85"/>
            <p:cNvSpPr/>
            <p:nvPr/>
          </p:nvSpPr>
          <p:spPr>
            <a:xfrm>
              <a:off x="4668332" y="1737449"/>
              <a:ext cx="13117285" cy="1799590"/>
            </a:xfrm>
            <a:prstGeom prst="rect">
              <a:avLst/>
            </a:prstGeom>
          </p:spPr>
          <p:txBody>
            <a:bodyPr wrap="square">
              <a:spAutoFit/>
            </a:bodyPr>
            <a:lstStyle/>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defRPr/>
              </a:pPr>
              <a:r>
                <a:rPr kumimoji="0" lang="en-US" altLang="zh-CN" sz="2000" b="1" i="0" u="none" strike="noStrike" kern="0" cap="none" spc="0" normalizeH="0" baseline="0" noProof="0" dirty="0">
                  <a:ln>
                    <a:noFill/>
                  </a:ln>
                  <a:solidFill>
                    <a:prstClr val="black">
                      <a:lumMod val="65000"/>
                      <a:lumOff val="35000"/>
                    </a:prstClr>
                  </a:solidFill>
                  <a:effectLst/>
                  <a:uLnTx/>
                  <a:uFillTx/>
                  <a:cs typeface="+mn-ea"/>
                  <a:sym typeface="+mn-lt"/>
                </a:rPr>
                <a:t>Current Situation</a:t>
              </a:r>
              <a:endParaRPr kumimoji="0" lang="en-US" altLang="zh-CN" sz="2000" b="1" i="0" u="none" strike="noStrike" kern="0" cap="none" spc="0" normalizeH="0" baseline="0" noProof="0" dirty="0">
                <a:ln>
                  <a:noFill/>
                </a:ln>
                <a:solidFill>
                  <a:prstClr val="black">
                    <a:lumMod val="65000"/>
                    <a:lumOff val="35000"/>
                  </a:prstClr>
                </a:solidFill>
                <a:effectLst/>
                <a:uLnTx/>
                <a:uFillTx/>
                <a:cs typeface="+mn-ea"/>
                <a:sym typeface="+mn-lt"/>
              </a:endParaRPr>
            </a:p>
            <a:p>
              <a:pPr marR="0" lvl="0" indent="0" algn="just" defTabSz="914400" rtl="0" fontAlgn="auto">
                <a:lnSpc>
                  <a:spcPct val="150000"/>
                </a:lnSpc>
                <a:spcBef>
                  <a:spcPts val="0"/>
                </a:spcBef>
                <a:spcAft>
                  <a:spcPts val="0"/>
                </a:spcAft>
                <a:buClrTx/>
                <a:buSzTx/>
                <a:buFontTx/>
                <a:buNone/>
                <a:defRPr/>
              </a:pPr>
              <a:r>
                <a:rPr kumimoji="0" lang="en-US" altLang="zh-CN" sz="1600" b="0" i="0" u="none" strike="noStrike" kern="0" cap="none" spc="0" normalizeH="0" baseline="0" noProof="0" dirty="0">
                  <a:ln>
                    <a:noFill/>
                  </a:ln>
                  <a:solidFill>
                    <a:prstClr val="black">
                      <a:lumMod val="65000"/>
                      <a:lumOff val="35000"/>
                    </a:prstClr>
                  </a:solidFill>
                  <a:effectLst/>
                  <a:uLnTx/>
                  <a:uFillTx/>
                  <a:cs typeface="+mn-ea"/>
                  <a:sym typeface="+mn-lt"/>
                </a:rPr>
                <a:t>   </a:t>
              </a:r>
              <a:r>
                <a:rPr kumimoji="0" lang="en-US" altLang="zh-CN" b="0" i="0" u="none" strike="noStrike" kern="0" cap="none" spc="0" normalizeH="0" baseline="0" noProof="0" dirty="0">
                  <a:ln>
                    <a:noFill/>
                  </a:ln>
                  <a:solidFill>
                    <a:prstClr val="black">
                      <a:lumMod val="65000"/>
                      <a:lumOff val="35000"/>
                    </a:prstClr>
                  </a:solidFill>
                  <a:effectLst/>
                  <a:uLnTx/>
                  <a:uFillTx/>
                  <a:cs typeface="+mn-ea"/>
                  <a:sym typeface="+mn-lt"/>
                </a:rPr>
                <a:t> </a:t>
              </a:r>
              <a:r>
                <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At present, there is little research on the change of teaching beliefs, influencing factors and </a:t>
              </a:r>
              <a:r>
                <a:rPr kumimoji="0" lang="en-US" altLang="zh-CN"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major</a:t>
              </a:r>
              <a:r>
                <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 growth of English teachers in rural primary and secondary schools in China.</a:t>
              </a:r>
              <a:endPar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grpSp>
        <p:nvGrpSpPr>
          <p:cNvPr id="87" name="组合 86"/>
          <p:cNvGrpSpPr/>
          <p:nvPr/>
        </p:nvGrpSpPr>
        <p:grpSpPr>
          <a:xfrm>
            <a:off x="4089596" y="3509400"/>
            <a:ext cx="6915785" cy="2053590"/>
            <a:chOff x="4442518" y="1407884"/>
            <a:chExt cx="13663002" cy="2053590"/>
          </a:xfrm>
        </p:grpSpPr>
        <p:sp>
          <p:nvSpPr>
            <p:cNvPr id="88" name="Rectangle 5"/>
            <p:cNvSpPr/>
            <p:nvPr/>
          </p:nvSpPr>
          <p:spPr>
            <a:xfrm>
              <a:off x="4442518" y="1407884"/>
              <a:ext cx="13663002" cy="2053590"/>
            </a:xfrm>
            <a:prstGeom prst="rect">
              <a:avLst/>
            </a:prstGeom>
            <a:solidFill>
              <a:schemeClr val="bg1"/>
            </a:solidFill>
            <a:ln w="12700" cap="flat" cmpd="sng" algn="ctr">
              <a:noFill/>
              <a:prstDash val="solid"/>
              <a:miter lim="800000"/>
            </a:ln>
            <a:effectLst>
              <a:outerShdw blurRad="762000" sx="90000" sy="90000" algn="ctr" rotWithShape="0">
                <a:sysClr val="windowText" lastClr="000000">
                  <a:lumMod val="95000"/>
                  <a:lumOff val="5000"/>
                  <a:alpha val="15000"/>
                </a:sysClr>
              </a:outerShdw>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id-ID" sz="1800" b="0" i="0" u="none" strike="noStrike" kern="0" cap="none" spc="0" normalizeH="0" baseline="0" noProof="0">
                <a:ln>
                  <a:noFill/>
                </a:ln>
                <a:solidFill>
                  <a:prstClr val="black">
                    <a:lumMod val="65000"/>
                    <a:lumOff val="35000"/>
                  </a:prstClr>
                </a:solidFill>
                <a:effectLst/>
                <a:uLnTx/>
                <a:uFillTx/>
                <a:cs typeface="+mn-ea"/>
                <a:sym typeface="+mn-lt"/>
              </a:endParaRPr>
            </a:p>
          </p:txBody>
        </p:sp>
        <p:sp>
          <p:nvSpPr>
            <p:cNvPr id="89" name="矩形 88"/>
            <p:cNvSpPr/>
            <p:nvPr/>
          </p:nvSpPr>
          <p:spPr>
            <a:xfrm>
              <a:off x="4668332" y="1431379"/>
              <a:ext cx="13264064" cy="1799590"/>
            </a:xfrm>
            <a:prstGeom prst="rect">
              <a:avLst/>
            </a:prstGeom>
          </p:spPr>
          <p:txBody>
            <a:bodyPr wrap="square">
              <a:spAutoFit/>
            </a:bodyPr>
            <a:lstStyle/>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defRPr/>
              </a:pPr>
              <a:r>
                <a:rPr kumimoji="0" lang="en-US" altLang="zh-CN" sz="2000" b="1" i="0" u="none" strike="noStrike" kern="0" cap="none" spc="0" normalizeH="0" baseline="0" noProof="0" dirty="0">
                  <a:ln>
                    <a:noFill/>
                  </a:ln>
                  <a:solidFill>
                    <a:prstClr val="black">
                      <a:lumMod val="65000"/>
                      <a:lumOff val="35000"/>
                    </a:prstClr>
                  </a:solidFill>
                  <a:effectLst/>
                  <a:uLnTx/>
                  <a:uFillTx/>
                  <a:cs typeface="+mn-ea"/>
                  <a:sym typeface="+mn-lt"/>
                </a:rPr>
                <a:t>Aims</a:t>
              </a:r>
              <a:endParaRPr kumimoji="0" lang="en-US" altLang="zh-CN" sz="2000" b="1" i="0" u="none" strike="noStrike" kern="0" cap="none" spc="0" normalizeH="0" baseline="0" noProof="0" dirty="0">
                <a:ln>
                  <a:noFill/>
                </a:ln>
                <a:solidFill>
                  <a:prstClr val="black">
                    <a:lumMod val="65000"/>
                    <a:lumOff val="35000"/>
                  </a:prstClr>
                </a:solidFill>
                <a:effectLst/>
                <a:uLnTx/>
                <a:uFillTx/>
                <a:cs typeface="+mn-ea"/>
                <a:sym typeface="+mn-lt"/>
              </a:endParaRPr>
            </a:p>
            <a:p>
              <a:pPr marL="0" marR="0" lvl="0" indent="0" algn="just" defTabSz="914400" rtl="0" eaLnBrk="1" fontAlgn="auto" latinLnBrk="0" hangingPunct="1">
                <a:lnSpc>
                  <a:spcPct val="150000"/>
                </a:lnSpc>
                <a:spcBef>
                  <a:spcPts val="0"/>
                </a:spcBef>
                <a:spcAft>
                  <a:spcPts val="0"/>
                </a:spcAft>
                <a:buClrTx/>
                <a:buSzTx/>
                <a:buFontTx/>
                <a:buNone/>
                <a:defRPr/>
              </a:pPr>
              <a:r>
                <a:rPr kumimoji="0" lang="en-US" altLang="zh-CN" sz="1600" b="0" i="0" u="none" strike="noStrike" kern="0" cap="none" spc="0" normalizeH="0" baseline="0" noProof="0" dirty="0">
                  <a:ln>
                    <a:noFill/>
                  </a:ln>
                  <a:solidFill>
                    <a:prstClr val="black">
                      <a:lumMod val="65000"/>
                      <a:lumOff val="35000"/>
                    </a:prstClr>
                  </a:solidFill>
                  <a:effectLst/>
                  <a:uLnTx/>
                  <a:uFillTx/>
                  <a:cs typeface="+mn-ea"/>
                  <a:sym typeface="+mn-lt"/>
                </a:rPr>
                <a:t>   </a:t>
              </a:r>
              <a:r>
                <a:rPr kumimoji="0" lang="en-US" altLang="zh-CN" b="0" i="0" u="none" strike="noStrike" kern="0" cap="none" spc="0" normalizeH="0" baseline="0" noProof="0" dirty="0">
                  <a:ln>
                    <a:noFill/>
                  </a:ln>
                  <a:solidFill>
                    <a:prstClr val="black">
                      <a:lumMod val="65000"/>
                      <a:lumOff val="35000"/>
                    </a:prstClr>
                  </a:solidFill>
                  <a:effectLst/>
                  <a:uLnTx/>
                  <a:uFillTx/>
                  <a:cs typeface="+mn-ea"/>
                  <a:sym typeface="+mn-lt"/>
                </a:rPr>
                <a:t> </a:t>
              </a:r>
              <a:r>
                <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Therefore, this study makes a longitudinal and systematic research on the formation of teaching beliefs and </a:t>
              </a:r>
              <a:r>
                <a:rPr kumimoji="0" lang="en-US" altLang="zh-CN"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major</a:t>
              </a:r>
              <a:r>
                <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 development of English teachers in rural primary and secondary schools.</a:t>
              </a:r>
              <a:endParaRPr kumimoji="0" lang="zh-CN" altLang="en-US"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spTree>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afterEffect">
                                  <p:stCondLst>
                                    <p:cond delay="0"/>
                                  </p:stCondLst>
                                  <p:childTnLst>
                                    <p:set>
                                      <p:cBhvr>
                                        <p:cTn id="6" dur="1" fill="hold">
                                          <p:stCondLst>
                                            <p:cond delay="0"/>
                                          </p:stCondLst>
                                        </p:cTn>
                                        <p:tgtEl>
                                          <p:spTgt spid="72"/>
                                        </p:tgtEl>
                                        <p:attrNameLst>
                                          <p:attrName>style.visibility</p:attrName>
                                        </p:attrNameLst>
                                      </p:cBhvr>
                                      <p:to>
                                        <p:strVal val="visible"/>
                                      </p:to>
                                    </p:set>
                                    <p:anim calcmode="lin" valueType="num">
                                      <p:cBhvr additive="base">
                                        <p:cTn id="7" dur="1500" fill="hold"/>
                                        <p:tgtEl>
                                          <p:spTgt spid="72"/>
                                        </p:tgtEl>
                                        <p:attrNameLst>
                                          <p:attrName>ppt_x</p:attrName>
                                        </p:attrNameLst>
                                      </p:cBhvr>
                                      <p:tavLst>
                                        <p:tav tm="0">
                                          <p:val>
                                            <p:strVal val="0-#ppt_w/2"/>
                                          </p:val>
                                        </p:tav>
                                        <p:tav tm="100000">
                                          <p:val>
                                            <p:strVal val="#ppt_x"/>
                                          </p:val>
                                        </p:tav>
                                      </p:tavLst>
                                    </p:anim>
                                    <p:anim calcmode="lin" valueType="num">
                                      <p:cBhvr additive="base">
                                        <p:cTn id="8" dur="1500" fill="hold"/>
                                        <p:tgtEl>
                                          <p:spTgt spid="72"/>
                                        </p:tgtEl>
                                        <p:attrNameLst>
                                          <p:attrName>ppt_y</p:attrName>
                                        </p:attrNameLst>
                                      </p:cBhvr>
                                      <p:tavLst>
                                        <p:tav tm="0">
                                          <p:val>
                                            <p:strVal val="#ppt_y"/>
                                          </p:val>
                                        </p:tav>
                                        <p:tav tm="100000">
                                          <p:val>
                                            <p:strVal val="#ppt_y"/>
                                          </p:val>
                                        </p:tav>
                                      </p:tavLst>
                                    </p:anim>
                                  </p:childTnLst>
                                </p:cTn>
                              </p:par>
                              <p:par>
                                <p:cTn id="9" presetID="2" presetClass="entr" presetSubtype="2" decel="100000" fill="hold" nodeType="withEffect">
                                  <p:stCondLst>
                                    <p:cond delay="0"/>
                                  </p:stCondLst>
                                  <p:childTnLst>
                                    <p:set>
                                      <p:cBhvr>
                                        <p:cTn id="10" dur="1" fill="hold">
                                          <p:stCondLst>
                                            <p:cond delay="0"/>
                                          </p:stCondLst>
                                        </p:cTn>
                                        <p:tgtEl>
                                          <p:spTgt spid="84"/>
                                        </p:tgtEl>
                                        <p:attrNameLst>
                                          <p:attrName>style.visibility</p:attrName>
                                        </p:attrNameLst>
                                      </p:cBhvr>
                                      <p:to>
                                        <p:strVal val="visible"/>
                                      </p:to>
                                    </p:set>
                                    <p:anim calcmode="lin" valueType="num">
                                      <p:cBhvr additive="base">
                                        <p:cTn id="11" dur="1500" fill="hold"/>
                                        <p:tgtEl>
                                          <p:spTgt spid="84"/>
                                        </p:tgtEl>
                                        <p:attrNameLst>
                                          <p:attrName>ppt_x</p:attrName>
                                        </p:attrNameLst>
                                      </p:cBhvr>
                                      <p:tavLst>
                                        <p:tav tm="0">
                                          <p:val>
                                            <p:strVal val="1+#ppt_w/2"/>
                                          </p:val>
                                        </p:tav>
                                        <p:tav tm="100000">
                                          <p:val>
                                            <p:strVal val="#ppt_x"/>
                                          </p:val>
                                        </p:tav>
                                      </p:tavLst>
                                    </p:anim>
                                    <p:anim calcmode="lin" valueType="num">
                                      <p:cBhvr additive="base">
                                        <p:cTn id="12" dur="1500" fill="hold"/>
                                        <p:tgtEl>
                                          <p:spTgt spid="84"/>
                                        </p:tgtEl>
                                        <p:attrNameLst>
                                          <p:attrName>ppt_y</p:attrName>
                                        </p:attrNameLst>
                                      </p:cBhvr>
                                      <p:tavLst>
                                        <p:tav tm="0">
                                          <p:val>
                                            <p:strVal val="#ppt_y"/>
                                          </p:val>
                                        </p:tav>
                                        <p:tav tm="100000">
                                          <p:val>
                                            <p:strVal val="#ppt_y"/>
                                          </p:val>
                                        </p:tav>
                                      </p:tavLst>
                                    </p:anim>
                                  </p:childTnLst>
                                </p:cTn>
                              </p:par>
                              <p:par>
                                <p:cTn id="13" presetID="2" presetClass="entr" presetSubtype="2" decel="100000" fill="hold" nodeType="withEffect">
                                  <p:stCondLst>
                                    <p:cond delay="0"/>
                                  </p:stCondLst>
                                  <p:childTnLst>
                                    <p:set>
                                      <p:cBhvr>
                                        <p:cTn id="14" dur="1" fill="hold">
                                          <p:stCondLst>
                                            <p:cond delay="0"/>
                                          </p:stCondLst>
                                        </p:cTn>
                                        <p:tgtEl>
                                          <p:spTgt spid="87"/>
                                        </p:tgtEl>
                                        <p:attrNameLst>
                                          <p:attrName>style.visibility</p:attrName>
                                        </p:attrNameLst>
                                      </p:cBhvr>
                                      <p:to>
                                        <p:strVal val="visible"/>
                                      </p:to>
                                    </p:set>
                                    <p:anim calcmode="lin" valueType="num">
                                      <p:cBhvr additive="base">
                                        <p:cTn id="15" dur="1500" fill="hold"/>
                                        <p:tgtEl>
                                          <p:spTgt spid="87"/>
                                        </p:tgtEl>
                                        <p:attrNameLst>
                                          <p:attrName>ppt_x</p:attrName>
                                        </p:attrNameLst>
                                      </p:cBhvr>
                                      <p:tavLst>
                                        <p:tav tm="0">
                                          <p:val>
                                            <p:strVal val="1+#ppt_w/2"/>
                                          </p:val>
                                        </p:tav>
                                        <p:tav tm="100000">
                                          <p:val>
                                            <p:strVal val="#ppt_x"/>
                                          </p:val>
                                        </p:tav>
                                      </p:tavLst>
                                    </p:anim>
                                    <p:anim calcmode="lin" valueType="num">
                                      <p:cBhvr additive="base">
                                        <p:cTn id="16" dur="1500" fill="hold"/>
                                        <p:tgtEl>
                                          <p:spTgt spid="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467227"/>
            <a:ext cx="5202555" cy="561473"/>
            <a:chOff x="561476" y="445078"/>
            <a:chExt cx="5202555" cy="561473"/>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251086" y="445078"/>
              <a:ext cx="4512945" cy="52197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2800" noProof="0" dirty="0">
                  <a:ln>
                    <a:noFill/>
                  </a:ln>
                  <a:solidFill>
                    <a:srgbClr val="000000">
                      <a:lumMod val="65000"/>
                      <a:lumOff val="35000"/>
                    </a:srgbClr>
                  </a:solidFill>
                  <a:effectLst/>
                  <a:uLnTx/>
                  <a:uFillTx/>
                  <a:cs typeface="+mn-ea"/>
                  <a:sym typeface="+mn-lt"/>
                </a:rPr>
                <a:t>R</a:t>
              </a:r>
              <a:r>
                <a:rPr lang="zh-CN" altLang="en-US" sz="2800" noProof="0" dirty="0">
                  <a:ln>
                    <a:noFill/>
                  </a:ln>
                  <a:solidFill>
                    <a:srgbClr val="000000">
                      <a:lumMod val="65000"/>
                      <a:lumOff val="35000"/>
                    </a:srgbClr>
                  </a:solidFill>
                  <a:effectLst/>
                  <a:uLnTx/>
                  <a:uFillTx/>
                  <a:cs typeface="+mn-ea"/>
                  <a:sym typeface="+mn-lt"/>
                </a:rPr>
                <a:t>ationale and </a:t>
              </a:r>
              <a:r>
                <a:rPr lang="en-US" altLang="zh-CN" sz="2800" noProof="0" dirty="0">
                  <a:ln>
                    <a:noFill/>
                  </a:ln>
                  <a:solidFill>
                    <a:srgbClr val="000000">
                      <a:lumMod val="65000"/>
                      <a:lumOff val="35000"/>
                    </a:srgbClr>
                  </a:solidFill>
                  <a:effectLst/>
                  <a:uLnTx/>
                  <a:uFillTx/>
                  <a:cs typeface="+mn-ea"/>
                  <a:sym typeface="+mn-lt"/>
                </a:rPr>
                <a:t>T</a:t>
              </a:r>
              <a:r>
                <a:rPr lang="zh-CN" altLang="en-US" sz="2800" noProof="0" dirty="0">
                  <a:ln>
                    <a:noFill/>
                  </a:ln>
                  <a:solidFill>
                    <a:srgbClr val="000000">
                      <a:lumMod val="65000"/>
                      <a:lumOff val="35000"/>
                    </a:srgbClr>
                  </a:solidFill>
                  <a:effectLst/>
                  <a:uLnTx/>
                  <a:uFillTx/>
                  <a:cs typeface="+mn-ea"/>
                  <a:sym typeface="+mn-lt"/>
                </a:rPr>
                <a:t>hemes</a:t>
              </a:r>
              <a:endParaRPr kumimoji="0" lang="zh-CN" altLang="en-US"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sp>
        <p:nvSpPr>
          <p:cNvPr id="69" name="矩形 68"/>
          <p:cNvSpPr/>
          <p:nvPr/>
        </p:nvSpPr>
        <p:spPr>
          <a:xfrm>
            <a:off x="406366" y="1365584"/>
            <a:ext cx="11379267" cy="4980907"/>
          </a:xfrm>
          <a:prstGeom prst="rect">
            <a:avLst/>
          </a:prstGeom>
          <a:solidFill>
            <a:sysClr val="window" lastClr="FFFFFF"/>
          </a:solidFill>
          <a:ln w="12700" cap="flat" cmpd="sng" algn="ctr">
            <a:solidFill>
              <a:sysClr val="window" lastClr="FFFFFF">
                <a:lumMod val="85000"/>
              </a:sysClr>
            </a:solidFill>
            <a:prstDash val="solid"/>
            <a:miter lim="800000"/>
          </a:ln>
          <a:effectLst>
            <a:outerShdw blurRad="228600" dist="76200" dir="8100000" algn="tr" rotWithShape="0">
              <a:prstClr val="black">
                <a:alpha val="27000"/>
              </a:prst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prstClr val="white"/>
              </a:solidFill>
              <a:effectLst/>
              <a:uLnTx/>
              <a:uFillTx/>
              <a:cs typeface="+mn-ea"/>
              <a:sym typeface="+mn-lt"/>
            </a:endParaRPr>
          </a:p>
        </p:txBody>
      </p:sp>
      <p:grpSp>
        <p:nvGrpSpPr>
          <p:cNvPr id="70" name="组合 69"/>
          <p:cNvGrpSpPr/>
          <p:nvPr/>
        </p:nvGrpSpPr>
        <p:grpSpPr>
          <a:xfrm>
            <a:off x="2631158" y="1896927"/>
            <a:ext cx="2959179" cy="2199005"/>
            <a:chOff x="1052885" y="1786548"/>
            <a:chExt cx="2959179" cy="2199005"/>
          </a:xfrm>
        </p:grpSpPr>
        <p:pic>
          <p:nvPicPr>
            <p:cNvPr id="71" name="图片 70"/>
            <p:cNvPicPr>
              <a:picLocks noChangeAspect="1"/>
            </p:cNvPicPr>
            <p:nvPr/>
          </p:nvPicPr>
          <p:blipFill>
            <a:blip r:embed="rId1" cstate="screen"/>
            <a:stretch>
              <a:fillRect/>
            </a:stretch>
          </p:blipFill>
          <p:spPr>
            <a:xfrm>
              <a:off x="1052885" y="1786548"/>
              <a:ext cx="2959179" cy="1972786"/>
            </a:xfrm>
            <a:prstGeom prst="rect">
              <a:avLst/>
            </a:prstGeom>
          </p:spPr>
        </p:pic>
        <p:sp>
          <p:nvSpPr>
            <p:cNvPr id="72" name="矩形: 圆角 71"/>
            <p:cNvSpPr/>
            <p:nvPr/>
          </p:nvSpPr>
          <p:spPr>
            <a:xfrm>
              <a:off x="1555805" y="3534068"/>
              <a:ext cx="2029460" cy="450850"/>
            </a:xfrm>
            <a:prstGeom prst="roundRect">
              <a:avLst>
                <a:gd name="adj" fmla="val 50000"/>
              </a:avLst>
            </a:prstGeom>
            <a:solidFill>
              <a:srgbClr val="4F97CD"/>
            </a:soli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prstClr val="white"/>
                </a:solidFill>
                <a:effectLst/>
                <a:uLnTx/>
                <a:uFillTx/>
                <a:cs typeface="+mn-ea"/>
                <a:sym typeface="+mn-lt"/>
              </a:endParaRPr>
            </a:p>
          </p:txBody>
        </p:sp>
        <p:sp>
          <p:nvSpPr>
            <p:cNvPr id="73" name="矩形 72"/>
            <p:cNvSpPr/>
            <p:nvPr/>
          </p:nvSpPr>
          <p:spPr>
            <a:xfrm>
              <a:off x="1689155" y="3547403"/>
              <a:ext cx="1895475" cy="438150"/>
            </a:xfrm>
            <a:prstGeom prst="rect">
              <a:avLst/>
            </a:prstGeom>
          </p:spPr>
          <p:txBody>
            <a:bodyPr wrap="none" lIns="0" tIns="0" rIns="0" bIns="0" anchor="ctr" anchorCtr="0">
              <a:noAutofit/>
            </a:bodyPr>
            <a:lstStyle/>
            <a:p>
              <a:pPr marL="0" marR="0" lvl="0" indent="0" algn="l" defTabSz="914400" eaLnBrk="1" fontAlgn="auto" latinLnBrk="0" hangingPunct="1">
                <a:lnSpc>
                  <a:spcPct val="100000"/>
                </a:lnSpc>
                <a:spcBef>
                  <a:spcPts val="0"/>
                </a:spcBef>
                <a:spcAft>
                  <a:spcPts val="0"/>
                </a:spcAft>
                <a:buClrTx/>
                <a:buSzTx/>
                <a:buFontTx/>
                <a:buNone/>
                <a:defRPr/>
              </a:pPr>
              <a:r>
                <a:rPr kumimoji="0" lang="en-US" altLang="zh-CN" sz="2000" b="1" i="0" u="none" strike="noStrike" kern="0" cap="none" spc="0" normalizeH="0" baseline="0" noProof="0" dirty="0">
                  <a:ln>
                    <a:noFill/>
                  </a:ln>
                  <a:solidFill>
                    <a:prstClr val="white"/>
                  </a:solidFill>
                  <a:effectLst/>
                  <a:uLnTx/>
                  <a:uFillTx/>
                  <a:cs typeface="+mn-ea"/>
                  <a:sym typeface="+mn-lt"/>
                </a:rPr>
                <a:t>A</a:t>
              </a:r>
              <a:r>
                <a:rPr kumimoji="0" lang="zh-CN" altLang="en-US" sz="2000" b="1" i="0" u="none" strike="noStrike" kern="0" cap="none" spc="0" normalizeH="0" baseline="0" noProof="0" dirty="0">
                  <a:ln>
                    <a:noFill/>
                  </a:ln>
                  <a:solidFill>
                    <a:prstClr val="white"/>
                  </a:solidFill>
                  <a:effectLst/>
                  <a:uLnTx/>
                  <a:uFillTx/>
                  <a:cs typeface="+mn-ea"/>
                  <a:sym typeface="+mn-lt"/>
                </a:rPr>
                <a:t>cademic</a:t>
              </a:r>
              <a:r>
                <a:rPr kumimoji="0" lang="en-US" altLang="zh-CN" sz="2000" b="1" i="0" u="none" strike="noStrike" kern="0" cap="none" spc="0" normalizeH="0" baseline="0" noProof="0" dirty="0">
                  <a:ln>
                    <a:noFill/>
                  </a:ln>
                  <a:solidFill>
                    <a:prstClr val="white"/>
                  </a:solidFill>
                  <a:effectLst/>
                  <a:uLnTx/>
                  <a:uFillTx/>
                  <a:cs typeface="+mn-ea"/>
                  <a:sym typeface="+mn-lt"/>
                </a:rPr>
                <a:t> Term</a:t>
              </a:r>
              <a:r>
                <a:rPr kumimoji="0" lang="zh-CN" altLang="en-US" sz="2000" b="1" i="0" u="none" strike="noStrike" kern="0" cap="none" spc="0" normalizeH="0" baseline="0" noProof="0" dirty="0">
                  <a:ln>
                    <a:noFill/>
                  </a:ln>
                  <a:solidFill>
                    <a:prstClr val="white"/>
                  </a:solidFill>
                  <a:effectLst/>
                  <a:uLnTx/>
                  <a:uFillTx/>
                  <a:cs typeface="+mn-ea"/>
                  <a:sym typeface="+mn-lt"/>
                </a:rPr>
                <a:t> </a:t>
              </a:r>
              <a:endParaRPr kumimoji="0" lang="zh-CN" altLang="en-US" sz="2000" b="1" i="0" u="none" strike="noStrike" kern="0" cap="none" spc="0" normalizeH="0" baseline="0" noProof="0" dirty="0">
                <a:ln>
                  <a:noFill/>
                </a:ln>
                <a:solidFill>
                  <a:prstClr val="white"/>
                </a:solidFill>
                <a:effectLst/>
                <a:uLnTx/>
                <a:uFillTx/>
                <a:cs typeface="+mn-ea"/>
                <a:sym typeface="+mn-lt"/>
              </a:endParaRPr>
            </a:p>
          </p:txBody>
        </p:sp>
      </p:grpSp>
      <p:grpSp>
        <p:nvGrpSpPr>
          <p:cNvPr id="74" name="组合 73"/>
          <p:cNvGrpSpPr/>
          <p:nvPr/>
        </p:nvGrpSpPr>
        <p:grpSpPr>
          <a:xfrm>
            <a:off x="6829384" y="1897043"/>
            <a:ext cx="2959179" cy="2214245"/>
            <a:chOff x="4567851" y="1770154"/>
            <a:chExt cx="2959179" cy="2214245"/>
          </a:xfrm>
        </p:grpSpPr>
        <p:pic>
          <p:nvPicPr>
            <p:cNvPr id="75" name="图片 74"/>
            <p:cNvPicPr>
              <a:picLocks noChangeAspect="1"/>
            </p:cNvPicPr>
            <p:nvPr/>
          </p:nvPicPr>
          <p:blipFill>
            <a:blip r:embed="rId2" cstate="screen"/>
            <a:stretch>
              <a:fillRect/>
            </a:stretch>
          </p:blipFill>
          <p:spPr>
            <a:xfrm>
              <a:off x="4567851" y="1770154"/>
              <a:ext cx="2959179" cy="1972786"/>
            </a:xfrm>
            <a:prstGeom prst="rect">
              <a:avLst/>
            </a:prstGeom>
          </p:spPr>
        </p:pic>
        <p:sp>
          <p:nvSpPr>
            <p:cNvPr id="76" name="矩形: 圆角 75"/>
            <p:cNvSpPr/>
            <p:nvPr/>
          </p:nvSpPr>
          <p:spPr>
            <a:xfrm>
              <a:off x="5032671" y="3533549"/>
              <a:ext cx="2182495" cy="450850"/>
            </a:xfrm>
            <a:prstGeom prst="roundRect">
              <a:avLst>
                <a:gd name="adj" fmla="val 50000"/>
              </a:avLst>
            </a:prstGeom>
            <a:solidFill>
              <a:srgbClr val="FFC000"/>
            </a:soli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prstClr val="white"/>
                </a:solidFill>
                <a:effectLst/>
                <a:uLnTx/>
                <a:uFillTx/>
                <a:cs typeface="+mn-ea"/>
                <a:sym typeface="+mn-lt"/>
              </a:endParaRPr>
            </a:p>
          </p:txBody>
        </p:sp>
        <p:sp>
          <p:nvSpPr>
            <p:cNvPr id="77" name="矩形 76"/>
            <p:cNvSpPr/>
            <p:nvPr/>
          </p:nvSpPr>
          <p:spPr>
            <a:xfrm>
              <a:off x="5195231" y="3533549"/>
              <a:ext cx="2019935" cy="450850"/>
            </a:xfrm>
            <a:prstGeom prst="rect">
              <a:avLst/>
            </a:prstGeom>
          </p:spPr>
          <p:txBody>
            <a:bodyPr wrap="none" lIns="0" tIns="0" rIns="0" bIns="0"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r>
                <a:rPr kumimoji="0" lang="en-US" altLang="zh-CN" sz="2000" b="1" i="0" u="none" strike="noStrike" kern="0" cap="none" spc="0" normalizeH="0" baseline="0" noProof="0" dirty="0">
                  <a:ln>
                    <a:noFill/>
                  </a:ln>
                  <a:solidFill>
                    <a:prstClr val="white"/>
                  </a:solidFill>
                  <a:effectLst/>
                  <a:uLnTx/>
                  <a:uFillTx/>
                  <a:cs typeface="+mn-ea"/>
                  <a:sym typeface="+mn-lt"/>
                </a:rPr>
                <a:t>Practical Term</a:t>
              </a:r>
              <a:endParaRPr kumimoji="0" lang="en-US" altLang="zh-CN" sz="2000" b="1" i="0" u="none" strike="noStrike" kern="0" cap="none" spc="0" normalizeH="0" baseline="0" noProof="0" dirty="0">
                <a:ln>
                  <a:noFill/>
                </a:ln>
                <a:solidFill>
                  <a:prstClr val="white"/>
                </a:solidFill>
                <a:effectLst/>
                <a:uLnTx/>
                <a:uFillTx/>
                <a:cs typeface="+mn-ea"/>
                <a:sym typeface="+mn-lt"/>
              </a:endParaRPr>
            </a:p>
          </p:txBody>
        </p:sp>
      </p:grpSp>
      <p:sp>
        <p:nvSpPr>
          <p:cNvPr id="82" name="矩形 81"/>
          <p:cNvSpPr/>
          <p:nvPr/>
        </p:nvSpPr>
        <p:spPr>
          <a:xfrm>
            <a:off x="1223010" y="4452620"/>
            <a:ext cx="4872355" cy="1428750"/>
          </a:xfrm>
          <a:prstGeom prst="rect">
            <a:avLst/>
          </a:prstGeom>
        </p:spPr>
        <p:txBody>
          <a:bodyPr wrap="square" lIns="0" tIns="0" rIns="0" bIns="0" anchor="t" anchorCtr="0">
            <a:noAutofit/>
          </a:bodyPr>
          <a:lstStyle/>
          <a:p>
            <a:pPr algn="just">
              <a:lnSpc>
                <a:spcPct val="150000"/>
              </a:lnSpc>
              <a:spcAft>
                <a:spcPct val="0"/>
              </a:spcAft>
            </a:pPr>
            <a:r>
              <a:rPr lang="zh-CN" altLang="en-US" dirty="0">
                <a:solidFill>
                  <a:schemeClr val="tx1">
                    <a:lumMod val="75000"/>
                    <a:lumOff val="25000"/>
                  </a:schemeClr>
                </a:solidFill>
                <a:latin typeface="Times New Roman" panose="02020603050405020304" charset="0"/>
                <a:cs typeface="Times New Roman" panose="02020603050405020304" charset="0"/>
                <a:sym typeface="+mn-lt"/>
              </a:rPr>
              <a:t>The essence of teacher belief is the experience view, construction view and student view emphasized by the curriculum.</a:t>
            </a:r>
            <a:endParaRPr lang="zh-CN" altLang="en-US"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83" name="矩形 82"/>
          <p:cNvSpPr/>
          <p:nvPr/>
        </p:nvSpPr>
        <p:spPr>
          <a:xfrm>
            <a:off x="6485890" y="4326890"/>
            <a:ext cx="5145405" cy="2265045"/>
          </a:xfrm>
          <a:prstGeom prst="rect">
            <a:avLst/>
          </a:prstGeom>
        </p:spPr>
        <p:txBody>
          <a:bodyPr wrap="square" lIns="0" tIns="0" rIns="0" bIns="0" anchor="t" anchorCtr="0">
            <a:noAutofit/>
          </a:bodyPr>
          <a:lstStyle/>
          <a:p>
            <a:pPr algn="just">
              <a:lnSpc>
                <a:spcPct val="150000"/>
              </a:lnSpc>
              <a:spcAft>
                <a:spcPct val="0"/>
              </a:spcAft>
            </a:pPr>
            <a:r>
              <a:rPr lang="zh-CN" altLang="en-US" sz="1400" dirty="0">
                <a:solidFill>
                  <a:schemeClr val="tx1">
                    <a:lumMod val="75000"/>
                    <a:lumOff val="25000"/>
                  </a:schemeClr>
                </a:solidFill>
                <a:latin typeface="Times New Roman" panose="02020603050405020304" charset="0"/>
                <a:cs typeface="Times New Roman" panose="02020603050405020304" charset="0"/>
                <a:sym typeface="+mn-lt"/>
              </a:rPr>
              <a:t>With the deepening of the new round of curriculum reform, English teachers in rural primary and secondary schools in China have finally realized the seriousness of the problem. Although there has been a breakthrough in the continuing education of English teachers in rural primary and secondary schools, there are still some problems in the teaching and learning of English classrooms.</a:t>
            </a:r>
            <a:endParaRPr lang="zh-CN" altLang="en-US" sz="1400" dirty="0">
              <a:solidFill>
                <a:schemeClr val="tx1">
                  <a:lumMod val="75000"/>
                  <a:lumOff val="25000"/>
                </a:schemeClr>
              </a:solidFill>
              <a:latin typeface="Times New Roman" panose="02020603050405020304" charset="0"/>
              <a:cs typeface="Times New Roman" panose="0202060305040502030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500"/>
                                        <p:tgtEl>
                                          <p:spTgt spid="69"/>
                                        </p:tgtEl>
                                      </p:cBhvr>
                                    </p:animEffect>
                                  </p:childTnLst>
                                </p:cTn>
                              </p:par>
                            </p:childTnLst>
                          </p:cTn>
                        </p:par>
                        <p:par>
                          <p:cTn id="8" fill="hold">
                            <p:stCondLst>
                              <p:cond delay="500"/>
                            </p:stCondLst>
                            <p:childTnLst>
                              <p:par>
                                <p:cTn id="9" presetID="12" presetClass="entr" presetSubtype="4" fill="hold" nodeType="afterEffect">
                                  <p:stCondLst>
                                    <p:cond delay="0"/>
                                  </p:stCondLst>
                                  <p:childTnLst>
                                    <p:set>
                                      <p:cBhvr>
                                        <p:cTn id="10" dur="1" fill="hold">
                                          <p:stCondLst>
                                            <p:cond delay="0"/>
                                          </p:stCondLst>
                                        </p:cTn>
                                        <p:tgtEl>
                                          <p:spTgt spid="70"/>
                                        </p:tgtEl>
                                        <p:attrNameLst>
                                          <p:attrName>style.visibility</p:attrName>
                                        </p:attrNameLst>
                                      </p:cBhvr>
                                      <p:to>
                                        <p:strVal val="visible"/>
                                      </p:to>
                                    </p:set>
                                    <p:anim calcmode="lin" valueType="num">
                                      <p:cBhvr additive="base">
                                        <p:cTn id="11" dur="500"/>
                                        <p:tgtEl>
                                          <p:spTgt spid="70"/>
                                        </p:tgtEl>
                                        <p:attrNameLst>
                                          <p:attrName>ppt_y</p:attrName>
                                        </p:attrNameLst>
                                      </p:cBhvr>
                                      <p:tavLst>
                                        <p:tav tm="0">
                                          <p:val>
                                            <p:strVal val="#ppt_y+#ppt_h*1.125000"/>
                                          </p:val>
                                        </p:tav>
                                        <p:tav tm="100000">
                                          <p:val>
                                            <p:strVal val="#ppt_y"/>
                                          </p:val>
                                        </p:tav>
                                      </p:tavLst>
                                    </p:anim>
                                    <p:animEffect transition="in" filter="wipe(up)">
                                      <p:cBhvr>
                                        <p:cTn id="12" dur="500"/>
                                        <p:tgtEl>
                                          <p:spTgt spid="70"/>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82"/>
                                        </p:tgtEl>
                                        <p:attrNameLst>
                                          <p:attrName>style.visibility</p:attrName>
                                        </p:attrNameLst>
                                      </p:cBhvr>
                                      <p:to>
                                        <p:strVal val="visible"/>
                                      </p:to>
                                    </p:set>
                                    <p:anim calcmode="lin" valueType="num">
                                      <p:cBhvr additive="base">
                                        <p:cTn id="15" dur="500"/>
                                        <p:tgtEl>
                                          <p:spTgt spid="82"/>
                                        </p:tgtEl>
                                        <p:attrNameLst>
                                          <p:attrName>ppt_y</p:attrName>
                                        </p:attrNameLst>
                                      </p:cBhvr>
                                      <p:tavLst>
                                        <p:tav tm="0">
                                          <p:val>
                                            <p:strVal val="#ppt_y-#ppt_h*1.125000"/>
                                          </p:val>
                                        </p:tav>
                                        <p:tav tm="100000">
                                          <p:val>
                                            <p:strVal val="#ppt_y"/>
                                          </p:val>
                                        </p:tav>
                                      </p:tavLst>
                                    </p:anim>
                                    <p:animEffect transition="in" filter="wipe(down)">
                                      <p:cBhvr>
                                        <p:cTn id="16" dur="500"/>
                                        <p:tgtEl>
                                          <p:spTgt spid="82"/>
                                        </p:tgtEl>
                                      </p:cBhvr>
                                    </p:animEffect>
                                  </p:childTnLst>
                                </p:cTn>
                              </p:par>
                            </p:childTnLst>
                          </p:cTn>
                        </p:par>
                        <p:par>
                          <p:cTn id="17" fill="hold">
                            <p:stCondLst>
                              <p:cond delay="1000"/>
                            </p:stCondLst>
                            <p:childTnLst>
                              <p:par>
                                <p:cTn id="18" presetID="12" presetClass="entr" presetSubtype="4" fill="hold" nodeType="afterEffect">
                                  <p:stCondLst>
                                    <p:cond delay="0"/>
                                  </p:stCondLst>
                                  <p:childTnLst>
                                    <p:set>
                                      <p:cBhvr>
                                        <p:cTn id="19" dur="1" fill="hold">
                                          <p:stCondLst>
                                            <p:cond delay="0"/>
                                          </p:stCondLst>
                                        </p:cTn>
                                        <p:tgtEl>
                                          <p:spTgt spid="74"/>
                                        </p:tgtEl>
                                        <p:attrNameLst>
                                          <p:attrName>style.visibility</p:attrName>
                                        </p:attrNameLst>
                                      </p:cBhvr>
                                      <p:to>
                                        <p:strVal val="visible"/>
                                      </p:to>
                                    </p:set>
                                    <p:anim calcmode="lin" valueType="num">
                                      <p:cBhvr additive="base">
                                        <p:cTn id="20" dur="500"/>
                                        <p:tgtEl>
                                          <p:spTgt spid="74"/>
                                        </p:tgtEl>
                                        <p:attrNameLst>
                                          <p:attrName>ppt_y</p:attrName>
                                        </p:attrNameLst>
                                      </p:cBhvr>
                                      <p:tavLst>
                                        <p:tav tm="0">
                                          <p:val>
                                            <p:strVal val="#ppt_y+#ppt_h*1.125000"/>
                                          </p:val>
                                        </p:tav>
                                        <p:tav tm="100000">
                                          <p:val>
                                            <p:strVal val="#ppt_y"/>
                                          </p:val>
                                        </p:tav>
                                      </p:tavLst>
                                    </p:anim>
                                    <p:animEffect transition="in" filter="wipe(up)">
                                      <p:cBhvr>
                                        <p:cTn id="21" dur="500"/>
                                        <p:tgtEl>
                                          <p:spTgt spid="74"/>
                                        </p:tgtEl>
                                      </p:cBhvr>
                                    </p:animEffect>
                                  </p:childTnLst>
                                </p:cTn>
                              </p:par>
                              <p:par>
                                <p:cTn id="22" presetID="12" presetClass="entr" presetSubtype="1" fill="hold" grpId="0" nodeType="withEffect">
                                  <p:stCondLst>
                                    <p:cond delay="0"/>
                                  </p:stCondLst>
                                  <p:childTnLst>
                                    <p:set>
                                      <p:cBhvr>
                                        <p:cTn id="23" dur="1" fill="hold">
                                          <p:stCondLst>
                                            <p:cond delay="0"/>
                                          </p:stCondLst>
                                        </p:cTn>
                                        <p:tgtEl>
                                          <p:spTgt spid="83"/>
                                        </p:tgtEl>
                                        <p:attrNameLst>
                                          <p:attrName>style.visibility</p:attrName>
                                        </p:attrNameLst>
                                      </p:cBhvr>
                                      <p:to>
                                        <p:strVal val="visible"/>
                                      </p:to>
                                    </p:set>
                                    <p:anim calcmode="lin" valueType="num">
                                      <p:cBhvr additive="base">
                                        <p:cTn id="24" dur="500"/>
                                        <p:tgtEl>
                                          <p:spTgt spid="83"/>
                                        </p:tgtEl>
                                        <p:attrNameLst>
                                          <p:attrName>ppt_y</p:attrName>
                                        </p:attrNameLst>
                                      </p:cBhvr>
                                      <p:tavLst>
                                        <p:tav tm="0">
                                          <p:val>
                                            <p:strVal val="#ppt_y-#ppt_h*1.125000"/>
                                          </p:val>
                                        </p:tav>
                                        <p:tav tm="100000">
                                          <p:val>
                                            <p:strVal val="#ppt_y"/>
                                          </p:val>
                                        </p:tav>
                                      </p:tavLst>
                                    </p:anim>
                                    <p:animEffect transition="in" filter="wipe(down)">
                                      <p:cBhvr>
                                        <p:cTn id="25" dur="5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animBg="1"/>
      <p:bldP spid="82" grpId="0"/>
      <p:bldP spid="8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162698" y="394278"/>
            <a:ext cx="3416300" cy="612273"/>
            <a:chOff x="467496" y="394278"/>
            <a:chExt cx="3416300" cy="612273"/>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467496" y="394278"/>
              <a:ext cx="3416300" cy="52197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lang="en-US" sz="2800" noProof="0" dirty="0">
                  <a:ln>
                    <a:noFill/>
                  </a:ln>
                  <a:solidFill>
                    <a:srgbClr val="000000">
                      <a:lumMod val="65000"/>
                      <a:lumOff val="35000"/>
                    </a:srgbClr>
                  </a:solidFill>
                  <a:effectLst/>
                  <a:uLnTx/>
                  <a:uFillTx/>
                  <a:cs typeface="+mn-ea"/>
                  <a:sym typeface="+mn-lt"/>
                </a:rPr>
                <a:t> Evidences</a:t>
              </a:r>
              <a:endParaRPr kumimoji="0" lang="zh-CN" altLang="en-US"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grpSp>
        <p:nvGrpSpPr>
          <p:cNvPr id="25" name="组合 24"/>
          <p:cNvGrpSpPr/>
          <p:nvPr/>
        </p:nvGrpSpPr>
        <p:grpSpPr>
          <a:xfrm>
            <a:off x="3479431" y="1838555"/>
            <a:ext cx="5329171" cy="3096799"/>
            <a:chOff x="2594991" y="1430002"/>
            <a:chExt cx="3996878" cy="2322599"/>
          </a:xfrm>
        </p:grpSpPr>
        <p:sp>
          <p:nvSpPr>
            <p:cNvPr id="26" name="椭圆 25"/>
            <p:cNvSpPr/>
            <p:nvPr/>
          </p:nvSpPr>
          <p:spPr>
            <a:xfrm>
              <a:off x="4258136" y="3085343"/>
              <a:ext cx="667258" cy="667258"/>
            </a:xfrm>
            <a:prstGeom prst="ellipse">
              <a:avLst/>
            </a:prstGeom>
            <a:solidFill>
              <a:srgbClr val="4F97CD"/>
            </a:solidFill>
            <a:ln w="9525">
              <a:noFill/>
              <a:prstDash val="sysDash"/>
              <a:headEnd type="oval" w="med" len="med"/>
              <a:tailEnd type="oval" w="med" len="med"/>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grpSp>
          <p:nvGrpSpPr>
            <p:cNvPr id="27" name="组合 26"/>
            <p:cNvGrpSpPr/>
            <p:nvPr/>
          </p:nvGrpSpPr>
          <p:grpSpPr>
            <a:xfrm>
              <a:off x="2594991" y="1430002"/>
              <a:ext cx="3996878" cy="2158160"/>
              <a:chOff x="2594991" y="1430002"/>
              <a:chExt cx="3996878" cy="2158160"/>
            </a:xfrm>
          </p:grpSpPr>
          <p:cxnSp>
            <p:nvCxnSpPr>
              <p:cNvPr id="30" name="直接连接符 29"/>
              <p:cNvCxnSpPr/>
              <p:nvPr/>
            </p:nvCxnSpPr>
            <p:spPr>
              <a:xfrm>
                <a:off x="3260580" y="2017189"/>
                <a:ext cx="2662361" cy="0"/>
              </a:xfrm>
              <a:prstGeom prst="line">
                <a:avLst/>
              </a:prstGeom>
              <a:noFill/>
              <a:ln w="9525">
                <a:solidFill>
                  <a:srgbClr val="626262"/>
                </a:solidFill>
                <a:prstDash val="sys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cxnSp>
          <p:cxnSp>
            <p:nvCxnSpPr>
              <p:cNvPr id="31" name="直接连接符 30"/>
              <p:cNvCxnSpPr/>
              <p:nvPr/>
            </p:nvCxnSpPr>
            <p:spPr>
              <a:xfrm>
                <a:off x="4601770" y="2024402"/>
                <a:ext cx="766335" cy="721854"/>
              </a:xfrm>
              <a:prstGeom prst="line">
                <a:avLst/>
              </a:prstGeom>
              <a:noFill/>
              <a:ln w="9525">
                <a:solidFill>
                  <a:srgbClr val="626262"/>
                </a:solidFill>
                <a:prstDash val="sys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cxnSp>
          <p:cxnSp>
            <p:nvCxnSpPr>
              <p:cNvPr id="32" name="直接连接符 31"/>
              <p:cNvCxnSpPr/>
              <p:nvPr/>
            </p:nvCxnSpPr>
            <p:spPr>
              <a:xfrm flipH="1">
                <a:off x="3827754" y="2024402"/>
                <a:ext cx="766335" cy="721854"/>
              </a:xfrm>
              <a:prstGeom prst="line">
                <a:avLst/>
              </a:prstGeom>
              <a:noFill/>
              <a:ln w="9525">
                <a:solidFill>
                  <a:srgbClr val="626262"/>
                </a:solidFill>
                <a:prstDash val="sys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cxnSp>
          <p:cxnSp>
            <p:nvCxnSpPr>
              <p:cNvPr id="33" name="直接连接符 32"/>
              <p:cNvCxnSpPr/>
              <p:nvPr/>
            </p:nvCxnSpPr>
            <p:spPr>
              <a:xfrm>
                <a:off x="4591761" y="2014036"/>
                <a:ext cx="0" cy="1071311"/>
              </a:xfrm>
              <a:prstGeom prst="line">
                <a:avLst/>
              </a:prstGeom>
              <a:noFill/>
              <a:ln w="9525">
                <a:solidFill>
                  <a:srgbClr val="626262"/>
                </a:solidFill>
                <a:prstDash val="sys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cxnSp>
          <p:sp>
            <p:nvSpPr>
              <p:cNvPr id="34" name="椭圆 33"/>
              <p:cNvSpPr/>
              <p:nvPr/>
            </p:nvSpPr>
            <p:spPr>
              <a:xfrm>
                <a:off x="2594991" y="1718071"/>
                <a:ext cx="667258" cy="667258"/>
              </a:xfrm>
              <a:prstGeom prst="ellipse">
                <a:avLst/>
              </a:prstGeom>
              <a:solidFill>
                <a:srgbClr val="4F97CD"/>
              </a:solidFill>
              <a:ln w="9525">
                <a:noFill/>
                <a:prstDash val="sysDash"/>
                <a:headEnd type="oval" w="med" len="med"/>
                <a:tailEnd type="oval" w="med" len="med"/>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sp>
            <p:nvSpPr>
              <p:cNvPr id="35" name="椭圆 34"/>
              <p:cNvSpPr/>
              <p:nvPr/>
            </p:nvSpPr>
            <p:spPr>
              <a:xfrm>
                <a:off x="5924611" y="1718071"/>
                <a:ext cx="667258" cy="667258"/>
              </a:xfrm>
              <a:prstGeom prst="ellipse">
                <a:avLst/>
              </a:prstGeom>
              <a:solidFill>
                <a:srgbClr val="4F97CD"/>
              </a:solidFill>
              <a:ln w="9525">
                <a:noFill/>
                <a:prstDash val="sysDash"/>
                <a:headEnd type="oval" w="med" len="med"/>
                <a:tailEnd type="oval" w="med" len="med"/>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sp>
            <p:nvSpPr>
              <p:cNvPr id="36" name="椭圆 35"/>
              <p:cNvSpPr/>
              <p:nvPr/>
            </p:nvSpPr>
            <p:spPr>
              <a:xfrm>
                <a:off x="5278872" y="2638888"/>
                <a:ext cx="667258" cy="667258"/>
              </a:xfrm>
              <a:prstGeom prst="ellipse">
                <a:avLst/>
              </a:prstGeom>
              <a:solidFill>
                <a:srgbClr val="FFC000"/>
              </a:solidFill>
              <a:ln w="9525">
                <a:noFill/>
                <a:prstDash val="sysDash"/>
                <a:headEnd type="oval" w="med" len="med"/>
                <a:tailEnd type="oval" w="med" len="med"/>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sp>
            <p:nvSpPr>
              <p:cNvPr id="37" name="椭圆 36"/>
              <p:cNvSpPr/>
              <p:nvPr/>
            </p:nvSpPr>
            <p:spPr>
              <a:xfrm>
                <a:off x="3250407" y="2638888"/>
                <a:ext cx="667258" cy="667258"/>
              </a:xfrm>
              <a:prstGeom prst="ellipse">
                <a:avLst/>
              </a:prstGeom>
              <a:solidFill>
                <a:srgbClr val="FFC000"/>
              </a:solidFill>
              <a:ln w="9525">
                <a:noFill/>
                <a:prstDash val="sysDash"/>
                <a:headEnd type="oval" w="med" len="med"/>
                <a:tailEnd type="oval" w="med" len="med"/>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sp>
            <p:nvSpPr>
              <p:cNvPr id="38" name="椭圆 37"/>
              <p:cNvSpPr/>
              <p:nvPr/>
            </p:nvSpPr>
            <p:spPr>
              <a:xfrm>
                <a:off x="4004573" y="1430002"/>
                <a:ext cx="1174375" cy="1174375"/>
              </a:xfrm>
              <a:prstGeom prst="ellipse">
                <a:avLst/>
              </a:prstGeom>
              <a:solidFill>
                <a:srgbClr val="FFC000"/>
              </a:solidFill>
              <a:ln w="25400">
                <a:noFill/>
              </a:ln>
              <a:effectLst>
                <a:outerShdw blurRad="254000" dist="635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21791" tIns="60896" rIns="121791" bIns="60896" rtlCol="0" anchor="ctr"/>
              <a:lstStyle/>
              <a:p>
                <a:pPr algn="ctr" defTabSz="1217295"/>
                <a:endParaRPr lang="zh-CN" altLang="en-US" sz="2100" dirty="0">
                  <a:solidFill>
                    <a:prstClr val="white"/>
                  </a:solidFill>
                  <a:cs typeface="+mn-ea"/>
                  <a:sym typeface="+mn-lt"/>
                </a:endParaRPr>
              </a:p>
            </p:txBody>
          </p:sp>
          <p:sp>
            <p:nvSpPr>
              <p:cNvPr id="39" name="矩形 38"/>
              <p:cNvSpPr/>
              <p:nvPr/>
            </p:nvSpPr>
            <p:spPr>
              <a:xfrm>
                <a:off x="4017550" y="1834338"/>
                <a:ext cx="1192530" cy="367189"/>
              </a:xfrm>
              <a:prstGeom prst="rect">
                <a:avLst/>
              </a:prstGeom>
            </p:spPr>
            <p:txBody>
              <a:bodyPr wrap="square" lIns="121791" tIns="60896" rIns="121791" bIns="60896">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400" b="1" i="0" u="none" strike="noStrike" kern="1200" cap="none" spc="0" normalizeH="0" baseline="0" noProof="0" dirty="0">
                    <a:ln>
                      <a:noFill/>
                    </a:ln>
                    <a:solidFill>
                      <a:schemeClr val="bg1"/>
                    </a:solidFill>
                    <a:effectLst/>
                    <a:uLnTx/>
                    <a:uFillTx/>
                    <a:cs typeface="+mn-ea"/>
                    <a:sym typeface="+mn-lt"/>
                  </a:rPr>
                  <a:t>A</a:t>
                </a:r>
                <a:r>
                  <a:rPr kumimoji="0" lang="zh-CN" altLang="en-US" sz="2400" b="1" i="0" u="none" strike="noStrike" kern="1200" cap="none" spc="0" normalizeH="0" baseline="0" noProof="0" dirty="0">
                    <a:ln>
                      <a:noFill/>
                    </a:ln>
                    <a:solidFill>
                      <a:schemeClr val="bg1"/>
                    </a:solidFill>
                    <a:effectLst/>
                    <a:uLnTx/>
                    <a:uFillTx/>
                    <a:cs typeface="+mn-ea"/>
                    <a:sym typeface="+mn-lt"/>
                  </a:rPr>
                  <a:t>nalysis</a:t>
                </a:r>
                <a:endParaRPr kumimoji="0" lang="zh-CN" altLang="en-US" sz="2400" b="1" i="0" u="none" strike="noStrike" kern="1200" cap="none" spc="0" normalizeH="0" baseline="0" noProof="0" dirty="0">
                  <a:ln>
                    <a:noFill/>
                  </a:ln>
                  <a:solidFill>
                    <a:schemeClr val="bg1"/>
                  </a:solidFill>
                  <a:effectLst/>
                  <a:uLnTx/>
                  <a:uFillTx/>
                  <a:cs typeface="+mn-ea"/>
                  <a:sym typeface="+mn-lt"/>
                </a:endParaRPr>
              </a:p>
            </p:txBody>
          </p:sp>
          <p:sp>
            <p:nvSpPr>
              <p:cNvPr id="40" name="Freeform 338"/>
              <p:cNvSpPr>
                <a:spLocks noEditPoints="1"/>
              </p:cNvSpPr>
              <p:nvPr/>
            </p:nvSpPr>
            <p:spPr bwMode="auto">
              <a:xfrm>
                <a:off x="4425728" y="3301955"/>
                <a:ext cx="336713" cy="286207"/>
              </a:xfrm>
              <a:custGeom>
                <a:avLst/>
                <a:gdLst>
                  <a:gd name="T0" fmla="*/ 58 w 76"/>
                  <a:gd name="T1" fmla="*/ 2 h 65"/>
                  <a:gd name="T2" fmla="*/ 69 w 76"/>
                  <a:gd name="T3" fmla="*/ 2 h 65"/>
                  <a:gd name="T4" fmla="*/ 76 w 76"/>
                  <a:gd name="T5" fmla="*/ 8 h 65"/>
                  <a:gd name="T6" fmla="*/ 76 w 76"/>
                  <a:gd name="T7" fmla="*/ 62 h 65"/>
                  <a:gd name="T8" fmla="*/ 73 w 76"/>
                  <a:gd name="T9" fmla="*/ 65 h 65"/>
                  <a:gd name="T10" fmla="*/ 12 w 76"/>
                  <a:gd name="T11" fmla="*/ 62 h 65"/>
                  <a:gd name="T12" fmla="*/ 8 w 76"/>
                  <a:gd name="T13" fmla="*/ 58 h 65"/>
                  <a:gd name="T14" fmla="*/ 0 w 76"/>
                  <a:gd name="T15" fmla="*/ 45 h 65"/>
                  <a:gd name="T16" fmla="*/ 10 w 76"/>
                  <a:gd name="T17" fmla="*/ 47 h 65"/>
                  <a:gd name="T18" fmla="*/ 49 w 76"/>
                  <a:gd name="T19" fmla="*/ 47 h 65"/>
                  <a:gd name="T20" fmla="*/ 10 w 76"/>
                  <a:gd name="T21" fmla="*/ 44 h 65"/>
                  <a:gd name="T22" fmla="*/ 10 w 76"/>
                  <a:gd name="T23" fmla="*/ 41 h 65"/>
                  <a:gd name="T24" fmla="*/ 49 w 76"/>
                  <a:gd name="T25" fmla="*/ 39 h 65"/>
                  <a:gd name="T26" fmla="*/ 10 w 76"/>
                  <a:gd name="T27" fmla="*/ 31 h 65"/>
                  <a:gd name="T28" fmla="*/ 49 w 76"/>
                  <a:gd name="T29" fmla="*/ 31 h 65"/>
                  <a:gd name="T30" fmla="*/ 42 w 76"/>
                  <a:gd name="T31" fmla="*/ 23 h 65"/>
                  <a:gd name="T32" fmla="*/ 50 w 76"/>
                  <a:gd name="T33" fmla="*/ 21 h 65"/>
                  <a:gd name="T34" fmla="*/ 45 w 76"/>
                  <a:gd name="T35" fmla="*/ 14 h 65"/>
                  <a:gd name="T36" fmla="*/ 46 w 76"/>
                  <a:gd name="T37" fmla="*/ 12 h 65"/>
                  <a:gd name="T38" fmla="*/ 50 w 76"/>
                  <a:gd name="T39" fmla="*/ 12 h 65"/>
                  <a:gd name="T40" fmla="*/ 42 w 76"/>
                  <a:gd name="T41" fmla="*/ 15 h 65"/>
                  <a:gd name="T42" fmla="*/ 46 w 76"/>
                  <a:gd name="T43" fmla="*/ 21 h 65"/>
                  <a:gd name="T44" fmla="*/ 45 w 76"/>
                  <a:gd name="T45" fmla="*/ 23 h 65"/>
                  <a:gd name="T46" fmla="*/ 18 w 76"/>
                  <a:gd name="T47" fmla="*/ 26 h 65"/>
                  <a:gd name="T48" fmla="*/ 15 w 76"/>
                  <a:gd name="T49" fmla="*/ 17 h 65"/>
                  <a:gd name="T50" fmla="*/ 9 w 76"/>
                  <a:gd name="T51" fmla="*/ 26 h 65"/>
                  <a:gd name="T52" fmla="*/ 15 w 76"/>
                  <a:gd name="T53" fmla="*/ 26 h 65"/>
                  <a:gd name="T54" fmla="*/ 26 w 76"/>
                  <a:gd name="T55" fmla="*/ 24 h 65"/>
                  <a:gd name="T56" fmla="*/ 26 w 76"/>
                  <a:gd name="T57" fmla="*/ 18 h 65"/>
                  <a:gd name="T58" fmla="*/ 23 w 76"/>
                  <a:gd name="T59" fmla="*/ 12 h 65"/>
                  <a:gd name="T60" fmla="*/ 19 w 76"/>
                  <a:gd name="T61" fmla="*/ 10 h 65"/>
                  <a:gd name="T62" fmla="*/ 41 w 76"/>
                  <a:gd name="T63" fmla="*/ 10 h 65"/>
                  <a:gd name="T64" fmla="*/ 36 w 76"/>
                  <a:gd name="T65" fmla="*/ 10 h 65"/>
                  <a:gd name="T66" fmla="*/ 30 w 76"/>
                  <a:gd name="T67" fmla="*/ 10 h 65"/>
                  <a:gd name="T68" fmla="*/ 32 w 76"/>
                  <a:gd name="T69" fmla="*/ 26 h 65"/>
                  <a:gd name="T70" fmla="*/ 39 w 76"/>
                  <a:gd name="T71" fmla="*/ 26 h 65"/>
                  <a:gd name="T72" fmla="*/ 58 w 76"/>
                  <a:gd name="T73" fmla="*/ 44 h 65"/>
                  <a:gd name="T74" fmla="*/ 61 w 76"/>
                  <a:gd name="T75" fmla="*/ 53 h 65"/>
                  <a:gd name="T76" fmla="*/ 63 w 76"/>
                  <a:gd name="T77" fmla="*/ 44 h 65"/>
                  <a:gd name="T78" fmla="*/ 63 w 76"/>
                  <a:gd name="T79" fmla="*/ 8 h 65"/>
                  <a:gd name="T80" fmla="*/ 59 w 76"/>
                  <a:gd name="T81" fmla="*/ 7 h 65"/>
                  <a:gd name="T82" fmla="*/ 68 w 76"/>
                  <a:gd name="T83" fmla="*/ 7 h 65"/>
                  <a:gd name="T84" fmla="*/ 68 w 76"/>
                  <a:gd name="T85" fmla="*/ 8 h 65"/>
                  <a:gd name="T86" fmla="*/ 67 w 76"/>
                  <a:gd name="T87" fmla="*/ 53 h 65"/>
                  <a:gd name="T88" fmla="*/ 62 w 76"/>
                  <a:gd name="T89" fmla="*/ 58 h 65"/>
                  <a:gd name="T90" fmla="*/ 71 w 76"/>
                  <a:gd name="T91" fmla="*/ 59 h 65"/>
                  <a:gd name="T92" fmla="*/ 71 w 76"/>
                  <a:gd name="T93" fmla="*/ 8 h 65"/>
                  <a:gd name="T94" fmla="*/ 69 w 76"/>
                  <a:gd name="T95" fmla="*/ 7 h 65"/>
                  <a:gd name="T96" fmla="*/ 5 w 76"/>
                  <a:gd name="T97" fmla="*/ 5 h 65"/>
                  <a:gd name="T98" fmla="*/ 5 w 76"/>
                  <a:gd name="T99" fmla="*/ 45 h 65"/>
                  <a:gd name="T100" fmla="*/ 54 w 76"/>
                  <a:gd name="T101" fmla="*/ 53 h 65"/>
                  <a:gd name="T102" fmla="*/ 53 w 76"/>
                  <a:gd name="T103" fmla="*/ 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6" h="65">
                    <a:moveTo>
                      <a:pt x="2" y="0"/>
                    </a:moveTo>
                    <a:cubicBezTo>
                      <a:pt x="55" y="0"/>
                      <a:pt x="55" y="0"/>
                      <a:pt x="55" y="0"/>
                    </a:cubicBezTo>
                    <a:cubicBezTo>
                      <a:pt x="57" y="0"/>
                      <a:pt x="58" y="1"/>
                      <a:pt x="58" y="2"/>
                    </a:cubicBezTo>
                    <a:cubicBezTo>
                      <a:pt x="58" y="2"/>
                      <a:pt x="59" y="2"/>
                      <a:pt x="59" y="2"/>
                    </a:cubicBezTo>
                    <a:cubicBezTo>
                      <a:pt x="68" y="2"/>
                      <a:pt x="68" y="2"/>
                      <a:pt x="68" y="2"/>
                    </a:cubicBezTo>
                    <a:cubicBezTo>
                      <a:pt x="68" y="2"/>
                      <a:pt x="69" y="2"/>
                      <a:pt x="69" y="2"/>
                    </a:cubicBezTo>
                    <a:cubicBezTo>
                      <a:pt x="69" y="2"/>
                      <a:pt x="69" y="2"/>
                      <a:pt x="70" y="2"/>
                    </a:cubicBezTo>
                    <a:cubicBezTo>
                      <a:pt x="71" y="2"/>
                      <a:pt x="73" y="2"/>
                      <a:pt x="74" y="3"/>
                    </a:cubicBezTo>
                    <a:cubicBezTo>
                      <a:pt x="75" y="5"/>
                      <a:pt x="76" y="6"/>
                      <a:pt x="76" y="8"/>
                    </a:cubicBezTo>
                    <a:cubicBezTo>
                      <a:pt x="76" y="8"/>
                      <a:pt x="76" y="8"/>
                      <a:pt x="76" y="9"/>
                    </a:cubicBezTo>
                    <a:cubicBezTo>
                      <a:pt x="76" y="9"/>
                      <a:pt x="76" y="9"/>
                      <a:pt x="76" y="9"/>
                    </a:cubicBezTo>
                    <a:cubicBezTo>
                      <a:pt x="76" y="62"/>
                      <a:pt x="76" y="62"/>
                      <a:pt x="76" y="62"/>
                    </a:cubicBezTo>
                    <a:cubicBezTo>
                      <a:pt x="76" y="62"/>
                      <a:pt x="76" y="62"/>
                      <a:pt x="76" y="62"/>
                    </a:cubicBezTo>
                    <a:cubicBezTo>
                      <a:pt x="76" y="62"/>
                      <a:pt x="76" y="62"/>
                      <a:pt x="76" y="62"/>
                    </a:cubicBezTo>
                    <a:cubicBezTo>
                      <a:pt x="76" y="63"/>
                      <a:pt x="75" y="65"/>
                      <a:pt x="73" y="65"/>
                    </a:cubicBezTo>
                    <a:cubicBezTo>
                      <a:pt x="73" y="65"/>
                      <a:pt x="73" y="64"/>
                      <a:pt x="72" y="64"/>
                    </a:cubicBezTo>
                    <a:cubicBezTo>
                      <a:pt x="14" y="64"/>
                      <a:pt x="14" y="64"/>
                      <a:pt x="14" y="64"/>
                    </a:cubicBezTo>
                    <a:cubicBezTo>
                      <a:pt x="13" y="64"/>
                      <a:pt x="12" y="63"/>
                      <a:pt x="12" y="62"/>
                    </a:cubicBezTo>
                    <a:cubicBezTo>
                      <a:pt x="12" y="58"/>
                      <a:pt x="12" y="58"/>
                      <a:pt x="12" y="58"/>
                    </a:cubicBezTo>
                    <a:cubicBezTo>
                      <a:pt x="8" y="58"/>
                      <a:pt x="8" y="58"/>
                      <a:pt x="8" y="58"/>
                    </a:cubicBezTo>
                    <a:cubicBezTo>
                      <a:pt x="8" y="58"/>
                      <a:pt x="8" y="58"/>
                      <a:pt x="8" y="58"/>
                    </a:cubicBezTo>
                    <a:cubicBezTo>
                      <a:pt x="6" y="57"/>
                      <a:pt x="4" y="56"/>
                      <a:pt x="2" y="54"/>
                    </a:cubicBezTo>
                    <a:cubicBezTo>
                      <a:pt x="1" y="52"/>
                      <a:pt x="0" y="49"/>
                      <a:pt x="0" y="45"/>
                    </a:cubicBezTo>
                    <a:cubicBezTo>
                      <a:pt x="0" y="45"/>
                      <a:pt x="0" y="45"/>
                      <a:pt x="0" y="45"/>
                    </a:cubicBezTo>
                    <a:cubicBezTo>
                      <a:pt x="0" y="3"/>
                      <a:pt x="0" y="3"/>
                      <a:pt x="0" y="3"/>
                    </a:cubicBezTo>
                    <a:cubicBezTo>
                      <a:pt x="0" y="1"/>
                      <a:pt x="1" y="0"/>
                      <a:pt x="2" y="0"/>
                    </a:cubicBezTo>
                    <a:close/>
                    <a:moveTo>
                      <a:pt x="10" y="47"/>
                    </a:moveTo>
                    <a:cubicBezTo>
                      <a:pt x="10" y="49"/>
                      <a:pt x="10" y="49"/>
                      <a:pt x="10" y="49"/>
                    </a:cubicBezTo>
                    <a:cubicBezTo>
                      <a:pt x="49" y="49"/>
                      <a:pt x="49" y="49"/>
                      <a:pt x="49" y="49"/>
                    </a:cubicBezTo>
                    <a:cubicBezTo>
                      <a:pt x="49" y="47"/>
                      <a:pt x="49" y="47"/>
                      <a:pt x="49" y="47"/>
                    </a:cubicBezTo>
                    <a:cubicBezTo>
                      <a:pt x="10" y="47"/>
                      <a:pt x="10" y="47"/>
                      <a:pt x="10" y="47"/>
                    </a:cubicBezTo>
                    <a:close/>
                    <a:moveTo>
                      <a:pt x="10" y="41"/>
                    </a:moveTo>
                    <a:cubicBezTo>
                      <a:pt x="10" y="44"/>
                      <a:pt x="10" y="44"/>
                      <a:pt x="10" y="44"/>
                    </a:cubicBezTo>
                    <a:cubicBezTo>
                      <a:pt x="49" y="44"/>
                      <a:pt x="49" y="44"/>
                      <a:pt x="49" y="44"/>
                    </a:cubicBezTo>
                    <a:cubicBezTo>
                      <a:pt x="49" y="41"/>
                      <a:pt x="49" y="41"/>
                      <a:pt x="49" y="41"/>
                    </a:cubicBezTo>
                    <a:cubicBezTo>
                      <a:pt x="10" y="41"/>
                      <a:pt x="10" y="41"/>
                      <a:pt x="10" y="41"/>
                    </a:cubicBezTo>
                    <a:close/>
                    <a:moveTo>
                      <a:pt x="10" y="36"/>
                    </a:moveTo>
                    <a:cubicBezTo>
                      <a:pt x="10" y="39"/>
                      <a:pt x="10" y="39"/>
                      <a:pt x="10" y="39"/>
                    </a:cubicBezTo>
                    <a:cubicBezTo>
                      <a:pt x="49" y="39"/>
                      <a:pt x="49" y="39"/>
                      <a:pt x="49" y="39"/>
                    </a:cubicBezTo>
                    <a:cubicBezTo>
                      <a:pt x="49" y="36"/>
                      <a:pt x="49" y="36"/>
                      <a:pt x="49" y="36"/>
                    </a:cubicBezTo>
                    <a:cubicBezTo>
                      <a:pt x="10" y="36"/>
                      <a:pt x="10" y="36"/>
                      <a:pt x="10" y="36"/>
                    </a:cubicBezTo>
                    <a:close/>
                    <a:moveTo>
                      <a:pt x="10" y="31"/>
                    </a:moveTo>
                    <a:cubicBezTo>
                      <a:pt x="10" y="33"/>
                      <a:pt x="10" y="33"/>
                      <a:pt x="10" y="33"/>
                    </a:cubicBezTo>
                    <a:cubicBezTo>
                      <a:pt x="49" y="33"/>
                      <a:pt x="49" y="33"/>
                      <a:pt x="49" y="33"/>
                    </a:cubicBezTo>
                    <a:cubicBezTo>
                      <a:pt x="49" y="31"/>
                      <a:pt x="49" y="31"/>
                      <a:pt x="49" y="31"/>
                    </a:cubicBezTo>
                    <a:cubicBezTo>
                      <a:pt x="10" y="31"/>
                      <a:pt x="10" y="31"/>
                      <a:pt x="10" y="31"/>
                    </a:cubicBezTo>
                    <a:close/>
                    <a:moveTo>
                      <a:pt x="42" y="20"/>
                    </a:moveTo>
                    <a:cubicBezTo>
                      <a:pt x="42" y="23"/>
                      <a:pt x="42" y="23"/>
                      <a:pt x="42" y="23"/>
                    </a:cubicBezTo>
                    <a:cubicBezTo>
                      <a:pt x="42" y="25"/>
                      <a:pt x="43" y="26"/>
                      <a:pt x="46" y="26"/>
                    </a:cubicBezTo>
                    <a:cubicBezTo>
                      <a:pt x="48" y="26"/>
                      <a:pt x="50" y="25"/>
                      <a:pt x="50" y="23"/>
                    </a:cubicBezTo>
                    <a:cubicBezTo>
                      <a:pt x="50" y="21"/>
                      <a:pt x="50" y="21"/>
                      <a:pt x="50" y="21"/>
                    </a:cubicBezTo>
                    <a:cubicBezTo>
                      <a:pt x="50" y="20"/>
                      <a:pt x="50" y="20"/>
                      <a:pt x="49" y="19"/>
                    </a:cubicBezTo>
                    <a:cubicBezTo>
                      <a:pt x="49" y="18"/>
                      <a:pt x="48" y="17"/>
                      <a:pt x="46" y="16"/>
                    </a:cubicBezTo>
                    <a:cubicBezTo>
                      <a:pt x="46" y="15"/>
                      <a:pt x="45" y="14"/>
                      <a:pt x="45" y="14"/>
                    </a:cubicBezTo>
                    <a:cubicBezTo>
                      <a:pt x="45" y="13"/>
                      <a:pt x="45" y="13"/>
                      <a:pt x="45" y="13"/>
                    </a:cubicBezTo>
                    <a:cubicBezTo>
                      <a:pt x="45" y="12"/>
                      <a:pt x="45" y="12"/>
                      <a:pt x="46" y="12"/>
                    </a:cubicBezTo>
                    <a:cubicBezTo>
                      <a:pt x="46" y="12"/>
                      <a:pt x="46" y="12"/>
                      <a:pt x="46" y="12"/>
                    </a:cubicBezTo>
                    <a:cubicBezTo>
                      <a:pt x="46" y="15"/>
                      <a:pt x="46" y="15"/>
                      <a:pt x="46" y="15"/>
                    </a:cubicBezTo>
                    <a:cubicBezTo>
                      <a:pt x="50" y="15"/>
                      <a:pt x="50" y="15"/>
                      <a:pt x="50" y="15"/>
                    </a:cubicBezTo>
                    <a:cubicBezTo>
                      <a:pt x="50" y="12"/>
                      <a:pt x="50" y="12"/>
                      <a:pt x="50" y="12"/>
                    </a:cubicBezTo>
                    <a:cubicBezTo>
                      <a:pt x="50" y="10"/>
                      <a:pt x="48" y="10"/>
                      <a:pt x="46" y="10"/>
                    </a:cubicBezTo>
                    <a:cubicBezTo>
                      <a:pt x="43" y="10"/>
                      <a:pt x="42" y="11"/>
                      <a:pt x="42" y="13"/>
                    </a:cubicBezTo>
                    <a:cubicBezTo>
                      <a:pt x="42" y="15"/>
                      <a:pt x="42" y="15"/>
                      <a:pt x="42" y="15"/>
                    </a:cubicBezTo>
                    <a:cubicBezTo>
                      <a:pt x="42" y="15"/>
                      <a:pt x="42" y="16"/>
                      <a:pt x="42" y="16"/>
                    </a:cubicBezTo>
                    <a:cubicBezTo>
                      <a:pt x="43" y="17"/>
                      <a:pt x="44" y="18"/>
                      <a:pt x="45" y="19"/>
                    </a:cubicBezTo>
                    <a:cubicBezTo>
                      <a:pt x="46" y="20"/>
                      <a:pt x="46" y="21"/>
                      <a:pt x="46" y="21"/>
                    </a:cubicBezTo>
                    <a:cubicBezTo>
                      <a:pt x="46" y="23"/>
                      <a:pt x="46" y="23"/>
                      <a:pt x="46" y="23"/>
                    </a:cubicBezTo>
                    <a:cubicBezTo>
                      <a:pt x="46" y="24"/>
                      <a:pt x="46" y="24"/>
                      <a:pt x="46" y="24"/>
                    </a:cubicBezTo>
                    <a:cubicBezTo>
                      <a:pt x="45" y="24"/>
                      <a:pt x="45" y="24"/>
                      <a:pt x="45" y="23"/>
                    </a:cubicBezTo>
                    <a:cubicBezTo>
                      <a:pt x="45" y="20"/>
                      <a:pt x="45" y="20"/>
                      <a:pt x="45" y="20"/>
                    </a:cubicBezTo>
                    <a:cubicBezTo>
                      <a:pt x="42" y="20"/>
                      <a:pt x="42" y="20"/>
                      <a:pt x="42" y="20"/>
                    </a:cubicBezTo>
                    <a:close/>
                    <a:moveTo>
                      <a:pt x="18" y="26"/>
                    </a:moveTo>
                    <a:cubicBezTo>
                      <a:pt x="18" y="10"/>
                      <a:pt x="18" y="10"/>
                      <a:pt x="18" y="10"/>
                    </a:cubicBezTo>
                    <a:cubicBezTo>
                      <a:pt x="15" y="10"/>
                      <a:pt x="15" y="10"/>
                      <a:pt x="15" y="10"/>
                    </a:cubicBezTo>
                    <a:cubicBezTo>
                      <a:pt x="15" y="17"/>
                      <a:pt x="15" y="17"/>
                      <a:pt x="15" y="17"/>
                    </a:cubicBezTo>
                    <a:cubicBezTo>
                      <a:pt x="13" y="10"/>
                      <a:pt x="13" y="10"/>
                      <a:pt x="13" y="10"/>
                    </a:cubicBezTo>
                    <a:cubicBezTo>
                      <a:pt x="9" y="10"/>
                      <a:pt x="9" y="10"/>
                      <a:pt x="9" y="10"/>
                    </a:cubicBezTo>
                    <a:cubicBezTo>
                      <a:pt x="9" y="26"/>
                      <a:pt x="9" y="26"/>
                      <a:pt x="9" y="26"/>
                    </a:cubicBezTo>
                    <a:cubicBezTo>
                      <a:pt x="12" y="26"/>
                      <a:pt x="12" y="26"/>
                      <a:pt x="12" y="26"/>
                    </a:cubicBezTo>
                    <a:cubicBezTo>
                      <a:pt x="12" y="17"/>
                      <a:pt x="12" y="17"/>
                      <a:pt x="12" y="17"/>
                    </a:cubicBezTo>
                    <a:cubicBezTo>
                      <a:pt x="15" y="26"/>
                      <a:pt x="15" y="26"/>
                      <a:pt x="15" y="26"/>
                    </a:cubicBezTo>
                    <a:cubicBezTo>
                      <a:pt x="18" y="26"/>
                      <a:pt x="18" y="26"/>
                      <a:pt x="18" y="26"/>
                    </a:cubicBezTo>
                    <a:close/>
                    <a:moveTo>
                      <a:pt x="26" y="26"/>
                    </a:moveTo>
                    <a:cubicBezTo>
                      <a:pt x="26" y="24"/>
                      <a:pt x="26" y="24"/>
                      <a:pt x="26" y="24"/>
                    </a:cubicBezTo>
                    <a:cubicBezTo>
                      <a:pt x="23" y="24"/>
                      <a:pt x="23" y="24"/>
                      <a:pt x="23" y="24"/>
                    </a:cubicBezTo>
                    <a:cubicBezTo>
                      <a:pt x="23" y="18"/>
                      <a:pt x="23" y="18"/>
                      <a:pt x="23" y="18"/>
                    </a:cubicBezTo>
                    <a:cubicBezTo>
                      <a:pt x="26" y="18"/>
                      <a:pt x="26" y="18"/>
                      <a:pt x="26" y="18"/>
                    </a:cubicBezTo>
                    <a:cubicBezTo>
                      <a:pt x="26" y="16"/>
                      <a:pt x="26" y="16"/>
                      <a:pt x="26" y="16"/>
                    </a:cubicBezTo>
                    <a:cubicBezTo>
                      <a:pt x="23" y="16"/>
                      <a:pt x="23" y="16"/>
                      <a:pt x="23" y="16"/>
                    </a:cubicBezTo>
                    <a:cubicBezTo>
                      <a:pt x="23" y="12"/>
                      <a:pt x="23" y="12"/>
                      <a:pt x="23" y="12"/>
                    </a:cubicBezTo>
                    <a:cubicBezTo>
                      <a:pt x="26" y="12"/>
                      <a:pt x="26" y="12"/>
                      <a:pt x="26" y="12"/>
                    </a:cubicBezTo>
                    <a:cubicBezTo>
                      <a:pt x="26" y="10"/>
                      <a:pt x="26" y="10"/>
                      <a:pt x="26" y="10"/>
                    </a:cubicBezTo>
                    <a:cubicBezTo>
                      <a:pt x="19" y="10"/>
                      <a:pt x="19" y="10"/>
                      <a:pt x="19" y="10"/>
                    </a:cubicBezTo>
                    <a:cubicBezTo>
                      <a:pt x="19" y="26"/>
                      <a:pt x="19" y="26"/>
                      <a:pt x="19" y="26"/>
                    </a:cubicBezTo>
                    <a:cubicBezTo>
                      <a:pt x="26" y="26"/>
                      <a:pt x="26" y="26"/>
                      <a:pt x="26" y="26"/>
                    </a:cubicBezTo>
                    <a:close/>
                    <a:moveTo>
                      <a:pt x="41" y="10"/>
                    </a:moveTo>
                    <a:cubicBezTo>
                      <a:pt x="38" y="10"/>
                      <a:pt x="38" y="10"/>
                      <a:pt x="38" y="10"/>
                    </a:cubicBezTo>
                    <a:cubicBezTo>
                      <a:pt x="37" y="17"/>
                      <a:pt x="37" y="17"/>
                      <a:pt x="37" y="17"/>
                    </a:cubicBezTo>
                    <a:cubicBezTo>
                      <a:pt x="36" y="10"/>
                      <a:pt x="36" y="10"/>
                      <a:pt x="36" y="10"/>
                    </a:cubicBezTo>
                    <a:cubicBezTo>
                      <a:pt x="32" y="10"/>
                      <a:pt x="32" y="10"/>
                      <a:pt x="32" y="10"/>
                    </a:cubicBezTo>
                    <a:cubicBezTo>
                      <a:pt x="31" y="17"/>
                      <a:pt x="31" y="17"/>
                      <a:pt x="31" y="17"/>
                    </a:cubicBezTo>
                    <a:cubicBezTo>
                      <a:pt x="30" y="10"/>
                      <a:pt x="30" y="10"/>
                      <a:pt x="30" y="10"/>
                    </a:cubicBezTo>
                    <a:cubicBezTo>
                      <a:pt x="26" y="10"/>
                      <a:pt x="26" y="10"/>
                      <a:pt x="26" y="10"/>
                    </a:cubicBezTo>
                    <a:cubicBezTo>
                      <a:pt x="29" y="26"/>
                      <a:pt x="29" y="26"/>
                      <a:pt x="29" y="26"/>
                    </a:cubicBezTo>
                    <a:cubicBezTo>
                      <a:pt x="32" y="26"/>
                      <a:pt x="32" y="26"/>
                      <a:pt x="32" y="26"/>
                    </a:cubicBezTo>
                    <a:cubicBezTo>
                      <a:pt x="33" y="17"/>
                      <a:pt x="33" y="17"/>
                      <a:pt x="33" y="17"/>
                    </a:cubicBezTo>
                    <a:cubicBezTo>
                      <a:pt x="35" y="26"/>
                      <a:pt x="35" y="26"/>
                      <a:pt x="35" y="26"/>
                    </a:cubicBezTo>
                    <a:cubicBezTo>
                      <a:pt x="39" y="26"/>
                      <a:pt x="39" y="26"/>
                      <a:pt x="39" y="26"/>
                    </a:cubicBezTo>
                    <a:cubicBezTo>
                      <a:pt x="41" y="10"/>
                      <a:pt x="41" y="10"/>
                      <a:pt x="41" y="10"/>
                    </a:cubicBezTo>
                    <a:close/>
                    <a:moveTo>
                      <a:pt x="58" y="7"/>
                    </a:moveTo>
                    <a:cubicBezTo>
                      <a:pt x="58" y="44"/>
                      <a:pt x="58" y="44"/>
                      <a:pt x="58" y="44"/>
                    </a:cubicBezTo>
                    <a:cubicBezTo>
                      <a:pt x="58" y="44"/>
                      <a:pt x="58" y="44"/>
                      <a:pt x="58" y="45"/>
                    </a:cubicBezTo>
                    <a:cubicBezTo>
                      <a:pt x="58" y="48"/>
                      <a:pt x="58" y="50"/>
                      <a:pt x="59" y="52"/>
                    </a:cubicBezTo>
                    <a:cubicBezTo>
                      <a:pt x="60" y="52"/>
                      <a:pt x="60" y="53"/>
                      <a:pt x="61" y="53"/>
                    </a:cubicBezTo>
                    <a:cubicBezTo>
                      <a:pt x="61" y="53"/>
                      <a:pt x="61" y="53"/>
                      <a:pt x="61" y="53"/>
                    </a:cubicBezTo>
                    <a:cubicBezTo>
                      <a:pt x="61" y="53"/>
                      <a:pt x="62" y="52"/>
                      <a:pt x="62" y="51"/>
                    </a:cubicBezTo>
                    <a:cubicBezTo>
                      <a:pt x="62" y="50"/>
                      <a:pt x="63" y="47"/>
                      <a:pt x="63" y="44"/>
                    </a:cubicBezTo>
                    <a:cubicBezTo>
                      <a:pt x="63" y="44"/>
                      <a:pt x="63" y="44"/>
                      <a:pt x="63" y="44"/>
                    </a:cubicBezTo>
                    <a:cubicBezTo>
                      <a:pt x="63" y="44"/>
                      <a:pt x="63" y="44"/>
                      <a:pt x="63" y="44"/>
                    </a:cubicBezTo>
                    <a:cubicBezTo>
                      <a:pt x="63" y="8"/>
                      <a:pt x="63" y="8"/>
                      <a:pt x="63" y="8"/>
                    </a:cubicBezTo>
                    <a:cubicBezTo>
                      <a:pt x="63" y="8"/>
                      <a:pt x="63" y="8"/>
                      <a:pt x="63" y="8"/>
                    </a:cubicBezTo>
                    <a:cubicBezTo>
                      <a:pt x="63" y="8"/>
                      <a:pt x="63" y="7"/>
                      <a:pt x="63" y="7"/>
                    </a:cubicBezTo>
                    <a:cubicBezTo>
                      <a:pt x="59" y="7"/>
                      <a:pt x="59" y="7"/>
                      <a:pt x="59" y="7"/>
                    </a:cubicBezTo>
                    <a:cubicBezTo>
                      <a:pt x="59" y="7"/>
                      <a:pt x="58" y="7"/>
                      <a:pt x="58" y="7"/>
                    </a:cubicBezTo>
                    <a:close/>
                    <a:moveTo>
                      <a:pt x="69" y="7"/>
                    </a:moveTo>
                    <a:cubicBezTo>
                      <a:pt x="69" y="7"/>
                      <a:pt x="68" y="7"/>
                      <a:pt x="68" y="7"/>
                    </a:cubicBezTo>
                    <a:cubicBezTo>
                      <a:pt x="68" y="7"/>
                      <a:pt x="68" y="7"/>
                      <a:pt x="68" y="7"/>
                    </a:cubicBezTo>
                    <a:cubicBezTo>
                      <a:pt x="68" y="7"/>
                      <a:pt x="68" y="7"/>
                      <a:pt x="68" y="8"/>
                    </a:cubicBezTo>
                    <a:cubicBezTo>
                      <a:pt x="68" y="8"/>
                      <a:pt x="68" y="8"/>
                      <a:pt x="68" y="8"/>
                    </a:cubicBezTo>
                    <a:cubicBezTo>
                      <a:pt x="68" y="44"/>
                      <a:pt x="68" y="44"/>
                      <a:pt x="68" y="44"/>
                    </a:cubicBezTo>
                    <a:cubicBezTo>
                      <a:pt x="68" y="44"/>
                      <a:pt x="68" y="44"/>
                      <a:pt x="68" y="44"/>
                    </a:cubicBezTo>
                    <a:cubicBezTo>
                      <a:pt x="68" y="48"/>
                      <a:pt x="67" y="51"/>
                      <a:pt x="67" y="53"/>
                    </a:cubicBezTo>
                    <a:cubicBezTo>
                      <a:pt x="66" y="56"/>
                      <a:pt x="64" y="58"/>
                      <a:pt x="62" y="58"/>
                    </a:cubicBezTo>
                    <a:cubicBezTo>
                      <a:pt x="62" y="58"/>
                      <a:pt x="62" y="58"/>
                      <a:pt x="62" y="58"/>
                    </a:cubicBezTo>
                    <a:cubicBezTo>
                      <a:pt x="62" y="58"/>
                      <a:pt x="62" y="58"/>
                      <a:pt x="62" y="58"/>
                    </a:cubicBezTo>
                    <a:cubicBezTo>
                      <a:pt x="17" y="58"/>
                      <a:pt x="17" y="58"/>
                      <a:pt x="17" y="58"/>
                    </a:cubicBezTo>
                    <a:cubicBezTo>
                      <a:pt x="17" y="59"/>
                      <a:pt x="17" y="59"/>
                      <a:pt x="17" y="59"/>
                    </a:cubicBezTo>
                    <a:cubicBezTo>
                      <a:pt x="71" y="59"/>
                      <a:pt x="71" y="59"/>
                      <a:pt x="71" y="59"/>
                    </a:cubicBezTo>
                    <a:cubicBezTo>
                      <a:pt x="71" y="9"/>
                      <a:pt x="71" y="9"/>
                      <a:pt x="71" y="9"/>
                    </a:cubicBezTo>
                    <a:cubicBezTo>
                      <a:pt x="71" y="8"/>
                      <a:pt x="71" y="8"/>
                      <a:pt x="71" y="8"/>
                    </a:cubicBezTo>
                    <a:cubicBezTo>
                      <a:pt x="71" y="8"/>
                      <a:pt x="71" y="8"/>
                      <a:pt x="71" y="8"/>
                    </a:cubicBezTo>
                    <a:cubicBezTo>
                      <a:pt x="71" y="8"/>
                      <a:pt x="71" y="7"/>
                      <a:pt x="70" y="7"/>
                    </a:cubicBezTo>
                    <a:cubicBezTo>
                      <a:pt x="70" y="7"/>
                      <a:pt x="70" y="7"/>
                      <a:pt x="69" y="7"/>
                    </a:cubicBezTo>
                    <a:cubicBezTo>
                      <a:pt x="69" y="7"/>
                      <a:pt x="69" y="7"/>
                      <a:pt x="69" y="7"/>
                    </a:cubicBezTo>
                    <a:cubicBezTo>
                      <a:pt x="69" y="7"/>
                      <a:pt x="69" y="7"/>
                      <a:pt x="69" y="7"/>
                    </a:cubicBezTo>
                    <a:close/>
                    <a:moveTo>
                      <a:pt x="53" y="5"/>
                    </a:moveTo>
                    <a:cubicBezTo>
                      <a:pt x="5" y="5"/>
                      <a:pt x="5" y="5"/>
                      <a:pt x="5" y="5"/>
                    </a:cubicBezTo>
                    <a:cubicBezTo>
                      <a:pt x="5" y="45"/>
                      <a:pt x="5" y="45"/>
                      <a:pt x="5" y="45"/>
                    </a:cubicBezTo>
                    <a:cubicBezTo>
                      <a:pt x="5" y="45"/>
                      <a:pt x="5" y="45"/>
                      <a:pt x="5" y="45"/>
                    </a:cubicBezTo>
                    <a:cubicBezTo>
                      <a:pt x="5" y="45"/>
                      <a:pt x="5" y="45"/>
                      <a:pt x="5" y="45"/>
                    </a:cubicBezTo>
                    <a:cubicBezTo>
                      <a:pt x="5" y="48"/>
                      <a:pt x="5" y="50"/>
                      <a:pt x="6" y="51"/>
                    </a:cubicBezTo>
                    <a:cubicBezTo>
                      <a:pt x="7" y="52"/>
                      <a:pt x="8" y="52"/>
                      <a:pt x="9" y="53"/>
                    </a:cubicBezTo>
                    <a:cubicBezTo>
                      <a:pt x="54" y="53"/>
                      <a:pt x="54" y="53"/>
                      <a:pt x="54" y="53"/>
                    </a:cubicBezTo>
                    <a:cubicBezTo>
                      <a:pt x="53" y="51"/>
                      <a:pt x="53" y="48"/>
                      <a:pt x="53" y="44"/>
                    </a:cubicBezTo>
                    <a:cubicBezTo>
                      <a:pt x="53" y="44"/>
                      <a:pt x="53" y="44"/>
                      <a:pt x="53" y="44"/>
                    </a:cubicBezTo>
                    <a:lnTo>
                      <a:pt x="53" y="5"/>
                    </a:lnTo>
                    <a:close/>
                  </a:path>
                </a:pathLst>
              </a:custGeom>
              <a:solidFill>
                <a:schemeClr val="bg1"/>
              </a:solidFill>
              <a:ln>
                <a:noFill/>
              </a:ln>
            </p:spPr>
            <p:txBody>
              <a:bodyPr vert="horz" wrap="square" lIns="121791" tIns="60896" rIns="121791" bIns="60896" numCol="1" anchor="t" anchorCtr="0" compatLnSpc="1"/>
              <a:lstStyle/>
              <a:p>
                <a:pPr defTabSz="1217295"/>
                <a:endParaRPr lang="zh-CN" altLang="en-US" sz="1350" dirty="0">
                  <a:solidFill>
                    <a:prstClr val="black"/>
                  </a:solidFill>
                  <a:cs typeface="+mn-ea"/>
                  <a:sym typeface="+mn-lt"/>
                </a:endParaRPr>
              </a:p>
            </p:txBody>
          </p:sp>
          <p:sp>
            <p:nvSpPr>
              <p:cNvPr id="41" name="Freeform 373"/>
              <p:cNvSpPr>
                <a:spLocks noEditPoints="1"/>
              </p:cNvSpPr>
              <p:nvPr/>
            </p:nvSpPr>
            <p:spPr bwMode="auto">
              <a:xfrm>
                <a:off x="2778038" y="1898895"/>
                <a:ext cx="301173" cy="304915"/>
              </a:xfrm>
              <a:custGeom>
                <a:avLst/>
                <a:gdLst>
                  <a:gd name="T0" fmla="*/ 65 w 68"/>
                  <a:gd name="T1" fmla="*/ 29 h 69"/>
                  <a:gd name="T2" fmla="*/ 68 w 68"/>
                  <a:gd name="T3" fmla="*/ 34 h 69"/>
                  <a:gd name="T4" fmla="*/ 68 w 68"/>
                  <a:gd name="T5" fmla="*/ 63 h 69"/>
                  <a:gd name="T6" fmla="*/ 61 w 68"/>
                  <a:gd name="T7" fmla="*/ 69 h 69"/>
                  <a:gd name="T8" fmla="*/ 7 w 68"/>
                  <a:gd name="T9" fmla="*/ 69 h 69"/>
                  <a:gd name="T10" fmla="*/ 0 w 68"/>
                  <a:gd name="T11" fmla="*/ 63 h 69"/>
                  <a:gd name="T12" fmla="*/ 0 w 68"/>
                  <a:gd name="T13" fmla="*/ 34 h 69"/>
                  <a:gd name="T14" fmla="*/ 2 w 68"/>
                  <a:gd name="T15" fmla="*/ 30 h 69"/>
                  <a:gd name="T16" fmla="*/ 2 w 68"/>
                  <a:gd name="T17" fmla="*/ 30 h 69"/>
                  <a:gd name="T18" fmla="*/ 2 w 68"/>
                  <a:gd name="T19" fmla="*/ 30 h 69"/>
                  <a:gd name="T20" fmla="*/ 2 w 68"/>
                  <a:gd name="T21" fmla="*/ 29 h 69"/>
                  <a:gd name="T22" fmla="*/ 30 w 68"/>
                  <a:gd name="T23" fmla="*/ 2 h 69"/>
                  <a:gd name="T24" fmla="*/ 38 w 68"/>
                  <a:gd name="T25" fmla="*/ 2 h 69"/>
                  <a:gd name="T26" fmla="*/ 65 w 68"/>
                  <a:gd name="T27" fmla="*/ 29 h 69"/>
                  <a:gd name="T28" fmla="*/ 12 w 68"/>
                  <a:gd name="T29" fmla="*/ 22 h 69"/>
                  <a:gd name="T30" fmla="*/ 12 w 68"/>
                  <a:gd name="T31" fmla="*/ 39 h 69"/>
                  <a:gd name="T32" fmla="*/ 34 w 68"/>
                  <a:gd name="T33" fmla="*/ 56 h 69"/>
                  <a:gd name="T34" fmla="*/ 55 w 68"/>
                  <a:gd name="T35" fmla="*/ 40 h 69"/>
                  <a:gd name="T36" fmla="*/ 55 w 68"/>
                  <a:gd name="T37" fmla="*/ 22 h 69"/>
                  <a:gd name="T38" fmla="*/ 12 w 68"/>
                  <a:gd name="T39" fmla="*/ 22 h 69"/>
                  <a:gd name="T40" fmla="*/ 19 w 68"/>
                  <a:gd name="T41" fmla="*/ 26 h 69"/>
                  <a:gd name="T42" fmla="*/ 19 w 68"/>
                  <a:gd name="T43" fmla="*/ 29 h 69"/>
                  <a:gd name="T44" fmla="*/ 48 w 68"/>
                  <a:gd name="T45" fmla="*/ 29 h 69"/>
                  <a:gd name="T46" fmla="*/ 48 w 68"/>
                  <a:gd name="T47" fmla="*/ 26 h 69"/>
                  <a:gd name="T48" fmla="*/ 19 w 68"/>
                  <a:gd name="T49" fmla="*/ 26 h 69"/>
                  <a:gd name="T50" fmla="*/ 19 w 68"/>
                  <a:gd name="T51" fmla="*/ 38 h 69"/>
                  <a:gd name="T52" fmla="*/ 19 w 68"/>
                  <a:gd name="T53" fmla="*/ 41 h 69"/>
                  <a:gd name="T54" fmla="*/ 48 w 68"/>
                  <a:gd name="T55" fmla="*/ 41 h 69"/>
                  <a:gd name="T56" fmla="*/ 48 w 68"/>
                  <a:gd name="T57" fmla="*/ 38 h 69"/>
                  <a:gd name="T58" fmla="*/ 19 w 68"/>
                  <a:gd name="T59" fmla="*/ 38 h 69"/>
                  <a:gd name="T60" fmla="*/ 19 w 68"/>
                  <a:gd name="T61" fmla="*/ 32 h 69"/>
                  <a:gd name="T62" fmla="*/ 19 w 68"/>
                  <a:gd name="T63" fmla="*/ 35 h 69"/>
                  <a:gd name="T64" fmla="*/ 48 w 68"/>
                  <a:gd name="T65" fmla="*/ 35 h 69"/>
                  <a:gd name="T66" fmla="*/ 48 w 68"/>
                  <a:gd name="T67" fmla="*/ 32 h 69"/>
                  <a:gd name="T68" fmla="*/ 19 w 68"/>
                  <a:gd name="T69" fmla="*/ 32 h 69"/>
                  <a:gd name="T70" fmla="*/ 8 w 68"/>
                  <a:gd name="T71" fmla="*/ 65 h 69"/>
                  <a:gd name="T72" fmla="*/ 21 w 68"/>
                  <a:gd name="T73" fmla="*/ 52 h 69"/>
                  <a:gd name="T74" fmla="*/ 21 w 68"/>
                  <a:gd name="T75" fmla="*/ 50 h 69"/>
                  <a:gd name="T76" fmla="*/ 19 w 68"/>
                  <a:gd name="T77" fmla="*/ 50 h 69"/>
                  <a:gd name="T78" fmla="*/ 6 w 68"/>
                  <a:gd name="T79" fmla="*/ 63 h 69"/>
                  <a:gd name="T80" fmla="*/ 6 w 68"/>
                  <a:gd name="T81" fmla="*/ 65 h 69"/>
                  <a:gd name="T82" fmla="*/ 8 w 68"/>
                  <a:gd name="T83" fmla="*/ 65 h 69"/>
                  <a:gd name="T84" fmla="*/ 63 w 68"/>
                  <a:gd name="T85" fmla="*/ 63 h 69"/>
                  <a:gd name="T86" fmla="*/ 50 w 68"/>
                  <a:gd name="T87" fmla="*/ 50 h 69"/>
                  <a:gd name="T88" fmla="*/ 48 w 68"/>
                  <a:gd name="T89" fmla="*/ 50 h 69"/>
                  <a:gd name="T90" fmla="*/ 48 w 68"/>
                  <a:gd name="T91" fmla="*/ 52 h 69"/>
                  <a:gd name="T92" fmla="*/ 61 w 68"/>
                  <a:gd name="T93" fmla="*/ 65 h 69"/>
                  <a:gd name="T94" fmla="*/ 64 w 68"/>
                  <a:gd name="T95" fmla="*/ 65 h 69"/>
                  <a:gd name="T96" fmla="*/ 63 w 68"/>
                  <a:gd name="T97" fmla="*/ 63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chemeClr val="bg1"/>
              </a:solidFill>
              <a:ln>
                <a:noFill/>
              </a:ln>
            </p:spPr>
            <p:txBody>
              <a:bodyPr vert="horz" wrap="square" lIns="121791" tIns="60896" rIns="121791" bIns="60896" numCol="1" anchor="t" anchorCtr="0" compatLnSpc="1"/>
              <a:lstStyle/>
              <a:p>
                <a:pPr defTabSz="1217295"/>
                <a:endParaRPr lang="zh-CN" altLang="en-US" sz="1350" dirty="0">
                  <a:solidFill>
                    <a:prstClr val="black"/>
                  </a:solidFill>
                  <a:cs typeface="+mn-ea"/>
                  <a:sym typeface="+mn-lt"/>
                </a:endParaRPr>
              </a:p>
            </p:txBody>
          </p:sp>
          <p:sp>
            <p:nvSpPr>
              <p:cNvPr id="42" name="Freeform 447"/>
              <p:cNvSpPr>
                <a:spLocks noEditPoints="1"/>
              </p:cNvSpPr>
              <p:nvPr/>
            </p:nvSpPr>
            <p:spPr bwMode="auto">
              <a:xfrm>
                <a:off x="5486235" y="2802290"/>
                <a:ext cx="252537" cy="340454"/>
              </a:xfrm>
              <a:custGeom>
                <a:avLst/>
                <a:gdLst>
                  <a:gd name="T0" fmla="*/ 10 w 57"/>
                  <a:gd name="T1" fmla="*/ 24 h 77"/>
                  <a:gd name="T2" fmla="*/ 26 w 57"/>
                  <a:gd name="T3" fmla="*/ 53 h 77"/>
                  <a:gd name="T4" fmla="*/ 55 w 57"/>
                  <a:gd name="T5" fmla="*/ 38 h 77"/>
                  <a:gd name="T6" fmla="*/ 40 w 57"/>
                  <a:gd name="T7" fmla="*/ 9 h 77"/>
                  <a:gd name="T8" fmla="*/ 23 w 57"/>
                  <a:gd name="T9" fmla="*/ 46 h 77"/>
                  <a:gd name="T10" fmla="*/ 32 w 57"/>
                  <a:gd name="T11" fmla="*/ 49 h 77"/>
                  <a:gd name="T12" fmla="*/ 23 w 57"/>
                  <a:gd name="T13" fmla="*/ 46 h 77"/>
                  <a:gd name="T14" fmla="*/ 38 w 57"/>
                  <a:gd name="T15" fmla="*/ 42 h 77"/>
                  <a:gd name="T16" fmla="*/ 43 w 57"/>
                  <a:gd name="T17" fmla="*/ 41 h 77"/>
                  <a:gd name="T18" fmla="*/ 35 w 57"/>
                  <a:gd name="T19" fmla="*/ 45 h 77"/>
                  <a:gd name="T20" fmla="*/ 47 w 57"/>
                  <a:gd name="T21" fmla="*/ 36 h 77"/>
                  <a:gd name="T22" fmla="*/ 50 w 57"/>
                  <a:gd name="T23" fmla="*/ 36 h 77"/>
                  <a:gd name="T24" fmla="*/ 47 w 57"/>
                  <a:gd name="T25" fmla="*/ 36 h 77"/>
                  <a:gd name="T26" fmla="*/ 37 w 57"/>
                  <a:gd name="T27" fmla="*/ 16 h 77"/>
                  <a:gd name="T28" fmla="*/ 38 w 57"/>
                  <a:gd name="T29" fmla="*/ 14 h 77"/>
                  <a:gd name="T30" fmla="*/ 32 w 57"/>
                  <a:gd name="T31" fmla="*/ 18 h 77"/>
                  <a:gd name="T32" fmla="*/ 23 w 57"/>
                  <a:gd name="T33" fmla="*/ 23 h 77"/>
                  <a:gd name="T34" fmla="*/ 24 w 57"/>
                  <a:gd name="T35" fmla="*/ 15 h 77"/>
                  <a:gd name="T36" fmla="*/ 32 w 57"/>
                  <a:gd name="T37" fmla="*/ 18 h 77"/>
                  <a:gd name="T38" fmla="*/ 15 w 57"/>
                  <a:gd name="T39" fmla="*/ 30 h 77"/>
                  <a:gd name="T40" fmla="*/ 17 w 57"/>
                  <a:gd name="T41" fmla="*/ 22 h 77"/>
                  <a:gd name="T42" fmla="*/ 23 w 57"/>
                  <a:gd name="T43" fmla="*/ 41 h 77"/>
                  <a:gd name="T44" fmla="*/ 19 w 57"/>
                  <a:gd name="T45" fmla="*/ 33 h 77"/>
                  <a:gd name="T46" fmla="*/ 22 w 57"/>
                  <a:gd name="T47" fmla="*/ 37 h 77"/>
                  <a:gd name="T48" fmla="*/ 23 w 57"/>
                  <a:gd name="T49" fmla="*/ 41 h 77"/>
                  <a:gd name="T50" fmla="*/ 29 w 57"/>
                  <a:gd name="T51" fmla="*/ 25 h 77"/>
                  <a:gd name="T52" fmla="*/ 39 w 57"/>
                  <a:gd name="T53" fmla="*/ 28 h 77"/>
                  <a:gd name="T54" fmla="*/ 36 w 57"/>
                  <a:gd name="T55" fmla="*/ 37 h 77"/>
                  <a:gd name="T56" fmla="*/ 27 w 57"/>
                  <a:gd name="T57" fmla="*/ 34 h 77"/>
                  <a:gd name="T58" fmla="*/ 41 w 57"/>
                  <a:gd name="T59" fmla="*/ 21 h 77"/>
                  <a:gd name="T60" fmla="*/ 49 w 57"/>
                  <a:gd name="T61" fmla="*/ 23 h 77"/>
                  <a:gd name="T62" fmla="*/ 46 w 57"/>
                  <a:gd name="T63" fmla="*/ 30 h 77"/>
                  <a:gd name="T64" fmla="*/ 41 w 57"/>
                  <a:gd name="T65" fmla="*/ 21 h 77"/>
                  <a:gd name="T66" fmla="*/ 49 w 57"/>
                  <a:gd name="T67" fmla="*/ 77 h 77"/>
                  <a:gd name="T68" fmla="*/ 21 w 57"/>
                  <a:gd name="T69" fmla="*/ 71 h 77"/>
                  <a:gd name="T70" fmla="*/ 30 w 57"/>
                  <a:gd name="T71" fmla="*/ 64 h 77"/>
                  <a:gd name="T72" fmla="*/ 0 w 57"/>
                  <a:gd name="T73" fmla="*/ 31 h 77"/>
                  <a:gd name="T74" fmla="*/ 22 w 57"/>
                  <a:gd name="T75" fmla="*/ 0 h 77"/>
                  <a:gd name="T76" fmla="*/ 14 w 57"/>
                  <a:gd name="T77" fmla="*/ 13 h 77"/>
                  <a:gd name="T78" fmla="*/ 14 w 57"/>
                  <a:gd name="T79" fmla="*/ 50 h 77"/>
                  <a:gd name="T80" fmla="*/ 49 w 57"/>
                  <a:gd name="T81" fmla="*/ 51 h 77"/>
                  <a:gd name="T82" fmla="*/ 38 w 57"/>
                  <a:gd name="T83" fmla="*/ 63 h 77"/>
                  <a:gd name="T84" fmla="*/ 49 w 57"/>
                  <a:gd name="T85" fmla="*/ 71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57" h="77">
                    <a:moveTo>
                      <a:pt x="22" y="10"/>
                    </a:moveTo>
                    <a:cubicBezTo>
                      <a:pt x="16" y="13"/>
                      <a:pt x="12" y="18"/>
                      <a:pt x="10" y="24"/>
                    </a:cubicBezTo>
                    <a:cubicBezTo>
                      <a:pt x="9" y="30"/>
                      <a:pt x="9" y="36"/>
                      <a:pt x="12" y="42"/>
                    </a:cubicBezTo>
                    <a:cubicBezTo>
                      <a:pt x="15" y="47"/>
                      <a:pt x="20" y="51"/>
                      <a:pt x="26" y="53"/>
                    </a:cubicBezTo>
                    <a:cubicBezTo>
                      <a:pt x="31" y="55"/>
                      <a:pt x="38" y="55"/>
                      <a:pt x="43" y="52"/>
                    </a:cubicBezTo>
                    <a:cubicBezTo>
                      <a:pt x="49" y="49"/>
                      <a:pt x="53" y="44"/>
                      <a:pt x="55" y="38"/>
                    </a:cubicBezTo>
                    <a:cubicBezTo>
                      <a:pt x="57" y="32"/>
                      <a:pt x="56" y="26"/>
                      <a:pt x="53" y="20"/>
                    </a:cubicBezTo>
                    <a:cubicBezTo>
                      <a:pt x="50" y="14"/>
                      <a:pt x="45" y="11"/>
                      <a:pt x="40" y="9"/>
                    </a:cubicBezTo>
                    <a:cubicBezTo>
                      <a:pt x="34" y="7"/>
                      <a:pt x="28" y="7"/>
                      <a:pt x="22" y="10"/>
                    </a:cubicBezTo>
                    <a:close/>
                    <a:moveTo>
                      <a:pt x="23" y="46"/>
                    </a:moveTo>
                    <a:cubicBezTo>
                      <a:pt x="25" y="46"/>
                      <a:pt x="26" y="46"/>
                      <a:pt x="28" y="46"/>
                    </a:cubicBezTo>
                    <a:cubicBezTo>
                      <a:pt x="29" y="47"/>
                      <a:pt x="31" y="48"/>
                      <a:pt x="32" y="49"/>
                    </a:cubicBezTo>
                    <a:cubicBezTo>
                      <a:pt x="30" y="49"/>
                      <a:pt x="29" y="49"/>
                      <a:pt x="27" y="48"/>
                    </a:cubicBezTo>
                    <a:cubicBezTo>
                      <a:pt x="26" y="48"/>
                      <a:pt x="24" y="47"/>
                      <a:pt x="23" y="46"/>
                    </a:cubicBezTo>
                    <a:close/>
                    <a:moveTo>
                      <a:pt x="34" y="44"/>
                    </a:moveTo>
                    <a:cubicBezTo>
                      <a:pt x="35" y="43"/>
                      <a:pt x="37" y="43"/>
                      <a:pt x="38" y="42"/>
                    </a:cubicBezTo>
                    <a:cubicBezTo>
                      <a:pt x="40" y="41"/>
                      <a:pt x="41" y="40"/>
                      <a:pt x="43" y="39"/>
                    </a:cubicBezTo>
                    <a:cubicBezTo>
                      <a:pt x="43" y="40"/>
                      <a:pt x="43" y="40"/>
                      <a:pt x="43" y="41"/>
                    </a:cubicBezTo>
                    <a:cubicBezTo>
                      <a:pt x="43" y="44"/>
                      <a:pt x="42" y="46"/>
                      <a:pt x="41" y="47"/>
                    </a:cubicBezTo>
                    <a:cubicBezTo>
                      <a:pt x="40" y="48"/>
                      <a:pt x="38" y="47"/>
                      <a:pt x="35" y="45"/>
                    </a:cubicBezTo>
                    <a:cubicBezTo>
                      <a:pt x="35" y="45"/>
                      <a:pt x="34" y="44"/>
                      <a:pt x="34" y="44"/>
                    </a:cubicBezTo>
                    <a:close/>
                    <a:moveTo>
                      <a:pt x="47" y="36"/>
                    </a:moveTo>
                    <a:cubicBezTo>
                      <a:pt x="49" y="34"/>
                      <a:pt x="50" y="33"/>
                      <a:pt x="51" y="32"/>
                    </a:cubicBezTo>
                    <a:cubicBezTo>
                      <a:pt x="51" y="33"/>
                      <a:pt x="50" y="35"/>
                      <a:pt x="50" y="36"/>
                    </a:cubicBezTo>
                    <a:cubicBezTo>
                      <a:pt x="49" y="38"/>
                      <a:pt x="49" y="39"/>
                      <a:pt x="48" y="40"/>
                    </a:cubicBezTo>
                    <a:cubicBezTo>
                      <a:pt x="48" y="39"/>
                      <a:pt x="48" y="37"/>
                      <a:pt x="47" y="36"/>
                    </a:cubicBezTo>
                    <a:close/>
                    <a:moveTo>
                      <a:pt x="42" y="16"/>
                    </a:moveTo>
                    <a:cubicBezTo>
                      <a:pt x="41" y="16"/>
                      <a:pt x="39" y="16"/>
                      <a:pt x="37" y="16"/>
                    </a:cubicBezTo>
                    <a:cubicBezTo>
                      <a:pt x="36" y="15"/>
                      <a:pt x="35" y="14"/>
                      <a:pt x="34" y="13"/>
                    </a:cubicBezTo>
                    <a:cubicBezTo>
                      <a:pt x="35" y="13"/>
                      <a:pt x="37" y="13"/>
                      <a:pt x="38" y="14"/>
                    </a:cubicBezTo>
                    <a:cubicBezTo>
                      <a:pt x="39" y="14"/>
                      <a:pt x="41" y="15"/>
                      <a:pt x="42" y="16"/>
                    </a:cubicBezTo>
                    <a:close/>
                    <a:moveTo>
                      <a:pt x="32" y="18"/>
                    </a:moveTo>
                    <a:cubicBezTo>
                      <a:pt x="30" y="19"/>
                      <a:pt x="29" y="19"/>
                      <a:pt x="27" y="20"/>
                    </a:cubicBezTo>
                    <a:cubicBezTo>
                      <a:pt x="25" y="21"/>
                      <a:pt x="24" y="22"/>
                      <a:pt x="23" y="23"/>
                    </a:cubicBezTo>
                    <a:cubicBezTo>
                      <a:pt x="23" y="22"/>
                      <a:pt x="23" y="22"/>
                      <a:pt x="23" y="21"/>
                    </a:cubicBezTo>
                    <a:cubicBezTo>
                      <a:pt x="22" y="18"/>
                      <a:pt x="23" y="16"/>
                      <a:pt x="24" y="15"/>
                    </a:cubicBezTo>
                    <a:cubicBezTo>
                      <a:pt x="26" y="14"/>
                      <a:pt x="28" y="15"/>
                      <a:pt x="30" y="17"/>
                    </a:cubicBezTo>
                    <a:cubicBezTo>
                      <a:pt x="31" y="17"/>
                      <a:pt x="31" y="18"/>
                      <a:pt x="32" y="18"/>
                    </a:cubicBezTo>
                    <a:close/>
                    <a:moveTo>
                      <a:pt x="18" y="26"/>
                    </a:moveTo>
                    <a:cubicBezTo>
                      <a:pt x="17" y="28"/>
                      <a:pt x="16" y="29"/>
                      <a:pt x="15" y="30"/>
                    </a:cubicBezTo>
                    <a:cubicBezTo>
                      <a:pt x="15" y="29"/>
                      <a:pt x="15" y="27"/>
                      <a:pt x="15" y="26"/>
                    </a:cubicBezTo>
                    <a:cubicBezTo>
                      <a:pt x="16" y="24"/>
                      <a:pt x="17" y="23"/>
                      <a:pt x="17" y="22"/>
                    </a:cubicBezTo>
                    <a:cubicBezTo>
                      <a:pt x="17" y="23"/>
                      <a:pt x="18" y="25"/>
                      <a:pt x="18" y="26"/>
                    </a:cubicBezTo>
                    <a:close/>
                    <a:moveTo>
                      <a:pt x="23" y="41"/>
                    </a:moveTo>
                    <a:cubicBezTo>
                      <a:pt x="20" y="41"/>
                      <a:pt x="17" y="41"/>
                      <a:pt x="17" y="39"/>
                    </a:cubicBezTo>
                    <a:cubicBezTo>
                      <a:pt x="16" y="38"/>
                      <a:pt x="17" y="36"/>
                      <a:pt x="19" y="33"/>
                    </a:cubicBezTo>
                    <a:cubicBezTo>
                      <a:pt x="19" y="33"/>
                      <a:pt x="19" y="32"/>
                      <a:pt x="20" y="32"/>
                    </a:cubicBezTo>
                    <a:cubicBezTo>
                      <a:pt x="20" y="34"/>
                      <a:pt x="21" y="35"/>
                      <a:pt x="22" y="37"/>
                    </a:cubicBezTo>
                    <a:cubicBezTo>
                      <a:pt x="23" y="38"/>
                      <a:pt x="24" y="40"/>
                      <a:pt x="24" y="41"/>
                    </a:cubicBezTo>
                    <a:cubicBezTo>
                      <a:pt x="24" y="41"/>
                      <a:pt x="23" y="41"/>
                      <a:pt x="23" y="41"/>
                    </a:cubicBezTo>
                    <a:close/>
                    <a:moveTo>
                      <a:pt x="24" y="28"/>
                    </a:moveTo>
                    <a:cubicBezTo>
                      <a:pt x="26" y="27"/>
                      <a:pt x="27" y="26"/>
                      <a:pt x="29" y="25"/>
                    </a:cubicBezTo>
                    <a:cubicBezTo>
                      <a:pt x="31" y="24"/>
                      <a:pt x="33" y="23"/>
                      <a:pt x="35" y="22"/>
                    </a:cubicBezTo>
                    <a:cubicBezTo>
                      <a:pt x="37" y="24"/>
                      <a:pt x="38" y="26"/>
                      <a:pt x="39" y="28"/>
                    </a:cubicBezTo>
                    <a:cubicBezTo>
                      <a:pt x="40" y="30"/>
                      <a:pt x="41" y="32"/>
                      <a:pt x="41" y="34"/>
                    </a:cubicBezTo>
                    <a:cubicBezTo>
                      <a:pt x="40" y="35"/>
                      <a:pt x="38" y="36"/>
                      <a:pt x="36" y="37"/>
                    </a:cubicBezTo>
                    <a:cubicBezTo>
                      <a:pt x="34" y="38"/>
                      <a:pt x="32" y="39"/>
                      <a:pt x="30" y="40"/>
                    </a:cubicBezTo>
                    <a:cubicBezTo>
                      <a:pt x="29" y="38"/>
                      <a:pt x="28" y="36"/>
                      <a:pt x="27" y="34"/>
                    </a:cubicBezTo>
                    <a:cubicBezTo>
                      <a:pt x="25" y="32"/>
                      <a:pt x="25" y="30"/>
                      <a:pt x="24" y="28"/>
                    </a:cubicBezTo>
                    <a:close/>
                    <a:moveTo>
                      <a:pt x="41" y="21"/>
                    </a:moveTo>
                    <a:cubicBezTo>
                      <a:pt x="41" y="21"/>
                      <a:pt x="42" y="21"/>
                      <a:pt x="43" y="21"/>
                    </a:cubicBezTo>
                    <a:cubicBezTo>
                      <a:pt x="46" y="21"/>
                      <a:pt x="48" y="21"/>
                      <a:pt x="49" y="23"/>
                    </a:cubicBezTo>
                    <a:cubicBezTo>
                      <a:pt x="49" y="24"/>
                      <a:pt x="49" y="26"/>
                      <a:pt x="47" y="29"/>
                    </a:cubicBezTo>
                    <a:cubicBezTo>
                      <a:pt x="46" y="29"/>
                      <a:pt x="46" y="29"/>
                      <a:pt x="46" y="30"/>
                    </a:cubicBezTo>
                    <a:cubicBezTo>
                      <a:pt x="45" y="28"/>
                      <a:pt x="44" y="27"/>
                      <a:pt x="43" y="25"/>
                    </a:cubicBezTo>
                    <a:cubicBezTo>
                      <a:pt x="43" y="24"/>
                      <a:pt x="42" y="22"/>
                      <a:pt x="41" y="21"/>
                    </a:cubicBezTo>
                    <a:close/>
                    <a:moveTo>
                      <a:pt x="49" y="71"/>
                    </a:moveTo>
                    <a:cubicBezTo>
                      <a:pt x="49" y="77"/>
                      <a:pt x="49" y="77"/>
                      <a:pt x="49" y="77"/>
                    </a:cubicBezTo>
                    <a:cubicBezTo>
                      <a:pt x="21" y="77"/>
                      <a:pt x="21" y="77"/>
                      <a:pt x="21" y="77"/>
                    </a:cubicBezTo>
                    <a:cubicBezTo>
                      <a:pt x="21" y="71"/>
                      <a:pt x="21" y="71"/>
                      <a:pt x="21" y="71"/>
                    </a:cubicBezTo>
                    <a:cubicBezTo>
                      <a:pt x="30" y="71"/>
                      <a:pt x="30" y="71"/>
                      <a:pt x="30" y="71"/>
                    </a:cubicBezTo>
                    <a:cubicBezTo>
                      <a:pt x="30" y="64"/>
                      <a:pt x="30" y="64"/>
                      <a:pt x="30" y="64"/>
                    </a:cubicBezTo>
                    <a:cubicBezTo>
                      <a:pt x="22" y="63"/>
                      <a:pt x="15" y="60"/>
                      <a:pt x="9" y="54"/>
                    </a:cubicBezTo>
                    <a:cubicBezTo>
                      <a:pt x="3" y="48"/>
                      <a:pt x="0" y="40"/>
                      <a:pt x="0" y="31"/>
                    </a:cubicBezTo>
                    <a:cubicBezTo>
                      <a:pt x="0" y="22"/>
                      <a:pt x="3" y="14"/>
                      <a:pt x="9" y="8"/>
                    </a:cubicBezTo>
                    <a:cubicBezTo>
                      <a:pt x="13" y="4"/>
                      <a:pt x="17" y="2"/>
                      <a:pt x="22" y="0"/>
                    </a:cubicBezTo>
                    <a:cubicBezTo>
                      <a:pt x="25" y="6"/>
                      <a:pt x="25" y="6"/>
                      <a:pt x="25" y="6"/>
                    </a:cubicBezTo>
                    <a:cubicBezTo>
                      <a:pt x="21" y="7"/>
                      <a:pt x="17" y="9"/>
                      <a:pt x="14" y="13"/>
                    </a:cubicBezTo>
                    <a:cubicBezTo>
                      <a:pt x="9" y="17"/>
                      <a:pt x="6" y="24"/>
                      <a:pt x="6" y="31"/>
                    </a:cubicBezTo>
                    <a:cubicBezTo>
                      <a:pt x="6" y="38"/>
                      <a:pt x="9" y="45"/>
                      <a:pt x="14" y="50"/>
                    </a:cubicBezTo>
                    <a:cubicBezTo>
                      <a:pt x="19" y="54"/>
                      <a:pt x="25" y="57"/>
                      <a:pt x="33" y="57"/>
                    </a:cubicBezTo>
                    <a:cubicBezTo>
                      <a:pt x="39" y="57"/>
                      <a:pt x="45" y="55"/>
                      <a:pt x="49" y="51"/>
                    </a:cubicBezTo>
                    <a:cubicBezTo>
                      <a:pt x="52" y="57"/>
                      <a:pt x="52" y="57"/>
                      <a:pt x="52" y="57"/>
                    </a:cubicBezTo>
                    <a:cubicBezTo>
                      <a:pt x="48" y="60"/>
                      <a:pt x="43" y="62"/>
                      <a:pt x="38" y="63"/>
                    </a:cubicBezTo>
                    <a:cubicBezTo>
                      <a:pt x="38" y="71"/>
                      <a:pt x="38" y="71"/>
                      <a:pt x="38" y="71"/>
                    </a:cubicBezTo>
                    <a:lnTo>
                      <a:pt x="49" y="71"/>
                    </a:lnTo>
                    <a:close/>
                  </a:path>
                </a:pathLst>
              </a:custGeom>
              <a:solidFill>
                <a:schemeClr val="bg1"/>
              </a:solidFill>
              <a:ln>
                <a:noFill/>
              </a:ln>
            </p:spPr>
            <p:txBody>
              <a:bodyPr vert="horz" wrap="square" lIns="121791" tIns="60896" rIns="121791" bIns="60896" numCol="1" anchor="t" anchorCtr="0" compatLnSpc="1"/>
              <a:lstStyle/>
              <a:p>
                <a:pPr defTabSz="1217295"/>
                <a:endParaRPr lang="zh-CN" altLang="en-US" sz="1350" dirty="0">
                  <a:solidFill>
                    <a:prstClr val="black"/>
                  </a:solidFill>
                  <a:cs typeface="+mn-ea"/>
                  <a:sym typeface="+mn-lt"/>
                </a:endParaRPr>
              </a:p>
            </p:txBody>
          </p:sp>
          <p:sp>
            <p:nvSpPr>
              <p:cNvPr id="43" name="Freeform 454"/>
              <p:cNvSpPr>
                <a:spLocks noEditPoints="1"/>
              </p:cNvSpPr>
              <p:nvPr/>
            </p:nvSpPr>
            <p:spPr bwMode="auto">
              <a:xfrm>
                <a:off x="6096429" y="1888020"/>
                <a:ext cx="323620" cy="327361"/>
              </a:xfrm>
              <a:custGeom>
                <a:avLst/>
                <a:gdLst>
                  <a:gd name="T0" fmla="*/ 33 w 73"/>
                  <a:gd name="T1" fmla="*/ 12 h 74"/>
                  <a:gd name="T2" fmla="*/ 55 w 73"/>
                  <a:gd name="T3" fmla="*/ 18 h 74"/>
                  <a:gd name="T4" fmla="*/ 66 w 73"/>
                  <a:gd name="T5" fmla="*/ 38 h 74"/>
                  <a:gd name="T6" fmla="*/ 60 w 73"/>
                  <a:gd name="T7" fmla="*/ 59 h 74"/>
                  <a:gd name="T8" fmla="*/ 62 w 73"/>
                  <a:gd name="T9" fmla="*/ 74 h 74"/>
                  <a:gd name="T10" fmla="*/ 58 w 73"/>
                  <a:gd name="T11" fmla="*/ 74 h 74"/>
                  <a:gd name="T12" fmla="*/ 53 w 73"/>
                  <a:gd name="T13" fmla="*/ 67 h 74"/>
                  <a:gd name="T14" fmla="*/ 39 w 73"/>
                  <a:gd name="T15" fmla="*/ 72 h 74"/>
                  <a:gd name="T16" fmla="*/ 39 w 73"/>
                  <a:gd name="T17" fmla="*/ 72 h 74"/>
                  <a:gd name="T18" fmla="*/ 39 w 73"/>
                  <a:gd name="T19" fmla="*/ 72 h 74"/>
                  <a:gd name="T20" fmla="*/ 20 w 73"/>
                  <a:gd name="T21" fmla="*/ 67 h 74"/>
                  <a:gd name="T22" fmla="*/ 15 w 73"/>
                  <a:gd name="T23" fmla="*/ 74 h 74"/>
                  <a:gd name="T24" fmla="*/ 11 w 73"/>
                  <a:gd name="T25" fmla="*/ 74 h 74"/>
                  <a:gd name="T26" fmla="*/ 13 w 73"/>
                  <a:gd name="T27" fmla="*/ 60 h 74"/>
                  <a:gd name="T28" fmla="*/ 6 w 73"/>
                  <a:gd name="T29" fmla="*/ 45 h 74"/>
                  <a:gd name="T30" fmla="*/ 6 w 73"/>
                  <a:gd name="T31" fmla="*/ 45 h 74"/>
                  <a:gd name="T32" fmla="*/ 6 w 73"/>
                  <a:gd name="T33" fmla="*/ 45 h 74"/>
                  <a:gd name="T34" fmla="*/ 33 w 73"/>
                  <a:gd name="T35" fmla="*/ 12 h 74"/>
                  <a:gd name="T36" fmla="*/ 37 w 73"/>
                  <a:gd name="T37" fmla="*/ 37 h 74"/>
                  <a:gd name="T38" fmla="*/ 34 w 73"/>
                  <a:gd name="T39" fmla="*/ 37 h 74"/>
                  <a:gd name="T40" fmla="*/ 26 w 73"/>
                  <a:gd name="T41" fmla="*/ 24 h 74"/>
                  <a:gd name="T42" fmla="*/ 25 w 73"/>
                  <a:gd name="T43" fmla="*/ 24 h 74"/>
                  <a:gd name="T44" fmla="*/ 33 w 73"/>
                  <a:gd name="T45" fmla="*/ 38 h 74"/>
                  <a:gd name="T46" fmla="*/ 32 w 73"/>
                  <a:gd name="T47" fmla="*/ 42 h 74"/>
                  <a:gd name="T48" fmla="*/ 37 w 73"/>
                  <a:gd name="T49" fmla="*/ 47 h 74"/>
                  <a:gd name="T50" fmla="*/ 42 w 73"/>
                  <a:gd name="T51" fmla="*/ 42 h 74"/>
                  <a:gd name="T52" fmla="*/ 42 w 73"/>
                  <a:gd name="T53" fmla="*/ 41 h 74"/>
                  <a:gd name="T54" fmla="*/ 51 w 73"/>
                  <a:gd name="T55" fmla="*/ 31 h 74"/>
                  <a:gd name="T56" fmla="*/ 48 w 73"/>
                  <a:gd name="T57" fmla="*/ 28 h 74"/>
                  <a:gd name="T58" fmla="*/ 39 w 73"/>
                  <a:gd name="T59" fmla="*/ 37 h 74"/>
                  <a:gd name="T60" fmla="*/ 37 w 73"/>
                  <a:gd name="T61" fmla="*/ 37 h 74"/>
                  <a:gd name="T62" fmla="*/ 67 w 73"/>
                  <a:gd name="T63" fmla="*/ 0 h 74"/>
                  <a:gd name="T64" fmla="*/ 63 w 73"/>
                  <a:gd name="T65" fmla="*/ 3 h 74"/>
                  <a:gd name="T66" fmla="*/ 45 w 73"/>
                  <a:gd name="T67" fmla="*/ 7 h 74"/>
                  <a:gd name="T68" fmla="*/ 45 w 73"/>
                  <a:gd name="T69" fmla="*/ 7 h 74"/>
                  <a:gd name="T70" fmla="*/ 68 w 73"/>
                  <a:gd name="T71" fmla="*/ 27 h 74"/>
                  <a:gd name="T72" fmla="*/ 68 w 73"/>
                  <a:gd name="T73" fmla="*/ 26 h 74"/>
                  <a:gd name="T74" fmla="*/ 68 w 73"/>
                  <a:gd name="T75" fmla="*/ 7 h 74"/>
                  <a:gd name="T76" fmla="*/ 70 w 73"/>
                  <a:gd name="T77" fmla="*/ 2 h 74"/>
                  <a:gd name="T78" fmla="*/ 67 w 73"/>
                  <a:gd name="T79" fmla="*/ 0 h 74"/>
                  <a:gd name="T80" fmla="*/ 5 w 73"/>
                  <a:gd name="T81" fmla="*/ 2 h 74"/>
                  <a:gd name="T82" fmla="*/ 6 w 73"/>
                  <a:gd name="T83" fmla="*/ 6 h 74"/>
                  <a:gd name="T84" fmla="*/ 4 w 73"/>
                  <a:gd name="T85" fmla="*/ 25 h 74"/>
                  <a:gd name="T86" fmla="*/ 4 w 73"/>
                  <a:gd name="T87" fmla="*/ 25 h 74"/>
                  <a:gd name="T88" fmla="*/ 29 w 73"/>
                  <a:gd name="T89" fmla="*/ 8 h 74"/>
                  <a:gd name="T90" fmla="*/ 29 w 73"/>
                  <a:gd name="T91" fmla="*/ 8 h 74"/>
                  <a:gd name="T92" fmla="*/ 11 w 73"/>
                  <a:gd name="T93" fmla="*/ 3 h 74"/>
                  <a:gd name="T94" fmla="*/ 7 w 73"/>
                  <a:gd name="T95" fmla="*/ 0 h 74"/>
                  <a:gd name="T96" fmla="*/ 5 w 73"/>
                  <a:gd name="T97" fmla="*/ 2 h 74"/>
                  <a:gd name="T98" fmla="*/ 51 w 73"/>
                  <a:gd name="T99" fmla="*/ 23 h 74"/>
                  <a:gd name="T100" fmla="*/ 33 w 73"/>
                  <a:gd name="T101" fmla="*/ 18 h 74"/>
                  <a:gd name="T102" fmla="*/ 17 w 73"/>
                  <a:gd name="T103" fmla="*/ 27 h 74"/>
                  <a:gd name="T104" fmla="*/ 12 w 73"/>
                  <a:gd name="T105" fmla="*/ 44 h 74"/>
                  <a:gd name="T106" fmla="*/ 12 w 73"/>
                  <a:gd name="T107" fmla="*/ 44 h 74"/>
                  <a:gd name="T108" fmla="*/ 21 w 73"/>
                  <a:gd name="T109" fmla="*/ 60 h 74"/>
                  <a:gd name="T110" fmla="*/ 39 w 73"/>
                  <a:gd name="T111" fmla="*/ 65 h 74"/>
                  <a:gd name="T112" fmla="*/ 39 w 73"/>
                  <a:gd name="T113" fmla="*/ 65 h 74"/>
                  <a:gd name="T114" fmla="*/ 55 w 73"/>
                  <a:gd name="T115" fmla="*/ 57 h 74"/>
                  <a:gd name="T116" fmla="*/ 60 w 73"/>
                  <a:gd name="T117" fmla="*/ 39 h 74"/>
                  <a:gd name="T118" fmla="*/ 51 w 73"/>
                  <a:gd name="T119" fmla="*/ 23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73" h="74">
                    <a:moveTo>
                      <a:pt x="33" y="12"/>
                    </a:moveTo>
                    <a:cubicBezTo>
                      <a:pt x="41" y="11"/>
                      <a:pt x="49" y="14"/>
                      <a:pt x="55" y="18"/>
                    </a:cubicBezTo>
                    <a:cubicBezTo>
                      <a:pt x="61" y="23"/>
                      <a:pt x="65" y="30"/>
                      <a:pt x="66" y="38"/>
                    </a:cubicBezTo>
                    <a:cubicBezTo>
                      <a:pt x="67" y="46"/>
                      <a:pt x="65" y="53"/>
                      <a:pt x="60" y="59"/>
                    </a:cubicBezTo>
                    <a:cubicBezTo>
                      <a:pt x="62" y="74"/>
                      <a:pt x="62" y="74"/>
                      <a:pt x="62" y="74"/>
                    </a:cubicBezTo>
                    <a:cubicBezTo>
                      <a:pt x="58" y="74"/>
                      <a:pt x="58" y="74"/>
                      <a:pt x="58" y="74"/>
                    </a:cubicBezTo>
                    <a:cubicBezTo>
                      <a:pt x="53" y="67"/>
                      <a:pt x="53" y="67"/>
                      <a:pt x="53" y="67"/>
                    </a:cubicBezTo>
                    <a:cubicBezTo>
                      <a:pt x="49" y="69"/>
                      <a:pt x="44" y="71"/>
                      <a:pt x="39" y="72"/>
                    </a:cubicBezTo>
                    <a:cubicBezTo>
                      <a:pt x="39" y="72"/>
                      <a:pt x="39" y="72"/>
                      <a:pt x="39" y="72"/>
                    </a:cubicBezTo>
                    <a:cubicBezTo>
                      <a:pt x="39" y="72"/>
                      <a:pt x="39" y="72"/>
                      <a:pt x="39" y="72"/>
                    </a:cubicBezTo>
                    <a:cubicBezTo>
                      <a:pt x="32" y="72"/>
                      <a:pt x="26" y="71"/>
                      <a:pt x="20" y="67"/>
                    </a:cubicBezTo>
                    <a:cubicBezTo>
                      <a:pt x="15" y="74"/>
                      <a:pt x="15" y="74"/>
                      <a:pt x="15" y="74"/>
                    </a:cubicBezTo>
                    <a:cubicBezTo>
                      <a:pt x="11" y="74"/>
                      <a:pt x="11" y="74"/>
                      <a:pt x="11" y="74"/>
                    </a:cubicBezTo>
                    <a:cubicBezTo>
                      <a:pt x="13" y="60"/>
                      <a:pt x="13" y="60"/>
                      <a:pt x="13" y="60"/>
                    </a:cubicBezTo>
                    <a:cubicBezTo>
                      <a:pt x="9" y="56"/>
                      <a:pt x="7" y="51"/>
                      <a:pt x="6" y="45"/>
                    </a:cubicBezTo>
                    <a:cubicBezTo>
                      <a:pt x="6" y="45"/>
                      <a:pt x="6" y="45"/>
                      <a:pt x="6" y="45"/>
                    </a:cubicBezTo>
                    <a:cubicBezTo>
                      <a:pt x="6" y="45"/>
                      <a:pt x="6" y="45"/>
                      <a:pt x="6" y="45"/>
                    </a:cubicBezTo>
                    <a:cubicBezTo>
                      <a:pt x="4" y="29"/>
                      <a:pt x="16" y="14"/>
                      <a:pt x="33" y="12"/>
                    </a:cubicBezTo>
                    <a:close/>
                    <a:moveTo>
                      <a:pt x="37" y="37"/>
                    </a:moveTo>
                    <a:cubicBezTo>
                      <a:pt x="36" y="37"/>
                      <a:pt x="35" y="37"/>
                      <a:pt x="34" y="37"/>
                    </a:cubicBezTo>
                    <a:cubicBezTo>
                      <a:pt x="32" y="33"/>
                      <a:pt x="29" y="28"/>
                      <a:pt x="26" y="24"/>
                    </a:cubicBezTo>
                    <a:cubicBezTo>
                      <a:pt x="26" y="24"/>
                      <a:pt x="25" y="24"/>
                      <a:pt x="25" y="24"/>
                    </a:cubicBezTo>
                    <a:cubicBezTo>
                      <a:pt x="27" y="29"/>
                      <a:pt x="30" y="34"/>
                      <a:pt x="33" y="38"/>
                    </a:cubicBezTo>
                    <a:cubicBezTo>
                      <a:pt x="32" y="39"/>
                      <a:pt x="32" y="41"/>
                      <a:pt x="32" y="42"/>
                    </a:cubicBezTo>
                    <a:cubicBezTo>
                      <a:pt x="32" y="45"/>
                      <a:pt x="34" y="47"/>
                      <a:pt x="37" y="47"/>
                    </a:cubicBezTo>
                    <a:cubicBezTo>
                      <a:pt x="40" y="47"/>
                      <a:pt x="42" y="45"/>
                      <a:pt x="42" y="42"/>
                    </a:cubicBezTo>
                    <a:cubicBezTo>
                      <a:pt x="42" y="42"/>
                      <a:pt x="42" y="41"/>
                      <a:pt x="42" y="41"/>
                    </a:cubicBezTo>
                    <a:cubicBezTo>
                      <a:pt x="45" y="38"/>
                      <a:pt x="48" y="35"/>
                      <a:pt x="51" y="31"/>
                    </a:cubicBezTo>
                    <a:cubicBezTo>
                      <a:pt x="50" y="30"/>
                      <a:pt x="49" y="29"/>
                      <a:pt x="48" y="28"/>
                    </a:cubicBezTo>
                    <a:cubicBezTo>
                      <a:pt x="45" y="31"/>
                      <a:pt x="42" y="34"/>
                      <a:pt x="39" y="37"/>
                    </a:cubicBezTo>
                    <a:cubicBezTo>
                      <a:pt x="38" y="37"/>
                      <a:pt x="38" y="37"/>
                      <a:pt x="37" y="37"/>
                    </a:cubicBezTo>
                    <a:close/>
                    <a:moveTo>
                      <a:pt x="67" y="0"/>
                    </a:moveTo>
                    <a:cubicBezTo>
                      <a:pt x="63" y="3"/>
                      <a:pt x="63" y="3"/>
                      <a:pt x="63" y="3"/>
                    </a:cubicBezTo>
                    <a:cubicBezTo>
                      <a:pt x="57" y="0"/>
                      <a:pt x="50" y="1"/>
                      <a:pt x="45" y="7"/>
                    </a:cubicBezTo>
                    <a:cubicBezTo>
                      <a:pt x="45" y="7"/>
                      <a:pt x="45" y="7"/>
                      <a:pt x="45" y="7"/>
                    </a:cubicBezTo>
                    <a:cubicBezTo>
                      <a:pt x="68" y="27"/>
                      <a:pt x="68" y="27"/>
                      <a:pt x="68" y="27"/>
                    </a:cubicBezTo>
                    <a:cubicBezTo>
                      <a:pt x="68" y="27"/>
                      <a:pt x="68" y="27"/>
                      <a:pt x="68" y="26"/>
                    </a:cubicBezTo>
                    <a:cubicBezTo>
                      <a:pt x="73" y="21"/>
                      <a:pt x="73" y="12"/>
                      <a:pt x="68" y="7"/>
                    </a:cubicBezTo>
                    <a:cubicBezTo>
                      <a:pt x="70" y="2"/>
                      <a:pt x="70" y="2"/>
                      <a:pt x="70" y="2"/>
                    </a:cubicBezTo>
                    <a:cubicBezTo>
                      <a:pt x="67" y="0"/>
                      <a:pt x="67" y="0"/>
                      <a:pt x="67" y="0"/>
                    </a:cubicBezTo>
                    <a:close/>
                    <a:moveTo>
                      <a:pt x="5" y="2"/>
                    </a:moveTo>
                    <a:cubicBezTo>
                      <a:pt x="6" y="6"/>
                      <a:pt x="6" y="6"/>
                      <a:pt x="6" y="6"/>
                    </a:cubicBezTo>
                    <a:cubicBezTo>
                      <a:pt x="1" y="11"/>
                      <a:pt x="0" y="19"/>
                      <a:pt x="4" y="25"/>
                    </a:cubicBezTo>
                    <a:cubicBezTo>
                      <a:pt x="4" y="25"/>
                      <a:pt x="4" y="25"/>
                      <a:pt x="4" y="25"/>
                    </a:cubicBezTo>
                    <a:cubicBezTo>
                      <a:pt x="29" y="8"/>
                      <a:pt x="29" y="8"/>
                      <a:pt x="29" y="8"/>
                    </a:cubicBezTo>
                    <a:cubicBezTo>
                      <a:pt x="29" y="8"/>
                      <a:pt x="29" y="8"/>
                      <a:pt x="29" y="8"/>
                    </a:cubicBezTo>
                    <a:cubicBezTo>
                      <a:pt x="25" y="2"/>
                      <a:pt x="17" y="0"/>
                      <a:pt x="11" y="3"/>
                    </a:cubicBezTo>
                    <a:cubicBezTo>
                      <a:pt x="7" y="0"/>
                      <a:pt x="7" y="0"/>
                      <a:pt x="7" y="0"/>
                    </a:cubicBezTo>
                    <a:cubicBezTo>
                      <a:pt x="5" y="2"/>
                      <a:pt x="5" y="2"/>
                      <a:pt x="5" y="2"/>
                    </a:cubicBezTo>
                    <a:close/>
                    <a:moveTo>
                      <a:pt x="51" y="23"/>
                    </a:moveTo>
                    <a:cubicBezTo>
                      <a:pt x="46" y="19"/>
                      <a:pt x="40" y="17"/>
                      <a:pt x="33" y="18"/>
                    </a:cubicBezTo>
                    <a:cubicBezTo>
                      <a:pt x="27" y="19"/>
                      <a:pt x="21" y="22"/>
                      <a:pt x="17" y="27"/>
                    </a:cubicBezTo>
                    <a:cubicBezTo>
                      <a:pt x="14" y="32"/>
                      <a:pt x="12" y="38"/>
                      <a:pt x="12" y="44"/>
                    </a:cubicBezTo>
                    <a:cubicBezTo>
                      <a:pt x="12" y="44"/>
                      <a:pt x="12" y="44"/>
                      <a:pt x="12" y="44"/>
                    </a:cubicBezTo>
                    <a:cubicBezTo>
                      <a:pt x="13" y="51"/>
                      <a:pt x="16" y="57"/>
                      <a:pt x="21" y="60"/>
                    </a:cubicBezTo>
                    <a:cubicBezTo>
                      <a:pt x="26" y="64"/>
                      <a:pt x="32" y="66"/>
                      <a:pt x="39" y="65"/>
                    </a:cubicBezTo>
                    <a:cubicBezTo>
                      <a:pt x="39" y="65"/>
                      <a:pt x="39" y="65"/>
                      <a:pt x="39" y="65"/>
                    </a:cubicBezTo>
                    <a:cubicBezTo>
                      <a:pt x="45" y="65"/>
                      <a:pt x="51" y="61"/>
                      <a:pt x="55" y="57"/>
                    </a:cubicBezTo>
                    <a:cubicBezTo>
                      <a:pt x="58" y="52"/>
                      <a:pt x="60" y="46"/>
                      <a:pt x="60" y="39"/>
                    </a:cubicBezTo>
                    <a:cubicBezTo>
                      <a:pt x="59" y="33"/>
                      <a:pt x="56" y="27"/>
                      <a:pt x="51" y="23"/>
                    </a:cubicBezTo>
                    <a:close/>
                  </a:path>
                </a:pathLst>
              </a:custGeom>
              <a:solidFill>
                <a:schemeClr val="bg1"/>
              </a:solidFill>
              <a:ln>
                <a:noFill/>
              </a:ln>
            </p:spPr>
            <p:txBody>
              <a:bodyPr vert="horz" wrap="square" lIns="121791" tIns="60896" rIns="121791" bIns="60896" numCol="1" anchor="t" anchorCtr="0" compatLnSpc="1"/>
              <a:lstStyle/>
              <a:p>
                <a:pPr defTabSz="1217295"/>
                <a:endParaRPr lang="zh-CN" altLang="en-US" sz="1350" dirty="0">
                  <a:solidFill>
                    <a:prstClr val="black"/>
                  </a:solidFill>
                  <a:cs typeface="+mn-ea"/>
                  <a:sym typeface="+mn-lt"/>
                </a:endParaRPr>
              </a:p>
            </p:txBody>
          </p:sp>
          <p:sp>
            <p:nvSpPr>
              <p:cNvPr id="44" name="Freeform 292"/>
              <p:cNvSpPr>
                <a:spLocks noEditPoints="1"/>
              </p:cNvSpPr>
              <p:nvPr/>
            </p:nvSpPr>
            <p:spPr bwMode="auto">
              <a:xfrm>
                <a:off x="3378268" y="2773294"/>
                <a:ext cx="411539" cy="398447"/>
              </a:xfrm>
              <a:custGeom>
                <a:avLst/>
                <a:gdLst>
                  <a:gd name="T0" fmla="*/ 44 w 93"/>
                  <a:gd name="T1" fmla="*/ 0 h 90"/>
                  <a:gd name="T2" fmla="*/ 83 w 93"/>
                  <a:gd name="T3" fmla="*/ 0 h 90"/>
                  <a:gd name="T4" fmla="*/ 90 w 93"/>
                  <a:gd name="T5" fmla="*/ 3 h 90"/>
                  <a:gd name="T6" fmla="*/ 93 w 93"/>
                  <a:gd name="T7" fmla="*/ 11 h 90"/>
                  <a:gd name="T8" fmla="*/ 93 w 93"/>
                  <a:gd name="T9" fmla="*/ 33 h 90"/>
                  <a:gd name="T10" fmla="*/ 90 w 93"/>
                  <a:gd name="T11" fmla="*/ 40 h 90"/>
                  <a:gd name="T12" fmla="*/ 83 w 93"/>
                  <a:gd name="T13" fmla="*/ 43 h 90"/>
                  <a:gd name="T14" fmla="*/ 61 w 93"/>
                  <a:gd name="T15" fmla="*/ 43 h 90"/>
                  <a:gd name="T16" fmla="*/ 50 w 93"/>
                  <a:gd name="T17" fmla="*/ 53 h 90"/>
                  <a:gd name="T18" fmla="*/ 49 w 93"/>
                  <a:gd name="T19" fmla="*/ 52 h 90"/>
                  <a:gd name="T20" fmla="*/ 46 w 93"/>
                  <a:gd name="T21" fmla="*/ 50 h 90"/>
                  <a:gd name="T22" fmla="*/ 48 w 93"/>
                  <a:gd name="T23" fmla="*/ 43 h 90"/>
                  <a:gd name="T24" fmla="*/ 47 w 93"/>
                  <a:gd name="T25" fmla="*/ 43 h 90"/>
                  <a:gd name="T26" fmla="*/ 48 w 93"/>
                  <a:gd name="T27" fmla="*/ 39 h 90"/>
                  <a:gd name="T28" fmla="*/ 51 w 93"/>
                  <a:gd name="T29" fmla="*/ 39 h 90"/>
                  <a:gd name="T30" fmla="*/ 54 w 93"/>
                  <a:gd name="T31" fmla="*/ 39 h 90"/>
                  <a:gd name="T32" fmla="*/ 53 w 93"/>
                  <a:gd name="T33" fmla="*/ 41 h 90"/>
                  <a:gd name="T34" fmla="*/ 52 w 93"/>
                  <a:gd name="T35" fmla="*/ 44 h 90"/>
                  <a:gd name="T36" fmla="*/ 58 w 93"/>
                  <a:gd name="T37" fmla="*/ 39 h 90"/>
                  <a:gd name="T38" fmla="*/ 59 w 93"/>
                  <a:gd name="T39" fmla="*/ 39 h 90"/>
                  <a:gd name="T40" fmla="*/ 60 w 93"/>
                  <a:gd name="T41" fmla="*/ 39 h 90"/>
                  <a:gd name="T42" fmla="*/ 83 w 93"/>
                  <a:gd name="T43" fmla="*/ 39 h 90"/>
                  <a:gd name="T44" fmla="*/ 87 w 93"/>
                  <a:gd name="T45" fmla="*/ 37 h 90"/>
                  <a:gd name="T46" fmla="*/ 89 w 93"/>
                  <a:gd name="T47" fmla="*/ 33 h 90"/>
                  <a:gd name="T48" fmla="*/ 89 w 93"/>
                  <a:gd name="T49" fmla="*/ 11 h 90"/>
                  <a:gd name="T50" fmla="*/ 87 w 93"/>
                  <a:gd name="T51" fmla="*/ 7 h 90"/>
                  <a:gd name="T52" fmla="*/ 83 w 93"/>
                  <a:gd name="T53" fmla="*/ 5 h 90"/>
                  <a:gd name="T54" fmla="*/ 44 w 93"/>
                  <a:gd name="T55" fmla="*/ 5 h 90"/>
                  <a:gd name="T56" fmla="*/ 39 w 93"/>
                  <a:gd name="T57" fmla="*/ 7 h 90"/>
                  <a:gd name="T58" fmla="*/ 38 w 93"/>
                  <a:gd name="T59" fmla="*/ 11 h 90"/>
                  <a:gd name="T60" fmla="*/ 38 w 93"/>
                  <a:gd name="T61" fmla="*/ 14 h 90"/>
                  <a:gd name="T62" fmla="*/ 33 w 93"/>
                  <a:gd name="T63" fmla="*/ 12 h 90"/>
                  <a:gd name="T64" fmla="*/ 33 w 93"/>
                  <a:gd name="T65" fmla="*/ 11 h 90"/>
                  <a:gd name="T66" fmla="*/ 36 w 93"/>
                  <a:gd name="T67" fmla="*/ 3 h 90"/>
                  <a:gd name="T68" fmla="*/ 44 w 93"/>
                  <a:gd name="T69" fmla="*/ 0 h 90"/>
                  <a:gd name="T70" fmla="*/ 75 w 93"/>
                  <a:gd name="T71" fmla="*/ 18 h 90"/>
                  <a:gd name="T72" fmla="*/ 71 w 93"/>
                  <a:gd name="T73" fmla="*/ 22 h 90"/>
                  <a:gd name="T74" fmla="*/ 75 w 93"/>
                  <a:gd name="T75" fmla="*/ 25 h 90"/>
                  <a:gd name="T76" fmla="*/ 79 w 93"/>
                  <a:gd name="T77" fmla="*/ 22 h 90"/>
                  <a:gd name="T78" fmla="*/ 75 w 93"/>
                  <a:gd name="T79" fmla="*/ 18 h 90"/>
                  <a:gd name="T80" fmla="*/ 63 w 93"/>
                  <a:gd name="T81" fmla="*/ 18 h 90"/>
                  <a:gd name="T82" fmla="*/ 59 w 93"/>
                  <a:gd name="T83" fmla="*/ 22 h 90"/>
                  <a:gd name="T84" fmla="*/ 63 w 93"/>
                  <a:gd name="T85" fmla="*/ 25 h 90"/>
                  <a:gd name="T86" fmla="*/ 67 w 93"/>
                  <a:gd name="T87" fmla="*/ 22 h 90"/>
                  <a:gd name="T88" fmla="*/ 63 w 93"/>
                  <a:gd name="T89" fmla="*/ 18 h 90"/>
                  <a:gd name="T90" fmla="*/ 51 w 93"/>
                  <a:gd name="T91" fmla="*/ 18 h 90"/>
                  <a:gd name="T92" fmla="*/ 48 w 93"/>
                  <a:gd name="T93" fmla="*/ 22 h 90"/>
                  <a:gd name="T94" fmla="*/ 51 w 93"/>
                  <a:gd name="T95" fmla="*/ 25 h 90"/>
                  <a:gd name="T96" fmla="*/ 55 w 93"/>
                  <a:gd name="T97" fmla="*/ 22 h 90"/>
                  <a:gd name="T98" fmla="*/ 51 w 93"/>
                  <a:gd name="T99" fmla="*/ 18 h 90"/>
                  <a:gd name="T100" fmla="*/ 27 w 93"/>
                  <a:gd name="T101" fmla="*/ 18 h 90"/>
                  <a:gd name="T102" fmla="*/ 12 w 93"/>
                  <a:gd name="T103" fmla="*/ 33 h 90"/>
                  <a:gd name="T104" fmla="*/ 27 w 93"/>
                  <a:gd name="T105" fmla="*/ 48 h 90"/>
                  <a:gd name="T106" fmla="*/ 43 w 93"/>
                  <a:gd name="T107" fmla="*/ 33 h 90"/>
                  <a:gd name="T108" fmla="*/ 27 w 93"/>
                  <a:gd name="T109" fmla="*/ 18 h 90"/>
                  <a:gd name="T110" fmla="*/ 55 w 93"/>
                  <a:gd name="T111" fmla="*/ 82 h 90"/>
                  <a:gd name="T112" fmla="*/ 38 w 93"/>
                  <a:gd name="T113" fmla="*/ 53 h 90"/>
                  <a:gd name="T114" fmla="*/ 28 w 93"/>
                  <a:gd name="T115" fmla="*/ 69 h 90"/>
                  <a:gd name="T116" fmla="*/ 18 w 93"/>
                  <a:gd name="T117" fmla="*/ 53 h 90"/>
                  <a:gd name="T118" fmla="*/ 0 w 93"/>
                  <a:gd name="T119" fmla="*/ 82 h 90"/>
                  <a:gd name="T120" fmla="*/ 55 w 93"/>
                  <a:gd name="T121" fmla="*/ 82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3" h="90">
                    <a:moveTo>
                      <a:pt x="44" y="0"/>
                    </a:moveTo>
                    <a:cubicBezTo>
                      <a:pt x="83" y="0"/>
                      <a:pt x="83" y="0"/>
                      <a:pt x="83" y="0"/>
                    </a:cubicBezTo>
                    <a:cubicBezTo>
                      <a:pt x="86" y="0"/>
                      <a:pt x="88" y="1"/>
                      <a:pt x="90" y="3"/>
                    </a:cubicBezTo>
                    <a:cubicBezTo>
                      <a:pt x="92" y="5"/>
                      <a:pt x="93" y="8"/>
                      <a:pt x="93" y="11"/>
                    </a:cubicBezTo>
                    <a:cubicBezTo>
                      <a:pt x="93" y="33"/>
                      <a:pt x="93" y="33"/>
                      <a:pt x="93" y="33"/>
                    </a:cubicBezTo>
                    <a:cubicBezTo>
                      <a:pt x="93" y="36"/>
                      <a:pt x="92" y="38"/>
                      <a:pt x="90" y="40"/>
                    </a:cubicBezTo>
                    <a:cubicBezTo>
                      <a:pt x="88" y="42"/>
                      <a:pt x="86" y="43"/>
                      <a:pt x="83" y="43"/>
                    </a:cubicBezTo>
                    <a:cubicBezTo>
                      <a:pt x="61" y="43"/>
                      <a:pt x="61" y="43"/>
                      <a:pt x="61" y="43"/>
                    </a:cubicBezTo>
                    <a:cubicBezTo>
                      <a:pt x="50" y="53"/>
                      <a:pt x="50" y="53"/>
                      <a:pt x="50" y="53"/>
                    </a:cubicBezTo>
                    <a:cubicBezTo>
                      <a:pt x="49" y="52"/>
                      <a:pt x="49" y="52"/>
                      <a:pt x="49" y="52"/>
                    </a:cubicBezTo>
                    <a:cubicBezTo>
                      <a:pt x="48" y="52"/>
                      <a:pt x="47" y="51"/>
                      <a:pt x="46" y="50"/>
                    </a:cubicBezTo>
                    <a:cubicBezTo>
                      <a:pt x="48" y="43"/>
                      <a:pt x="48" y="43"/>
                      <a:pt x="48" y="43"/>
                    </a:cubicBezTo>
                    <a:cubicBezTo>
                      <a:pt x="47" y="43"/>
                      <a:pt x="47" y="43"/>
                      <a:pt x="47" y="43"/>
                    </a:cubicBezTo>
                    <a:cubicBezTo>
                      <a:pt x="47" y="42"/>
                      <a:pt x="48" y="40"/>
                      <a:pt x="48" y="39"/>
                    </a:cubicBezTo>
                    <a:cubicBezTo>
                      <a:pt x="51" y="39"/>
                      <a:pt x="51" y="39"/>
                      <a:pt x="51" y="39"/>
                    </a:cubicBezTo>
                    <a:cubicBezTo>
                      <a:pt x="54" y="39"/>
                      <a:pt x="54" y="39"/>
                      <a:pt x="54" y="39"/>
                    </a:cubicBezTo>
                    <a:cubicBezTo>
                      <a:pt x="53" y="41"/>
                      <a:pt x="53" y="41"/>
                      <a:pt x="53" y="41"/>
                    </a:cubicBezTo>
                    <a:cubicBezTo>
                      <a:pt x="52" y="44"/>
                      <a:pt x="52" y="44"/>
                      <a:pt x="52" y="44"/>
                    </a:cubicBezTo>
                    <a:cubicBezTo>
                      <a:pt x="58" y="39"/>
                      <a:pt x="58" y="39"/>
                      <a:pt x="58" y="39"/>
                    </a:cubicBezTo>
                    <a:cubicBezTo>
                      <a:pt x="59" y="39"/>
                      <a:pt x="59" y="39"/>
                      <a:pt x="59" y="39"/>
                    </a:cubicBezTo>
                    <a:cubicBezTo>
                      <a:pt x="60" y="39"/>
                      <a:pt x="60" y="39"/>
                      <a:pt x="60" y="39"/>
                    </a:cubicBezTo>
                    <a:cubicBezTo>
                      <a:pt x="83" y="39"/>
                      <a:pt x="83" y="39"/>
                      <a:pt x="83" y="39"/>
                    </a:cubicBezTo>
                    <a:cubicBezTo>
                      <a:pt x="84" y="39"/>
                      <a:pt x="86" y="38"/>
                      <a:pt x="87" y="37"/>
                    </a:cubicBezTo>
                    <a:cubicBezTo>
                      <a:pt x="88" y="36"/>
                      <a:pt x="89" y="34"/>
                      <a:pt x="89" y="33"/>
                    </a:cubicBezTo>
                    <a:cubicBezTo>
                      <a:pt x="89" y="11"/>
                      <a:pt x="89" y="11"/>
                      <a:pt x="89" y="11"/>
                    </a:cubicBezTo>
                    <a:cubicBezTo>
                      <a:pt x="89" y="9"/>
                      <a:pt x="88" y="8"/>
                      <a:pt x="87" y="7"/>
                    </a:cubicBezTo>
                    <a:cubicBezTo>
                      <a:pt x="86" y="6"/>
                      <a:pt x="84" y="5"/>
                      <a:pt x="83" y="5"/>
                    </a:cubicBezTo>
                    <a:cubicBezTo>
                      <a:pt x="44" y="5"/>
                      <a:pt x="44" y="5"/>
                      <a:pt x="44" y="5"/>
                    </a:cubicBezTo>
                    <a:cubicBezTo>
                      <a:pt x="42" y="5"/>
                      <a:pt x="40" y="6"/>
                      <a:pt x="39" y="7"/>
                    </a:cubicBezTo>
                    <a:cubicBezTo>
                      <a:pt x="38" y="8"/>
                      <a:pt x="38" y="9"/>
                      <a:pt x="38" y="11"/>
                    </a:cubicBezTo>
                    <a:cubicBezTo>
                      <a:pt x="38" y="14"/>
                      <a:pt x="38" y="14"/>
                      <a:pt x="38" y="14"/>
                    </a:cubicBezTo>
                    <a:cubicBezTo>
                      <a:pt x="36" y="13"/>
                      <a:pt x="35" y="12"/>
                      <a:pt x="33" y="12"/>
                    </a:cubicBezTo>
                    <a:cubicBezTo>
                      <a:pt x="33" y="11"/>
                      <a:pt x="33" y="11"/>
                      <a:pt x="33" y="11"/>
                    </a:cubicBezTo>
                    <a:cubicBezTo>
                      <a:pt x="33" y="8"/>
                      <a:pt x="34" y="5"/>
                      <a:pt x="36" y="3"/>
                    </a:cubicBezTo>
                    <a:cubicBezTo>
                      <a:pt x="38" y="1"/>
                      <a:pt x="41" y="0"/>
                      <a:pt x="44" y="0"/>
                    </a:cubicBezTo>
                    <a:close/>
                    <a:moveTo>
                      <a:pt x="75" y="18"/>
                    </a:moveTo>
                    <a:cubicBezTo>
                      <a:pt x="73" y="18"/>
                      <a:pt x="71" y="19"/>
                      <a:pt x="71" y="22"/>
                    </a:cubicBezTo>
                    <a:cubicBezTo>
                      <a:pt x="71" y="24"/>
                      <a:pt x="73" y="25"/>
                      <a:pt x="75" y="25"/>
                    </a:cubicBezTo>
                    <a:cubicBezTo>
                      <a:pt x="77" y="25"/>
                      <a:pt x="79" y="24"/>
                      <a:pt x="79" y="22"/>
                    </a:cubicBezTo>
                    <a:cubicBezTo>
                      <a:pt x="79" y="19"/>
                      <a:pt x="77" y="18"/>
                      <a:pt x="75" y="18"/>
                    </a:cubicBezTo>
                    <a:close/>
                    <a:moveTo>
                      <a:pt x="63" y="18"/>
                    </a:moveTo>
                    <a:cubicBezTo>
                      <a:pt x="61" y="18"/>
                      <a:pt x="59" y="19"/>
                      <a:pt x="59" y="22"/>
                    </a:cubicBezTo>
                    <a:cubicBezTo>
                      <a:pt x="59" y="24"/>
                      <a:pt x="61" y="25"/>
                      <a:pt x="63" y="25"/>
                    </a:cubicBezTo>
                    <a:cubicBezTo>
                      <a:pt x="65" y="25"/>
                      <a:pt x="67" y="24"/>
                      <a:pt x="67" y="22"/>
                    </a:cubicBezTo>
                    <a:cubicBezTo>
                      <a:pt x="67" y="19"/>
                      <a:pt x="65" y="18"/>
                      <a:pt x="63" y="18"/>
                    </a:cubicBezTo>
                    <a:close/>
                    <a:moveTo>
                      <a:pt x="51" y="18"/>
                    </a:moveTo>
                    <a:cubicBezTo>
                      <a:pt x="49" y="18"/>
                      <a:pt x="48" y="19"/>
                      <a:pt x="48" y="22"/>
                    </a:cubicBezTo>
                    <a:cubicBezTo>
                      <a:pt x="48" y="24"/>
                      <a:pt x="49" y="25"/>
                      <a:pt x="51" y="25"/>
                    </a:cubicBezTo>
                    <a:cubicBezTo>
                      <a:pt x="54" y="25"/>
                      <a:pt x="55" y="24"/>
                      <a:pt x="55" y="22"/>
                    </a:cubicBezTo>
                    <a:cubicBezTo>
                      <a:pt x="55" y="19"/>
                      <a:pt x="54" y="18"/>
                      <a:pt x="51" y="18"/>
                    </a:cubicBezTo>
                    <a:close/>
                    <a:moveTo>
                      <a:pt x="27" y="18"/>
                    </a:moveTo>
                    <a:cubicBezTo>
                      <a:pt x="19" y="18"/>
                      <a:pt x="12" y="24"/>
                      <a:pt x="12" y="33"/>
                    </a:cubicBezTo>
                    <a:cubicBezTo>
                      <a:pt x="12" y="42"/>
                      <a:pt x="19" y="48"/>
                      <a:pt x="27" y="48"/>
                    </a:cubicBezTo>
                    <a:cubicBezTo>
                      <a:pt x="36" y="48"/>
                      <a:pt x="43" y="42"/>
                      <a:pt x="43" y="33"/>
                    </a:cubicBezTo>
                    <a:cubicBezTo>
                      <a:pt x="43" y="24"/>
                      <a:pt x="36" y="18"/>
                      <a:pt x="27" y="18"/>
                    </a:cubicBezTo>
                    <a:close/>
                    <a:moveTo>
                      <a:pt x="55" y="82"/>
                    </a:moveTo>
                    <a:cubicBezTo>
                      <a:pt x="55" y="67"/>
                      <a:pt x="47" y="57"/>
                      <a:pt x="38" y="53"/>
                    </a:cubicBezTo>
                    <a:cubicBezTo>
                      <a:pt x="28" y="69"/>
                      <a:pt x="28" y="69"/>
                      <a:pt x="28" y="69"/>
                    </a:cubicBezTo>
                    <a:cubicBezTo>
                      <a:pt x="18" y="53"/>
                      <a:pt x="18" y="53"/>
                      <a:pt x="18" y="53"/>
                    </a:cubicBezTo>
                    <a:cubicBezTo>
                      <a:pt x="8" y="57"/>
                      <a:pt x="0" y="66"/>
                      <a:pt x="0" y="82"/>
                    </a:cubicBezTo>
                    <a:cubicBezTo>
                      <a:pt x="20" y="90"/>
                      <a:pt x="38" y="89"/>
                      <a:pt x="55" y="82"/>
                    </a:cubicBezTo>
                    <a:close/>
                  </a:path>
                </a:pathLst>
              </a:custGeom>
              <a:solidFill>
                <a:schemeClr val="bg1"/>
              </a:solidFill>
              <a:ln>
                <a:noFill/>
              </a:ln>
            </p:spPr>
            <p:txBody>
              <a:bodyPr vert="horz" wrap="square" lIns="121791" tIns="60896" rIns="121791" bIns="60896" numCol="1" anchor="t" anchorCtr="0" compatLnSpc="1"/>
              <a:lstStyle/>
              <a:p>
                <a:pPr defTabSz="1217295"/>
                <a:endParaRPr lang="zh-CN" altLang="en-US" sz="1350" dirty="0">
                  <a:solidFill>
                    <a:prstClr val="black"/>
                  </a:solidFill>
                  <a:cs typeface="+mn-ea"/>
                  <a:sym typeface="+mn-lt"/>
                </a:endParaRPr>
              </a:p>
            </p:txBody>
          </p:sp>
        </p:grpSp>
      </p:grpSp>
      <p:grpSp>
        <p:nvGrpSpPr>
          <p:cNvPr id="45" name="组合 44"/>
          <p:cNvGrpSpPr/>
          <p:nvPr/>
        </p:nvGrpSpPr>
        <p:grpSpPr>
          <a:xfrm>
            <a:off x="898361" y="2007873"/>
            <a:ext cx="2581275" cy="1198880"/>
            <a:chOff x="1079888" y="2404807"/>
            <a:chExt cx="2581275" cy="1198880"/>
          </a:xfrm>
        </p:grpSpPr>
        <p:sp>
          <p:nvSpPr>
            <p:cNvPr id="46" name="矩形 45"/>
            <p:cNvSpPr/>
            <p:nvPr/>
          </p:nvSpPr>
          <p:spPr>
            <a:xfrm>
              <a:off x="1079888" y="2404807"/>
              <a:ext cx="2581275" cy="119888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b="1" i="0" u="none" strike="noStrike" kern="1200" cap="none" spc="0" normalizeH="0" baseline="0" noProof="0" dirty="0">
                  <a:ln>
                    <a:noFill/>
                  </a:ln>
                  <a:solidFill>
                    <a:schemeClr val="tx1">
                      <a:lumMod val="75000"/>
                      <a:lumOff val="25000"/>
                    </a:schemeClr>
                  </a:solidFill>
                  <a:effectLst/>
                  <a:uLnTx/>
                  <a:uFillTx/>
                  <a:cs typeface="+mn-ea"/>
                  <a:sym typeface="+mn-lt"/>
                </a:rPr>
                <a:t>       </a:t>
              </a:r>
              <a:r>
                <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rPr>
                <a:t>A Comparative analysis of the role of English classroom teachers</a:t>
              </a:r>
              <a:endPar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endParaRPr>
            </a:p>
          </p:txBody>
        </p:sp>
        <p:sp>
          <p:nvSpPr>
            <p:cNvPr id="47" name="矩形 46"/>
            <p:cNvSpPr/>
            <p:nvPr/>
          </p:nvSpPr>
          <p:spPr>
            <a:xfrm>
              <a:off x="1082465" y="2734896"/>
              <a:ext cx="2326283" cy="321945"/>
            </a:xfrm>
            <a:prstGeom prst="rect">
              <a:avLst/>
            </a:prstGeom>
          </p:spPr>
          <p:txBody>
            <a:bodyPr wrap="square">
              <a:spAutoFit/>
            </a:bodyPr>
            <a:lstStyle/>
            <a:p>
              <a:pPr>
                <a:lnSpc>
                  <a:spcPct val="150000"/>
                </a:lnSpc>
              </a:pPr>
              <a:endParaRPr lang="en-US" altLang="zh-CN" sz="1000" dirty="0">
                <a:solidFill>
                  <a:schemeClr val="tx1">
                    <a:lumMod val="50000"/>
                    <a:lumOff val="50000"/>
                  </a:schemeClr>
                </a:solidFill>
                <a:cs typeface="+mn-ea"/>
                <a:sym typeface="+mn-lt"/>
              </a:endParaRPr>
            </a:p>
          </p:txBody>
        </p:sp>
      </p:grpSp>
      <p:grpSp>
        <p:nvGrpSpPr>
          <p:cNvPr id="48" name="组合 47"/>
          <p:cNvGrpSpPr/>
          <p:nvPr/>
        </p:nvGrpSpPr>
        <p:grpSpPr>
          <a:xfrm>
            <a:off x="898478" y="3996517"/>
            <a:ext cx="3315335" cy="922020"/>
            <a:chOff x="257563" y="2404807"/>
            <a:chExt cx="3315335" cy="922020"/>
          </a:xfrm>
        </p:grpSpPr>
        <p:sp>
          <p:nvSpPr>
            <p:cNvPr id="49" name="矩形 48"/>
            <p:cNvSpPr/>
            <p:nvPr/>
          </p:nvSpPr>
          <p:spPr>
            <a:xfrm>
              <a:off x="257563" y="2404807"/>
              <a:ext cx="3315335" cy="9220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b="1" i="0" u="none" strike="noStrike" kern="1200" cap="none" spc="0" normalizeH="0" baseline="0" noProof="0" dirty="0">
                  <a:ln>
                    <a:noFill/>
                  </a:ln>
                  <a:solidFill>
                    <a:schemeClr val="tx1">
                      <a:lumMod val="75000"/>
                      <a:lumOff val="25000"/>
                    </a:schemeClr>
                  </a:solidFill>
                  <a:effectLst/>
                  <a:uLnTx/>
                  <a:uFillTx/>
                  <a:cs typeface="+mn-ea"/>
                  <a:sym typeface="+mn-lt"/>
                </a:rPr>
                <a:t>    </a:t>
              </a:r>
              <a:r>
                <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rPr>
                <a:t>An analysis of the change of English pre-service and post-service industry cognition</a:t>
              </a:r>
              <a:endPar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endParaRPr>
            </a:p>
          </p:txBody>
        </p:sp>
        <p:sp>
          <p:nvSpPr>
            <p:cNvPr id="50" name="矩形 49"/>
            <p:cNvSpPr/>
            <p:nvPr/>
          </p:nvSpPr>
          <p:spPr>
            <a:xfrm>
              <a:off x="1082465" y="2734896"/>
              <a:ext cx="2326283" cy="321945"/>
            </a:xfrm>
            <a:prstGeom prst="rect">
              <a:avLst/>
            </a:prstGeom>
          </p:spPr>
          <p:txBody>
            <a:bodyPr wrap="square">
              <a:spAutoFit/>
            </a:bodyPr>
            <a:lstStyle/>
            <a:p>
              <a:pPr algn="l">
                <a:lnSpc>
                  <a:spcPct val="150000"/>
                </a:lnSpc>
              </a:pPr>
              <a:endParaRPr lang="en-US" altLang="zh-CN" sz="1000" dirty="0">
                <a:solidFill>
                  <a:schemeClr val="tx1">
                    <a:lumMod val="50000"/>
                    <a:lumOff val="50000"/>
                  </a:schemeClr>
                </a:solidFill>
                <a:cs typeface="+mn-ea"/>
                <a:sym typeface="+mn-lt"/>
              </a:endParaRPr>
            </a:p>
          </p:txBody>
        </p:sp>
      </p:grpSp>
      <p:grpSp>
        <p:nvGrpSpPr>
          <p:cNvPr id="51" name="组合 50"/>
          <p:cNvGrpSpPr/>
          <p:nvPr/>
        </p:nvGrpSpPr>
        <p:grpSpPr>
          <a:xfrm>
            <a:off x="9114082" y="2007873"/>
            <a:ext cx="3002915" cy="1198880"/>
            <a:chOff x="1082465" y="2404807"/>
            <a:chExt cx="3002915" cy="1198880"/>
          </a:xfrm>
        </p:grpSpPr>
        <p:sp>
          <p:nvSpPr>
            <p:cNvPr id="52" name="矩形 51"/>
            <p:cNvSpPr/>
            <p:nvPr/>
          </p:nvSpPr>
          <p:spPr>
            <a:xfrm>
              <a:off x="1175175" y="2404807"/>
              <a:ext cx="2910205" cy="119888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rPr>
                <a:t>A Comparative analysis of English teachers' teaching confusion and belief transformation</a:t>
              </a:r>
              <a:endPar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endParaRPr>
            </a:p>
          </p:txBody>
        </p:sp>
        <p:sp>
          <p:nvSpPr>
            <p:cNvPr id="53" name="矩形 52"/>
            <p:cNvSpPr/>
            <p:nvPr/>
          </p:nvSpPr>
          <p:spPr>
            <a:xfrm>
              <a:off x="1082465" y="2734896"/>
              <a:ext cx="2326283" cy="321945"/>
            </a:xfrm>
            <a:prstGeom prst="rect">
              <a:avLst/>
            </a:prstGeom>
          </p:spPr>
          <p:txBody>
            <a:bodyPr wrap="square">
              <a:spAutoFit/>
            </a:bodyPr>
            <a:lstStyle/>
            <a:p>
              <a:pPr algn="r">
                <a:lnSpc>
                  <a:spcPct val="150000"/>
                </a:lnSpc>
              </a:pPr>
              <a:endParaRPr lang="en-US" altLang="zh-CN" sz="1000" dirty="0">
                <a:solidFill>
                  <a:schemeClr val="tx1">
                    <a:lumMod val="50000"/>
                    <a:lumOff val="50000"/>
                  </a:schemeClr>
                </a:solidFill>
                <a:cs typeface="+mn-ea"/>
                <a:sym typeface="+mn-lt"/>
              </a:endParaRPr>
            </a:p>
          </p:txBody>
        </p:sp>
      </p:grpSp>
      <p:grpSp>
        <p:nvGrpSpPr>
          <p:cNvPr id="54" name="组合 53"/>
          <p:cNvGrpSpPr/>
          <p:nvPr/>
        </p:nvGrpSpPr>
        <p:grpSpPr>
          <a:xfrm>
            <a:off x="8486680" y="3996517"/>
            <a:ext cx="3460750" cy="1198880"/>
            <a:chOff x="1082465" y="2404807"/>
            <a:chExt cx="3460750" cy="1198880"/>
          </a:xfrm>
        </p:grpSpPr>
        <p:sp>
          <p:nvSpPr>
            <p:cNvPr id="55" name="矩形 54"/>
            <p:cNvSpPr/>
            <p:nvPr/>
          </p:nvSpPr>
          <p:spPr>
            <a:xfrm>
              <a:off x="1400600" y="2404807"/>
              <a:ext cx="3142615" cy="119888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rPr>
                <a:t>An Analysis of Contradictory Attribution of English teachers' Teaching Beliefs and Behaviors</a:t>
              </a:r>
              <a:endPar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endParaRPr>
            </a:p>
          </p:txBody>
        </p:sp>
        <p:sp>
          <p:nvSpPr>
            <p:cNvPr id="56" name="矩形 55"/>
            <p:cNvSpPr/>
            <p:nvPr/>
          </p:nvSpPr>
          <p:spPr>
            <a:xfrm>
              <a:off x="1082465" y="2734896"/>
              <a:ext cx="2326283" cy="321945"/>
            </a:xfrm>
            <a:prstGeom prst="rect">
              <a:avLst/>
            </a:prstGeom>
          </p:spPr>
          <p:txBody>
            <a:bodyPr wrap="square">
              <a:spAutoFit/>
            </a:bodyPr>
            <a:lstStyle/>
            <a:p>
              <a:pPr algn="r">
                <a:lnSpc>
                  <a:spcPct val="150000"/>
                </a:lnSpc>
              </a:pPr>
              <a:endParaRPr lang="en-US" altLang="zh-CN" sz="1000" dirty="0">
                <a:solidFill>
                  <a:schemeClr val="tx1">
                    <a:lumMod val="50000"/>
                    <a:lumOff val="50000"/>
                  </a:schemeClr>
                </a:solidFill>
                <a:cs typeface="+mn-ea"/>
                <a:sym typeface="+mn-lt"/>
              </a:endParaRPr>
            </a:p>
          </p:txBody>
        </p:sp>
      </p:grpSp>
      <p:grpSp>
        <p:nvGrpSpPr>
          <p:cNvPr id="57" name="组合 56"/>
          <p:cNvGrpSpPr/>
          <p:nvPr/>
        </p:nvGrpSpPr>
        <p:grpSpPr>
          <a:xfrm>
            <a:off x="4910455" y="5120640"/>
            <a:ext cx="3237230" cy="1198880"/>
            <a:chOff x="1082465" y="2404807"/>
            <a:chExt cx="2925445" cy="1198880"/>
          </a:xfrm>
        </p:grpSpPr>
        <p:sp>
          <p:nvSpPr>
            <p:cNvPr id="58" name="矩形 57"/>
            <p:cNvSpPr/>
            <p:nvPr/>
          </p:nvSpPr>
          <p:spPr>
            <a:xfrm>
              <a:off x="1149140" y="2404807"/>
              <a:ext cx="2858770" cy="119888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rPr>
                <a:t>A comparison of methods of English teachers to stimulate students' interest in learning</a:t>
              </a:r>
              <a:endParaRPr kumimoji="0" lang="zh-CN" altLang="en-US" b="1" i="0" u="none" strike="noStrike" kern="1200" cap="none" spc="0" normalizeH="0" baseline="0" noProof="0" dirty="0">
                <a:ln>
                  <a:noFill/>
                </a:ln>
                <a:solidFill>
                  <a:schemeClr val="tx1">
                    <a:lumMod val="75000"/>
                    <a:lumOff val="25000"/>
                  </a:schemeClr>
                </a:solidFill>
                <a:effectLst/>
                <a:uLnTx/>
                <a:uFillTx/>
                <a:latin typeface="Times New Roman" panose="02020603050405020304" charset="0"/>
                <a:cs typeface="Times New Roman" panose="02020603050405020304" charset="0"/>
                <a:sym typeface="+mn-lt"/>
              </a:endParaRPr>
            </a:p>
          </p:txBody>
        </p:sp>
        <p:sp>
          <p:nvSpPr>
            <p:cNvPr id="59" name="矩形 58"/>
            <p:cNvSpPr/>
            <p:nvPr/>
          </p:nvSpPr>
          <p:spPr>
            <a:xfrm>
              <a:off x="1082465" y="2734896"/>
              <a:ext cx="2326283" cy="321945"/>
            </a:xfrm>
            <a:prstGeom prst="rect">
              <a:avLst/>
            </a:prstGeom>
          </p:spPr>
          <p:txBody>
            <a:bodyPr wrap="square">
              <a:spAutoFit/>
            </a:bodyPr>
            <a:lstStyle/>
            <a:p>
              <a:pPr algn="ctr">
                <a:lnSpc>
                  <a:spcPct val="150000"/>
                </a:lnSpc>
              </a:pPr>
              <a:endParaRPr lang="en-US" altLang="zh-CN" sz="1000" dirty="0">
                <a:solidFill>
                  <a:schemeClr val="tx1">
                    <a:lumMod val="50000"/>
                    <a:lumOff val="50000"/>
                  </a:schemeClr>
                </a:solidFill>
                <a:cs typeface="+mn-ea"/>
                <a:sym typeface="+mn-lt"/>
              </a:endParaRPr>
            </a:p>
          </p:txBody>
        </p:sp>
      </p:grpSp>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p:cTn id="7" dur="500" fill="hold"/>
                                        <p:tgtEl>
                                          <p:spTgt spid="25"/>
                                        </p:tgtEl>
                                        <p:attrNameLst>
                                          <p:attrName>ppt_w</p:attrName>
                                        </p:attrNameLst>
                                      </p:cBhvr>
                                      <p:tavLst>
                                        <p:tav tm="0">
                                          <p:val>
                                            <p:fltVal val="0"/>
                                          </p:val>
                                        </p:tav>
                                        <p:tav tm="100000">
                                          <p:val>
                                            <p:strVal val="#ppt_w"/>
                                          </p:val>
                                        </p:tav>
                                      </p:tavLst>
                                    </p:anim>
                                    <p:anim calcmode="lin" valueType="num">
                                      <p:cBhvr>
                                        <p:cTn id="8" dur="500" fill="hold"/>
                                        <p:tgtEl>
                                          <p:spTgt spid="25"/>
                                        </p:tgtEl>
                                        <p:attrNameLst>
                                          <p:attrName>ppt_h</p:attrName>
                                        </p:attrNameLst>
                                      </p:cBhvr>
                                      <p:tavLst>
                                        <p:tav tm="0">
                                          <p:val>
                                            <p:fltVal val="0"/>
                                          </p:val>
                                        </p:tav>
                                        <p:tav tm="100000">
                                          <p:val>
                                            <p:strVal val="#ppt_h"/>
                                          </p:val>
                                        </p:tav>
                                      </p:tavLst>
                                    </p:anim>
                                    <p:animEffect transition="in" filter="fade">
                                      <p:cBhvr>
                                        <p:cTn id="9" dur="500"/>
                                        <p:tgtEl>
                                          <p:spTgt spid="25"/>
                                        </p:tgtEl>
                                      </p:cBhvr>
                                    </p:animEffect>
                                  </p:childTnLst>
                                </p:cTn>
                              </p:par>
                              <p:par>
                                <p:cTn id="10" presetID="2" presetClass="entr" presetSubtype="4" fill="hold" nodeType="withEffect">
                                  <p:stCondLst>
                                    <p:cond delay="750"/>
                                  </p:stCondLst>
                                  <p:childTnLst>
                                    <p:set>
                                      <p:cBhvr>
                                        <p:cTn id="11" dur="1" fill="hold">
                                          <p:stCondLst>
                                            <p:cond delay="0"/>
                                          </p:stCondLst>
                                        </p:cTn>
                                        <p:tgtEl>
                                          <p:spTgt spid="45"/>
                                        </p:tgtEl>
                                        <p:attrNameLst>
                                          <p:attrName>style.visibility</p:attrName>
                                        </p:attrNameLst>
                                      </p:cBhvr>
                                      <p:to>
                                        <p:strVal val="visible"/>
                                      </p:to>
                                    </p:set>
                                    <p:anim calcmode="lin" valueType="num">
                                      <p:cBhvr additive="base">
                                        <p:cTn id="12" dur="500" fill="hold"/>
                                        <p:tgtEl>
                                          <p:spTgt spid="45"/>
                                        </p:tgtEl>
                                        <p:attrNameLst>
                                          <p:attrName>ppt_x</p:attrName>
                                        </p:attrNameLst>
                                      </p:cBhvr>
                                      <p:tavLst>
                                        <p:tav tm="0">
                                          <p:val>
                                            <p:strVal val="#ppt_x"/>
                                          </p:val>
                                        </p:tav>
                                        <p:tav tm="100000">
                                          <p:val>
                                            <p:strVal val="#ppt_x"/>
                                          </p:val>
                                        </p:tav>
                                      </p:tavLst>
                                    </p:anim>
                                    <p:anim calcmode="lin" valueType="num">
                                      <p:cBhvr additive="base">
                                        <p:cTn id="13" dur="500" fill="hold"/>
                                        <p:tgtEl>
                                          <p:spTgt spid="45"/>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750"/>
                                  </p:stCondLst>
                                  <p:childTnLst>
                                    <p:set>
                                      <p:cBhvr>
                                        <p:cTn id="15" dur="1" fill="hold">
                                          <p:stCondLst>
                                            <p:cond delay="0"/>
                                          </p:stCondLst>
                                        </p:cTn>
                                        <p:tgtEl>
                                          <p:spTgt spid="48"/>
                                        </p:tgtEl>
                                        <p:attrNameLst>
                                          <p:attrName>style.visibility</p:attrName>
                                        </p:attrNameLst>
                                      </p:cBhvr>
                                      <p:to>
                                        <p:strVal val="visible"/>
                                      </p:to>
                                    </p:set>
                                    <p:anim calcmode="lin" valueType="num">
                                      <p:cBhvr additive="base">
                                        <p:cTn id="16" dur="500" fill="hold"/>
                                        <p:tgtEl>
                                          <p:spTgt spid="48"/>
                                        </p:tgtEl>
                                        <p:attrNameLst>
                                          <p:attrName>ppt_x</p:attrName>
                                        </p:attrNameLst>
                                      </p:cBhvr>
                                      <p:tavLst>
                                        <p:tav tm="0">
                                          <p:val>
                                            <p:strVal val="#ppt_x"/>
                                          </p:val>
                                        </p:tav>
                                        <p:tav tm="100000">
                                          <p:val>
                                            <p:strVal val="#ppt_x"/>
                                          </p:val>
                                        </p:tav>
                                      </p:tavLst>
                                    </p:anim>
                                    <p:anim calcmode="lin" valueType="num">
                                      <p:cBhvr additive="base">
                                        <p:cTn id="17" dur="500" fill="hold"/>
                                        <p:tgtEl>
                                          <p:spTgt spid="48"/>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750"/>
                                  </p:stCondLst>
                                  <p:childTnLst>
                                    <p:set>
                                      <p:cBhvr>
                                        <p:cTn id="19" dur="1" fill="hold">
                                          <p:stCondLst>
                                            <p:cond delay="0"/>
                                          </p:stCondLst>
                                        </p:cTn>
                                        <p:tgtEl>
                                          <p:spTgt spid="57"/>
                                        </p:tgtEl>
                                        <p:attrNameLst>
                                          <p:attrName>style.visibility</p:attrName>
                                        </p:attrNameLst>
                                      </p:cBhvr>
                                      <p:to>
                                        <p:strVal val="visible"/>
                                      </p:to>
                                    </p:set>
                                    <p:anim calcmode="lin" valueType="num">
                                      <p:cBhvr additive="base">
                                        <p:cTn id="20" dur="500" fill="hold"/>
                                        <p:tgtEl>
                                          <p:spTgt spid="57"/>
                                        </p:tgtEl>
                                        <p:attrNameLst>
                                          <p:attrName>ppt_x</p:attrName>
                                        </p:attrNameLst>
                                      </p:cBhvr>
                                      <p:tavLst>
                                        <p:tav tm="0">
                                          <p:val>
                                            <p:strVal val="#ppt_x"/>
                                          </p:val>
                                        </p:tav>
                                        <p:tav tm="100000">
                                          <p:val>
                                            <p:strVal val="#ppt_x"/>
                                          </p:val>
                                        </p:tav>
                                      </p:tavLst>
                                    </p:anim>
                                    <p:anim calcmode="lin" valueType="num">
                                      <p:cBhvr additive="base">
                                        <p:cTn id="21" dur="500" fill="hold"/>
                                        <p:tgtEl>
                                          <p:spTgt spid="57"/>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750"/>
                                  </p:stCondLst>
                                  <p:childTnLst>
                                    <p:set>
                                      <p:cBhvr>
                                        <p:cTn id="23" dur="1" fill="hold">
                                          <p:stCondLst>
                                            <p:cond delay="0"/>
                                          </p:stCondLst>
                                        </p:cTn>
                                        <p:tgtEl>
                                          <p:spTgt spid="54"/>
                                        </p:tgtEl>
                                        <p:attrNameLst>
                                          <p:attrName>style.visibility</p:attrName>
                                        </p:attrNameLst>
                                      </p:cBhvr>
                                      <p:to>
                                        <p:strVal val="visible"/>
                                      </p:to>
                                    </p:set>
                                    <p:anim calcmode="lin" valueType="num">
                                      <p:cBhvr additive="base">
                                        <p:cTn id="24" dur="500" fill="hold"/>
                                        <p:tgtEl>
                                          <p:spTgt spid="54"/>
                                        </p:tgtEl>
                                        <p:attrNameLst>
                                          <p:attrName>ppt_x</p:attrName>
                                        </p:attrNameLst>
                                      </p:cBhvr>
                                      <p:tavLst>
                                        <p:tav tm="0">
                                          <p:val>
                                            <p:strVal val="#ppt_x"/>
                                          </p:val>
                                        </p:tav>
                                        <p:tav tm="100000">
                                          <p:val>
                                            <p:strVal val="#ppt_x"/>
                                          </p:val>
                                        </p:tav>
                                      </p:tavLst>
                                    </p:anim>
                                    <p:anim calcmode="lin" valueType="num">
                                      <p:cBhvr additive="base">
                                        <p:cTn id="25" dur="500" fill="hold"/>
                                        <p:tgtEl>
                                          <p:spTgt spid="54"/>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750"/>
                                  </p:stCondLst>
                                  <p:childTnLst>
                                    <p:set>
                                      <p:cBhvr>
                                        <p:cTn id="27" dur="1" fill="hold">
                                          <p:stCondLst>
                                            <p:cond delay="0"/>
                                          </p:stCondLst>
                                        </p:cTn>
                                        <p:tgtEl>
                                          <p:spTgt spid="51"/>
                                        </p:tgtEl>
                                        <p:attrNameLst>
                                          <p:attrName>style.visibility</p:attrName>
                                        </p:attrNameLst>
                                      </p:cBhvr>
                                      <p:to>
                                        <p:strVal val="visible"/>
                                      </p:to>
                                    </p:set>
                                    <p:anim calcmode="lin" valueType="num">
                                      <p:cBhvr additive="base">
                                        <p:cTn id="28" dur="500" fill="hold"/>
                                        <p:tgtEl>
                                          <p:spTgt spid="51"/>
                                        </p:tgtEl>
                                        <p:attrNameLst>
                                          <p:attrName>ppt_x</p:attrName>
                                        </p:attrNameLst>
                                      </p:cBhvr>
                                      <p:tavLst>
                                        <p:tav tm="0">
                                          <p:val>
                                            <p:strVal val="#ppt_x"/>
                                          </p:val>
                                        </p:tav>
                                        <p:tav tm="100000">
                                          <p:val>
                                            <p:strVal val="#ppt_x"/>
                                          </p:val>
                                        </p:tav>
                                      </p:tavLst>
                                    </p:anim>
                                    <p:anim calcmode="lin" valueType="num">
                                      <p:cBhvr additive="base">
                                        <p:cTn id="29" dur="500" fill="hold"/>
                                        <p:tgtEl>
                                          <p:spTgt spid="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49534" y="293872"/>
            <a:ext cx="4436110" cy="1383665"/>
            <a:chOff x="561476" y="271723"/>
            <a:chExt cx="4436110" cy="1383665"/>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251086" y="271723"/>
              <a:ext cx="3746500" cy="1383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lang="en-US" sz="2800" noProof="0" dirty="0">
                  <a:ln>
                    <a:noFill/>
                  </a:ln>
                  <a:solidFill>
                    <a:srgbClr val="000000">
                      <a:lumMod val="65000"/>
                      <a:lumOff val="35000"/>
                    </a:srgbClr>
                  </a:solidFill>
                  <a:effectLst/>
                  <a:uLnTx/>
                  <a:uFillTx/>
                  <a:cs typeface="+mn-ea"/>
                  <a:sym typeface="+mn-lt"/>
                </a:rPr>
                <a:t>Methods to Collect  Evidences</a:t>
              </a:r>
              <a:endParaRPr kumimoji="0" lang="en-US" altLang="zh-CN" sz="2800" b="0" i="0" u="none" strike="noStrike" kern="0" cap="none" spc="0" normalizeH="0" baseline="0" noProof="0" dirty="0">
                <a:ln>
                  <a:noFill/>
                </a:ln>
                <a:solidFill>
                  <a:srgbClr val="000000">
                    <a:lumMod val="65000"/>
                    <a:lumOff val="35000"/>
                  </a:srgbClr>
                </a:solidFill>
                <a:effectLst/>
                <a:uLnTx/>
                <a:uFillTx/>
                <a:cs typeface="+mn-ea"/>
                <a:sym typeface="+mn-lt"/>
              </a:endParaRPr>
            </a:p>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sp>
        <p:nvSpPr>
          <p:cNvPr id="20" name="矩形 19"/>
          <p:cNvSpPr/>
          <p:nvPr/>
        </p:nvSpPr>
        <p:spPr>
          <a:xfrm rot="2700000">
            <a:off x="1611602" y="2667333"/>
            <a:ext cx="2187497" cy="2187498"/>
          </a:xfrm>
          <a:prstGeom prst="rect">
            <a:avLst/>
          </a:prstGeom>
          <a:solidFill>
            <a:srgbClr val="4F97CD"/>
          </a:solid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21" name="椭圆 2"/>
          <p:cNvSpPr/>
          <p:nvPr/>
        </p:nvSpPr>
        <p:spPr>
          <a:xfrm>
            <a:off x="2365277" y="2872546"/>
            <a:ext cx="680146" cy="628106"/>
          </a:xfrm>
          <a:custGeom>
            <a:avLst/>
            <a:gdLst>
              <a:gd name="connsiteX0" fmla="*/ 186302 w 608697"/>
              <a:gd name="connsiteY0" fmla="*/ 63862 h 562124"/>
              <a:gd name="connsiteX1" fmla="*/ 204357 w 608697"/>
              <a:gd name="connsiteY1" fmla="*/ 81889 h 562124"/>
              <a:gd name="connsiteX2" fmla="*/ 186302 w 608697"/>
              <a:gd name="connsiteY2" fmla="*/ 99991 h 562124"/>
              <a:gd name="connsiteX3" fmla="*/ 99759 w 608697"/>
              <a:gd name="connsiteY3" fmla="*/ 186326 h 562124"/>
              <a:gd name="connsiteX4" fmla="*/ 81705 w 608697"/>
              <a:gd name="connsiteY4" fmla="*/ 204428 h 562124"/>
              <a:gd name="connsiteX5" fmla="*/ 63650 w 608697"/>
              <a:gd name="connsiteY5" fmla="*/ 186326 h 562124"/>
              <a:gd name="connsiteX6" fmla="*/ 186302 w 608697"/>
              <a:gd name="connsiteY6" fmla="*/ 63862 h 562124"/>
              <a:gd name="connsiteX7" fmla="*/ 175448 w 608697"/>
              <a:gd name="connsiteY7" fmla="*/ 36129 h 562124"/>
              <a:gd name="connsiteX8" fmla="*/ 36179 w 608697"/>
              <a:gd name="connsiteY8" fmla="*/ 175282 h 562124"/>
              <a:gd name="connsiteX9" fmla="*/ 276226 w 608697"/>
              <a:gd name="connsiteY9" fmla="*/ 490611 h 562124"/>
              <a:gd name="connsiteX10" fmla="*/ 276972 w 608697"/>
              <a:gd name="connsiteY10" fmla="*/ 491356 h 562124"/>
              <a:gd name="connsiteX11" fmla="*/ 304349 w 608697"/>
              <a:gd name="connsiteY11" fmla="*/ 518546 h 562124"/>
              <a:gd name="connsiteX12" fmla="*/ 331725 w 608697"/>
              <a:gd name="connsiteY12" fmla="*/ 491356 h 562124"/>
              <a:gd name="connsiteX13" fmla="*/ 332471 w 608697"/>
              <a:gd name="connsiteY13" fmla="*/ 490611 h 562124"/>
              <a:gd name="connsiteX14" fmla="*/ 572518 w 608697"/>
              <a:gd name="connsiteY14" fmla="*/ 175282 h 562124"/>
              <a:gd name="connsiteX15" fmla="*/ 433249 w 608697"/>
              <a:gd name="connsiteY15" fmla="*/ 36129 h 562124"/>
              <a:gd name="connsiteX16" fmla="*/ 318149 w 608697"/>
              <a:gd name="connsiteY16" fmla="*/ 89764 h 562124"/>
              <a:gd name="connsiteX17" fmla="*/ 304349 w 608697"/>
              <a:gd name="connsiteY17" fmla="*/ 96170 h 562124"/>
              <a:gd name="connsiteX18" fmla="*/ 290548 w 608697"/>
              <a:gd name="connsiteY18" fmla="*/ 89764 h 562124"/>
              <a:gd name="connsiteX19" fmla="*/ 175448 w 608697"/>
              <a:gd name="connsiteY19" fmla="*/ 36129 h 562124"/>
              <a:gd name="connsiteX20" fmla="*/ 175448 w 608697"/>
              <a:gd name="connsiteY20" fmla="*/ 0 h 562124"/>
              <a:gd name="connsiteX21" fmla="*/ 304349 w 608697"/>
              <a:gd name="connsiteY21" fmla="*/ 51847 h 562124"/>
              <a:gd name="connsiteX22" fmla="*/ 433249 w 608697"/>
              <a:gd name="connsiteY22" fmla="*/ 0 h 562124"/>
              <a:gd name="connsiteX23" fmla="*/ 608697 w 608697"/>
              <a:gd name="connsiteY23" fmla="*/ 175282 h 562124"/>
              <a:gd name="connsiteX24" fmla="*/ 537309 w 608697"/>
              <a:gd name="connsiteY24" fmla="*/ 342593 h 562124"/>
              <a:gd name="connsiteX25" fmla="*/ 356864 w 608697"/>
              <a:gd name="connsiteY25" fmla="*/ 517354 h 562124"/>
              <a:gd name="connsiteX26" fmla="*/ 317104 w 608697"/>
              <a:gd name="connsiteY26" fmla="*/ 556835 h 562124"/>
              <a:gd name="connsiteX27" fmla="*/ 304349 w 608697"/>
              <a:gd name="connsiteY27" fmla="*/ 562124 h 562124"/>
              <a:gd name="connsiteX28" fmla="*/ 291593 w 608697"/>
              <a:gd name="connsiteY28" fmla="*/ 556835 h 562124"/>
              <a:gd name="connsiteX29" fmla="*/ 251834 w 608697"/>
              <a:gd name="connsiteY29" fmla="*/ 517354 h 562124"/>
              <a:gd name="connsiteX30" fmla="*/ 71388 w 608697"/>
              <a:gd name="connsiteY30" fmla="*/ 342593 h 562124"/>
              <a:gd name="connsiteX31" fmla="*/ 0 w 608697"/>
              <a:gd name="connsiteY31" fmla="*/ 175282 h 562124"/>
              <a:gd name="connsiteX32" fmla="*/ 175448 w 608697"/>
              <a:gd name="connsiteY32" fmla="*/ 0 h 562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8697" h="562124">
                <a:moveTo>
                  <a:pt x="186302" y="63862"/>
                </a:moveTo>
                <a:cubicBezTo>
                  <a:pt x="196225" y="63862"/>
                  <a:pt x="204357" y="71907"/>
                  <a:pt x="204357" y="81889"/>
                </a:cubicBezTo>
                <a:cubicBezTo>
                  <a:pt x="204357" y="91871"/>
                  <a:pt x="196300" y="99991"/>
                  <a:pt x="186302" y="99991"/>
                </a:cubicBezTo>
                <a:cubicBezTo>
                  <a:pt x="137808" y="99991"/>
                  <a:pt x="99759" y="137907"/>
                  <a:pt x="99759" y="186326"/>
                </a:cubicBezTo>
                <a:cubicBezTo>
                  <a:pt x="99759" y="196308"/>
                  <a:pt x="91702" y="204428"/>
                  <a:pt x="81705" y="204428"/>
                </a:cubicBezTo>
                <a:cubicBezTo>
                  <a:pt x="71708" y="204428"/>
                  <a:pt x="63650" y="196308"/>
                  <a:pt x="63650" y="186326"/>
                </a:cubicBezTo>
                <a:cubicBezTo>
                  <a:pt x="63650" y="117645"/>
                  <a:pt x="117516" y="63862"/>
                  <a:pt x="186302" y="63862"/>
                </a:cubicBezTo>
                <a:close/>
                <a:moveTo>
                  <a:pt x="175448" y="36129"/>
                </a:moveTo>
                <a:cubicBezTo>
                  <a:pt x="97347" y="36129"/>
                  <a:pt x="36179" y="97213"/>
                  <a:pt x="36179" y="175282"/>
                </a:cubicBezTo>
                <a:cubicBezTo>
                  <a:pt x="36179" y="273687"/>
                  <a:pt x="122933" y="355182"/>
                  <a:pt x="276226" y="490611"/>
                </a:cubicBezTo>
                <a:cubicBezTo>
                  <a:pt x="276450" y="490834"/>
                  <a:pt x="276748" y="491132"/>
                  <a:pt x="276972" y="491356"/>
                </a:cubicBezTo>
                <a:lnTo>
                  <a:pt x="304349" y="518546"/>
                </a:lnTo>
                <a:lnTo>
                  <a:pt x="331725" y="491356"/>
                </a:lnTo>
                <a:cubicBezTo>
                  <a:pt x="331949" y="491132"/>
                  <a:pt x="332247" y="490834"/>
                  <a:pt x="332471" y="490611"/>
                </a:cubicBezTo>
                <a:cubicBezTo>
                  <a:pt x="485764" y="355182"/>
                  <a:pt x="572518" y="273762"/>
                  <a:pt x="572518" y="175282"/>
                </a:cubicBezTo>
                <a:cubicBezTo>
                  <a:pt x="572518" y="97213"/>
                  <a:pt x="511350" y="36129"/>
                  <a:pt x="433249" y="36129"/>
                </a:cubicBezTo>
                <a:cubicBezTo>
                  <a:pt x="390282" y="36129"/>
                  <a:pt x="346196" y="56689"/>
                  <a:pt x="318149" y="89764"/>
                </a:cubicBezTo>
                <a:cubicBezTo>
                  <a:pt x="314717" y="93861"/>
                  <a:pt x="309645" y="96170"/>
                  <a:pt x="304349" y="96170"/>
                </a:cubicBezTo>
                <a:cubicBezTo>
                  <a:pt x="299052" y="96170"/>
                  <a:pt x="293980" y="93861"/>
                  <a:pt x="290548" y="89764"/>
                </a:cubicBezTo>
                <a:cubicBezTo>
                  <a:pt x="262501" y="56689"/>
                  <a:pt x="218415" y="36129"/>
                  <a:pt x="175448" y="36129"/>
                </a:cubicBezTo>
                <a:close/>
                <a:moveTo>
                  <a:pt x="175448" y="0"/>
                </a:moveTo>
                <a:cubicBezTo>
                  <a:pt x="222891" y="0"/>
                  <a:pt x="269736" y="19145"/>
                  <a:pt x="304349" y="51847"/>
                </a:cubicBezTo>
                <a:cubicBezTo>
                  <a:pt x="338961" y="19145"/>
                  <a:pt x="385807" y="0"/>
                  <a:pt x="433249" y="0"/>
                </a:cubicBezTo>
                <a:cubicBezTo>
                  <a:pt x="531640" y="0"/>
                  <a:pt x="608697" y="77026"/>
                  <a:pt x="608697" y="175282"/>
                </a:cubicBezTo>
                <a:cubicBezTo>
                  <a:pt x="608697" y="230258"/>
                  <a:pt x="586020" y="283446"/>
                  <a:pt x="537309" y="342593"/>
                </a:cubicBezTo>
                <a:cubicBezTo>
                  <a:pt x="494865" y="394291"/>
                  <a:pt x="435711" y="447628"/>
                  <a:pt x="356864" y="517354"/>
                </a:cubicBezTo>
                <a:lnTo>
                  <a:pt x="317104" y="556835"/>
                </a:lnTo>
                <a:cubicBezTo>
                  <a:pt x="313598" y="560336"/>
                  <a:pt x="308973" y="562124"/>
                  <a:pt x="304349" y="562124"/>
                </a:cubicBezTo>
                <a:cubicBezTo>
                  <a:pt x="299724" y="562124"/>
                  <a:pt x="295099" y="560336"/>
                  <a:pt x="291593" y="556835"/>
                </a:cubicBezTo>
                <a:lnTo>
                  <a:pt x="251834" y="517354"/>
                </a:lnTo>
                <a:cubicBezTo>
                  <a:pt x="172986" y="447628"/>
                  <a:pt x="113832" y="394291"/>
                  <a:pt x="71388" y="342593"/>
                </a:cubicBezTo>
                <a:cubicBezTo>
                  <a:pt x="22677" y="283446"/>
                  <a:pt x="0" y="230258"/>
                  <a:pt x="0" y="175282"/>
                </a:cubicBezTo>
                <a:cubicBezTo>
                  <a:pt x="0" y="77026"/>
                  <a:pt x="77057" y="0"/>
                  <a:pt x="17544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sz="2000" dirty="0">
              <a:cs typeface="+mn-ea"/>
              <a:sym typeface="+mn-lt"/>
            </a:endParaRPr>
          </a:p>
        </p:txBody>
      </p:sp>
      <p:sp>
        <p:nvSpPr>
          <p:cNvPr id="22" name="矩形 21"/>
          <p:cNvSpPr/>
          <p:nvPr/>
        </p:nvSpPr>
        <p:spPr>
          <a:xfrm>
            <a:off x="1232391" y="3701396"/>
            <a:ext cx="2945920" cy="829945"/>
          </a:xfrm>
          <a:prstGeom prst="rect">
            <a:avLst/>
          </a:prstGeom>
        </p:spPr>
        <p:txBody>
          <a:bodyPr wrap="square">
            <a:spAutoFit/>
            <a:scene3d>
              <a:camera prst="orthographicFront"/>
              <a:lightRig rig="threePt" dir="t"/>
            </a:scene3d>
            <a:sp3d contourW="12700"/>
          </a:bodyPr>
          <a:lstStyle/>
          <a:p>
            <a:pPr algn="ctr">
              <a:lnSpc>
                <a:spcPct val="120000"/>
              </a:lnSpc>
            </a:pPr>
            <a:r>
              <a:rPr lang="zh-CN" altLang="en-US" sz="2000" b="1" dirty="0">
                <a:solidFill>
                  <a:schemeClr val="bg1"/>
                </a:solidFill>
                <a:cs typeface="+mn-ea"/>
                <a:sym typeface="+mn-lt"/>
              </a:rPr>
              <a:t>In-depth interview method</a:t>
            </a:r>
            <a:endParaRPr lang="zh-CN" altLang="en-US" sz="2000" b="1" dirty="0">
              <a:solidFill>
                <a:schemeClr val="bg1"/>
              </a:solidFill>
              <a:cs typeface="+mn-ea"/>
              <a:sym typeface="+mn-lt"/>
            </a:endParaRPr>
          </a:p>
        </p:txBody>
      </p:sp>
      <p:sp>
        <p:nvSpPr>
          <p:cNvPr id="25" name="矩形 24"/>
          <p:cNvSpPr/>
          <p:nvPr/>
        </p:nvSpPr>
        <p:spPr>
          <a:xfrm rot="2700000">
            <a:off x="5137982" y="2667333"/>
            <a:ext cx="2187497" cy="2187498"/>
          </a:xfrm>
          <a:prstGeom prst="rect">
            <a:avLst/>
          </a:prstGeom>
          <a:solidFill>
            <a:srgbClr val="FFC000"/>
          </a:solid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26" name="椭圆 8"/>
          <p:cNvSpPr/>
          <p:nvPr/>
        </p:nvSpPr>
        <p:spPr>
          <a:xfrm>
            <a:off x="5896863" y="2846526"/>
            <a:ext cx="669734" cy="680146"/>
          </a:xfrm>
          <a:custGeom>
            <a:avLst/>
            <a:gdLst>
              <a:gd name="connsiteX0" fmla="*/ 87620 w 596114"/>
              <a:gd name="connsiteY0" fmla="*/ 437153 h 605381"/>
              <a:gd name="connsiteX1" fmla="*/ 147471 w 596114"/>
              <a:gd name="connsiteY1" fmla="*/ 437153 h 605381"/>
              <a:gd name="connsiteX2" fmla="*/ 155808 w 596114"/>
              <a:gd name="connsiteY2" fmla="*/ 476105 h 605381"/>
              <a:gd name="connsiteX3" fmla="*/ 87620 w 596114"/>
              <a:gd name="connsiteY3" fmla="*/ 476105 h 605381"/>
              <a:gd name="connsiteX4" fmla="*/ 68166 w 596114"/>
              <a:gd name="connsiteY4" fmla="*/ 456679 h 605381"/>
              <a:gd name="connsiteX5" fmla="*/ 87620 w 596114"/>
              <a:gd name="connsiteY5" fmla="*/ 437153 h 605381"/>
              <a:gd name="connsiteX6" fmla="*/ 241113 w 596114"/>
              <a:gd name="connsiteY6" fmla="*/ 372802 h 605381"/>
              <a:gd name="connsiteX7" fmla="*/ 230888 w 596114"/>
              <a:gd name="connsiteY7" fmla="*/ 419692 h 605381"/>
              <a:gd name="connsiteX8" fmla="*/ 277846 w 596114"/>
              <a:gd name="connsiteY8" fmla="*/ 409481 h 605381"/>
              <a:gd name="connsiteX9" fmla="*/ 87625 w 596114"/>
              <a:gd name="connsiteY9" fmla="*/ 339420 h 605381"/>
              <a:gd name="connsiteX10" fmla="*/ 168439 w 596114"/>
              <a:gd name="connsiteY10" fmla="*/ 339420 h 605381"/>
              <a:gd name="connsiteX11" fmla="*/ 160000 w 596114"/>
              <a:gd name="connsiteY11" fmla="*/ 378372 h 605381"/>
              <a:gd name="connsiteX12" fmla="*/ 87625 w 596114"/>
              <a:gd name="connsiteY12" fmla="*/ 378372 h 605381"/>
              <a:gd name="connsiteX13" fmla="*/ 68166 w 596114"/>
              <a:gd name="connsiteY13" fmla="*/ 358946 h 605381"/>
              <a:gd name="connsiteX14" fmla="*/ 87625 w 596114"/>
              <a:gd name="connsiteY14" fmla="*/ 339420 h 605381"/>
              <a:gd name="connsiteX15" fmla="*/ 87622 w 596114"/>
              <a:gd name="connsiteY15" fmla="*/ 241687 h 605381"/>
              <a:gd name="connsiteX16" fmla="*/ 239005 w 596114"/>
              <a:gd name="connsiteY16" fmla="*/ 241687 h 605381"/>
              <a:gd name="connsiteX17" fmla="*/ 199993 w 596114"/>
              <a:gd name="connsiteY17" fmla="*/ 280639 h 605381"/>
              <a:gd name="connsiteX18" fmla="*/ 87622 w 596114"/>
              <a:gd name="connsiteY18" fmla="*/ 280639 h 605381"/>
              <a:gd name="connsiteX19" fmla="*/ 68166 w 596114"/>
              <a:gd name="connsiteY19" fmla="*/ 261213 h 605381"/>
              <a:gd name="connsiteX20" fmla="*/ 87622 w 596114"/>
              <a:gd name="connsiteY20" fmla="*/ 241687 h 605381"/>
              <a:gd name="connsiteX21" fmla="*/ 87627 w 596114"/>
              <a:gd name="connsiteY21" fmla="*/ 143954 h 605381"/>
              <a:gd name="connsiteX22" fmla="*/ 336949 w 596114"/>
              <a:gd name="connsiteY22" fmla="*/ 143954 h 605381"/>
              <a:gd name="connsiteX23" fmla="*/ 297927 w 596114"/>
              <a:gd name="connsiteY23" fmla="*/ 182906 h 605381"/>
              <a:gd name="connsiteX24" fmla="*/ 87627 w 596114"/>
              <a:gd name="connsiteY24" fmla="*/ 182906 h 605381"/>
              <a:gd name="connsiteX25" fmla="*/ 68166 w 596114"/>
              <a:gd name="connsiteY25" fmla="*/ 163480 h 605381"/>
              <a:gd name="connsiteX26" fmla="*/ 87627 w 596114"/>
              <a:gd name="connsiteY26" fmla="*/ 143954 h 605381"/>
              <a:gd name="connsiteX27" fmla="*/ 515787 w 596114"/>
              <a:gd name="connsiteY27" fmla="*/ 93955 h 605381"/>
              <a:gd name="connsiteX28" fmla="*/ 484936 w 596114"/>
              <a:gd name="connsiteY28" fmla="*/ 106334 h 605381"/>
              <a:gd name="connsiteX29" fmla="*/ 257196 w 596114"/>
              <a:gd name="connsiteY29" fmla="*/ 333744 h 605381"/>
              <a:gd name="connsiteX30" fmla="*/ 316961 w 596114"/>
              <a:gd name="connsiteY30" fmla="*/ 393422 h 605381"/>
              <a:gd name="connsiteX31" fmla="*/ 544701 w 596114"/>
              <a:gd name="connsiteY31" fmla="*/ 166012 h 605381"/>
              <a:gd name="connsiteX32" fmla="*/ 546190 w 596114"/>
              <a:gd name="connsiteY32" fmla="*/ 107821 h 605381"/>
              <a:gd name="connsiteX33" fmla="*/ 515787 w 596114"/>
              <a:gd name="connsiteY33" fmla="*/ 93955 h 605381"/>
              <a:gd name="connsiteX34" fmla="*/ 515178 w 596114"/>
              <a:gd name="connsiteY34" fmla="*/ 54984 h 605381"/>
              <a:gd name="connsiteX35" fmla="*/ 573094 w 596114"/>
              <a:gd name="connsiteY35" fmla="*/ 79668 h 605381"/>
              <a:gd name="connsiteX36" fmla="*/ 572300 w 596114"/>
              <a:gd name="connsiteY36" fmla="*/ 193571 h 605381"/>
              <a:gd name="connsiteX37" fmla="*/ 330760 w 596114"/>
              <a:gd name="connsiteY37" fmla="*/ 434760 h 605381"/>
              <a:gd name="connsiteX38" fmla="*/ 321031 w 596114"/>
              <a:gd name="connsiteY38" fmla="*/ 440014 h 605381"/>
              <a:gd name="connsiteX39" fmla="*/ 209543 w 596114"/>
              <a:gd name="connsiteY39" fmla="*/ 464202 h 605381"/>
              <a:gd name="connsiteX40" fmla="*/ 191674 w 596114"/>
              <a:gd name="connsiteY40" fmla="*/ 458849 h 605381"/>
              <a:gd name="connsiteX41" fmla="*/ 186412 w 596114"/>
              <a:gd name="connsiteY41" fmla="*/ 441005 h 605381"/>
              <a:gd name="connsiteX42" fmla="*/ 210536 w 596114"/>
              <a:gd name="connsiteY42" fmla="*/ 329680 h 605381"/>
              <a:gd name="connsiteX43" fmla="*/ 215798 w 596114"/>
              <a:gd name="connsiteY43" fmla="*/ 319965 h 605381"/>
              <a:gd name="connsiteX44" fmla="*/ 457338 w 596114"/>
              <a:gd name="connsiteY44" fmla="*/ 78776 h 605381"/>
              <a:gd name="connsiteX45" fmla="*/ 515178 w 596114"/>
              <a:gd name="connsiteY45" fmla="*/ 54984 h 605381"/>
              <a:gd name="connsiteX46" fmla="*/ 42688 w 596114"/>
              <a:gd name="connsiteY46" fmla="*/ 0 h 605381"/>
              <a:gd name="connsiteX47" fmla="*/ 398388 w 596114"/>
              <a:gd name="connsiteY47" fmla="*/ 0 h 605381"/>
              <a:gd name="connsiteX48" fmla="*/ 441076 w 596114"/>
              <a:gd name="connsiteY48" fmla="*/ 41337 h 605381"/>
              <a:gd name="connsiteX49" fmla="*/ 402160 w 596114"/>
              <a:gd name="connsiteY49" fmla="*/ 78907 h 605381"/>
              <a:gd name="connsiteX50" fmla="*/ 402160 w 596114"/>
              <a:gd name="connsiteY50" fmla="*/ 42625 h 605381"/>
              <a:gd name="connsiteX51" fmla="*/ 398388 w 596114"/>
              <a:gd name="connsiteY51" fmla="*/ 38958 h 605381"/>
              <a:gd name="connsiteX52" fmla="*/ 42688 w 596114"/>
              <a:gd name="connsiteY52" fmla="*/ 38958 h 605381"/>
              <a:gd name="connsiteX53" fmla="*/ 39015 w 596114"/>
              <a:gd name="connsiteY53" fmla="*/ 42625 h 605381"/>
              <a:gd name="connsiteX54" fmla="*/ 39015 w 596114"/>
              <a:gd name="connsiteY54" fmla="*/ 562656 h 605381"/>
              <a:gd name="connsiteX55" fmla="*/ 42688 w 596114"/>
              <a:gd name="connsiteY55" fmla="*/ 566423 h 605381"/>
              <a:gd name="connsiteX56" fmla="*/ 398388 w 596114"/>
              <a:gd name="connsiteY56" fmla="*/ 566423 h 605381"/>
              <a:gd name="connsiteX57" fmla="*/ 402160 w 596114"/>
              <a:gd name="connsiteY57" fmla="*/ 562656 h 605381"/>
              <a:gd name="connsiteX58" fmla="*/ 402160 w 596114"/>
              <a:gd name="connsiteY58" fmla="*/ 418622 h 605381"/>
              <a:gd name="connsiteX59" fmla="*/ 441175 w 596114"/>
              <a:gd name="connsiteY59" fmla="*/ 379664 h 605381"/>
              <a:gd name="connsiteX60" fmla="*/ 441175 w 596114"/>
              <a:gd name="connsiteY60" fmla="*/ 562656 h 605381"/>
              <a:gd name="connsiteX61" fmla="*/ 398388 w 596114"/>
              <a:gd name="connsiteY61" fmla="*/ 605381 h 605381"/>
              <a:gd name="connsiteX62" fmla="*/ 42688 w 596114"/>
              <a:gd name="connsiteY62" fmla="*/ 605381 h 605381"/>
              <a:gd name="connsiteX63" fmla="*/ 0 w 596114"/>
              <a:gd name="connsiteY63" fmla="*/ 562656 h 605381"/>
              <a:gd name="connsiteX64" fmla="*/ 0 w 596114"/>
              <a:gd name="connsiteY64" fmla="*/ 42625 h 605381"/>
              <a:gd name="connsiteX65" fmla="*/ 42688 w 596114"/>
              <a:gd name="connsiteY65" fmla="*/ 0 h 605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96114" h="605381">
                <a:moveTo>
                  <a:pt x="87620" y="437153"/>
                </a:moveTo>
                <a:lnTo>
                  <a:pt x="147471" y="437153"/>
                </a:lnTo>
                <a:cubicBezTo>
                  <a:pt x="145585" y="450930"/>
                  <a:pt x="148562" y="464608"/>
                  <a:pt x="155808" y="476105"/>
                </a:cubicBezTo>
                <a:lnTo>
                  <a:pt x="87620" y="476105"/>
                </a:lnTo>
                <a:cubicBezTo>
                  <a:pt x="76900" y="476105"/>
                  <a:pt x="68166" y="467383"/>
                  <a:pt x="68166" y="456679"/>
                </a:cubicBezTo>
                <a:cubicBezTo>
                  <a:pt x="68166" y="445875"/>
                  <a:pt x="76900" y="437153"/>
                  <a:pt x="87620" y="437153"/>
                </a:cubicBezTo>
                <a:close/>
                <a:moveTo>
                  <a:pt x="241113" y="372802"/>
                </a:moveTo>
                <a:lnTo>
                  <a:pt x="230888" y="419692"/>
                </a:lnTo>
                <a:lnTo>
                  <a:pt x="277846" y="409481"/>
                </a:lnTo>
                <a:close/>
                <a:moveTo>
                  <a:pt x="87625" y="339420"/>
                </a:moveTo>
                <a:lnTo>
                  <a:pt x="168439" y="339420"/>
                </a:lnTo>
                <a:lnTo>
                  <a:pt x="160000" y="378372"/>
                </a:lnTo>
                <a:lnTo>
                  <a:pt x="87625" y="378372"/>
                </a:lnTo>
                <a:cubicBezTo>
                  <a:pt x="76903" y="378372"/>
                  <a:pt x="68166" y="369650"/>
                  <a:pt x="68166" y="358946"/>
                </a:cubicBezTo>
                <a:cubicBezTo>
                  <a:pt x="68166" y="348142"/>
                  <a:pt x="76903" y="339420"/>
                  <a:pt x="87625" y="339420"/>
                </a:cubicBezTo>
                <a:close/>
                <a:moveTo>
                  <a:pt x="87622" y="241687"/>
                </a:moveTo>
                <a:lnTo>
                  <a:pt x="239005" y="241687"/>
                </a:lnTo>
                <a:lnTo>
                  <a:pt x="199993" y="280639"/>
                </a:lnTo>
                <a:lnTo>
                  <a:pt x="87622" y="280639"/>
                </a:lnTo>
                <a:cubicBezTo>
                  <a:pt x="76902" y="280639"/>
                  <a:pt x="68166" y="271917"/>
                  <a:pt x="68166" y="261213"/>
                </a:cubicBezTo>
                <a:cubicBezTo>
                  <a:pt x="68166" y="250409"/>
                  <a:pt x="76902" y="241687"/>
                  <a:pt x="87622" y="241687"/>
                </a:cubicBezTo>
                <a:close/>
                <a:moveTo>
                  <a:pt x="87627" y="143954"/>
                </a:moveTo>
                <a:lnTo>
                  <a:pt x="336949" y="143954"/>
                </a:lnTo>
                <a:lnTo>
                  <a:pt x="297927" y="182906"/>
                </a:lnTo>
                <a:lnTo>
                  <a:pt x="87627" y="182906"/>
                </a:lnTo>
                <a:cubicBezTo>
                  <a:pt x="76904" y="182906"/>
                  <a:pt x="68166" y="174184"/>
                  <a:pt x="68166" y="163480"/>
                </a:cubicBezTo>
                <a:cubicBezTo>
                  <a:pt x="68166" y="152676"/>
                  <a:pt x="76904" y="143954"/>
                  <a:pt x="87627" y="143954"/>
                </a:cubicBezTo>
                <a:close/>
                <a:moveTo>
                  <a:pt x="515787" y="93955"/>
                </a:moveTo>
                <a:cubicBezTo>
                  <a:pt x="504643" y="93695"/>
                  <a:pt x="493425" y="97809"/>
                  <a:pt x="484936" y="106334"/>
                </a:cubicBezTo>
                <a:lnTo>
                  <a:pt x="257196" y="333744"/>
                </a:lnTo>
                <a:lnTo>
                  <a:pt x="316961" y="393422"/>
                </a:lnTo>
                <a:lnTo>
                  <a:pt x="544701" y="166012"/>
                </a:lnTo>
                <a:cubicBezTo>
                  <a:pt x="560784" y="149953"/>
                  <a:pt x="561082" y="124376"/>
                  <a:pt x="546190" y="107821"/>
                </a:cubicBezTo>
                <a:cubicBezTo>
                  <a:pt x="538000" y="98850"/>
                  <a:pt x="526930" y="94215"/>
                  <a:pt x="515787" y="93955"/>
                </a:cubicBezTo>
                <a:close/>
                <a:moveTo>
                  <a:pt x="515178" y="54984"/>
                </a:moveTo>
                <a:cubicBezTo>
                  <a:pt x="536138" y="55083"/>
                  <a:pt x="557110" y="63262"/>
                  <a:pt x="573094" y="79668"/>
                </a:cubicBezTo>
                <a:cubicBezTo>
                  <a:pt x="603870" y="111291"/>
                  <a:pt x="603969" y="161948"/>
                  <a:pt x="572300" y="193571"/>
                </a:cubicBezTo>
                <a:lnTo>
                  <a:pt x="330760" y="434760"/>
                </a:lnTo>
                <a:cubicBezTo>
                  <a:pt x="328179" y="437337"/>
                  <a:pt x="324704" y="439221"/>
                  <a:pt x="321031" y="440014"/>
                </a:cubicBezTo>
                <a:lnTo>
                  <a:pt x="209543" y="464202"/>
                </a:lnTo>
                <a:cubicBezTo>
                  <a:pt x="203090" y="465590"/>
                  <a:pt x="196340" y="463607"/>
                  <a:pt x="191674" y="458849"/>
                </a:cubicBezTo>
                <a:cubicBezTo>
                  <a:pt x="186908" y="454190"/>
                  <a:pt x="185022" y="447350"/>
                  <a:pt x="186412" y="441005"/>
                </a:cubicBezTo>
                <a:lnTo>
                  <a:pt x="210536" y="329680"/>
                </a:lnTo>
                <a:cubicBezTo>
                  <a:pt x="211330" y="325913"/>
                  <a:pt x="213217" y="322542"/>
                  <a:pt x="215798" y="319965"/>
                </a:cubicBezTo>
                <a:cubicBezTo>
                  <a:pt x="225825" y="310051"/>
                  <a:pt x="439369" y="96719"/>
                  <a:pt x="457338" y="78776"/>
                </a:cubicBezTo>
                <a:cubicBezTo>
                  <a:pt x="473271" y="62865"/>
                  <a:pt x="494219" y="54885"/>
                  <a:pt x="515178" y="54984"/>
                </a:cubicBezTo>
                <a:close/>
                <a:moveTo>
                  <a:pt x="42688" y="0"/>
                </a:moveTo>
                <a:lnTo>
                  <a:pt x="398388" y="0"/>
                </a:lnTo>
                <a:cubicBezTo>
                  <a:pt x="421519" y="0"/>
                  <a:pt x="440381" y="18438"/>
                  <a:pt x="441076" y="41337"/>
                </a:cubicBezTo>
                <a:lnTo>
                  <a:pt x="402160" y="78907"/>
                </a:lnTo>
                <a:lnTo>
                  <a:pt x="402160" y="42625"/>
                </a:lnTo>
                <a:cubicBezTo>
                  <a:pt x="402160" y="40643"/>
                  <a:pt x="400473" y="38958"/>
                  <a:pt x="398388" y="38958"/>
                </a:cubicBezTo>
                <a:lnTo>
                  <a:pt x="42688" y="38958"/>
                </a:lnTo>
                <a:cubicBezTo>
                  <a:pt x="40702" y="38958"/>
                  <a:pt x="39015" y="40643"/>
                  <a:pt x="39015" y="42625"/>
                </a:cubicBezTo>
                <a:lnTo>
                  <a:pt x="39015" y="562656"/>
                </a:lnTo>
                <a:cubicBezTo>
                  <a:pt x="39015" y="564738"/>
                  <a:pt x="40702" y="566423"/>
                  <a:pt x="42688" y="566423"/>
                </a:cubicBezTo>
                <a:lnTo>
                  <a:pt x="398388" y="566423"/>
                </a:lnTo>
                <a:cubicBezTo>
                  <a:pt x="400473" y="566423"/>
                  <a:pt x="402160" y="564738"/>
                  <a:pt x="402160" y="562656"/>
                </a:cubicBezTo>
                <a:lnTo>
                  <a:pt x="402160" y="418622"/>
                </a:lnTo>
                <a:lnTo>
                  <a:pt x="441175" y="379664"/>
                </a:lnTo>
                <a:lnTo>
                  <a:pt x="441175" y="562656"/>
                </a:lnTo>
                <a:cubicBezTo>
                  <a:pt x="441175" y="586249"/>
                  <a:pt x="422015" y="605381"/>
                  <a:pt x="398388" y="605381"/>
                </a:cubicBezTo>
                <a:lnTo>
                  <a:pt x="42688" y="605381"/>
                </a:lnTo>
                <a:cubicBezTo>
                  <a:pt x="19160" y="605381"/>
                  <a:pt x="0" y="586249"/>
                  <a:pt x="0" y="562656"/>
                </a:cubicBezTo>
                <a:lnTo>
                  <a:pt x="0" y="42625"/>
                </a:lnTo>
                <a:cubicBezTo>
                  <a:pt x="0" y="19132"/>
                  <a:pt x="19160" y="0"/>
                  <a:pt x="4268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sz="2000" dirty="0">
              <a:cs typeface="+mn-ea"/>
              <a:sym typeface="+mn-lt"/>
            </a:endParaRPr>
          </a:p>
        </p:txBody>
      </p:sp>
      <p:sp>
        <p:nvSpPr>
          <p:cNvPr id="32" name="矩形 31"/>
          <p:cNvSpPr/>
          <p:nvPr/>
        </p:nvSpPr>
        <p:spPr>
          <a:xfrm>
            <a:off x="4758771" y="3701396"/>
            <a:ext cx="2945920" cy="829945"/>
          </a:xfrm>
          <a:prstGeom prst="rect">
            <a:avLst/>
          </a:prstGeom>
        </p:spPr>
        <p:txBody>
          <a:bodyPr wrap="square">
            <a:spAutoFit/>
            <a:scene3d>
              <a:camera prst="orthographicFront"/>
              <a:lightRig rig="threePt" dir="t"/>
            </a:scene3d>
            <a:sp3d contourW="12700"/>
          </a:bodyPr>
          <a:lstStyle/>
          <a:p>
            <a:pPr algn="ctr">
              <a:lnSpc>
                <a:spcPct val="120000"/>
              </a:lnSpc>
            </a:pPr>
            <a:r>
              <a:rPr lang="zh-CN" altLang="en-US" sz="2000" b="1" dirty="0">
                <a:solidFill>
                  <a:schemeClr val="bg1"/>
                </a:solidFill>
                <a:cs typeface="+mn-ea"/>
                <a:sym typeface="+mn-lt"/>
              </a:rPr>
              <a:t>Classroom observation method</a:t>
            </a:r>
            <a:endParaRPr lang="zh-CN" altLang="en-US" sz="2000" b="1" dirty="0">
              <a:solidFill>
                <a:schemeClr val="bg1"/>
              </a:solidFill>
              <a:cs typeface="+mn-ea"/>
              <a:sym typeface="+mn-lt"/>
            </a:endParaRPr>
          </a:p>
        </p:txBody>
      </p:sp>
      <p:sp>
        <p:nvSpPr>
          <p:cNvPr id="34" name="矩形 33"/>
          <p:cNvSpPr/>
          <p:nvPr/>
        </p:nvSpPr>
        <p:spPr>
          <a:xfrm rot="2700000">
            <a:off x="8664362" y="2667333"/>
            <a:ext cx="2187497" cy="2187498"/>
          </a:xfrm>
          <a:prstGeom prst="rect">
            <a:avLst/>
          </a:prstGeom>
          <a:solidFill>
            <a:srgbClr val="4F97CD"/>
          </a:solid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35" name="椭圆 13"/>
          <p:cNvSpPr/>
          <p:nvPr/>
        </p:nvSpPr>
        <p:spPr>
          <a:xfrm>
            <a:off x="9418037" y="2871447"/>
            <a:ext cx="680146" cy="630305"/>
          </a:xfrm>
          <a:custGeom>
            <a:avLst/>
            <a:gdLst>
              <a:gd name="T0" fmla="*/ 5404 w 6827"/>
              <a:gd name="T1" fmla="*/ 0 h 6336"/>
              <a:gd name="T2" fmla="*/ 1422 w 6827"/>
              <a:gd name="T3" fmla="*/ 0 h 6336"/>
              <a:gd name="T4" fmla="*/ 0 w 6827"/>
              <a:gd name="T5" fmla="*/ 1422 h 6336"/>
              <a:gd name="T6" fmla="*/ 0 w 6827"/>
              <a:gd name="T7" fmla="*/ 3698 h 6336"/>
              <a:gd name="T8" fmla="*/ 1422 w 6827"/>
              <a:gd name="T9" fmla="*/ 5120 h 6336"/>
              <a:gd name="T10" fmla="*/ 2276 w 6827"/>
              <a:gd name="T11" fmla="*/ 5120 h 6336"/>
              <a:gd name="T12" fmla="*/ 2560 w 6827"/>
              <a:gd name="T13" fmla="*/ 4836 h 6336"/>
              <a:gd name="T14" fmla="*/ 2276 w 6827"/>
              <a:gd name="T15" fmla="*/ 4551 h 6336"/>
              <a:gd name="T16" fmla="*/ 1422 w 6827"/>
              <a:gd name="T17" fmla="*/ 4551 h 6336"/>
              <a:gd name="T18" fmla="*/ 569 w 6827"/>
              <a:gd name="T19" fmla="*/ 3698 h 6336"/>
              <a:gd name="T20" fmla="*/ 569 w 6827"/>
              <a:gd name="T21" fmla="*/ 1422 h 6336"/>
              <a:gd name="T22" fmla="*/ 1422 w 6827"/>
              <a:gd name="T23" fmla="*/ 569 h 6336"/>
              <a:gd name="T24" fmla="*/ 5404 w 6827"/>
              <a:gd name="T25" fmla="*/ 569 h 6336"/>
              <a:gd name="T26" fmla="*/ 6258 w 6827"/>
              <a:gd name="T27" fmla="*/ 1422 h 6336"/>
              <a:gd name="T28" fmla="*/ 6258 w 6827"/>
              <a:gd name="T29" fmla="*/ 3698 h 6336"/>
              <a:gd name="T30" fmla="*/ 5404 w 6827"/>
              <a:gd name="T31" fmla="*/ 4551 h 6336"/>
              <a:gd name="T32" fmla="*/ 5404 w 6827"/>
              <a:gd name="T33" fmla="*/ 3698 h 6336"/>
              <a:gd name="T34" fmla="*/ 4962 w 6827"/>
              <a:gd name="T35" fmla="*/ 3461 h 6336"/>
              <a:gd name="T36" fmla="*/ 3256 w 6827"/>
              <a:gd name="T37" fmla="*/ 4599 h 6336"/>
              <a:gd name="T38" fmla="*/ 3256 w 6827"/>
              <a:gd name="T39" fmla="*/ 5072 h 6336"/>
              <a:gd name="T40" fmla="*/ 4962 w 6827"/>
              <a:gd name="T41" fmla="*/ 6210 h 6336"/>
              <a:gd name="T42" fmla="*/ 5404 w 6827"/>
              <a:gd name="T43" fmla="*/ 5974 h 6336"/>
              <a:gd name="T44" fmla="*/ 5404 w 6827"/>
              <a:gd name="T45" fmla="*/ 5120 h 6336"/>
              <a:gd name="T46" fmla="*/ 6827 w 6827"/>
              <a:gd name="T47" fmla="*/ 3698 h 6336"/>
              <a:gd name="T48" fmla="*/ 6827 w 6827"/>
              <a:gd name="T49" fmla="*/ 1422 h 6336"/>
              <a:gd name="T50" fmla="*/ 5404 w 6827"/>
              <a:gd name="T51" fmla="*/ 0 h 6336"/>
              <a:gd name="T52" fmla="*/ 4836 w 6827"/>
              <a:gd name="T53" fmla="*/ 5442 h 6336"/>
              <a:gd name="T54" fmla="*/ 3926 w 6827"/>
              <a:gd name="T55" fmla="*/ 4836 h 6336"/>
              <a:gd name="T56" fmla="*/ 4836 w 6827"/>
              <a:gd name="T57" fmla="*/ 4229 h 6336"/>
              <a:gd name="T58" fmla="*/ 4836 w 6827"/>
              <a:gd name="T59" fmla="*/ 5442 h 6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827" h="6336">
                <a:moveTo>
                  <a:pt x="5404" y="0"/>
                </a:moveTo>
                <a:lnTo>
                  <a:pt x="1422" y="0"/>
                </a:lnTo>
                <a:cubicBezTo>
                  <a:pt x="637" y="0"/>
                  <a:pt x="0" y="637"/>
                  <a:pt x="0" y="1422"/>
                </a:cubicBezTo>
                <a:lnTo>
                  <a:pt x="0" y="3698"/>
                </a:lnTo>
                <a:cubicBezTo>
                  <a:pt x="0" y="4483"/>
                  <a:pt x="637" y="5120"/>
                  <a:pt x="1422" y="5120"/>
                </a:cubicBezTo>
                <a:lnTo>
                  <a:pt x="2276" y="5120"/>
                </a:lnTo>
                <a:cubicBezTo>
                  <a:pt x="2433" y="5120"/>
                  <a:pt x="2560" y="4993"/>
                  <a:pt x="2560" y="4836"/>
                </a:cubicBezTo>
                <a:cubicBezTo>
                  <a:pt x="2560" y="4679"/>
                  <a:pt x="2433" y="4551"/>
                  <a:pt x="2276" y="4551"/>
                </a:cubicBezTo>
                <a:lnTo>
                  <a:pt x="1422" y="4551"/>
                </a:lnTo>
                <a:cubicBezTo>
                  <a:pt x="951" y="4551"/>
                  <a:pt x="569" y="4169"/>
                  <a:pt x="569" y="3698"/>
                </a:cubicBezTo>
                <a:lnTo>
                  <a:pt x="569" y="1422"/>
                </a:lnTo>
                <a:cubicBezTo>
                  <a:pt x="569" y="951"/>
                  <a:pt x="951" y="569"/>
                  <a:pt x="1422" y="569"/>
                </a:cubicBezTo>
                <a:lnTo>
                  <a:pt x="5404" y="569"/>
                </a:lnTo>
                <a:cubicBezTo>
                  <a:pt x="5876" y="569"/>
                  <a:pt x="6258" y="951"/>
                  <a:pt x="6258" y="1422"/>
                </a:cubicBezTo>
                <a:lnTo>
                  <a:pt x="6258" y="3698"/>
                </a:lnTo>
                <a:cubicBezTo>
                  <a:pt x="6258" y="4169"/>
                  <a:pt x="5876" y="4551"/>
                  <a:pt x="5404" y="4551"/>
                </a:cubicBezTo>
                <a:lnTo>
                  <a:pt x="5404" y="3698"/>
                </a:lnTo>
                <a:cubicBezTo>
                  <a:pt x="5404" y="3471"/>
                  <a:pt x="5151" y="3335"/>
                  <a:pt x="4962" y="3461"/>
                </a:cubicBezTo>
                <a:lnTo>
                  <a:pt x="3256" y="4599"/>
                </a:lnTo>
                <a:cubicBezTo>
                  <a:pt x="3087" y="4712"/>
                  <a:pt x="3087" y="4960"/>
                  <a:pt x="3256" y="5072"/>
                </a:cubicBezTo>
                <a:lnTo>
                  <a:pt x="4962" y="6210"/>
                </a:lnTo>
                <a:cubicBezTo>
                  <a:pt x="5151" y="6336"/>
                  <a:pt x="5404" y="6201"/>
                  <a:pt x="5404" y="5974"/>
                </a:cubicBezTo>
                <a:lnTo>
                  <a:pt x="5404" y="5120"/>
                </a:lnTo>
                <a:cubicBezTo>
                  <a:pt x="6190" y="5120"/>
                  <a:pt x="6827" y="4483"/>
                  <a:pt x="6827" y="3698"/>
                </a:cubicBezTo>
                <a:lnTo>
                  <a:pt x="6827" y="1422"/>
                </a:lnTo>
                <a:cubicBezTo>
                  <a:pt x="6827" y="637"/>
                  <a:pt x="6190" y="0"/>
                  <a:pt x="5404" y="0"/>
                </a:cubicBezTo>
                <a:close/>
                <a:moveTo>
                  <a:pt x="4836" y="5442"/>
                </a:moveTo>
                <a:lnTo>
                  <a:pt x="3926" y="4836"/>
                </a:lnTo>
                <a:lnTo>
                  <a:pt x="4836" y="4229"/>
                </a:lnTo>
                <a:lnTo>
                  <a:pt x="4836" y="544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sz="2000" dirty="0">
              <a:cs typeface="+mn-ea"/>
              <a:sym typeface="+mn-lt"/>
            </a:endParaRPr>
          </a:p>
        </p:txBody>
      </p:sp>
      <p:sp>
        <p:nvSpPr>
          <p:cNvPr id="36" name="矩形 35"/>
          <p:cNvSpPr/>
          <p:nvPr/>
        </p:nvSpPr>
        <p:spPr>
          <a:xfrm>
            <a:off x="8285151" y="3701396"/>
            <a:ext cx="2945920" cy="829945"/>
          </a:xfrm>
          <a:prstGeom prst="rect">
            <a:avLst/>
          </a:prstGeom>
        </p:spPr>
        <p:txBody>
          <a:bodyPr wrap="square">
            <a:spAutoFit/>
            <a:scene3d>
              <a:camera prst="orthographicFront"/>
              <a:lightRig rig="threePt" dir="t"/>
            </a:scene3d>
            <a:sp3d contourW="12700"/>
          </a:bodyPr>
          <a:lstStyle/>
          <a:p>
            <a:pPr algn="ctr">
              <a:lnSpc>
                <a:spcPct val="120000"/>
              </a:lnSpc>
            </a:pPr>
            <a:r>
              <a:rPr lang="zh-CN" altLang="en-US" sz="2000" b="1" dirty="0">
                <a:solidFill>
                  <a:schemeClr val="bg1"/>
                </a:solidFill>
                <a:cs typeface="+mn-ea"/>
                <a:sym typeface="+mn-lt"/>
              </a:rPr>
              <a:t>Teaching </a:t>
            </a:r>
            <a:r>
              <a:rPr lang="en-US" altLang="zh-CN" sz="2000" b="1" dirty="0">
                <a:solidFill>
                  <a:schemeClr val="bg1"/>
                </a:solidFill>
                <a:cs typeface="+mn-ea"/>
                <a:sym typeface="+mn-lt"/>
              </a:rPr>
              <a:t>Journal</a:t>
            </a:r>
            <a:r>
              <a:rPr lang="zh-CN" altLang="en-US" sz="2000" b="1" dirty="0">
                <a:solidFill>
                  <a:schemeClr val="bg1"/>
                </a:solidFill>
                <a:cs typeface="+mn-ea"/>
                <a:sym typeface="+mn-lt"/>
              </a:rPr>
              <a:t> </a:t>
            </a:r>
            <a:endParaRPr lang="zh-CN" altLang="en-US" sz="2000" b="1" dirty="0">
              <a:solidFill>
                <a:schemeClr val="bg1"/>
              </a:solidFill>
              <a:cs typeface="+mn-ea"/>
              <a:sym typeface="+mn-lt"/>
            </a:endParaRPr>
          </a:p>
          <a:p>
            <a:pPr algn="ctr">
              <a:lnSpc>
                <a:spcPct val="120000"/>
              </a:lnSpc>
            </a:pPr>
            <a:r>
              <a:rPr lang="zh-CN" altLang="en-US" sz="2000" b="1" dirty="0">
                <a:solidFill>
                  <a:schemeClr val="bg1"/>
                </a:solidFill>
                <a:cs typeface="+mn-ea"/>
                <a:sym typeface="+mn-lt"/>
              </a:rPr>
              <a:t>method</a:t>
            </a:r>
            <a:endParaRPr lang="zh-CN" altLang="en-US" sz="2000" b="1" dirty="0">
              <a:solidFill>
                <a:schemeClr val="bg1"/>
              </a:solidFill>
              <a:cs typeface="+mn-ea"/>
              <a:sym typeface="+mn-lt"/>
            </a:endParaRPr>
          </a:p>
        </p:txBody>
      </p:sp>
      <p:sp>
        <p:nvSpPr>
          <p:cNvPr id="38" name="矩形 37"/>
          <p:cNvSpPr/>
          <p:nvPr/>
        </p:nvSpPr>
        <p:spPr>
          <a:xfrm rot="2700000">
            <a:off x="3902461" y="2255045"/>
            <a:ext cx="1132159" cy="1132160"/>
          </a:xfrm>
          <a:prstGeom prst="rect">
            <a:avLst/>
          </a:prstGeom>
          <a:blipFill>
            <a:blip r:embed="rId1" cstate="screen"/>
            <a:srcRect/>
            <a:stretch>
              <a:fillRect/>
            </a:stretch>
          </a:blip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39" name="矩形 38"/>
          <p:cNvSpPr/>
          <p:nvPr/>
        </p:nvSpPr>
        <p:spPr>
          <a:xfrm rot="2700000">
            <a:off x="7428841" y="2255045"/>
            <a:ext cx="1132159" cy="1132160"/>
          </a:xfrm>
          <a:prstGeom prst="rect">
            <a:avLst/>
          </a:prstGeom>
          <a:blipFill>
            <a:blip r:embed="rId2" cstate="screen"/>
            <a:srcRect/>
            <a:stretch>
              <a:fillRect/>
            </a:stretch>
          </a:blip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40" name="矩形 39"/>
          <p:cNvSpPr/>
          <p:nvPr/>
        </p:nvSpPr>
        <p:spPr>
          <a:xfrm rot="2700000">
            <a:off x="3902461" y="4132947"/>
            <a:ext cx="1132159" cy="1132160"/>
          </a:xfrm>
          <a:prstGeom prst="rect">
            <a:avLst/>
          </a:prstGeom>
          <a:blipFill>
            <a:blip r:embed="rId3" cstate="screen"/>
            <a:srcRect/>
            <a:stretch>
              <a:fillRect/>
            </a:stretch>
          </a:blip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
        <p:nvSpPr>
          <p:cNvPr id="41" name="矩形 40"/>
          <p:cNvSpPr/>
          <p:nvPr/>
        </p:nvSpPr>
        <p:spPr>
          <a:xfrm rot="2700000">
            <a:off x="7428841" y="4132947"/>
            <a:ext cx="1132159" cy="1132160"/>
          </a:xfrm>
          <a:prstGeom prst="rect">
            <a:avLst/>
          </a:prstGeom>
          <a:blipFill>
            <a:blip r:embed="rId4" cstate="screen"/>
            <a:srcRect/>
            <a:stretch>
              <a:fillRect/>
            </a:stretch>
          </a:blipFill>
          <a:ln>
            <a:noFill/>
          </a:ln>
          <a:effectLst>
            <a:outerShdw blurRad="254000" dist="635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dirty="0">
              <a:cs typeface="+mn-ea"/>
              <a:sym typeface="+mn-lt"/>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0" fill="hold"/>
                                        <p:tgtEl>
                                          <p:spTgt spid="20"/>
                                        </p:tgtEl>
                                        <p:attrNameLst>
                                          <p:attrName>ppt_x</p:attrName>
                                        </p:attrNameLst>
                                      </p:cBhvr>
                                      <p:tavLst>
                                        <p:tav tm="0">
                                          <p:val>
                                            <p:strVal val="0-#ppt_w/2"/>
                                          </p:val>
                                        </p:tav>
                                        <p:tav tm="100000">
                                          <p:val>
                                            <p:strVal val="#ppt_x"/>
                                          </p:val>
                                        </p:tav>
                                      </p:tavLst>
                                    </p:anim>
                                    <p:anim calcmode="lin" valueType="num">
                                      <p:cBhvr additive="base">
                                        <p:cTn id="8" dur="1000" fill="hold"/>
                                        <p:tgtEl>
                                          <p:spTgt spid="20"/>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1"/>
                                        </p:tgtEl>
                                        <p:attrNameLst>
                                          <p:attrName>style.visibility</p:attrName>
                                        </p:attrNameLst>
                                      </p:cBhvr>
                                      <p:to>
                                        <p:strVal val="visible"/>
                                      </p:to>
                                    </p:set>
                                    <p:anim calcmode="lin" valueType="num">
                                      <p:cBhvr additive="base">
                                        <p:cTn id="11" dur="1000" fill="hold"/>
                                        <p:tgtEl>
                                          <p:spTgt spid="21"/>
                                        </p:tgtEl>
                                        <p:attrNameLst>
                                          <p:attrName>ppt_x</p:attrName>
                                        </p:attrNameLst>
                                      </p:cBhvr>
                                      <p:tavLst>
                                        <p:tav tm="0">
                                          <p:val>
                                            <p:strVal val="0-#ppt_w/2"/>
                                          </p:val>
                                        </p:tav>
                                        <p:tav tm="100000">
                                          <p:val>
                                            <p:strVal val="#ppt_x"/>
                                          </p:val>
                                        </p:tav>
                                      </p:tavLst>
                                    </p:anim>
                                    <p:anim calcmode="lin" valueType="num">
                                      <p:cBhvr additive="base">
                                        <p:cTn id="12" dur="1000" fill="hold"/>
                                        <p:tgtEl>
                                          <p:spTgt spid="21"/>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1000" fill="hold"/>
                                        <p:tgtEl>
                                          <p:spTgt spid="22"/>
                                        </p:tgtEl>
                                        <p:attrNameLst>
                                          <p:attrName>ppt_x</p:attrName>
                                        </p:attrNameLst>
                                      </p:cBhvr>
                                      <p:tavLst>
                                        <p:tav tm="0">
                                          <p:val>
                                            <p:strVal val="0-#ppt_w/2"/>
                                          </p:val>
                                        </p:tav>
                                        <p:tav tm="100000">
                                          <p:val>
                                            <p:strVal val="#ppt_x"/>
                                          </p:val>
                                        </p:tav>
                                      </p:tavLst>
                                    </p:anim>
                                    <p:anim calcmode="lin" valueType="num">
                                      <p:cBhvr additive="base">
                                        <p:cTn id="16" dur="1000" fill="hold"/>
                                        <p:tgtEl>
                                          <p:spTgt spid="22"/>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5"/>
                                        </p:tgtEl>
                                        <p:attrNameLst>
                                          <p:attrName>style.visibility</p:attrName>
                                        </p:attrNameLst>
                                      </p:cBhvr>
                                      <p:to>
                                        <p:strVal val="visible"/>
                                      </p:to>
                                    </p:set>
                                    <p:anim calcmode="lin" valueType="num">
                                      <p:cBhvr additive="base">
                                        <p:cTn id="19" dur="1000" fill="hold"/>
                                        <p:tgtEl>
                                          <p:spTgt spid="25"/>
                                        </p:tgtEl>
                                        <p:attrNameLst>
                                          <p:attrName>ppt_x</p:attrName>
                                        </p:attrNameLst>
                                      </p:cBhvr>
                                      <p:tavLst>
                                        <p:tav tm="0">
                                          <p:val>
                                            <p:strVal val="0-#ppt_w/2"/>
                                          </p:val>
                                        </p:tav>
                                        <p:tav tm="100000">
                                          <p:val>
                                            <p:strVal val="#ppt_x"/>
                                          </p:val>
                                        </p:tav>
                                      </p:tavLst>
                                    </p:anim>
                                    <p:anim calcmode="lin" valueType="num">
                                      <p:cBhvr additive="base">
                                        <p:cTn id="20" dur="1000" fill="hold"/>
                                        <p:tgtEl>
                                          <p:spTgt spid="25"/>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6"/>
                                        </p:tgtEl>
                                        <p:attrNameLst>
                                          <p:attrName>style.visibility</p:attrName>
                                        </p:attrNameLst>
                                      </p:cBhvr>
                                      <p:to>
                                        <p:strVal val="visible"/>
                                      </p:to>
                                    </p:set>
                                    <p:anim calcmode="lin" valueType="num">
                                      <p:cBhvr additive="base">
                                        <p:cTn id="23" dur="1000" fill="hold"/>
                                        <p:tgtEl>
                                          <p:spTgt spid="26"/>
                                        </p:tgtEl>
                                        <p:attrNameLst>
                                          <p:attrName>ppt_x</p:attrName>
                                        </p:attrNameLst>
                                      </p:cBhvr>
                                      <p:tavLst>
                                        <p:tav tm="0">
                                          <p:val>
                                            <p:strVal val="0-#ppt_w/2"/>
                                          </p:val>
                                        </p:tav>
                                        <p:tav tm="100000">
                                          <p:val>
                                            <p:strVal val="#ppt_x"/>
                                          </p:val>
                                        </p:tav>
                                      </p:tavLst>
                                    </p:anim>
                                    <p:anim calcmode="lin" valueType="num">
                                      <p:cBhvr additive="base">
                                        <p:cTn id="24" dur="1000" fill="hold"/>
                                        <p:tgtEl>
                                          <p:spTgt spid="26"/>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32"/>
                                        </p:tgtEl>
                                        <p:attrNameLst>
                                          <p:attrName>style.visibility</p:attrName>
                                        </p:attrNameLst>
                                      </p:cBhvr>
                                      <p:to>
                                        <p:strVal val="visible"/>
                                      </p:to>
                                    </p:set>
                                    <p:anim calcmode="lin" valueType="num">
                                      <p:cBhvr additive="base">
                                        <p:cTn id="27" dur="1000" fill="hold"/>
                                        <p:tgtEl>
                                          <p:spTgt spid="32"/>
                                        </p:tgtEl>
                                        <p:attrNameLst>
                                          <p:attrName>ppt_x</p:attrName>
                                        </p:attrNameLst>
                                      </p:cBhvr>
                                      <p:tavLst>
                                        <p:tav tm="0">
                                          <p:val>
                                            <p:strVal val="0-#ppt_w/2"/>
                                          </p:val>
                                        </p:tav>
                                        <p:tav tm="100000">
                                          <p:val>
                                            <p:strVal val="#ppt_x"/>
                                          </p:val>
                                        </p:tav>
                                      </p:tavLst>
                                    </p:anim>
                                    <p:anim calcmode="lin" valueType="num">
                                      <p:cBhvr additive="base">
                                        <p:cTn id="28" dur="1000" fill="hold"/>
                                        <p:tgtEl>
                                          <p:spTgt spid="32"/>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4"/>
                                        </p:tgtEl>
                                        <p:attrNameLst>
                                          <p:attrName>style.visibility</p:attrName>
                                        </p:attrNameLst>
                                      </p:cBhvr>
                                      <p:to>
                                        <p:strVal val="visible"/>
                                      </p:to>
                                    </p:set>
                                    <p:anim calcmode="lin" valueType="num">
                                      <p:cBhvr additive="base">
                                        <p:cTn id="31" dur="1000" fill="hold"/>
                                        <p:tgtEl>
                                          <p:spTgt spid="34"/>
                                        </p:tgtEl>
                                        <p:attrNameLst>
                                          <p:attrName>ppt_x</p:attrName>
                                        </p:attrNameLst>
                                      </p:cBhvr>
                                      <p:tavLst>
                                        <p:tav tm="0">
                                          <p:val>
                                            <p:strVal val="0-#ppt_w/2"/>
                                          </p:val>
                                        </p:tav>
                                        <p:tav tm="100000">
                                          <p:val>
                                            <p:strVal val="#ppt_x"/>
                                          </p:val>
                                        </p:tav>
                                      </p:tavLst>
                                    </p:anim>
                                    <p:anim calcmode="lin" valueType="num">
                                      <p:cBhvr additive="base">
                                        <p:cTn id="32" dur="1000" fill="hold"/>
                                        <p:tgtEl>
                                          <p:spTgt spid="34"/>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5"/>
                                        </p:tgtEl>
                                        <p:attrNameLst>
                                          <p:attrName>style.visibility</p:attrName>
                                        </p:attrNameLst>
                                      </p:cBhvr>
                                      <p:to>
                                        <p:strVal val="visible"/>
                                      </p:to>
                                    </p:set>
                                    <p:anim calcmode="lin" valueType="num">
                                      <p:cBhvr additive="base">
                                        <p:cTn id="35" dur="1000" fill="hold"/>
                                        <p:tgtEl>
                                          <p:spTgt spid="35"/>
                                        </p:tgtEl>
                                        <p:attrNameLst>
                                          <p:attrName>ppt_x</p:attrName>
                                        </p:attrNameLst>
                                      </p:cBhvr>
                                      <p:tavLst>
                                        <p:tav tm="0">
                                          <p:val>
                                            <p:strVal val="0-#ppt_w/2"/>
                                          </p:val>
                                        </p:tav>
                                        <p:tav tm="100000">
                                          <p:val>
                                            <p:strVal val="#ppt_x"/>
                                          </p:val>
                                        </p:tav>
                                      </p:tavLst>
                                    </p:anim>
                                    <p:anim calcmode="lin" valueType="num">
                                      <p:cBhvr additive="base">
                                        <p:cTn id="36" dur="1000" fill="hold"/>
                                        <p:tgtEl>
                                          <p:spTgt spid="35"/>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36"/>
                                        </p:tgtEl>
                                        <p:attrNameLst>
                                          <p:attrName>style.visibility</p:attrName>
                                        </p:attrNameLst>
                                      </p:cBhvr>
                                      <p:to>
                                        <p:strVal val="visible"/>
                                      </p:to>
                                    </p:set>
                                    <p:anim calcmode="lin" valueType="num">
                                      <p:cBhvr additive="base">
                                        <p:cTn id="39" dur="1000" fill="hold"/>
                                        <p:tgtEl>
                                          <p:spTgt spid="36"/>
                                        </p:tgtEl>
                                        <p:attrNameLst>
                                          <p:attrName>ppt_x</p:attrName>
                                        </p:attrNameLst>
                                      </p:cBhvr>
                                      <p:tavLst>
                                        <p:tav tm="0">
                                          <p:val>
                                            <p:strVal val="0-#ppt_w/2"/>
                                          </p:val>
                                        </p:tav>
                                        <p:tav tm="100000">
                                          <p:val>
                                            <p:strVal val="#ppt_x"/>
                                          </p:val>
                                        </p:tav>
                                      </p:tavLst>
                                    </p:anim>
                                    <p:anim calcmode="lin" valueType="num">
                                      <p:cBhvr additive="base">
                                        <p:cTn id="40" dur="1000" fill="hold"/>
                                        <p:tgtEl>
                                          <p:spTgt spid="36"/>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0"/>
                                  </p:stCondLst>
                                  <p:childTnLst>
                                    <p:set>
                                      <p:cBhvr>
                                        <p:cTn id="42" dur="1" fill="hold">
                                          <p:stCondLst>
                                            <p:cond delay="0"/>
                                          </p:stCondLst>
                                        </p:cTn>
                                        <p:tgtEl>
                                          <p:spTgt spid="38"/>
                                        </p:tgtEl>
                                        <p:attrNameLst>
                                          <p:attrName>style.visibility</p:attrName>
                                        </p:attrNameLst>
                                      </p:cBhvr>
                                      <p:to>
                                        <p:strVal val="visible"/>
                                      </p:to>
                                    </p:set>
                                    <p:anim calcmode="lin" valueType="num">
                                      <p:cBhvr additive="base">
                                        <p:cTn id="43" dur="1000" fill="hold"/>
                                        <p:tgtEl>
                                          <p:spTgt spid="38"/>
                                        </p:tgtEl>
                                        <p:attrNameLst>
                                          <p:attrName>ppt_x</p:attrName>
                                        </p:attrNameLst>
                                      </p:cBhvr>
                                      <p:tavLst>
                                        <p:tav tm="0">
                                          <p:val>
                                            <p:strVal val="0-#ppt_w/2"/>
                                          </p:val>
                                        </p:tav>
                                        <p:tav tm="100000">
                                          <p:val>
                                            <p:strVal val="#ppt_x"/>
                                          </p:val>
                                        </p:tav>
                                      </p:tavLst>
                                    </p:anim>
                                    <p:anim calcmode="lin" valueType="num">
                                      <p:cBhvr additive="base">
                                        <p:cTn id="44" dur="1000" fill="hold"/>
                                        <p:tgtEl>
                                          <p:spTgt spid="38"/>
                                        </p:tgtEl>
                                        <p:attrNameLst>
                                          <p:attrName>ppt_y</p:attrName>
                                        </p:attrNameLst>
                                      </p:cBhvr>
                                      <p:tavLst>
                                        <p:tav tm="0">
                                          <p:val>
                                            <p:strVal val="#ppt_y"/>
                                          </p:val>
                                        </p:tav>
                                        <p:tav tm="100000">
                                          <p:val>
                                            <p:strVal val="#ppt_y"/>
                                          </p:val>
                                        </p:tav>
                                      </p:tavLst>
                                    </p:anim>
                                  </p:childTnLst>
                                </p:cTn>
                              </p:par>
                              <p:par>
                                <p:cTn id="45" presetID="2" presetClass="entr" presetSubtype="8" fill="hold" grpId="0" nodeType="withEffect">
                                  <p:stCondLst>
                                    <p:cond delay="0"/>
                                  </p:stCondLst>
                                  <p:childTnLst>
                                    <p:set>
                                      <p:cBhvr>
                                        <p:cTn id="46" dur="1" fill="hold">
                                          <p:stCondLst>
                                            <p:cond delay="0"/>
                                          </p:stCondLst>
                                        </p:cTn>
                                        <p:tgtEl>
                                          <p:spTgt spid="39"/>
                                        </p:tgtEl>
                                        <p:attrNameLst>
                                          <p:attrName>style.visibility</p:attrName>
                                        </p:attrNameLst>
                                      </p:cBhvr>
                                      <p:to>
                                        <p:strVal val="visible"/>
                                      </p:to>
                                    </p:set>
                                    <p:anim calcmode="lin" valueType="num">
                                      <p:cBhvr additive="base">
                                        <p:cTn id="47" dur="1000" fill="hold"/>
                                        <p:tgtEl>
                                          <p:spTgt spid="39"/>
                                        </p:tgtEl>
                                        <p:attrNameLst>
                                          <p:attrName>ppt_x</p:attrName>
                                        </p:attrNameLst>
                                      </p:cBhvr>
                                      <p:tavLst>
                                        <p:tav tm="0">
                                          <p:val>
                                            <p:strVal val="0-#ppt_w/2"/>
                                          </p:val>
                                        </p:tav>
                                        <p:tav tm="100000">
                                          <p:val>
                                            <p:strVal val="#ppt_x"/>
                                          </p:val>
                                        </p:tav>
                                      </p:tavLst>
                                    </p:anim>
                                    <p:anim calcmode="lin" valueType="num">
                                      <p:cBhvr additive="base">
                                        <p:cTn id="48" dur="1000" fill="hold"/>
                                        <p:tgtEl>
                                          <p:spTgt spid="39"/>
                                        </p:tgtEl>
                                        <p:attrNameLst>
                                          <p:attrName>ppt_y</p:attrName>
                                        </p:attrNameLst>
                                      </p:cBhvr>
                                      <p:tavLst>
                                        <p:tav tm="0">
                                          <p:val>
                                            <p:strVal val="#ppt_y"/>
                                          </p:val>
                                        </p:tav>
                                        <p:tav tm="100000">
                                          <p:val>
                                            <p:strVal val="#ppt_y"/>
                                          </p:val>
                                        </p:tav>
                                      </p:tavLst>
                                    </p:anim>
                                  </p:childTnLst>
                                </p:cTn>
                              </p:par>
                              <p:par>
                                <p:cTn id="49" presetID="2" presetClass="entr" presetSubtype="8" fill="hold" grpId="0" nodeType="withEffect">
                                  <p:stCondLst>
                                    <p:cond delay="0"/>
                                  </p:stCondLst>
                                  <p:childTnLst>
                                    <p:set>
                                      <p:cBhvr>
                                        <p:cTn id="50" dur="1" fill="hold">
                                          <p:stCondLst>
                                            <p:cond delay="0"/>
                                          </p:stCondLst>
                                        </p:cTn>
                                        <p:tgtEl>
                                          <p:spTgt spid="40"/>
                                        </p:tgtEl>
                                        <p:attrNameLst>
                                          <p:attrName>style.visibility</p:attrName>
                                        </p:attrNameLst>
                                      </p:cBhvr>
                                      <p:to>
                                        <p:strVal val="visible"/>
                                      </p:to>
                                    </p:set>
                                    <p:anim calcmode="lin" valueType="num">
                                      <p:cBhvr additive="base">
                                        <p:cTn id="51" dur="1000" fill="hold"/>
                                        <p:tgtEl>
                                          <p:spTgt spid="40"/>
                                        </p:tgtEl>
                                        <p:attrNameLst>
                                          <p:attrName>ppt_x</p:attrName>
                                        </p:attrNameLst>
                                      </p:cBhvr>
                                      <p:tavLst>
                                        <p:tav tm="0">
                                          <p:val>
                                            <p:strVal val="0-#ppt_w/2"/>
                                          </p:val>
                                        </p:tav>
                                        <p:tav tm="100000">
                                          <p:val>
                                            <p:strVal val="#ppt_x"/>
                                          </p:val>
                                        </p:tav>
                                      </p:tavLst>
                                    </p:anim>
                                    <p:anim calcmode="lin" valueType="num">
                                      <p:cBhvr additive="base">
                                        <p:cTn id="52" dur="1000" fill="hold"/>
                                        <p:tgtEl>
                                          <p:spTgt spid="40"/>
                                        </p:tgtEl>
                                        <p:attrNameLst>
                                          <p:attrName>ppt_y</p:attrName>
                                        </p:attrNameLst>
                                      </p:cBhvr>
                                      <p:tavLst>
                                        <p:tav tm="0">
                                          <p:val>
                                            <p:strVal val="#ppt_y"/>
                                          </p:val>
                                        </p:tav>
                                        <p:tav tm="100000">
                                          <p:val>
                                            <p:strVal val="#ppt_y"/>
                                          </p:val>
                                        </p:tav>
                                      </p:tavLst>
                                    </p:anim>
                                  </p:childTnLst>
                                </p:cTn>
                              </p:par>
                              <p:par>
                                <p:cTn id="53" presetID="2" presetClass="entr" presetSubtype="8" fill="hold" grpId="0" nodeType="withEffect">
                                  <p:stCondLst>
                                    <p:cond delay="0"/>
                                  </p:stCondLst>
                                  <p:childTnLst>
                                    <p:set>
                                      <p:cBhvr>
                                        <p:cTn id="54" dur="1" fill="hold">
                                          <p:stCondLst>
                                            <p:cond delay="0"/>
                                          </p:stCondLst>
                                        </p:cTn>
                                        <p:tgtEl>
                                          <p:spTgt spid="41"/>
                                        </p:tgtEl>
                                        <p:attrNameLst>
                                          <p:attrName>style.visibility</p:attrName>
                                        </p:attrNameLst>
                                      </p:cBhvr>
                                      <p:to>
                                        <p:strVal val="visible"/>
                                      </p:to>
                                    </p:set>
                                    <p:anim calcmode="lin" valueType="num">
                                      <p:cBhvr additive="base">
                                        <p:cTn id="55" dur="1000" fill="hold"/>
                                        <p:tgtEl>
                                          <p:spTgt spid="41"/>
                                        </p:tgtEl>
                                        <p:attrNameLst>
                                          <p:attrName>ppt_x</p:attrName>
                                        </p:attrNameLst>
                                      </p:cBhvr>
                                      <p:tavLst>
                                        <p:tav tm="0">
                                          <p:val>
                                            <p:strVal val="0-#ppt_w/2"/>
                                          </p:val>
                                        </p:tav>
                                        <p:tav tm="100000">
                                          <p:val>
                                            <p:strVal val="#ppt_x"/>
                                          </p:val>
                                        </p:tav>
                                      </p:tavLst>
                                    </p:anim>
                                    <p:anim calcmode="lin" valueType="num">
                                      <p:cBhvr additive="base">
                                        <p:cTn id="56" dur="1000" fill="hold"/>
                                        <p:tgtEl>
                                          <p:spTgt spid="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p:bldP spid="25" grpId="0" animBg="1"/>
      <p:bldP spid="26" grpId="0" animBg="1"/>
      <p:bldP spid="32" grpId="0"/>
      <p:bldP spid="34" grpId="0" animBg="1"/>
      <p:bldP spid="35" grpId="0" animBg="1"/>
      <p:bldP spid="36" grpId="0"/>
      <p:bldP spid="38" grpId="0" animBg="1"/>
      <p:bldP spid="39" grpId="0" animBg="1"/>
      <p:bldP spid="40" grpId="0" animBg="1"/>
      <p:bldP spid="4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400704"/>
            <a:ext cx="3256546" cy="605847"/>
            <a:chOff x="561476" y="400704"/>
            <a:chExt cx="3256546" cy="605847"/>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251285" y="400704"/>
              <a:ext cx="2566737" cy="52197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S</a:t>
              </a: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ettings</a:t>
              </a:r>
              <a:endPar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sp>
        <p:nvSpPr>
          <p:cNvPr id="8" name="TextBox 10"/>
          <p:cNvSpPr txBox="1"/>
          <p:nvPr/>
        </p:nvSpPr>
        <p:spPr>
          <a:xfrm>
            <a:off x="4133215" y="3385820"/>
            <a:ext cx="2720975" cy="2214880"/>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0" cap="none" spc="0" normalizeH="0" baseline="0" noProof="0" dirty="0">
                <a:ln>
                  <a:noFill/>
                </a:ln>
                <a:solidFill>
                  <a:prstClr val="black">
                    <a:lumMod val="65000"/>
                    <a:lumOff val="35000"/>
                  </a:prstClr>
                </a:solidFill>
                <a:effectLst/>
                <a:uLnTx/>
                <a:uFillTx/>
                <a:cs typeface="+mn-ea"/>
                <a:sym typeface="+mn-lt"/>
              </a:rPr>
              <a:t>Classroom observation</a:t>
            </a:r>
            <a:endParaRPr kumimoji="0" lang="zh-CN" altLang="en-US" sz="2000" b="1" i="0" u="none" strike="noStrike" kern="0" cap="none" spc="0" normalizeH="0" baseline="0" noProof="0" dirty="0">
              <a:ln>
                <a:noFill/>
              </a:ln>
              <a:solidFill>
                <a:prstClr val="black">
                  <a:lumMod val="65000"/>
                  <a:lumOff val="35000"/>
                </a:prstClr>
              </a:solidFill>
              <a:effectLst/>
              <a:uLnTx/>
              <a:uFillTx/>
              <a:cs typeface="+mn-ea"/>
              <a:sym typeface="+mn-lt"/>
            </a:endParaRPr>
          </a:p>
          <a:p>
            <a:pPr marL="0" marR="0" lvl="0" indent="0" algn="ctr" defTabSz="914400" rtl="0" eaLnBrk="1" fontAlgn="auto" latinLnBrk="0" hangingPunct="1">
              <a:lnSpc>
                <a:spcPct val="150000"/>
              </a:lnSpc>
              <a:spcBef>
                <a:spcPts val="0"/>
              </a:spcBef>
              <a:spcAft>
                <a:spcPts val="0"/>
              </a:spcAft>
              <a:buClrTx/>
              <a:buSzTx/>
              <a:buFontTx/>
              <a:buNone/>
              <a:defRPr/>
            </a:pPr>
            <a:endParaRPr kumimoji="0" lang="zh-CN" altLang="en-US" sz="2000" b="1" i="0" u="none" strike="noStrike" kern="0" cap="none" spc="0" normalizeH="0" baseline="0" noProof="0" dirty="0">
              <a:ln>
                <a:noFill/>
              </a:ln>
              <a:solidFill>
                <a:prstClr val="black">
                  <a:lumMod val="65000"/>
                  <a:lumOff val="35000"/>
                </a:prstClr>
              </a:solidFill>
              <a:effectLst/>
              <a:uLnTx/>
              <a:uFillTx/>
              <a:cs typeface="+mn-ea"/>
              <a:sym typeface="+mn-lt"/>
            </a:endParaRPr>
          </a:p>
          <a:p>
            <a:pPr marL="0" marR="0" lvl="0" indent="0" algn="ctr"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Classes taught by English teachers</a:t>
            </a:r>
            <a:endParaRPr kumimoji="0" lang="zh-CN" altLang="en-US" sz="16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sp>
        <p:nvSpPr>
          <p:cNvPr id="9" name="TextBox 17"/>
          <p:cNvSpPr txBox="1"/>
          <p:nvPr/>
        </p:nvSpPr>
        <p:spPr>
          <a:xfrm>
            <a:off x="1045210" y="3385820"/>
            <a:ext cx="2517775" cy="2030095"/>
          </a:xfrm>
          <a:prstGeom prst="rect">
            <a:avLst/>
          </a:prstGeom>
          <a:noFill/>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0" cap="none" spc="0" normalizeH="0" baseline="0" noProof="0" dirty="0">
                <a:ln>
                  <a:noFill/>
                </a:ln>
                <a:solidFill>
                  <a:prstClr val="black">
                    <a:lumMod val="65000"/>
                    <a:lumOff val="35000"/>
                  </a:prstClr>
                </a:solidFill>
                <a:effectLst/>
                <a:uLnTx/>
                <a:uFillTx/>
                <a:cs typeface="+mn-ea"/>
                <a:sym typeface="+mn-lt"/>
              </a:rPr>
              <a:t>Personal interview</a:t>
            </a:r>
            <a:endParaRPr kumimoji="0" lang="zh-CN" altLang="en-US" sz="2000" b="1" i="0" u="none" strike="noStrike" kern="0" cap="none" spc="0" normalizeH="0" baseline="0" noProof="0" dirty="0">
              <a:ln>
                <a:noFill/>
              </a:ln>
              <a:solidFill>
                <a:prstClr val="black">
                  <a:lumMod val="65000"/>
                  <a:lumOff val="35000"/>
                </a:prstClr>
              </a:solidFill>
              <a:effectLst/>
              <a:uLnTx/>
              <a:uFillTx/>
              <a:cs typeface="+mn-ea"/>
              <a:sym typeface="+mn-lt"/>
            </a:endParaRPr>
          </a:p>
          <a:p>
            <a:pPr marL="0" marR="0" lvl="0" indent="0" algn="ctr"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Face-to-face interviews in offices, coffee shops or online video interviews at inconvenient times.</a:t>
            </a:r>
            <a:endParaRPr kumimoji="0" lang="zh-CN" altLang="en-US" sz="16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nvGrpSpPr>
          <p:cNvPr id="10" name="Group 12"/>
          <p:cNvGrpSpPr/>
          <p:nvPr/>
        </p:nvGrpSpPr>
        <p:grpSpPr>
          <a:xfrm>
            <a:off x="4715946" y="1824384"/>
            <a:ext cx="1246514" cy="1352862"/>
            <a:chOff x="9656915" y="2097098"/>
            <a:chExt cx="1246514" cy="1352862"/>
          </a:xfrm>
        </p:grpSpPr>
        <p:sp>
          <p:nvSpPr>
            <p:cNvPr id="11" name="Freeform: Shape 7"/>
            <p:cNvSpPr/>
            <p:nvPr/>
          </p:nvSpPr>
          <p:spPr>
            <a:xfrm>
              <a:off x="9656915" y="2097098"/>
              <a:ext cx="1246514" cy="1352862"/>
            </a:xfrm>
            <a:custGeom>
              <a:avLst/>
              <a:gdLst>
                <a:gd name="connsiteX0" fmla="*/ 3819289 w 7629070"/>
                <a:gd name="connsiteY0" fmla="*/ 0 h 8279952"/>
                <a:gd name="connsiteX1" fmla="*/ 3867264 w 7629070"/>
                <a:gd name="connsiteY1" fmla="*/ 866 h 8279952"/>
                <a:gd name="connsiteX2" fmla="*/ 3915668 w 7629070"/>
                <a:gd name="connsiteY2" fmla="*/ 3026 h 8279952"/>
                <a:gd name="connsiteX3" fmla="*/ 3963642 w 7629070"/>
                <a:gd name="connsiteY3" fmla="*/ 6916 h 8279952"/>
                <a:gd name="connsiteX4" fmla="*/ 4011183 w 7629070"/>
                <a:gd name="connsiteY4" fmla="*/ 12103 h 8279952"/>
                <a:gd name="connsiteX5" fmla="*/ 4059589 w 7629070"/>
                <a:gd name="connsiteY5" fmla="*/ 18585 h 8279952"/>
                <a:gd name="connsiteX6" fmla="*/ 4107129 w 7629070"/>
                <a:gd name="connsiteY6" fmla="*/ 26364 h 8279952"/>
                <a:gd name="connsiteX7" fmla="*/ 4154238 w 7629070"/>
                <a:gd name="connsiteY7" fmla="*/ 35872 h 8279952"/>
                <a:gd name="connsiteX8" fmla="*/ 4201781 w 7629070"/>
                <a:gd name="connsiteY8" fmla="*/ 46246 h 8279952"/>
                <a:gd name="connsiteX9" fmla="*/ 4248890 w 7629070"/>
                <a:gd name="connsiteY9" fmla="*/ 57914 h 8279952"/>
                <a:gd name="connsiteX10" fmla="*/ 4295567 w 7629070"/>
                <a:gd name="connsiteY10" fmla="*/ 71312 h 8279952"/>
                <a:gd name="connsiteX11" fmla="*/ 4342242 w 7629070"/>
                <a:gd name="connsiteY11" fmla="*/ 86439 h 8279952"/>
                <a:gd name="connsiteX12" fmla="*/ 4388488 w 7629070"/>
                <a:gd name="connsiteY12" fmla="*/ 102431 h 8279952"/>
                <a:gd name="connsiteX13" fmla="*/ 4433868 w 7629070"/>
                <a:gd name="connsiteY13" fmla="*/ 120150 h 8279952"/>
                <a:gd name="connsiteX14" fmla="*/ 4479248 w 7629070"/>
                <a:gd name="connsiteY14" fmla="*/ 138734 h 8279952"/>
                <a:gd name="connsiteX15" fmla="*/ 4524628 w 7629070"/>
                <a:gd name="connsiteY15" fmla="*/ 159048 h 8279952"/>
                <a:gd name="connsiteX16" fmla="*/ 4568712 w 7629070"/>
                <a:gd name="connsiteY16" fmla="*/ 180657 h 8279952"/>
                <a:gd name="connsiteX17" fmla="*/ 6139734 w 7629070"/>
                <a:gd name="connsiteY17" fmla="*/ 1086533 h 8279952"/>
                <a:gd name="connsiteX18" fmla="*/ 6156589 w 7629070"/>
                <a:gd name="connsiteY18" fmla="*/ 1096473 h 8279952"/>
                <a:gd name="connsiteX19" fmla="*/ 6173445 w 7629070"/>
                <a:gd name="connsiteY19" fmla="*/ 1105983 h 8279952"/>
                <a:gd name="connsiteX20" fmla="*/ 6190301 w 7629070"/>
                <a:gd name="connsiteY20" fmla="*/ 1115923 h 8279952"/>
                <a:gd name="connsiteX21" fmla="*/ 6207588 w 7629070"/>
                <a:gd name="connsiteY21" fmla="*/ 1124999 h 8279952"/>
                <a:gd name="connsiteX22" fmla="*/ 6224012 w 7629070"/>
                <a:gd name="connsiteY22" fmla="*/ 1134507 h 8279952"/>
                <a:gd name="connsiteX23" fmla="*/ 6241299 w 7629070"/>
                <a:gd name="connsiteY23" fmla="*/ 1143150 h 8279952"/>
                <a:gd name="connsiteX24" fmla="*/ 6257289 w 7629070"/>
                <a:gd name="connsiteY24" fmla="*/ 1152658 h 8279952"/>
                <a:gd name="connsiteX25" fmla="*/ 6273281 w 7629070"/>
                <a:gd name="connsiteY25" fmla="*/ 1161303 h 8279952"/>
                <a:gd name="connsiteX26" fmla="*/ 6929782 w 7629070"/>
                <a:gd name="connsiteY26" fmla="*/ 1547684 h 8279952"/>
                <a:gd name="connsiteX27" fmla="*/ 6947503 w 7629070"/>
                <a:gd name="connsiteY27" fmla="*/ 1559785 h 8279952"/>
                <a:gd name="connsiteX28" fmla="*/ 6963061 w 7629070"/>
                <a:gd name="connsiteY28" fmla="*/ 1571454 h 8279952"/>
                <a:gd name="connsiteX29" fmla="*/ 6976891 w 7629070"/>
                <a:gd name="connsiteY29" fmla="*/ 1582691 h 8279952"/>
                <a:gd name="connsiteX30" fmla="*/ 6989857 w 7629070"/>
                <a:gd name="connsiteY30" fmla="*/ 1593064 h 8279952"/>
                <a:gd name="connsiteX31" fmla="*/ 7012331 w 7629070"/>
                <a:gd name="connsiteY31" fmla="*/ 1611649 h 8279952"/>
                <a:gd name="connsiteX32" fmla="*/ 7030915 w 7629070"/>
                <a:gd name="connsiteY32" fmla="*/ 1628936 h 8279952"/>
                <a:gd name="connsiteX33" fmla="*/ 7048203 w 7629070"/>
                <a:gd name="connsiteY33" fmla="*/ 1644926 h 8279952"/>
                <a:gd name="connsiteX34" fmla="*/ 7064195 w 7629070"/>
                <a:gd name="connsiteY34" fmla="*/ 1660487 h 8279952"/>
                <a:gd name="connsiteX35" fmla="*/ 7072406 w 7629070"/>
                <a:gd name="connsiteY35" fmla="*/ 1667832 h 8279952"/>
                <a:gd name="connsiteX36" fmla="*/ 7081051 w 7629070"/>
                <a:gd name="connsiteY36" fmla="*/ 1675613 h 8279952"/>
                <a:gd name="connsiteX37" fmla="*/ 7090125 w 7629070"/>
                <a:gd name="connsiteY37" fmla="*/ 1683392 h 8279952"/>
                <a:gd name="connsiteX38" fmla="*/ 7099633 w 7629070"/>
                <a:gd name="connsiteY38" fmla="*/ 1691172 h 8279952"/>
                <a:gd name="connsiteX39" fmla="*/ 7115193 w 7629070"/>
                <a:gd name="connsiteY39" fmla="*/ 1701977 h 8279952"/>
                <a:gd name="connsiteX40" fmla="*/ 7125565 w 7629070"/>
                <a:gd name="connsiteY40" fmla="*/ 1709324 h 8279952"/>
                <a:gd name="connsiteX41" fmla="*/ 7130752 w 7629070"/>
                <a:gd name="connsiteY41" fmla="*/ 1713646 h 8279952"/>
                <a:gd name="connsiteX42" fmla="*/ 7135939 w 7629070"/>
                <a:gd name="connsiteY42" fmla="*/ 1717967 h 8279952"/>
                <a:gd name="connsiteX43" fmla="*/ 7142421 w 7629070"/>
                <a:gd name="connsiteY43" fmla="*/ 1723586 h 8279952"/>
                <a:gd name="connsiteX44" fmla="*/ 7150200 w 7629070"/>
                <a:gd name="connsiteY44" fmla="*/ 1732230 h 8279952"/>
                <a:gd name="connsiteX45" fmla="*/ 7176997 w 7629070"/>
                <a:gd name="connsiteY45" fmla="*/ 1762052 h 8279952"/>
                <a:gd name="connsiteX46" fmla="*/ 7203361 w 7629070"/>
                <a:gd name="connsiteY46" fmla="*/ 1792737 h 8279952"/>
                <a:gd name="connsiteX47" fmla="*/ 7228859 w 7629070"/>
                <a:gd name="connsiteY47" fmla="*/ 1822990 h 8279952"/>
                <a:gd name="connsiteX48" fmla="*/ 7253927 w 7629070"/>
                <a:gd name="connsiteY48" fmla="*/ 1854109 h 8279952"/>
                <a:gd name="connsiteX49" fmla="*/ 7278563 w 7629070"/>
                <a:gd name="connsiteY49" fmla="*/ 1885658 h 8279952"/>
                <a:gd name="connsiteX50" fmla="*/ 7302332 w 7629070"/>
                <a:gd name="connsiteY50" fmla="*/ 1917640 h 8279952"/>
                <a:gd name="connsiteX51" fmla="*/ 7325237 w 7629070"/>
                <a:gd name="connsiteY51" fmla="*/ 1950056 h 8279952"/>
                <a:gd name="connsiteX52" fmla="*/ 7347280 w 7629070"/>
                <a:gd name="connsiteY52" fmla="*/ 1982901 h 8279952"/>
                <a:gd name="connsiteX53" fmla="*/ 7368891 w 7629070"/>
                <a:gd name="connsiteY53" fmla="*/ 2016181 h 8279952"/>
                <a:gd name="connsiteX54" fmla="*/ 7389636 w 7629070"/>
                <a:gd name="connsiteY54" fmla="*/ 2049460 h 8279952"/>
                <a:gd name="connsiteX55" fmla="*/ 7409949 w 7629070"/>
                <a:gd name="connsiteY55" fmla="*/ 2083603 h 8279952"/>
                <a:gd name="connsiteX56" fmla="*/ 7428965 w 7629070"/>
                <a:gd name="connsiteY56" fmla="*/ 2117746 h 8279952"/>
                <a:gd name="connsiteX57" fmla="*/ 7447982 w 7629070"/>
                <a:gd name="connsiteY57" fmla="*/ 2152753 h 8279952"/>
                <a:gd name="connsiteX58" fmla="*/ 7465269 w 7629070"/>
                <a:gd name="connsiteY58" fmla="*/ 2188193 h 8279952"/>
                <a:gd name="connsiteX59" fmla="*/ 7482557 w 7629070"/>
                <a:gd name="connsiteY59" fmla="*/ 2223633 h 8279952"/>
                <a:gd name="connsiteX60" fmla="*/ 7498549 w 7629070"/>
                <a:gd name="connsiteY60" fmla="*/ 2259505 h 8279952"/>
                <a:gd name="connsiteX61" fmla="*/ 7513675 w 7629070"/>
                <a:gd name="connsiteY61" fmla="*/ 2296242 h 8279952"/>
                <a:gd name="connsiteX62" fmla="*/ 7527937 w 7629070"/>
                <a:gd name="connsiteY62" fmla="*/ 2332977 h 8279952"/>
                <a:gd name="connsiteX63" fmla="*/ 7541768 w 7629070"/>
                <a:gd name="connsiteY63" fmla="*/ 2370146 h 8279952"/>
                <a:gd name="connsiteX64" fmla="*/ 7553869 w 7629070"/>
                <a:gd name="connsiteY64" fmla="*/ 2407747 h 8279952"/>
                <a:gd name="connsiteX65" fmla="*/ 7565971 w 7629070"/>
                <a:gd name="connsiteY65" fmla="*/ 2446213 h 8279952"/>
                <a:gd name="connsiteX66" fmla="*/ 7576343 w 7629070"/>
                <a:gd name="connsiteY66" fmla="*/ 2485109 h 8279952"/>
                <a:gd name="connsiteX67" fmla="*/ 7586283 w 7629070"/>
                <a:gd name="connsiteY67" fmla="*/ 2524007 h 8279952"/>
                <a:gd name="connsiteX68" fmla="*/ 7594927 w 7629070"/>
                <a:gd name="connsiteY68" fmla="*/ 2563337 h 8279952"/>
                <a:gd name="connsiteX69" fmla="*/ 7602707 w 7629070"/>
                <a:gd name="connsiteY69" fmla="*/ 2603530 h 8279952"/>
                <a:gd name="connsiteX70" fmla="*/ 7610053 w 7629070"/>
                <a:gd name="connsiteY70" fmla="*/ 2643725 h 8279952"/>
                <a:gd name="connsiteX71" fmla="*/ 7615673 w 7629070"/>
                <a:gd name="connsiteY71" fmla="*/ 2684784 h 8279952"/>
                <a:gd name="connsiteX72" fmla="*/ 7620427 w 7629070"/>
                <a:gd name="connsiteY72" fmla="*/ 2725841 h 8279952"/>
                <a:gd name="connsiteX73" fmla="*/ 7624317 w 7629070"/>
                <a:gd name="connsiteY73" fmla="*/ 2767765 h 8279952"/>
                <a:gd name="connsiteX74" fmla="*/ 7626909 w 7629070"/>
                <a:gd name="connsiteY74" fmla="*/ 2809687 h 8279952"/>
                <a:gd name="connsiteX75" fmla="*/ 7628638 w 7629070"/>
                <a:gd name="connsiteY75" fmla="*/ 2852475 h 8279952"/>
                <a:gd name="connsiteX76" fmla="*/ 7629070 w 7629070"/>
                <a:gd name="connsiteY76" fmla="*/ 2895260 h 8279952"/>
                <a:gd name="connsiteX77" fmla="*/ 7629070 w 7629070"/>
                <a:gd name="connsiteY77" fmla="*/ 5384692 h 8279952"/>
                <a:gd name="connsiteX78" fmla="*/ 7628638 w 7629070"/>
                <a:gd name="connsiteY78" fmla="*/ 5418835 h 8279952"/>
                <a:gd name="connsiteX79" fmla="*/ 7626909 w 7629070"/>
                <a:gd name="connsiteY79" fmla="*/ 5453410 h 8279952"/>
                <a:gd name="connsiteX80" fmla="*/ 7624749 w 7629070"/>
                <a:gd name="connsiteY80" fmla="*/ 5488418 h 8279952"/>
                <a:gd name="connsiteX81" fmla="*/ 7621723 w 7629070"/>
                <a:gd name="connsiteY81" fmla="*/ 5523858 h 8279952"/>
                <a:gd name="connsiteX82" fmla="*/ 7617833 w 7629070"/>
                <a:gd name="connsiteY82" fmla="*/ 5560162 h 8279952"/>
                <a:gd name="connsiteX83" fmla="*/ 7612646 w 7629070"/>
                <a:gd name="connsiteY83" fmla="*/ 5595602 h 8279952"/>
                <a:gd name="connsiteX84" fmla="*/ 7606596 w 7629070"/>
                <a:gd name="connsiteY84" fmla="*/ 5632339 h 8279952"/>
                <a:gd name="connsiteX85" fmla="*/ 7600114 w 7629070"/>
                <a:gd name="connsiteY85" fmla="*/ 5668643 h 8279952"/>
                <a:gd name="connsiteX86" fmla="*/ 7592335 w 7629070"/>
                <a:gd name="connsiteY86" fmla="*/ 5705378 h 8279952"/>
                <a:gd name="connsiteX87" fmla="*/ 7584122 w 7629070"/>
                <a:gd name="connsiteY87" fmla="*/ 5742116 h 8279952"/>
                <a:gd name="connsiteX88" fmla="*/ 7575045 w 7629070"/>
                <a:gd name="connsiteY88" fmla="*/ 5778853 h 8279952"/>
                <a:gd name="connsiteX89" fmla="*/ 7565537 w 7629070"/>
                <a:gd name="connsiteY89" fmla="*/ 5815588 h 8279952"/>
                <a:gd name="connsiteX90" fmla="*/ 7554300 w 7629070"/>
                <a:gd name="connsiteY90" fmla="*/ 5852326 h 8279952"/>
                <a:gd name="connsiteX91" fmla="*/ 7543063 w 7629070"/>
                <a:gd name="connsiteY91" fmla="*/ 5888629 h 8279952"/>
                <a:gd name="connsiteX92" fmla="*/ 7531395 w 7629070"/>
                <a:gd name="connsiteY92" fmla="*/ 5924933 h 8279952"/>
                <a:gd name="connsiteX93" fmla="*/ 7518860 w 7629070"/>
                <a:gd name="connsiteY93" fmla="*/ 5960373 h 8279952"/>
                <a:gd name="connsiteX94" fmla="*/ 7505463 w 7629070"/>
                <a:gd name="connsiteY94" fmla="*/ 5996245 h 8279952"/>
                <a:gd name="connsiteX95" fmla="*/ 7491201 w 7629070"/>
                <a:gd name="connsiteY95" fmla="*/ 6031253 h 8279952"/>
                <a:gd name="connsiteX96" fmla="*/ 7476506 w 7629070"/>
                <a:gd name="connsiteY96" fmla="*/ 6066260 h 8279952"/>
                <a:gd name="connsiteX97" fmla="*/ 7461379 w 7629070"/>
                <a:gd name="connsiteY97" fmla="*/ 6100404 h 8279952"/>
                <a:gd name="connsiteX98" fmla="*/ 7445387 w 7629070"/>
                <a:gd name="connsiteY98" fmla="*/ 6133682 h 8279952"/>
                <a:gd name="connsiteX99" fmla="*/ 7428532 w 7629070"/>
                <a:gd name="connsiteY99" fmla="*/ 6166961 h 8279952"/>
                <a:gd name="connsiteX100" fmla="*/ 7411677 w 7629070"/>
                <a:gd name="connsiteY100" fmla="*/ 6198944 h 8279952"/>
                <a:gd name="connsiteX101" fmla="*/ 7393957 w 7629070"/>
                <a:gd name="connsiteY101" fmla="*/ 6230494 h 8279952"/>
                <a:gd name="connsiteX102" fmla="*/ 7375805 w 7629070"/>
                <a:gd name="connsiteY102" fmla="*/ 6261611 h 8279952"/>
                <a:gd name="connsiteX103" fmla="*/ 7357220 w 7629070"/>
                <a:gd name="connsiteY103" fmla="*/ 6291864 h 8279952"/>
                <a:gd name="connsiteX104" fmla="*/ 7337340 w 7629070"/>
                <a:gd name="connsiteY104" fmla="*/ 6320822 h 8279952"/>
                <a:gd name="connsiteX105" fmla="*/ 7317892 w 7629070"/>
                <a:gd name="connsiteY105" fmla="*/ 6348483 h 8279952"/>
                <a:gd name="connsiteX106" fmla="*/ 7297579 w 7629070"/>
                <a:gd name="connsiteY106" fmla="*/ 6375710 h 8279952"/>
                <a:gd name="connsiteX107" fmla="*/ 7277265 w 7629070"/>
                <a:gd name="connsiteY107" fmla="*/ 6401642 h 8279952"/>
                <a:gd name="connsiteX108" fmla="*/ 7256089 w 7629070"/>
                <a:gd name="connsiteY108" fmla="*/ 6426277 h 8279952"/>
                <a:gd name="connsiteX109" fmla="*/ 7234477 w 7629070"/>
                <a:gd name="connsiteY109" fmla="*/ 6450048 h 8279952"/>
                <a:gd name="connsiteX110" fmla="*/ 7220648 w 7629070"/>
                <a:gd name="connsiteY110" fmla="*/ 6463878 h 8279952"/>
                <a:gd name="connsiteX111" fmla="*/ 7208546 w 7629070"/>
                <a:gd name="connsiteY111" fmla="*/ 6475978 h 8279952"/>
                <a:gd name="connsiteX112" fmla="*/ 7202495 w 7629070"/>
                <a:gd name="connsiteY112" fmla="*/ 6482031 h 8279952"/>
                <a:gd name="connsiteX113" fmla="*/ 7196445 w 7629070"/>
                <a:gd name="connsiteY113" fmla="*/ 6488513 h 8279952"/>
                <a:gd name="connsiteX114" fmla="*/ 7190395 w 7629070"/>
                <a:gd name="connsiteY114" fmla="*/ 6494997 h 8279952"/>
                <a:gd name="connsiteX115" fmla="*/ 7183911 w 7629070"/>
                <a:gd name="connsiteY115" fmla="*/ 6503208 h 8279952"/>
                <a:gd name="connsiteX116" fmla="*/ 7160573 w 7629070"/>
                <a:gd name="connsiteY116" fmla="*/ 6532164 h 8279952"/>
                <a:gd name="connsiteX117" fmla="*/ 7145447 w 7629070"/>
                <a:gd name="connsiteY117" fmla="*/ 6550317 h 8279952"/>
                <a:gd name="connsiteX118" fmla="*/ 7139828 w 7629070"/>
                <a:gd name="connsiteY118" fmla="*/ 6556367 h 8279952"/>
                <a:gd name="connsiteX119" fmla="*/ 7135507 w 7629070"/>
                <a:gd name="connsiteY119" fmla="*/ 6560256 h 8279952"/>
                <a:gd name="connsiteX120" fmla="*/ 7132049 w 7629070"/>
                <a:gd name="connsiteY120" fmla="*/ 6563282 h 8279952"/>
                <a:gd name="connsiteX121" fmla="*/ 7129023 w 7629070"/>
                <a:gd name="connsiteY121" fmla="*/ 6565443 h 8279952"/>
                <a:gd name="connsiteX122" fmla="*/ 7122973 w 7629070"/>
                <a:gd name="connsiteY122" fmla="*/ 6568901 h 8279952"/>
                <a:gd name="connsiteX123" fmla="*/ 7115193 w 7629070"/>
                <a:gd name="connsiteY123" fmla="*/ 6573654 h 8279952"/>
                <a:gd name="connsiteX124" fmla="*/ 7110007 w 7629070"/>
                <a:gd name="connsiteY124" fmla="*/ 6577977 h 8279952"/>
                <a:gd name="connsiteX125" fmla="*/ 7103525 w 7629070"/>
                <a:gd name="connsiteY125" fmla="*/ 6583162 h 8279952"/>
                <a:gd name="connsiteX126" fmla="*/ 7094448 w 7629070"/>
                <a:gd name="connsiteY126" fmla="*/ 6590510 h 8279952"/>
                <a:gd name="connsiteX127" fmla="*/ 7084075 w 7629070"/>
                <a:gd name="connsiteY127" fmla="*/ 6599586 h 8279952"/>
                <a:gd name="connsiteX128" fmla="*/ 7064627 w 7629070"/>
                <a:gd name="connsiteY128" fmla="*/ 6617739 h 8279952"/>
                <a:gd name="connsiteX129" fmla="*/ 7044745 w 7629070"/>
                <a:gd name="connsiteY129" fmla="*/ 6635458 h 8279952"/>
                <a:gd name="connsiteX130" fmla="*/ 7025297 w 7629070"/>
                <a:gd name="connsiteY130" fmla="*/ 6652314 h 8279952"/>
                <a:gd name="connsiteX131" fmla="*/ 7004983 w 7629070"/>
                <a:gd name="connsiteY131" fmla="*/ 6669601 h 8279952"/>
                <a:gd name="connsiteX132" fmla="*/ 6984670 w 7629070"/>
                <a:gd name="connsiteY132" fmla="*/ 6686025 h 8279952"/>
                <a:gd name="connsiteX133" fmla="*/ 6964790 w 7629070"/>
                <a:gd name="connsiteY133" fmla="*/ 6702017 h 8279952"/>
                <a:gd name="connsiteX134" fmla="*/ 6944477 w 7629070"/>
                <a:gd name="connsiteY134" fmla="*/ 6718007 h 8279952"/>
                <a:gd name="connsiteX135" fmla="*/ 6923731 w 7629070"/>
                <a:gd name="connsiteY135" fmla="*/ 6733565 h 8279952"/>
                <a:gd name="connsiteX136" fmla="*/ 6902987 w 7629070"/>
                <a:gd name="connsiteY136" fmla="*/ 6748692 h 8279952"/>
                <a:gd name="connsiteX137" fmla="*/ 6882241 w 7629070"/>
                <a:gd name="connsiteY137" fmla="*/ 6763821 h 8279952"/>
                <a:gd name="connsiteX138" fmla="*/ 6861496 w 7629070"/>
                <a:gd name="connsiteY138" fmla="*/ 6778514 h 8279952"/>
                <a:gd name="connsiteX139" fmla="*/ 6840751 w 7629070"/>
                <a:gd name="connsiteY139" fmla="*/ 6793209 h 8279952"/>
                <a:gd name="connsiteX140" fmla="*/ 6798395 w 7629070"/>
                <a:gd name="connsiteY140" fmla="*/ 6821733 h 8279952"/>
                <a:gd name="connsiteX141" fmla="*/ 6755607 w 7629070"/>
                <a:gd name="connsiteY141" fmla="*/ 6848962 h 8279952"/>
                <a:gd name="connsiteX142" fmla="*/ 6711957 w 7629070"/>
                <a:gd name="connsiteY142" fmla="*/ 6876189 h 8279952"/>
                <a:gd name="connsiteX143" fmla="*/ 6667873 w 7629070"/>
                <a:gd name="connsiteY143" fmla="*/ 6901689 h 8279952"/>
                <a:gd name="connsiteX144" fmla="*/ 6623357 w 7629070"/>
                <a:gd name="connsiteY144" fmla="*/ 6927621 h 8279952"/>
                <a:gd name="connsiteX145" fmla="*/ 6577977 w 7629070"/>
                <a:gd name="connsiteY145" fmla="*/ 6953120 h 8279952"/>
                <a:gd name="connsiteX146" fmla="*/ 6531732 w 7629070"/>
                <a:gd name="connsiteY146" fmla="*/ 6977755 h 8279952"/>
                <a:gd name="connsiteX147" fmla="*/ 6485055 w 7629070"/>
                <a:gd name="connsiteY147" fmla="*/ 7002823 h 8279952"/>
                <a:gd name="connsiteX148" fmla="*/ 6437945 w 7629070"/>
                <a:gd name="connsiteY148" fmla="*/ 7027458 h 8279952"/>
                <a:gd name="connsiteX149" fmla="*/ 6389973 w 7629070"/>
                <a:gd name="connsiteY149" fmla="*/ 7052524 h 8279952"/>
                <a:gd name="connsiteX150" fmla="*/ 5602086 w 7629070"/>
                <a:gd name="connsiteY150" fmla="*/ 7503302 h 8279952"/>
                <a:gd name="connsiteX151" fmla="*/ 5569238 w 7629070"/>
                <a:gd name="connsiteY151" fmla="*/ 7522750 h 8279952"/>
                <a:gd name="connsiteX152" fmla="*/ 5535959 w 7629070"/>
                <a:gd name="connsiteY152" fmla="*/ 7542200 h 8279952"/>
                <a:gd name="connsiteX153" fmla="*/ 5503113 w 7629070"/>
                <a:gd name="connsiteY153" fmla="*/ 7561216 h 8279952"/>
                <a:gd name="connsiteX154" fmla="*/ 5470699 w 7629070"/>
                <a:gd name="connsiteY154" fmla="*/ 7579801 h 8279952"/>
                <a:gd name="connsiteX155" fmla="*/ 5437852 w 7629070"/>
                <a:gd name="connsiteY155" fmla="*/ 7598385 h 8279952"/>
                <a:gd name="connsiteX156" fmla="*/ 5405869 w 7629070"/>
                <a:gd name="connsiteY156" fmla="*/ 7616968 h 8279952"/>
                <a:gd name="connsiteX157" fmla="*/ 5373887 w 7629070"/>
                <a:gd name="connsiteY157" fmla="*/ 7635552 h 8279952"/>
                <a:gd name="connsiteX158" fmla="*/ 5341905 w 7629070"/>
                <a:gd name="connsiteY158" fmla="*/ 7654137 h 8279952"/>
                <a:gd name="connsiteX159" fmla="*/ 5309491 w 7629070"/>
                <a:gd name="connsiteY159" fmla="*/ 7672721 h 8279952"/>
                <a:gd name="connsiteX160" fmla="*/ 5277509 w 7629070"/>
                <a:gd name="connsiteY160" fmla="*/ 7691738 h 8279952"/>
                <a:gd name="connsiteX161" fmla="*/ 5245526 w 7629070"/>
                <a:gd name="connsiteY161" fmla="*/ 7710322 h 8279952"/>
                <a:gd name="connsiteX162" fmla="*/ 5213112 w 7629070"/>
                <a:gd name="connsiteY162" fmla="*/ 7728907 h 8279952"/>
                <a:gd name="connsiteX163" fmla="*/ 5181130 w 7629070"/>
                <a:gd name="connsiteY163" fmla="*/ 7747923 h 8279952"/>
                <a:gd name="connsiteX164" fmla="*/ 5148714 w 7629070"/>
                <a:gd name="connsiteY164" fmla="*/ 7766939 h 8279952"/>
                <a:gd name="connsiteX165" fmla="*/ 5116300 w 7629070"/>
                <a:gd name="connsiteY165" fmla="*/ 7786389 h 8279952"/>
                <a:gd name="connsiteX166" fmla="*/ 5083886 w 7629070"/>
                <a:gd name="connsiteY166" fmla="*/ 7805837 h 8279952"/>
                <a:gd name="connsiteX167" fmla="*/ 5050607 w 7629070"/>
                <a:gd name="connsiteY167" fmla="*/ 7826150 h 8279952"/>
                <a:gd name="connsiteX168" fmla="*/ 5018193 w 7629070"/>
                <a:gd name="connsiteY168" fmla="*/ 7845599 h 8279952"/>
                <a:gd name="connsiteX169" fmla="*/ 4985779 w 7629070"/>
                <a:gd name="connsiteY169" fmla="*/ 7865047 h 8279952"/>
                <a:gd name="connsiteX170" fmla="*/ 4953797 w 7629070"/>
                <a:gd name="connsiteY170" fmla="*/ 7884065 h 8279952"/>
                <a:gd name="connsiteX171" fmla="*/ 4922246 w 7629070"/>
                <a:gd name="connsiteY171" fmla="*/ 7903081 h 8279952"/>
                <a:gd name="connsiteX172" fmla="*/ 4890696 w 7629070"/>
                <a:gd name="connsiteY172" fmla="*/ 7921665 h 8279952"/>
                <a:gd name="connsiteX173" fmla="*/ 4859145 w 7629070"/>
                <a:gd name="connsiteY173" fmla="*/ 7940682 h 8279952"/>
                <a:gd name="connsiteX174" fmla="*/ 4826731 w 7629070"/>
                <a:gd name="connsiteY174" fmla="*/ 7959266 h 8279952"/>
                <a:gd name="connsiteX175" fmla="*/ 4795181 w 7629070"/>
                <a:gd name="connsiteY175" fmla="*/ 7977417 h 8279952"/>
                <a:gd name="connsiteX176" fmla="*/ 4763198 w 7629070"/>
                <a:gd name="connsiteY176" fmla="*/ 7995138 h 8279952"/>
                <a:gd name="connsiteX177" fmla="*/ 4730784 w 7629070"/>
                <a:gd name="connsiteY177" fmla="*/ 8014154 h 8279952"/>
                <a:gd name="connsiteX178" fmla="*/ 4697505 w 7629070"/>
                <a:gd name="connsiteY178" fmla="*/ 8031442 h 8279952"/>
                <a:gd name="connsiteX179" fmla="*/ 4664227 w 7629070"/>
                <a:gd name="connsiteY179" fmla="*/ 8049594 h 8279952"/>
                <a:gd name="connsiteX180" fmla="*/ 4630084 w 7629070"/>
                <a:gd name="connsiteY180" fmla="*/ 8067745 h 8279952"/>
                <a:gd name="connsiteX181" fmla="*/ 4595508 w 7629070"/>
                <a:gd name="connsiteY181" fmla="*/ 8085898 h 8279952"/>
                <a:gd name="connsiteX182" fmla="*/ 4560068 w 7629070"/>
                <a:gd name="connsiteY182" fmla="*/ 8104051 h 8279952"/>
                <a:gd name="connsiteX183" fmla="*/ 4515553 w 7629070"/>
                <a:gd name="connsiteY183" fmla="*/ 8125660 h 8279952"/>
                <a:gd name="connsiteX184" fmla="*/ 4470605 w 7629070"/>
                <a:gd name="connsiteY184" fmla="*/ 8145973 h 8279952"/>
                <a:gd name="connsiteX185" fmla="*/ 4425225 w 7629070"/>
                <a:gd name="connsiteY185" fmla="*/ 8164557 h 8279952"/>
                <a:gd name="connsiteX186" fmla="*/ 4379411 w 7629070"/>
                <a:gd name="connsiteY186" fmla="*/ 8181413 h 8279952"/>
                <a:gd name="connsiteX187" fmla="*/ 4332734 w 7629070"/>
                <a:gd name="connsiteY187" fmla="*/ 8197837 h 8279952"/>
                <a:gd name="connsiteX188" fmla="*/ 4286922 w 7629070"/>
                <a:gd name="connsiteY188" fmla="*/ 8212098 h 8279952"/>
                <a:gd name="connsiteX189" fmla="*/ 4239814 w 7629070"/>
                <a:gd name="connsiteY189" fmla="*/ 8225064 h 8279952"/>
                <a:gd name="connsiteX190" fmla="*/ 4192705 w 7629070"/>
                <a:gd name="connsiteY190" fmla="*/ 8237165 h 8279952"/>
                <a:gd name="connsiteX191" fmla="*/ 4145596 w 7629070"/>
                <a:gd name="connsiteY191" fmla="*/ 8247538 h 8279952"/>
                <a:gd name="connsiteX192" fmla="*/ 4097621 w 7629070"/>
                <a:gd name="connsiteY192" fmla="*/ 8256183 h 8279952"/>
                <a:gd name="connsiteX193" fmla="*/ 4050081 w 7629070"/>
                <a:gd name="connsiteY193" fmla="*/ 8263530 h 8279952"/>
                <a:gd name="connsiteX194" fmla="*/ 4002540 w 7629070"/>
                <a:gd name="connsiteY194" fmla="*/ 8269581 h 8279952"/>
                <a:gd name="connsiteX195" fmla="*/ 3954566 w 7629070"/>
                <a:gd name="connsiteY195" fmla="*/ 8274334 h 8279952"/>
                <a:gd name="connsiteX196" fmla="*/ 3906160 w 7629070"/>
                <a:gd name="connsiteY196" fmla="*/ 8277360 h 8279952"/>
                <a:gd name="connsiteX197" fmla="*/ 3858187 w 7629070"/>
                <a:gd name="connsiteY197" fmla="*/ 8279520 h 8279952"/>
                <a:gd name="connsiteX198" fmla="*/ 3809781 w 7629070"/>
                <a:gd name="connsiteY198" fmla="*/ 8279952 h 8279952"/>
                <a:gd name="connsiteX199" fmla="*/ 3761809 w 7629070"/>
                <a:gd name="connsiteY199" fmla="*/ 8279089 h 8279952"/>
                <a:gd name="connsiteX200" fmla="*/ 3713403 w 7629070"/>
                <a:gd name="connsiteY200" fmla="*/ 8276928 h 8279952"/>
                <a:gd name="connsiteX201" fmla="*/ 3665428 w 7629070"/>
                <a:gd name="connsiteY201" fmla="*/ 8273038 h 8279952"/>
                <a:gd name="connsiteX202" fmla="*/ 3617888 w 7629070"/>
                <a:gd name="connsiteY202" fmla="*/ 8267852 h 8279952"/>
                <a:gd name="connsiteX203" fmla="*/ 3569481 w 7629070"/>
                <a:gd name="connsiteY203" fmla="*/ 8261368 h 8279952"/>
                <a:gd name="connsiteX204" fmla="*/ 3521941 w 7629070"/>
                <a:gd name="connsiteY204" fmla="*/ 8253589 h 8279952"/>
                <a:gd name="connsiteX205" fmla="*/ 3474832 w 7629070"/>
                <a:gd name="connsiteY205" fmla="*/ 8244080 h 8279952"/>
                <a:gd name="connsiteX206" fmla="*/ 3427291 w 7629070"/>
                <a:gd name="connsiteY206" fmla="*/ 8233709 h 8279952"/>
                <a:gd name="connsiteX207" fmla="*/ 3380182 w 7629070"/>
                <a:gd name="connsiteY207" fmla="*/ 8222038 h 8279952"/>
                <a:gd name="connsiteX208" fmla="*/ 3333505 w 7629070"/>
                <a:gd name="connsiteY208" fmla="*/ 8208640 h 8279952"/>
                <a:gd name="connsiteX209" fmla="*/ 3286828 w 7629070"/>
                <a:gd name="connsiteY209" fmla="*/ 8193514 h 8279952"/>
                <a:gd name="connsiteX210" fmla="*/ 3240583 w 7629070"/>
                <a:gd name="connsiteY210" fmla="*/ 8177523 h 8279952"/>
                <a:gd name="connsiteX211" fmla="*/ 3195203 w 7629070"/>
                <a:gd name="connsiteY211" fmla="*/ 8159802 h 8279952"/>
                <a:gd name="connsiteX212" fmla="*/ 3149823 w 7629070"/>
                <a:gd name="connsiteY212" fmla="*/ 8141218 h 8279952"/>
                <a:gd name="connsiteX213" fmla="*/ 3104443 w 7629070"/>
                <a:gd name="connsiteY213" fmla="*/ 8120906 h 8279952"/>
                <a:gd name="connsiteX214" fmla="*/ 3060358 w 7629070"/>
                <a:gd name="connsiteY214" fmla="*/ 8099296 h 8279952"/>
                <a:gd name="connsiteX215" fmla="*/ 3014114 w 7629070"/>
                <a:gd name="connsiteY215" fmla="*/ 8075525 h 8279952"/>
                <a:gd name="connsiteX216" fmla="*/ 2960090 w 7629070"/>
                <a:gd name="connsiteY216" fmla="*/ 8046568 h 8279952"/>
                <a:gd name="connsiteX217" fmla="*/ 2899583 w 7629070"/>
                <a:gd name="connsiteY217" fmla="*/ 8013289 h 8279952"/>
                <a:gd name="connsiteX218" fmla="*/ 2834322 w 7629070"/>
                <a:gd name="connsiteY218" fmla="*/ 7977417 h 8279952"/>
                <a:gd name="connsiteX219" fmla="*/ 2764739 w 7629070"/>
                <a:gd name="connsiteY219" fmla="*/ 7937224 h 8279952"/>
                <a:gd name="connsiteX220" fmla="*/ 2691698 w 7629070"/>
                <a:gd name="connsiteY220" fmla="*/ 7896165 h 8279952"/>
                <a:gd name="connsiteX221" fmla="*/ 2616930 w 7629070"/>
                <a:gd name="connsiteY221" fmla="*/ 7852514 h 8279952"/>
                <a:gd name="connsiteX222" fmla="*/ 2540431 w 7629070"/>
                <a:gd name="connsiteY222" fmla="*/ 7807998 h 8279952"/>
                <a:gd name="connsiteX223" fmla="*/ 2464364 w 7629070"/>
                <a:gd name="connsiteY223" fmla="*/ 7763050 h 8279952"/>
                <a:gd name="connsiteX224" fmla="*/ 2388731 w 7629070"/>
                <a:gd name="connsiteY224" fmla="*/ 7718533 h 8279952"/>
                <a:gd name="connsiteX225" fmla="*/ 2315258 w 7629070"/>
                <a:gd name="connsiteY225" fmla="*/ 7674882 h 8279952"/>
                <a:gd name="connsiteX226" fmla="*/ 2244378 w 7629070"/>
                <a:gd name="connsiteY226" fmla="*/ 7632960 h 8279952"/>
                <a:gd name="connsiteX227" fmla="*/ 2177389 w 7629070"/>
                <a:gd name="connsiteY227" fmla="*/ 7593198 h 8279952"/>
                <a:gd name="connsiteX228" fmla="*/ 2116017 w 7629070"/>
                <a:gd name="connsiteY228" fmla="*/ 7556029 h 8279952"/>
                <a:gd name="connsiteX229" fmla="*/ 2059832 w 7629070"/>
                <a:gd name="connsiteY229" fmla="*/ 7522750 h 8279952"/>
                <a:gd name="connsiteX230" fmla="*/ 2010994 w 7629070"/>
                <a:gd name="connsiteY230" fmla="*/ 7493362 h 8279952"/>
                <a:gd name="connsiteX231" fmla="*/ 1221810 w 7629070"/>
                <a:gd name="connsiteY231" fmla="*/ 7044313 h 8279952"/>
                <a:gd name="connsiteX232" fmla="*/ 1202793 w 7629070"/>
                <a:gd name="connsiteY232" fmla="*/ 7034372 h 8279952"/>
                <a:gd name="connsiteX233" fmla="*/ 1186369 w 7629070"/>
                <a:gd name="connsiteY233" fmla="*/ 7025729 h 8279952"/>
                <a:gd name="connsiteX234" fmla="*/ 1170379 w 7629070"/>
                <a:gd name="connsiteY234" fmla="*/ 7016653 h 8279952"/>
                <a:gd name="connsiteX235" fmla="*/ 1154821 w 7629070"/>
                <a:gd name="connsiteY235" fmla="*/ 7008008 h 8279952"/>
                <a:gd name="connsiteX236" fmla="*/ 1138829 w 7629070"/>
                <a:gd name="connsiteY236" fmla="*/ 6998933 h 8279952"/>
                <a:gd name="connsiteX237" fmla="*/ 1122839 w 7629070"/>
                <a:gd name="connsiteY237" fmla="*/ 6989857 h 8279952"/>
                <a:gd name="connsiteX238" fmla="*/ 1105549 w 7629070"/>
                <a:gd name="connsiteY238" fmla="*/ 6980349 h 8279952"/>
                <a:gd name="connsiteX239" fmla="*/ 1086965 w 7629070"/>
                <a:gd name="connsiteY239" fmla="*/ 6969975 h 8279952"/>
                <a:gd name="connsiteX240" fmla="*/ 699288 w 7629070"/>
                <a:gd name="connsiteY240" fmla="*/ 6732270 h 8279952"/>
                <a:gd name="connsiteX241" fmla="*/ 681569 w 7629070"/>
                <a:gd name="connsiteY241" fmla="*/ 6720168 h 8279952"/>
                <a:gd name="connsiteX242" fmla="*/ 666011 w 7629070"/>
                <a:gd name="connsiteY242" fmla="*/ 6708499 h 8279952"/>
                <a:gd name="connsiteX243" fmla="*/ 652180 w 7629070"/>
                <a:gd name="connsiteY243" fmla="*/ 6697262 h 8279952"/>
                <a:gd name="connsiteX244" fmla="*/ 639214 w 7629070"/>
                <a:gd name="connsiteY244" fmla="*/ 6686890 h 8279952"/>
                <a:gd name="connsiteX245" fmla="*/ 616739 w 7629070"/>
                <a:gd name="connsiteY245" fmla="*/ 6668306 h 8279952"/>
                <a:gd name="connsiteX246" fmla="*/ 598155 w 7629070"/>
                <a:gd name="connsiteY246" fmla="*/ 6651018 h 8279952"/>
                <a:gd name="connsiteX247" fmla="*/ 580867 w 7629070"/>
                <a:gd name="connsiteY247" fmla="*/ 6635026 h 8279952"/>
                <a:gd name="connsiteX248" fmla="*/ 564877 w 7629070"/>
                <a:gd name="connsiteY248" fmla="*/ 6619468 h 8279952"/>
                <a:gd name="connsiteX249" fmla="*/ 556665 w 7629070"/>
                <a:gd name="connsiteY249" fmla="*/ 6612120 h 8279952"/>
                <a:gd name="connsiteX250" fmla="*/ 548022 w 7629070"/>
                <a:gd name="connsiteY250" fmla="*/ 6604341 h 8279952"/>
                <a:gd name="connsiteX251" fmla="*/ 538945 w 7629070"/>
                <a:gd name="connsiteY251" fmla="*/ 6596562 h 8279952"/>
                <a:gd name="connsiteX252" fmla="*/ 529437 w 7629070"/>
                <a:gd name="connsiteY252" fmla="*/ 6588781 h 8279952"/>
                <a:gd name="connsiteX253" fmla="*/ 515606 w 7629070"/>
                <a:gd name="connsiteY253" fmla="*/ 6578409 h 8279952"/>
                <a:gd name="connsiteX254" fmla="*/ 502208 w 7629070"/>
                <a:gd name="connsiteY254" fmla="*/ 6567172 h 8279952"/>
                <a:gd name="connsiteX255" fmla="*/ 488810 w 7629070"/>
                <a:gd name="connsiteY255" fmla="*/ 6554638 h 8279952"/>
                <a:gd name="connsiteX256" fmla="*/ 475413 w 7629070"/>
                <a:gd name="connsiteY256" fmla="*/ 6541672 h 8279952"/>
                <a:gd name="connsiteX257" fmla="*/ 461583 w 7629070"/>
                <a:gd name="connsiteY257" fmla="*/ 6527842 h 8279952"/>
                <a:gd name="connsiteX258" fmla="*/ 447752 w 7629070"/>
                <a:gd name="connsiteY258" fmla="*/ 6513579 h 8279952"/>
                <a:gd name="connsiteX259" fmla="*/ 433922 w 7629070"/>
                <a:gd name="connsiteY259" fmla="*/ 6498021 h 8279952"/>
                <a:gd name="connsiteX260" fmla="*/ 420525 w 7629070"/>
                <a:gd name="connsiteY260" fmla="*/ 6482894 h 8279952"/>
                <a:gd name="connsiteX261" fmla="*/ 406695 w 7629070"/>
                <a:gd name="connsiteY261" fmla="*/ 6466470 h 8279952"/>
                <a:gd name="connsiteX262" fmla="*/ 392863 w 7629070"/>
                <a:gd name="connsiteY262" fmla="*/ 6450048 h 8279952"/>
                <a:gd name="connsiteX263" fmla="*/ 379466 w 7629070"/>
                <a:gd name="connsiteY263" fmla="*/ 6433193 h 8279952"/>
                <a:gd name="connsiteX264" fmla="*/ 366068 w 7629070"/>
                <a:gd name="connsiteY264" fmla="*/ 6415472 h 8279952"/>
                <a:gd name="connsiteX265" fmla="*/ 352670 w 7629070"/>
                <a:gd name="connsiteY265" fmla="*/ 6397753 h 8279952"/>
                <a:gd name="connsiteX266" fmla="*/ 339273 w 7629070"/>
                <a:gd name="connsiteY266" fmla="*/ 6379600 h 8279952"/>
                <a:gd name="connsiteX267" fmla="*/ 326307 w 7629070"/>
                <a:gd name="connsiteY267" fmla="*/ 6361447 h 8279952"/>
                <a:gd name="connsiteX268" fmla="*/ 313341 w 7629070"/>
                <a:gd name="connsiteY268" fmla="*/ 6342865 h 8279952"/>
                <a:gd name="connsiteX269" fmla="*/ 287841 w 7629070"/>
                <a:gd name="connsiteY269" fmla="*/ 6305264 h 8279952"/>
                <a:gd name="connsiteX270" fmla="*/ 264071 w 7629070"/>
                <a:gd name="connsiteY270" fmla="*/ 6267229 h 8279952"/>
                <a:gd name="connsiteX271" fmla="*/ 240731 w 7629070"/>
                <a:gd name="connsiteY271" fmla="*/ 6230062 h 8279952"/>
                <a:gd name="connsiteX272" fmla="*/ 219123 w 7629070"/>
                <a:gd name="connsiteY272" fmla="*/ 6192893 h 8279952"/>
                <a:gd name="connsiteX273" fmla="*/ 198378 w 7629070"/>
                <a:gd name="connsiteY273" fmla="*/ 6157021 h 8279952"/>
                <a:gd name="connsiteX274" fmla="*/ 179793 w 7629070"/>
                <a:gd name="connsiteY274" fmla="*/ 6122013 h 8279952"/>
                <a:gd name="connsiteX275" fmla="*/ 162506 w 7629070"/>
                <a:gd name="connsiteY275" fmla="*/ 6088734 h 8279952"/>
                <a:gd name="connsiteX276" fmla="*/ 147379 w 7629070"/>
                <a:gd name="connsiteY276" fmla="*/ 6057617 h 8279952"/>
                <a:gd name="connsiteX277" fmla="*/ 140463 w 7629070"/>
                <a:gd name="connsiteY277" fmla="*/ 6042490 h 8279952"/>
                <a:gd name="connsiteX278" fmla="*/ 133548 w 7629070"/>
                <a:gd name="connsiteY278" fmla="*/ 6025635 h 8279952"/>
                <a:gd name="connsiteX279" fmla="*/ 126200 w 7629070"/>
                <a:gd name="connsiteY279" fmla="*/ 6009211 h 8279952"/>
                <a:gd name="connsiteX280" fmla="*/ 119718 w 7629070"/>
                <a:gd name="connsiteY280" fmla="*/ 5991492 h 8279952"/>
                <a:gd name="connsiteX281" fmla="*/ 112371 w 7629070"/>
                <a:gd name="connsiteY281" fmla="*/ 5973339 h 8279952"/>
                <a:gd name="connsiteX282" fmla="*/ 105455 w 7629070"/>
                <a:gd name="connsiteY282" fmla="*/ 5954754 h 8279952"/>
                <a:gd name="connsiteX283" fmla="*/ 98973 w 7629070"/>
                <a:gd name="connsiteY283" fmla="*/ 5935738 h 8279952"/>
                <a:gd name="connsiteX284" fmla="*/ 92058 w 7629070"/>
                <a:gd name="connsiteY284" fmla="*/ 5916722 h 8279952"/>
                <a:gd name="connsiteX285" fmla="*/ 79957 w 7629070"/>
                <a:gd name="connsiteY285" fmla="*/ 5876095 h 8279952"/>
                <a:gd name="connsiteX286" fmla="*/ 67423 w 7629070"/>
                <a:gd name="connsiteY286" fmla="*/ 5834605 h 8279952"/>
                <a:gd name="connsiteX287" fmla="*/ 61804 w 7629070"/>
                <a:gd name="connsiteY287" fmla="*/ 5812996 h 8279952"/>
                <a:gd name="connsiteX288" fmla="*/ 55754 w 7629070"/>
                <a:gd name="connsiteY288" fmla="*/ 5791817 h 8279952"/>
                <a:gd name="connsiteX289" fmla="*/ 50135 w 7629070"/>
                <a:gd name="connsiteY289" fmla="*/ 5769777 h 8279952"/>
                <a:gd name="connsiteX290" fmla="*/ 44949 w 7629070"/>
                <a:gd name="connsiteY290" fmla="*/ 5747734 h 8279952"/>
                <a:gd name="connsiteX291" fmla="*/ 40195 w 7629070"/>
                <a:gd name="connsiteY291" fmla="*/ 5725692 h 8279952"/>
                <a:gd name="connsiteX292" fmla="*/ 35008 w 7629070"/>
                <a:gd name="connsiteY292" fmla="*/ 5702786 h 8279952"/>
                <a:gd name="connsiteX293" fmla="*/ 31119 w 7629070"/>
                <a:gd name="connsiteY293" fmla="*/ 5679880 h 8279952"/>
                <a:gd name="connsiteX294" fmla="*/ 26364 w 7629070"/>
                <a:gd name="connsiteY294" fmla="*/ 5657406 h 8279952"/>
                <a:gd name="connsiteX295" fmla="*/ 22906 w 7629070"/>
                <a:gd name="connsiteY295" fmla="*/ 5634500 h 8279952"/>
                <a:gd name="connsiteX296" fmla="*/ 18585 w 7629070"/>
                <a:gd name="connsiteY296" fmla="*/ 5611594 h 8279952"/>
                <a:gd name="connsiteX297" fmla="*/ 15559 w 7629070"/>
                <a:gd name="connsiteY297" fmla="*/ 5588255 h 8279952"/>
                <a:gd name="connsiteX298" fmla="*/ 12535 w 7629070"/>
                <a:gd name="connsiteY298" fmla="*/ 5565781 h 8279952"/>
                <a:gd name="connsiteX299" fmla="*/ 9508 w 7629070"/>
                <a:gd name="connsiteY299" fmla="*/ 5542875 h 8279952"/>
                <a:gd name="connsiteX300" fmla="*/ 7348 w 7629070"/>
                <a:gd name="connsiteY300" fmla="*/ 5519537 h 8279952"/>
                <a:gd name="connsiteX301" fmla="*/ 5187 w 7629070"/>
                <a:gd name="connsiteY301" fmla="*/ 5497063 h 8279952"/>
                <a:gd name="connsiteX302" fmla="*/ 3026 w 7629070"/>
                <a:gd name="connsiteY302" fmla="*/ 5474155 h 8279952"/>
                <a:gd name="connsiteX303" fmla="*/ 2161 w 7629070"/>
                <a:gd name="connsiteY303" fmla="*/ 5451249 h 8279952"/>
                <a:gd name="connsiteX304" fmla="*/ 866 w 7629070"/>
                <a:gd name="connsiteY304" fmla="*/ 5429209 h 8279952"/>
                <a:gd name="connsiteX305" fmla="*/ 0 w 7629070"/>
                <a:gd name="connsiteY305" fmla="*/ 5406735 h 8279952"/>
                <a:gd name="connsiteX306" fmla="*/ 0 w 7629070"/>
                <a:gd name="connsiteY306" fmla="*/ 5384692 h 8279952"/>
                <a:gd name="connsiteX307" fmla="*/ 0 w 7629070"/>
                <a:gd name="connsiteY307" fmla="*/ 2895260 h 8279952"/>
                <a:gd name="connsiteX308" fmla="*/ 0 w 7629070"/>
                <a:gd name="connsiteY308" fmla="*/ 2873220 h 8279952"/>
                <a:gd name="connsiteX309" fmla="*/ 866 w 7629070"/>
                <a:gd name="connsiteY309" fmla="*/ 2850314 h 8279952"/>
                <a:gd name="connsiteX310" fmla="*/ 2161 w 7629070"/>
                <a:gd name="connsiteY310" fmla="*/ 2827406 h 8279952"/>
                <a:gd name="connsiteX311" fmla="*/ 3026 w 7629070"/>
                <a:gd name="connsiteY311" fmla="*/ 2804932 h 8279952"/>
                <a:gd name="connsiteX312" fmla="*/ 5187 w 7629070"/>
                <a:gd name="connsiteY312" fmla="*/ 2781594 h 8279952"/>
                <a:gd name="connsiteX313" fmla="*/ 7348 w 7629070"/>
                <a:gd name="connsiteY313" fmla="*/ 2758688 h 8279952"/>
                <a:gd name="connsiteX314" fmla="*/ 9940 w 7629070"/>
                <a:gd name="connsiteY314" fmla="*/ 2735349 h 8279952"/>
                <a:gd name="connsiteX315" fmla="*/ 12535 w 7629070"/>
                <a:gd name="connsiteY315" fmla="*/ 2712011 h 8279952"/>
                <a:gd name="connsiteX316" fmla="*/ 15992 w 7629070"/>
                <a:gd name="connsiteY316" fmla="*/ 2688240 h 8279952"/>
                <a:gd name="connsiteX317" fmla="*/ 19017 w 7629070"/>
                <a:gd name="connsiteY317" fmla="*/ 2664902 h 8279952"/>
                <a:gd name="connsiteX318" fmla="*/ 23340 w 7629070"/>
                <a:gd name="connsiteY318" fmla="*/ 2641996 h 8279952"/>
                <a:gd name="connsiteX319" fmla="*/ 27661 w 7629070"/>
                <a:gd name="connsiteY319" fmla="*/ 2618657 h 8279952"/>
                <a:gd name="connsiteX320" fmla="*/ 31551 w 7629070"/>
                <a:gd name="connsiteY320" fmla="*/ 2595751 h 8279952"/>
                <a:gd name="connsiteX321" fmla="*/ 36306 w 7629070"/>
                <a:gd name="connsiteY321" fmla="*/ 2572413 h 8279952"/>
                <a:gd name="connsiteX322" fmla="*/ 41491 w 7629070"/>
                <a:gd name="connsiteY322" fmla="*/ 2549508 h 8279952"/>
                <a:gd name="connsiteX323" fmla="*/ 46677 w 7629070"/>
                <a:gd name="connsiteY323" fmla="*/ 2527033 h 8279952"/>
                <a:gd name="connsiteX324" fmla="*/ 51864 w 7629070"/>
                <a:gd name="connsiteY324" fmla="*/ 2504559 h 8279952"/>
                <a:gd name="connsiteX325" fmla="*/ 57483 w 7629070"/>
                <a:gd name="connsiteY325" fmla="*/ 2482517 h 8279952"/>
                <a:gd name="connsiteX326" fmla="*/ 63101 w 7629070"/>
                <a:gd name="connsiteY326" fmla="*/ 2460043 h 8279952"/>
                <a:gd name="connsiteX327" fmla="*/ 69583 w 7629070"/>
                <a:gd name="connsiteY327" fmla="*/ 2438432 h 8279952"/>
                <a:gd name="connsiteX328" fmla="*/ 75634 w 7629070"/>
                <a:gd name="connsiteY328" fmla="*/ 2417255 h 8279952"/>
                <a:gd name="connsiteX329" fmla="*/ 81686 w 7629070"/>
                <a:gd name="connsiteY329" fmla="*/ 2396510 h 8279952"/>
                <a:gd name="connsiteX330" fmla="*/ 88168 w 7629070"/>
                <a:gd name="connsiteY330" fmla="*/ 2375765 h 8279952"/>
                <a:gd name="connsiteX331" fmla="*/ 94650 w 7629070"/>
                <a:gd name="connsiteY331" fmla="*/ 2355452 h 8279952"/>
                <a:gd name="connsiteX332" fmla="*/ 101566 w 7629070"/>
                <a:gd name="connsiteY332" fmla="*/ 2336003 h 8279952"/>
                <a:gd name="connsiteX333" fmla="*/ 108913 w 7629070"/>
                <a:gd name="connsiteY333" fmla="*/ 2316987 h 8279952"/>
                <a:gd name="connsiteX334" fmla="*/ 115397 w 7629070"/>
                <a:gd name="connsiteY334" fmla="*/ 2298403 h 8279952"/>
                <a:gd name="connsiteX335" fmla="*/ 122742 w 7629070"/>
                <a:gd name="connsiteY335" fmla="*/ 2279386 h 8279952"/>
                <a:gd name="connsiteX336" fmla="*/ 130090 w 7629070"/>
                <a:gd name="connsiteY336" fmla="*/ 2262531 h 8279952"/>
                <a:gd name="connsiteX337" fmla="*/ 137437 w 7629070"/>
                <a:gd name="connsiteY337" fmla="*/ 2245243 h 8279952"/>
                <a:gd name="connsiteX338" fmla="*/ 144353 w 7629070"/>
                <a:gd name="connsiteY338" fmla="*/ 2228820 h 8279952"/>
                <a:gd name="connsiteX339" fmla="*/ 151701 w 7629070"/>
                <a:gd name="connsiteY339" fmla="*/ 2213261 h 8279952"/>
                <a:gd name="connsiteX340" fmla="*/ 169420 w 7629070"/>
                <a:gd name="connsiteY340" fmla="*/ 2178253 h 8279952"/>
                <a:gd name="connsiteX341" fmla="*/ 186275 w 7629070"/>
                <a:gd name="connsiteY341" fmla="*/ 2142813 h 8279952"/>
                <a:gd name="connsiteX342" fmla="*/ 203996 w 7629070"/>
                <a:gd name="connsiteY342" fmla="*/ 2108670 h 8279952"/>
                <a:gd name="connsiteX343" fmla="*/ 222581 w 7629070"/>
                <a:gd name="connsiteY343" fmla="*/ 2074527 h 8279952"/>
                <a:gd name="connsiteX344" fmla="*/ 232089 w 7629070"/>
                <a:gd name="connsiteY344" fmla="*/ 2058103 h 8279952"/>
                <a:gd name="connsiteX345" fmla="*/ 241163 w 7629070"/>
                <a:gd name="connsiteY345" fmla="*/ 2041679 h 8279952"/>
                <a:gd name="connsiteX346" fmla="*/ 251105 w 7629070"/>
                <a:gd name="connsiteY346" fmla="*/ 2025689 h 8279952"/>
                <a:gd name="connsiteX347" fmla="*/ 261045 w 7629070"/>
                <a:gd name="connsiteY347" fmla="*/ 2009265 h 8279952"/>
                <a:gd name="connsiteX348" fmla="*/ 271419 w 7629070"/>
                <a:gd name="connsiteY348" fmla="*/ 1993275 h 8279952"/>
                <a:gd name="connsiteX349" fmla="*/ 281790 w 7629070"/>
                <a:gd name="connsiteY349" fmla="*/ 1977715 h 8279952"/>
                <a:gd name="connsiteX350" fmla="*/ 292595 w 7629070"/>
                <a:gd name="connsiteY350" fmla="*/ 1962156 h 8279952"/>
                <a:gd name="connsiteX351" fmla="*/ 303399 w 7629070"/>
                <a:gd name="connsiteY351" fmla="*/ 1947893 h 8279952"/>
                <a:gd name="connsiteX352" fmla="*/ 315070 w 7629070"/>
                <a:gd name="connsiteY352" fmla="*/ 1932335 h 8279952"/>
                <a:gd name="connsiteX353" fmla="*/ 325873 w 7629070"/>
                <a:gd name="connsiteY353" fmla="*/ 1917208 h 8279952"/>
                <a:gd name="connsiteX354" fmla="*/ 336678 w 7629070"/>
                <a:gd name="connsiteY354" fmla="*/ 1901650 h 8279952"/>
                <a:gd name="connsiteX355" fmla="*/ 347915 w 7629070"/>
                <a:gd name="connsiteY355" fmla="*/ 1886955 h 8279952"/>
                <a:gd name="connsiteX356" fmla="*/ 358721 w 7629070"/>
                <a:gd name="connsiteY356" fmla="*/ 1871828 h 8279952"/>
                <a:gd name="connsiteX357" fmla="*/ 370390 w 7629070"/>
                <a:gd name="connsiteY357" fmla="*/ 1857133 h 8279952"/>
                <a:gd name="connsiteX358" fmla="*/ 382058 w 7629070"/>
                <a:gd name="connsiteY358" fmla="*/ 1843304 h 8279952"/>
                <a:gd name="connsiteX359" fmla="*/ 394593 w 7629070"/>
                <a:gd name="connsiteY359" fmla="*/ 1829906 h 8279952"/>
                <a:gd name="connsiteX360" fmla="*/ 424846 w 7629070"/>
                <a:gd name="connsiteY360" fmla="*/ 1797058 h 8279952"/>
                <a:gd name="connsiteX361" fmla="*/ 443862 w 7629070"/>
                <a:gd name="connsiteY361" fmla="*/ 1775450 h 8279952"/>
                <a:gd name="connsiteX362" fmla="*/ 455531 w 7629070"/>
                <a:gd name="connsiteY362" fmla="*/ 1760323 h 8279952"/>
                <a:gd name="connsiteX363" fmla="*/ 464607 w 7629070"/>
                <a:gd name="connsiteY363" fmla="*/ 1750381 h 8279952"/>
                <a:gd name="connsiteX364" fmla="*/ 469362 w 7629070"/>
                <a:gd name="connsiteY364" fmla="*/ 1745196 h 8279952"/>
                <a:gd name="connsiteX365" fmla="*/ 474549 w 7629070"/>
                <a:gd name="connsiteY365" fmla="*/ 1740441 h 8279952"/>
                <a:gd name="connsiteX366" fmla="*/ 480168 w 7629070"/>
                <a:gd name="connsiteY366" fmla="*/ 1733959 h 8279952"/>
                <a:gd name="connsiteX367" fmla="*/ 487947 w 7629070"/>
                <a:gd name="connsiteY367" fmla="*/ 1727475 h 8279952"/>
                <a:gd name="connsiteX368" fmla="*/ 509989 w 7629070"/>
                <a:gd name="connsiteY368" fmla="*/ 1708459 h 8279952"/>
                <a:gd name="connsiteX369" fmla="*/ 543699 w 7629070"/>
                <a:gd name="connsiteY369" fmla="*/ 1679935 h 8279952"/>
                <a:gd name="connsiteX370" fmla="*/ 551478 w 7629070"/>
                <a:gd name="connsiteY370" fmla="*/ 1672587 h 8279952"/>
                <a:gd name="connsiteX371" fmla="*/ 558825 w 7629070"/>
                <a:gd name="connsiteY371" fmla="*/ 1666537 h 8279952"/>
                <a:gd name="connsiteX372" fmla="*/ 564877 w 7629070"/>
                <a:gd name="connsiteY372" fmla="*/ 1660053 h 8279952"/>
                <a:gd name="connsiteX373" fmla="*/ 570496 w 7629070"/>
                <a:gd name="connsiteY373" fmla="*/ 1654002 h 8279952"/>
                <a:gd name="connsiteX374" fmla="*/ 582597 w 7629070"/>
                <a:gd name="connsiteY374" fmla="*/ 1641468 h 8279952"/>
                <a:gd name="connsiteX375" fmla="*/ 596426 w 7629070"/>
                <a:gd name="connsiteY375" fmla="*/ 1628071 h 8279952"/>
                <a:gd name="connsiteX376" fmla="*/ 775355 w 7629070"/>
                <a:gd name="connsiteY376" fmla="*/ 1493660 h 8279952"/>
                <a:gd name="connsiteX377" fmla="*/ 815549 w 7629070"/>
                <a:gd name="connsiteY377" fmla="*/ 1467296 h 8279952"/>
                <a:gd name="connsiteX378" fmla="*/ 857904 w 7629070"/>
                <a:gd name="connsiteY378" fmla="*/ 1441364 h 8279952"/>
                <a:gd name="connsiteX379" fmla="*/ 901555 w 7629070"/>
                <a:gd name="connsiteY379" fmla="*/ 1415000 h 8279952"/>
                <a:gd name="connsiteX380" fmla="*/ 946070 w 7629070"/>
                <a:gd name="connsiteY380" fmla="*/ 1388636 h 8279952"/>
                <a:gd name="connsiteX381" fmla="*/ 992315 w 7629070"/>
                <a:gd name="connsiteY381" fmla="*/ 1362704 h 8279952"/>
                <a:gd name="connsiteX382" fmla="*/ 1038127 w 7629070"/>
                <a:gd name="connsiteY382" fmla="*/ 1336772 h 8279952"/>
                <a:gd name="connsiteX383" fmla="*/ 1085238 w 7629070"/>
                <a:gd name="connsiteY383" fmla="*/ 1310842 h 8279952"/>
                <a:gd name="connsiteX384" fmla="*/ 1132347 w 7629070"/>
                <a:gd name="connsiteY384" fmla="*/ 1284911 h 8279952"/>
                <a:gd name="connsiteX385" fmla="*/ 1180319 w 7629070"/>
                <a:gd name="connsiteY385" fmla="*/ 1258979 h 8279952"/>
                <a:gd name="connsiteX386" fmla="*/ 1227428 w 7629070"/>
                <a:gd name="connsiteY386" fmla="*/ 1233047 h 8279952"/>
                <a:gd name="connsiteX387" fmla="*/ 1274537 w 7629070"/>
                <a:gd name="connsiteY387" fmla="*/ 1207980 h 8279952"/>
                <a:gd name="connsiteX388" fmla="*/ 1321214 w 7629070"/>
                <a:gd name="connsiteY388" fmla="*/ 1182480 h 8279952"/>
                <a:gd name="connsiteX389" fmla="*/ 1366594 w 7629070"/>
                <a:gd name="connsiteY389" fmla="*/ 1156982 h 8279952"/>
                <a:gd name="connsiteX390" fmla="*/ 1411111 w 7629070"/>
                <a:gd name="connsiteY390" fmla="*/ 1131913 h 8279952"/>
                <a:gd name="connsiteX391" fmla="*/ 1455194 w 7629070"/>
                <a:gd name="connsiteY391" fmla="*/ 1106415 h 8279952"/>
                <a:gd name="connsiteX392" fmla="*/ 1497118 w 7629070"/>
                <a:gd name="connsiteY392" fmla="*/ 1081780 h 8279952"/>
                <a:gd name="connsiteX393" fmla="*/ 1530829 w 7629070"/>
                <a:gd name="connsiteY393" fmla="*/ 1061466 h 8279952"/>
                <a:gd name="connsiteX394" fmla="*/ 1564106 w 7629070"/>
                <a:gd name="connsiteY394" fmla="*/ 1042882 h 8279952"/>
                <a:gd name="connsiteX395" fmla="*/ 1596954 w 7629070"/>
                <a:gd name="connsiteY395" fmla="*/ 1024297 h 8279952"/>
                <a:gd name="connsiteX396" fmla="*/ 1630233 w 7629070"/>
                <a:gd name="connsiteY396" fmla="*/ 1005281 h 8279952"/>
                <a:gd name="connsiteX397" fmla="*/ 1662647 w 7629070"/>
                <a:gd name="connsiteY397" fmla="*/ 987562 h 8279952"/>
                <a:gd name="connsiteX398" fmla="*/ 1695925 w 7629070"/>
                <a:gd name="connsiteY398" fmla="*/ 968544 h 8279952"/>
                <a:gd name="connsiteX399" fmla="*/ 1729636 w 7629070"/>
                <a:gd name="connsiteY399" fmla="*/ 949961 h 8279952"/>
                <a:gd name="connsiteX400" fmla="*/ 1763347 w 7629070"/>
                <a:gd name="connsiteY400" fmla="*/ 930080 h 8279952"/>
                <a:gd name="connsiteX401" fmla="*/ 1823422 w 7629070"/>
                <a:gd name="connsiteY401" fmla="*/ 893776 h 8279952"/>
                <a:gd name="connsiteX402" fmla="*/ 1893439 w 7629070"/>
                <a:gd name="connsiteY402" fmla="*/ 851852 h 8279952"/>
                <a:gd name="connsiteX403" fmla="*/ 1971664 w 7629070"/>
                <a:gd name="connsiteY403" fmla="*/ 805609 h 8279952"/>
                <a:gd name="connsiteX404" fmla="*/ 2055511 w 7629070"/>
                <a:gd name="connsiteY404" fmla="*/ 755473 h 8279952"/>
                <a:gd name="connsiteX405" fmla="*/ 2144973 w 7629070"/>
                <a:gd name="connsiteY405" fmla="*/ 702746 h 8279952"/>
                <a:gd name="connsiteX406" fmla="*/ 2238328 w 7629070"/>
                <a:gd name="connsiteY406" fmla="*/ 647858 h 8279952"/>
                <a:gd name="connsiteX407" fmla="*/ 2333843 w 7629070"/>
                <a:gd name="connsiteY407" fmla="*/ 591673 h 8279952"/>
                <a:gd name="connsiteX408" fmla="*/ 2430221 w 7629070"/>
                <a:gd name="connsiteY408" fmla="*/ 535056 h 8279952"/>
                <a:gd name="connsiteX409" fmla="*/ 2526600 w 7629070"/>
                <a:gd name="connsiteY409" fmla="*/ 479302 h 8279952"/>
                <a:gd name="connsiteX410" fmla="*/ 2620819 w 7629070"/>
                <a:gd name="connsiteY410" fmla="*/ 424846 h 8279952"/>
                <a:gd name="connsiteX411" fmla="*/ 2711579 w 7629070"/>
                <a:gd name="connsiteY411" fmla="*/ 372550 h 8279952"/>
                <a:gd name="connsiteX412" fmla="*/ 2798018 w 7629070"/>
                <a:gd name="connsiteY412" fmla="*/ 323280 h 8279952"/>
                <a:gd name="connsiteX413" fmla="*/ 2878406 w 7629070"/>
                <a:gd name="connsiteY413" fmla="*/ 278332 h 8279952"/>
                <a:gd name="connsiteX414" fmla="*/ 2951445 w 7629070"/>
                <a:gd name="connsiteY414" fmla="*/ 238571 h 8279952"/>
                <a:gd name="connsiteX415" fmla="*/ 2984293 w 7629070"/>
                <a:gd name="connsiteY415" fmla="*/ 220418 h 8279952"/>
                <a:gd name="connsiteX416" fmla="*/ 3014978 w 7629070"/>
                <a:gd name="connsiteY416" fmla="*/ 203996 h 8279952"/>
                <a:gd name="connsiteX417" fmla="*/ 3043502 w 7629070"/>
                <a:gd name="connsiteY417" fmla="*/ 188869 h 8279952"/>
                <a:gd name="connsiteX418" fmla="*/ 3069003 w 7629070"/>
                <a:gd name="connsiteY418" fmla="*/ 175903 h 8279952"/>
                <a:gd name="connsiteX419" fmla="*/ 3113519 w 7629070"/>
                <a:gd name="connsiteY419" fmla="*/ 154293 h 8279952"/>
                <a:gd name="connsiteX420" fmla="*/ 3158467 w 7629070"/>
                <a:gd name="connsiteY420" fmla="*/ 133979 h 8279952"/>
                <a:gd name="connsiteX421" fmla="*/ 3203847 w 7629070"/>
                <a:gd name="connsiteY421" fmla="*/ 115397 h 8279952"/>
                <a:gd name="connsiteX422" fmla="*/ 3249659 w 7629070"/>
                <a:gd name="connsiteY422" fmla="*/ 98541 h 8279952"/>
                <a:gd name="connsiteX423" fmla="*/ 3296336 w 7629070"/>
                <a:gd name="connsiteY423" fmla="*/ 82117 h 8279952"/>
                <a:gd name="connsiteX424" fmla="*/ 3342148 w 7629070"/>
                <a:gd name="connsiteY424" fmla="*/ 67854 h 8279952"/>
                <a:gd name="connsiteX425" fmla="*/ 3389257 w 7629070"/>
                <a:gd name="connsiteY425" fmla="*/ 54888 h 8279952"/>
                <a:gd name="connsiteX426" fmla="*/ 3436366 w 7629070"/>
                <a:gd name="connsiteY426" fmla="*/ 42788 h 8279952"/>
                <a:gd name="connsiteX427" fmla="*/ 3483477 w 7629070"/>
                <a:gd name="connsiteY427" fmla="*/ 32414 h 8279952"/>
                <a:gd name="connsiteX428" fmla="*/ 3531449 w 7629070"/>
                <a:gd name="connsiteY428" fmla="*/ 23771 h 8279952"/>
                <a:gd name="connsiteX429" fmla="*/ 3578990 w 7629070"/>
                <a:gd name="connsiteY429" fmla="*/ 16424 h 8279952"/>
                <a:gd name="connsiteX430" fmla="*/ 3626532 w 7629070"/>
                <a:gd name="connsiteY430" fmla="*/ 10374 h 8279952"/>
                <a:gd name="connsiteX431" fmla="*/ 3674505 w 7629070"/>
                <a:gd name="connsiteY431" fmla="*/ 5619 h 8279952"/>
                <a:gd name="connsiteX432" fmla="*/ 3722911 w 7629070"/>
                <a:gd name="connsiteY432" fmla="*/ 2595 h 8279952"/>
                <a:gd name="connsiteX433" fmla="*/ 3770883 w 7629070"/>
                <a:gd name="connsiteY433" fmla="*/ 432 h 8279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Lst>
              <a:rect l="l" t="t" r="r" b="b"/>
              <a:pathLst>
                <a:path w="7629070" h="8279952">
                  <a:moveTo>
                    <a:pt x="3819289" y="0"/>
                  </a:moveTo>
                  <a:lnTo>
                    <a:pt x="3867264" y="866"/>
                  </a:lnTo>
                  <a:lnTo>
                    <a:pt x="3915668" y="3026"/>
                  </a:lnTo>
                  <a:lnTo>
                    <a:pt x="3963642" y="6916"/>
                  </a:lnTo>
                  <a:lnTo>
                    <a:pt x="4011183" y="12103"/>
                  </a:lnTo>
                  <a:lnTo>
                    <a:pt x="4059589" y="18585"/>
                  </a:lnTo>
                  <a:lnTo>
                    <a:pt x="4107129" y="26364"/>
                  </a:lnTo>
                  <a:lnTo>
                    <a:pt x="4154238" y="35872"/>
                  </a:lnTo>
                  <a:lnTo>
                    <a:pt x="4201781" y="46246"/>
                  </a:lnTo>
                  <a:lnTo>
                    <a:pt x="4248890" y="57914"/>
                  </a:lnTo>
                  <a:lnTo>
                    <a:pt x="4295567" y="71312"/>
                  </a:lnTo>
                  <a:lnTo>
                    <a:pt x="4342242" y="86439"/>
                  </a:lnTo>
                  <a:lnTo>
                    <a:pt x="4388488" y="102431"/>
                  </a:lnTo>
                  <a:lnTo>
                    <a:pt x="4433868" y="120150"/>
                  </a:lnTo>
                  <a:lnTo>
                    <a:pt x="4479248" y="138734"/>
                  </a:lnTo>
                  <a:lnTo>
                    <a:pt x="4524628" y="159048"/>
                  </a:lnTo>
                  <a:lnTo>
                    <a:pt x="4568712" y="180657"/>
                  </a:lnTo>
                  <a:lnTo>
                    <a:pt x="6139734" y="1086533"/>
                  </a:lnTo>
                  <a:lnTo>
                    <a:pt x="6156589" y="1096473"/>
                  </a:lnTo>
                  <a:lnTo>
                    <a:pt x="6173445" y="1105983"/>
                  </a:lnTo>
                  <a:lnTo>
                    <a:pt x="6190301" y="1115923"/>
                  </a:lnTo>
                  <a:lnTo>
                    <a:pt x="6207588" y="1124999"/>
                  </a:lnTo>
                  <a:lnTo>
                    <a:pt x="6224012" y="1134507"/>
                  </a:lnTo>
                  <a:lnTo>
                    <a:pt x="6241299" y="1143150"/>
                  </a:lnTo>
                  <a:lnTo>
                    <a:pt x="6257289" y="1152658"/>
                  </a:lnTo>
                  <a:lnTo>
                    <a:pt x="6273281" y="1161303"/>
                  </a:lnTo>
                  <a:lnTo>
                    <a:pt x="6929782" y="1547684"/>
                  </a:lnTo>
                  <a:lnTo>
                    <a:pt x="6947503" y="1559785"/>
                  </a:lnTo>
                  <a:lnTo>
                    <a:pt x="6963061" y="1571454"/>
                  </a:lnTo>
                  <a:lnTo>
                    <a:pt x="6976891" y="1582691"/>
                  </a:lnTo>
                  <a:lnTo>
                    <a:pt x="6989857" y="1593064"/>
                  </a:lnTo>
                  <a:lnTo>
                    <a:pt x="7012331" y="1611649"/>
                  </a:lnTo>
                  <a:lnTo>
                    <a:pt x="7030915" y="1628936"/>
                  </a:lnTo>
                  <a:lnTo>
                    <a:pt x="7048203" y="1644926"/>
                  </a:lnTo>
                  <a:lnTo>
                    <a:pt x="7064195" y="1660487"/>
                  </a:lnTo>
                  <a:lnTo>
                    <a:pt x="7072406" y="1667832"/>
                  </a:lnTo>
                  <a:lnTo>
                    <a:pt x="7081051" y="1675613"/>
                  </a:lnTo>
                  <a:lnTo>
                    <a:pt x="7090125" y="1683392"/>
                  </a:lnTo>
                  <a:lnTo>
                    <a:pt x="7099633" y="1691172"/>
                  </a:lnTo>
                  <a:lnTo>
                    <a:pt x="7115193" y="1701977"/>
                  </a:lnTo>
                  <a:lnTo>
                    <a:pt x="7125565" y="1709324"/>
                  </a:lnTo>
                  <a:lnTo>
                    <a:pt x="7130752" y="1713646"/>
                  </a:lnTo>
                  <a:lnTo>
                    <a:pt x="7135939" y="1717967"/>
                  </a:lnTo>
                  <a:lnTo>
                    <a:pt x="7142421" y="1723586"/>
                  </a:lnTo>
                  <a:lnTo>
                    <a:pt x="7150200" y="1732230"/>
                  </a:lnTo>
                  <a:lnTo>
                    <a:pt x="7176997" y="1762052"/>
                  </a:lnTo>
                  <a:lnTo>
                    <a:pt x="7203361" y="1792737"/>
                  </a:lnTo>
                  <a:lnTo>
                    <a:pt x="7228859" y="1822990"/>
                  </a:lnTo>
                  <a:lnTo>
                    <a:pt x="7253927" y="1854109"/>
                  </a:lnTo>
                  <a:lnTo>
                    <a:pt x="7278563" y="1885658"/>
                  </a:lnTo>
                  <a:lnTo>
                    <a:pt x="7302332" y="1917640"/>
                  </a:lnTo>
                  <a:lnTo>
                    <a:pt x="7325237" y="1950056"/>
                  </a:lnTo>
                  <a:lnTo>
                    <a:pt x="7347280" y="1982901"/>
                  </a:lnTo>
                  <a:lnTo>
                    <a:pt x="7368891" y="2016181"/>
                  </a:lnTo>
                  <a:lnTo>
                    <a:pt x="7389636" y="2049460"/>
                  </a:lnTo>
                  <a:lnTo>
                    <a:pt x="7409949" y="2083603"/>
                  </a:lnTo>
                  <a:lnTo>
                    <a:pt x="7428965" y="2117746"/>
                  </a:lnTo>
                  <a:lnTo>
                    <a:pt x="7447982" y="2152753"/>
                  </a:lnTo>
                  <a:lnTo>
                    <a:pt x="7465269" y="2188193"/>
                  </a:lnTo>
                  <a:lnTo>
                    <a:pt x="7482557" y="2223633"/>
                  </a:lnTo>
                  <a:lnTo>
                    <a:pt x="7498549" y="2259505"/>
                  </a:lnTo>
                  <a:lnTo>
                    <a:pt x="7513675" y="2296242"/>
                  </a:lnTo>
                  <a:lnTo>
                    <a:pt x="7527937" y="2332977"/>
                  </a:lnTo>
                  <a:lnTo>
                    <a:pt x="7541768" y="2370146"/>
                  </a:lnTo>
                  <a:lnTo>
                    <a:pt x="7553869" y="2407747"/>
                  </a:lnTo>
                  <a:lnTo>
                    <a:pt x="7565971" y="2446213"/>
                  </a:lnTo>
                  <a:lnTo>
                    <a:pt x="7576343" y="2485109"/>
                  </a:lnTo>
                  <a:lnTo>
                    <a:pt x="7586283" y="2524007"/>
                  </a:lnTo>
                  <a:lnTo>
                    <a:pt x="7594927" y="2563337"/>
                  </a:lnTo>
                  <a:lnTo>
                    <a:pt x="7602707" y="2603530"/>
                  </a:lnTo>
                  <a:lnTo>
                    <a:pt x="7610053" y="2643725"/>
                  </a:lnTo>
                  <a:lnTo>
                    <a:pt x="7615673" y="2684784"/>
                  </a:lnTo>
                  <a:lnTo>
                    <a:pt x="7620427" y="2725841"/>
                  </a:lnTo>
                  <a:lnTo>
                    <a:pt x="7624317" y="2767765"/>
                  </a:lnTo>
                  <a:lnTo>
                    <a:pt x="7626909" y="2809687"/>
                  </a:lnTo>
                  <a:lnTo>
                    <a:pt x="7628638" y="2852475"/>
                  </a:lnTo>
                  <a:lnTo>
                    <a:pt x="7629070" y="2895260"/>
                  </a:lnTo>
                  <a:lnTo>
                    <a:pt x="7629070" y="5384692"/>
                  </a:lnTo>
                  <a:lnTo>
                    <a:pt x="7628638" y="5418835"/>
                  </a:lnTo>
                  <a:lnTo>
                    <a:pt x="7626909" y="5453410"/>
                  </a:lnTo>
                  <a:lnTo>
                    <a:pt x="7624749" y="5488418"/>
                  </a:lnTo>
                  <a:lnTo>
                    <a:pt x="7621723" y="5523858"/>
                  </a:lnTo>
                  <a:lnTo>
                    <a:pt x="7617833" y="5560162"/>
                  </a:lnTo>
                  <a:lnTo>
                    <a:pt x="7612646" y="5595602"/>
                  </a:lnTo>
                  <a:lnTo>
                    <a:pt x="7606596" y="5632339"/>
                  </a:lnTo>
                  <a:lnTo>
                    <a:pt x="7600114" y="5668643"/>
                  </a:lnTo>
                  <a:lnTo>
                    <a:pt x="7592335" y="5705378"/>
                  </a:lnTo>
                  <a:lnTo>
                    <a:pt x="7584122" y="5742116"/>
                  </a:lnTo>
                  <a:lnTo>
                    <a:pt x="7575045" y="5778853"/>
                  </a:lnTo>
                  <a:lnTo>
                    <a:pt x="7565537" y="5815588"/>
                  </a:lnTo>
                  <a:lnTo>
                    <a:pt x="7554300" y="5852326"/>
                  </a:lnTo>
                  <a:lnTo>
                    <a:pt x="7543063" y="5888629"/>
                  </a:lnTo>
                  <a:lnTo>
                    <a:pt x="7531395" y="5924933"/>
                  </a:lnTo>
                  <a:lnTo>
                    <a:pt x="7518860" y="5960373"/>
                  </a:lnTo>
                  <a:lnTo>
                    <a:pt x="7505463" y="5996245"/>
                  </a:lnTo>
                  <a:lnTo>
                    <a:pt x="7491201" y="6031253"/>
                  </a:lnTo>
                  <a:lnTo>
                    <a:pt x="7476506" y="6066260"/>
                  </a:lnTo>
                  <a:lnTo>
                    <a:pt x="7461379" y="6100404"/>
                  </a:lnTo>
                  <a:lnTo>
                    <a:pt x="7445387" y="6133682"/>
                  </a:lnTo>
                  <a:lnTo>
                    <a:pt x="7428532" y="6166961"/>
                  </a:lnTo>
                  <a:lnTo>
                    <a:pt x="7411677" y="6198944"/>
                  </a:lnTo>
                  <a:lnTo>
                    <a:pt x="7393957" y="6230494"/>
                  </a:lnTo>
                  <a:lnTo>
                    <a:pt x="7375805" y="6261611"/>
                  </a:lnTo>
                  <a:lnTo>
                    <a:pt x="7357220" y="6291864"/>
                  </a:lnTo>
                  <a:lnTo>
                    <a:pt x="7337340" y="6320822"/>
                  </a:lnTo>
                  <a:lnTo>
                    <a:pt x="7317892" y="6348483"/>
                  </a:lnTo>
                  <a:lnTo>
                    <a:pt x="7297579" y="6375710"/>
                  </a:lnTo>
                  <a:lnTo>
                    <a:pt x="7277265" y="6401642"/>
                  </a:lnTo>
                  <a:lnTo>
                    <a:pt x="7256089" y="6426277"/>
                  </a:lnTo>
                  <a:lnTo>
                    <a:pt x="7234477" y="6450048"/>
                  </a:lnTo>
                  <a:lnTo>
                    <a:pt x="7220648" y="6463878"/>
                  </a:lnTo>
                  <a:lnTo>
                    <a:pt x="7208546" y="6475978"/>
                  </a:lnTo>
                  <a:lnTo>
                    <a:pt x="7202495" y="6482031"/>
                  </a:lnTo>
                  <a:lnTo>
                    <a:pt x="7196445" y="6488513"/>
                  </a:lnTo>
                  <a:lnTo>
                    <a:pt x="7190395" y="6494997"/>
                  </a:lnTo>
                  <a:lnTo>
                    <a:pt x="7183911" y="6503208"/>
                  </a:lnTo>
                  <a:lnTo>
                    <a:pt x="7160573" y="6532164"/>
                  </a:lnTo>
                  <a:lnTo>
                    <a:pt x="7145447" y="6550317"/>
                  </a:lnTo>
                  <a:lnTo>
                    <a:pt x="7139828" y="6556367"/>
                  </a:lnTo>
                  <a:lnTo>
                    <a:pt x="7135507" y="6560256"/>
                  </a:lnTo>
                  <a:lnTo>
                    <a:pt x="7132049" y="6563282"/>
                  </a:lnTo>
                  <a:lnTo>
                    <a:pt x="7129023" y="6565443"/>
                  </a:lnTo>
                  <a:lnTo>
                    <a:pt x="7122973" y="6568901"/>
                  </a:lnTo>
                  <a:lnTo>
                    <a:pt x="7115193" y="6573654"/>
                  </a:lnTo>
                  <a:lnTo>
                    <a:pt x="7110007" y="6577977"/>
                  </a:lnTo>
                  <a:lnTo>
                    <a:pt x="7103525" y="6583162"/>
                  </a:lnTo>
                  <a:lnTo>
                    <a:pt x="7094448" y="6590510"/>
                  </a:lnTo>
                  <a:lnTo>
                    <a:pt x="7084075" y="6599586"/>
                  </a:lnTo>
                  <a:lnTo>
                    <a:pt x="7064627" y="6617739"/>
                  </a:lnTo>
                  <a:lnTo>
                    <a:pt x="7044745" y="6635458"/>
                  </a:lnTo>
                  <a:lnTo>
                    <a:pt x="7025297" y="6652314"/>
                  </a:lnTo>
                  <a:lnTo>
                    <a:pt x="7004983" y="6669601"/>
                  </a:lnTo>
                  <a:lnTo>
                    <a:pt x="6984670" y="6686025"/>
                  </a:lnTo>
                  <a:lnTo>
                    <a:pt x="6964790" y="6702017"/>
                  </a:lnTo>
                  <a:lnTo>
                    <a:pt x="6944477" y="6718007"/>
                  </a:lnTo>
                  <a:lnTo>
                    <a:pt x="6923731" y="6733565"/>
                  </a:lnTo>
                  <a:lnTo>
                    <a:pt x="6902987" y="6748692"/>
                  </a:lnTo>
                  <a:lnTo>
                    <a:pt x="6882241" y="6763821"/>
                  </a:lnTo>
                  <a:lnTo>
                    <a:pt x="6861496" y="6778514"/>
                  </a:lnTo>
                  <a:lnTo>
                    <a:pt x="6840751" y="6793209"/>
                  </a:lnTo>
                  <a:lnTo>
                    <a:pt x="6798395" y="6821733"/>
                  </a:lnTo>
                  <a:lnTo>
                    <a:pt x="6755607" y="6848962"/>
                  </a:lnTo>
                  <a:lnTo>
                    <a:pt x="6711957" y="6876189"/>
                  </a:lnTo>
                  <a:lnTo>
                    <a:pt x="6667873" y="6901689"/>
                  </a:lnTo>
                  <a:lnTo>
                    <a:pt x="6623357" y="6927621"/>
                  </a:lnTo>
                  <a:lnTo>
                    <a:pt x="6577977" y="6953120"/>
                  </a:lnTo>
                  <a:lnTo>
                    <a:pt x="6531732" y="6977755"/>
                  </a:lnTo>
                  <a:lnTo>
                    <a:pt x="6485055" y="7002823"/>
                  </a:lnTo>
                  <a:lnTo>
                    <a:pt x="6437945" y="7027458"/>
                  </a:lnTo>
                  <a:lnTo>
                    <a:pt x="6389973" y="7052524"/>
                  </a:lnTo>
                  <a:lnTo>
                    <a:pt x="5602086" y="7503302"/>
                  </a:lnTo>
                  <a:lnTo>
                    <a:pt x="5569238" y="7522750"/>
                  </a:lnTo>
                  <a:lnTo>
                    <a:pt x="5535959" y="7542200"/>
                  </a:lnTo>
                  <a:lnTo>
                    <a:pt x="5503113" y="7561216"/>
                  </a:lnTo>
                  <a:lnTo>
                    <a:pt x="5470699" y="7579801"/>
                  </a:lnTo>
                  <a:lnTo>
                    <a:pt x="5437852" y="7598385"/>
                  </a:lnTo>
                  <a:lnTo>
                    <a:pt x="5405869" y="7616968"/>
                  </a:lnTo>
                  <a:lnTo>
                    <a:pt x="5373887" y="7635552"/>
                  </a:lnTo>
                  <a:lnTo>
                    <a:pt x="5341905" y="7654137"/>
                  </a:lnTo>
                  <a:lnTo>
                    <a:pt x="5309491" y="7672721"/>
                  </a:lnTo>
                  <a:lnTo>
                    <a:pt x="5277509" y="7691738"/>
                  </a:lnTo>
                  <a:lnTo>
                    <a:pt x="5245526" y="7710322"/>
                  </a:lnTo>
                  <a:lnTo>
                    <a:pt x="5213112" y="7728907"/>
                  </a:lnTo>
                  <a:lnTo>
                    <a:pt x="5181130" y="7747923"/>
                  </a:lnTo>
                  <a:lnTo>
                    <a:pt x="5148714" y="7766939"/>
                  </a:lnTo>
                  <a:lnTo>
                    <a:pt x="5116300" y="7786389"/>
                  </a:lnTo>
                  <a:lnTo>
                    <a:pt x="5083886" y="7805837"/>
                  </a:lnTo>
                  <a:lnTo>
                    <a:pt x="5050607" y="7826150"/>
                  </a:lnTo>
                  <a:lnTo>
                    <a:pt x="5018193" y="7845599"/>
                  </a:lnTo>
                  <a:lnTo>
                    <a:pt x="4985779" y="7865047"/>
                  </a:lnTo>
                  <a:lnTo>
                    <a:pt x="4953797" y="7884065"/>
                  </a:lnTo>
                  <a:lnTo>
                    <a:pt x="4922246" y="7903081"/>
                  </a:lnTo>
                  <a:lnTo>
                    <a:pt x="4890696" y="7921665"/>
                  </a:lnTo>
                  <a:lnTo>
                    <a:pt x="4859145" y="7940682"/>
                  </a:lnTo>
                  <a:lnTo>
                    <a:pt x="4826731" y="7959266"/>
                  </a:lnTo>
                  <a:lnTo>
                    <a:pt x="4795181" y="7977417"/>
                  </a:lnTo>
                  <a:lnTo>
                    <a:pt x="4763198" y="7995138"/>
                  </a:lnTo>
                  <a:lnTo>
                    <a:pt x="4730784" y="8014154"/>
                  </a:lnTo>
                  <a:lnTo>
                    <a:pt x="4697505" y="8031442"/>
                  </a:lnTo>
                  <a:lnTo>
                    <a:pt x="4664227" y="8049594"/>
                  </a:lnTo>
                  <a:lnTo>
                    <a:pt x="4630084" y="8067745"/>
                  </a:lnTo>
                  <a:lnTo>
                    <a:pt x="4595508" y="8085898"/>
                  </a:lnTo>
                  <a:lnTo>
                    <a:pt x="4560068" y="8104051"/>
                  </a:lnTo>
                  <a:lnTo>
                    <a:pt x="4515553" y="8125660"/>
                  </a:lnTo>
                  <a:lnTo>
                    <a:pt x="4470605" y="8145973"/>
                  </a:lnTo>
                  <a:lnTo>
                    <a:pt x="4425225" y="8164557"/>
                  </a:lnTo>
                  <a:lnTo>
                    <a:pt x="4379411" y="8181413"/>
                  </a:lnTo>
                  <a:lnTo>
                    <a:pt x="4332734" y="8197837"/>
                  </a:lnTo>
                  <a:lnTo>
                    <a:pt x="4286922" y="8212098"/>
                  </a:lnTo>
                  <a:lnTo>
                    <a:pt x="4239814" y="8225064"/>
                  </a:lnTo>
                  <a:lnTo>
                    <a:pt x="4192705" y="8237165"/>
                  </a:lnTo>
                  <a:lnTo>
                    <a:pt x="4145596" y="8247538"/>
                  </a:lnTo>
                  <a:lnTo>
                    <a:pt x="4097621" y="8256183"/>
                  </a:lnTo>
                  <a:lnTo>
                    <a:pt x="4050081" y="8263530"/>
                  </a:lnTo>
                  <a:lnTo>
                    <a:pt x="4002540" y="8269581"/>
                  </a:lnTo>
                  <a:lnTo>
                    <a:pt x="3954566" y="8274334"/>
                  </a:lnTo>
                  <a:lnTo>
                    <a:pt x="3906160" y="8277360"/>
                  </a:lnTo>
                  <a:lnTo>
                    <a:pt x="3858187" y="8279520"/>
                  </a:lnTo>
                  <a:lnTo>
                    <a:pt x="3809781" y="8279952"/>
                  </a:lnTo>
                  <a:lnTo>
                    <a:pt x="3761809" y="8279089"/>
                  </a:lnTo>
                  <a:lnTo>
                    <a:pt x="3713403" y="8276928"/>
                  </a:lnTo>
                  <a:lnTo>
                    <a:pt x="3665428" y="8273038"/>
                  </a:lnTo>
                  <a:lnTo>
                    <a:pt x="3617888" y="8267852"/>
                  </a:lnTo>
                  <a:lnTo>
                    <a:pt x="3569481" y="8261368"/>
                  </a:lnTo>
                  <a:lnTo>
                    <a:pt x="3521941" y="8253589"/>
                  </a:lnTo>
                  <a:lnTo>
                    <a:pt x="3474832" y="8244080"/>
                  </a:lnTo>
                  <a:lnTo>
                    <a:pt x="3427291" y="8233709"/>
                  </a:lnTo>
                  <a:lnTo>
                    <a:pt x="3380182" y="8222038"/>
                  </a:lnTo>
                  <a:lnTo>
                    <a:pt x="3333505" y="8208640"/>
                  </a:lnTo>
                  <a:lnTo>
                    <a:pt x="3286828" y="8193514"/>
                  </a:lnTo>
                  <a:lnTo>
                    <a:pt x="3240583" y="8177523"/>
                  </a:lnTo>
                  <a:lnTo>
                    <a:pt x="3195203" y="8159802"/>
                  </a:lnTo>
                  <a:lnTo>
                    <a:pt x="3149823" y="8141218"/>
                  </a:lnTo>
                  <a:lnTo>
                    <a:pt x="3104443" y="8120906"/>
                  </a:lnTo>
                  <a:lnTo>
                    <a:pt x="3060358" y="8099296"/>
                  </a:lnTo>
                  <a:lnTo>
                    <a:pt x="3014114" y="8075525"/>
                  </a:lnTo>
                  <a:lnTo>
                    <a:pt x="2960090" y="8046568"/>
                  </a:lnTo>
                  <a:lnTo>
                    <a:pt x="2899583" y="8013289"/>
                  </a:lnTo>
                  <a:lnTo>
                    <a:pt x="2834322" y="7977417"/>
                  </a:lnTo>
                  <a:lnTo>
                    <a:pt x="2764739" y="7937224"/>
                  </a:lnTo>
                  <a:lnTo>
                    <a:pt x="2691698" y="7896165"/>
                  </a:lnTo>
                  <a:lnTo>
                    <a:pt x="2616930" y="7852514"/>
                  </a:lnTo>
                  <a:lnTo>
                    <a:pt x="2540431" y="7807998"/>
                  </a:lnTo>
                  <a:lnTo>
                    <a:pt x="2464364" y="7763050"/>
                  </a:lnTo>
                  <a:lnTo>
                    <a:pt x="2388731" y="7718533"/>
                  </a:lnTo>
                  <a:lnTo>
                    <a:pt x="2315258" y="7674882"/>
                  </a:lnTo>
                  <a:lnTo>
                    <a:pt x="2244378" y="7632960"/>
                  </a:lnTo>
                  <a:lnTo>
                    <a:pt x="2177389" y="7593198"/>
                  </a:lnTo>
                  <a:lnTo>
                    <a:pt x="2116017" y="7556029"/>
                  </a:lnTo>
                  <a:lnTo>
                    <a:pt x="2059832" y="7522750"/>
                  </a:lnTo>
                  <a:lnTo>
                    <a:pt x="2010994" y="7493362"/>
                  </a:lnTo>
                  <a:lnTo>
                    <a:pt x="1221810" y="7044313"/>
                  </a:lnTo>
                  <a:lnTo>
                    <a:pt x="1202793" y="7034372"/>
                  </a:lnTo>
                  <a:lnTo>
                    <a:pt x="1186369" y="7025729"/>
                  </a:lnTo>
                  <a:lnTo>
                    <a:pt x="1170379" y="7016653"/>
                  </a:lnTo>
                  <a:lnTo>
                    <a:pt x="1154821" y="7008008"/>
                  </a:lnTo>
                  <a:lnTo>
                    <a:pt x="1138829" y="6998933"/>
                  </a:lnTo>
                  <a:lnTo>
                    <a:pt x="1122839" y="6989857"/>
                  </a:lnTo>
                  <a:lnTo>
                    <a:pt x="1105549" y="6980349"/>
                  </a:lnTo>
                  <a:lnTo>
                    <a:pt x="1086965" y="6969975"/>
                  </a:lnTo>
                  <a:lnTo>
                    <a:pt x="699288" y="6732270"/>
                  </a:lnTo>
                  <a:lnTo>
                    <a:pt x="681569" y="6720168"/>
                  </a:lnTo>
                  <a:lnTo>
                    <a:pt x="666011" y="6708499"/>
                  </a:lnTo>
                  <a:lnTo>
                    <a:pt x="652180" y="6697262"/>
                  </a:lnTo>
                  <a:lnTo>
                    <a:pt x="639214" y="6686890"/>
                  </a:lnTo>
                  <a:lnTo>
                    <a:pt x="616739" y="6668306"/>
                  </a:lnTo>
                  <a:lnTo>
                    <a:pt x="598155" y="6651018"/>
                  </a:lnTo>
                  <a:lnTo>
                    <a:pt x="580867" y="6635026"/>
                  </a:lnTo>
                  <a:lnTo>
                    <a:pt x="564877" y="6619468"/>
                  </a:lnTo>
                  <a:lnTo>
                    <a:pt x="556665" y="6612120"/>
                  </a:lnTo>
                  <a:lnTo>
                    <a:pt x="548022" y="6604341"/>
                  </a:lnTo>
                  <a:lnTo>
                    <a:pt x="538945" y="6596562"/>
                  </a:lnTo>
                  <a:lnTo>
                    <a:pt x="529437" y="6588781"/>
                  </a:lnTo>
                  <a:lnTo>
                    <a:pt x="515606" y="6578409"/>
                  </a:lnTo>
                  <a:lnTo>
                    <a:pt x="502208" y="6567172"/>
                  </a:lnTo>
                  <a:lnTo>
                    <a:pt x="488810" y="6554638"/>
                  </a:lnTo>
                  <a:lnTo>
                    <a:pt x="475413" y="6541672"/>
                  </a:lnTo>
                  <a:lnTo>
                    <a:pt x="461583" y="6527842"/>
                  </a:lnTo>
                  <a:lnTo>
                    <a:pt x="447752" y="6513579"/>
                  </a:lnTo>
                  <a:lnTo>
                    <a:pt x="433922" y="6498021"/>
                  </a:lnTo>
                  <a:lnTo>
                    <a:pt x="420525" y="6482894"/>
                  </a:lnTo>
                  <a:lnTo>
                    <a:pt x="406695" y="6466470"/>
                  </a:lnTo>
                  <a:lnTo>
                    <a:pt x="392863" y="6450048"/>
                  </a:lnTo>
                  <a:lnTo>
                    <a:pt x="379466" y="6433193"/>
                  </a:lnTo>
                  <a:lnTo>
                    <a:pt x="366068" y="6415472"/>
                  </a:lnTo>
                  <a:lnTo>
                    <a:pt x="352670" y="6397753"/>
                  </a:lnTo>
                  <a:lnTo>
                    <a:pt x="339273" y="6379600"/>
                  </a:lnTo>
                  <a:lnTo>
                    <a:pt x="326307" y="6361447"/>
                  </a:lnTo>
                  <a:lnTo>
                    <a:pt x="313341" y="6342865"/>
                  </a:lnTo>
                  <a:lnTo>
                    <a:pt x="287841" y="6305264"/>
                  </a:lnTo>
                  <a:lnTo>
                    <a:pt x="264071" y="6267229"/>
                  </a:lnTo>
                  <a:lnTo>
                    <a:pt x="240731" y="6230062"/>
                  </a:lnTo>
                  <a:lnTo>
                    <a:pt x="219123" y="6192893"/>
                  </a:lnTo>
                  <a:lnTo>
                    <a:pt x="198378" y="6157021"/>
                  </a:lnTo>
                  <a:lnTo>
                    <a:pt x="179793" y="6122013"/>
                  </a:lnTo>
                  <a:lnTo>
                    <a:pt x="162506" y="6088734"/>
                  </a:lnTo>
                  <a:lnTo>
                    <a:pt x="147379" y="6057617"/>
                  </a:lnTo>
                  <a:lnTo>
                    <a:pt x="140463" y="6042490"/>
                  </a:lnTo>
                  <a:lnTo>
                    <a:pt x="133548" y="6025635"/>
                  </a:lnTo>
                  <a:lnTo>
                    <a:pt x="126200" y="6009211"/>
                  </a:lnTo>
                  <a:lnTo>
                    <a:pt x="119718" y="5991492"/>
                  </a:lnTo>
                  <a:lnTo>
                    <a:pt x="112371" y="5973339"/>
                  </a:lnTo>
                  <a:lnTo>
                    <a:pt x="105455" y="5954754"/>
                  </a:lnTo>
                  <a:lnTo>
                    <a:pt x="98973" y="5935738"/>
                  </a:lnTo>
                  <a:lnTo>
                    <a:pt x="92058" y="5916722"/>
                  </a:lnTo>
                  <a:lnTo>
                    <a:pt x="79957" y="5876095"/>
                  </a:lnTo>
                  <a:lnTo>
                    <a:pt x="67423" y="5834605"/>
                  </a:lnTo>
                  <a:lnTo>
                    <a:pt x="61804" y="5812996"/>
                  </a:lnTo>
                  <a:lnTo>
                    <a:pt x="55754" y="5791817"/>
                  </a:lnTo>
                  <a:lnTo>
                    <a:pt x="50135" y="5769777"/>
                  </a:lnTo>
                  <a:lnTo>
                    <a:pt x="44949" y="5747734"/>
                  </a:lnTo>
                  <a:lnTo>
                    <a:pt x="40195" y="5725692"/>
                  </a:lnTo>
                  <a:lnTo>
                    <a:pt x="35008" y="5702786"/>
                  </a:lnTo>
                  <a:lnTo>
                    <a:pt x="31119" y="5679880"/>
                  </a:lnTo>
                  <a:lnTo>
                    <a:pt x="26364" y="5657406"/>
                  </a:lnTo>
                  <a:lnTo>
                    <a:pt x="22906" y="5634500"/>
                  </a:lnTo>
                  <a:lnTo>
                    <a:pt x="18585" y="5611594"/>
                  </a:lnTo>
                  <a:lnTo>
                    <a:pt x="15559" y="5588255"/>
                  </a:lnTo>
                  <a:lnTo>
                    <a:pt x="12535" y="5565781"/>
                  </a:lnTo>
                  <a:lnTo>
                    <a:pt x="9508" y="5542875"/>
                  </a:lnTo>
                  <a:lnTo>
                    <a:pt x="7348" y="5519537"/>
                  </a:lnTo>
                  <a:lnTo>
                    <a:pt x="5187" y="5497063"/>
                  </a:lnTo>
                  <a:lnTo>
                    <a:pt x="3026" y="5474155"/>
                  </a:lnTo>
                  <a:lnTo>
                    <a:pt x="2161" y="5451249"/>
                  </a:lnTo>
                  <a:lnTo>
                    <a:pt x="866" y="5429209"/>
                  </a:lnTo>
                  <a:lnTo>
                    <a:pt x="0" y="5406735"/>
                  </a:lnTo>
                  <a:lnTo>
                    <a:pt x="0" y="5384692"/>
                  </a:lnTo>
                  <a:lnTo>
                    <a:pt x="0" y="2895260"/>
                  </a:lnTo>
                  <a:lnTo>
                    <a:pt x="0" y="2873220"/>
                  </a:lnTo>
                  <a:lnTo>
                    <a:pt x="866" y="2850314"/>
                  </a:lnTo>
                  <a:lnTo>
                    <a:pt x="2161" y="2827406"/>
                  </a:lnTo>
                  <a:lnTo>
                    <a:pt x="3026" y="2804932"/>
                  </a:lnTo>
                  <a:lnTo>
                    <a:pt x="5187" y="2781594"/>
                  </a:lnTo>
                  <a:lnTo>
                    <a:pt x="7348" y="2758688"/>
                  </a:lnTo>
                  <a:lnTo>
                    <a:pt x="9940" y="2735349"/>
                  </a:lnTo>
                  <a:lnTo>
                    <a:pt x="12535" y="2712011"/>
                  </a:lnTo>
                  <a:lnTo>
                    <a:pt x="15992" y="2688240"/>
                  </a:lnTo>
                  <a:lnTo>
                    <a:pt x="19017" y="2664902"/>
                  </a:lnTo>
                  <a:lnTo>
                    <a:pt x="23340" y="2641996"/>
                  </a:lnTo>
                  <a:lnTo>
                    <a:pt x="27661" y="2618657"/>
                  </a:lnTo>
                  <a:lnTo>
                    <a:pt x="31551" y="2595751"/>
                  </a:lnTo>
                  <a:lnTo>
                    <a:pt x="36306" y="2572413"/>
                  </a:lnTo>
                  <a:lnTo>
                    <a:pt x="41491" y="2549508"/>
                  </a:lnTo>
                  <a:lnTo>
                    <a:pt x="46677" y="2527033"/>
                  </a:lnTo>
                  <a:lnTo>
                    <a:pt x="51864" y="2504559"/>
                  </a:lnTo>
                  <a:lnTo>
                    <a:pt x="57483" y="2482517"/>
                  </a:lnTo>
                  <a:lnTo>
                    <a:pt x="63101" y="2460043"/>
                  </a:lnTo>
                  <a:lnTo>
                    <a:pt x="69583" y="2438432"/>
                  </a:lnTo>
                  <a:lnTo>
                    <a:pt x="75634" y="2417255"/>
                  </a:lnTo>
                  <a:lnTo>
                    <a:pt x="81686" y="2396510"/>
                  </a:lnTo>
                  <a:lnTo>
                    <a:pt x="88168" y="2375765"/>
                  </a:lnTo>
                  <a:lnTo>
                    <a:pt x="94650" y="2355452"/>
                  </a:lnTo>
                  <a:lnTo>
                    <a:pt x="101566" y="2336003"/>
                  </a:lnTo>
                  <a:lnTo>
                    <a:pt x="108913" y="2316987"/>
                  </a:lnTo>
                  <a:lnTo>
                    <a:pt x="115397" y="2298403"/>
                  </a:lnTo>
                  <a:lnTo>
                    <a:pt x="122742" y="2279386"/>
                  </a:lnTo>
                  <a:lnTo>
                    <a:pt x="130090" y="2262531"/>
                  </a:lnTo>
                  <a:lnTo>
                    <a:pt x="137437" y="2245243"/>
                  </a:lnTo>
                  <a:lnTo>
                    <a:pt x="144353" y="2228820"/>
                  </a:lnTo>
                  <a:lnTo>
                    <a:pt x="151701" y="2213261"/>
                  </a:lnTo>
                  <a:lnTo>
                    <a:pt x="169420" y="2178253"/>
                  </a:lnTo>
                  <a:lnTo>
                    <a:pt x="186275" y="2142813"/>
                  </a:lnTo>
                  <a:lnTo>
                    <a:pt x="203996" y="2108670"/>
                  </a:lnTo>
                  <a:lnTo>
                    <a:pt x="222581" y="2074527"/>
                  </a:lnTo>
                  <a:lnTo>
                    <a:pt x="232089" y="2058103"/>
                  </a:lnTo>
                  <a:lnTo>
                    <a:pt x="241163" y="2041679"/>
                  </a:lnTo>
                  <a:lnTo>
                    <a:pt x="251105" y="2025689"/>
                  </a:lnTo>
                  <a:lnTo>
                    <a:pt x="261045" y="2009265"/>
                  </a:lnTo>
                  <a:lnTo>
                    <a:pt x="271419" y="1993275"/>
                  </a:lnTo>
                  <a:lnTo>
                    <a:pt x="281790" y="1977715"/>
                  </a:lnTo>
                  <a:lnTo>
                    <a:pt x="292595" y="1962156"/>
                  </a:lnTo>
                  <a:lnTo>
                    <a:pt x="303399" y="1947893"/>
                  </a:lnTo>
                  <a:lnTo>
                    <a:pt x="315070" y="1932335"/>
                  </a:lnTo>
                  <a:lnTo>
                    <a:pt x="325873" y="1917208"/>
                  </a:lnTo>
                  <a:lnTo>
                    <a:pt x="336678" y="1901650"/>
                  </a:lnTo>
                  <a:lnTo>
                    <a:pt x="347915" y="1886955"/>
                  </a:lnTo>
                  <a:lnTo>
                    <a:pt x="358721" y="1871828"/>
                  </a:lnTo>
                  <a:lnTo>
                    <a:pt x="370390" y="1857133"/>
                  </a:lnTo>
                  <a:lnTo>
                    <a:pt x="382058" y="1843304"/>
                  </a:lnTo>
                  <a:lnTo>
                    <a:pt x="394593" y="1829906"/>
                  </a:lnTo>
                  <a:lnTo>
                    <a:pt x="424846" y="1797058"/>
                  </a:lnTo>
                  <a:lnTo>
                    <a:pt x="443862" y="1775450"/>
                  </a:lnTo>
                  <a:lnTo>
                    <a:pt x="455531" y="1760323"/>
                  </a:lnTo>
                  <a:lnTo>
                    <a:pt x="464607" y="1750381"/>
                  </a:lnTo>
                  <a:lnTo>
                    <a:pt x="469362" y="1745196"/>
                  </a:lnTo>
                  <a:lnTo>
                    <a:pt x="474549" y="1740441"/>
                  </a:lnTo>
                  <a:lnTo>
                    <a:pt x="480168" y="1733959"/>
                  </a:lnTo>
                  <a:lnTo>
                    <a:pt x="487947" y="1727475"/>
                  </a:lnTo>
                  <a:lnTo>
                    <a:pt x="509989" y="1708459"/>
                  </a:lnTo>
                  <a:lnTo>
                    <a:pt x="543699" y="1679935"/>
                  </a:lnTo>
                  <a:lnTo>
                    <a:pt x="551478" y="1672587"/>
                  </a:lnTo>
                  <a:lnTo>
                    <a:pt x="558825" y="1666537"/>
                  </a:lnTo>
                  <a:lnTo>
                    <a:pt x="564877" y="1660053"/>
                  </a:lnTo>
                  <a:lnTo>
                    <a:pt x="570496" y="1654002"/>
                  </a:lnTo>
                  <a:lnTo>
                    <a:pt x="582597" y="1641468"/>
                  </a:lnTo>
                  <a:lnTo>
                    <a:pt x="596426" y="1628071"/>
                  </a:lnTo>
                  <a:lnTo>
                    <a:pt x="775355" y="1493660"/>
                  </a:lnTo>
                  <a:lnTo>
                    <a:pt x="815549" y="1467296"/>
                  </a:lnTo>
                  <a:lnTo>
                    <a:pt x="857904" y="1441364"/>
                  </a:lnTo>
                  <a:lnTo>
                    <a:pt x="901555" y="1415000"/>
                  </a:lnTo>
                  <a:lnTo>
                    <a:pt x="946070" y="1388636"/>
                  </a:lnTo>
                  <a:lnTo>
                    <a:pt x="992315" y="1362704"/>
                  </a:lnTo>
                  <a:lnTo>
                    <a:pt x="1038127" y="1336772"/>
                  </a:lnTo>
                  <a:lnTo>
                    <a:pt x="1085238" y="1310842"/>
                  </a:lnTo>
                  <a:lnTo>
                    <a:pt x="1132347" y="1284911"/>
                  </a:lnTo>
                  <a:lnTo>
                    <a:pt x="1180319" y="1258979"/>
                  </a:lnTo>
                  <a:lnTo>
                    <a:pt x="1227428" y="1233047"/>
                  </a:lnTo>
                  <a:lnTo>
                    <a:pt x="1274537" y="1207980"/>
                  </a:lnTo>
                  <a:lnTo>
                    <a:pt x="1321214" y="1182480"/>
                  </a:lnTo>
                  <a:lnTo>
                    <a:pt x="1366594" y="1156982"/>
                  </a:lnTo>
                  <a:lnTo>
                    <a:pt x="1411111" y="1131913"/>
                  </a:lnTo>
                  <a:lnTo>
                    <a:pt x="1455194" y="1106415"/>
                  </a:lnTo>
                  <a:lnTo>
                    <a:pt x="1497118" y="1081780"/>
                  </a:lnTo>
                  <a:lnTo>
                    <a:pt x="1530829" y="1061466"/>
                  </a:lnTo>
                  <a:lnTo>
                    <a:pt x="1564106" y="1042882"/>
                  </a:lnTo>
                  <a:lnTo>
                    <a:pt x="1596954" y="1024297"/>
                  </a:lnTo>
                  <a:lnTo>
                    <a:pt x="1630233" y="1005281"/>
                  </a:lnTo>
                  <a:lnTo>
                    <a:pt x="1662647" y="987562"/>
                  </a:lnTo>
                  <a:lnTo>
                    <a:pt x="1695925" y="968544"/>
                  </a:lnTo>
                  <a:lnTo>
                    <a:pt x="1729636" y="949961"/>
                  </a:lnTo>
                  <a:lnTo>
                    <a:pt x="1763347" y="930080"/>
                  </a:lnTo>
                  <a:lnTo>
                    <a:pt x="1823422" y="893776"/>
                  </a:lnTo>
                  <a:lnTo>
                    <a:pt x="1893439" y="851852"/>
                  </a:lnTo>
                  <a:lnTo>
                    <a:pt x="1971664" y="805609"/>
                  </a:lnTo>
                  <a:lnTo>
                    <a:pt x="2055511" y="755473"/>
                  </a:lnTo>
                  <a:lnTo>
                    <a:pt x="2144973" y="702746"/>
                  </a:lnTo>
                  <a:lnTo>
                    <a:pt x="2238328" y="647858"/>
                  </a:lnTo>
                  <a:lnTo>
                    <a:pt x="2333843" y="591673"/>
                  </a:lnTo>
                  <a:lnTo>
                    <a:pt x="2430221" y="535056"/>
                  </a:lnTo>
                  <a:lnTo>
                    <a:pt x="2526600" y="479302"/>
                  </a:lnTo>
                  <a:lnTo>
                    <a:pt x="2620819" y="424846"/>
                  </a:lnTo>
                  <a:lnTo>
                    <a:pt x="2711579" y="372550"/>
                  </a:lnTo>
                  <a:lnTo>
                    <a:pt x="2798018" y="323280"/>
                  </a:lnTo>
                  <a:lnTo>
                    <a:pt x="2878406" y="278332"/>
                  </a:lnTo>
                  <a:lnTo>
                    <a:pt x="2951445" y="238571"/>
                  </a:lnTo>
                  <a:lnTo>
                    <a:pt x="2984293" y="220418"/>
                  </a:lnTo>
                  <a:lnTo>
                    <a:pt x="3014978" y="203996"/>
                  </a:lnTo>
                  <a:lnTo>
                    <a:pt x="3043502" y="188869"/>
                  </a:lnTo>
                  <a:lnTo>
                    <a:pt x="3069003" y="175903"/>
                  </a:lnTo>
                  <a:lnTo>
                    <a:pt x="3113519" y="154293"/>
                  </a:lnTo>
                  <a:lnTo>
                    <a:pt x="3158467" y="133979"/>
                  </a:lnTo>
                  <a:lnTo>
                    <a:pt x="3203847" y="115397"/>
                  </a:lnTo>
                  <a:lnTo>
                    <a:pt x="3249659" y="98541"/>
                  </a:lnTo>
                  <a:lnTo>
                    <a:pt x="3296336" y="82117"/>
                  </a:lnTo>
                  <a:lnTo>
                    <a:pt x="3342148" y="67854"/>
                  </a:lnTo>
                  <a:lnTo>
                    <a:pt x="3389257" y="54888"/>
                  </a:lnTo>
                  <a:lnTo>
                    <a:pt x="3436366" y="42788"/>
                  </a:lnTo>
                  <a:lnTo>
                    <a:pt x="3483477" y="32414"/>
                  </a:lnTo>
                  <a:lnTo>
                    <a:pt x="3531449" y="23771"/>
                  </a:lnTo>
                  <a:lnTo>
                    <a:pt x="3578990" y="16424"/>
                  </a:lnTo>
                  <a:lnTo>
                    <a:pt x="3626532" y="10374"/>
                  </a:lnTo>
                  <a:lnTo>
                    <a:pt x="3674505" y="5619"/>
                  </a:lnTo>
                  <a:lnTo>
                    <a:pt x="3722911" y="2595"/>
                  </a:lnTo>
                  <a:lnTo>
                    <a:pt x="3770883" y="432"/>
                  </a:lnTo>
                  <a:close/>
                </a:path>
              </a:pathLst>
            </a:custGeom>
            <a:solidFill>
              <a:srgbClr val="4F97CD"/>
            </a:solidFill>
            <a:ln>
              <a:noFill/>
            </a:ln>
            <a:effectLst>
              <a:outerShdw blurRad="444500" dist="190500" dir="5400000" sx="96000" sy="96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cs typeface="+mn-ea"/>
                <a:sym typeface="+mn-lt"/>
              </a:endParaRPr>
            </a:p>
          </p:txBody>
        </p:sp>
        <p:sp>
          <p:nvSpPr>
            <p:cNvPr id="12" name="Freeform 82"/>
            <p:cNvSpPr>
              <a:spLocks noEditPoints="1"/>
            </p:cNvSpPr>
            <p:nvPr/>
          </p:nvSpPr>
          <p:spPr bwMode="auto">
            <a:xfrm>
              <a:off x="10017361" y="2510718"/>
              <a:ext cx="525622" cy="525622"/>
            </a:xfrm>
            <a:custGeom>
              <a:avLst/>
              <a:gdLst>
                <a:gd name="T0" fmla="*/ 108 w 216"/>
                <a:gd name="T1" fmla="*/ 0 h 216"/>
                <a:gd name="T2" fmla="*/ 0 w 216"/>
                <a:gd name="T3" fmla="*/ 108 h 216"/>
                <a:gd name="T4" fmla="*/ 2 w 216"/>
                <a:gd name="T5" fmla="*/ 130 h 216"/>
                <a:gd name="T6" fmla="*/ 3 w 216"/>
                <a:gd name="T7" fmla="*/ 134 h 216"/>
                <a:gd name="T8" fmla="*/ 79 w 216"/>
                <a:gd name="T9" fmla="*/ 125 h 216"/>
                <a:gd name="T10" fmla="*/ 65 w 216"/>
                <a:gd name="T11" fmla="*/ 204 h 216"/>
                <a:gd name="T12" fmla="*/ 65 w 216"/>
                <a:gd name="T13" fmla="*/ 207 h 216"/>
                <a:gd name="T14" fmla="*/ 68 w 216"/>
                <a:gd name="T15" fmla="*/ 208 h 216"/>
                <a:gd name="T16" fmla="*/ 108 w 216"/>
                <a:gd name="T17" fmla="*/ 216 h 216"/>
                <a:gd name="T18" fmla="*/ 216 w 216"/>
                <a:gd name="T19" fmla="*/ 108 h 216"/>
                <a:gd name="T20" fmla="*/ 108 w 216"/>
                <a:gd name="T21" fmla="*/ 0 h 216"/>
                <a:gd name="T22" fmla="*/ 108 w 216"/>
                <a:gd name="T23" fmla="*/ 208 h 216"/>
                <a:gd name="T24" fmla="*/ 74 w 216"/>
                <a:gd name="T25" fmla="*/ 202 h 216"/>
                <a:gd name="T26" fmla="*/ 88 w 216"/>
                <a:gd name="T27" fmla="*/ 121 h 216"/>
                <a:gd name="T28" fmla="*/ 89 w 216"/>
                <a:gd name="T29" fmla="*/ 115 h 216"/>
                <a:gd name="T30" fmla="*/ 9 w 216"/>
                <a:gd name="T31" fmla="*/ 125 h 216"/>
                <a:gd name="T32" fmla="*/ 8 w 216"/>
                <a:gd name="T33" fmla="*/ 108 h 216"/>
                <a:gd name="T34" fmla="*/ 108 w 216"/>
                <a:gd name="T35" fmla="*/ 8 h 216"/>
                <a:gd name="T36" fmla="*/ 208 w 216"/>
                <a:gd name="T37" fmla="*/ 108 h 216"/>
                <a:gd name="T38" fmla="*/ 108 w 216"/>
                <a:gd name="T39" fmla="*/ 208 h 216"/>
                <a:gd name="T40" fmla="*/ 56 w 216"/>
                <a:gd name="T41" fmla="*/ 52 h 216"/>
                <a:gd name="T42" fmla="*/ 40 w 216"/>
                <a:gd name="T43" fmla="*/ 68 h 216"/>
                <a:gd name="T44" fmla="*/ 56 w 216"/>
                <a:gd name="T45" fmla="*/ 84 h 216"/>
                <a:gd name="T46" fmla="*/ 72 w 216"/>
                <a:gd name="T47" fmla="*/ 68 h 216"/>
                <a:gd name="T48" fmla="*/ 56 w 216"/>
                <a:gd name="T49" fmla="*/ 52 h 216"/>
                <a:gd name="T50" fmla="*/ 56 w 216"/>
                <a:gd name="T51" fmla="*/ 76 h 216"/>
                <a:gd name="T52" fmla="*/ 48 w 216"/>
                <a:gd name="T53" fmla="*/ 68 h 216"/>
                <a:gd name="T54" fmla="*/ 56 w 216"/>
                <a:gd name="T55" fmla="*/ 60 h 216"/>
                <a:gd name="T56" fmla="*/ 64 w 216"/>
                <a:gd name="T57" fmla="*/ 68 h 216"/>
                <a:gd name="T58" fmla="*/ 56 w 216"/>
                <a:gd name="T59" fmla="*/ 76 h 216"/>
                <a:gd name="T60" fmla="*/ 132 w 216"/>
                <a:gd name="T61" fmla="*/ 48 h 216"/>
                <a:gd name="T62" fmla="*/ 112 w 216"/>
                <a:gd name="T63" fmla="*/ 28 h 216"/>
                <a:gd name="T64" fmla="*/ 92 w 216"/>
                <a:gd name="T65" fmla="*/ 48 h 216"/>
                <a:gd name="T66" fmla="*/ 112 w 216"/>
                <a:gd name="T67" fmla="*/ 68 h 216"/>
                <a:gd name="T68" fmla="*/ 132 w 216"/>
                <a:gd name="T69" fmla="*/ 48 h 216"/>
                <a:gd name="T70" fmla="*/ 100 w 216"/>
                <a:gd name="T71" fmla="*/ 48 h 216"/>
                <a:gd name="T72" fmla="*/ 112 w 216"/>
                <a:gd name="T73" fmla="*/ 36 h 216"/>
                <a:gd name="T74" fmla="*/ 124 w 216"/>
                <a:gd name="T75" fmla="*/ 48 h 216"/>
                <a:gd name="T76" fmla="*/ 112 w 216"/>
                <a:gd name="T77" fmla="*/ 60 h 216"/>
                <a:gd name="T78" fmla="*/ 100 w 216"/>
                <a:gd name="T79" fmla="*/ 48 h 216"/>
                <a:gd name="T80" fmla="*/ 164 w 216"/>
                <a:gd name="T81" fmla="*/ 72 h 216"/>
                <a:gd name="T82" fmla="*/ 140 w 216"/>
                <a:gd name="T83" fmla="*/ 96 h 216"/>
                <a:gd name="T84" fmla="*/ 164 w 216"/>
                <a:gd name="T85" fmla="*/ 120 h 216"/>
                <a:gd name="T86" fmla="*/ 188 w 216"/>
                <a:gd name="T87" fmla="*/ 96 h 216"/>
                <a:gd name="T88" fmla="*/ 164 w 216"/>
                <a:gd name="T89" fmla="*/ 72 h 216"/>
                <a:gd name="T90" fmla="*/ 164 w 216"/>
                <a:gd name="T91" fmla="*/ 112 h 216"/>
                <a:gd name="T92" fmla="*/ 148 w 216"/>
                <a:gd name="T93" fmla="*/ 96 h 216"/>
                <a:gd name="T94" fmla="*/ 164 w 216"/>
                <a:gd name="T95" fmla="*/ 80 h 216"/>
                <a:gd name="T96" fmla="*/ 180 w 216"/>
                <a:gd name="T97" fmla="*/ 96 h 216"/>
                <a:gd name="T98" fmla="*/ 164 w 216"/>
                <a:gd name="T99" fmla="*/ 112 h 216"/>
                <a:gd name="T100" fmla="*/ 132 w 216"/>
                <a:gd name="T101" fmla="*/ 132 h 216"/>
                <a:gd name="T102" fmla="*/ 104 w 216"/>
                <a:gd name="T103" fmla="*/ 160 h 216"/>
                <a:gd name="T104" fmla="*/ 132 w 216"/>
                <a:gd name="T105" fmla="*/ 188 h 216"/>
                <a:gd name="T106" fmla="*/ 160 w 216"/>
                <a:gd name="T107" fmla="*/ 160 h 216"/>
                <a:gd name="T108" fmla="*/ 132 w 216"/>
                <a:gd name="T109" fmla="*/ 132 h 216"/>
                <a:gd name="T110" fmla="*/ 132 w 216"/>
                <a:gd name="T111" fmla="*/ 180 h 216"/>
                <a:gd name="T112" fmla="*/ 112 w 216"/>
                <a:gd name="T113" fmla="*/ 160 h 216"/>
                <a:gd name="T114" fmla="*/ 132 w 216"/>
                <a:gd name="T115" fmla="*/ 140 h 216"/>
                <a:gd name="T116" fmla="*/ 152 w 216"/>
                <a:gd name="T117" fmla="*/ 160 h 216"/>
                <a:gd name="T118" fmla="*/ 132 w 216"/>
                <a:gd name="T119" fmla="*/ 180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16" h="216">
                  <a:moveTo>
                    <a:pt x="108" y="0"/>
                  </a:moveTo>
                  <a:cubicBezTo>
                    <a:pt x="48" y="0"/>
                    <a:pt x="0" y="48"/>
                    <a:pt x="0" y="108"/>
                  </a:cubicBezTo>
                  <a:cubicBezTo>
                    <a:pt x="0" y="115"/>
                    <a:pt x="1" y="123"/>
                    <a:pt x="2" y="130"/>
                  </a:cubicBezTo>
                  <a:cubicBezTo>
                    <a:pt x="3" y="134"/>
                    <a:pt x="3" y="134"/>
                    <a:pt x="3" y="134"/>
                  </a:cubicBezTo>
                  <a:cubicBezTo>
                    <a:pt x="79" y="125"/>
                    <a:pt x="79" y="125"/>
                    <a:pt x="79" y="125"/>
                  </a:cubicBezTo>
                  <a:cubicBezTo>
                    <a:pt x="77" y="138"/>
                    <a:pt x="71" y="172"/>
                    <a:pt x="65" y="204"/>
                  </a:cubicBezTo>
                  <a:cubicBezTo>
                    <a:pt x="65" y="207"/>
                    <a:pt x="65" y="207"/>
                    <a:pt x="65" y="207"/>
                  </a:cubicBezTo>
                  <a:cubicBezTo>
                    <a:pt x="68" y="208"/>
                    <a:pt x="68" y="208"/>
                    <a:pt x="68" y="208"/>
                  </a:cubicBezTo>
                  <a:cubicBezTo>
                    <a:pt x="81" y="213"/>
                    <a:pt x="94" y="216"/>
                    <a:pt x="108" y="216"/>
                  </a:cubicBezTo>
                  <a:cubicBezTo>
                    <a:pt x="168" y="216"/>
                    <a:pt x="216" y="168"/>
                    <a:pt x="216" y="108"/>
                  </a:cubicBezTo>
                  <a:cubicBezTo>
                    <a:pt x="216" y="48"/>
                    <a:pt x="168" y="0"/>
                    <a:pt x="108" y="0"/>
                  </a:cubicBezTo>
                  <a:close/>
                  <a:moveTo>
                    <a:pt x="108" y="208"/>
                  </a:moveTo>
                  <a:cubicBezTo>
                    <a:pt x="96" y="208"/>
                    <a:pt x="85" y="206"/>
                    <a:pt x="74" y="202"/>
                  </a:cubicBezTo>
                  <a:cubicBezTo>
                    <a:pt x="81" y="163"/>
                    <a:pt x="88" y="121"/>
                    <a:pt x="88" y="121"/>
                  </a:cubicBezTo>
                  <a:cubicBezTo>
                    <a:pt x="89" y="115"/>
                    <a:pt x="89" y="115"/>
                    <a:pt x="89" y="115"/>
                  </a:cubicBezTo>
                  <a:cubicBezTo>
                    <a:pt x="9" y="125"/>
                    <a:pt x="9" y="125"/>
                    <a:pt x="9" y="125"/>
                  </a:cubicBezTo>
                  <a:cubicBezTo>
                    <a:pt x="8" y="119"/>
                    <a:pt x="8" y="114"/>
                    <a:pt x="8" y="108"/>
                  </a:cubicBezTo>
                  <a:cubicBezTo>
                    <a:pt x="8" y="53"/>
                    <a:pt x="53" y="8"/>
                    <a:pt x="108" y="8"/>
                  </a:cubicBezTo>
                  <a:cubicBezTo>
                    <a:pt x="163" y="8"/>
                    <a:pt x="208" y="53"/>
                    <a:pt x="208" y="108"/>
                  </a:cubicBezTo>
                  <a:cubicBezTo>
                    <a:pt x="208" y="163"/>
                    <a:pt x="163" y="208"/>
                    <a:pt x="108" y="208"/>
                  </a:cubicBezTo>
                  <a:close/>
                  <a:moveTo>
                    <a:pt x="56" y="52"/>
                  </a:moveTo>
                  <a:cubicBezTo>
                    <a:pt x="47" y="52"/>
                    <a:pt x="40" y="59"/>
                    <a:pt x="40" y="68"/>
                  </a:cubicBezTo>
                  <a:cubicBezTo>
                    <a:pt x="40" y="77"/>
                    <a:pt x="47" y="84"/>
                    <a:pt x="56" y="84"/>
                  </a:cubicBezTo>
                  <a:cubicBezTo>
                    <a:pt x="65" y="84"/>
                    <a:pt x="72" y="77"/>
                    <a:pt x="72" y="68"/>
                  </a:cubicBezTo>
                  <a:cubicBezTo>
                    <a:pt x="72" y="59"/>
                    <a:pt x="65" y="52"/>
                    <a:pt x="56" y="52"/>
                  </a:cubicBezTo>
                  <a:close/>
                  <a:moveTo>
                    <a:pt x="56" y="76"/>
                  </a:moveTo>
                  <a:cubicBezTo>
                    <a:pt x="52" y="76"/>
                    <a:pt x="48" y="72"/>
                    <a:pt x="48" y="68"/>
                  </a:cubicBezTo>
                  <a:cubicBezTo>
                    <a:pt x="48" y="64"/>
                    <a:pt x="52" y="60"/>
                    <a:pt x="56" y="60"/>
                  </a:cubicBezTo>
                  <a:cubicBezTo>
                    <a:pt x="60" y="60"/>
                    <a:pt x="64" y="64"/>
                    <a:pt x="64" y="68"/>
                  </a:cubicBezTo>
                  <a:cubicBezTo>
                    <a:pt x="64" y="72"/>
                    <a:pt x="60" y="76"/>
                    <a:pt x="56" y="76"/>
                  </a:cubicBezTo>
                  <a:close/>
                  <a:moveTo>
                    <a:pt x="132" y="48"/>
                  </a:moveTo>
                  <a:cubicBezTo>
                    <a:pt x="132" y="37"/>
                    <a:pt x="123" y="28"/>
                    <a:pt x="112" y="28"/>
                  </a:cubicBezTo>
                  <a:cubicBezTo>
                    <a:pt x="101" y="28"/>
                    <a:pt x="92" y="37"/>
                    <a:pt x="92" y="48"/>
                  </a:cubicBezTo>
                  <a:cubicBezTo>
                    <a:pt x="92" y="59"/>
                    <a:pt x="101" y="68"/>
                    <a:pt x="112" y="68"/>
                  </a:cubicBezTo>
                  <a:cubicBezTo>
                    <a:pt x="123" y="68"/>
                    <a:pt x="132" y="59"/>
                    <a:pt x="132" y="48"/>
                  </a:cubicBezTo>
                  <a:close/>
                  <a:moveTo>
                    <a:pt x="100" y="48"/>
                  </a:moveTo>
                  <a:cubicBezTo>
                    <a:pt x="100" y="41"/>
                    <a:pt x="105" y="36"/>
                    <a:pt x="112" y="36"/>
                  </a:cubicBezTo>
                  <a:cubicBezTo>
                    <a:pt x="119" y="36"/>
                    <a:pt x="124" y="41"/>
                    <a:pt x="124" y="48"/>
                  </a:cubicBezTo>
                  <a:cubicBezTo>
                    <a:pt x="124" y="55"/>
                    <a:pt x="119" y="60"/>
                    <a:pt x="112" y="60"/>
                  </a:cubicBezTo>
                  <a:cubicBezTo>
                    <a:pt x="105" y="60"/>
                    <a:pt x="100" y="55"/>
                    <a:pt x="100" y="48"/>
                  </a:cubicBezTo>
                  <a:close/>
                  <a:moveTo>
                    <a:pt x="164" y="72"/>
                  </a:moveTo>
                  <a:cubicBezTo>
                    <a:pt x="151" y="72"/>
                    <a:pt x="140" y="83"/>
                    <a:pt x="140" y="96"/>
                  </a:cubicBezTo>
                  <a:cubicBezTo>
                    <a:pt x="140" y="109"/>
                    <a:pt x="151" y="120"/>
                    <a:pt x="164" y="120"/>
                  </a:cubicBezTo>
                  <a:cubicBezTo>
                    <a:pt x="177" y="120"/>
                    <a:pt x="188" y="109"/>
                    <a:pt x="188" y="96"/>
                  </a:cubicBezTo>
                  <a:cubicBezTo>
                    <a:pt x="188" y="83"/>
                    <a:pt x="177" y="72"/>
                    <a:pt x="164" y="72"/>
                  </a:cubicBezTo>
                  <a:close/>
                  <a:moveTo>
                    <a:pt x="164" y="112"/>
                  </a:moveTo>
                  <a:cubicBezTo>
                    <a:pt x="155" y="112"/>
                    <a:pt x="148" y="105"/>
                    <a:pt x="148" y="96"/>
                  </a:cubicBezTo>
                  <a:cubicBezTo>
                    <a:pt x="148" y="87"/>
                    <a:pt x="155" y="80"/>
                    <a:pt x="164" y="80"/>
                  </a:cubicBezTo>
                  <a:cubicBezTo>
                    <a:pt x="173" y="80"/>
                    <a:pt x="180" y="87"/>
                    <a:pt x="180" y="96"/>
                  </a:cubicBezTo>
                  <a:cubicBezTo>
                    <a:pt x="180" y="105"/>
                    <a:pt x="173" y="112"/>
                    <a:pt x="164" y="112"/>
                  </a:cubicBezTo>
                  <a:close/>
                  <a:moveTo>
                    <a:pt x="132" y="132"/>
                  </a:moveTo>
                  <a:cubicBezTo>
                    <a:pt x="117" y="132"/>
                    <a:pt x="104" y="145"/>
                    <a:pt x="104" y="160"/>
                  </a:cubicBezTo>
                  <a:cubicBezTo>
                    <a:pt x="104" y="175"/>
                    <a:pt x="117" y="188"/>
                    <a:pt x="132" y="188"/>
                  </a:cubicBezTo>
                  <a:cubicBezTo>
                    <a:pt x="147" y="188"/>
                    <a:pt x="160" y="175"/>
                    <a:pt x="160" y="160"/>
                  </a:cubicBezTo>
                  <a:cubicBezTo>
                    <a:pt x="160" y="145"/>
                    <a:pt x="147" y="132"/>
                    <a:pt x="132" y="132"/>
                  </a:cubicBezTo>
                  <a:close/>
                  <a:moveTo>
                    <a:pt x="132" y="180"/>
                  </a:moveTo>
                  <a:cubicBezTo>
                    <a:pt x="121" y="180"/>
                    <a:pt x="112" y="171"/>
                    <a:pt x="112" y="160"/>
                  </a:cubicBezTo>
                  <a:cubicBezTo>
                    <a:pt x="112" y="149"/>
                    <a:pt x="121" y="140"/>
                    <a:pt x="132" y="140"/>
                  </a:cubicBezTo>
                  <a:cubicBezTo>
                    <a:pt x="143" y="140"/>
                    <a:pt x="152" y="149"/>
                    <a:pt x="152" y="160"/>
                  </a:cubicBezTo>
                  <a:cubicBezTo>
                    <a:pt x="152" y="171"/>
                    <a:pt x="143" y="180"/>
                    <a:pt x="132" y="180"/>
                  </a:cubicBezTo>
                  <a:close/>
                </a:path>
              </a:pathLst>
            </a:custGeom>
            <a:solidFill>
              <a:schemeClr val="bg1"/>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cs typeface="+mn-ea"/>
                <a:sym typeface="+mn-lt"/>
              </a:endParaRPr>
            </a:p>
          </p:txBody>
        </p:sp>
      </p:grpSp>
      <p:grpSp>
        <p:nvGrpSpPr>
          <p:cNvPr id="13" name="Group 9"/>
          <p:cNvGrpSpPr/>
          <p:nvPr/>
        </p:nvGrpSpPr>
        <p:grpSpPr>
          <a:xfrm>
            <a:off x="1926499" y="1824384"/>
            <a:ext cx="1246514" cy="1352862"/>
            <a:chOff x="6867468" y="2097098"/>
            <a:chExt cx="1246514" cy="1352862"/>
          </a:xfrm>
        </p:grpSpPr>
        <p:sp>
          <p:nvSpPr>
            <p:cNvPr id="14" name="Freeform: Shape 6"/>
            <p:cNvSpPr/>
            <p:nvPr/>
          </p:nvSpPr>
          <p:spPr>
            <a:xfrm>
              <a:off x="6867468" y="2097098"/>
              <a:ext cx="1246514" cy="1352862"/>
            </a:xfrm>
            <a:custGeom>
              <a:avLst/>
              <a:gdLst>
                <a:gd name="connsiteX0" fmla="*/ 3819289 w 7629070"/>
                <a:gd name="connsiteY0" fmla="*/ 0 h 8279952"/>
                <a:gd name="connsiteX1" fmla="*/ 3867264 w 7629070"/>
                <a:gd name="connsiteY1" fmla="*/ 866 h 8279952"/>
                <a:gd name="connsiteX2" fmla="*/ 3915668 w 7629070"/>
                <a:gd name="connsiteY2" fmla="*/ 3026 h 8279952"/>
                <a:gd name="connsiteX3" fmla="*/ 3963642 w 7629070"/>
                <a:gd name="connsiteY3" fmla="*/ 6916 h 8279952"/>
                <a:gd name="connsiteX4" fmla="*/ 4011183 w 7629070"/>
                <a:gd name="connsiteY4" fmla="*/ 12103 h 8279952"/>
                <a:gd name="connsiteX5" fmla="*/ 4059589 w 7629070"/>
                <a:gd name="connsiteY5" fmla="*/ 18585 h 8279952"/>
                <a:gd name="connsiteX6" fmla="*/ 4107129 w 7629070"/>
                <a:gd name="connsiteY6" fmla="*/ 26364 h 8279952"/>
                <a:gd name="connsiteX7" fmla="*/ 4154238 w 7629070"/>
                <a:gd name="connsiteY7" fmla="*/ 35872 h 8279952"/>
                <a:gd name="connsiteX8" fmla="*/ 4201781 w 7629070"/>
                <a:gd name="connsiteY8" fmla="*/ 46246 h 8279952"/>
                <a:gd name="connsiteX9" fmla="*/ 4248890 w 7629070"/>
                <a:gd name="connsiteY9" fmla="*/ 57914 h 8279952"/>
                <a:gd name="connsiteX10" fmla="*/ 4295567 w 7629070"/>
                <a:gd name="connsiteY10" fmla="*/ 71312 h 8279952"/>
                <a:gd name="connsiteX11" fmla="*/ 4342242 w 7629070"/>
                <a:gd name="connsiteY11" fmla="*/ 86439 h 8279952"/>
                <a:gd name="connsiteX12" fmla="*/ 4388488 w 7629070"/>
                <a:gd name="connsiteY12" fmla="*/ 102431 h 8279952"/>
                <a:gd name="connsiteX13" fmla="*/ 4433868 w 7629070"/>
                <a:gd name="connsiteY13" fmla="*/ 120150 h 8279952"/>
                <a:gd name="connsiteX14" fmla="*/ 4479248 w 7629070"/>
                <a:gd name="connsiteY14" fmla="*/ 138734 h 8279952"/>
                <a:gd name="connsiteX15" fmla="*/ 4524628 w 7629070"/>
                <a:gd name="connsiteY15" fmla="*/ 159048 h 8279952"/>
                <a:gd name="connsiteX16" fmla="*/ 4568712 w 7629070"/>
                <a:gd name="connsiteY16" fmla="*/ 180657 h 8279952"/>
                <a:gd name="connsiteX17" fmla="*/ 6139734 w 7629070"/>
                <a:gd name="connsiteY17" fmla="*/ 1086533 h 8279952"/>
                <a:gd name="connsiteX18" fmla="*/ 6156589 w 7629070"/>
                <a:gd name="connsiteY18" fmla="*/ 1096473 h 8279952"/>
                <a:gd name="connsiteX19" fmla="*/ 6173445 w 7629070"/>
                <a:gd name="connsiteY19" fmla="*/ 1105983 h 8279952"/>
                <a:gd name="connsiteX20" fmla="*/ 6190301 w 7629070"/>
                <a:gd name="connsiteY20" fmla="*/ 1115923 h 8279952"/>
                <a:gd name="connsiteX21" fmla="*/ 6207588 w 7629070"/>
                <a:gd name="connsiteY21" fmla="*/ 1124999 h 8279952"/>
                <a:gd name="connsiteX22" fmla="*/ 6224012 w 7629070"/>
                <a:gd name="connsiteY22" fmla="*/ 1134507 h 8279952"/>
                <a:gd name="connsiteX23" fmla="*/ 6241299 w 7629070"/>
                <a:gd name="connsiteY23" fmla="*/ 1143150 h 8279952"/>
                <a:gd name="connsiteX24" fmla="*/ 6257289 w 7629070"/>
                <a:gd name="connsiteY24" fmla="*/ 1152658 h 8279952"/>
                <a:gd name="connsiteX25" fmla="*/ 6273281 w 7629070"/>
                <a:gd name="connsiteY25" fmla="*/ 1161303 h 8279952"/>
                <a:gd name="connsiteX26" fmla="*/ 6929782 w 7629070"/>
                <a:gd name="connsiteY26" fmla="*/ 1547684 h 8279952"/>
                <a:gd name="connsiteX27" fmla="*/ 6947503 w 7629070"/>
                <a:gd name="connsiteY27" fmla="*/ 1559785 h 8279952"/>
                <a:gd name="connsiteX28" fmla="*/ 6963061 w 7629070"/>
                <a:gd name="connsiteY28" fmla="*/ 1571454 h 8279952"/>
                <a:gd name="connsiteX29" fmla="*/ 6976891 w 7629070"/>
                <a:gd name="connsiteY29" fmla="*/ 1582691 h 8279952"/>
                <a:gd name="connsiteX30" fmla="*/ 6989857 w 7629070"/>
                <a:gd name="connsiteY30" fmla="*/ 1593064 h 8279952"/>
                <a:gd name="connsiteX31" fmla="*/ 7012331 w 7629070"/>
                <a:gd name="connsiteY31" fmla="*/ 1611649 h 8279952"/>
                <a:gd name="connsiteX32" fmla="*/ 7030915 w 7629070"/>
                <a:gd name="connsiteY32" fmla="*/ 1628936 h 8279952"/>
                <a:gd name="connsiteX33" fmla="*/ 7048203 w 7629070"/>
                <a:gd name="connsiteY33" fmla="*/ 1644926 h 8279952"/>
                <a:gd name="connsiteX34" fmla="*/ 7064195 w 7629070"/>
                <a:gd name="connsiteY34" fmla="*/ 1660487 h 8279952"/>
                <a:gd name="connsiteX35" fmla="*/ 7072406 w 7629070"/>
                <a:gd name="connsiteY35" fmla="*/ 1667832 h 8279952"/>
                <a:gd name="connsiteX36" fmla="*/ 7081051 w 7629070"/>
                <a:gd name="connsiteY36" fmla="*/ 1675613 h 8279952"/>
                <a:gd name="connsiteX37" fmla="*/ 7090125 w 7629070"/>
                <a:gd name="connsiteY37" fmla="*/ 1683392 h 8279952"/>
                <a:gd name="connsiteX38" fmla="*/ 7099633 w 7629070"/>
                <a:gd name="connsiteY38" fmla="*/ 1691172 h 8279952"/>
                <a:gd name="connsiteX39" fmla="*/ 7115193 w 7629070"/>
                <a:gd name="connsiteY39" fmla="*/ 1701977 h 8279952"/>
                <a:gd name="connsiteX40" fmla="*/ 7125565 w 7629070"/>
                <a:gd name="connsiteY40" fmla="*/ 1709324 h 8279952"/>
                <a:gd name="connsiteX41" fmla="*/ 7130752 w 7629070"/>
                <a:gd name="connsiteY41" fmla="*/ 1713646 h 8279952"/>
                <a:gd name="connsiteX42" fmla="*/ 7135939 w 7629070"/>
                <a:gd name="connsiteY42" fmla="*/ 1717967 h 8279952"/>
                <a:gd name="connsiteX43" fmla="*/ 7142421 w 7629070"/>
                <a:gd name="connsiteY43" fmla="*/ 1723586 h 8279952"/>
                <a:gd name="connsiteX44" fmla="*/ 7150200 w 7629070"/>
                <a:gd name="connsiteY44" fmla="*/ 1732230 h 8279952"/>
                <a:gd name="connsiteX45" fmla="*/ 7176997 w 7629070"/>
                <a:gd name="connsiteY45" fmla="*/ 1762052 h 8279952"/>
                <a:gd name="connsiteX46" fmla="*/ 7203361 w 7629070"/>
                <a:gd name="connsiteY46" fmla="*/ 1792737 h 8279952"/>
                <a:gd name="connsiteX47" fmla="*/ 7228859 w 7629070"/>
                <a:gd name="connsiteY47" fmla="*/ 1822990 h 8279952"/>
                <a:gd name="connsiteX48" fmla="*/ 7253927 w 7629070"/>
                <a:gd name="connsiteY48" fmla="*/ 1854109 h 8279952"/>
                <a:gd name="connsiteX49" fmla="*/ 7278563 w 7629070"/>
                <a:gd name="connsiteY49" fmla="*/ 1885658 h 8279952"/>
                <a:gd name="connsiteX50" fmla="*/ 7302332 w 7629070"/>
                <a:gd name="connsiteY50" fmla="*/ 1917640 h 8279952"/>
                <a:gd name="connsiteX51" fmla="*/ 7325237 w 7629070"/>
                <a:gd name="connsiteY51" fmla="*/ 1950056 h 8279952"/>
                <a:gd name="connsiteX52" fmla="*/ 7347280 w 7629070"/>
                <a:gd name="connsiteY52" fmla="*/ 1982901 h 8279952"/>
                <a:gd name="connsiteX53" fmla="*/ 7368891 w 7629070"/>
                <a:gd name="connsiteY53" fmla="*/ 2016181 h 8279952"/>
                <a:gd name="connsiteX54" fmla="*/ 7389636 w 7629070"/>
                <a:gd name="connsiteY54" fmla="*/ 2049460 h 8279952"/>
                <a:gd name="connsiteX55" fmla="*/ 7409949 w 7629070"/>
                <a:gd name="connsiteY55" fmla="*/ 2083603 h 8279952"/>
                <a:gd name="connsiteX56" fmla="*/ 7428965 w 7629070"/>
                <a:gd name="connsiteY56" fmla="*/ 2117746 h 8279952"/>
                <a:gd name="connsiteX57" fmla="*/ 7447982 w 7629070"/>
                <a:gd name="connsiteY57" fmla="*/ 2152753 h 8279952"/>
                <a:gd name="connsiteX58" fmla="*/ 7465269 w 7629070"/>
                <a:gd name="connsiteY58" fmla="*/ 2188193 h 8279952"/>
                <a:gd name="connsiteX59" fmla="*/ 7482557 w 7629070"/>
                <a:gd name="connsiteY59" fmla="*/ 2223633 h 8279952"/>
                <a:gd name="connsiteX60" fmla="*/ 7498549 w 7629070"/>
                <a:gd name="connsiteY60" fmla="*/ 2259505 h 8279952"/>
                <a:gd name="connsiteX61" fmla="*/ 7513675 w 7629070"/>
                <a:gd name="connsiteY61" fmla="*/ 2296242 h 8279952"/>
                <a:gd name="connsiteX62" fmla="*/ 7527937 w 7629070"/>
                <a:gd name="connsiteY62" fmla="*/ 2332977 h 8279952"/>
                <a:gd name="connsiteX63" fmla="*/ 7541768 w 7629070"/>
                <a:gd name="connsiteY63" fmla="*/ 2370146 h 8279952"/>
                <a:gd name="connsiteX64" fmla="*/ 7553869 w 7629070"/>
                <a:gd name="connsiteY64" fmla="*/ 2407747 h 8279952"/>
                <a:gd name="connsiteX65" fmla="*/ 7565971 w 7629070"/>
                <a:gd name="connsiteY65" fmla="*/ 2446213 h 8279952"/>
                <a:gd name="connsiteX66" fmla="*/ 7576343 w 7629070"/>
                <a:gd name="connsiteY66" fmla="*/ 2485109 h 8279952"/>
                <a:gd name="connsiteX67" fmla="*/ 7586283 w 7629070"/>
                <a:gd name="connsiteY67" fmla="*/ 2524007 h 8279952"/>
                <a:gd name="connsiteX68" fmla="*/ 7594927 w 7629070"/>
                <a:gd name="connsiteY68" fmla="*/ 2563337 h 8279952"/>
                <a:gd name="connsiteX69" fmla="*/ 7602707 w 7629070"/>
                <a:gd name="connsiteY69" fmla="*/ 2603530 h 8279952"/>
                <a:gd name="connsiteX70" fmla="*/ 7610053 w 7629070"/>
                <a:gd name="connsiteY70" fmla="*/ 2643725 h 8279952"/>
                <a:gd name="connsiteX71" fmla="*/ 7615673 w 7629070"/>
                <a:gd name="connsiteY71" fmla="*/ 2684784 h 8279952"/>
                <a:gd name="connsiteX72" fmla="*/ 7620427 w 7629070"/>
                <a:gd name="connsiteY72" fmla="*/ 2725841 h 8279952"/>
                <a:gd name="connsiteX73" fmla="*/ 7624317 w 7629070"/>
                <a:gd name="connsiteY73" fmla="*/ 2767765 h 8279952"/>
                <a:gd name="connsiteX74" fmla="*/ 7626909 w 7629070"/>
                <a:gd name="connsiteY74" fmla="*/ 2809687 h 8279952"/>
                <a:gd name="connsiteX75" fmla="*/ 7628638 w 7629070"/>
                <a:gd name="connsiteY75" fmla="*/ 2852475 h 8279952"/>
                <a:gd name="connsiteX76" fmla="*/ 7629070 w 7629070"/>
                <a:gd name="connsiteY76" fmla="*/ 2895260 h 8279952"/>
                <a:gd name="connsiteX77" fmla="*/ 7629070 w 7629070"/>
                <a:gd name="connsiteY77" fmla="*/ 5384692 h 8279952"/>
                <a:gd name="connsiteX78" fmla="*/ 7628638 w 7629070"/>
                <a:gd name="connsiteY78" fmla="*/ 5418835 h 8279952"/>
                <a:gd name="connsiteX79" fmla="*/ 7626909 w 7629070"/>
                <a:gd name="connsiteY79" fmla="*/ 5453410 h 8279952"/>
                <a:gd name="connsiteX80" fmla="*/ 7624749 w 7629070"/>
                <a:gd name="connsiteY80" fmla="*/ 5488418 h 8279952"/>
                <a:gd name="connsiteX81" fmla="*/ 7621723 w 7629070"/>
                <a:gd name="connsiteY81" fmla="*/ 5523858 h 8279952"/>
                <a:gd name="connsiteX82" fmla="*/ 7617833 w 7629070"/>
                <a:gd name="connsiteY82" fmla="*/ 5560162 h 8279952"/>
                <a:gd name="connsiteX83" fmla="*/ 7612646 w 7629070"/>
                <a:gd name="connsiteY83" fmla="*/ 5595602 h 8279952"/>
                <a:gd name="connsiteX84" fmla="*/ 7606596 w 7629070"/>
                <a:gd name="connsiteY84" fmla="*/ 5632339 h 8279952"/>
                <a:gd name="connsiteX85" fmla="*/ 7600114 w 7629070"/>
                <a:gd name="connsiteY85" fmla="*/ 5668643 h 8279952"/>
                <a:gd name="connsiteX86" fmla="*/ 7592335 w 7629070"/>
                <a:gd name="connsiteY86" fmla="*/ 5705378 h 8279952"/>
                <a:gd name="connsiteX87" fmla="*/ 7584122 w 7629070"/>
                <a:gd name="connsiteY87" fmla="*/ 5742116 h 8279952"/>
                <a:gd name="connsiteX88" fmla="*/ 7575045 w 7629070"/>
                <a:gd name="connsiteY88" fmla="*/ 5778853 h 8279952"/>
                <a:gd name="connsiteX89" fmla="*/ 7565537 w 7629070"/>
                <a:gd name="connsiteY89" fmla="*/ 5815588 h 8279952"/>
                <a:gd name="connsiteX90" fmla="*/ 7554300 w 7629070"/>
                <a:gd name="connsiteY90" fmla="*/ 5852326 h 8279952"/>
                <a:gd name="connsiteX91" fmla="*/ 7543063 w 7629070"/>
                <a:gd name="connsiteY91" fmla="*/ 5888629 h 8279952"/>
                <a:gd name="connsiteX92" fmla="*/ 7531395 w 7629070"/>
                <a:gd name="connsiteY92" fmla="*/ 5924933 h 8279952"/>
                <a:gd name="connsiteX93" fmla="*/ 7518860 w 7629070"/>
                <a:gd name="connsiteY93" fmla="*/ 5960373 h 8279952"/>
                <a:gd name="connsiteX94" fmla="*/ 7505463 w 7629070"/>
                <a:gd name="connsiteY94" fmla="*/ 5996245 h 8279952"/>
                <a:gd name="connsiteX95" fmla="*/ 7491201 w 7629070"/>
                <a:gd name="connsiteY95" fmla="*/ 6031253 h 8279952"/>
                <a:gd name="connsiteX96" fmla="*/ 7476506 w 7629070"/>
                <a:gd name="connsiteY96" fmla="*/ 6066260 h 8279952"/>
                <a:gd name="connsiteX97" fmla="*/ 7461379 w 7629070"/>
                <a:gd name="connsiteY97" fmla="*/ 6100404 h 8279952"/>
                <a:gd name="connsiteX98" fmla="*/ 7445387 w 7629070"/>
                <a:gd name="connsiteY98" fmla="*/ 6133682 h 8279952"/>
                <a:gd name="connsiteX99" fmla="*/ 7428532 w 7629070"/>
                <a:gd name="connsiteY99" fmla="*/ 6166961 h 8279952"/>
                <a:gd name="connsiteX100" fmla="*/ 7411677 w 7629070"/>
                <a:gd name="connsiteY100" fmla="*/ 6198944 h 8279952"/>
                <a:gd name="connsiteX101" fmla="*/ 7393957 w 7629070"/>
                <a:gd name="connsiteY101" fmla="*/ 6230494 h 8279952"/>
                <a:gd name="connsiteX102" fmla="*/ 7375805 w 7629070"/>
                <a:gd name="connsiteY102" fmla="*/ 6261611 h 8279952"/>
                <a:gd name="connsiteX103" fmla="*/ 7357220 w 7629070"/>
                <a:gd name="connsiteY103" fmla="*/ 6291864 h 8279952"/>
                <a:gd name="connsiteX104" fmla="*/ 7337340 w 7629070"/>
                <a:gd name="connsiteY104" fmla="*/ 6320822 h 8279952"/>
                <a:gd name="connsiteX105" fmla="*/ 7317892 w 7629070"/>
                <a:gd name="connsiteY105" fmla="*/ 6348483 h 8279952"/>
                <a:gd name="connsiteX106" fmla="*/ 7297579 w 7629070"/>
                <a:gd name="connsiteY106" fmla="*/ 6375710 h 8279952"/>
                <a:gd name="connsiteX107" fmla="*/ 7277265 w 7629070"/>
                <a:gd name="connsiteY107" fmla="*/ 6401642 h 8279952"/>
                <a:gd name="connsiteX108" fmla="*/ 7256089 w 7629070"/>
                <a:gd name="connsiteY108" fmla="*/ 6426277 h 8279952"/>
                <a:gd name="connsiteX109" fmla="*/ 7234477 w 7629070"/>
                <a:gd name="connsiteY109" fmla="*/ 6450048 h 8279952"/>
                <a:gd name="connsiteX110" fmla="*/ 7220648 w 7629070"/>
                <a:gd name="connsiteY110" fmla="*/ 6463878 h 8279952"/>
                <a:gd name="connsiteX111" fmla="*/ 7208546 w 7629070"/>
                <a:gd name="connsiteY111" fmla="*/ 6475978 h 8279952"/>
                <a:gd name="connsiteX112" fmla="*/ 7202495 w 7629070"/>
                <a:gd name="connsiteY112" fmla="*/ 6482031 h 8279952"/>
                <a:gd name="connsiteX113" fmla="*/ 7196445 w 7629070"/>
                <a:gd name="connsiteY113" fmla="*/ 6488513 h 8279952"/>
                <a:gd name="connsiteX114" fmla="*/ 7190395 w 7629070"/>
                <a:gd name="connsiteY114" fmla="*/ 6494997 h 8279952"/>
                <a:gd name="connsiteX115" fmla="*/ 7183911 w 7629070"/>
                <a:gd name="connsiteY115" fmla="*/ 6503208 h 8279952"/>
                <a:gd name="connsiteX116" fmla="*/ 7160573 w 7629070"/>
                <a:gd name="connsiteY116" fmla="*/ 6532164 h 8279952"/>
                <a:gd name="connsiteX117" fmla="*/ 7145447 w 7629070"/>
                <a:gd name="connsiteY117" fmla="*/ 6550317 h 8279952"/>
                <a:gd name="connsiteX118" fmla="*/ 7139828 w 7629070"/>
                <a:gd name="connsiteY118" fmla="*/ 6556367 h 8279952"/>
                <a:gd name="connsiteX119" fmla="*/ 7135507 w 7629070"/>
                <a:gd name="connsiteY119" fmla="*/ 6560256 h 8279952"/>
                <a:gd name="connsiteX120" fmla="*/ 7132049 w 7629070"/>
                <a:gd name="connsiteY120" fmla="*/ 6563282 h 8279952"/>
                <a:gd name="connsiteX121" fmla="*/ 7129023 w 7629070"/>
                <a:gd name="connsiteY121" fmla="*/ 6565443 h 8279952"/>
                <a:gd name="connsiteX122" fmla="*/ 7122973 w 7629070"/>
                <a:gd name="connsiteY122" fmla="*/ 6568901 h 8279952"/>
                <a:gd name="connsiteX123" fmla="*/ 7115193 w 7629070"/>
                <a:gd name="connsiteY123" fmla="*/ 6573654 h 8279952"/>
                <a:gd name="connsiteX124" fmla="*/ 7110007 w 7629070"/>
                <a:gd name="connsiteY124" fmla="*/ 6577977 h 8279952"/>
                <a:gd name="connsiteX125" fmla="*/ 7103525 w 7629070"/>
                <a:gd name="connsiteY125" fmla="*/ 6583162 h 8279952"/>
                <a:gd name="connsiteX126" fmla="*/ 7094448 w 7629070"/>
                <a:gd name="connsiteY126" fmla="*/ 6590510 h 8279952"/>
                <a:gd name="connsiteX127" fmla="*/ 7084075 w 7629070"/>
                <a:gd name="connsiteY127" fmla="*/ 6599586 h 8279952"/>
                <a:gd name="connsiteX128" fmla="*/ 7064627 w 7629070"/>
                <a:gd name="connsiteY128" fmla="*/ 6617739 h 8279952"/>
                <a:gd name="connsiteX129" fmla="*/ 7044745 w 7629070"/>
                <a:gd name="connsiteY129" fmla="*/ 6635458 h 8279952"/>
                <a:gd name="connsiteX130" fmla="*/ 7025297 w 7629070"/>
                <a:gd name="connsiteY130" fmla="*/ 6652314 h 8279952"/>
                <a:gd name="connsiteX131" fmla="*/ 7004983 w 7629070"/>
                <a:gd name="connsiteY131" fmla="*/ 6669601 h 8279952"/>
                <a:gd name="connsiteX132" fmla="*/ 6984670 w 7629070"/>
                <a:gd name="connsiteY132" fmla="*/ 6686025 h 8279952"/>
                <a:gd name="connsiteX133" fmla="*/ 6964790 w 7629070"/>
                <a:gd name="connsiteY133" fmla="*/ 6702017 h 8279952"/>
                <a:gd name="connsiteX134" fmla="*/ 6944477 w 7629070"/>
                <a:gd name="connsiteY134" fmla="*/ 6718007 h 8279952"/>
                <a:gd name="connsiteX135" fmla="*/ 6923731 w 7629070"/>
                <a:gd name="connsiteY135" fmla="*/ 6733565 h 8279952"/>
                <a:gd name="connsiteX136" fmla="*/ 6902987 w 7629070"/>
                <a:gd name="connsiteY136" fmla="*/ 6748692 h 8279952"/>
                <a:gd name="connsiteX137" fmla="*/ 6882241 w 7629070"/>
                <a:gd name="connsiteY137" fmla="*/ 6763821 h 8279952"/>
                <a:gd name="connsiteX138" fmla="*/ 6861496 w 7629070"/>
                <a:gd name="connsiteY138" fmla="*/ 6778514 h 8279952"/>
                <a:gd name="connsiteX139" fmla="*/ 6840751 w 7629070"/>
                <a:gd name="connsiteY139" fmla="*/ 6793209 h 8279952"/>
                <a:gd name="connsiteX140" fmla="*/ 6798395 w 7629070"/>
                <a:gd name="connsiteY140" fmla="*/ 6821733 h 8279952"/>
                <a:gd name="connsiteX141" fmla="*/ 6755607 w 7629070"/>
                <a:gd name="connsiteY141" fmla="*/ 6848962 h 8279952"/>
                <a:gd name="connsiteX142" fmla="*/ 6711957 w 7629070"/>
                <a:gd name="connsiteY142" fmla="*/ 6876189 h 8279952"/>
                <a:gd name="connsiteX143" fmla="*/ 6667873 w 7629070"/>
                <a:gd name="connsiteY143" fmla="*/ 6901689 h 8279952"/>
                <a:gd name="connsiteX144" fmla="*/ 6623357 w 7629070"/>
                <a:gd name="connsiteY144" fmla="*/ 6927621 h 8279952"/>
                <a:gd name="connsiteX145" fmla="*/ 6577977 w 7629070"/>
                <a:gd name="connsiteY145" fmla="*/ 6953120 h 8279952"/>
                <a:gd name="connsiteX146" fmla="*/ 6531732 w 7629070"/>
                <a:gd name="connsiteY146" fmla="*/ 6977755 h 8279952"/>
                <a:gd name="connsiteX147" fmla="*/ 6485055 w 7629070"/>
                <a:gd name="connsiteY147" fmla="*/ 7002823 h 8279952"/>
                <a:gd name="connsiteX148" fmla="*/ 6437945 w 7629070"/>
                <a:gd name="connsiteY148" fmla="*/ 7027458 h 8279952"/>
                <a:gd name="connsiteX149" fmla="*/ 6389973 w 7629070"/>
                <a:gd name="connsiteY149" fmla="*/ 7052524 h 8279952"/>
                <a:gd name="connsiteX150" fmla="*/ 5602086 w 7629070"/>
                <a:gd name="connsiteY150" fmla="*/ 7503302 h 8279952"/>
                <a:gd name="connsiteX151" fmla="*/ 5569238 w 7629070"/>
                <a:gd name="connsiteY151" fmla="*/ 7522750 h 8279952"/>
                <a:gd name="connsiteX152" fmla="*/ 5535959 w 7629070"/>
                <a:gd name="connsiteY152" fmla="*/ 7542200 h 8279952"/>
                <a:gd name="connsiteX153" fmla="*/ 5503113 w 7629070"/>
                <a:gd name="connsiteY153" fmla="*/ 7561216 h 8279952"/>
                <a:gd name="connsiteX154" fmla="*/ 5470699 w 7629070"/>
                <a:gd name="connsiteY154" fmla="*/ 7579801 h 8279952"/>
                <a:gd name="connsiteX155" fmla="*/ 5437852 w 7629070"/>
                <a:gd name="connsiteY155" fmla="*/ 7598385 h 8279952"/>
                <a:gd name="connsiteX156" fmla="*/ 5405869 w 7629070"/>
                <a:gd name="connsiteY156" fmla="*/ 7616968 h 8279952"/>
                <a:gd name="connsiteX157" fmla="*/ 5373887 w 7629070"/>
                <a:gd name="connsiteY157" fmla="*/ 7635552 h 8279952"/>
                <a:gd name="connsiteX158" fmla="*/ 5341905 w 7629070"/>
                <a:gd name="connsiteY158" fmla="*/ 7654137 h 8279952"/>
                <a:gd name="connsiteX159" fmla="*/ 5309491 w 7629070"/>
                <a:gd name="connsiteY159" fmla="*/ 7672721 h 8279952"/>
                <a:gd name="connsiteX160" fmla="*/ 5277509 w 7629070"/>
                <a:gd name="connsiteY160" fmla="*/ 7691738 h 8279952"/>
                <a:gd name="connsiteX161" fmla="*/ 5245526 w 7629070"/>
                <a:gd name="connsiteY161" fmla="*/ 7710322 h 8279952"/>
                <a:gd name="connsiteX162" fmla="*/ 5213112 w 7629070"/>
                <a:gd name="connsiteY162" fmla="*/ 7728907 h 8279952"/>
                <a:gd name="connsiteX163" fmla="*/ 5181130 w 7629070"/>
                <a:gd name="connsiteY163" fmla="*/ 7747923 h 8279952"/>
                <a:gd name="connsiteX164" fmla="*/ 5148714 w 7629070"/>
                <a:gd name="connsiteY164" fmla="*/ 7766939 h 8279952"/>
                <a:gd name="connsiteX165" fmla="*/ 5116300 w 7629070"/>
                <a:gd name="connsiteY165" fmla="*/ 7786389 h 8279952"/>
                <a:gd name="connsiteX166" fmla="*/ 5083886 w 7629070"/>
                <a:gd name="connsiteY166" fmla="*/ 7805837 h 8279952"/>
                <a:gd name="connsiteX167" fmla="*/ 5050607 w 7629070"/>
                <a:gd name="connsiteY167" fmla="*/ 7826150 h 8279952"/>
                <a:gd name="connsiteX168" fmla="*/ 5018193 w 7629070"/>
                <a:gd name="connsiteY168" fmla="*/ 7845599 h 8279952"/>
                <a:gd name="connsiteX169" fmla="*/ 4985779 w 7629070"/>
                <a:gd name="connsiteY169" fmla="*/ 7865047 h 8279952"/>
                <a:gd name="connsiteX170" fmla="*/ 4953797 w 7629070"/>
                <a:gd name="connsiteY170" fmla="*/ 7884065 h 8279952"/>
                <a:gd name="connsiteX171" fmla="*/ 4922246 w 7629070"/>
                <a:gd name="connsiteY171" fmla="*/ 7903081 h 8279952"/>
                <a:gd name="connsiteX172" fmla="*/ 4890696 w 7629070"/>
                <a:gd name="connsiteY172" fmla="*/ 7921665 h 8279952"/>
                <a:gd name="connsiteX173" fmla="*/ 4859145 w 7629070"/>
                <a:gd name="connsiteY173" fmla="*/ 7940682 h 8279952"/>
                <a:gd name="connsiteX174" fmla="*/ 4826731 w 7629070"/>
                <a:gd name="connsiteY174" fmla="*/ 7959266 h 8279952"/>
                <a:gd name="connsiteX175" fmla="*/ 4795181 w 7629070"/>
                <a:gd name="connsiteY175" fmla="*/ 7977417 h 8279952"/>
                <a:gd name="connsiteX176" fmla="*/ 4763198 w 7629070"/>
                <a:gd name="connsiteY176" fmla="*/ 7995138 h 8279952"/>
                <a:gd name="connsiteX177" fmla="*/ 4730784 w 7629070"/>
                <a:gd name="connsiteY177" fmla="*/ 8014154 h 8279952"/>
                <a:gd name="connsiteX178" fmla="*/ 4697505 w 7629070"/>
                <a:gd name="connsiteY178" fmla="*/ 8031442 h 8279952"/>
                <a:gd name="connsiteX179" fmla="*/ 4664227 w 7629070"/>
                <a:gd name="connsiteY179" fmla="*/ 8049594 h 8279952"/>
                <a:gd name="connsiteX180" fmla="*/ 4630084 w 7629070"/>
                <a:gd name="connsiteY180" fmla="*/ 8067745 h 8279952"/>
                <a:gd name="connsiteX181" fmla="*/ 4595508 w 7629070"/>
                <a:gd name="connsiteY181" fmla="*/ 8085898 h 8279952"/>
                <a:gd name="connsiteX182" fmla="*/ 4560068 w 7629070"/>
                <a:gd name="connsiteY182" fmla="*/ 8104051 h 8279952"/>
                <a:gd name="connsiteX183" fmla="*/ 4515553 w 7629070"/>
                <a:gd name="connsiteY183" fmla="*/ 8125660 h 8279952"/>
                <a:gd name="connsiteX184" fmla="*/ 4470605 w 7629070"/>
                <a:gd name="connsiteY184" fmla="*/ 8145973 h 8279952"/>
                <a:gd name="connsiteX185" fmla="*/ 4425225 w 7629070"/>
                <a:gd name="connsiteY185" fmla="*/ 8164557 h 8279952"/>
                <a:gd name="connsiteX186" fmla="*/ 4379411 w 7629070"/>
                <a:gd name="connsiteY186" fmla="*/ 8181413 h 8279952"/>
                <a:gd name="connsiteX187" fmla="*/ 4332734 w 7629070"/>
                <a:gd name="connsiteY187" fmla="*/ 8197837 h 8279952"/>
                <a:gd name="connsiteX188" fmla="*/ 4286922 w 7629070"/>
                <a:gd name="connsiteY188" fmla="*/ 8212098 h 8279952"/>
                <a:gd name="connsiteX189" fmla="*/ 4239814 w 7629070"/>
                <a:gd name="connsiteY189" fmla="*/ 8225064 h 8279952"/>
                <a:gd name="connsiteX190" fmla="*/ 4192705 w 7629070"/>
                <a:gd name="connsiteY190" fmla="*/ 8237165 h 8279952"/>
                <a:gd name="connsiteX191" fmla="*/ 4145596 w 7629070"/>
                <a:gd name="connsiteY191" fmla="*/ 8247538 h 8279952"/>
                <a:gd name="connsiteX192" fmla="*/ 4097621 w 7629070"/>
                <a:gd name="connsiteY192" fmla="*/ 8256183 h 8279952"/>
                <a:gd name="connsiteX193" fmla="*/ 4050081 w 7629070"/>
                <a:gd name="connsiteY193" fmla="*/ 8263530 h 8279952"/>
                <a:gd name="connsiteX194" fmla="*/ 4002540 w 7629070"/>
                <a:gd name="connsiteY194" fmla="*/ 8269581 h 8279952"/>
                <a:gd name="connsiteX195" fmla="*/ 3954566 w 7629070"/>
                <a:gd name="connsiteY195" fmla="*/ 8274334 h 8279952"/>
                <a:gd name="connsiteX196" fmla="*/ 3906160 w 7629070"/>
                <a:gd name="connsiteY196" fmla="*/ 8277360 h 8279952"/>
                <a:gd name="connsiteX197" fmla="*/ 3858187 w 7629070"/>
                <a:gd name="connsiteY197" fmla="*/ 8279520 h 8279952"/>
                <a:gd name="connsiteX198" fmla="*/ 3809781 w 7629070"/>
                <a:gd name="connsiteY198" fmla="*/ 8279952 h 8279952"/>
                <a:gd name="connsiteX199" fmla="*/ 3761809 w 7629070"/>
                <a:gd name="connsiteY199" fmla="*/ 8279089 h 8279952"/>
                <a:gd name="connsiteX200" fmla="*/ 3713403 w 7629070"/>
                <a:gd name="connsiteY200" fmla="*/ 8276928 h 8279952"/>
                <a:gd name="connsiteX201" fmla="*/ 3665428 w 7629070"/>
                <a:gd name="connsiteY201" fmla="*/ 8273038 h 8279952"/>
                <a:gd name="connsiteX202" fmla="*/ 3617888 w 7629070"/>
                <a:gd name="connsiteY202" fmla="*/ 8267852 h 8279952"/>
                <a:gd name="connsiteX203" fmla="*/ 3569481 w 7629070"/>
                <a:gd name="connsiteY203" fmla="*/ 8261368 h 8279952"/>
                <a:gd name="connsiteX204" fmla="*/ 3521941 w 7629070"/>
                <a:gd name="connsiteY204" fmla="*/ 8253589 h 8279952"/>
                <a:gd name="connsiteX205" fmla="*/ 3474832 w 7629070"/>
                <a:gd name="connsiteY205" fmla="*/ 8244080 h 8279952"/>
                <a:gd name="connsiteX206" fmla="*/ 3427291 w 7629070"/>
                <a:gd name="connsiteY206" fmla="*/ 8233709 h 8279952"/>
                <a:gd name="connsiteX207" fmla="*/ 3380182 w 7629070"/>
                <a:gd name="connsiteY207" fmla="*/ 8222038 h 8279952"/>
                <a:gd name="connsiteX208" fmla="*/ 3333505 w 7629070"/>
                <a:gd name="connsiteY208" fmla="*/ 8208640 h 8279952"/>
                <a:gd name="connsiteX209" fmla="*/ 3286828 w 7629070"/>
                <a:gd name="connsiteY209" fmla="*/ 8193514 h 8279952"/>
                <a:gd name="connsiteX210" fmla="*/ 3240583 w 7629070"/>
                <a:gd name="connsiteY210" fmla="*/ 8177523 h 8279952"/>
                <a:gd name="connsiteX211" fmla="*/ 3195203 w 7629070"/>
                <a:gd name="connsiteY211" fmla="*/ 8159802 h 8279952"/>
                <a:gd name="connsiteX212" fmla="*/ 3149823 w 7629070"/>
                <a:gd name="connsiteY212" fmla="*/ 8141218 h 8279952"/>
                <a:gd name="connsiteX213" fmla="*/ 3104443 w 7629070"/>
                <a:gd name="connsiteY213" fmla="*/ 8120906 h 8279952"/>
                <a:gd name="connsiteX214" fmla="*/ 3060358 w 7629070"/>
                <a:gd name="connsiteY214" fmla="*/ 8099296 h 8279952"/>
                <a:gd name="connsiteX215" fmla="*/ 3014114 w 7629070"/>
                <a:gd name="connsiteY215" fmla="*/ 8075525 h 8279952"/>
                <a:gd name="connsiteX216" fmla="*/ 2960090 w 7629070"/>
                <a:gd name="connsiteY216" fmla="*/ 8046568 h 8279952"/>
                <a:gd name="connsiteX217" fmla="*/ 2899583 w 7629070"/>
                <a:gd name="connsiteY217" fmla="*/ 8013289 h 8279952"/>
                <a:gd name="connsiteX218" fmla="*/ 2834322 w 7629070"/>
                <a:gd name="connsiteY218" fmla="*/ 7977417 h 8279952"/>
                <a:gd name="connsiteX219" fmla="*/ 2764739 w 7629070"/>
                <a:gd name="connsiteY219" fmla="*/ 7937224 h 8279952"/>
                <a:gd name="connsiteX220" fmla="*/ 2691698 w 7629070"/>
                <a:gd name="connsiteY220" fmla="*/ 7896165 h 8279952"/>
                <a:gd name="connsiteX221" fmla="*/ 2616930 w 7629070"/>
                <a:gd name="connsiteY221" fmla="*/ 7852514 h 8279952"/>
                <a:gd name="connsiteX222" fmla="*/ 2540431 w 7629070"/>
                <a:gd name="connsiteY222" fmla="*/ 7807998 h 8279952"/>
                <a:gd name="connsiteX223" fmla="*/ 2464364 w 7629070"/>
                <a:gd name="connsiteY223" fmla="*/ 7763050 h 8279952"/>
                <a:gd name="connsiteX224" fmla="*/ 2388731 w 7629070"/>
                <a:gd name="connsiteY224" fmla="*/ 7718533 h 8279952"/>
                <a:gd name="connsiteX225" fmla="*/ 2315258 w 7629070"/>
                <a:gd name="connsiteY225" fmla="*/ 7674882 h 8279952"/>
                <a:gd name="connsiteX226" fmla="*/ 2244378 w 7629070"/>
                <a:gd name="connsiteY226" fmla="*/ 7632960 h 8279952"/>
                <a:gd name="connsiteX227" fmla="*/ 2177389 w 7629070"/>
                <a:gd name="connsiteY227" fmla="*/ 7593198 h 8279952"/>
                <a:gd name="connsiteX228" fmla="*/ 2116017 w 7629070"/>
                <a:gd name="connsiteY228" fmla="*/ 7556029 h 8279952"/>
                <a:gd name="connsiteX229" fmla="*/ 2059832 w 7629070"/>
                <a:gd name="connsiteY229" fmla="*/ 7522750 h 8279952"/>
                <a:gd name="connsiteX230" fmla="*/ 2010994 w 7629070"/>
                <a:gd name="connsiteY230" fmla="*/ 7493362 h 8279952"/>
                <a:gd name="connsiteX231" fmla="*/ 1221810 w 7629070"/>
                <a:gd name="connsiteY231" fmla="*/ 7044313 h 8279952"/>
                <a:gd name="connsiteX232" fmla="*/ 1202793 w 7629070"/>
                <a:gd name="connsiteY232" fmla="*/ 7034372 h 8279952"/>
                <a:gd name="connsiteX233" fmla="*/ 1186369 w 7629070"/>
                <a:gd name="connsiteY233" fmla="*/ 7025729 h 8279952"/>
                <a:gd name="connsiteX234" fmla="*/ 1170379 w 7629070"/>
                <a:gd name="connsiteY234" fmla="*/ 7016653 h 8279952"/>
                <a:gd name="connsiteX235" fmla="*/ 1154821 w 7629070"/>
                <a:gd name="connsiteY235" fmla="*/ 7008008 h 8279952"/>
                <a:gd name="connsiteX236" fmla="*/ 1138829 w 7629070"/>
                <a:gd name="connsiteY236" fmla="*/ 6998933 h 8279952"/>
                <a:gd name="connsiteX237" fmla="*/ 1122839 w 7629070"/>
                <a:gd name="connsiteY237" fmla="*/ 6989857 h 8279952"/>
                <a:gd name="connsiteX238" fmla="*/ 1105549 w 7629070"/>
                <a:gd name="connsiteY238" fmla="*/ 6980349 h 8279952"/>
                <a:gd name="connsiteX239" fmla="*/ 1086965 w 7629070"/>
                <a:gd name="connsiteY239" fmla="*/ 6969975 h 8279952"/>
                <a:gd name="connsiteX240" fmla="*/ 699288 w 7629070"/>
                <a:gd name="connsiteY240" fmla="*/ 6732270 h 8279952"/>
                <a:gd name="connsiteX241" fmla="*/ 681569 w 7629070"/>
                <a:gd name="connsiteY241" fmla="*/ 6720168 h 8279952"/>
                <a:gd name="connsiteX242" fmla="*/ 666011 w 7629070"/>
                <a:gd name="connsiteY242" fmla="*/ 6708499 h 8279952"/>
                <a:gd name="connsiteX243" fmla="*/ 652180 w 7629070"/>
                <a:gd name="connsiteY243" fmla="*/ 6697262 h 8279952"/>
                <a:gd name="connsiteX244" fmla="*/ 639214 w 7629070"/>
                <a:gd name="connsiteY244" fmla="*/ 6686890 h 8279952"/>
                <a:gd name="connsiteX245" fmla="*/ 616739 w 7629070"/>
                <a:gd name="connsiteY245" fmla="*/ 6668306 h 8279952"/>
                <a:gd name="connsiteX246" fmla="*/ 598155 w 7629070"/>
                <a:gd name="connsiteY246" fmla="*/ 6651018 h 8279952"/>
                <a:gd name="connsiteX247" fmla="*/ 580867 w 7629070"/>
                <a:gd name="connsiteY247" fmla="*/ 6635026 h 8279952"/>
                <a:gd name="connsiteX248" fmla="*/ 564877 w 7629070"/>
                <a:gd name="connsiteY248" fmla="*/ 6619468 h 8279952"/>
                <a:gd name="connsiteX249" fmla="*/ 556665 w 7629070"/>
                <a:gd name="connsiteY249" fmla="*/ 6612120 h 8279952"/>
                <a:gd name="connsiteX250" fmla="*/ 548022 w 7629070"/>
                <a:gd name="connsiteY250" fmla="*/ 6604341 h 8279952"/>
                <a:gd name="connsiteX251" fmla="*/ 538945 w 7629070"/>
                <a:gd name="connsiteY251" fmla="*/ 6596562 h 8279952"/>
                <a:gd name="connsiteX252" fmla="*/ 529437 w 7629070"/>
                <a:gd name="connsiteY252" fmla="*/ 6588781 h 8279952"/>
                <a:gd name="connsiteX253" fmla="*/ 515606 w 7629070"/>
                <a:gd name="connsiteY253" fmla="*/ 6578409 h 8279952"/>
                <a:gd name="connsiteX254" fmla="*/ 502208 w 7629070"/>
                <a:gd name="connsiteY254" fmla="*/ 6567172 h 8279952"/>
                <a:gd name="connsiteX255" fmla="*/ 488810 w 7629070"/>
                <a:gd name="connsiteY255" fmla="*/ 6554638 h 8279952"/>
                <a:gd name="connsiteX256" fmla="*/ 475413 w 7629070"/>
                <a:gd name="connsiteY256" fmla="*/ 6541672 h 8279952"/>
                <a:gd name="connsiteX257" fmla="*/ 461583 w 7629070"/>
                <a:gd name="connsiteY257" fmla="*/ 6527842 h 8279952"/>
                <a:gd name="connsiteX258" fmla="*/ 447752 w 7629070"/>
                <a:gd name="connsiteY258" fmla="*/ 6513579 h 8279952"/>
                <a:gd name="connsiteX259" fmla="*/ 433922 w 7629070"/>
                <a:gd name="connsiteY259" fmla="*/ 6498021 h 8279952"/>
                <a:gd name="connsiteX260" fmla="*/ 420525 w 7629070"/>
                <a:gd name="connsiteY260" fmla="*/ 6482894 h 8279952"/>
                <a:gd name="connsiteX261" fmla="*/ 406695 w 7629070"/>
                <a:gd name="connsiteY261" fmla="*/ 6466470 h 8279952"/>
                <a:gd name="connsiteX262" fmla="*/ 392863 w 7629070"/>
                <a:gd name="connsiteY262" fmla="*/ 6450048 h 8279952"/>
                <a:gd name="connsiteX263" fmla="*/ 379466 w 7629070"/>
                <a:gd name="connsiteY263" fmla="*/ 6433193 h 8279952"/>
                <a:gd name="connsiteX264" fmla="*/ 366068 w 7629070"/>
                <a:gd name="connsiteY264" fmla="*/ 6415472 h 8279952"/>
                <a:gd name="connsiteX265" fmla="*/ 352670 w 7629070"/>
                <a:gd name="connsiteY265" fmla="*/ 6397753 h 8279952"/>
                <a:gd name="connsiteX266" fmla="*/ 339273 w 7629070"/>
                <a:gd name="connsiteY266" fmla="*/ 6379600 h 8279952"/>
                <a:gd name="connsiteX267" fmla="*/ 326307 w 7629070"/>
                <a:gd name="connsiteY267" fmla="*/ 6361447 h 8279952"/>
                <a:gd name="connsiteX268" fmla="*/ 313341 w 7629070"/>
                <a:gd name="connsiteY268" fmla="*/ 6342865 h 8279952"/>
                <a:gd name="connsiteX269" fmla="*/ 287841 w 7629070"/>
                <a:gd name="connsiteY269" fmla="*/ 6305264 h 8279952"/>
                <a:gd name="connsiteX270" fmla="*/ 264071 w 7629070"/>
                <a:gd name="connsiteY270" fmla="*/ 6267229 h 8279952"/>
                <a:gd name="connsiteX271" fmla="*/ 240731 w 7629070"/>
                <a:gd name="connsiteY271" fmla="*/ 6230062 h 8279952"/>
                <a:gd name="connsiteX272" fmla="*/ 219123 w 7629070"/>
                <a:gd name="connsiteY272" fmla="*/ 6192893 h 8279952"/>
                <a:gd name="connsiteX273" fmla="*/ 198378 w 7629070"/>
                <a:gd name="connsiteY273" fmla="*/ 6157021 h 8279952"/>
                <a:gd name="connsiteX274" fmla="*/ 179793 w 7629070"/>
                <a:gd name="connsiteY274" fmla="*/ 6122013 h 8279952"/>
                <a:gd name="connsiteX275" fmla="*/ 162506 w 7629070"/>
                <a:gd name="connsiteY275" fmla="*/ 6088734 h 8279952"/>
                <a:gd name="connsiteX276" fmla="*/ 147379 w 7629070"/>
                <a:gd name="connsiteY276" fmla="*/ 6057617 h 8279952"/>
                <a:gd name="connsiteX277" fmla="*/ 140463 w 7629070"/>
                <a:gd name="connsiteY277" fmla="*/ 6042490 h 8279952"/>
                <a:gd name="connsiteX278" fmla="*/ 133548 w 7629070"/>
                <a:gd name="connsiteY278" fmla="*/ 6025635 h 8279952"/>
                <a:gd name="connsiteX279" fmla="*/ 126200 w 7629070"/>
                <a:gd name="connsiteY279" fmla="*/ 6009211 h 8279952"/>
                <a:gd name="connsiteX280" fmla="*/ 119718 w 7629070"/>
                <a:gd name="connsiteY280" fmla="*/ 5991492 h 8279952"/>
                <a:gd name="connsiteX281" fmla="*/ 112371 w 7629070"/>
                <a:gd name="connsiteY281" fmla="*/ 5973339 h 8279952"/>
                <a:gd name="connsiteX282" fmla="*/ 105455 w 7629070"/>
                <a:gd name="connsiteY282" fmla="*/ 5954754 h 8279952"/>
                <a:gd name="connsiteX283" fmla="*/ 98973 w 7629070"/>
                <a:gd name="connsiteY283" fmla="*/ 5935738 h 8279952"/>
                <a:gd name="connsiteX284" fmla="*/ 92058 w 7629070"/>
                <a:gd name="connsiteY284" fmla="*/ 5916722 h 8279952"/>
                <a:gd name="connsiteX285" fmla="*/ 79957 w 7629070"/>
                <a:gd name="connsiteY285" fmla="*/ 5876095 h 8279952"/>
                <a:gd name="connsiteX286" fmla="*/ 67423 w 7629070"/>
                <a:gd name="connsiteY286" fmla="*/ 5834605 h 8279952"/>
                <a:gd name="connsiteX287" fmla="*/ 61804 w 7629070"/>
                <a:gd name="connsiteY287" fmla="*/ 5812996 h 8279952"/>
                <a:gd name="connsiteX288" fmla="*/ 55754 w 7629070"/>
                <a:gd name="connsiteY288" fmla="*/ 5791817 h 8279952"/>
                <a:gd name="connsiteX289" fmla="*/ 50135 w 7629070"/>
                <a:gd name="connsiteY289" fmla="*/ 5769777 h 8279952"/>
                <a:gd name="connsiteX290" fmla="*/ 44949 w 7629070"/>
                <a:gd name="connsiteY290" fmla="*/ 5747734 h 8279952"/>
                <a:gd name="connsiteX291" fmla="*/ 40195 w 7629070"/>
                <a:gd name="connsiteY291" fmla="*/ 5725692 h 8279952"/>
                <a:gd name="connsiteX292" fmla="*/ 35008 w 7629070"/>
                <a:gd name="connsiteY292" fmla="*/ 5702786 h 8279952"/>
                <a:gd name="connsiteX293" fmla="*/ 31119 w 7629070"/>
                <a:gd name="connsiteY293" fmla="*/ 5679880 h 8279952"/>
                <a:gd name="connsiteX294" fmla="*/ 26364 w 7629070"/>
                <a:gd name="connsiteY294" fmla="*/ 5657406 h 8279952"/>
                <a:gd name="connsiteX295" fmla="*/ 22906 w 7629070"/>
                <a:gd name="connsiteY295" fmla="*/ 5634500 h 8279952"/>
                <a:gd name="connsiteX296" fmla="*/ 18585 w 7629070"/>
                <a:gd name="connsiteY296" fmla="*/ 5611594 h 8279952"/>
                <a:gd name="connsiteX297" fmla="*/ 15559 w 7629070"/>
                <a:gd name="connsiteY297" fmla="*/ 5588255 h 8279952"/>
                <a:gd name="connsiteX298" fmla="*/ 12535 w 7629070"/>
                <a:gd name="connsiteY298" fmla="*/ 5565781 h 8279952"/>
                <a:gd name="connsiteX299" fmla="*/ 9508 w 7629070"/>
                <a:gd name="connsiteY299" fmla="*/ 5542875 h 8279952"/>
                <a:gd name="connsiteX300" fmla="*/ 7348 w 7629070"/>
                <a:gd name="connsiteY300" fmla="*/ 5519537 h 8279952"/>
                <a:gd name="connsiteX301" fmla="*/ 5187 w 7629070"/>
                <a:gd name="connsiteY301" fmla="*/ 5497063 h 8279952"/>
                <a:gd name="connsiteX302" fmla="*/ 3026 w 7629070"/>
                <a:gd name="connsiteY302" fmla="*/ 5474155 h 8279952"/>
                <a:gd name="connsiteX303" fmla="*/ 2161 w 7629070"/>
                <a:gd name="connsiteY303" fmla="*/ 5451249 h 8279952"/>
                <a:gd name="connsiteX304" fmla="*/ 866 w 7629070"/>
                <a:gd name="connsiteY304" fmla="*/ 5429209 h 8279952"/>
                <a:gd name="connsiteX305" fmla="*/ 0 w 7629070"/>
                <a:gd name="connsiteY305" fmla="*/ 5406735 h 8279952"/>
                <a:gd name="connsiteX306" fmla="*/ 0 w 7629070"/>
                <a:gd name="connsiteY306" fmla="*/ 5384692 h 8279952"/>
                <a:gd name="connsiteX307" fmla="*/ 0 w 7629070"/>
                <a:gd name="connsiteY307" fmla="*/ 2895260 h 8279952"/>
                <a:gd name="connsiteX308" fmla="*/ 0 w 7629070"/>
                <a:gd name="connsiteY308" fmla="*/ 2873220 h 8279952"/>
                <a:gd name="connsiteX309" fmla="*/ 866 w 7629070"/>
                <a:gd name="connsiteY309" fmla="*/ 2850314 h 8279952"/>
                <a:gd name="connsiteX310" fmla="*/ 2161 w 7629070"/>
                <a:gd name="connsiteY310" fmla="*/ 2827406 h 8279952"/>
                <a:gd name="connsiteX311" fmla="*/ 3026 w 7629070"/>
                <a:gd name="connsiteY311" fmla="*/ 2804932 h 8279952"/>
                <a:gd name="connsiteX312" fmla="*/ 5187 w 7629070"/>
                <a:gd name="connsiteY312" fmla="*/ 2781594 h 8279952"/>
                <a:gd name="connsiteX313" fmla="*/ 7348 w 7629070"/>
                <a:gd name="connsiteY313" fmla="*/ 2758688 h 8279952"/>
                <a:gd name="connsiteX314" fmla="*/ 9940 w 7629070"/>
                <a:gd name="connsiteY314" fmla="*/ 2735349 h 8279952"/>
                <a:gd name="connsiteX315" fmla="*/ 12535 w 7629070"/>
                <a:gd name="connsiteY315" fmla="*/ 2712011 h 8279952"/>
                <a:gd name="connsiteX316" fmla="*/ 15992 w 7629070"/>
                <a:gd name="connsiteY316" fmla="*/ 2688240 h 8279952"/>
                <a:gd name="connsiteX317" fmla="*/ 19017 w 7629070"/>
                <a:gd name="connsiteY317" fmla="*/ 2664902 h 8279952"/>
                <a:gd name="connsiteX318" fmla="*/ 23340 w 7629070"/>
                <a:gd name="connsiteY318" fmla="*/ 2641996 h 8279952"/>
                <a:gd name="connsiteX319" fmla="*/ 27661 w 7629070"/>
                <a:gd name="connsiteY319" fmla="*/ 2618657 h 8279952"/>
                <a:gd name="connsiteX320" fmla="*/ 31551 w 7629070"/>
                <a:gd name="connsiteY320" fmla="*/ 2595751 h 8279952"/>
                <a:gd name="connsiteX321" fmla="*/ 36306 w 7629070"/>
                <a:gd name="connsiteY321" fmla="*/ 2572413 h 8279952"/>
                <a:gd name="connsiteX322" fmla="*/ 41491 w 7629070"/>
                <a:gd name="connsiteY322" fmla="*/ 2549508 h 8279952"/>
                <a:gd name="connsiteX323" fmla="*/ 46677 w 7629070"/>
                <a:gd name="connsiteY323" fmla="*/ 2527033 h 8279952"/>
                <a:gd name="connsiteX324" fmla="*/ 51864 w 7629070"/>
                <a:gd name="connsiteY324" fmla="*/ 2504559 h 8279952"/>
                <a:gd name="connsiteX325" fmla="*/ 57483 w 7629070"/>
                <a:gd name="connsiteY325" fmla="*/ 2482517 h 8279952"/>
                <a:gd name="connsiteX326" fmla="*/ 63101 w 7629070"/>
                <a:gd name="connsiteY326" fmla="*/ 2460043 h 8279952"/>
                <a:gd name="connsiteX327" fmla="*/ 69583 w 7629070"/>
                <a:gd name="connsiteY327" fmla="*/ 2438432 h 8279952"/>
                <a:gd name="connsiteX328" fmla="*/ 75634 w 7629070"/>
                <a:gd name="connsiteY328" fmla="*/ 2417255 h 8279952"/>
                <a:gd name="connsiteX329" fmla="*/ 81686 w 7629070"/>
                <a:gd name="connsiteY329" fmla="*/ 2396510 h 8279952"/>
                <a:gd name="connsiteX330" fmla="*/ 88168 w 7629070"/>
                <a:gd name="connsiteY330" fmla="*/ 2375765 h 8279952"/>
                <a:gd name="connsiteX331" fmla="*/ 94650 w 7629070"/>
                <a:gd name="connsiteY331" fmla="*/ 2355452 h 8279952"/>
                <a:gd name="connsiteX332" fmla="*/ 101566 w 7629070"/>
                <a:gd name="connsiteY332" fmla="*/ 2336003 h 8279952"/>
                <a:gd name="connsiteX333" fmla="*/ 108913 w 7629070"/>
                <a:gd name="connsiteY333" fmla="*/ 2316987 h 8279952"/>
                <a:gd name="connsiteX334" fmla="*/ 115397 w 7629070"/>
                <a:gd name="connsiteY334" fmla="*/ 2298403 h 8279952"/>
                <a:gd name="connsiteX335" fmla="*/ 122742 w 7629070"/>
                <a:gd name="connsiteY335" fmla="*/ 2279386 h 8279952"/>
                <a:gd name="connsiteX336" fmla="*/ 130090 w 7629070"/>
                <a:gd name="connsiteY336" fmla="*/ 2262531 h 8279952"/>
                <a:gd name="connsiteX337" fmla="*/ 137437 w 7629070"/>
                <a:gd name="connsiteY337" fmla="*/ 2245243 h 8279952"/>
                <a:gd name="connsiteX338" fmla="*/ 144353 w 7629070"/>
                <a:gd name="connsiteY338" fmla="*/ 2228820 h 8279952"/>
                <a:gd name="connsiteX339" fmla="*/ 151701 w 7629070"/>
                <a:gd name="connsiteY339" fmla="*/ 2213261 h 8279952"/>
                <a:gd name="connsiteX340" fmla="*/ 169420 w 7629070"/>
                <a:gd name="connsiteY340" fmla="*/ 2178253 h 8279952"/>
                <a:gd name="connsiteX341" fmla="*/ 186275 w 7629070"/>
                <a:gd name="connsiteY341" fmla="*/ 2142813 h 8279952"/>
                <a:gd name="connsiteX342" fmla="*/ 203996 w 7629070"/>
                <a:gd name="connsiteY342" fmla="*/ 2108670 h 8279952"/>
                <a:gd name="connsiteX343" fmla="*/ 222581 w 7629070"/>
                <a:gd name="connsiteY343" fmla="*/ 2074527 h 8279952"/>
                <a:gd name="connsiteX344" fmla="*/ 232089 w 7629070"/>
                <a:gd name="connsiteY344" fmla="*/ 2058103 h 8279952"/>
                <a:gd name="connsiteX345" fmla="*/ 241163 w 7629070"/>
                <a:gd name="connsiteY345" fmla="*/ 2041679 h 8279952"/>
                <a:gd name="connsiteX346" fmla="*/ 251105 w 7629070"/>
                <a:gd name="connsiteY346" fmla="*/ 2025689 h 8279952"/>
                <a:gd name="connsiteX347" fmla="*/ 261045 w 7629070"/>
                <a:gd name="connsiteY347" fmla="*/ 2009265 h 8279952"/>
                <a:gd name="connsiteX348" fmla="*/ 271419 w 7629070"/>
                <a:gd name="connsiteY348" fmla="*/ 1993275 h 8279952"/>
                <a:gd name="connsiteX349" fmla="*/ 281790 w 7629070"/>
                <a:gd name="connsiteY349" fmla="*/ 1977715 h 8279952"/>
                <a:gd name="connsiteX350" fmla="*/ 292595 w 7629070"/>
                <a:gd name="connsiteY350" fmla="*/ 1962156 h 8279952"/>
                <a:gd name="connsiteX351" fmla="*/ 303399 w 7629070"/>
                <a:gd name="connsiteY351" fmla="*/ 1947893 h 8279952"/>
                <a:gd name="connsiteX352" fmla="*/ 315070 w 7629070"/>
                <a:gd name="connsiteY352" fmla="*/ 1932335 h 8279952"/>
                <a:gd name="connsiteX353" fmla="*/ 325873 w 7629070"/>
                <a:gd name="connsiteY353" fmla="*/ 1917208 h 8279952"/>
                <a:gd name="connsiteX354" fmla="*/ 336678 w 7629070"/>
                <a:gd name="connsiteY354" fmla="*/ 1901650 h 8279952"/>
                <a:gd name="connsiteX355" fmla="*/ 347915 w 7629070"/>
                <a:gd name="connsiteY355" fmla="*/ 1886955 h 8279952"/>
                <a:gd name="connsiteX356" fmla="*/ 358721 w 7629070"/>
                <a:gd name="connsiteY356" fmla="*/ 1871828 h 8279952"/>
                <a:gd name="connsiteX357" fmla="*/ 370390 w 7629070"/>
                <a:gd name="connsiteY357" fmla="*/ 1857133 h 8279952"/>
                <a:gd name="connsiteX358" fmla="*/ 382058 w 7629070"/>
                <a:gd name="connsiteY358" fmla="*/ 1843304 h 8279952"/>
                <a:gd name="connsiteX359" fmla="*/ 394593 w 7629070"/>
                <a:gd name="connsiteY359" fmla="*/ 1829906 h 8279952"/>
                <a:gd name="connsiteX360" fmla="*/ 424846 w 7629070"/>
                <a:gd name="connsiteY360" fmla="*/ 1797058 h 8279952"/>
                <a:gd name="connsiteX361" fmla="*/ 443862 w 7629070"/>
                <a:gd name="connsiteY361" fmla="*/ 1775450 h 8279952"/>
                <a:gd name="connsiteX362" fmla="*/ 455531 w 7629070"/>
                <a:gd name="connsiteY362" fmla="*/ 1760323 h 8279952"/>
                <a:gd name="connsiteX363" fmla="*/ 464607 w 7629070"/>
                <a:gd name="connsiteY363" fmla="*/ 1750381 h 8279952"/>
                <a:gd name="connsiteX364" fmla="*/ 469362 w 7629070"/>
                <a:gd name="connsiteY364" fmla="*/ 1745196 h 8279952"/>
                <a:gd name="connsiteX365" fmla="*/ 474549 w 7629070"/>
                <a:gd name="connsiteY365" fmla="*/ 1740441 h 8279952"/>
                <a:gd name="connsiteX366" fmla="*/ 480168 w 7629070"/>
                <a:gd name="connsiteY366" fmla="*/ 1733959 h 8279952"/>
                <a:gd name="connsiteX367" fmla="*/ 487947 w 7629070"/>
                <a:gd name="connsiteY367" fmla="*/ 1727475 h 8279952"/>
                <a:gd name="connsiteX368" fmla="*/ 509989 w 7629070"/>
                <a:gd name="connsiteY368" fmla="*/ 1708459 h 8279952"/>
                <a:gd name="connsiteX369" fmla="*/ 543699 w 7629070"/>
                <a:gd name="connsiteY369" fmla="*/ 1679935 h 8279952"/>
                <a:gd name="connsiteX370" fmla="*/ 551478 w 7629070"/>
                <a:gd name="connsiteY370" fmla="*/ 1672587 h 8279952"/>
                <a:gd name="connsiteX371" fmla="*/ 558825 w 7629070"/>
                <a:gd name="connsiteY371" fmla="*/ 1666537 h 8279952"/>
                <a:gd name="connsiteX372" fmla="*/ 564877 w 7629070"/>
                <a:gd name="connsiteY372" fmla="*/ 1660053 h 8279952"/>
                <a:gd name="connsiteX373" fmla="*/ 570496 w 7629070"/>
                <a:gd name="connsiteY373" fmla="*/ 1654002 h 8279952"/>
                <a:gd name="connsiteX374" fmla="*/ 582597 w 7629070"/>
                <a:gd name="connsiteY374" fmla="*/ 1641468 h 8279952"/>
                <a:gd name="connsiteX375" fmla="*/ 596426 w 7629070"/>
                <a:gd name="connsiteY375" fmla="*/ 1628071 h 8279952"/>
                <a:gd name="connsiteX376" fmla="*/ 775355 w 7629070"/>
                <a:gd name="connsiteY376" fmla="*/ 1493660 h 8279952"/>
                <a:gd name="connsiteX377" fmla="*/ 815549 w 7629070"/>
                <a:gd name="connsiteY377" fmla="*/ 1467296 h 8279952"/>
                <a:gd name="connsiteX378" fmla="*/ 857904 w 7629070"/>
                <a:gd name="connsiteY378" fmla="*/ 1441364 h 8279952"/>
                <a:gd name="connsiteX379" fmla="*/ 901555 w 7629070"/>
                <a:gd name="connsiteY379" fmla="*/ 1415000 h 8279952"/>
                <a:gd name="connsiteX380" fmla="*/ 946070 w 7629070"/>
                <a:gd name="connsiteY380" fmla="*/ 1388636 h 8279952"/>
                <a:gd name="connsiteX381" fmla="*/ 992315 w 7629070"/>
                <a:gd name="connsiteY381" fmla="*/ 1362704 h 8279952"/>
                <a:gd name="connsiteX382" fmla="*/ 1038127 w 7629070"/>
                <a:gd name="connsiteY382" fmla="*/ 1336772 h 8279952"/>
                <a:gd name="connsiteX383" fmla="*/ 1085238 w 7629070"/>
                <a:gd name="connsiteY383" fmla="*/ 1310842 h 8279952"/>
                <a:gd name="connsiteX384" fmla="*/ 1132347 w 7629070"/>
                <a:gd name="connsiteY384" fmla="*/ 1284911 h 8279952"/>
                <a:gd name="connsiteX385" fmla="*/ 1180319 w 7629070"/>
                <a:gd name="connsiteY385" fmla="*/ 1258979 h 8279952"/>
                <a:gd name="connsiteX386" fmla="*/ 1227428 w 7629070"/>
                <a:gd name="connsiteY386" fmla="*/ 1233047 h 8279952"/>
                <a:gd name="connsiteX387" fmla="*/ 1274537 w 7629070"/>
                <a:gd name="connsiteY387" fmla="*/ 1207980 h 8279952"/>
                <a:gd name="connsiteX388" fmla="*/ 1321214 w 7629070"/>
                <a:gd name="connsiteY388" fmla="*/ 1182480 h 8279952"/>
                <a:gd name="connsiteX389" fmla="*/ 1366594 w 7629070"/>
                <a:gd name="connsiteY389" fmla="*/ 1156982 h 8279952"/>
                <a:gd name="connsiteX390" fmla="*/ 1411111 w 7629070"/>
                <a:gd name="connsiteY390" fmla="*/ 1131913 h 8279952"/>
                <a:gd name="connsiteX391" fmla="*/ 1455194 w 7629070"/>
                <a:gd name="connsiteY391" fmla="*/ 1106415 h 8279952"/>
                <a:gd name="connsiteX392" fmla="*/ 1497118 w 7629070"/>
                <a:gd name="connsiteY392" fmla="*/ 1081780 h 8279952"/>
                <a:gd name="connsiteX393" fmla="*/ 1530829 w 7629070"/>
                <a:gd name="connsiteY393" fmla="*/ 1061466 h 8279952"/>
                <a:gd name="connsiteX394" fmla="*/ 1564106 w 7629070"/>
                <a:gd name="connsiteY394" fmla="*/ 1042882 h 8279952"/>
                <a:gd name="connsiteX395" fmla="*/ 1596954 w 7629070"/>
                <a:gd name="connsiteY395" fmla="*/ 1024297 h 8279952"/>
                <a:gd name="connsiteX396" fmla="*/ 1630233 w 7629070"/>
                <a:gd name="connsiteY396" fmla="*/ 1005281 h 8279952"/>
                <a:gd name="connsiteX397" fmla="*/ 1662647 w 7629070"/>
                <a:gd name="connsiteY397" fmla="*/ 987562 h 8279952"/>
                <a:gd name="connsiteX398" fmla="*/ 1695925 w 7629070"/>
                <a:gd name="connsiteY398" fmla="*/ 968544 h 8279952"/>
                <a:gd name="connsiteX399" fmla="*/ 1729636 w 7629070"/>
                <a:gd name="connsiteY399" fmla="*/ 949961 h 8279952"/>
                <a:gd name="connsiteX400" fmla="*/ 1763347 w 7629070"/>
                <a:gd name="connsiteY400" fmla="*/ 930080 h 8279952"/>
                <a:gd name="connsiteX401" fmla="*/ 1823422 w 7629070"/>
                <a:gd name="connsiteY401" fmla="*/ 893776 h 8279952"/>
                <a:gd name="connsiteX402" fmla="*/ 1893439 w 7629070"/>
                <a:gd name="connsiteY402" fmla="*/ 851852 h 8279952"/>
                <a:gd name="connsiteX403" fmla="*/ 1971664 w 7629070"/>
                <a:gd name="connsiteY403" fmla="*/ 805609 h 8279952"/>
                <a:gd name="connsiteX404" fmla="*/ 2055511 w 7629070"/>
                <a:gd name="connsiteY404" fmla="*/ 755473 h 8279952"/>
                <a:gd name="connsiteX405" fmla="*/ 2144973 w 7629070"/>
                <a:gd name="connsiteY405" fmla="*/ 702746 h 8279952"/>
                <a:gd name="connsiteX406" fmla="*/ 2238328 w 7629070"/>
                <a:gd name="connsiteY406" fmla="*/ 647858 h 8279952"/>
                <a:gd name="connsiteX407" fmla="*/ 2333843 w 7629070"/>
                <a:gd name="connsiteY407" fmla="*/ 591673 h 8279952"/>
                <a:gd name="connsiteX408" fmla="*/ 2430221 w 7629070"/>
                <a:gd name="connsiteY408" fmla="*/ 535056 h 8279952"/>
                <a:gd name="connsiteX409" fmla="*/ 2526600 w 7629070"/>
                <a:gd name="connsiteY409" fmla="*/ 479302 h 8279952"/>
                <a:gd name="connsiteX410" fmla="*/ 2620819 w 7629070"/>
                <a:gd name="connsiteY410" fmla="*/ 424846 h 8279952"/>
                <a:gd name="connsiteX411" fmla="*/ 2711579 w 7629070"/>
                <a:gd name="connsiteY411" fmla="*/ 372550 h 8279952"/>
                <a:gd name="connsiteX412" fmla="*/ 2798018 w 7629070"/>
                <a:gd name="connsiteY412" fmla="*/ 323280 h 8279952"/>
                <a:gd name="connsiteX413" fmla="*/ 2878406 w 7629070"/>
                <a:gd name="connsiteY413" fmla="*/ 278332 h 8279952"/>
                <a:gd name="connsiteX414" fmla="*/ 2951445 w 7629070"/>
                <a:gd name="connsiteY414" fmla="*/ 238571 h 8279952"/>
                <a:gd name="connsiteX415" fmla="*/ 2984293 w 7629070"/>
                <a:gd name="connsiteY415" fmla="*/ 220418 h 8279952"/>
                <a:gd name="connsiteX416" fmla="*/ 3014978 w 7629070"/>
                <a:gd name="connsiteY416" fmla="*/ 203996 h 8279952"/>
                <a:gd name="connsiteX417" fmla="*/ 3043502 w 7629070"/>
                <a:gd name="connsiteY417" fmla="*/ 188869 h 8279952"/>
                <a:gd name="connsiteX418" fmla="*/ 3069003 w 7629070"/>
                <a:gd name="connsiteY418" fmla="*/ 175903 h 8279952"/>
                <a:gd name="connsiteX419" fmla="*/ 3113519 w 7629070"/>
                <a:gd name="connsiteY419" fmla="*/ 154293 h 8279952"/>
                <a:gd name="connsiteX420" fmla="*/ 3158467 w 7629070"/>
                <a:gd name="connsiteY420" fmla="*/ 133979 h 8279952"/>
                <a:gd name="connsiteX421" fmla="*/ 3203847 w 7629070"/>
                <a:gd name="connsiteY421" fmla="*/ 115397 h 8279952"/>
                <a:gd name="connsiteX422" fmla="*/ 3249659 w 7629070"/>
                <a:gd name="connsiteY422" fmla="*/ 98541 h 8279952"/>
                <a:gd name="connsiteX423" fmla="*/ 3296336 w 7629070"/>
                <a:gd name="connsiteY423" fmla="*/ 82117 h 8279952"/>
                <a:gd name="connsiteX424" fmla="*/ 3342148 w 7629070"/>
                <a:gd name="connsiteY424" fmla="*/ 67854 h 8279952"/>
                <a:gd name="connsiteX425" fmla="*/ 3389257 w 7629070"/>
                <a:gd name="connsiteY425" fmla="*/ 54888 h 8279952"/>
                <a:gd name="connsiteX426" fmla="*/ 3436366 w 7629070"/>
                <a:gd name="connsiteY426" fmla="*/ 42788 h 8279952"/>
                <a:gd name="connsiteX427" fmla="*/ 3483477 w 7629070"/>
                <a:gd name="connsiteY427" fmla="*/ 32414 h 8279952"/>
                <a:gd name="connsiteX428" fmla="*/ 3531449 w 7629070"/>
                <a:gd name="connsiteY428" fmla="*/ 23771 h 8279952"/>
                <a:gd name="connsiteX429" fmla="*/ 3578990 w 7629070"/>
                <a:gd name="connsiteY429" fmla="*/ 16424 h 8279952"/>
                <a:gd name="connsiteX430" fmla="*/ 3626532 w 7629070"/>
                <a:gd name="connsiteY430" fmla="*/ 10374 h 8279952"/>
                <a:gd name="connsiteX431" fmla="*/ 3674505 w 7629070"/>
                <a:gd name="connsiteY431" fmla="*/ 5619 h 8279952"/>
                <a:gd name="connsiteX432" fmla="*/ 3722911 w 7629070"/>
                <a:gd name="connsiteY432" fmla="*/ 2595 h 8279952"/>
                <a:gd name="connsiteX433" fmla="*/ 3770883 w 7629070"/>
                <a:gd name="connsiteY433" fmla="*/ 432 h 8279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Lst>
              <a:rect l="l" t="t" r="r" b="b"/>
              <a:pathLst>
                <a:path w="7629070" h="8279952">
                  <a:moveTo>
                    <a:pt x="3819289" y="0"/>
                  </a:moveTo>
                  <a:lnTo>
                    <a:pt x="3867264" y="866"/>
                  </a:lnTo>
                  <a:lnTo>
                    <a:pt x="3915668" y="3026"/>
                  </a:lnTo>
                  <a:lnTo>
                    <a:pt x="3963642" y="6916"/>
                  </a:lnTo>
                  <a:lnTo>
                    <a:pt x="4011183" y="12103"/>
                  </a:lnTo>
                  <a:lnTo>
                    <a:pt x="4059589" y="18585"/>
                  </a:lnTo>
                  <a:lnTo>
                    <a:pt x="4107129" y="26364"/>
                  </a:lnTo>
                  <a:lnTo>
                    <a:pt x="4154238" y="35872"/>
                  </a:lnTo>
                  <a:lnTo>
                    <a:pt x="4201781" y="46246"/>
                  </a:lnTo>
                  <a:lnTo>
                    <a:pt x="4248890" y="57914"/>
                  </a:lnTo>
                  <a:lnTo>
                    <a:pt x="4295567" y="71312"/>
                  </a:lnTo>
                  <a:lnTo>
                    <a:pt x="4342242" y="86439"/>
                  </a:lnTo>
                  <a:lnTo>
                    <a:pt x="4388488" y="102431"/>
                  </a:lnTo>
                  <a:lnTo>
                    <a:pt x="4433868" y="120150"/>
                  </a:lnTo>
                  <a:lnTo>
                    <a:pt x="4479248" y="138734"/>
                  </a:lnTo>
                  <a:lnTo>
                    <a:pt x="4524628" y="159048"/>
                  </a:lnTo>
                  <a:lnTo>
                    <a:pt x="4568712" y="180657"/>
                  </a:lnTo>
                  <a:lnTo>
                    <a:pt x="6139734" y="1086533"/>
                  </a:lnTo>
                  <a:lnTo>
                    <a:pt x="6156589" y="1096473"/>
                  </a:lnTo>
                  <a:lnTo>
                    <a:pt x="6173445" y="1105983"/>
                  </a:lnTo>
                  <a:lnTo>
                    <a:pt x="6190301" y="1115923"/>
                  </a:lnTo>
                  <a:lnTo>
                    <a:pt x="6207588" y="1124999"/>
                  </a:lnTo>
                  <a:lnTo>
                    <a:pt x="6224012" y="1134507"/>
                  </a:lnTo>
                  <a:lnTo>
                    <a:pt x="6241299" y="1143150"/>
                  </a:lnTo>
                  <a:lnTo>
                    <a:pt x="6257289" y="1152658"/>
                  </a:lnTo>
                  <a:lnTo>
                    <a:pt x="6273281" y="1161303"/>
                  </a:lnTo>
                  <a:lnTo>
                    <a:pt x="6929782" y="1547684"/>
                  </a:lnTo>
                  <a:lnTo>
                    <a:pt x="6947503" y="1559785"/>
                  </a:lnTo>
                  <a:lnTo>
                    <a:pt x="6963061" y="1571454"/>
                  </a:lnTo>
                  <a:lnTo>
                    <a:pt x="6976891" y="1582691"/>
                  </a:lnTo>
                  <a:lnTo>
                    <a:pt x="6989857" y="1593064"/>
                  </a:lnTo>
                  <a:lnTo>
                    <a:pt x="7012331" y="1611649"/>
                  </a:lnTo>
                  <a:lnTo>
                    <a:pt x="7030915" y="1628936"/>
                  </a:lnTo>
                  <a:lnTo>
                    <a:pt x="7048203" y="1644926"/>
                  </a:lnTo>
                  <a:lnTo>
                    <a:pt x="7064195" y="1660487"/>
                  </a:lnTo>
                  <a:lnTo>
                    <a:pt x="7072406" y="1667832"/>
                  </a:lnTo>
                  <a:lnTo>
                    <a:pt x="7081051" y="1675613"/>
                  </a:lnTo>
                  <a:lnTo>
                    <a:pt x="7090125" y="1683392"/>
                  </a:lnTo>
                  <a:lnTo>
                    <a:pt x="7099633" y="1691172"/>
                  </a:lnTo>
                  <a:lnTo>
                    <a:pt x="7115193" y="1701977"/>
                  </a:lnTo>
                  <a:lnTo>
                    <a:pt x="7125565" y="1709324"/>
                  </a:lnTo>
                  <a:lnTo>
                    <a:pt x="7130752" y="1713646"/>
                  </a:lnTo>
                  <a:lnTo>
                    <a:pt x="7135939" y="1717967"/>
                  </a:lnTo>
                  <a:lnTo>
                    <a:pt x="7142421" y="1723586"/>
                  </a:lnTo>
                  <a:lnTo>
                    <a:pt x="7150200" y="1732230"/>
                  </a:lnTo>
                  <a:lnTo>
                    <a:pt x="7176997" y="1762052"/>
                  </a:lnTo>
                  <a:lnTo>
                    <a:pt x="7203361" y="1792737"/>
                  </a:lnTo>
                  <a:lnTo>
                    <a:pt x="7228859" y="1822990"/>
                  </a:lnTo>
                  <a:lnTo>
                    <a:pt x="7253927" y="1854109"/>
                  </a:lnTo>
                  <a:lnTo>
                    <a:pt x="7278563" y="1885658"/>
                  </a:lnTo>
                  <a:lnTo>
                    <a:pt x="7302332" y="1917640"/>
                  </a:lnTo>
                  <a:lnTo>
                    <a:pt x="7325237" y="1950056"/>
                  </a:lnTo>
                  <a:lnTo>
                    <a:pt x="7347280" y="1982901"/>
                  </a:lnTo>
                  <a:lnTo>
                    <a:pt x="7368891" y="2016181"/>
                  </a:lnTo>
                  <a:lnTo>
                    <a:pt x="7389636" y="2049460"/>
                  </a:lnTo>
                  <a:lnTo>
                    <a:pt x="7409949" y="2083603"/>
                  </a:lnTo>
                  <a:lnTo>
                    <a:pt x="7428965" y="2117746"/>
                  </a:lnTo>
                  <a:lnTo>
                    <a:pt x="7447982" y="2152753"/>
                  </a:lnTo>
                  <a:lnTo>
                    <a:pt x="7465269" y="2188193"/>
                  </a:lnTo>
                  <a:lnTo>
                    <a:pt x="7482557" y="2223633"/>
                  </a:lnTo>
                  <a:lnTo>
                    <a:pt x="7498549" y="2259505"/>
                  </a:lnTo>
                  <a:lnTo>
                    <a:pt x="7513675" y="2296242"/>
                  </a:lnTo>
                  <a:lnTo>
                    <a:pt x="7527937" y="2332977"/>
                  </a:lnTo>
                  <a:lnTo>
                    <a:pt x="7541768" y="2370146"/>
                  </a:lnTo>
                  <a:lnTo>
                    <a:pt x="7553869" y="2407747"/>
                  </a:lnTo>
                  <a:lnTo>
                    <a:pt x="7565971" y="2446213"/>
                  </a:lnTo>
                  <a:lnTo>
                    <a:pt x="7576343" y="2485109"/>
                  </a:lnTo>
                  <a:lnTo>
                    <a:pt x="7586283" y="2524007"/>
                  </a:lnTo>
                  <a:lnTo>
                    <a:pt x="7594927" y="2563337"/>
                  </a:lnTo>
                  <a:lnTo>
                    <a:pt x="7602707" y="2603530"/>
                  </a:lnTo>
                  <a:lnTo>
                    <a:pt x="7610053" y="2643725"/>
                  </a:lnTo>
                  <a:lnTo>
                    <a:pt x="7615673" y="2684784"/>
                  </a:lnTo>
                  <a:lnTo>
                    <a:pt x="7620427" y="2725841"/>
                  </a:lnTo>
                  <a:lnTo>
                    <a:pt x="7624317" y="2767765"/>
                  </a:lnTo>
                  <a:lnTo>
                    <a:pt x="7626909" y="2809687"/>
                  </a:lnTo>
                  <a:lnTo>
                    <a:pt x="7628638" y="2852475"/>
                  </a:lnTo>
                  <a:lnTo>
                    <a:pt x="7629070" y="2895260"/>
                  </a:lnTo>
                  <a:lnTo>
                    <a:pt x="7629070" y="5384692"/>
                  </a:lnTo>
                  <a:lnTo>
                    <a:pt x="7628638" y="5418835"/>
                  </a:lnTo>
                  <a:lnTo>
                    <a:pt x="7626909" y="5453410"/>
                  </a:lnTo>
                  <a:lnTo>
                    <a:pt x="7624749" y="5488418"/>
                  </a:lnTo>
                  <a:lnTo>
                    <a:pt x="7621723" y="5523858"/>
                  </a:lnTo>
                  <a:lnTo>
                    <a:pt x="7617833" y="5560162"/>
                  </a:lnTo>
                  <a:lnTo>
                    <a:pt x="7612646" y="5595602"/>
                  </a:lnTo>
                  <a:lnTo>
                    <a:pt x="7606596" y="5632339"/>
                  </a:lnTo>
                  <a:lnTo>
                    <a:pt x="7600114" y="5668643"/>
                  </a:lnTo>
                  <a:lnTo>
                    <a:pt x="7592335" y="5705378"/>
                  </a:lnTo>
                  <a:lnTo>
                    <a:pt x="7584122" y="5742116"/>
                  </a:lnTo>
                  <a:lnTo>
                    <a:pt x="7575045" y="5778853"/>
                  </a:lnTo>
                  <a:lnTo>
                    <a:pt x="7565537" y="5815588"/>
                  </a:lnTo>
                  <a:lnTo>
                    <a:pt x="7554300" y="5852326"/>
                  </a:lnTo>
                  <a:lnTo>
                    <a:pt x="7543063" y="5888629"/>
                  </a:lnTo>
                  <a:lnTo>
                    <a:pt x="7531395" y="5924933"/>
                  </a:lnTo>
                  <a:lnTo>
                    <a:pt x="7518860" y="5960373"/>
                  </a:lnTo>
                  <a:lnTo>
                    <a:pt x="7505463" y="5996245"/>
                  </a:lnTo>
                  <a:lnTo>
                    <a:pt x="7491201" y="6031253"/>
                  </a:lnTo>
                  <a:lnTo>
                    <a:pt x="7476506" y="6066260"/>
                  </a:lnTo>
                  <a:lnTo>
                    <a:pt x="7461379" y="6100404"/>
                  </a:lnTo>
                  <a:lnTo>
                    <a:pt x="7445387" y="6133682"/>
                  </a:lnTo>
                  <a:lnTo>
                    <a:pt x="7428532" y="6166961"/>
                  </a:lnTo>
                  <a:lnTo>
                    <a:pt x="7411677" y="6198944"/>
                  </a:lnTo>
                  <a:lnTo>
                    <a:pt x="7393957" y="6230494"/>
                  </a:lnTo>
                  <a:lnTo>
                    <a:pt x="7375805" y="6261611"/>
                  </a:lnTo>
                  <a:lnTo>
                    <a:pt x="7357220" y="6291864"/>
                  </a:lnTo>
                  <a:lnTo>
                    <a:pt x="7337340" y="6320822"/>
                  </a:lnTo>
                  <a:lnTo>
                    <a:pt x="7317892" y="6348483"/>
                  </a:lnTo>
                  <a:lnTo>
                    <a:pt x="7297579" y="6375710"/>
                  </a:lnTo>
                  <a:lnTo>
                    <a:pt x="7277265" y="6401642"/>
                  </a:lnTo>
                  <a:lnTo>
                    <a:pt x="7256089" y="6426277"/>
                  </a:lnTo>
                  <a:lnTo>
                    <a:pt x="7234477" y="6450048"/>
                  </a:lnTo>
                  <a:lnTo>
                    <a:pt x="7220648" y="6463878"/>
                  </a:lnTo>
                  <a:lnTo>
                    <a:pt x="7208546" y="6475978"/>
                  </a:lnTo>
                  <a:lnTo>
                    <a:pt x="7202495" y="6482031"/>
                  </a:lnTo>
                  <a:lnTo>
                    <a:pt x="7196445" y="6488513"/>
                  </a:lnTo>
                  <a:lnTo>
                    <a:pt x="7190395" y="6494997"/>
                  </a:lnTo>
                  <a:lnTo>
                    <a:pt x="7183911" y="6503208"/>
                  </a:lnTo>
                  <a:lnTo>
                    <a:pt x="7160573" y="6532164"/>
                  </a:lnTo>
                  <a:lnTo>
                    <a:pt x="7145447" y="6550317"/>
                  </a:lnTo>
                  <a:lnTo>
                    <a:pt x="7139828" y="6556367"/>
                  </a:lnTo>
                  <a:lnTo>
                    <a:pt x="7135507" y="6560256"/>
                  </a:lnTo>
                  <a:lnTo>
                    <a:pt x="7132049" y="6563282"/>
                  </a:lnTo>
                  <a:lnTo>
                    <a:pt x="7129023" y="6565443"/>
                  </a:lnTo>
                  <a:lnTo>
                    <a:pt x="7122973" y="6568901"/>
                  </a:lnTo>
                  <a:lnTo>
                    <a:pt x="7115193" y="6573654"/>
                  </a:lnTo>
                  <a:lnTo>
                    <a:pt x="7110007" y="6577977"/>
                  </a:lnTo>
                  <a:lnTo>
                    <a:pt x="7103525" y="6583162"/>
                  </a:lnTo>
                  <a:lnTo>
                    <a:pt x="7094448" y="6590510"/>
                  </a:lnTo>
                  <a:lnTo>
                    <a:pt x="7084075" y="6599586"/>
                  </a:lnTo>
                  <a:lnTo>
                    <a:pt x="7064627" y="6617739"/>
                  </a:lnTo>
                  <a:lnTo>
                    <a:pt x="7044745" y="6635458"/>
                  </a:lnTo>
                  <a:lnTo>
                    <a:pt x="7025297" y="6652314"/>
                  </a:lnTo>
                  <a:lnTo>
                    <a:pt x="7004983" y="6669601"/>
                  </a:lnTo>
                  <a:lnTo>
                    <a:pt x="6984670" y="6686025"/>
                  </a:lnTo>
                  <a:lnTo>
                    <a:pt x="6964790" y="6702017"/>
                  </a:lnTo>
                  <a:lnTo>
                    <a:pt x="6944477" y="6718007"/>
                  </a:lnTo>
                  <a:lnTo>
                    <a:pt x="6923731" y="6733565"/>
                  </a:lnTo>
                  <a:lnTo>
                    <a:pt x="6902987" y="6748692"/>
                  </a:lnTo>
                  <a:lnTo>
                    <a:pt x="6882241" y="6763821"/>
                  </a:lnTo>
                  <a:lnTo>
                    <a:pt x="6861496" y="6778514"/>
                  </a:lnTo>
                  <a:lnTo>
                    <a:pt x="6840751" y="6793209"/>
                  </a:lnTo>
                  <a:lnTo>
                    <a:pt x="6798395" y="6821733"/>
                  </a:lnTo>
                  <a:lnTo>
                    <a:pt x="6755607" y="6848962"/>
                  </a:lnTo>
                  <a:lnTo>
                    <a:pt x="6711957" y="6876189"/>
                  </a:lnTo>
                  <a:lnTo>
                    <a:pt x="6667873" y="6901689"/>
                  </a:lnTo>
                  <a:lnTo>
                    <a:pt x="6623357" y="6927621"/>
                  </a:lnTo>
                  <a:lnTo>
                    <a:pt x="6577977" y="6953120"/>
                  </a:lnTo>
                  <a:lnTo>
                    <a:pt x="6531732" y="6977755"/>
                  </a:lnTo>
                  <a:lnTo>
                    <a:pt x="6485055" y="7002823"/>
                  </a:lnTo>
                  <a:lnTo>
                    <a:pt x="6437945" y="7027458"/>
                  </a:lnTo>
                  <a:lnTo>
                    <a:pt x="6389973" y="7052524"/>
                  </a:lnTo>
                  <a:lnTo>
                    <a:pt x="5602086" y="7503302"/>
                  </a:lnTo>
                  <a:lnTo>
                    <a:pt x="5569238" y="7522750"/>
                  </a:lnTo>
                  <a:lnTo>
                    <a:pt x="5535959" y="7542200"/>
                  </a:lnTo>
                  <a:lnTo>
                    <a:pt x="5503113" y="7561216"/>
                  </a:lnTo>
                  <a:lnTo>
                    <a:pt x="5470699" y="7579801"/>
                  </a:lnTo>
                  <a:lnTo>
                    <a:pt x="5437852" y="7598385"/>
                  </a:lnTo>
                  <a:lnTo>
                    <a:pt x="5405869" y="7616968"/>
                  </a:lnTo>
                  <a:lnTo>
                    <a:pt x="5373887" y="7635552"/>
                  </a:lnTo>
                  <a:lnTo>
                    <a:pt x="5341905" y="7654137"/>
                  </a:lnTo>
                  <a:lnTo>
                    <a:pt x="5309491" y="7672721"/>
                  </a:lnTo>
                  <a:lnTo>
                    <a:pt x="5277509" y="7691738"/>
                  </a:lnTo>
                  <a:lnTo>
                    <a:pt x="5245526" y="7710322"/>
                  </a:lnTo>
                  <a:lnTo>
                    <a:pt x="5213112" y="7728907"/>
                  </a:lnTo>
                  <a:lnTo>
                    <a:pt x="5181130" y="7747923"/>
                  </a:lnTo>
                  <a:lnTo>
                    <a:pt x="5148714" y="7766939"/>
                  </a:lnTo>
                  <a:lnTo>
                    <a:pt x="5116300" y="7786389"/>
                  </a:lnTo>
                  <a:lnTo>
                    <a:pt x="5083886" y="7805837"/>
                  </a:lnTo>
                  <a:lnTo>
                    <a:pt x="5050607" y="7826150"/>
                  </a:lnTo>
                  <a:lnTo>
                    <a:pt x="5018193" y="7845599"/>
                  </a:lnTo>
                  <a:lnTo>
                    <a:pt x="4985779" y="7865047"/>
                  </a:lnTo>
                  <a:lnTo>
                    <a:pt x="4953797" y="7884065"/>
                  </a:lnTo>
                  <a:lnTo>
                    <a:pt x="4922246" y="7903081"/>
                  </a:lnTo>
                  <a:lnTo>
                    <a:pt x="4890696" y="7921665"/>
                  </a:lnTo>
                  <a:lnTo>
                    <a:pt x="4859145" y="7940682"/>
                  </a:lnTo>
                  <a:lnTo>
                    <a:pt x="4826731" y="7959266"/>
                  </a:lnTo>
                  <a:lnTo>
                    <a:pt x="4795181" y="7977417"/>
                  </a:lnTo>
                  <a:lnTo>
                    <a:pt x="4763198" y="7995138"/>
                  </a:lnTo>
                  <a:lnTo>
                    <a:pt x="4730784" y="8014154"/>
                  </a:lnTo>
                  <a:lnTo>
                    <a:pt x="4697505" y="8031442"/>
                  </a:lnTo>
                  <a:lnTo>
                    <a:pt x="4664227" y="8049594"/>
                  </a:lnTo>
                  <a:lnTo>
                    <a:pt x="4630084" y="8067745"/>
                  </a:lnTo>
                  <a:lnTo>
                    <a:pt x="4595508" y="8085898"/>
                  </a:lnTo>
                  <a:lnTo>
                    <a:pt x="4560068" y="8104051"/>
                  </a:lnTo>
                  <a:lnTo>
                    <a:pt x="4515553" y="8125660"/>
                  </a:lnTo>
                  <a:lnTo>
                    <a:pt x="4470605" y="8145973"/>
                  </a:lnTo>
                  <a:lnTo>
                    <a:pt x="4425225" y="8164557"/>
                  </a:lnTo>
                  <a:lnTo>
                    <a:pt x="4379411" y="8181413"/>
                  </a:lnTo>
                  <a:lnTo>
                    <a:pt x="4332734" y="8197837"/>
                  </a:lnTo>
                  <a:lnTo>
                    <a:pt x="4286922" y="8212098"/>
                  </a:lnTo>
                  <a:lnTo>
                    <a:pt x="4239814" y="8225064"/>
                  </a:lnTo>
                  <a:lnTo>
                    <a:pt x="4192705" y="8237165"/>
                  </a:lnTo>
                  <a:lnTo>
                    <a:pt x="4145596" y="8247538"/>
                  </a:lnTo>
                  <a:lnTo>
                    <a:pt x="4097621" y="8256183"/>
                  </a:lnTo>
                  <a:lnTo>
                    <a:pt x="4050081" y="8263530"/>
                  </a:lnTo>
                  <a:lnTo>
                    <a:pt x="4002540" y="8269581"/>
                  </a:lnTo>
                  <a:lnTo>
                    <a:pt x="3954566" y="8274334"/>
                  </a:lnTo>
                  <a:lnTo>
                    <a:pt x="3906160" y="8277360"/>
                  </a:lnTo>
                  <a:lnTo>
                    <a:pt x="3858187" y="8279520"/>
                  </a:lnTo>
                  <a:lnTo>
                    <a:pt x="3809781" y="8279952"/>
                  </a:lnTo>
                  <a:lnTo>
                    <a:pt x="3761809" y="8279089"/>
                  </a:lnTo>
                  <a:lnTo>
                    <a:pt x="3713403" y="8276928"/>
                  </a:lnTo>
                  <a:lnTo>
                    <a:pt x="3665428" y="8273038"/>
                  </a:lnTo>
                  <a:lnTo>
                    <a:pt x="3617888" y="8267852"/>
                  </a:lnTo>
                  <a:lnTo>
                    <a:pt x="3569481" y="8261368"/>
                  </a:lnTo>
                  <a:lnTo>
                    <a:pt x="3521941" y="8253589"/>
                  </a:lnTo>
                  <a:lnTo>
                    <a:pt x="3474832" y="8244080"/>
                  </a:lnTo>
                  <a:lnTo>
                    <a:pt x="3427291" y="8233709"/>
                  </a:lnTo>
                  <a:lnTo>
                    <a:pt x="3380182" y="8222038"/>
                  </a:lnTo>
                  <a:lnTo>
                    <a:pt x="3333505" y="8208640"/>
                  </a:lnTo>
                  <a:lnTo>
                    <a:pt x="3286828" y="8193514"/>
                  </a:lnTo>
                  <a:lnTo>
                    <a:pt x="3240583" y="8177523"/>
                  </a:lnTo>
                  <a:lnTo>
                    <a:pt x="3195203" y="8159802"/>
                  </a:lnTo>
                  <a:lnTo>
                    <a:pt x="3149823" y="8141218"/>
                  </a:lnTo>
                  <a:lnTo>
                    <a:pt x="3104443" y="8120906"/>
                  </a:lnTo>
                  <a:lnTo>
                    <a:pt x="3060358" y="8099296"/>
                  </a:lnTo>
                  <a:lnTo>
                    <a:pt x="3014114" y="8075525"/>
                  </a:lnTo>
                  <a:lnTo>
                    <a:pt x="2960090" y="8046568"/>
                  </a:lnTo>
                  <a:lnTo>
                    <a:pt x="2899583" y="8013289"/>
                  </a:lnTo>
                  <a:lnTo>
                    <a:pt x="2834322" y="7977417"/>
                  </a:lnTo>
                  <a:lnTo>
                    <a:pt x="2764739" y="7937224"/>
                  </a:lnTo>
                  <a:lnTo>
                    <a:pt x="2691698" y="7896165"/>
                  </a:lnTo>
                  <a:lnTo>
                    <a:pt x="2616930" y="7852514"/>
                  </a:lnTo>
                  <a:lnTo>
                    <a:pt x="2540431" y="7807998"/>
                  </a:lnTo>
                  <a:lnTo>
                    <a:pt x="2464364" y="7763050"/>
                  </a:lnTo>
                  <a:lnTo>
                    <a:pt x="2388731" y="7718533"/>
                  </a:lnTo>
                  <a:lnTo>
                    <a:pt x="2315258" y="7674882"/>
                  </a:lnTo>
                  <a:lnTo>
                    <a:pt x="2244378" y="7632960"/>
                  </a:lnTo>
                  <a:lnTo>
                    <a:pt x="2177389" y="7593198"/>
                  </a:lnTo>
                  <a:lnTo>
                    <a:pt x="2116017" y="7556029"/>
                  </a:lnTo>
                  <a:lnTo>
                    <a:pt x="2059832" y="7522750"/>
                  </a:lnTo>
                  <a:lnTo>
                    <a:pt x="2010994" y="7493362"/>
                  </a:lnTo>
                  <a:lnTo>
                    <a:pt x="1221810" y="7044313"/>
                  </a:lnTo>
                  <a:lnTo>
                    <a:pt x="1202793" y="7034372"/>
                  </a:lnTo>
                  <a:lnTo>
                    <a:pt x="1186369" y="7025729"/>
                  </a:lnTo>
                  <a:lnTo>
                    <a:pt x="1170379" y="7016653"/>
                  </a:lnTo>
                  <a:lnTo>
                    <a:pt x="1154821" y="7008008"/>
                  </a:lnTo>
                  <a:lnTo>
                    <a:pt x="1138829" y="6998933"/>
                  </a:lnTo>
                  <a:lnTo>
                    <a:pt x="1122839" y="6989857"/>
                  </a:lnTo>
                  <a:lnTo>
                    <a:pt x="1105549" y="6980349"/>
                  </a:lnTo>
                  <a:lnTo>
                    <a:pt x="1086965" y="6969975"/>
                  </a:lnTo>
                  <a:lnTo>
                    <a:pt x="699288" y="6732270"/>
                  </a:lnTo>
                  <a:lnTo>
                    <a:pt x="681569" y="6720168"/>
                  </a:lnTo>
                  <a:lnTo>
                    <a:pt x="666011" y="6708499"/>
                  </a:lnTo>
                  <a:lnTo>
                    <a:pt x="652180" y="6697262"/>
                  </a:lnTo>
                  <a:lnTo>
                    <a:pt x="639214" y="6686890"/>
                  </a:lnTo>
                  <a:lnTo>
                    <a:pt x="616739" y="6668306"/>
                  </a:lnTo>
                  <a:lnTo>
                    <a:pt x="598155" y="6651018"/>
                  </a:lnTo>
                  <a:lnTo>
                    <a:pt x="580867" y="6635026"/>
                  </a:lnTo>
                  <a:lnTo>
                    <a:pt x="564877" y="6619468"/>
                  </a:lnTo>
                  <a:lnTo>
                    <a:pt x="556665" y="6612120"/>
                  </a:lnTo>
                  <a:lnTo>
                    <a:pt x="548022" y="6604341"/>
                  </a:lnTo>
                  <a:lnTo>
                    <a:pt x="538945" y="6596562"/>
                  </a:lnTo>
                  <a:lnTo>
                    <a:pt x="529437" y="6588781"/>
                  </a:lnTo>
                  <a:lnTo>
                    <a:pt x="515606" y="6578409"/>
                  </a:lnTo>
                  <a:lnTo>
                    <a:pt x="502208" y="6567172"/>
                  </a:lnTo>
                  <a:lnTo>
                    <a:pt x="488810" y="6554638"/>
                  </a:lnTo>
                  <a:lnTo>
                    <a:pt x="475413" y="6541672"/>
                  </a:lnTo>
                  <a:lnTo>
                    <a:pt x="461583" y="6527842"/>
                  </a:lnTo>
                  <a:lnTo>
                    <a:pt x="447752" y="6513579"/>
                  </a:lnTo>
                  <a:lnTo>
                    <a:pt x="433922" y="6498021"/>
                  </a:lnTo>
                  <a:lnTo>
                    <a:pt x="420525" y="6482894"/>
                  </a:lnTo>
                  <a:lnTo>
                    <a:pt x="406695" y="6466470"/>
                  </a:lnTo>
                  <a:lnTo>
                    <a:pt x="392863" y="6450048"/>
                  </a:lnTo>
                  <a:lnTo>
                    <a:pt x="379466" y="6433193"/>
                  </a:lnTo>
                  <a:lnTo>
                    <a:pt x="366068" y="6415472"/>
                  </a:lnTo>
                  <a:lnTo>
                    <a:pt x="352670" y="6397753"/>
                  </a:lnTo>
                  <a:lnTo>
                    <a:pt x="339273" y="6379600"/>
                  </a:lnTo>
                  <a:lnTo>
                    <a:pt x="326307" y="6361447"/>
                  </a:lnTo>
                  <a:lnTo>
                    <a:pt x="313341" y="6342865"/>
                  </a:lnTo>
                  <a:lnTo>
                    <a:pt x="287841" y="6305264"/>
                  </a:lnTo>
                  <a:lnTo>
                    <a:pt x="264071" y="6267229"/>
                  </a:lnTo>
                  <a:lnTo>
                    <a:pt x="240731" y="6230062"/>
                  </a:lnTo>
                  <a:lnTo>
                    <a:pt x="219123" y="6192893"/>
                  </a:lnTo>
                  <a:lnTo>
                    <a:pt x="198378" y="6157021"/>
                  </a:lnTo>
                  <a:lnTo>
                    <a:pt x="179793" y="6122013"/>
                  </a:lnTo>
                  <a:lnTo>
                    <a:pt x="162506" y="6088734"/>
                  </a:lnTo>
                  <a:lnTo>
                    <a:pt x="147379" y="6057617"/>
                  </a:lnTo>
                  <a:lnTo>
                    <a:pt x="140463" y="6042490"/>
                  </a:lnTo>
                  <a:lnTo>
                    <a:pt x="133548" y="6025635"/>
                  </a:lnTo>
                  <a:lnTo>
                    <a:pt x="126200" y="6009211"/>
                  </a:lnTo>
                  <a:lnTo>
                    <a:pt x="119718" y="5991492"/>
                  </a:lnTo>
                  <a:lnTo>
                    <a:pt x="112371" y="5973339"/>
                  </a:lnTo>
                  <a:lnTo>
                    <a:pt x="105455" y="5954754"/>
                  </a:lnTo>
                  <a:lnTo>
                    <a:pt x="98973" y="5935738"/>
                  </a:lnTo>
                  <a:lnTo>
                    <a:pt x="92058" y="5916722"/>
                  </a:lnTo>
                  <a:lnTo>
                    <a:pt x="79957" y="5876095"/>
                  </a:lnTo>
                  <a:lnTo>
                    <a:pt x="67423" y="5834605"/>
                  </a:lnTo>
                  <a:lnTo>
                    <a:pt x="61804" y="5812996"/>
                  </a:lnTo>
                  <a:lnTo>
                    <a:pt x="55754" y="5791817"/>
                  </a:lnTo>
                  <a:lnTo>
                    <a:pt x="50135" y="5769777"/>
                  </a:lnTo>
                  <a:lnTo>
                    <a:pt x="44949" y="5747734"/>
                  </a:lnTo>
                  <a:lnTo>
                    <a:pt x="40195" y="5725692"/>
                  </a:lnTo>
                  <a:lnTo>
                    <a:pt x="35008" y="5702786"/>
                  </a:lnTo>
                  <a:lnTo>
                    <a:pt x="31119" y="5679880"/>
                  </a:lnTo>
                  <a:lnTo>
                    <a:pt x="26364" y="5657406"/>
                  </a:lnTo>
                  <a:lnTo>
                    <a:pt x="22906" y="5634500"/>
                  </a:lnTo>
                  <a:lnTo>
                    <a:pt x="18585" y="5611594"/>
                  </a:lnTo>
                  <a:lnTo>
                    <a:pt x="15559" y="5588255"/>
                  </a:lnTo>
                  <a:lnTo>
                    <a:pt x="12535" y="5565781"/>
                  </a:lnTo>
                  <a:lnTo>
                    <a:pt x="9508" y="5542875"/>
                  </a:lnTo>
                  <a:lnTo>
                    <a:pt x="7348" y="5519537"/>
                  </a:lnTo>
                  <a:lnTo>
                    <a:pt x="5187" y="5497063"/>
                  </a:lnTo>
                  <a:lnTo>
                    <a:pt x="3026" y="5474155"/>
                  </a:lnTo>
                  <a:lnTo>
                    <a:pt x="2161" y="5451249"/>
                  </a:lnTo>
                  <a:lnTo>
                    <a:pt x="866" y="5429209"/>
                  </a:lnTo>
                  <a:lnTo>
                    <a:pt x="0" y="5406735"/>
                  </a:lnTo>
                  <a:lnTo>
                    <a:pt x="0" y="5384692"/>
                  </a:lnTo>
                  <a:lnTo>
                    <a:pt x="0" y="2895260"/>
                  </a:lnTo>
                  <a:lnTo>
                    <a:pt x="0" y="2873220"/>
                  </a:lnTo>
                  <a:lnTo>
                    <a:pt x="866" y="2850314"/>
                  </a:lnTo>
                  <a:lnTo>
                    <a:pt x="2161" y="2827406"/>
                  </a:lnTo>
                  <a:lnTo>
                    <a:pt x="3026" y="2804932"/>
                  </a:lnTo>
                  <a:lnTo>
                    <a:pt x="5187" y="2781594"/>
                  </a:lnTo>
                  <a:lnTo>
                    <a:pt x="7348" y="2758688"/>
                  </a:lnTo>
                  <a:lnTo>
                    <a:pt x="9940" y="2735349"/>
                  </a:lnTo>
                  <a:lnTo>
                    <a:pt x="12535" y="2712011"/>
                  </a:lnTo>
                  <a:lnTo>
                    <a:pt x="15992" y="2688240"/>
                  </a:lnTo>
                  <a:lnTo>
                    <a:pt x="19017" y="2664902"/>
                  </a:lnTo>
                  <a:lnTo>
                    <a:pt x="23340" y="2641996"/>
                  </a:lnTo>
                  <a:lnTo>
                    <a:pt x="27661" y="2618657"/>
                  </a:lnTo>
                  <a:lnTo>
                    <a:pt x="31551" y="2595751"/>
                  </a:lnTo>
                  <a:lnTo>
                    <a:pt x="36306" y="2572413"/>
                  </a:lnTo>
                  <a:lnTo>
                    <a:pt x="41491" y="2549508"/>
                  </a:lnTo>
                  <a:lnTo>
                    <a:pt x="46677" y="2527033"/>
                  </a:lnTo>
                  <a:lnTo>
                    <a:pt x="51864" y="2504559"/>
                  </a:lnTo>
                  <a:lnTo>
                    <a:pt x="57483" y="2482517"/>
                  </a:lnTo>
                  <a:lnTo>
                    <a:pt x="63101" y="2460043"/>
                  </a:lnTo>
                  <a:lnTo>
                    <a:pt x="69583" y="2438432"/>
                  </a:lnTo>
                  <a:lnTo>
                    <a:pt x="75634" y="2417255"/>
                  </a:lnTo>
                  <a:lnTo>
                    <a:pt x="81686" y="2396510"/>
                  </a:lnTo>
                  <a:lnTo>
                    <a:pt x="88168" y="2375765"/>
                  </a:lnTo>
                  <a:lnTo>
                    <a:pt x="94650" y="2355452"/>
                  </a:lnTo>
                  <a:lnTo>
                    <a:pt x="101566" y="2336003"/>
                  </a:lnTo>
                  <a:lnTo>
                    <a:pt x="108913" y="2316987"/>
                  </a:lnTo>
                  <a:lnTo>
                    <a:pt x="115397" y="2298403"/>
                  </a:lnTo>
                  <a:lnTo>
                    <a:pt x="122742" y="2279386"/>
                  </a:lnTo>
                  <a:lnTo>
                    <a:pt x="130090" y="2262531"/>
                  </a:lnTo>
                  <a:lnTo>
                    <a:pt x="137437" y="2245243"/>
                  </a:lnTo>
                  <a:lnTo>
                    <a:pt x="144353" y="2228820"/>
                  </a:lnTo>
                  <a:lnTo>
                    <a:pt x="151701" y="2213261"/>
                  </a:lnTo>
                  <a:lnTo>
                    <a:pt x="169420" y="2178253"/>
                  </a:lnTo>
                  <a:lnTo>
                    <a:pt x="186275" y="2142813"/>
                  </a:lnTo>
                  <a:lnTo>
                    <a:pt x="203996" y="2108670"/>
                  </a:lnTo>
                  <a:lnTo>
                    <a:pt x="222581" y="2074527"/>
                  </a:lnTo>
                  <a:lnTo>
                    <a:pt x="232089" y="2058103"/>
                  </a:lnTo>
                  <a:lnTo>
                    <a:pt x="241163" y="2041679"/>
                  </a:lnTo>
                  <a:lnTo>
                    <a:pt x="251105" y="2025689"/>
                  </a:lnTo>
                  <a:lnTo>
                    <a:pt x="261045" y="2009265"/>
                  </a:lnTo>
                  <a:lnTo>
                    <a:pt x="271419" y="1993275"/>
                  </a:lnTo>
                  <a:lnTo>
                    <a:pt x="281790" y="1977715"/>
                  </a:lnTo>
                  <a:lnTo>
                    <a:pt x="292595" y="1962156"/>
                  </a:lnTo>
                  <a:lnTo>
                    <a:pt x="303399" y="1947893"/>
                  </a:lnTo>
                  <a:lnTo>
                    <a:pt x="315070" y="1932335"/>
                  </a:lnTo>
                  <a:lnTo>
                    <a:pt x="325873" y="1917208"/>
                  </a:lnTo>
                  <a:lnTo>
                    <a:pt x="336678" y="1901650"/>
                  </a:lnTo>
                  <a:lnTo>
                    <a:pt x="347915" y="1886955"/>
                  </a:lnTo>
                  <a:lnTo>
                    <a:pt x="358721" y="1871828"/>
                  </a:lnTo>
                  <a:lnTo>
                    <a:pt x="370390" y="1857133"/>
                  </a:lnTo>
                  <a:lnTo>
                    <a:pt x="382058" y="1843304"/>
                  </a:lnTo>
                  <a:lnTo>
                    <a:pt x="394593" y="1829906"/>
                  </a:lnTo>
                  <a:lnTo>
                    <a:pt x="424846" y="1797058"/>
                  </a:lnTo>
                  <a:lnTo>
                    <a:pt x="443862" y="1775450"/>
                  </a:lnTo>
                  <a:lnTo>
                    <a:pt x="455531" y="1760323"/>
                  </a:lnTo>
                  <a:lnTo>
                    <a:pt x="464607" y="1750381"/>
                  </a:lnTo>
                  <a:lnTo>
                    <a:pt x="469362" y="1745196"/>
                  </a:lnTo>
                  <a:lnTo>
                    <a:pt x="474549" y="1740441"/>
                  </a:lnTo>
                  <a:lnTo>
                    <a:pt x="480168" y="1733959"/>
                  </a:lnTo>
                  <a:lnTo>
                    <a:pt x="487947" y="1727475"/>
                  </a:lnTo>
                  <a:lnTo>
                    <a:pt x="509989" y="1708459"/>
                  </a:lnTo>
                  <a:lnTo>
                    <a:pt x="543699" y="1679935"/>
                  </a:lnTo>
                  <a:lnTo>
                    <a:pt x="551478" y="1672587"/>
                  </a:lnTo>
                  <a:lnTo>
                    <a:pt x="558825" y="1666537"/>
                  </a:lnTo>
                  <a:lnTo>
                    <a:pt x="564877" y="1660053"/>
                  </a:lnTo>
                  <a:lnTo>
                    <a:pt x="570496" y="1654002"/>
                  </a:lnTo>
                  <a:lnTo>
                    <a:pt x="582597" y="1641468"/>
                  </a:lnTo>
                  <a:lnTo>
                    <a:pt x="596426" y="1628071"/>
                  </a:lnTo>
                  <a:lnTo>
                    <a:pt x="775355" y="1493660"/>
                  </a:lnTo>
                  <a:lnTo>
                    <a:pt x="815549" y="1467296"/>
                  </a:lnTo>
                  <a:lnTo>
                    <a:pt x="857904" y="1441364"/>
                  </a:lnTo>
                  <a:lnTo>
                    <a:pt x="901555" y="1415000"/>
                  </a:lnTo>
                  <a:lnTo>
                    <a:pt x="946070" y="1388636"/>
                  </a:lnTo>
                  <a:lnTo>
                    <a:pt x="992315" y="1362704"/>
                  </a:lnTo>
                  <a:lnTo>
                    <a:pt x="1038127" y="1336772"/>
                  </a:lnTo>
                  <a:lnTo>
                    <a:pt x="1085238" y="1310842"/>
                  </a:lnTo>
                  <a:lnTo>
                    <a:pt x="1132347" y="1284911"/>
                  </a:lnTo>
                  <a:lnTo>
                    <a:pt x="1180319" y="1258979"/>
                  </a:lnTo>
                  <a:lnTo>
                    <a:pt x="1227428" y="1233047"/>
                  </a:lnTo>
                  <a:lnTo>
                    <a:pt x="1274537" y="1207980"/>
                  </a:lnTo>
                  <a:lnTo>
                    <a:pt x="1321214" y="1182480"/>
                  </a:lnTo>
                  <a:lnTo>
                    <a:pt x="1366594" y="1156982"/>
                  </a:lnTo>
                  <a:lnTo>
                    <a:pt x="1411111" y="1131913"/>
                  </a:lnTo>
                  <a:lnTo>
                    <a:pt x="1455194" y="1106415"/>
                  </a:lnTo>
                  <a:lnTo>
                    <a:pt x="1497118" y="1081780"/>
                  </a:lnTo>
                  <a:lnTo>
                    <a:pt x="1530829" y="1061466"/>
                  </a:lnTo>
                  <a:lnTo>
                    <a:pt x="1564106" y="1042882"/>
                  </a:lnTo>
                  <a:lnTo>
                    <a:pt x="1596954" y="1024297"/>
                  </a:lnTo>
                  <a:lnTo>
                    <a:pt x="1630233" y="1005281"/>
                  </a:lnTo>
                  <a:lnTo>
                    <a:pt x="1662647" y="987562"/>
                  </a:lnTo>
                  <a:lnTo>
                    <a:pt x="1695925" y="968544"/>
                  </a:lnTo>
                  <a:lnTo>
                    <a:pt x="1729636" y="949961"/>
                  </a:lnTo>
                  <a:lnTo>
                    <a:pt x="1763347" y="930080"/>
                  </a:lnTo>
                  <a:lnTo>
                    <a:pt x="1823422" y="893776"/>
                  </a:lnTo>
                  <a:lnTo>
                    <a:pt x="1893439" y="851852"/>
                  </a:lnTo>
                  <a:lnTo>
                    <a:pt x="1971664" y="805609"/>
                  </a:lnTo>
                  <a:lnTo>
                    <a:pt x="2055511" y="755473"/>
                  </a:lnTo>
                  <a:lnTo>
                    <a:pt x="2144973" y="702746"/>
                  </a:lnTo>
                  <a:lnTo>
                    <a:pt x="2238328" y="647858"/>
                  </a:lnTo>
                  <a:lnTo>
                    <a:pt x="2333843" y="591673"/>
                  </a:lnTo>
                  <a:lnTo>
                    <a:pt x="2430221" y="535056"/>
                  </a:lnTo>
                  <a:lnTo>
                    <a:pt x="2526600" y="479302"/>
                  </a:lnTo>
                  <a:lnTo>
                    <a:pt x="2620819" y="424846"/>
                  </a:lnTo>
                  <a:lnTo>
                    <a:pt x="2711579" y="372550"/>
                  </a:lnTo>
                  <a:lnTo>
                    <a:pt x="2798018" y="323280"/>
                  </a:lnTo>
                  <a:lnTo>
                    <a:pt x="2878406" y="278332"/>
                  </a:lnTo>
                  <a:lnTo>
                    <a:pt x="2951445" y="238571"/>
                  </a:lnTo>
                  <a:lnTo>
                    <a:pt x="2984293" y="220418"/>
                  </a:lnTo>
                  <a:lnTo>
                    <a:pt x="3014978" y="203996"/>
                  </a:lnTo>
                  <a:lnTo>
                    <a:pt x="3043502" y="188869"/>
                  </a:lnTo>
                  <a:lnTo>
                    <a:pt x="3069003" y="175903"/>
                  </a:lnTo>
                  <a:lnTo>
                    <a:pt x="3113519" y="154293"/>
                  </a:lnTo>
                  <a:lnTo>
                    <a:pt x="3158467" y="133979"/>
                  </a:lnTo>
                  <a:lnTo>
                    <a:pt x="3203847" y="115397"/>
                  </a:lnTo>
                  <a:lnTo>
                    <a:pt x="3249659" y="98541"/>
                  </a:lnTo>
                  <a:lnTo>
                    <a:pt x="3296336" y="82117"/>
                  </a:lnTo>
                  <a:lnTo>
                    <a:pt x="3342148" y="67854"/>
                  </a:lnTo>
                  <a:lnTo>
                    <a:pt x="3389257" y="54888"/>
                  </a:lnTo>
                  <a:lnTo>
                    <a:pt x="3436366" y="42788"/>
                  </a:lnTo>
                  <a:lnTo>
                    <a:pt x="3483477" y="32414"/>
                  </a:lnTo>
                  <a:lnTo>
                    <a:pt x="3531449" y="23771"/>
                  </a:lnTo>
                  <a:lnTo>
                    <a:pt x="3578990" y="16424"/>
                  </a:lnTo>
                  <a:lnTo>
                    <a:pt x="3626532" y="10374"/>
                  </a:lnTo>
                  <a:lnTo>
                    <a:pt x="3674505" y="5619"/>
                  </a:lnTo>
                  <a:lnTo>
                    <a:pt x="3722911" y="2595"/>
                  </a:lnTo>
                  <a:lnTo>
                    <a:pt x="3770883" y="432"/>
                  </a:lnTo>
                  <a:close/>
                </a:path>
              </a:pathLst>
            </a:custGeom>
            <a:solidFill>
              <a:srgbClr val="FFC000"/>
            </a:solidFill>
            <a:ln>
              <a:noFill/>
            </a:ln>
            <a:effectLst>
              <a:outerShdw blurRad="444500" dist="190500" dir="5400000" sx="96000" sy="96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cs typeface="+mn-ea"/>
                <a:sym typeface="+mn-lt"/>
              </a:endParaRPr>
            </a:p>
          </p:txBody>
        </p:sp>
        <p:sp>
          <p:nvSpPr>
            <p:cNvPr id="15" name="Freeform 13"/>
            <p:cNvSpPr>
              <a:spLocks noEditPoints="1"/>
            </p:cNvSpPr>
            <p:nvPr/>
          </p:nvSpPr>
          <p:spPr bwMode="auto">
            <a:xfrm>
              <a:off x="7200900" y="2474394"/>
              <a:ext cx="579650" cy="598272"/>
            </a:xfrm>
            <a:custGeom>
              <a:avLst/>
              <a:gdLst>
                <a:gd name="T0" fmla="*/ 200 w 211"/>
                <a:gd name="T1" fmla="*/ 154 h 218"/>
                <a:gd name="T2" fmla="*/ 152 w 211"/>
                <a:gd name="T3" fmla="*/ 144 h 218"/>
                <a:gd name="T4" fmla="*/ 137 w 211"/>
                <a:gd name="T5" fmla="*/ 117 h 218"/>
                <a:gd name="T6" fmla="*/ 103 w 211"/>
                <a:gd name="T7" fmla="*/ 121 h 218"/>
                <a:gd name="T8" fmla="*/ 105 w 211"/>
                <a:gd name="T9" fmla="*/ 94 h 218"/>
                <a:gd name="T10" fmla="*/ 160 w 211"/>
                <a:gd name="T11" fmla="*/ 25 h 218"/>
                <a:gd name="T12" fmla="*/ 156 w 211"/>
                <a:gd name="T13" fmla="*/ 22 h 218"/>
                <a:gd name="T14" fmla="*/ 98 w 211"/>
                <a:gd name="T15" fmla="*/ 19 h 218"/>
                <a:gd name="T16" fmla="*/ 33 w 211"/>
                <a:gd name="T17" fmla="*/ 2 h 218"/>
                <a:gd name="T18" fmla="*/ 44 w 211"/>
                <a:gd name="T19" fmla="*/ 54 h 218"/>
                <a:gd name="T20" fmla="*/ 95 w 211"/>
                <a:gd name="T21" fmla="*/ 122 h 218"/>
                <a:gd name="T22" fmla="*/ 73 w 211"/>
                <a:gd name="T23" fmla="*/ 122 h 218"/>
                <a:gd name="T24" fmla="*/ 58 w 211"/>
                <a:gd name="T25" fmla="*/ 134 h 218"/>
                <a:gd name="T26" fmla="*/ 40 w 211"/>
                <a:gd name="T27" fmla="*/ 136 h 218"/>
                <a:gd name="T28" fmla="*/ 8 w 211"/>
                <a:gd name="T29" fmla="*/ 148 h 218"/>
                <a:gd name="T30" fmla="*/ 1 w 211"/>
                <a:gd name="T31" fmla="*/ 159 h 218"/>
                <a:gd name="T32" fmla="*/ 55 w 211"/>
                <a:gd name="T33" fmla="*/ 206 h 218"/>
                <a:gd name="T34" fmla="*/ 123 w 211"/>
                <a:gd name="T35" fmla="*/ 212 h 218"/>
                <a:gd name="T36" fmla="*/ 186 w 211"/>
                <a:gd name="T37" fmla="*/ 203 h 218"/>
                <a:gd name="T38" fmla="*/ 188 w 211"/>
                <a:gd name="T39" fmla="*/ 201 h 218"/>
                <a:gd name="T40" fmla="*/ 153 w 211"/>
                <a:gd name="T41" fmla="*/ 30 h 218"/>
                <a:gd name="T42" fmla="*/ 109 w 211"/>
                <a:gd name="T43" fmla="*/ 86 h 218"/>
                <a:gd name="T44" fmla="*/ 118 w 211"/>
                <a:gd name="T45" fmla="*/ 63 h 218"/>
                <a:gd name="T46" fmla="*/ 115 w 211"/>
                <a:gd name="T47" fmla="*/ 48 h 218"/>
                <a:gd name="T48" fmla="*/ 51 w 211"/>
                <a:gd name="T49" fmla="*/ 49 h 218"/>
                <a:gd name="T50" fmla="*/ 92 w 211"/>
                <a:gd name="T51" fmla="*/ 24 h 218"/>
                <a:gd name="T52" fmla="*/ 101 w 211"/>
                <a:gd name="T53" fmla="*/ 58 h 218"/>
                <a:gd name="T54" fmla="*/ 79 w 211"/>
                <a:gd name="T55" fmla="*/ 41 h 218"/>
                <a:gd name="T56" fmla="*/ 51 w 211"/>
                <a:gd name="T57" fmla="*/ 49 h 218"/>
                <a:gd name="T58" fmla="*/ 45 w 211"/>
                <a:gd name="T59" fmla="*/ 143 h 218"/>
                <a:gd name="T60" fmla="*/ 66 w 211"/>
                <a:gd name="T61" fmla="*/ 134 h 218"/>
                <a:gd name="T62" fmla="*/ 83 w 211"/>
                <a:gd name="T63" fmla="*/ 130 h 218"/>
                <a:gd name="T64" fmla="*/ 137 w 211"/>
                <a:gd name="T65" fmla="*/ 127 h 218"/>
                <a:gd name="T66" fmla="*/ 117 w 211"/>
                <a:gd name="T67" fmla="*/ 135 h 218"/>
                <a:gd name="T68" fmla="*/ 59 w 211"/>
                <a:gd name="T69" fmla="*/ 155 h 218"/>
                <a:gd name="T70" fmla="*/ 60 w 211"/>
                <a:gd name="T71" fmla="*/ 156 h 218"/>
                <a:gd name="T72" fmla="*/ 108 w 211"/>
                <a:gd name="T73" fmla="*/ 166 h 218"/>
                <a:gd name="T74" fmla="*/ 81 w 211"/>
                <a:gd name="T75" fmla="*/ 178 h 218"/>
                <a:gd name="T76" fmla="*/ 29 w 211"/>
                <a:gd name="T77" fmla="*/ 157 h 218"/>
                <a:gd name="T78" fmla="*/ 182 w 211"/>
                <a:gd name="T79" fmla="*/ 195 h 218"/>
                <a:gd name="T80" fmla="*/ 120 w 211"/>
                <a:gd name="T81" fmla="*/ 205 h 218"/>
                <a:gd name="T82" fmla="*/ 59 w 211"/>
                <a:gd name="T83" fmla="*/ 199 h 218"/>
                <a:gd name="T84" fmla="*/ 8 w 211"/>
                <a:gd name="T85" fmla="*/ 157 h 218"/>
                <a:gd name="T86" fmla="*/ 26 w 211"/>
                <a:gd name="T87" fmla="*/ 165 h 218"/>
                <a:gd name="T88" fmla="*/ 121 w 211"/>
                <a:gd name="T89" fmla="*/ 170 h 218"/>
                <a:gd name="T90" fmla="*/ 109 w 211"/>
                <a:gd name="T91" fmla="*/ 158 h 218"/>
                <a:gd name="T92" fmla="*/ 81 w 211"/>
                <a:gd name="T93" fmla="*/ 162 h 218"/>
                <a:gd name="T94" fmla="*/ 93 w 211"/>
                <a:gd name="T95" fmla="*/ 146 h 218"/>
                <a:gd name="T96" fmla="*/ 143 w 211"/>
                <a:gd name="T97" fmla="*/ 149 h 218"/>
                <a:gd name="T98" fmla="*/ 182 w 211"/>
                <a:gd name="T99" fmla="*/ 195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11" h="218">
                  <a:moveTo>
                    <a:pt x="207" y="157"/>
                  </a:moveTo>
                  <a:cubicBezTo>
                    <a:pt x="205" y="155"/>
                    <a:pt x="203" y="154"/>
                    <a:pt x="200" y="154"/>
                  </a:cubicBezTo>
                  <a:cubicBezTo>
                    <a:pt x="190" y="154"/>
                    <a:pt x="169" y="150"/>
                    <a:pt x="152" y="144"/>
                  </a:cubicBezTo>
                  <a:cubicBezTo>
                    <a:pt x="152" y="144"/>
                    <a:pt x="152" y="144"/>
                    <a:pt x="152" y="144"/>
                  </a:cubicBezTo>
                  <a:cubicBezTo>
                    <a:pt x="144" y="124"/>
                    <a:pt x="144" y="124"/>
                    <a:pt x="144" y="124"/>
                  </a:cubicBezTo>
                  <a:cubicBezTo>
                    <a:pt x="144" y="124"/>
                    <a:pt x="143" y="120"/>
                    <a:pt x="137" y="117"/>
                  </a:cubicBezTo>
                  <a:cubicBezTo>
                    <a:pt x="131" y="114"/>
                    <a:pt x="122" y="114"/>
                    <a:pt x="111" y="118"/>
                  </a:cubicBezTo>
                  <a:cubicBezTo>
                    <a:pt x="108" y="119"/>
                    <a:pt x="105" y="120"/>
                    <a:pt x="103" y="121"/>
                  </a:cubicBezTo>
                  <a:cubicBezTo>
                    <a:pt x="103" y="94"/>
                    <a:pt x="103" y="94"/>
                    <a:pt x="103" y="94"/>
                  </a:cubicBezTo>
                  <a:cubicBezTo>
                    <a:pt x="105" y="94"/>
                    <a:pt x="105" y="94"/>
                    <a:pt x="105" y="94"/>
                  </a:cubicBezTo>
                  <a:cubicBezTo>
                    <a:pt x="124" y="94"/>
                    <a:pt x="140" y="88"/>
                    <a:pt x="149" y="76"/>
                  </a:cubicBezTo>
                  <a:cubicBezTo>
                    <a:pt x="166" y="56"/>
                    <a:pt x="161" y="26"/>
                    <a:pt x="160" y="25"/>
                  </a:cubicBezTo>
                  <a:cubicBezTo>
                    <a:pt x="160" y="22"/>
                    <a:pt x="160" y="22"/>
                    <a:pt x="160" y="22"/>
                  </a:cubicBezTo>
                  <a:cubicBezTo>
                    <a:pt x="156" y="22"/>
                    <a:pt x="156" y="22"/>
                    <a:pt x="156" y="22"/>
                  </a:cubicBezTo>
                  <a:cubicBezTo>
                    <a:pt x="136" y="23"/>
                    <a:pt x="121" y="29"/>
                    <a:pt x="111" y="40"/>
                  </a:cubicBezTo>
                  <a:cubicBezTo>
                    <a:pt x="109" y="34"/>
                    <a:pt x="106" y="26"/>
                    <a:pt x="98" y="19"/>
                  </a:cubicBezTo>
                  <a:cubicBezTo>
                    <a:pt x="85" y="6"/>
                    <a:pt x="64" y="0"/>
                    <a:pt x="36" y="2"/>
                  </a:cubicBezTo>
                  <a:cubicBezTo>
                    <a:pt x="33" y="2"/>
                    <a:pt x="33" y="2"/>
                    <a:pt x="33" y="2"/>
                  </a:cubicBezTo>
                  <a:cubicBezTo>
                    <a:pt x="33" y="5"/>
                    <a:pt x="33" y="5"/>
                    <a:pt x="33" y="5"/>
                  </a:cubicBezTo>
                  <a:cubicBezTo>
                    <a:pt x="32" y="6"/>
                    <a:pt x="28" y="33"/>
                    <a:pt x="44" y="54"/>
                  </a:cubicBezTo>
                  <a:cubicBezTo>
                    <a:pt x="55" y="67"/>
                    <a:pt x="72" y="75"/>
                    <a:pt x="95" y="77"/>
                  </a:cubicBezTo>
                  <a:cubicBezTo>
                    <a:pt x="95" y="122"/>
                    <a:pt x="95" y="122"/>
                    <a:pt x="95" y="122"/>
                  </a:cubicBezTo>
                  <a:cubicBezTo>
                    <a:pt x="90" y="123"/>
                    <a:pt x="87" y="123"/>
                    <a:pt x="83" y="122"/>
                  </a:cubicBezTo>
                  <a:cubicBezTo>
                    <a:pt x="81" y="122"/>
                    <a:pt x="77" y="122"/>
                    <a:pt x="73" y="122"/>
                  </a:cubicBezTo>
                  <a:cubicBezTo>
                    <a:pt x="62" y="122"/>
                    <a:pt x="60" y="128"/>
                    <a:pt x="59" y="132"/>
                  </a:cubicBezTo>
                  <a:cubicBezTo>
                    <a:pt x="59" y="133"/>
                    <a:pt x="58" y="134"/>
                    <a:pt x="58" y="134"/>
                  </a:cubicBezTo>
                  <a:cubicBezTo>
                    <a:pt x="58" y="134"/>
                    <a:pt x="57" y="135"/>
                    <a:pt x="53" y="134"/>
                  </a:cubicBezTo>
                  <a:cubicBezTo>
                    <a:pt x="49" y="133"/>
                    <a:pt x="44" y="133"/>
                    <a:pt x="40" y="136"/>
                  </a:cubicBezTo>
                  <a:cubicBezTo>
                    <a:pt x="32" y="141"/>
                    <a:pt x="29" y="154"/>
                    <a:pt x="29" y="157"/>
                  </a:cubicBezTo>
                  <a:cubicBezTo>
                    <a:pt x="23" y="152"/>
                    <a:pt x="14" y="148"/>
                    <a:pt x="8" y="148"/>
                  </a:cubicBezTo>
                  <a:cubicBezTo>
                    <a:pt x="4" y="148"/>
                    <a:pt x="2" y="149"/>
                    <a:pt x="1" y="151"/>
                  </a:cubicBezTo>
                  <a:cubicBezTo>
                    <a:pt x="0" y="153"/>
                    <a:pt x="0" y="156"/>
                    <a:pt x="1" y="159"/>
                  </a:cubicBezTo>
                  <a:cubicBezTo>
                    <a:pt x="5" y="173"/>
                    <a:pt x="38" y="197"/>
                    <a:pt x="55" y="205"/>
                  </a:cubicBezTo>
                  <a:cubicBezTo>
                    <a:pt x="55" y="206"/>
                    <a:pt x="55" y="206"/>
                    <a:pt x="55" y="206"/>
                  </a:cubicBezTo>
                  <a:cubicBezTo>
                    <a:pt x="71" y="214"/>
                    <a:pt x="80" y="218"/>
                    <a:pt x="97" y="218"/>
                  </a:cubicBezTo>
                  <a:cubicBezTo>
                    <a:pt x="105" y="218"/>
                    <a:pt x="113" y="215"/>
                    <a:pt x="123" y="212"/>
                  </a:cubicBezTo>
                  <a:cubicBezTo>
                    <a:pt x="132" y="209"/>
                    <a:pt x="143" y="206"/>
                    <a:pt x="153" y="206"/>
                  </a:cubicBezTo>
                  <a:cubicBezTo>
                    <a:pt x="173" y="206"/>
                    <a:pt x="185" y="203"/>
                    <a:pt x="186" y="203"/>
                  </a:cubicBezTo>
                  <a:cubicBezTo>
                    <a:pt x="187" y="202"/>
                    <a:pt x="187" y="202"/>
                    <a:pt x="187" y="202"/>
                  </a:cubicBezTo>
                  <a:cubicBezTo>
                    <a:pt x="188" y="201"/>
                    <a:pt x="188" y="201"/>
                    <a:pt x="188" y="201"/>
                  </a:cubicBezTo>
                  <a:cubicBezTo>
                    <a:pt x="197" y="188"/>
                    <a:pt x="211" y="165"/>
                    <a:pt x="207" y="157"/>
                  </a:cubicBezTo>
                  <a:close/>
                  <a:moveTo>
                    <a:pt x="153" y="30"/>
                  </a:moveTo>
                  <a:cubicBezTo>
                    <a:pt x="154" y="38"/>
                    <a:pt x="154" y="57"/>
                    <a:pt x="143" y="71"/>
                  </a:cubicBezTo>
                  <a:cubicBezTo>
                    <a:pt x="136" y="80"/>
                    <a:pt x="124" y="85"/>
                    <a:pt x="109" y="86"/>
                  </a:cubicBezTo>
                  <a:cubicBezTo>
                    <a:pt x="112" y="79"/>
                    <a:pt x="120" y="71"/>
                    <a:pt x="123" y="69"/>
                  </a:cubicBezTo>
                  <a:cubicBezTo>
                    <a:pt x="118" y="63"/>
                    <a:pt x="118" y="63"/>
                    <a:pt x="118" y="63"/>
                  </a:cubicBezTo>
                  <a:cubicBezTo>
                    <a:pt x="117" y="63"/>
                    <a:pt x="112" y="68"/>
                    <a:pt x="107" y="74"/>
                  </a:cubicBezTo>
                  <a:cubicBezTo>
                    <a:pt x="107" y="66"/>
                    <a:pt x="109" y="56"/>
                    <a:pt x="115" y="48"/>
                  </a:cubicBezTo>
                  <a:cubicBezTo>
                    <a:pt x="122" y="38"/>
                    <a:pt x="135" y="32"/>
                    <a:pt x="153" y="30"/>
                  </a:cubicBezTo>
                  <a:close/>
                  <a:moveTo>
                    <a:pt x="51" y="49"/>
                  </a:moveTo>
                  <a:cubicBezTo>
                    <a:pt x="39" y="34"/>
                    <a:pt x="39" y="17"/>
                    <a:pt x="40" y="10"/>
                  </a:cubicBezTo>
                  <a:cubicBezTo>
                    <a:pt x="64" y="9"/>
                    <a:pt x="81" y="14"/>
                    <a:pt x="92" y="24"/>
                  </a:cubicBezTo>
                  <a:cubicBezTo>
                    <a:pt x="104" y="35"/>
                    <a:pt x="105" y="49"/>
                    <a:pt x="105" y="50"/>
                  </a:cubicBezTo>
                  <a:cubicBezTo>
                    <a:pt x="103" y="52"/>
                    <a:pt x="102" y="55"/>
                    <a:pt x="101" y="58"/>
                  </a:cubicBezTo>
                  <a:cubicBezTo>
                    <a:pt x="95" y="41"/>
                    <a:pt x="83" y="34"/>
                    <a:pt x="82" y="34"/>
                  </a:cubicBezTo>
                  <a:cubicBezTo>
                    <a:pt x="79" y="41"/>
                    <a:pt x="79" y="41"/>
                    <a:pt x="79" y="41"/>
                  </a:cubicBezTo>
                  <a:cubicBezTo>
                    <a:pt x="79" y="42"/>
                    <a:pt x="93" y="49"/>
                    <a:pt x="96" y="69"/>
                  </a:cubicBezTo>
                  <a:cubicBezTo>
                    <a:pt x="75" y="68"/>
                    <a:pt x="60" y="61"/>
                    <a:pt x="51" y="49"/>
                  </a:cubicBezTo>
                  <a:close/>
                  <a:moveTo>
                    <a:pt x="36" y="158"/>
                  </a:moveTo>
                  <a:cubicBezTo>
                    <a:pt x="37" y="155"/>
                    <a:pt x="40" y="146"/>
                    <a:pt x="45" y="143"/>
                  </a:cubicBezTo>
                  <a:cubicBezTo>
                    <a:pt x="47" y="141"/>
                    <a:pt x="49" y="141"/>
                    <a:pt x="52" y="142"/>
                  </a:cubicBezTo>
                  <a:cubicBezTo>
                    <a:pt x="62" y="144"/>
                    <a:pt x="65" y="140"/>
                    <a:pt x="66" y="134"/>
                  </a:cubicBezTo>
                  <a:cubicBezTo>
                    <a:pt x="67" y="131"/>
                    <a:pt x="68" y="130"/>
                    <a:pt x="73" y="130"/>
                  </a:cubicBezTo>
                  <a:cubicBezTo>
                    <a:pt x="77" y="130"/>
                    <a:pt x="80" y="130"/>
                    <a:pt x="83" y="130"/>
                  </a:cubicBezTo>
                  <a:cubicBezTo>
                    <a:pt x="90" y="131"/>
                    <a:pt x="96" y="132"/>
                    <a:pt x="114" y="126"/>
                  </a:cubicBezTo>
                  <a:cubicBezTo>
                    <a:pt x="129" y="120"/>
                    <a:pt x="136" y="124"/>
                    <a:pt x="137" y="127"/>
                  </a:cubicBezTo>
                  <a:cubicBezTo>
                    <a:pt x="142" y="141"/>
                    <a:pt x="142" y="141"/>
                    <a:pt x="142" y="141"/>
                  </a:cubicBezTo>
                  <a:cubicBezTo>
                    <a:pt x="132" y="137"/>
                    <a:pt x="126" y="135"/>
                    <a:pt x="117" y="135"/>
                  </a:cubicBezTo>
                  <a:cubicBezTo>
                    <a:pt x="111" y="135"/>
                    <a:pt x="102" y="136"/>
                    <a:pt x="91" y="138"/>
                  </a:cubicBezTo>
                  <a:cubicBezTo>
                    <a:pt x="62" y="142"/>
                    <a:pt x="59" y="152"/>
                    <a:pt x="59" y="155"/>
                  </a:cubicBezTo>
                  <a:cubicBezTo>
                    <a:pt x="59" y="155"/>
                    <a:pt x="59" y="155"/>
                    <a:pt x="59" y="155"/>
                  </a:cubicBezTo>
                  <a:cubicBezTo>
                    <a:pt x="60" y="156"/>
                    <a:pt x="60" y="156"/>
                    <a:pt x="60" y="156"/>
                  </a:cubicBezTo>
                  <a:cubicBezTo>
                    <a:pt x="60" y="157"/>
                    <a:pt x="66" y="170"/>
                    <a:pt x="81" y="170"/>
                  </a:cubicBezTo>
                  <a:cubicBezTo>
                    <a:pt x="91" y="170"/>
                    <a:pt x="104" y="167"/>
                    <a:pt x="108" y="166"/>
                  </a:cubicBezTo>
                  <a:cubicBezTo>
                    <a:pt x="110" y="167"/>
                    <a:pt x="112" y="169"/>
                    <a:pt x="112" y="169"/>
                  </a:cubicBezTo>
                  <a:cubicBezTo>
                    <a:pt x="110" y="172"/>
                    <a:pt x="98" y="178"/>
                    <a:pt x="81" y="178"/>
                  </a:cubicBezTo>
                  <a:cubicBezTo>
                    <a:pt x="62" y="178"/>
                    <a:pt x="39" y="167"/>
                    <a:pt x="31" y="159"/>
                  </a:cubicBezTo>
                  <a:cubicBezTo>
                    <a:pt x="31" y="158"/>
                    <a:pt x="30" y="158"/>
                    <a:pt x="29" y="157"/>
                  </a:cubicBezTo>
                  <a:lnTo>
                    <a:pt x="36" y="158"/>
                  </a:lnTo>
                  <a:close/>
                  <a:moveTo>
                    <a:pt x="182" y="195"/>
                  </a:moveTo>
                  <a:cubicBezTo>
                    <a:pt x="178" y="196"/>
                    <a:pt x="168" y="198"/>
                    <a:pt x="153" y="198"/>
                  </a:cubicBezTo>
                  <a:cubicBezTo>
                    <a:pt x="141" y="198"/>
                    <a:pt x="131" y="202"/>
                    <a:pt x="120" y="205"/>
                  </a:cubicBezTo>
                  <a:cubicBezTo>
                    <a:pt x="112" y="207"/>
                    <a:pt x="103" y="210"/>
                    <a:pt x="97" y="210"/>
                  </a:cubicBezTo>
                  <a:cubicBezTo>
                    <a:pt x="82" y="210"/>
                    <a:pt x="75" y="206"/>
                    <a:pt x="59" y="199"/>
                  </a:cubicBezTo>
                  <a:cubicBezTo>
                    <a:pt x="58" y="198"/>
                    <a:pt x="58" y="198"/>
                    <a:pt x="58" y="198"/>
                  </a:cubicBezTo>
                  <a:cubicBezTo>
                    <a:pt x="42" y="190"/>
                    <a:pt x="12" y="167"/>
                    <a:pt x="8" y="157"/>
                  </a:cubicBezTo>
                  <a:cubicBezTo>
                    <a:pt x="8" y="156"/>
                    <a:pt x="8" y="156"/>
                    <a:pt x="8" y="156"/>
                  </a:cubicBezTo>
                  <a:cubicBezTo>
                    <a:pt x="12" y="156"/>
                    <a:pt x="21" y="160"/>
                    <a:pt x="26" y="165"/>
                  </a:cubicBezTo>
                  <a:cubicBezTo>
                    <a:pt x="35" y="173"/>
                    <a:pt x="60" y="186"/>
                    <a:pt x="81" y="186"/>
                  </a:cubicBezTo>
                  <a:cubicBezTo>
                    <a:pt x="101" y="186"/>
                    <a:pt x="121" y="178"/>
                    <a:pt x="121" y="170"/>
                  </a:cubicBezTo>
                  <a:cubicBezTo>
                    <a:pt x="121" y="164"/>
                    <a:pt x="113" y="159"/>
                    <a:pt x="110" y="158"/>
                  </a:cubicBezTo>
                  <a:cubicBezTo>
                    <a:pt x="109" y="158"/>
                    <a:pt x="109" y="158"/>
                    <a:pt x="109" y="158"/>
                  </a:cubicBezTo>
                  <a:cubicBezTo>
                    <a:pt x="108" y="158"/>
                    <a:pt x="108" y="158"/>
                    <a:pt x="108" y="158"/>
                  </a:cubicBezTo>
                  <a:cubicBezTo>
                    <a:pt x="107" y="158"/>
                    <a:pt x="92" y="162"/>
                    <a:pt x="81" y="162"/>
                  </a:cubicBezTo>
                  <a:cubicBezTo>
                    <a:pt x="73" y="162"/>
                    <a:pt x="70" y="157"/>
                    <a:pt x="69" y="154"/>
                  </a:cubicBezTo>
                  <a:cubicBezTo>
                    <a:pt x="70" y="153"/>
                    <a:pt x="75" y="148"/>
                    <a:pt x="93" y="146"/>
                  </a:cubicBezTo>
                  <a:cubicBezTo>
                    <a:pt x="104" y="144"/>
                    <a:pt x="112" y="143"/>
                    <a:pt x="118" y="143"/>
                  </a:cubicBezTo>
                  <a:cubicBezTo>
                    <a:pt x="126" y="143"/>
                    <a:pt x="131" y="145"/>
                    <a:pt x="143" y="149"/>
                  </a:cubicBezTo>
                  <a:cubicBezTo>
                    <a:pt x="163" y="157"/>
                    <a:pt x="186" y="162"/>
                    <a:pt x="200" y="162"/>
                  </a:cubicBezTo>
                  <a:cubicBezTo>
                    <a:pt x="199" y="167"/>
                    <a:pt x="192" y="181"/>
                    <a:pt x="182" y="195"/>
                  </a:cubicBezTo>
                  <a:close/>
                </a:path>
              </a:pathLst>
            </a:custGeom>
            <a:solidFill>
              <a:schemeClr val="bg1"/>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cs typeface="+mn-ea"/>
                <a:sym typeface="+mn-lt"/>
              </a:endParaRPr>
            </a:p>
          </p:txBody>
        </p:sp>
      </p:grpSp>
      <p:grpSp>
        <p:nvGrpSpPr>
          <p:cNvPr id="25" name="组合 24"/>
          <p:cNvGrpSpPr/>
          <p:nvPr/>
        </p:nvGrpSpPr>
        <p:grpSpPr>
          <a:xfrm>
            <a:off x="6948552" y="445271"/>
            <a:ext cx="4768198" cy="4838529"/>
            <a:chOff x="6509402" y="1390786"/>
            <a:chExt cx="4768198" cy="4838529"/>
          </a:xfrm>
        </p:grpSpPr>
        <p:sp>
          <p:nvSpPr>
            <p:cNvPr id="26" name="TextBox 40"/>
            <p:cNvSpPr txBox="1"/>
            <p:nvPr/>
          </p:nvSpPr>
          <p:spPr>
            <a:xfrm>
              <a:off x="6509402" y="1390786"/>
              <a:ext cx="4768198" cy="460375"/>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endParaRPr kumimoji="0" lang="zh-CN" altLang="en-US" sz="1600" b="0" i="0" u="none" strike="noStrike" kern="0" cap="none" spc="0" normalizeH="0" baseline="0" noProof="0" dirty="0">
                <a:ln>
                  <a:noFill/>
                </a:ln>
                <a:solidFill>
                  <a:prstClr val="black">
                    <a:lumMod val="65000"/>
                    <a:lumOff val="35000"/>
                  </a:prstClr>
                </a:solidFill>
                <a:effectLst/>
                <a:uLnTx/>
                <a:uFillTx/>
                <a:cs typeface="+mn-ea"/>
                <a:sym typeface="+mn-lt"/>
              </a:endParaRPr>
            </a:p>
          </p:txBody>
        </p:sp>
        <p:grpSp>
          <p:nvGrpSpPr>
            <p:cNvPr id="27" name="组合 26"/>
            <p:cNvGrpSpPr/>
            <p:nvPr/>
          </p:nvGrpSpPr>
          <p:grpSpPr>
            <a:xfrm>
              <a:off x="6719922" y="2999070"/>
              <a:ext cx="4462427" cy="3230245"/>
              <a:chOff x="6719922" y="2678230"/>
              <a:chExt cx="4462427" cy="3230245"/>
            </a:xfrm>
          </p:grpSpPr>
          <p:sp>
            <p:nvSpPr>
              <p:cNvPr id="30" name="TextBox 18"/>
              <p:cNvSpPr txBox="1"/>
              <p:nvPr/>
            </p:nvSpPr>
            <p:spPr>
              <a:xfrm>
                <a:off x="7837536" y="2678230"/>
                <a:ext cx="3344813" cy="3230245"/>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1" i="0" u="none" strike="noStrike" kern="1200" cap="none" spc="0" normalizeH="0" baseline="0" noProof="0" dirty="0">
                    <a:ln>
                      <a:noFill/>
                    </a:ln>
                    <a:solidFill>
                      <a:prstClr val="black">
                        <a:lumMod val="65000"/>
                        <a:lumOff val="35000"/>
                      </a:prstClr>
                    </a:solidFill>
                    <a:effectLst/>
                    <a:uLnTx/>
                    <a:uFillTx/>
                    <a:cs typeface="+mn-ea"/>
                    <a:sym typeface="+mn-lt"/>
                  </a:rPr>
                  <a:t>Teaching </a:t>
                </a:r>
                <a:r>
                  <a:rPr kumimoji="0" lang="en-US" altLang="zh-CN" sz="2000" b="1" i="0" u="none" strike="noStrike" kern="1200" cap="none" spc="0" normalizeH="0" baseline="0" noProof="0" dirty="0">
                    <a:ln>
                      <a:noFill/>
                    </a:ln>
                    <a:solidFill>
                      <a:prstClr val="black">
                        <a:lumMod val="65000"/>
                        <a:lumOff val="35000"/>
                      </a:prstClr>
                    </a:solidFill>
                    <a:effectLst/>
                    <a:uLnTx/>
                    <a:uFillTx/>
                    <a:cs typeface="+mn-ea"/>
                    <a:sym typeface="+mn-lt"/>
                  </a:rPr>
                  <a:t>J</a:t>
                </a:r>
                <a:r>
                  <a:rPr kumimoji="0" lang="zh-CN" altLang="en-US" sz="2000" b="1" i="0" u="none" strike="noStrike" kern="1200" cap="none" spc="0" normalizeH="0" baseline="0" noProof="0" dirty="0">
                    <a:ln>
                      <a:noFill/>
                    </a:ln>
                    <a:solidFill>
                      <a:prstClr val="black">
                        <a:lumMod val="65000"/>
                        <a:lumOff val="35000"/>
                      </a:prstClr>
                    </a:solidFill>
                    <a:effectLst/>
                    <a:uLnTx/>
                    <a:uFillTx/>
                    <a:cs typeface="+mn-ea"/>
                    <a:sym typeface="+mn-lt"/>
                  </a:rPr>
                  <a:t>ournal</a:t>
                </a:r>
                <a:endParaRPr kumimoji="0" lang="zh-CN" altLang="en-US" sz="2000" b="1" i="0" u="none" strike="noStrike" kern="1200" cap="none" spc="0" normalizeH="0" baseline="0" noProof="0" dirty="0">
                  <a:ln>
                    <a:noFill/>
                  </a:ln>
                  <a:solidFill>
                    <a:prstClr val="black">
                      <a:lumMod val="65000"/>
                      <a:lumOff val="35000"/>
                    </a:prstClr>
                  </a:solidFill>
                  <a:effectLst/>
                  <a:uLnTx/>
                  <a:uFillTx/>
                  <a:cs typeface="+mn-ea"/>
                  <a:sym typeface="+mn-lt"/>
                </a:endParaRPr>
              </a:p>
              <a:p>
                <a:pPr marL="0" marR="0" lvl="0" indent="0" algn="l" defTabSz="914400" rtl="0" eaLnBrk="1" fontAlgn="auto" latinLnBrk="0" hangingPunct="1">
                  <a:lnSpc>
                    <a:spcPct val="150000"/>
                  </a:lnSpc>
                  <a:spcBef>
                    <a:spcPts val="0"/>
                  </a:spcBef>
                  <a:spcAft>
                    <a:spcPts val="0"/>
                  </a:spcAft>
                  <a:buClrTx/>
                  <a:buSzTx/>
                  <a:buFontTx/>
                  <a:buNone/>
                  <a:defRPr/>
                </a:pPr>
                <a:endParaRPr kumimoji="0" lang="zh-CN" altLang="en-US" sz="2000" b="1" i="0" u="none" strike="noStrike" kern="1200" cap="none" spc="0" normalizeH="0" baseline="0" noProof="0" dirty="0">
                  <a:ln>
                    <a:noFill/>
                  </a:ln>
                  <a:solidFill>
                    <a:prstClr val="black">
                      <a:lumMod val="65000"/>
                      <a:lumOff val="35000"/>
                    </a:prstClr>
                  </a:solidFill>
                  <a:effectLst/>
                  <a:uLnTx/>
                  <a:uFillTx/>
                  <a:cs typeface="+mn-ea"/>
                  <a:sym typeface="+mn-lt"/>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1600" b="0" i="0" u="none" strike="noStrike" kern="120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The recording of teaching </a:t>
                </a:r>
                <a:r>
                  <a:rPr kumimoji="0" lang="en-US" altLang="zh-CN" sz="1600" b="0" i="0" u="none" strike="noStrike" kern="120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journal</a:t>
                </a:r>
                <a:r>
                  <a:rPr kumimoji="0" lang="zh-CN" altLang="en-US" sz="1600" b="0" i="0" u="none" strike="noStrike" kern="120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 is a research method for teachers to record their views or opinions on the implementation of classroom content after the completion of teaching, usually done in the office</a:t>
                </a:r>
                <a:endParaRPr kumimoji="0" lang="zh-CN" altLang="en-US" sz="1600" b="0" i="0" u="none" strike="noStrike" kern="120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nvGrpSpPr>
              <p:cNvPr id="31" name="Group 3"/>
              <p:cNvGrpSpPr/>
              <p:nvPr/>
            </p:nvGrpSpPr>
            <p:grpSpPr>
              <a:xfrm>
                <a:off x="6719922" y="4061273"/>
                <a:ext cx="1020906" cy="1020906"/>
                <a:chOff x="7056806" y="4221694"/>
                <a:chExt cx="1020906" cy="1020906"/>
              </a:xfrm>
            </p:grpSpPr>
            <p:grpSp>
              <p:nvGrpSpPr>
                <p:cNvPr id="32" name="Group 33"/>
                <p:cNvGrpSpPr/>
                <p:nvPr/>
              </p:nvGrpSpPr>
              <p:grpSpPr>
                <a:xfrm>
                  <a:off x="7056806" y="4221694"/>
                  <a:ext cx="1020906" cy="1020906"/>
                  <a:chOff x="6473320" y="1133880"/>
                  <a:chExt cx="914400" cy="914400"/>
                </a:xfrm>
              </p:grpSpPr>
              <p:sp>
                <p:nvSpPr>
                  <p:cNvPr id="34" name="Oval 34"/>
                  <p:cNvSpPr/>
                  <p:nvPr/>
                </p:nvSpPr>
                <p:spPr>
                  <a:xfrm>
                    <a:off x="6473320" y="1133880"/>
                    <a:ext cx="914400" cy="9144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dirty="0">
                      <a:ln>
                        <a:noFill/>
                      </a:ln>
                      <a:solidFill>
                        <a:prstClr val="black">
                          <a:lumMod val="50000"/>
                          <a:lumOff val="50000"/>
                        </a:prstClr>
                      </a:solidFill>
                      <a:effectLst/>
                      <a:uLnTx/>
                      <a:uFillTx/>
                      <a:cs typeface="+mn-ea"/>
                      <a:sym typeface="+mn-lt"/>
                    </a:endParaRPr>
                  </a:p>
                </p:txBody>
              </p:sp>
              <p:sp>
                <p:nvSpPr>
                  <p:cNvPr id="35" name="Arc 35"/>
                  <p:cNvSpPr/>
                  <p:nvPr/>
                </p:nvSpPr>
                <p:spPr>
                  <a:xfrm>
                    <a:off x="6473320" y="1133880"/>
                    <a:ext cx="914400" cy="914400"/>
                  </a:xfrm>
                  <a:prstGeom prst="arc">
                    <a:avLst>
                      <a:gd name="adj1" fmla="val 21117206"/>
                      <a:gd name="adj2" fmla="val 16152915"/>
                    </a:avLst>
                  </a:prstGeom>
                  <a:ln w="38100">
                    <a:solidFill>
                      <a:srgbClr val="FFC000"/>
                    </a:solidFill>
                    <a:headEnd type="oval"/>
                    <a:tailEnd type="oval"/>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cs typeface="+mn-ea"/>
                      <a:sym typeface="+mn-lt"/>
                    </a:endParaRPr>
                  </a:p>
                </p:txBody>
              </p:sp>
            </p:grpSp>
            <p:sp>
              <p:nvSpPr>
                <p:cNvPr id="33" name="Freeform 24"/>
                <p:cNvSpPr>
                  <a:spLocks noEditPoints="1"/>
                </p:cNvSpPr>
                <p:nvPr/>
              </p:nvSpPr>
              <p:spPr bwMode="auto">
                <a:xfrm>
                  <a:off x="7423150" y="4594230"/>
                  <a:ext cx="288218" cy="275834"/>
                </a:xfrm>
                <a:custGeom>
                  <a:avLst/>
                  <a:gdLst>
                    <a:gd name="T0" fmla="*/ 196 w 216"/>
                    <a:gd name="T1" fmla="*/ 0 h 208"/>
                    <a:gd name="T2" fmla="*/ 20 w 216"/>
                    <a:gd name="T3" fmla="*/ 0 h 208"/>
                    <a:gd name="T4" fmla="*/ 0 w 216"/>
                    <a:gd name="T5" fmla="*/ 20 h 208"/>
                    <a:gd name="T6" fmla="*/ 0 w 216"/>
                    <a:gd name="T7" fmla="*/ 148 h 208"/>
                    <a:gd name="T8" fmla="*/ 20 w 216"/>
                    <a:gd name="T9" fmla="*/ 168 h 208"/>
                    <a:gd name="T10" fmla="*/ 196 w 216"/>
                    <a:gd name="T11" fmla="*/ 168 h 208"/>
                    <a:gd name="T12" fmla="*/ 216 w 216"/>
                    <a:gd name="T13" fmla="*/ 148 h 208"/>
                    <a:gd name="T14" fmla="*/ 216 w 216"/>
                    <a:gd name="T15" fmla="*/ 20 h 208"/>
                    <a:gd name="T16" fmla="*/ 196 w 216"/>
                    <a:gd name="T17" fmla="*/ 0 h 208"/>
                    <a:gd name="T18" fmla="*/ 208 w 216"/>
                    <a:gd name="T19" fmla="*/ 148 h 208"/>
                    <a:gd name="T20" fmla="*/ 196 w 216"/>
                    <a:gd name="T21" fmla="*/ 160 h 208"/>
                    <a:gd name="T22" fmla="*/ 20 w 216"/>
                    <a:gd name="T23" fmla="*/ 160 h 208"/>
                    <a:gd name="T24" fmla="*/ 8 w 216"/>
                    <a:gd name="T25" fmla="*/ 148 h 208"/>
                    <a:gd name="T26" fmla="*/ 8 w 216"/>
                    <a:gd name="T27" fmla="*/ 140 h 208"/>
                    <a:gd name="T28" fmla="*/ 208 w 216"/>
                    <a:gd name="T29" fmla="*/ 140 h 208"/>
                    <a:gd name="T30" fmla="*/ 208 w 216"/>
                    <a:gd name="T31" fmla="*/ 148 h 208"/>
                    <a:gd name="T32" fmla="*/ 208 w 216"/>
                    <a:gd name="T33" fmla="*/ 132 h 208"/>
                    <a:gd name="T34" fmla="*/ 8 w 216"/>
                    <a:gd name="T35" fmla="*/ 132 h 208"/>
                    <a:gd name="T36" fmla="*/ 8 w 216"/>
                    <a:gd name="T37" fmla="*/ 20 h 208"/>
                    <a:gd name="T38" fmla="*/ 20 w 216"/>
                    <a:gd name="T39" fmla="*/ 8 h 208"/>
                    <a:gd name="T40" fmla="*/ 196 w 216"/>
                    <a:gd name="T41" fmla="*/ 8 h 208"/>
                    <a:gd name="T42" fmla="*/ 208 w 216"/>
                    <a:gd name="T43" fmla="*/ 20 h 208"/>
                    <a:gd name="T44" fmla="*/ 208 w 216"/>
                    <a:gd name="T45" fmla="*/ 132 h 208"/>
                    <a:gd name="T46" fmla="*/ 144 w 216"/>
                    <a:gd name="T47" fmla="*/ 200 h 208"/>
                    <a:gd name="T48" fmla="*/ 124 w 216"/>
                    <a:gd name="T49" fmla="*/ 200 h 208"/>
                    <a:gd name="T50" fmla="*/ 124 w 216"/>
                    <a:gd name="T51" fmla="*/ 180 h 208"/>
                    <a:gd name="T52" fmla="*/ 120 w 216"/>
                    <a:gd name="T53" fmla="*/ 176 h 208"/>
                    <a:gd name="T54" fmla="*/ 116 w 216"/>
                    <a:gd name="T55" fmla="*/ 180 h 208"/>
                    <a:gd name="T56" fmla="*/ 116 w 216"/>
                    <a:gd name="T57" fmla="*/ 200 h 208"/>
                    <a:gd name="T58" fmla="*/ 100 w 216"/>
                    <a:gd name="T59" fmla="*/ 200 h 208"/>
                    <a:gd name="T60" fmla="*/ 100 w 216"/>
                    <a:gd name="T61" fmla="*/ 180 h 208"/>
                    <a:gd name="T62" fmla="*/ 96 w 216"/>
                    <a:gd name="T63" fmla="*/ 176 h 208"/>
                    <a:gd name="T64" fmla="*/ 92 w 216"/>
                    <a:gd name="T65" fmla="*/ 180 h 208"/>
                    <a:gd name="T66" fmla="*/ 92 w 216"/>
                    <a:gd name="T67" fmla="*/ 200 h 208"/>
                    <a:gd name="T68" fmla="*/ 76 w 216"/>
                    <a:gd name="T69" fmla="*/ 200 h 208"/>
                    <a:gd name="T70" fmla="*/ 72 w 216"/>
                    <a:gd name="T71" fmla="*/ 204 h 208"/>
                    <a:gd name="T72" fmla="*/ 76 w 216"/>
                    <a:gd name="T73" fmla="*/ 208 h 208"/>
                    <a:gd name="T74" fmla="*/ 144 w 216"/>
                    <a:gd name="T75" fmla="*/ 208 h 208"/>
                    <a:gd name="T76" fmla="*/ 148 w 216"/>
                    <a:gd name="T77" fmla="*/ 204 h 208"/>
                    <a:gd name="T78" fmla="*/ 144 w 216"/>
                    <a:gd name="T79" fmla="*/ 200 h 208"/>
                    <a:gd name="T80" fmla="*/ 23 w 216"/>
                    <a:gd name="T81" fmla="*/ 41 h 208"/>
                    <a:gd name="T82" fmla="*/ 25 w 216"/>
                    <a:gd name="T83" fmla="*/ 40 h 208"/>
                    <a:gd name="T84" fmla="*/ 40 w 216"/>
                    <a:gd name="T85" fmla="*/ 25 h 208"/>
                    <a:gd name="T86" fmla="*/ 40 w 216"/>
                    <a:gd name="T87" fmla="*/ 20 h 208"/>
                    <a:gd name="T88" fmla="*/ 35 w 216"/>
                    <a:gd name="T89" fmla="*/ 20 h 208"/>
                    <a:gd name="T90" fmla="*/ 20 w 216"/>
                    <a:gd name="T91" fmla="*/ 35 h 208"/>
                    <a:gd name="T92" fmla="*/ 20 w 216"/>
                    <a:gd name="T93" fmla="*/ 40 h 208"/>
                    <a:gd name="T94" fmla="*/ 23 w 216"/>
                    <a:gd name="T95" fmla="*/ 41 h 208"/>
                    <a:gd name="T96" fmla="*/ 67 w 216"/>
                    <a:gd name="T97" fmla="*/ 19 h 208"/>
                    <a:gd name="T98" fmla="*/ 20 w 216"/>
                    <a:gd name="T99" fmla="*/ 67 h 208"/>
                    <a:gd name="T100" fmla="*/ 20 w 216"/>
                    <a:gd name="T101" fmla="*/ 72 h 208"/>
                    <a:gd name="T102" fmla="*/ 23 w 216"/>
                    <a:gd name="T103" fmla="*/ 74 h 208"/>
                    <a:gd name="T104" fmla="*/ 25 w 216"/>
                    <a:gd name="T105" fmla="*/ 72 h 208"/>
                    <a:gd name="T106" fmla="*/ 73 w 216"/>
                    <a:gd name="T107" fmla="*/ 25 h 208"/>
                    <a:gd name="T108" fmla="*/ 73 w 216"/>
                    <a:gd name="T109" fmla="*/ 19 h 208"/>
                    <a:gd name="T110" fmla="*/ 67 w 216"/>
                    <a:gd name="T111" fmla="*/ 19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16" h="208">
                      <a:moveTo>
                        <a:pt x="196" y="0"/>
                      </a:moveTo>
                      <a:cubicBezTo>
                        <a:pt x="20" y="0"/>
                        <a:pt x="20" y="0"/>
                        <a:pt x="20" y="0"/>
                      </a:cubicBezTo>
                      <a:cubicBezTo>
                        <a:pt x="9" y="0"/>
                        <a:pt x="0" y="9"/>
                        <a:pt x="0" y="20"/>
                      </a:cubicBezTo>
                      <a:cubicBezTo>
                        <a:pt x="0" y="148"/>
                        <a:pt x="0" y="148"/>
                        <a:pt x="0" y="148"/>
                      </a:cubicBezTo>
                      <a:cubicBezTo>
                        <a:pt x="0" y="159"/>
                        <a:pt x="9" y="168"/>
                        <a:pt x="20" y="168"/>
                      </a:cubicBezTo>
                      <a:cubicBezTo>
                        <a:pt x="196" y="168"/>
                        <a:pt x="196" y="168"/>
                        <a:pt x="196" y="168"/>
                      </a:cubicBezTo>
                      <a:cubicBezTo>
                        <a:pt x="207" y="168"/>
                        <a:pt x="216" y="159"/>
                        <a:pt x="216" y="148"/>
                      </a:cubicBezTo>
                      <a:cubicBezTo>
                        <a:pt x="216" y="20"/>
                        <a:pt x="216" y="20"/>
                        <a:pt x="216" y="20"/>
                      </a:cubicBezTo>
                      <a:cubicBezTo>
                        <a:pt x="216" y="9"/>
                        <a:pt x="207" y="0"/>
                        <a:pt x="196" y="0"/>
                      </a:cubicBezTo>
                      <a:close/>
                      <a:moveTo>
                        <a:pt x="208" y="148"/>
                      </a:moveTo>
                      <a:cubicBezTo>
                        <a:pt x="208" y="155"/>
                        <a:pt x="203" y="160"/>
                        <a:pt x="196" y="160"/>
                      </a:cubicBezTo>
                      <a:cubicBezTo>
                        <a:pt x="20" y="160"/>
                        <a:pt x="20" y="160"/>
                        <a:pt x="20" y="160"/>
                      </a:cubicBezTo>
                      <a:cubicBezTo>
                        <a:pt x="13" y="160"/>
                        <a:pt x="8" y="155"/>
                        <a:pt x="8" y="148"/>
                      </a:cubicBezTo>
                      <a:cubicBezTo>
                        <a:pt x="8" y="140"/>
                        <a:pt x="8" y="140"/>
                        <a:pt x="8" y="140"/>
                      </a:cubicBezTo>
                      <a:cubicBezTo>
                        <a:pt x="208" y="140"/>
                        <a:pt x="208" y="140"/>
                        <a:pt x="208" y="140"/>
                      </a:cubicBezTo>
                      <a:lnTo>
                        <a:pt x="208" y="148"/>
                      </a:lnTo>
                      <a:close/>
                      <a:moveTo>
                        <a:pt x="208" y="132"/>
                      </a:moveTo>
                      <a:cubicBezTo>
                        <a:pt x="8" y="132"/>
                        <a:pt x="8" y="132"/>
                        <a:pt x="8" y="132"/>
                      </a:cubicBezTo>
                      <a:cubicBezTo>
                        <a:pt x="8" y="20"/>
                        <a:pt x="8" y="20"/>
                        <a:pt x="8" y="20"/>
                      </a:cubicBezTo>
                      <a:cubicBezTo>
                        <a:pt x="8" y="13"/>
                        <a:pt x="13" y="8"/>
                        <a:pt x="20" y="8"/>
                      </a:cubicBezTo>
                      <a:cubicBezTo>
                        <a:pt x="196" y="8"/>
                        <a:pt x="196" y="8"/>
                        <a:pt x="196" y="8"/>
                      </a:cubicBezTo>
                      <a:cubicBezTo>
                        <a:pt x="203" y="8"/>
                        <a:pt x="208" y="13"/>
                        <a:pt x="208" y="20"/>
                      </a:cubicBezTo>
                      <a:lnTo>
                        <a:pt x="208" y="132"/>
                      </a:lnTo>
                      <a:close/>
                      <a:moveTo>
                        <a:pt x="144" y="200"/>
                      </a:moveTo>
                      <a:cubicBezTo>
                        <a:pt x="124" y="200"/>
                        <a:pt x="124" y="200"/>
                        <a:pt x="124" y="200"/>
                      </a:cubicBezTo>
                      <a:cubicBezTo>
                        <a:pt x="124" y="180"/>
                        <a:pt x="124" y="180"/>
                        <a:pt x="124" y="180"/>
                      </a:cubicBezTo>
                      <a:cubicBezTo>
                        <a:pt x="124" y="178"/>
                        <a:pt x="122" y="176"/>
                        <a:pt x="120" y="176"/>
                      </a:cubicBezTo>
                      <a:cubicBezTo>
                        <a:pt x="118" y="176"/>
                        <a:pt x="116" y="178"/>
                        <a:pt x="116" y="180"/>
                      </a:cubicBezTo>
                      <a:cubicBezTo>
                        <a:pt x="116" y="200"/>
                        <a:pt x="116" y="200"/>
                        <a:pt x="116" y="200"/>
                      </a:cubicBezTo>
                      <a:cubicBezTo>
                        <a:pt x="100" y="200"/>
                        <a:pt x="100" y="200"/>
                        <a:pt x="100" y="200"/>
                      </a:cubicBezTo>
                      <a:cubicBezTo>
                        <a:pt x="100" y="180"/>
                        <a:pt x="100" y="180"/>
                        <a:pt x="100" y="180"/>
                      </a:cubicBezTo>
                      <a:cubicBezTo>
                        <a:pt x="100" y="178"/>
                        <a:pt x="98" y="176"/>
                        <a:pt x="96" y="176"/>
                      </a:cubicBezTo>
                      <a:cubicBezTo>
                        <a:pt x="94" y="176"/>
                        <a:pt x="92" y="178"/>
                        <a:pt x="92" y="180"/>
                      </a:cubicBezTo>
                      <a:cubicBezTo>
                        <a:pt x="92" y="200"/>
                        <a:pt x="92" y="200"/>
                        <a:pt x="92" y="200"/>
                      </a:cubicBezTo>
                      <a:cubicBezTo>
                        <a:pt x="76" y="200"/>
                        <a:pt x="76" y="200"/>
                        <a:pt x="76" y="200"/>
                      </a:cubicBezTo>
                      <a:cubicBezTo>
                        <a:pt x="74" y="200"/>
                        <a:pt x="72" y="202"/>
                        <a:pt x="72" y="204"/>
                      </a:cubicBezTo>
                      <a:cubicBezTo>
                        <a:pt x="72" y="206"/>
                        <a:pt x="74" y="208"/>
                        <a:pt x="76" y="208"/>
                      </a:cubicBezTo>
                      <a:cubicBezTo>
                        <a:pt x="144" y="208"/>
                        <a:pt x="144" y="208"/>
                        <a:pt x="144" y="208"/>
                      </a:cubicBezTo>
                      <a:cubicBezTo>
                        <a:pt x="146" y="208"/>
                        <a:pt x="148" y="206"/>
                        <a:pt x="148" y="204"/>
                      </a:cubicBezTo>
                      <a:cubicBezTo>
                        <a:pt x="148" y="202"/>
                        <a:pt x="146" y="200"/>
                        <a:pt x="144" y="200"/>
                      </a:cubicBezTo>
                      <a:close/>
                      <a:moveTo>
                        <a:pt x="23" y="41"/>
                      </a:moveTo>
                      <a:cubicBezTo>
                        <a:pt x="24" y="41"/>
                        <a:pt x="25" y="41"/>
                        <a:pt x="25" y="40"/>
                      </a:cubicBezTo>
                      <a:cubicBezTo>
                        <a:pt x="40" y="25"/>
                        <a:pt x="40" y="25"/>
                        <a:pt x="40" y="25"/>
                      </a:cubicBezTo>
                      <a:cubicBezTo>
                        <a:pt x="42" y="24"/>
                        <a:pt x="42" y="21"/>
                        <a:pt x="40" y="20"/>
                      </a:cubicBezTo>
                      <a:cubicBezTo>
                        <a:pt x="39" y="18"/>
                        <a:pt x="36" y="18"/>
                        <a:pt x="35" y="20"/>
                      </a:cubicBezTo>
                      <a:cubicBezTo>
                        <a:pt x="20" y="35"/>
                        <a:pt x="20" y="35"/>
                        <a:pt x="20" y="35"/>
                      </a:cubicBezTo>
                      <a:cubicBezTo>
                        <a:pt x="18" y="36"/>
                        <a:pt x="18" y="39"/>
                        <a:pt x="20" y="40"/>
                      </a:cubicBezTo>
                      <a:cubicBezTo>
                        <a:pt x="20" y="41"/>
                        <a:pt x="21" y="41"/>
                        <a:pt x="23" y="41"/>
                      </a:cubicBezTo>
                      <a:close/>
                      <a:moveTo>
                        <a:pt x="67" y="19"/>
                      </a:moveTo>
                      <a:cubicBezTo>
                        <a:pt x="20" y="67"/>
                        <a:pt x="20" y="67"/>
                        <a:pt x="20" y="67"/>
                      </a:cubicBezTo>
                      <a:cubicBezTo>
                        <a:pt x="18" y="68"/>
                        <a:pt x="18" y="71"/>
                        <a:pt x="20" y="72"/>
                      </a:cubicBezTo>
                      <a:cubicBezTo>
                        <a:pt x="20" y="73"/>
                        <a:pt x="21" y="74"/>
                        <a:pt x="23" y="74"/>
                      </a:cubicBezTo>
                      <a:cubicBezTo>
                        <a:pt x="24" y="74"/>
                        <a:pt x="25" y="73"/>
                        <a:pt x="25" y="72"/>
                      </a:cubicBezTo>
                      <a:cubicBezTo>
                        <a:pt x="73" y="25"/>
                        <a:pt x="73" y="25"/>
                        <a:pt x="73" y="25"/>
                      </a:cubicBezTo>
                      <a:cubicBezTo>
                        <a:pt x="74" y="23"/>
                        <a:pt x="74" y="21"/>
                        <a:pt x="73" y="19"/>
                      </a:cubicBezTo>
                      <a:cubicBezTo>
                        <a:pt x="71" y="18"/>
                        <a:pt x="69" y="18"/>
                        <a:pt x="67" y="19"/>
                      </a:cubicBezTo>
                      <a:close/>
                    </a:path>
                  </a:pathLst>
                </a:custGeom>
                <a:solidFill>
                  <a:schemeClr val="tx1">
                    <a:lumMod val="65000"/>
                    <a:lumOff val="35000"/>
                  </a:schemeClr>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black"/>
                    </a:solidFill>
                    <a:effectLst/>
                    <a:uLnTx/>
                    <a:uFillTx/>
                    <a:cs typeface="+mn-ea"/>
                    <a:sym typeface="+mn-lt"/>
                  </a:endParaRPr>
                </a:p>
              </p:txBody>
            </p:sp>
          </p:grpSp>
        </p:grpSp>
      </p:gr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750" fill="hold"/>
                                        <p:tgtEl>
                                          <p:spTgt spid="13"/>
                                        </p:tgtEl>
                                        <p:attrNameLst>
                                          <p:attrName>ppt_x</p:attrName>
                                        </p:attrNameLst>
                                      </p:cBhvr>
                                      <p:tavLst>
                                        <p:tav tm="0">
                                          <p:val>
                                            <p:strVal val="#ppt_x"/>
                                          </p:val>
                                        </p:tav>
                                        <p:tav tm="100000">
                                          <p:val>
                                            <p:strVal val="#ppt_x"/>
                                          </p:val>
                                        </p:tav>
                                      </p:tavLst>
                                    </p:anim>
                                    <p:anim calcmode="lin" valueType="num">
                                      <p:cBhvr additive="base">
                                        <p:cTn id="8" dur="750" fill="hold"/>
                                        <p:tgtEl>
                                          <p:spTgt spid="13"/>
                                        </p:tgtEl>
                                        <p:attrNameLst>
                                          <p:attrName>ppt_y</p:attrName>
                                        </p:attrNameLst>
                                      </p:cBhvr>
                                      <p:tavLst>
                                        <p:tav tm="0">
                                          <p:val>
                                            <p:strVal val="1+#ppt_h/2"/>
                                          </p:val>
                                        </p:tav>
                                        <p:tav tm="100000">
                                          <p:val>
                                            <p:strVal val="#ppt_y"/>
                                          </p:val>
                                        </p:tav>
                                      </p:tavLst>
                                    </p:anim>
                                  </p:childTnLst>
                                </p:cTn>
                              </p:par>
                              <p:par>
                                <p:cTn id="9" presetID="2" presetClass="entr" presetSubtype="4" decel="10000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1250" fill="hold"/>
                                        <p:tgtEl>
                                          <p:spTgt spid="9"/>
                                        </p:tgtEl>
                                        <p:attrNameLst>
                                          <p:attrName>ppt_x</p:attrName>
                                        </p:attrNameLst>
                                      </p:cBhvr>
                                      <p:tavLst>
                                        <p:tav tm="0">
                                          <p:val>
                                            <p:strVal val="#ppt_x"/>
                                          </p:val>
                                        </p:tav>
                                        <p:tav tm="100000">
                                          <p:val>
                                            <p:strVal val="#ppt_x"/>
                                          </p:val>
                                        </p:tav>
                                      </p:tavLst>
                                    </p:anim>
                                    <p:anim calcmode="lin" valueType="num">
                                      <p:cBhvr additive="base">
                                        <p:cTn id="12" dur="1250" fill="hold"/>
                                        <p:tgtEl>
                                          <p:spTgt spid="9"/>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decel="100000" fill="hold" nodeType="afterEffect">
                                  <p:stCondLst>
                                    <p:cond delay="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750" fill="hold"/>
                                        <p:tgtEl>
                                          <p:spTgt spid="10"/>
                                        </p:tgtEl>
                                        <p:attrNameLst>
                                          <p:attrName>ppt_x</p:attrName>
                                        </p:attrNameLst>
                                      </p:cBhvr>
                                      <p:tavLst>
                                        <p:tav tm="0">
                                          <p:val>
                                            <p:strVal val="#ppt_x"/>
                                          </p:val>
                                        </p:tav>
                                        <p:tav tm="100000">
                                          <p:val>
                                            <p:strVal val="#ppt_x"/>
                                          </p:val>
                                        </p:tav>
                                      </p:tavLst>
                                    </p:anim>
                                    <p:anim calcmode="lin" valueType="num">
                                      <p:cBhvr additive="base">
                                        <p:cTn id="17" dur="750" fill="hold"/>
                                        <p:tgtEl>
                                          <p:spTgt spid="10"/>
                                        </p:tgtEl>
                                        <p:attrNameLst>
                                          <p:attrName>ppt_y</p:attrName>
                                        </p:attrNameLst>
                                      </p:cBhvr>
                                      <p:tavLst>
                                        <p:tav tm="0">
                                          <p:val>
                                            <p:strVal val="1+#ppt_h/2"/>
                                          </p:val>
                                        </p:tav>
                                        <p:tav tm="100000">
                                          <p:val>
                                            <p:strVal val="#ppt_y"/>
                                          </p:val>
                                        </p:tav>
                                      </p:tavLst>
                                    </p:anim>
                                  </p:childTnLst>
                                </p:cTn>
                              </p:par>
                              <p:par>
                                <p:cTn id="18" presetID="2" presetClass="entr" presetSubtype="4" decel="10000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1250" fill="hold"/>
                                        <p:tgtEl>
                                          <p:spTgt spid="8"/>
                                        </p:tgtEl>
                                        <p:attrNameLst>
                                          <p:attrName>ppt_x</p:attrName>
                                        </p:attrNameLst>
                                      </p:cBhvr>
                                      <p:tavLst>
                                        <p:tav tm="0">
                                          <p:val>
                                            <p:strVal val="#ppt_x"/>
                                          </p:val>
                                        </p:tav>
                                        <p:tav tm="100000">
                                          <p:val>
                                            <p:strVal val="#ppt_x"/>
                                          </p:val>
                                        </p:tav>
                                      </p:tavLst>
                                    </p:anim>
                                    <p:anim calcmode="lin" valueType="num">
                                      <p:cBhvr additive="base">
                                        <p:cTn id="21" dur="1250" fill="hold"/>
                                        <p:tgtEl>
                                          <p:spTgt spid="8"/>
                                        </p:tgtEl>
                                        <p:attrNameLst>
                                          <p:attrName>ppt_y</p:attrName>
                                        </p:attrNameLst>
                                      </p:cBhvr>
                                      <p:tavLst>
                                        <p:tav tm="0">
                                          <p:val>
                                            <p:strVal val="1+#ppt_h/2"/>
                                          </p:val>
                                        </p:tav>
                                        <p:tav tm="100000">
                                          <p:val>
                                            <p:strVal val="#ppt_y"/>
                                          </p:val>
                                        </p:tav>
                                      </p:tavLst>
                                    </p:anim>
                                  </p:childTnLst>
                                </p:cTn>
                              </p:par>
                            </p:childTnLst>
                          </p:cTn>
                        </p:par>
                        <p:par>
                          <p:cTn id="22" fill="hold">
                            <p:stCondLst>
                              <p:cond delay="2000"/>
                            </p:stCondLst>
                            <p:childTnLst>
                              <p:par>
                                <p:cTn id="23" presetID="2" presetClass="entr" presetSubtype="2" decel="100000" fill="hold" nodeType="afterEffect">
                                  <p:stCondLst>
                                    <p:cond delay="0"/>
                                  </p:stCondLst>
                                  <p:childTnLst>
                                    <p:set>
                                      <p:cBhvr>
                                        <p:cTn id="24" dur="1" fill="hold">
                                          <p:stCondLst>
                                            <p:cond delay="0"/>
                                          </p:stCondLst>
                                        </p:cTn>
                                        <p:tgtEl>
                                          <p:spTgt spid="25"/>
                                        </p:tgtEl>
                                        <p:attrNameLst>
                                          <p:attrName>style.visibility</p:attrName>
                                        </p:attrNameLst>
                                      </p:cBhvr>
                                      <p:to>
                                        <p:strVal val="visible"/>
                                      </p:to>
                                    </p:set>
                                    <p:anim calcmode="lin" valueType="num">
                                      <p:cBhvr additive="base">
                                        <p:cTn id="25" dur="1500" fill="hold"/>
                                        <p:tgtEl>
                                          <p:spTgt spid="25"/>
                                        </p:tgtEl>
                                        <p:attrNameLst>
                                          <p:attrName>ppt_x</p:attrName>
                                        </p:attrNameLst>
                                      </p:cBhvr>
                                      <p:tavLst>
                                        <p:tav tm="0">
                                          <p:val>
                                            <p:strVal val="1+#ppt_w/2"/>
                                          </p:val>
                                        </p:tav>
                                        <p:tav tm="100000">
                                          <p:val>
                                            <p:strVal val="#ppt_x"/>
                                          </p:val>
                                        </p:tav>
                                      </p:tavLst>
                                    </p:anim>
                                    <p:anim calcmode="lin" valueType="num">
                                      <p:cBhvr additive="base">
                                        <p:cTn id="26" dur="1500" fill="hold"/>
                                        <p:tgtEl>
                                          <p:spTgt spid="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445078"/>
            <a:ext cx="4103370" cy="561473"/>
            <a:chOff x="561476" y="445078"/>
            <a:chExt cx="4103370" cy="561473"/>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578111" y="445078"/>
              <a:ext cx="3086735" cy="52197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Ethical I</a:t>
              </a: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ssues</a:t>
              </a:r>
              <a:endPar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sp>
        <p:nvSpPr>
          <p:cNvPr id="25" name="椭圆 6"/>
          <p:cNvSpPr/>
          <p:nvPr/>
        </p:nvSpPr>
        <p:spPr>
          <a:xfrm flipH="1" flipV="1">
            <a:off x="6205397" y="3644522"/>
            <a:ext cx="1639889" cy="1888738"/>
          </a:xfrm>
          <a:custGeom>
            <a:avLst/>
            <a:gdLst/>
            <a:ahLst/>
            <a:cxnLst/>
            <a:rect l="l" t="t" r="r" b="b"/>
            <a:pathLst>
              <a:path w="1352978" h="1558290">
                <a:moveTo>
                  <a:pt x="779145" y="0"/>
                </a:moveTo>
                <a:cubicBezTo>
                  <a:pt x="1007226" y="0"/>
                  <a:pt x="1212417" y="98002"/>
                  <a:pt x="1352978" y="255954"/>
                </a:cubicBezTo>
                <a:cubicBezTo>
                  <a:pt x="1230457" y="395537"/>
                  <a:pt x="1158327" y="578918"/>
                  <a:pt x="1158327" y="779145"/>
                </a:cubicBezTo>
                <a:cubicBezTo>
                  <a:pt x="1158327" y="979373"/>
                  <a:pt x="1230457" y="1162753"/>
                  <a:pt x="1352978" y="1302337"/>
                </a:cubicBezTo>
                <a:cubicBezTo>
                  <a:pt x="1212417" y="1460288"/>
                  <a:pt x="1007226" y="1558290"/>
                  <a:pt x="779145" y="1558290"/>
                </a:cubicBezTo>
                <a:cubicBezTo>
                  <a:pt x="348835" y="1558290"/>
                  <a:pt x="0" y="1209455"/>
                  <a:pt x="0" y="779145"/>
                </a:cubicBezTo>
                <a:cubicBezTo>
                  <a:pt x="0" y="611543"/>
                  <a:pt x="52919" y="456302"/>
                  <a:pt x="144162" y="330069"/>
                </a:cubicBezTo>
                <a:lnTo>
                  <a:pt x="109784" y="108908"/>
                </a:lnTo>
                <a:lnTo>
                  <a:pt x="331101" y="143310"/>
                </a:lnTo>
                <a:cubicBezTo>
                  <a:pt x="457190" y="52617"/>
                  <a:pt x="612023" y="0"/>
                  <a:pt x="779145" y="0"/>
                </a:cubicBezTo>
                <a:close/>
              </a:path>
            </a:pathLst>
          </a:custGeom>
          <a:solidFill>
            <a:srgbClr val="FFC000"/>
          </a:solidFill>
          <a:ln w="25400" cap="flat" cmpd="sng" algn="ctr">
            <a:noFill/>
            <a:prstDash val="solid"/>
          </a:ln>
          <a:effectLst>
            <a:outerShdw blurRad="190500" dist="38100" dir="2700000" algn="tl" rotWithShape="0">
              <a:prstClr val="black">
                <a:alpha val="20000"/>
              </a:prstClr>
            </a:outerShdw>
          </a:effectLst>
        </p:spPr>
        <p:txBody>
          <a:bodyPr rtlCol="0" anchor="ctr"/>
          <a:lstStyle/>
          <a:p>
            <a:pPr algn="ctr">
              <a:defRPr/>
            </a:pPr>
            <a:endParaRPr lang="zh-CN" altLang="en-US" kern="0" dirty="0">
              <a:solidFill>
                <a:schemeClr val="tx1">
                  <a:lumMod val="75000"/>
                  <a:lumOff val="25000"/>
                </a:schemeClr>
              </a:solidFill>
              <a:cs typeface="+mn-ea"/>
              <a:sym typeface="+mn-lt"/>
            </a:endParaRPr>
          </a:p>
        </p:txBody>
      </p:sp>
      <p:sp>
        <p:nvSpPr>
          <p:cNvPr id="26" name="椭圆 61"/>
          <p:cNvSpPr/>
          <p:nvPr/>
        </p:nvSpPr>
        <p:spPr>
          <a:xfrm flipH="1" flipV="1">
            <a:off x="4426317" y="3893146"/>
            <a:ext cx="1888738" cy="1640112"/>
          </a:xfrm>
          <a:custGeom>
            <a:avLst/>
            <a:gdLst/>
            <a:ahLst/>
            <a:cxnLst/>
            <a:rect l="l" t="t" r="r" b="b"/>
            <a:pathLst>
              <a:path w="1558290" h="1353163">
                <a:moveTo>
                  <a:pt x="779145" y="0"/>
                </a:moveTo>
                <a:cubicBezTo>
                  <a:pt x="946584" y="0"/>
                  <a:pt x="1101686" y="52816"/>
                  <a:pt x="1227870" y="143872"/>
                </a:cubicBezTo>
                <a:lnTo>
                  <a:pt x="1452805" y="108907"/>
                </a:lnTo>
                <a:lnTo>
                  <a:pt x="1417746" y="334454"/>
                </a:lnTo>
                <a:cubicBezTo>
                  <a:pt x="1506649" y="460075"/>
                  <a:pt x="1558290" y="613579"/>
                  <a:pt x="1558290" y="779145"/>
                </a:cubicBezTo>
                <a:cubicBezTo>
                  <a:pt x="1558290" y="1007122"/>
                  <a:pt x="1460378" y="1212230"/>
                  <a:pt x="1302560" y="1352794"/>
                </a:cubicBezTo>
                <a:cubicBezTo>
                  <a:pt x="1163008" y="1230383"/>
                  <a:pt x="979715" y="1158329"/>
                  <a:pt x="779593" y="1158329"/>
                </a:cubicBezTo>
                <a:cubicBezTo>
                  <a:pt x="579261" y="1158329"/>
                  <a:pt x="395794" y="1230534"/>
                  <a:pt x="256179" y="1353163"/>
                </a:cubicBezTo>
                <a:cubicBezTo>
                  <a:pt x="98093" y="1212607"/>
                  <a:pt x="0" y="1007331"/>
                  <a:pt x="0" y="779145"/>
                </a:cubicBezTo>
                <a:cubicBezTo>
                  <a:pt x="0" y="348835"/>
                  <a:pt x="348835" y="0"/>
                  <a:pt x="779145" y="0"/>
                </a:cubicBezTo>
                <a:close/>
              </a:path>
            </a:pathLst>
          </a:custGeom>
          <a:solidFill>
            <a:srgbClr val="4F97CD"/>
          </a:solidFill>
          <a:ln w="25400" cap="flat" cmpd="sng" algn="ctr">
            <a:noFill/>
            <a:prstDash val="solid"/>
          </a:ln>
          <a:effectLst>
            <a:outerShdw blurRad="190500" dist="38100" dir="2700000" algn="tl" rotWithShape="0">
              <a:prstClr val="black">
                <a:alpha val="20000"/>
              </a:prstClr>
            </a:outerShdw>
          </a:effectLst>
        </p:spPr>
        <p:txBody>
          <a:bodyPr rtlCol="0" anchor="ctr"/>
          <a:lstStyle/>
          <a:p>
            <a:pPr algn="ctr">
              <a:defRPr/>
            </a:pPr>
            <a:endParaRPr lang="zh-CN" altLang="en-US" kern="0" dirty="0">
              <a:solidFill>
                <a:schemeClr val="tx1">
                  <a:lumMod val="75000"/>
                  <a:lumOff val="25000"/>
                </a:schemeClr>
              </a:solidFill>
              <a:cs typeface="+mn-ea"/>
              <a:sym typeface="+mn-lt"/>
            </a:endParaRPr>
          </a:p>
        </p:txBody>
      </p:sp>
      <p:sp>
        <p:nvSpPr>
          <p:cNvPr id="27" name="椭圆 6"/>
          <p:cNvSpPr/>
          <p:nvPr/>
        </p:nvSpPr>
        <p:spPr>
          <a:xfrm>
            <a:off x="4426317" y="2125795"/>
            <a:ext cx="1639889" cy="1888738"/>
          </a:xfrm>
          <a:custGeom>
            <a:avLst/>
            <a:gdLst/>
            <a:ahLst/>
            <a:cxnLst/>
            <a:rect l="l" t="t" r="r" b="b"/>
            <a:pathLst>
              <a:path w="1352978" h="1558290">
                <a:moveTo>
                  <a:pt x="779145" y="0"/>
                </a:moveTo>
                <a:cubicBezTo>
                  <a:pt x="1007226" y="0"/>
                  <a:pt x="1212417" y="98002"/>
                  <a:pt x="1352978" y="255954"/>
                </a:cubicBezTo>
                <a:cubicBezTo>
                  <a:pt x="1230457" y="395537"/>
                  <a:pt x="1158327" y="578918"/>
                  <a:pt x="1158327" y="779145"/>
                </a:cubicBezTo>
                <a:cubicBezTo>
                  <a:pt x="1158327" y="979373"/>
                  <a:pt x="1230457" y="1162753"/>
                  <a:pt x="1352978" y="1302337"/>
                </a:cubicBezTo>
                <a:cubicBezTo>
                  <a:pt x="1212417" y="1460288"/>
                  <a:pt x="1007226" y="1558290"/>
                  <a:pt x="779145" y="1558290"/>
                </a:cubicBezTo>
                <a:cubicBezTo>
                  <a:pt x="348835" y="1558290"/>
                  <a:pt x="0" y="1209455"/>
                  <a:pt x="0" y="779145"/>
                </a:cubicBezTo>
                <a:cubicBezTo>
                  <a:pt x="0" y="611543"/>
                  <a:pt x="52919" y="456302"/>
                  <a:pt x="144162" y="330069"/>
                </a:cubicBezTo>
                <a:lnTo>
                  <a:pt x="109784" y="108908"/>
                </a:lnTo>
                <a:lnTo>
                  <a:pt x="331101" y="143310"/>
                </a:lnTo>
                <a:cubicBezTo>
                  <a:pt x="457190" y="52617"/>
                  <a:pt x="612023" y="0"/>
                  <a:pt x="779145" y="0"/>
                </a:cubicBezTo>
                <a:close/>
              </a:path>
            </a:pathLst>
          </a:custGeom>
          <a:solidFill>
            <a:srgbClr val="FFC000"/>
          </a:solidFill>
          <a:ln w="25400" cap="flat" cmpd="sng" algn="ctr">
            <a:noFill/>
            <a:prstDash val="solid"/>
          </a:ln>
          <a:effectLst>
            <a:outerShdw blurRad="190500" dist="38100" dir="2700000" algn="tl" rotWithShape="0">
              <a:prstClr val="black">
                <a:alpha val="20000"/>
              </a:prstClr>
            </a:outerShdw>
          </a:effectLst>
        </p:spPr>
        <p:txBody>
          <a:bodyPr rtlCol="0" anchor="ctr"/>
          <a:lstStyle/>
          <a:p>
            <a:pPr algn="ctr">
              <a:defRPr/>
            </a:pPr>
            <a:endParaRPr lang="zh-CN" altLang="en-US" kern="0" dirty="0">
              <a:solidFill>
                <a:schemeClr val="tx1">
                  <a:lumMod val="75000"/>
                  <a:lumOff val="25000"/>
                </a:schemeClr>
              </a:solidFill>
              <a:cs typeface="+mn-ea"/>
              <a:sym typeface="+mn-lt"/>
            </a:endParaRPr>
          </a:p>
        </p:txBody>
      </p:sp>
      <p:sp>
        <p:nvSpPr>
          <p:cNvPr id="30" name="椭圆 61"/>
          <p:cNvSpPr/>
          <p:nvPr/>
        </p:nvSpPr>
        <p:spPr>
          <a:xfrm>
            <a:off x="5944475" y="2113733"/>
            <a:ext cx="1888738" cy="1640112"/>
          </a:xfrm>
          <a:custGeom>
            <a:avLst/>
            <a:gdLst/>
            <a:ahLst/>
            <a:cxnLst/>
            <a:rect l="l" t="t" r="r" b="b"/>
            <a:pathLst>
              <a:path w="1558290" h="1353163">
                <a:moveTo>
                  <a:pt x="779145" y="0"/>
                </a:moveTo>
                <a:cubicBezTo>
                  <a:pt x="946584" y="0"/>
                  <a:pt x="1101686" y="52816"/>
                  <a:pt x="1227870" y="143872"/>
                </a:cubicBezTo>
                <a:lnTo>
                  <a:pt x="1452805" y="108907"/>
                </a:lnTo>
                <a:lnTo>
                  <a:pt x="1417746" y="334454"/>
                </a:lnTo>
                <a:cubicBezTo>
                  <a:pt x="1506649" y="460075"/>
                  <a:pt x="1558290" y="613579"/>
                  <a:pt x="1558290" y="779145"/>
                </a:cubicBezTo>
                <a:cubicBezTo>
                  <a:pt x="1558290" y="1007122"/>
                  <a:pt x="1460378" y="1212230"/>
                  <a:pt x="1302560" y="1352794"/>
                </a:cubicBezTo>
                <a:cubicBezTo>
                  <a:pt x="1163008" y="1230383"/>
                  <a:pt x="979715" y="1158329"/>
                  <a:pt x="779593" y="1158329"/>
                </a:cubicBezTo>
                <a:cubicBezTo>
                  <a:pt x="579261" y="1158329"/>
                  <a:pt x="395794" y="1230534"/>
                  <a:pt x="256179" y="1353163"/>
                </a:cubicBezTo>
                <a:cubicBezTo>
                  <a:pt x="98093" y="1212607"/>
                  <a:pt x="0" y="1007331"/>
                  <a:pt x="0" y="779145"/>
                </a:cubicBezTo>
                <a:cubicBezTo>
                  <a:pt x="0" y="348835"/>
                  <a:pt x="348835" y="0"/>
                  <a:pt x="779145" y="0"/>
                </a:cubicBezTo>
                <a:close/>
              </a:path>
            </a:pathLst>
          </a:custGeom>
          <a:solidFill>
            <a:srgbClr val="4F97CD"/>
          </a:solidFill>
          <a:ln w="25400" cap="flat" cmpd="sng" algn="ctr">
            <a:noFill/>
            <a:prstDash val="solid"/>
          </a:ln>
          <a:effectLst>
            <a:outerShdw blurRad="190500" dist="38100" dir="2700000" algn="tl" rotWithShape="0">
              <a:prstClr val="black">
                <a:alpha val="20000"/>
              </a:prstClr>
            </a:outerShdw>
          </a:effectLst>
        </p:spPr>
        <p:txBody>
          <a:bodyPr rtlCol="0" anchor="ctr"/>
          <a:lstStyle/>
          <a:p>
            <a:pPr algn="ctr">
              <a:defRPr/>
            </a:pPr>
            <a:endParaRPr lang="zh-CN" altLang="en-US" kern="0" dirty="0">
              <a:solidFill>
                <a:schemeClr val="tx1">
                  <a:lumMod val="75000"/>
                  <a:lumOff val="25000"/>
                </a:schemeClr>
              </a:solidFill>
              <a:cs typeface="+mn-ea"/>
              <a:sym typeface="+mn-lt"/>
            </a:endParaRPr>
          </a:p>
        </p:txBody>
      </p:sp>
      <p:sp>
        <p:nvSpPr>
          <p:cNvPr id="31" name="TextBox 121"/>
          <p:cNvSpPr txBox="1"/>
          <p:nvPr/>
        </p:nvSpPr>
        <p:spPr>
          <a:xfrm>
            <a:off x="4738042" y="2659384"/>
            <a:ext cx="1072026" cy="738505"/>
          </a:xfrm>
          <a:prstGeom prst="rect">
            <a:avLst/>
          </a:prstGeom>
          <a:noFill/>
        </p:spPr>
        <p:txBody>
          <a:bodyPr wrap="square" lIns="0" tIns="0" rIns="0" bIns="0" rtlCol="0">
            <a:spAutoFit/>
          </a:bodyPr>
          <a:lstStyle/>
          <a:p>
            <a:pPr algn="ctr">
              <a:defRPr/>
            </a:pPr>
            <a:r>
              <a:rPr lang="en-US" altLang="zh-CN" sz="4800" kern="0" dirty="0">
                <a:solidFill>
                  <a:schemeClr val="bg1"/>
                </a:solidFill>
                <a:cs typeface="+mn-ea"/>
                <a:sym typeface="+mn-lt"/>
              </a:rPr>
              <a:t>T</a:t>
            </a:r>
            <a:endParaRPr lang="zh-CN" altLang="en-US" sz="4800" kern="0" dirty="0">
              <a:solidFill>
                <a:schemeClr val="bg1"/>
              </a:solidFill>
              <a:cs typeface="+mn-ea"/>
              <a:sym typeface="+mn-lt"/>
            </a:endParaRPr>
          </a:p>
        </p:txBody>
      </p:sp>
      <p:sp>
        <p:nvSpPr>
          <p:cNvPr id="50" name="TextBox 122"/>
          <p:cNvSpPr txBox="1"/>
          <p:nvPr/>
        </p:nvSpPr>
        <p:spPr>
          <a:xfrm>
            <a:off x="6416779" y="2635097"/>
            <a:ext cx="987843" cy="738505"/>
          </a:xfrm>
          <a:prstGeom prst="rect">
            <a:avLst/>
          </a:prstGeom>
          <a:noFill/>
        </p:spPr>
        <p:txBody>
          <a:bodyPr wrap="square" lIns="0" tIns="0" rIns="0" bIns="0" rtlCol="0">
            <a:spAutoFit/>
          </a:bodyPr>
          <a:lstStyle/>
          <a:p>
            <a:pPr algn="ctr">
              <a:defRPr/>
            </a:pPr>
            <a:r>
              <a:rPr lang="en-US" altLang="zh-CN" sz="4800" kern="0" dirty="0">
                <a:solidFill>
                  <a:schemeClr val="bg1"/>
                </a:solidFill>
                <a:cs typeface="+mn-ea"/>
                <a:sym typeface="+mn-lt"/>
              </a:rPr>
              <a:t>E</a:t>
            </a:r>
            <a:endParaRPr lang="zh-CN" altLang="en-US" sz="4800" kern="0" dirty="0">
              <a:solidFill>
                <a:schemeClr val="bg1"/>
              </a:solidFill>
              <a:cs typeface="+mn-ea"/>
              <a:sym typeface="+mn-lt"/>
            </a:endParaRPr>
          </a:p>
        </p:txBody>
      </p:sp>
      <p:sp>
        <p:nvSpPr>
          <p:cNvPr id="51" name="TextBox 123"/>
          <p:cNvSpPr txBox="1"/>
          <p:nvPr/>
        </p:nvSpPr>
        <p:spPr>
          <a:xfrm>
            <a:off x="4792516" y="4360443"/>
            <a:ext cx="1104809" cy="738505"/>
          </a:xfrm>
          <a:prstGeom prst="rect">
            <a:avLst/>
          </a:prstGeom>
          <a:noFill/>
        </p:spPr>
        <p:txBody>
          <a:bodyPr wrap="square" lIns="0" tIns="0" rIns="0" bIns="0" rtlCol="0">
            <a:spAutoFit/>
          </a:bodyPr>
          <a:lstStyle/>
          <a:p>
            <a:pPr algn="ctr">
              <a:defRPr/>
            </a:pPr>
            <a:r>
              <a:rPr lang="en-US" altLang="zh-CN" sz="4800" kern="0" dirty="0">
                <a:solidFill>
                  <a:schemeClr val="bg1"/>
                </a:solidFill>
                <a:cs typeface="+mn-ea"/>
                <a:sym typeface="+mn-lt"/>
              </a:rPr>
              <a:t>F</a:t>
            </a:r>
            <a:endParaRPr lang="zh-CN" altLang="en-US" sz="4800" kern="0" dirty="0">
              <a:solidFill>
                <a:schemeClr val="bg1"/>
              </a:solidFill>
              <a:cs typeface="+mn-ea"/>
              <a:sym typeface="+mn-lt"/>
            </a:endParaRPr>
          </a:p>
        </p:txBody>
      </p:sp>
      <p:sp>
        <p:nvSpPr>
          <p:cNvPr id="52" name="TextBox 124"/>
          <p:cNvSpPr txBox="1"/>
          <p:nvPr/>
        </p:nvSpPr>
        <p:spPr>
          <a:xfrm>
            <a:off x="6540565" y="4287811"/>
            <a:ext cx="1021143" cy="738505"/>
          </a:xfrm>
          <a:prstGeom prst="rect">
            <a:avLst/>
          </a:prstGeom>
          <a:noFill/>
        </p:spPr>
        <p:txBody>
          <a:bodyPr wrap="square" lIns="0" tIns="0" rIns="0" bIns="0" rtlCol="0">
            <a:spAutoFit/>
          </a:bodyPr>
          <a:lstStyle/>
          <a:p>
            <a:pPr algn="ctr">
              <a:defRPr/>
            </a:pPr>
            <a:r>
              <a:rPr lang="en-US" altLang="zh-CN" sz="4800" kern="0" dirty="0">
                <a:solidFill>
                  <a:schemeClr val="bg1"/>
                </a:solidFill>
                <a:cs typeface="+mn-ea"/>
                <a:sym typeface="+mn-lt"/>
              </a:rPr>
              <a:t>L</a:t>
            </a:r>
            <a:endParaRPr lang="zh-CN" altLang="en-US" sz="4800" kern="0" dirty="0">
              <a:solidFill>
                <a:schemeClr val="bg1"/>
              </a:solidFill>
              <a:cs typeface="+mn-ea"/>
              <a:sym typeface="+mn-lt"/>
            </a:endParaRPr>
          </a:p>
        </p:txBody>
      </p:sp>
      <p:sp>
        <p:nvSpPr>
          <p:cNvPr id="54" name="TextBox 76"/>
          <p:cNvSpPr txBox="1"/>
          <p:nvPr/>
        </p:nvSpPr>
        <p:spPr>
          <a:xfrm>
            <a:off x="8258810" y="4352925"/>
            <a:ext cx="2006600" cy="829945"/>
          </a:xfrm>
          <a:prstGeom prst="rect">
            <a:avLst/>
          </a:prstGeom>
          <a:noFill/>
          <a:effectLst/>
        </p:spPr>
        <p:txBody>
          <a:bodyPr wrap="square" rtlCol="0">
            <a:spAutoFit/>
          </a:bodyPr>
          <a:lstStyle/>
          <a:p>
            <a:r>
              <a:rPr lang="en-US" altLang="zh-CN"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D</a:t>
            </a:r>
            <a:r>
              <a:rPr lang="zh-CN" alt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ata </a:t>
            </a:r>
            <a:r>
              <a:rPr lang="en-US" altLang="zh-CN"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P</a:t>
            </a:r>
            <a:r>
              <a:rPr lang="zh-CN" alt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resentation</a:t>
            </a:r>
            <a:endParaRPr lang="zh-CN" altLang="en-US" sz="2400" b="1" dirty="0">
              <a:solidFill>
                <a:schemeClr val="tx1">
                  <a:lumMod val="75000"/>
                  <a:lumOff val="25000"/>
                </a:schemeClr>
              </a:solidFill>
              <a:cs typeface="+mn-ea"/>
              <a:sym typeface="+mn-lt"/>
            </a:endParaRPr>
          </a:p>
        </p:txBody>
      </p:sp>
      <p:sp>
        <p:nvSpPr>
          <p:cNvPr id="57" name="TextBox 76"/>
          <p:cNvSpPr txBox="1"/>
          <p:nvPr/>
        </p:nvSpPr>
        <p:spPr>
          <a:xfrm>
            <a:off x="8258810" y="1900555"/>
            <a:ext cx="2889250" cy="829945"/>
          </a:xfrm>
          <a:prstGeom prst="rect">
            <a:avLst/>
          </a:prstGeom>
          <a:noFill/>
          <a:effectLst/>
        </p:spPr>
        <p:txBody>
          <a:bodyPr wrap="square" rtlCol="0">
            <a:spAutoFit/>
          </a:bodyPr>
          <a:lstStyle/>
          <a:p>
            <a:r>
              <a:rPr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The </a:t>
            </a:r>
            <a:r>
              <a:rPr 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C</a:t>
            </a:r>
            <a:r>
              <a:rPr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hoice of </a:t>
            </a:r>
            <a:r>
              <a:rPr 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I</a:t>
            </a:r>
            <a:r>
              <a:rPr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nterview </a:t>
            </a:r>
            <a:r>
              <a:rPr 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L</a:t>
            </a:r>
            <a:r>
              <a:rPr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rPr>
              <a:t>ocation</a:t>
            </a:r>
            <a:endParaRPr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lt"/>
            </a:endParaRPr>
          </a:p>
        </p:txBody>
      </p:sp>
      <p:sp>
        <p:nvSpPr>
          <p:cNvPr id="60" name="TextBox 76"/>
          <p:cNvSpPr txBox="1"/>
          <p:nvPr/>
        </p:nvSpPr>
        <p:spPr>
          <a:xfrm>
            <a:off x="2249170" y="4352925"/>
            <a:ext cx="1733550" cy="829945"/>
          </a:xfrm>
          <a:prstGeom prst="rect">
            <a:avLst/>
          </a:prstGeom>
          <a:noFill/>
          <a:effectLst/>
        </p:spPr>
        <p:txBody>
          <a:bodyPr wrap="square" rtlCol="0">
            <a:spAutoFit/>
          </a:bodyPr>
          <a:lstStyle/>
          <a:p>
            <a:pPr algn="r"/>
            <a:r>
              <a:rPr lang="en-US" altLang="zh-CN" sz="2400" b="1" dirty="0">
                <a:solidFill>
                  <a:schemeClr val="tx1">
                    <a:lumMod val="75000"/>
                    <a:lumOff val="25000"/>
                  </a:schemeClr>
                </a:solidFill>
                <a:latin typeface="Times New Roman" panose="02020603050405020304" charset="0"/>
                <a:cs typeface="Times New Roman" panose="02020603050405020304" charset="0"/>
                <a:sym typeface="+mn-lt"/>
              </a:rPr>
              <a:t>I</a:t>
            </a:r>
            <a:r>
              <a:rPr lang="zh-CN" altLang="en-US" sz="2400" b="1" dirty="0">
                <a:solidFill>
                  <a:schemeClr val="tx1">
                    <a:lumMod val="75000"/>
                    <a:lumOff val="25000"/>
                  </a:schemeClr>
                </a:solidFill>
                <a:latin typeface="Times New Roman" panose="02020603050405020304" charset="0"/>
                <a:cs typeface="Times New Roman" panose="02020603050405020304" charset="0"/>
                <a:sym typeface="+mn-lt"/>
              </a:rPr>
              <a:t>nformed </a:t>
            </a:r>
            <a:r>
              <a:rPr lang="en-US" altLang="zh-CN" sz="2400" b="1" dirty="0">
                <a:solidFill>
                  <a:schemeClr val="tx1">
                    <a:lumMod val="75000"/>
                    <a:lumOff val="25000"/>
                  </a:schemeClr>
                </a:solidFill>
                <a:latin typeface="Times New Roman" panose="02020603050405020304" charset="0"/>
                <a:cs typeface="Times New Roman" panose="02020603050405020304" charset="0"/>
                <a:sym typeface="+mn-lt"/>
              </a:rPr>
              <a:t>C</a:t>
            </a:r>
            <a:r>
              <a:rPr lang="zh-CN" altLang="en-US" sz="2400" b="1" dirty="0">
                <a:solidFill>
                  <a:schemeClr val="tx1">
                    <a:lumMod val="75000"/>
                    <a:lumOff val="25000"/>
                  </a:schemeClr>
                </a:solidFill>
                <a:latin typeface="Times New Roman" panose="02020603050405020304" charset="0"/>
                <a:cs typeface="Times New Roman" panose="02020603050405020304" charset="0"/>
                <a:sym typeface="+mn-lt"/>
              </a:rPr>
              <a:t>onsent</a:t>
            </a:r>
            <a:endParaRPr lang="zh-CN" altLang="en-US" sz="2400" b="1" dirty="0">
              <a:solidFill>
                <a:schemeClr val="tx1">
                  <a:lumMod val="75000"/>
                  <a:lumOff val="25000"/>
                </a:schemeClr>
              </a:solidFill>
              <a:cs typeface="+mn-ea"/>
              <a:sym typeface="+mn-lt"/>
            </a:endParaRPr>
          </a:p>
        </p:txBody>
      </p:sp>
      <p:sp>
        <p:nvSpPr>
          <p:cNvPr id="63" name="TextBox 76"/>
          <p:cNvSpPr txBox="1"/>
          <p:nvPr/>
        </p:nvSpPr>
        <p:spPr>
          <a:xfrm>
            <a:off x="1957070" y="1900555"/>
            <a:ext cx="2025650" cy="829945"/>
          </a:xfrm>
          <a:prstGeom prst="rect">
            <a:avLst/>
          </a:prstGeom>
          <a:noFill/>
          <a:effectLst/>
        </p:spPr>
        <p:txBody>
          <a:bodyPr wrap="square" rtlCol="0">
            <a:spAutoFit/>
          </a:bodyPr>
          <a:lstStyle/>
          <a:p>
            <a:pPr algn="r"/>
            <a:r>
              <a:rPr lang="zh-CN" alt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ea"/>
              </a:rPr>
              <a:t>Voluntary </a:t>
            </a:r>
            <a:r>
              <a:rPr lang="en-US" altLang="zh-CN"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ea"/>
              </a:rPr>
              <a:t>P</a:t>
            </a:r>
            <a:r>
              <a:rPr lang="zh-CN" altLang="en-US" sz="2400" b="1" noProof="0" dirty="0">
                <a:ln>
                  <a:noFill/>
                </a:ln>
                <a:solidFill>
                  <a:schemeClr val="tx1">
                    <a:lumMod val="75000"/>
                    <a:lumOff val="25000"/>
                  </a:schemeClr>
                </a:solidFill>
                <a:effectLst/>
                <a:uLnTx/>
                <a:uFillTx/>
                <a:latin typeface="Times New Roman" panose="02020603050405020304" charset="0"/>
                <a:ea typeface="汉仪中简黑简" panose="00020600040101010101" charset="-122"/>
                <a:cs typeface="Times New Roman" panose="02020603050405020304" charset="0"/>
                <a:sym typeface="+mn-ea"/>
              </a:rPr>
              <a:t>articipation</a:t>
            </a:r>
            <a:endParaRPr lang="zh-CN" altLang="en-US" sz="2400" b="1"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10" name="文本框 9"/>
          <p:cNvSpPr txBox="1"/>
          <p:nvPr/>
        </p:nvSpPr>
        <p:spPr>
          <a:xfrm>
            <a:off x="9965055" y="-3342640"/>
            <a:ext cx="4064000" cy="368300"/>
          </a:xfrm>
          <a:prstGeom prst="rect">
            <a:avLst/>
          </a:prstGeom>
          <a:noFill/>
        </p:spPr>
        <p:txBody>
          <a:bodyPr wrap="square" rtlCol="0">
            <a:spAutoFit/>
          </a:bodyPr>
          <a:p>
            <a:endParaRPr lang="zh-CN" altLang="en-US"/>
          </a:p>
        </p:txBody>
      </p:sp>
      <p:sp>
        <p:nvSpPr>
          <p:cNvPr id="11" name="文本框 10"/>
          <p:cNvSpPr txBox="1"/>
          <p:nvPr/>
        </p:nvSpPr>
        <p:spPr>
          <a:xfrm>
            <a:off x="-4871720" y="-4804410"/>
            <a:ext cx="4064000" cy="368300"/>
          </a:xfrm>
          <a:prstGeom prst="rect">
            <a:avLst/>
          </a:prstGeom>
          <a:noFill/>
        </p:spPr>
        <p:txBody>
          <a:bodyPr wrap="square" rtlCol="0">
            <a:spAutoFit/>
          </a:bodyPr>
          <a:p>
            <a:endParaRPr lang="zh-CN" altLang="en-US"/>
          </a:p>
        </p:txBody>
      </p:sp>
      <p:sp>
        <p:nvSpPr>
          <p:cNvPr id="12" name="文本框 11"/>
          <p:cNvSpPr txBox="1"/>
          <p:nvPr/>
        </p:nvSpPr>
        <p:spPr>
          <a:xfrm>
            <a:off x="-7276465" y="-6304915"/>
            <a:ext cx="4064000" cy="368300"/>
          </a:xfrm>
          <a:prstGeom prst="rect">
            <a:avLst/>
          </a:prstGeom>
          <a:noFill/>
        </p:spPr>
        <p:txBody>
          <a:bodyPr wrap="square" rtlCol="0">
            <a:spAutoFit/>
          </a:bodyPr>
          <a:p>
            <a:endParaRPr lang="zh-CN" altLang="en-US"/>
          </a:p>
        </p:txBody>
      </p:sp>
      <p:sp>
        <p:nvSpPr>
          <p:cNvPr id="13" name="文本框 12"/>
          <p:cNvSpPr txBox="1"/>
          <p:nvPr/>
        </p:nvSpPr>
        <p:spPr>
          <a:xfrm>
            <a:off x="-9681210" y="-7814945"/>
            <a:ext cx="4064000" cy="368300"/>
          </a:xfrm>
          <a:prstGeom prst="rect">
            <a:avLst/>
          </a:prstGeom>
          <a:noFill/>
        </p:spPr>
        <p:txBody>
          <a:bodyPr wrap="square" rtlCol="0">
            <a:spAutoFit/>
          </a:bodyPr>
          <a:p>
            <a:endParaRPr lang="zh-CN" altLang="en-US"/>
          </a:p>
        </p:txBody>
      </p:sp>
      <p:sp>
        <p:nvSpPr>
          <p:cNvPr id="14" name="文本框 13"/>
          <p:cNvSpPr txBox="1"/>
          <p:nvPr/>
        </p:nvSpPr>
        <p:spPr>
          <a:xfrm>
            <a:off x="-11951335" y="-9257665"/>
            <a:ext cx="4064000" cy="368300"/>
          </a:xfrm>
          <a:prstGeom prst="rect">
            <a:avLst/>
          </a:prstGeom>
          <a:noFill/>
        </p:spPr>
        <p:txBody>
          <a:bodyPr wrap="square" rtlCol="0">
            <a:spAutoFit/>
          </a:bodyPr>
          <a:p>
            <a:endParaRPr lang="zh-CN" altLang="en-US"/>
          </a:p>
        </p:txBody>
      </p:sp>
      <p:sp>
        <p:nvSpPr>
          <p:cNvPr id="15" name="文本框 14"/>
          <p:cNvSpPr txBox="1"/>
          <p:nvPr/>
        </p:nvSpPr>
        <p:spPr>
          <a:xfrm>
            <a:off x="-14221460" y="-10700385"/>
            <a:ext cx="4064000" cy="368300"/>
          </a:xfrm>
          <a:prstGeom prst="rect">
            <a:avLst/>
          </a:prstGeom>
          <a:noFill/>
        </p:spPr>
        <p:txBody>
          <a:bodyPr wrap="square" rtlCol="0">
            <a:spAutoFit/>
          </a:bodyPr>
          <a:p>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299028"/>
            <a:ext cx="4122420" cy="953135"/>
            <a:chOff x="561476" y="299028"/>
            <a:chExt cx="4122420" cy="953135"/>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251086" y="299028"/>
              <a:ext cx="3432810" cy="95313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lang="en-US" sz="2800" noProof="0" dirty="0">
                  <a:ln>
                    <a:noFill/>
                  </a:ln>
                  <a:solidFill>
                    <a:srgbClr val="000000">
                      <a:lumMod val="65000"/>
                      <a:lumOff val="35000"/>
                    </a:srgbClr>
                  </a:solidFill>
                  <a:effectLst/>
                  <a:uLnTx/>
                  <a:uFillTx/>
                  <a:cs typeface="+mn-ea"/>
                  <a:sym typeface="+mn-lt"/>
                </a:rPr>
                <a:t>Methods to A</a:t>
              </a:r>
              <a:r>
                <a:rPr lang="en-US" sz="2800" noProof="0" dirty="0">
                  <a:ln>
                    <a:noFill/>
                  </a:ln>
                  <a:solidFill>
                    <a:srgbClr val="000000">
                      <a:lumMod val="65000"/>
                      <a:lumOff val="35000"/>
                    </a:srgbClr>
                  </a:solidFill>
                  <a:effectLst/>
                  <a:uLnTx/>
                  <a:uFillTx/>
                  <a:cs typeface="+mn-ea"/>
                  <a:sym typeface="+mn-lt"/>
                </a:rPr>
                <a:t>nalyse  Evidences</a:t>
              </a:r>
              <a:endParaRPr kumimoji="0" lang="zh-CN" altLang="en-US"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grpSp>
        <p:nvGrpSpPr>
          <p:cNvPr id="44" name="组合 43"/>
          <p:cNvGrpSpPr/>
          <p:nvPr/>
        </p:nvGrpSpPr>
        <p:grpSpPr>
          <a:xfrm>
            <a:off x="4855134" y="1662705"/>
            <a:ext cx="6358296" cy="3664176"/>
            <a:chOff x="5416608" y="1566452"/>
            <a:chExt cx="6358296" cy="3664176"/>
          </a:xfrm>
        </p:grpSpPr>
        <p:grpSp>
          <p:nvGrpSpPr>
            <p:cNvPr id="45" name="组合 44"/>
            <p:cNvGrpSpPr/>
            <p:nvPr/>
          </p:nvGrpSpPr>
          <p:grpSpPr>
            <a:xfrm>
              <a:off x="5416608" y="1566452"/>
              <a:ext cx="6262044" cy="1015365"/>
              <a:chOff x="5609113" y="1277695"/>
              <a:chExt cx="6262044" cy="1015365"/>
            </a:xfrm>
          </p:grpSpPr>
          <p:sp>
            <p:nvSpPr>
              <p:cNvPr id="56" name="Rectangle 15" descr="e7d195523061f1c03a90ee8e42cb24248e56383cd534985688F9F494128731F165EE95AB4B0C0A38076AAEA07667B1565C446FC45FF01DFB0E885BCDBDF3A284F3DB14DA61DD97F0BAB2E6C668FB4931659DCAC52277681B35A97A58EB1CDE1A30E511E1F70EEB23193653529328E29B82636547E25AC41088D20F0A52114429D13EF1D12E4FBA26373564D4CAB325C9"/>
              <p:cNvSpPr>
                <a:spLocks noChangeArrowheads="1"/>
              </p:cNvSpPr>
              <p:nvPr/>
            </p:nvSpPr>
            <p:spPr bwMode="auto">
              <a:xfrm>
                <a:off x="6752554" y="1277695"/>
                <a:ext cx="5118603" cy="1015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The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F</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irst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D</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imension</a:t>
                </a:r>
                <a:endPar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From the teaching point of view</a:t>
                </a:r>
                <a:endPar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nvGrpSpPr>
              <p:cNvPr id="57" name="组合 56"/>
              <p:cNvGrpSpPr/>
              <p:nvPr/>
            </p:nvGrpSpPr>
            <p:grpSpPr>
              <a:xfrm>
                <a:off x="5609113" y="1444303"/>
                <a:ext cx="823771" cy="823767"/>
                <a:chOff x="3545307" y="2326005"/>
                <a:chExt cx="1228435" cy="1228428"/>
              </a:xfrm>
            </p:grpSpPr>
            <p:sp>
              <p:nvSpPr>
                <p:cNvPr id="58" name="Oval 18"/>
                <p:cNvSpPr/>
                <p:nvPr/>
              </p:nvSpPr>
              <p:spPr>
                <a:xfrm>
                  <a:off x="3545307" y="2326005"/>
                  <a:ext cx="1228435" cy="1228428"/>
                </a:xfrm>
                <a:prstGeom prst="ellipse">
                  <a:avLst/>
                </a:prstGeom>
                <a:solidFill>
                  <a:srgbClr val="4F97CD"/>
                </a:solidFill>
                <a:ln>
                  <a:noFill/>
                </a:ln>
                <a:effectLst>
                  <a:outerShdw blurRad="50800" dist="25400" dir="2700000" algn="tl" rotWithShape="0">
                    <a:prstClr val="black">
                      <a:alpha val="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59" name="Shape 2587"/>
                <p:cNvSpPr/>
                <p:nvPr/>
              </p:nvSpPr>
              <p:spPr>
                <a:xfrm>
                  <a:off x="4021013" y="2765010"/>
                  <a:ext cx="362582" cy="362582"/>
                </a:xfrm>
                <a:custGeom>
                  <a:avLst/>
                  <a:gdLst/>
                  <a:ahLst/>
                  <a:cxnLst>
                    <a:cxn ang="0">
                      <a:pos x="wd2" y="hd2"/>
                    </a:cxn>
                    <a:cxn ang="5400000">
                      <a:pos x="wd2" y="hd2"/>
                    </a:cxn>
                    <a:cxn ang="10800000">
                      <a:pos x="wd2" y="hd2"/>
                    </a:cxn>
                    <a:cxn ang="16200000">
                      <a:pos x="wd2" y="hd2"/>
                    </a:cxn>
                  </a:cxnLst>
                  <a:rect l="0" t="0" r="r" b="b"/>
                  <a:pathLst>
                    <a:path w="21600" h="21600" extrusionOk="0">
                      <a:moveTo>
                        <a:pt x="12281" y="19846"/>
                      </a:moveTo>
                      <a:lnTo>
                        <a:pt x="9413" y="12882"/>
                      </a:lnTo>
                      <a:lnTo>
                        <a:pt x="19655" y="2640"/>
                      </a:lnTo>
                      <a:cubicBezTo>
                        <a:pt x="19655" y="2640"/>
                        <a:pt x="12281" y="19846"/>
                        <a:pt x="12281" y="19846"/>
                      </a:cubicBezTo>
                      <a:close/>
                      <a:moveTo>
                        <a:pt x="1755" y="9320"/>
                      </a:moveTo>
                      <a:lnTo>
                        <a:pt x="18960" y="1945"/>
                      </a:lnTo>
                      <a:lnTo>
                        <a:pt x="8719" y="12187"/>
                      </a:lnTo>
                      <a:cubicBezTo>
                        <a:pt x="8719" y="12187"/>
                        <a:pt x="1755" y="9320"/>
                        <a:pt x="1755" y="9320"/>
                      </a:cubicBezTo>
                      <a:close/>
                      <a:moveTo>
                        <a:pt x="21600" y="491"/>
                      </a:moveTo>
                      <a:cubicBezTo>
                        <a:pt x="21600" y="220"/>
                        <a:pt x="21380" y="0"/>
                        <a:pt x="21109" y="0"/>
                      </a:cubicBezTo>
                      <a:cubicBezTo>
                        <a:pt x="21034" y="0"/>
                        <a:pt x="20964" y="20"/>
                        <a:pt x="20900" y="52"/>
                      </a:cubicBezTo>
                      <a:lnTo>
                        <a:pt x="20898" y="48"/>
                      </a:lnTo>
                      <a:lnTo>
                        <a:pt x="302" y="8875"/>
                      </a:lnTo>
                      <a:cubicBezTo>
                        <a:pt x="301" y="8875"/>
                        <a:pt x="299" y="8876"/>
                        <a:pt x="297" y="8877"/>
                      </a:cubicBezTo>
                      <a:lnTo>
                        <a:pt x="280" y="8885"/>
                      </a:lnTo>
                      <a:lnTo>
                        <a:pt x="281" y="8887"/>
                      </a:lnTo>
                      <a:cubicBezTo>
                        <a:pt x="116" y="8967"/>
                        <a:pt x="0" y="9132"/>
                        <a:pt x="0" y="9327"/>
                      </a:cubicBezTo>
                      <a:cubicBezTo>
                        <a:pt x="0" y="9550"/>
                        <a:pt x="151" y="9731"/>
                        <a:pt x="355" y="9791"/>
                      </a:cubicBezTo>
                      <a:lnTo>
                        <a:pt x="353" y="9799"/>
                      </a:lnTo>
                      <a:lnTo>
                        <a:pt x="8462" y="13138"/>
                      </a:lnTo>
                      <a:lnTo>
                        <a:pt x="11801" y="21248"/>
                      </a:lnTo>
                      <a:lnTo>
                        <a:pt x="11809" y="21245"/>
                      </a:lnTo>
                      <a:cubicBezTo>
                        <a:pt x="11869" y="21449"/>
                        <a:pt x="12050" y="21600"/>
                        <a:pt x="12273" y="21600"/>
                      </a:cubicBezTo>
                      <a:cubicBezTo>
                        <a:pt x="12468" y="21600"/>
                        <a:pt x="12634" y="21484"/>
                        <a:pt x="12713" y="21319"/>
                      </a:cubicBezTo>
                      <a:lnTo>
                        <a:pt x="12716" y="21320"/>
                      </a:lnTo>
                      <a:lnTo>
                        <a:pt x="12723" y="21303"/>
                      </a:lnTo>
                      <a:cubicBezTo>
                        <a:pt x="12724" y="21301"/>
                        <a:pt x="12725" y="21300"/>
                        <a:pt x="12725" y="21298"/>
                      </a:cubicBezTo>
                      <a:lnTo>
                        <a:pt x="21553" y="702"/>
                      </a:lnTo>
                      <a:lnTo>
                        <a:pt x="21547" y="699"/>
                      </a:lnTo>
                      <a:cubicBezTo>
                        <a:pt x="21578" y="636"/>
                        <a:pt x="21600" y="567"/>
                        <a:pt x="21600" y="491"/>
                      </a:cubicBezTo>
                      <a:moveTo>
                        <a:pt x="7855" y="16200"/>
                      </a:moveTo>
                      <a:cubicBezTo>
                        <a:pt x="7719" y="16200"/>
                        <a:pt x="7596" y="16255"/>
                        <a:pt x="7507" y="16344"/>
                      </a:cubicBezTo>
                      <a:lnTo>
                        <a:pt x="6035" y="17817"/>
                      </a:lnTo>
                      <a:cubicBezTo>
                        <a:pt x="5946" y="17905"/>
                        <a:pt x="5891" y="18029"/>
                        <a:pt x="5891" y="18164"/>
                      </a:cubicBezTo>
                      <a:cubicBezTo>
                        <a:pt x="5891" y="18435"/>
                        <a:pt x="6111" y="18655"/>
                        <a:pt x="6382" y="18655"/>
                      </a:cubicBezTo>
                      <a:cubicBezTo>
                        <a:pt x="6517" y="18655"/>
                        <a:pt x="6640" y="18600"/>
                        <a:pt x="6729" y="18511"/>
                      </a:cubicBezTo>
                      <a:lnTo>
                        <a:pt x="8202" y="17038"/>
                      </a:lnTo>
                      <a:cubicBezTo>
                        <a:pt x="8291" y="16950"/>
                        <a:pt x="8345" y="16827"/>
                        <a:pt x="8345" y="16691"/>
                      </a:cubicBezTo>
                      <a:cubicBezTo>
                        <a:pt x="8345" y="16420"/>
                        <a:pt x="8126" y="16200"/>
                        <a:pt x="7855" y="16200"/>
                      </a:cubicBezTo>
                      <a:moveTo>
                        <a:pt x="7855" y="14237"/>
                      </a:moveTo>
                      <a:cubicBezTo>
                        <a:pt x="7855" y="13966"/>
                        <a:pt x="7635" y="13745"/>
                        <a:pt x="7364" y="13745"/>
                      </a:cubicBezTo>
                      <a:cubicBezTo>
                        <a:pt x="7228" y="13745"/>
                        <a:pt x="7105" y="13801"/>
                        <a:pt x="7017" y="13889"/>
                      </a:cubicBezTo>
                      <a:lnTo>
                        <a:pt x="2107" y="18798"/>
                      </a:lnTo>
                      <a:cubicBezTo>
                        <a:pt x="2019" y="18888"/>
                        <a:pt x="1964" y="19011"/>
                        <a:pt x="1964" y="19145"/>
                      </a:cubicBezTo>
                      <a:cubicBezTo>
                        <a:pt x="1964" y="19417"/>
                        <a:pt x="2184" y="19636"/>
                        <a:pt x="2455" y="19636"/>
                      </a:cubicBezTo>
                      <a:cubicBezTo>
                        <a:pt x="2590" y="19636"/>
                        <a:pt x="2713" y="19582"/>
                        <a:pt x="2802" y="19493"/>
                      </a:cubicBezTo>
                      <a:lnTo>
                        <a:pt x="7711" y="14583"/>
                      </a:lnTo>
                      <a:cubicBezTo>
                        <a:pt x="7800" y="14495"/>
                        <a:pt x="7855" y="14372"/>
                        <a:pt x="7855" y="14237"/>
                      </a:cubicBezTo>
                      <a:moveTo>
                        <a:pt x="4765" y="14583"/>
                      </a:moveTo>
                      <a:lnTo>
                        <a:pt x="5256" y="14093"/>
                      </a:lnTo>
                      <a:cubicBezTo>
                        <a:pt x="5345" y="14004"/>
                        <a:pt x="5400" y="13881"/>
                        <a:pt x="5400" y="13745"/>
                      </a:cubicBezTo>
                      <a:cubicBezTo>
                        <a:pt x="5400" y="13475"/>
                        <a:pt x="5180" y="13255"/>
                        <a:pt x="4909" y="13255"/>
                      </a:cubicBezTo>
                      <a:cubicBezTo>
                        <a:pt x="4774" y="13255"/>
                        <a:pt x="4651" y="13310"/>
                        <a:pt x="4562" y="13398"/>
                      </a:cubicBezTo>
                      <a:lnTo>
                        <a:pt x="4071" y="13889"/>
                      </a:lnTo>
                      <a:cubicBezTo>
                        <a:pt x="3982" y="13979"/>
                        <a:pt x="3927" y="14101"/>
                        <a:pt x="3927" y="14237"/>
                      </a:cubicBezTo>
                      <a:cubicBezTo>
                        <a:pt x="3927" y="14507"/>
                        <a:pt x="4147" y="14727"/>
                        <a:pt x="4418" y="14727"/>
                      </a:cubicBezTo>
                      <a:cubicBezTo>
                        <a:pt x="4554" y="14727"/>
                        <a:pt x="4676" y="14673"/>
                        <a:pt x="4765" y="14583"/>
                      </a:cubicBezTo>
                    </a:path>
                  </a:pathLst>
                </a:custGeom>
                <a:solidFill>
                  <a:schemeClr val="bg1"/>
                </a:solidFill>
                <a:ln w="12700">
                  <a:miter lim="400000"/>
                </a:ln>
              </p:spPr>
              <p:txBody>
                <a:bodyPr lIns="19045" tIns="19045" rIns="19045" bIns="19045" anchor="ctr"/>
                <a:lstStyle/>
                <a:p>
                  <a:pPr marL="0" marR="0" lvl="0" indent="0" algn="l" defTabSz="228600" rtl="0" eaLnBrk="1" fontAlgn="auto" latinLnBrk="0" hangingPunct="1">
                    <a:lnSpc>
                      <a:spcPct val="100000"/>
                    </a:lnSpc>
                    <a:spcBef>
                      <a:spcPts val="0"/>
                    </a:spcBef>
                    <a:spcAft>
                      <a:spcPts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dirty="0">
                    <a:ln>
                      <a:noFill/>
                    </a:ln>
                    <a:solidFill>
                      <a:srgbClr val="FFFFFF"/>
                    </a:solidFill>
                    <a:effectLst>
                      <a:outerShdw blurRad="38100" dist="12700" dir="5400000" rotWithShape="0">
                        <a:srgbClr val="000000">
                          <a:alpha val="50000"/>
                        </a:srgbClr>
                      </a:outerShdw>
                    </a:effectLst>
                    <a:uLnTx/>
                    <a:uFillTx/>
                    <a:cs typeface="+mn-ea"/>
                    <a:sym typeface="+mn-lt"/>
                  </a:endParaRPr>
                </a:p>
              </p:txBody>
            </p:sp>
          </p:grpSp>
        </p:grpSp>
        <p:grpSp>
          <p:nvGrpSpPr>
            <p:cNvPr id="46" name="组合 45"/>
            <p:cNvGrpSpPr/>
            <p:nvPr/>
          </p:nvGrpSpPr>
          <p:grpSpPr>
            <a:xfrm>
              <a:off x="5416608" y="2879290"/>
              <a:ext cx="6294128" cy="1015365"/>
              <a:chOff x="5609113" y="2689400"/>
              <a:chExt cx="6294128" cy="1015365"/>
            </a:xfrm>
          </p:grpSpPr>
          <p:grpSp>
            <p:nvGrpSpPr>
              <p:cNvPr id="52" name="组合 51"/>
              <p:cNvGrpSpPr/>
              <p:nvPr/>
            </p:nvGrpSpPr>
            <p:grpSpPr>
              <a:xfrm>
                <a:off x="5609113" y="2856008"/>
                <a:ext cx="823771" cy="823767"/>
                <a:chOff x="2148896" y="4226129"/>
                <a:chExt cx="1228435" cy="1228428"/>
              </a:xfrm>
            </p:grpSpPr>
            <p:sp>
              <p:nvSpPr>
                <p:cNvPr id="54" name="Oval 21"/>
                <p:cNvSpPr/>
                <p:nvPr/>
              </p:nvSpPr>
              <p:spPr>
                <a:xfrm>
                  <a:off x="2148896" y="4226129"/>
                  <a:ext cx="1228435" cy="1228428"/>
                </a:xfrm>
                <a:prstGeom prst="ellipse">
                  <a:avLst/>
                </a:prstGeom>
                <a:solidFill>
                  <a:srgbClr val="FFC000"/>
                </a:solidFill>
                <a:ln>
                  <a:noFill/>
                </a:ln>
                <a:effectLst>
                  <a:outerShdw blurRad="50800" dist="25400" dir="2700000" algn="tl" rotWithShape="0">
                    <a:prstClr val="black">
                      <a:alpha val="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55" name="Shape 2591"/>
                <p:cNvSpPr/>
                <p:nvPr/>
              </p:nvSpPr>
              <p:spPr>
                <a:xfrm>
                  <a:off x="2582571" y="4689285"/>
                  <a:ext cx="362582" cy="362582"/>
                </a:xfrm>
                <a:custGeom>
                  <a:avLst/>
                  <a:gdLst/>
                  <a:ahLst/>
                  <a:cxnLst>
                    <a:cxn ang="0">
                      <a:pos x="wd2" y="hd2"/>
                    </a:cxn>
                    <a:cxn ang="5400000">
                      <a:pos x="wd2" y="hd2"/>
                    </a:cxn>
                    <a:cxn ang="10800000">
                      <a:pos x="wd2" y="hd2"/>
                    </a:cxn>
                    <a:cxn ang="16200000">
                      <a:pos x="wd2" y="hd2"/>
                    </a:cxn>
                  </a:cxnLst>
                  <a:rect l="0" t="0" r="r" b="b"/>
                  <a:pathLst>
                    <a:path w="21600" h="21600" extrusionOk="0">
                      <a:moveTo>
                        <a:pt x="10800" y="14727"/>
                      </a:moveTo>
                      <a:cubicBezTo>
                        <a:pt x="8631" y="14727"/>
                        <a:pt x="6873" y="12969"/>
                        <a:pt x="6873" y="10800"/>
                      </a:cubicBezTo>
                      <a:cubicBezTo>
                        <a:pt x="6873" y="8631"/>
                        <a:pt x="8631" y="6873"/>
                        <a:pt x="10800" y="6873"/>
                      </a:cubicBezTo>
                      <a:cubicBezTo>
                        <a:pt x="12969" y="6873"/>
                        <a:pt x="14727" y="8631"/>
                        <a:pt x="14727" y="10800"/>
                      </a:cubicBezTo>
                      <a:cubicBezTo>
                        <a:pt x="14727" y="12969"/>
                        <a:pt x="12969" y="14727"/>
                        <a:pt x="10800" y="14727"/>
                      </a:cubicBezTo>
                      <a:moveTo>
                        <a:pt x="10800" y="5891"/>
                      </a:moveTo>
                      <a:cubicBezTo>
                        <a:pt x="8088" y="5891"/>
                        <a:pt x="5891" y="8089"/>
                        <a:pt x="5891" y="10800"/>
                      </a:cubicBezTo>
                      <a:cubicBezTo>
                        <a:pt x="5891" y="13512"/>
                        <a:pt x="8088" y="15709"/>
                        <a:pt x="10800" y="15709"/>
                      </a:cubicBezTo>
                      <a:cubicBezTo>
                        <a:pt x="13512" y="15709"/>
                        <a:pt x="15709" y="13512"/>
                        <a:pt x="15709" y="10800"/>
                      </a:cubicBezTo>
                      <a:cubicBezTo>
                        <a:pt x="15709" y="8089"/>
                        <a:pt x="13512" y="5891"/>
                        <a:pt x="10800" y="5891"/>
                      </a:cubicBezTo>
                      <a:moveTo>
                        <a:pt x="20618" y="12013"/>
                      </a:moveTo>
                      <a:cubicBezTo>
                        <a:pt x="20614" y="12014"/>
                        <a:pt x="20611" y="12016"/>
                        <a:pt x="20607" y="12016"/>
                      </a:cubicBezTo>
                      <a:lnTo>
                        <a:pt x="19602" y="12268"/>
                      </a:lnTo>
                      <a:cubicBezTo>
                        <a:pt x="19256" y="12354"/>
                        <a:pt x="18984" y="12622"/>
                        <a:pt x="18892" y="12966"/>
                      </a:cubicBezTo>
                      <a:cubicBezTo>
                        <a:pt x="18703" y="13672"/>
                        <a:pt x="18421" y="14351"/>
                        <a:pt x="18053" y="14986"/>
                      </a:cubicBezTo>
                      <a:cubicBezTo>
                        <a:pt x="17873" y="15295"/>
                        <a:pt x="17876" y="15677"/>
                        <a:pt x="18060" y="15984"/>
                      </a:cubicBezTo>
                      <a:lnTo>
                        <a:pt x="18601" y="16885"/>
                      </a:lnTo>
                      <a:lnTo>
                        <a:pt x="16886" y="18600"/>
                      </a:lnTo>
                      <a:cubicBezTo>
                        <a:pt x="16882" y="18599"/>
                        <a:pt x="16878" y="18597"/>
                        <a:pt x="16875" y="18595"/>
                      </a:cubicBezTo>
                      <a:lnTo>
                        <a:pt x="15978" y="18057"/>
                      </a:lnTo>
                      <a:cubicBezTo>
                        <a:pt x="15822" y="17964"/>
                        <a:pt x="15648" y="17917"/>
                        <a:pt x="15473" y="17917"/>
                      </a:cubicBezTo>
                      <a:cubicBezTo>
                        <a:pt x="15304" y="17917"/>
                        <a:pt x="15134" y="17961"/>
                        <a:pt x="14982" y="18049"/>
                      </a:cubicBezTo>
                      <a:cubicBezTo>
                        <a:pt x="14348" y="18415"/>
                        <a:pt x="13671" y="18696"/>
                        <a:pt x="12968" y="18884"/>
                      </a:cubicBezTo>
                      <a:cubicBezTo>
                        <a:pt x="12624" y="18976"/>
                        <a:pt x="12356" y="19248"/>
                        <a:pt x="12269" y="19594"/>
                      </a:cubicBezTo>
                      <a:lnTo>
                        <a:pt x="12016" y="20607"/>
                      </a:lnTo>
                      <a:cubicBezTo>
                        <a:pt x="12015" y="20611"/>
                        <a:pt x="12014" y="20614"/>
                        <a:pt x="12012" y="20619"/>
                      </a:cubicBezTo>
                      <a:lnTo>
                        <a:pt x="9587" y="20619"/>
                      </a:lnTo>
                      <a:lnTo>
                        <a:pt x="9331" y="19594"/>
                      </a:lnTo>
                      <a:cubicBezTo>
                        <a:pt x="9244" y="19248"/>
                        <a:pt x="8976" y="18976"/>
                        <a:pt x="8632" y="18884"/>
                      </a:cubicBezTo>
                      <a:cubicBezTo>
                        <a:pt x="7929" y="18696"/>
                        <a:pt x="7251" y="18415"/>
                        <a:pt x="6617" y="18049"/>
                      </a:cubicBezTo>
                      <a:cubicBezTo>
                        <a:pt x="6465" y="17961"/>
                        <a:pt x="6296" y="17917"/>
                        <a:pt x="6127" y="17917"/>
                      </a:cubicBezTo>
                      <a:cubicBezTo>
                        <a:pt x="5951" y="17917"/>
                        <a:pt x="5777" y="17964"/>
                        <a:pt x="5621" y="18057"/>
                      </a:cubicBezTo>
                      <a:lnTo>
                        <a:pt x="4725" y="18595"/>
                      </a:lnTo>
                      <a:cubicBezTo>
                        <a:pt x="4722" y="18597"/>
                        <a:pt x="4718" y="18599"/>
                        <a:pt x="4714" y="18600"/>
                      </a:cubicBezTo>
                      <a:lnTo>
                        <a:pt x="3000" y="16885"/>
                      </a:lnTo>
                      <a:lnTo>
                        <a:pt x="3540" y="15984"/>
                      </a:lnTo>
                      <a:cubicBezTo>
                        <a:pt x="3724" y="15677"/>
                        <a:pt x="3727" y="15295"/>
                        <a:pt x="3548" y="14986"/>
                      </a:cubicBezTo>
                      <a:cubicBezTo>
                        <a:pt x="3179" y="14351"/>
                        <a:pt x="2897" y="13672"/>
                        <a:pt x="2708" y="12966"/>
                      </a:cubicBezTo>
                      <a:cubicBezTo>
                        <a:pt x="2616" y="12622"/>
                        <a:pt x="2343" y="12354"/>
                        <a:pt x="1998" y="12268"/>
                      </a:cubicBezTo>
                      <a:lnTo>
                        <a:pt x="993" y="12016"/>
                      </a:lnTo>
                      <a:cubicBezTo>
                        <a:pt x="989" y="12016"/>
                        <a:pt x="986" y="12014"/>
                        <a:pt x="982" y="12013"/>
                      </a:cubicBezTo>
                      <a:lnTo>
                        <a:pt x="982" y="9587"/>
                      </a:lnTo>
                      <a:lnTo>
                        <a:pt x="1998" y="9333"/>
                      </a:lnTo>
                      <a:cubicBezTo>
                        <a:pt x="2343" y="9246"/>
                        <a:pt x="2616" y="8979"/>
                        <a:pt x="2708" y="8634"/>
                      </a:cubicBezTo>
                      <a:cubicBezTo>
                        <a:pt x="2897" y="7928"/>
                        <a:pt x="3179" y="7249"/>
                        <a:pt x="3548" y="6615"/>
                      </a:cubicBezTo>
                      <a:cubicBezTo>
                        <a:pt x="3727" y="6305"/>
                        <a:pt x="3724" y="5923"/>
                        <a:pt x="3540" y="5617"/>
                      </a:cubicBezTo>
                      <a:lnTo>
                        <a:pt x="3005" y="4725"/>
                      </a:lnTo>
                      <a:cubicBezTo>
                        <a:pt x="3004" y="4722"/>
                        <a:pt x="3002" y="4718"/>
                        <a:pt x="3000" y="4715"/>
                      </a:cubicBezTo>
                      <a:lnTo>
                        <a:pt x="4715" y="3000"/>
                      </a:lnTo>
                      <a:lnTo>
                        <a:pt x="5621" y="3544"/>
                      </a:lnTo>
                      <a:cubicBezTo>
                        <a:pt x="5777" y="3636"/>
                        <a:pt x="5951" y="3683"/>
                        <a:pt x="6127" y="3683"/>
                      </a:cubicBezTo>
                      <a:cubicBezTo>
                        <a:pt x="6296" y="3683"/>
                        <a:pt x="6465" y="3639"/>
                        <a:pt x="6618" y="3551"/>
                      </a:cubicBezTo>
                      <a:cubicBezTo>
                        <a:pt x="7251" y="3185"/>
                        <a:pt x="7929" y="2904"/>
                        <a:pt x="8632" y="2717"/>
                      </a:cubicBezTo>
                      <a:cubicBezTo>
                        <a:pt x="8976" y="2624"/>
                        <a:pt x="9244" y="2353"/>
                        <a:pt x="9331" y="2007"/>
                      </a:cubicBezTo>
                      <a:lnTo>
                        <a:pt x="9587" y="982"/>
                      </a:lnTo>
                      <a:lnTo>
                        <a:pt x="12012" y="982"/>
                      </a:lnTo>
                      <a:cubicBezTo>
                        <a:pt x="12014" y="986"/>
                        <a:pt x="12015" y="989"/>
                        <a:pt x="12016" y="993"/>
                      </a:cubicBezTo>
                      <a:lnTo>
                        <a:pt x="12269" y="2007"/>
                      </a:lnTo>
                      <a:cubicBezTo>
                        <a:pt x="12356" y="2353"/>
                        <a:pt x="12624" y="2624"/>
                        <a:pt x="12968" y="2717"/>
                      </a:cubicBezTo>
                      <a:cubicBezTo>
                        <a:pt x="13671" y="2904"/>
                        <a:pt x="14348" y="3185"/>
                        <a:pt x="14982" y="3551"/>
                      </a:cubicBezTo>
                      <a:cubicBezTo>
                        <a:pt x="15134" y="3639"/>
                        <a:pt x="15304" y="3683"/>
                        <a:pt x="15473" y="3683"/>
                      </a:cubicBezTo>
                      <a:cubicBezTo>
                        <a:pt x="15648" y="3683"/>
                        <a:pt x="15822" y="3636"/>
                        <a:pt x="15978" y="3544"/>
                      </a:cubicBezTo>
                      <a:lnTo>
                        <a:pt x="16884" y="3000"/>
                      </a:lnTo>
                      <a:lnTo>
                        <a:pt x="18600" y="4715"/>
                      </a:lnTo>
                      <a:cubicBezTo>
                        <a:pt x="18598" y="4718"/>
                        <a:pt x="18597" y="4722"/>
                        <a:pt x="18595" y="4726"/>
                      </a:cubicBezTo>
                      <a:lnTo>
                        <a:pt x="18060" y="5616"/>
                      </a:lnTo>
                      <a:cubicBezTo>
                        <a:pt x="17876" y="5923"/>
                        <a:pt x="17873" y="6305"/>
                        <a:pt x="18053" y="6615"/>
                      </a:cubicBezTo>
                      <a:cubicBezTo>
                        <a:pt x="18421" y="7249"/>
                        <a:pt x="18703" y="7928"/>
                        <a:pt x="18892" y="8634"/>
                      </a:cubicBezTo>
                      <a:cubicBezTo>
                        <a:pt x="18984" y="8979"/>
                        <a:pt x="19256" y="9246"/>
                        <a:pt x="19602" y="9333"/>
                      </a:cubicBezTo>
                      <a:lnTo>
                        <a:pt x="20618" y="9587"/>
                      </a:lnTo>
                      <a:cubicBezTo>
                        <a:pt x="20618" y="9587"/>
                        <a:pt x="20618" y="12013"/>
                        <a:pt x="20618" y="12013"/>
                      </a:cubicBezTo>
                      <a:close/>
                      <a:moveTo>
                        <a:pt x="20880" y="8641"/>
                      </a:moveTo>
                      <a:lnTo>
                        <a:pt x="19841" y="8380"/>
                      </a:lnTo>
                      <a:cubicBezTo>
                        <a:pt x="19626" y="7580"/>
                        <a:pt x="19308" y="6822"/>
                        <a:pt x="18902" y="6122"/>
                      </a:cubicBezTo>
                      <a:lnTo>
                        <a:pt x="19455" y="5200"/>
                      </a:lnTo>
                      <a:cubicBezTo>
                        <a:pt x="19625" y="4871"/>
                        <a:pt x="19736" y="4463"/>
                        <a:pt x="19455" y="4182"/>
                      </a:cubicBezTo>
                      <a:lnTo>
                        <a:pt x="17419" y="2145"/>
                      </a:lnTo>
                      <a:cubicBezTo>
                        <a:pt x="17292" y="2018"/>
                        <a:pt x="17136" y="1969"/>
                        <a:pt x="16975" y="1969"/>
                      </a:cubicBezTo>
                      <a:cubicBezTo>
                        <a:pt x="16778" y="1969"/>
                        <a:pt x="16572" y="2043"/>
                        <a:pt x="16400" y="2145"/>
                      </a:cubicBezTo>
                      <a:lnTo>
                        <a:pt x="15473" y="2702"/>
                      </a:lnTo>
                      <a:cubicBezTo>
                        <a:pt x="14775" y="2298"/>
                        <a:pt x="14020" y="1982"/>
                        <a:pt x="13222" y="1768"/>
                      </a:cubicBezTo>
                      <a:lnTo>
                        <a:pt x="12960" y="720"/>
                      </a:lnTo>
                      <a:cubicBezTo>
                        <a:pt x="12848" y="367"/>
                        <a:pt x="12638" y="0"/>
                        <a:pt x="12240" y="0"/>
                      </a:cubicBezTo>
                      <a:lnTo>
                        <a:pt x="9360" y="0"/>
                      </a:lnTo>
                      <a:cubicBezTo>
                        <a:pt x="8962" y="0"/>
                        <a:pt x="8730" y="367"/>
                        <a:pt x="8640" y="720"/>
                      </a:cubicBezTo>
                      <a:lnTo>
                        <a:pt x="8378" y="1768"/>
                      </a:lnTo>
                      <a:cubicBezTo>
                        <a:pt x="7580" y="1982"/>
                        <a:pt x="6825" y="2298"/>
                        <a:pt x="6127" y="2702"/>
                      </a:cubicBezTo>
                      <a:lnTo>
                        <a:pt x="5200" y="2145"/>
                      </a:lnTo>
                      <a:cubicBezTo>
                        <a:pt x="5028" y="2043"/>
                        <a:pt x="4822" y="1969"/>
                        <a:pt x="4625" y="1969"/>
                      </a:cubicBezTo>
                      <a:cubicBezTo>
                        <a:pt x="4464" y="1969"/>
                        <a:pt x="4308" y="2018"/>
                        <a:pt x="4181" y="2145"/>
                      </a:cubicBezTo>
                      <a:lnTo>
                        <a:pt x="2145" y="4182"/>
                      </a:lnTo>
                      <a:cubicBezTo>
                        <a:pt x="1864" y="4463"/>
                        <a:pt x="1975" y="4871"/>
                        <a:pt x="2145" y="5200"/>
                      </a:cubicBezTo>
                      <a:lnTo>
                        <a:pt x="2698" y="6122"/>
                      </a:lnTo>
                      <a:cubicBezTo>
                        <a:pt x="2292" y="6822"/>
                        <a:pt x="1973" y="7580"/>
                        <a:pt x="1759" y="8380"/>
                      </a:cubicBezTo>
                      <a:lnTo>
                        <a:pt x="720" y="8641"/>
                      </a:lnTo>
                      <a:cubicBezTo>
                        <a:pt x="367" y="8730"/>
                        <a:pt x="0" y="8963"/>
                        <a:pt x="0" y="9360"/>
                      </a:cubicBezTo>
                      <a:lnTo>
                        <a:pt x="0" y="12240"/>
                      </a:lnTo>
                      <a:cubicBezTo>
                        <a:pt x="0" y="12638"/>
                        <a:pt x="367" y="12848"/>
                        <a:pt x="720" y="12960"/>
                      </a:cubicBezTo>
                      <a:lnTo>
                        <a:pt x="1759" y="13220"/>
                      </a:lnTo>
                      <a:cubicBezTo>
                        <a:pt x="1973" y="14021"/>
                        <a:pt x="2292" y="14778"/>
                        <a:pt x="2698" y="15478"/>
                      </a:cubicBezTo>
                      <a:lnTo>
                        <a:pt x="2145" y="16400"/>
                      </a:lnTo>
                      <a:cubicBezTo>
                        <a:pt x="1959" y="16714"/>
                        <a:pt x="1864" y="17137"/>
                        <a:pt x="2145" y="17419"/>
                      </a:cubicBezTo>
                      <a:lnTo>
                        <a:pt x="4181" y="19455"/>
                      </a:lnTo>
                      <a:cubicBezTo>
                        <a:pt x="4305" y="19579"/>
                        <a:pt x="4454" y="19627"/>
                        <a:pt x="4610" y="19627"/>
                      </a:cubicBezTo>
                      <a:cubicBezTo>
                        <a:pt x="4807" y="19627"/>
                        <a:pt x="5016" y="19550"/>
                        <a:pt x="5200" y="19455"/>
                      </a:cubicBezTo>
                      <a:lnTo>
                        <a:pt x="6127" y="18899"/>
                      </a:lnTo>
                      <a:cubicBezTo>
                        <a:pt x="6825" y="19302"/>
                        <a:pt x="7580" y="19619"/>
                        <a:pt x="8378" y="19832"/>
                      </a:cubicBezTo>
                      <a:lnTo>
                        <a:pt x="8640" y="20880"/>
                      </a:lnTo>
                      <a:cubicBezTo>
                        <a:pt x="8730" y="21233"/>
                        <a:pt x="8962" y="21600"/>
                        <a:pt x="9360" y="21600"/>
                      </a:cubicBezTo>
                      <a:lnTo>
                        <a:pt x="12240" y="21600"/>
                      </a:lnTo>
                      <a:cubicBezTo>
                        <a:pt x="12638" y="21600"/>
                        <a:pt x="12848" y="21233"/>
                        <a:pt x="12960" y="20880"/>
                      </a:cubicBezTo>
                      <a:lnTo>
                        <a:pt x="13222" y="19832"/>
                      </a:lnTo>
                      <a:cubicBezTo>
                        <a:pt x="14020" y="19619"/>
                        <a:pt x="14775" y="19302"/>
                        <a:pt x="15473" y="18899"/>
                      </a:cubicBezTo>
                      <a:lnTo>
                        <a:pt x="16400" y="19455"/>
                      </a:lnTo>
                      <a:cubicBezTo>
                        <a:pt x="16584" y="19550"/>
                        <a:pt x="16793" y="19627"/>
                        <a:pt x="16990" y="19627"/>
                      </a:cubicBezTo>
                      <a:cubicBezTo>
                        <a:pt x="17146" y="19627"/>
                        <a:pt x="17294" y="19579"/>
                        <a:pt x="17419" y="19455"/>
                      </a:cubicBezTo>
                      <a:lnTo>
                        <a:pt x="19455" y="17419"/>
                      </a:lnTo>
                      <a:cubicBezTo>
                        <a:pt x="19736" y="17137"/>
                        <a:pt x="19641" y="16714"/>
                        <a:pt x="19455" y="16400"/>
                      </a:cubicBezTo>
                      <a:lnTo>
                        <a:pt x="18902" y="15478"/>
                      </a:lnTo>
                      <a:cubicBezTo>
                        <a:pt x="19308" y="14778"/>
                        <a:pt x="19626" y="14021"/>
                        <a:pt x="19841" y="13220"/>
                      </a:cubicBezTo>
                      <a:lnTo>
                        <a:pt x="20880" y="12960"/>
                      </a:lnTo>
                      <a:cubicBezTo>
                        <a:pt x="21233" y="12848"/>
                        <a:pt x="21600" y="12638"/>
                        <a:pt x="21600" y="12240"/>
                      </a:cubicBezTo>
                      <a:lnTo>
                        <a:pt x="21600" y="9360"/>
                      </a:lnTo>
                      <a:cubicBezTo>
                        <a:pt x="21600" y="8963"/>
                        <a:pt x="21233" y="8730"/>
                        <a:pt x="20880" y="8641"/>
                      </a:cubicBezTo>
                    </a:path>
                  </a:pathLst>
                </a:custGeom>
                <a:solidFill>
                  <a:schemeClr val="bg1"/>
                </a:solidFill>
                <a:ln w="12700">
                  <a:miter lim="400000"/>
                </a:ln>
              </p:spPr>
              <p:txBody>
                <a:bodyPr lIns="19045" tIns="19045" rIns="19045" bIns="19045" anchor="ctr"/>
                <a:lstStyle/>
                <a:p>
                  <a:pPr marL="0" marR="0" lvl="0" indent="0" algn="l" defTabSz="228600" rtl="0" eaLnBrk="1" fontAlgn="auto" latinLnBrk="0" hangingPunct="1">
                    <a:lnSpc>
                      <a:spcPct val="150000"/>
                    </a:lnSpc>
                    <a:spcBef>
                      <a:spcPts val="0"/>
                    </a:spcBef>
                    <a:spcAft>
                      <a:spcPts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dirty="0">
                    <a:ln>
                      <a:noFill/>
                    </a:ln>
                    <a:solidFill>
                      <a:srgbClr val="FFFFFF"/>
                    </a:solidFill>
                    <a:effectLst>
                      <a:outerShdw blurRad="38100" dist="12700" dir="5400000" rotWithShape="0">
                        <a:srgbClr val="000000">
                          <a:alpha val="50000"/>
                        </a:srgbClr>
                      </a:outerShdw>
                    </a:effectLst>
                    <a:uLnTx/>
                    <a:uFillTx/>
                    <a:cs typeface="+mn-ea"/>
                    <a:sym typeface="+mn-lt"/>
                  </a:endParaRPr>
                </a:p>
              </p:txBody>
            </p:sp>
          </p:grpSp>
          <p:sp>
            <p:nvSpPr>
              <p:cNvPr id="53" name="Rectangle 15" descr="e7d195523061f1c03a90ee8e42cb24248e56383cd534985688F9F494128731F165EE95AB4B0C0A38076AAEA07667B1565C446FC45FF01DFB0E885BCDBDF3A284F3DB14DA61DD97F0BAB2E6C668FB4931659DCAC52277681B35A97A58EB1CDE1A30E511E1F70EEB23193653529328E29B82636547E25AC41088D20F0A52114429D13EF1D12E4FBA26373564D4CAB325C9"/>
              <p:cNvSpPr>
                <a:spLocks noChangeArrowheads="1"/>
              </p:cNvSpPr>
              <p:nvPr/>
            </p:nvSpPr>
            <p:spPr bwMode="auto">
              <a:xfrm>
                <a:off x="6752554" y="2689400"/>
                <a:ext cx="5150687" cy="1015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The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Second</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D</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imension</a:t>
                </a:r>
                <a:endPar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From the perspective of theoretical guidance</a:t>
                </a:r>
                <a:endPar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grpSp>
          <p:nvGrpSpPr>
            <p:cNvPr id="47" name="组合 46"/>
            <p:cNvGrpSpPr/>
            <p:nvPr/>
          </p:nvGrpSpPr>
          <p:grpSpPr>
            <a:xfrm>
              <a:off x="5416608" y="4192127"/>
              <a:ext cx="6358296" cy="1038501"/>
              <a:chOff x="5609113" y="4432756"/>
              <a:chExt cx="6358296" cy="1038501"/>
            </a:xfrm>
          </p:grpSpPr>
          <p:grpSp>
            <p:nvGrpSpPr>
              <p:cNvPr id="48" name="组合 47"/>
              <p:cNvGrpSpPr/>
              <p:nvPr/>
            </p:nvGrpSpPr>
            <p:grpSpPr>
              <a:xfrm>
                <a:off x="5609113" y="4647490"/>
                <a:ext cx="823771" cy="823767"/>
                <a:chOff x="801087" y="2326005"/>
                <a:chExt cx="1228435" cy="1228428"/>
              </a:xfrm>
            </p:grpSpPr>
            <p:sp>
              <p:nvSpPr>
                <p:cNvPr id="50" name="Oval 13"/>
                <p:cNvSpPr/>
                <p:nvPr/>
              </p:nvSpPr>
              <p:spPr>
                <a:xfrm>
                  <a:off x="801087" y="2326005"/>
                  <a:ext cx="1228435" cy="1228428"/>
                </a:xfrm>
                <a:prstGeom prst="ellipse">
                  <a:avLst/>
                </a:prstGeom>
                <a:solidFill>
                  <a:srgbClr val="4F97CD"/>
                </a:solidFill>
                <a:ln>
                  <a:noFill/>
                </a:ln>
                <a:effectLst>
                  <a:outerShdw blurRad="50800" dist="25400" dir="2700000" algn="tl" rotWithShape="0">
                    <a:prstClr val="black">
                      <a:alpha val="6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51" name="Shape 2525"/>
                <p:cNvSpPr/>
                <p:nvPr/>
              </p:nvSpPr>
              <p:spPr>
                <a:xfrm>
                  <a:off x="1218020" y="2782316"/>
                  <a:ext cx="362582" cy="362582"/>
                </a:xfrm>
                <a:custGeom>
                  <a:avLst/>
                  <a:gdLst/>
                  <a:ahLst/>
                  <a:cxnLst>
                    <a:cxn ang="0">
                      <a:pos x="wd2" y="hd2"/>
                    </a:cxn>
                    <a:cxn ang="5400000">
                      <a:pos x="wd2" y="hd2"/>
                    </a:cxn>
                    <a:cxn ang="10800000">
                      <a:pos x="wd2" y="hd2"/>
                    </a:cxn>
                    <a:cxn ang="16200000">
                      <a:pos x="wd2" y="hd2"/>
                    </a:cxn>
                  </a:cxnLst>
                  <a:rect l="0" t="0" r="r" b="b"/>
                  <a:pathLst>
                    <a:path w="21600" h="21600" extrusionOk="0">
                      <a:moveTo>
                        <a:pt x="11291" y="17673"/>
                      </a:moveTo>
                      <a:cubicBezTo>
                        <a:pt x="11562" y="17673"/>
                        <a:pt x="11782" y="17453"/>
                        <a:pt x="11782" y="17182"/>
                      </a:cubicBezTo>
                      <a:cubicBezTo>
                        <a:pt x="11782" y="16911"/>
                        <a:pt x="11562" y="16691"/>
                        <a:pt x="11291" y="16691"/>
                      </a:cubicBezTo>
                      <a:cubicBezTo>
                        <a:pt x="11020" y="16691"/>
                        <a:pt x="10800" y="16911"/>
                        <a:pt x="10800" y="17182"/>
                      </a:cubicBezTo>
                      <a:cubicBezTo>
                        <a:pt x="10800" y="17453"/>
                        <a:pt x="11020" y="17673"/>
                        <a:pt x="11291" y="17673"/>
                      </a:cubicBezTo>
                      <a:moveTo>
                        <a:pt x="17673" y="18655"/>
                      </a:moveTo>
                      <a:lnTo>
                        <a:pt x="13745" y="18655"/>
                      </a:lnTo>
                      <a:lnTo>
                        <a:pt x="13745" y="12273"/>
                      </a:lnTo>
                      <a:cubicBezTo>
                        <a:pt x="13745" y="12002"/>
                        <a:pt x="13525" y="11782"/>
                        <a:pt x="13255" y="11782"/>
                      </a:cubicBezTo>
                      <a:lnTo>
                        <a:pt x="8345" y="11782"/>
                      </a:lnTo>
                      <a:cubicBezTo>
                        <a:pt x="8075" y="11782"/>
                        <a:pt x="7855" y="12002"/>
                        <a:pt x="7855" y="12273"/>
                      </a:cubicBezTo>
                      <a:lnTo>
                        <a:pt x="7855" y="18655"/>
                      </a:lnTo>
                      <a:lnTo>
                        <a:pt x="3927" y="18655"/>
                      </a:lnTo>
                      <a:lnTo>
                        <a:pt x="3927" y="8058"/>
                      </a:lnTo>
                      <a:lnTo>
                        <a:pt x="10800" y="1185"/>
                      </a:lnTo>
                      <a:lnTo>
                        <a:pt x="17673" y="8058"/>
                      </a:lnTo>
                      <a:cubicBezTo>
                        <a:pt x="17673" y="8058"/>
                        <a:pt x="17673" y="18655"/>
                        <a:pt x="17673" y="18655"/>
                      </a:cubicBezTo>
                      <a:close/>
                      <a:moveTo>
                        <a:pt x="17673" y="20618"/>
                      </a:moveTo>
                      <a:lnTo>
                        <a:pt x="13745" y="20618"/>
                      </a:lnTo>
                      <a:lnTo>
                        <a:pt x="13745" y="19636"/>
                      </a:lnTo>
                      <a:lnTo>
                        <a:pt x="17673" y="19636"/>
                      </a:lnTo>
                      <a:cubicBezTo>
                        <a:pt x="17673" y="19636"/>
                        <a:pt x="17673" y="20618"/>
                        <a:pt x="17673" y="20618"/>
                      </a:cubicBezTo>
                      <a:close/>
                      <a:moveTo>
                        <a:pt x="12764" y="20618"/>
                      </a:moveTo>
                      <a:lnTo>
                        <a:pt x="8836" y="20618"/>
                      </a:lnTo>
                      <a:lnTo>
                        <a:pt x="8836" y="12764"/>
                      </a:lnTo>
                      <a:lnTo>
                        <a:pt x="12764" y="12764"/>
                      </a:lnTo>
                      <a:cubicBezTo>
                        <a:pt x="12764" y="12764"/>
                        <a:pt x="12764" y="20618"/>
                        <a:pt x="12764" y="20618"/>
                      </a:cubicBezTo>
                      <a:close/>
                      <a:moveTo>
                        <a:pt x="7855" y="20618"/>
                      </a:moveTo>
                      <a:lnTo>
                        <a:pt x="3927" y="20618"/>
                      </a:lnTo>
                      <a:lnTo>
                        <a:pt x="3927" y="19636"/>
                      </a:lnTo>
                      <a:lnTo>
                        <a:pt x="7855" y="19636"/>
                      </a:lnTo>
                      <a:cubicBezTo>
                        <a:pt x="7855" y="19636"/>
                        <a:pt x="7855" y="20618"/>
                        <a:pt x="7855" y="20618"/>
                      </a:cubicBezTo>
                      <a:close/>
                      <a:moveTo>
                        <a:pt x="14727" y="1964"/>
                      </a:moveTo>
                      <a:lnTo>
                        <a:pt x="16691" y="1964"/>
                      </a:lnTo>
                      <a:lnTo>
                        <a:pt x="16691" y="5688"/>
                      </a:lnTo>
                      <a:lnTo>
                        <a:pt x="14727" y="3724"/>
                      </a:lnTo>
                      <a:cubicBezTo>
                        <a:pt x="14727" y="3724"/>
                        <a:pt x="14727" y="1964"/>
                        <a:pt x="14727" y="1964"/>
                      </a:cubicBezTo>
                      <a:close/>
                      <a:moveTo>
                        <a:pt x="21456" y="10453"/>
                      </a:moveTo>
                      <a:lnTo>
                        <a:pt x="17673" y="6670"/>
                      </a:lnTo>
                      <a:lnTo>
                        <a:pt x="17673" y="1473"/>
                      </a:lnTo>
                      <a:cubicBezTo>
                        <a:pt x="17673" y="1202"/>
                        <a:pt x="17453" y="982"/>
                        <a:pt x="17182" y="982"/>
                      </a:cubicBezTo>
                      <a:lnTo>
                        <a:pt x="14236" y="982"/>
                      </a:lnTo>
                      <a:cubicBezTo>
                        <a:pt x="13966" y="982"/>
                        <a:pt x="13745" y="1202"/>
                        <a:pt x="13745" y="1473"/>
                      </a:cubicBezTo>
                      <a:lnTo>
                        <a:pt x="13745" y="2742"/>
                      </a:lnTo>
                      <a:lnTo>
                        <a:pt x="11147" y="144"/>
                      </a:lnTo>
                      <a:cubicBezTo>
                        <a:pt x="11058" y="55"/>
                        <a:pt x="10935" y="0"/>
                        <a:pt x="10800" y="0"/>
                      </a:cubicBezTo>
                      <a:cubicBezTo>
                        <a:pt x="10665" y="0"/>
                        <a:pt x="10542" y="55"/>
                        <a:pt x="10453" y="144"/>
                      </a:cubicBezTo>
                      <a:lnTo>
                        <a:pt x="144" y="10453"/>
                      </a:lnTo>
                      <a:cubicBezTo>
                        <a:pt x="55" y="10542"/>
                        <a:pt x="0" y="10665"/>
                        <a:pt x="0" y="10800"/>
                      </a:cubicBezTo>
                      <a:cubicBezTo>
                        <a:pt x="0" y="11072"/>
                        <a:pt x="220" y="11291"/>
                        <a:pt x="491" y="11291"/>
                      </a:cubicBezTo>
                      <a:cubicBezTo>
                        <a:pt x="626" y="11291"/>
                        <a:pt x="749" y="11236"/>
                        <a:pt x="838" y="11147"/>
                      </a:cubicBezTo>
                      <a:lnTo>
                        <a:pt x="2945" y="9040"/>
                      </a:lnTo>
                      <a:lnTo>
                        <a:pt x="2945" y="21109"/>
                      </a:lnTo>
                      <a:cubicBezTo>
                        <a:pt x="2945" y="21381"/>
                        <a:pt x="3166" y="21600"/>
                        <a:pt x="3436" y="21600"/>
                      </a:cubicBezTo>
                      <a:lnTo>
                        <a:pt x="18164" y="21600"/>
                      </a:lnTo>
                      <a:cubicBezTo>
                        <a:pt x="18434" y="21600"/>
                        <a:pt x="18655" y="21381"/>
                        <a:pt x="18655" y="21109"/>
                      </a:cubicBezTo>
                      <a:lnTo>
                        <a:pt x="18655" y="9040"/>
                      </a:lnTo>
                      <a:lnTo>
                        <a:pt x="20762" y="11147"/>
                      </a:lnTo>
                      <a:cubicBezTo>
                        <a:pt x="20851" y="11236"/>
                        <a:pt x="20974" y="11291"/>
                        <a:pt x="21109" y="11291"/>
                      </a:cubicBezTo>
                      <a:cubicBezTo>
                        <a:pt x="21380" y="11291"/>
                        <a:pt x="21600" y="11072"/>
                        <a:pt x="21600" y="10800"/>
                      </a:cubicBezTo>
                      <a:cubicBezTo>
                        <a:pt x="21600" y="10665"/>
                        <a:pt x="21545" y="10542"/>
                        <a:pt x="21456" y="10453"/>
                      </a:cubicBezTo>
                    </a:path>
                  </a:pathLst>
                </a:custGeom>
                <a:solidFill>
                  <a:schemeClr val="bg1"/>
                </a:solidFill>
                <a:ln w="12700">
                  <a:miter lim="400000"/>
                </a:ln>
              </p:spPr>
              <p:txBody>
                <a:bodyPr lIns="19045" tIns="19045" rIns="19045" bIns="19045" anchor="ctr"/>
                <a:lstStyle/>
                <a:p>
                  <a:pPr marL="0" marR="0" lvl="0" indent="0" algn="l" defTabSz="228600" rtl="0" eaLnBrk="1" fontAlgn="auto" latinLnBrk="0" hangingPunct="1">
                    <a:lnSpc>
                      <a:spcPct val="100000"/>
                    </a:lnSpc>
                    <a:spcBef>
                      <a:spcPts val="0"/>
                    </a:spcBef>
                    <a:spcAft>
                      <a:spcPts val="0"/>
                    </a:spcAft>
                    <a:buClrTx/>
                    <a:buSzTx/>
                    <a:buFontTx/>
                    <a:buNone/>
                    <a:defRPr sz="3000" cap="none">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1500" b="0" i="0" u="none" strike="noStrike" kern="1200" cap="none" spc="0" normalizeH="0" baseline="0" noProof="0" dirty="0">
                    <a:ln>
                      <a:noFill/>
                    </a:ln>
                    <a:solidFill>
                      <a:srgbClr val="FFFFFF"/>
                    </a:solidFill>
                    <a:effectLst>
                      <a:outerShdw blurRad="38100" dist="12700" dir="5400000" rotWithShape="0">
                        <a:srgbClr val="000000">
                          <a:alpha val="50000"/>
                        </a:srgbClr>
                      </a:outerShdw>
                    </a:effectLst>
                    <a:uLnTx/>
                    <a:uFillTx/>
                    <a:cs typeface="+mn-ea"/>
                    <a:sym typeface="+mn-lt"/>
                  </a:endParaRPr>
                </a:p>
              </p:txBody>
            </p:sp>
          </p:grpSp>
          <p:sp>
            <p:nvSpPr>
              <p:cNvPr id="49" name="Rectangle 15" descr="e7d195523061f1c03a90ee8e42cb24248e56383cd534985688F9F494128731F165EE95AB4B0C0A38076AAEA07667B1565C446FC45FF01DFB0E885BCDBDF3A284F3DB14DA61DD97F0BAB2E6C668FB4931659DCAC52277681B35A97A58EB1CDE1A30E511E1F70EEB23193653529328E29B82636547E25AC41088D20F0A52114429D13EF1D12E4FBA26373564D4CAB325C9"/>
              <p:cNvSpPr>
                <a:spLocks noChangeArrowheads="1"/>
              </p:cNvSpPr>
              <p:nvPr/>
            </p:nvSpPr>
            <p:spPr bwMode="auto">
              <a:xfrm>
                <a:off x="6768596" y="4432756"/>
                <a:ext cx="5198813" cy="1015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The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Third</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 </a:t>
                </a:r>
                <a:r>
                  <a:rPr kumimoji="0" lang="en-US" altLang="zh-CN"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D</a:t>
                </a:r>
                <a:r>
                  <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rPr>
                  <a:t>imension</a:t>
                </a:r>
                <a:endParaRPr kumimoji="0" lang="zh-CN" altLang="en-US" sz="2400" b="1" i="0" u="none" strike="noStrike" kern="0" cap="none" spc="0" normalizeH="0" baseline="0" noProof="0" dirty="0">
                  <a:ln>
                    <a:noFill/>
                  </a:ln>
                  <a:solidFill>
                    <a:prstClr val="black">
                      <a:lumMod val="65000"/>
                      <a:lumOff val="35000"/>
                    </a:prstClr>
                  </a:solidFill>
                  <a:effectLst/>
                  <a:uLnTx/>
                  <a:uFillTx/>
                  <a:latin typeface="+mn-lt"/>
                  <a:cs typeface="+mn-ea"/>
                  <a:sym typeface="+mn-lt"/>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rPr>
                  <a:t>In terms of scientific research methods</a:t>
                </a:r>
                <a:endParaRPr kumimoji="0" lang="zh-CN" altLang="en-US" sz="2000" b="0" i="0" u="none" strike="noStrike" kern="0" cap="none" spc="0" normalizeH="0" baseline="0" noProof="0" dirty="0">
                  <a:ln>
                    <a:noFill/>
                  </a:ln>
                  <a:solidFill>
                    <a:prstClr val="black">
                      <a:lumMod val="65000"/>
                      <a:lumOff val="35000"/>
                    </a:prstClr>
                  </a:solidFill>
                  <a:effectLst/>
                  <a:uLnTx/>
                  <a:uFillTx/>
                  <a:latin typeface="Times New Roman" panose="02020603050405020304" charset="0"/>
                  <a:cs typeface="Times New Roman" panose="02020603050405020304" charset="0"/>
                  <a:sym typeface="+mn-lt"/>
                </a:endParaRPr>
              </a:p>
            </p:txBody>
          </p:sp>
        </p:grpSp>
      </p:grpSp>
      <p:pic>
        <p:nvPicPr>
          <p:cNvPr id="24" name="图片占位符 18"/>
          <p:cNvPicPr>
            <a:picLocks noChangeAspect="1"/>
          </p:cNvPicPr>
          <p:nvPr/>
        </p:nvPicPr>
        <p:blipFill rotWithShape="1">
          <a:blip r:embed="rId1" cstate="screen"/>
          <a:srcRect/>
          <a:stretch>
            <a:fillRect/>
          </a:stretch>
        </p:blipFill>
        <p:spPr>
          <a:xfrm flipH="1">
            <a:off x="1381988" y="1594609"/>
            <a:ext cx="2905125" cy="4202541"/>
          </a:xfrm>
          <a:custGeom>
            <a:avLst/>
            <a:gdLst>
              <a:gd name="connsiteX0" fmla="*/ 0 w 3042671"/>
              <a:gd name="connsiteY0" fmla="*/ 0 h 2017938"/>
              <a:gd name="connsiteX1" fmla="*/ 3042671 w 3042671"/>
              <a:gd name="connsiteY1" fmla="*/ 0 h 2017938"/>
              <a:gd name="connsiteX2" fmla="*/ 3042671 w 3042671"/>
              <a:gd name="connsiteY2" fmla="*/ 2017938 h 2017938"/>
              <a:gd name="connsiteX3" fmla="*/ 0 w 3042671"/>
              <a:gd name="connsiteY3" fmla="*/ 2017938 h 2017938"/>
            </a:gdLst>
            <a:ahLst/>
            <a:cxnLst>
              <a:cxn ang="0">
                <a:pos x="connsiteX0" y="connsiteY0"/>
              </a:cxn>
              <a:cxn ang="0">
                <a:pos x="connsiteX1" y="connsiteY1"/>
              </a:cxn>
              <a:cxn ang="0">
                <a:pos x="connsiteX2" y="connsiteY2"/>
              </a:cxn>
              <a:cxn ang="0">
                <a:pos x="connsiteX3" y="connsiteY3"/>
              </a:cxn>
            </a:cxnLst>
            <a:rect l="l" t="t" r="r" b="b"/>
            <a:pathLst>
              <a:path w="3042671" h="2017938">
                <a:moveTo>
                  <a:pt x="0" y="0"/>
                </a:moveTo>
                <a:lnTo>
                  <a:pt x="3042671" y="0"/>
                </a:lnTo>
                <a:lnTo>
                  <a:pt x="3042671" y="2017938"/>
                </a:lnTo>
                <a:lnTo>
                  <a:pt x="0" y="2017938"/>
                </a:lnTo>
                <a:close/>
              </a:path>
            </a:pathLst>
          </a:custGeom>
          <a:effectLst>
            <a:outerShdw blurRad="762000" sx="90000" sy="90000" algn="ctr" rotWithShape="0">
              <a:prstClr val="black">
                <a:alpha val="15000"/>
              </a:prstClr>
            </a:outerShdw>
          </a:effec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nodeType="withEffect">
                                  <p:stCondLst>
                                    <p:cond delay="0"/>
                                  </p:stCondLst>
                                  <p:childTnLst>
                                    <p:set>
                                      <p:cBhvr>
                                        <p:cTn id="6" dur="1" fill="hold">
                                          <p:stCondLst>
                                            <p:cond delay="0"/>
                                          </p:stCondLst>
                                        </p:cTn>
                                        <p:tgtEl>
                                          <p:spTgt spid="44"/>
                                        </p:tgtEl>
                                        <p:attrNameLst>
                                          <p:attrName>style.visibility</p:attrName>
                                        </p:attrNameLst>
                                      </p:cBhvr>
                                      <p:to>
                                        <p:strVal val="visible"/>
                                      </p:to>
                                    </p:set>
                                    <p:anim calcmode="lin" valueType="num">
                                      <p:cBhvr additive="base">
                                        <p:cTn id="7" dur="1500" fill="hold"/>
                                        <p:tgtEl>
                                          <p:spTgt spid="44"/>
                                        </p:tgtEl>
                                        <p:attrNameLst>
                                          <p:attrName>ppt_x</p:attrName>
                                        </p:attrNameLst>
                                      </p:cBhvr>
                                      <p:tavLst>
                                        <p:tav tm="0">
                                          <p:val>
                                            <p:strVal val="1+#ppt_w/2"/>
                                          </p:val>
                                        </p:tav>
                                        <p:tav tm="100000">
                                          <p:val>
                                            <p:strVal val="#ppt_x"/>
                                          </p:val>
                                        </p:tav>
                                      </p:tavLst>
                                    </p:anim>
                                    <p:anim calcmode="lin" valueType="num">
                                      <p:cBhvr additive="base">
                                        <p:cTn id="8" dur="1500" fill="hold"/>
                                        <p:tgtEl>
                                          <p:spTgt spid="44"/>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8" decel="100000" fill="hold" nodeType="after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additive="base">
                                        <p:cTn id="12" dur="1500" fill="hold"/>
                                        <p:tgtEl>
                                          <p:spTgt spid="24"/>
                                        </p:tgtEl>
                                        <p:attrNameLst>
                                          <p:attrName>ppt_x</p:attrName>
                                        </p:attrNameLst>
                                      </p:cBhvr>
                                      <p:tavLst>
                                        <p:tav tm="0">
                                          <p:val>
                                            <p:strVal val="0-#ppt_w/2"/>
                                          </p:val>
                                        </p:tav>
                                        <p:tav tm="100000">
                                          <p:val>
                                            <p:strVal val="#ppt_x"/>
                                          </p:val>
                                        </p:tav>
                                      </p:tavLst>
                                    </p:anim>
                                    <p:anim calcmode="lin" valueType="num">
                                      <p:cBhvr additive="base">
                                        <p:cTn id="13" dur="1500" fill="hold"/>
                                        <p:tgtEl>
                                          <p:spTgt spid="2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组合 6"/>
          <p:cNvGrpSpPr/>
          <p:nvPr/>
        </p:nvGrpSpPr>
        <p:grpSpPr>
          <a:xfrm>
            <a:off x="256678" y="400704"/>
            <a:ext cx="3464826" cy="605847"/>
            <a:chOff x="561476" y="400704"/>
            <a:chExt cx="3464826" cy="605847"/>
          </a:xfrm>
        </p:grpSpPr>
        <p:grpSp>
          <p:nvGrpSpPr>
            <p:cNvPr id="5" name="组合 4"/>
            <p:cNvGrpSpPr/>
            <p:nvPr/>
          </p:nvGrpSpPr>
          <p:grpSpPr>
            <a:xfrm>
              <a:off x="561476" y="445078"/>
              <a:ext cx="641683" cy="561473"/>
              <a:chOff x="481265" y="545432"/>
              <a:chExt cx="641683" cy="561473"/>
            </a:xfrm>
          </p:grpSpPr>
          <p:sp>
            <p:nvSpPr>
              <p:cNvPr id="2" name="圆: 空心 1"/>
              <p:cNvSpPr/>
              <p:nvPr/>
            </p:nvSpPr>
            <p:spPr>
              <a:xfrm>
                <a:off x="689812" y="545432"/>
                <a:ext cx="433136" cy="433136"/>
              </a:xfrm>
              <a:prstGeom prst="donut">
                <a:avLst/>
              </a:prstGeom>
              <a:solidFill>
                <a:srgbClr val="4F97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sp>
            <p:nvSpPr>
              <p:cNvPr id="28" name="椭圆 27"/>
              <p:cNvSpPr/>
              <p:nvPr/>
            </p:nvSpPr>
            <p:spPr>
              <a:xfrm>
                <a:off x="481265" y="882316"/>
                <a:ext cx="224589" cy="224589"/>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cs typeface="+mn-ea"/>
                  <a:sym typeface="+mn-lt"/>
                </a:endParaRPr>
              </a:p>
            </p:txBody>
          </p:sp>
        </p:grpSp>
        <p:sp>
          <p:nvSpPr>
            <p:cNvPr id="29" name="文本框 28"/>
            <p:cNvSpPr txBox="1"/>
            <p:nvPr/>
          </p:nvSpPr>
          <p:spPr>
            <a:xfrm>
              <a:off x="1459565" y="400704"/>
              <a:ext cx="2566737" cy="52197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T</a:t>
              </a:r>
              <a:r>
                <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rPr>
                <a:t>imetable</a:t>
              </a:r>
              <a:endParaRPr kumimoji="0" lang="en-US" altLang="zh-CN" sz="2800" b="0" i="0" u="none" strike="noStrike" kern="1200" cap="none" spc="0" normalizeH="0" baseline="0" noProof="0" dirty="0">
                <a:ln>
                  <a:noFill/>
                </a:ln>
                <a:solidFill>
                  <a:prstClr val="black">
                    <a:lumMod val="65000"/>
                    <a:lumOff val="35000"/>
                  </a:prstClr>
                </a:solidFill>
                <a:effectLst/>
                <a:uLnTx/>
                <a:uFillTx/>
                <a:cs typeface="+mn-ea"/>
                <a:sym typeface="+mn-lt"/>
              </a:endParaRPr>
            </a:p>
          </p:txBody>
        </p:sp>
      </p:grpSp>
      <p:sp>
        <p:nvSpPr>
          <p:cNvPr id="35" name="Oval 7"/>
          <p:cNvSpPr>
            <a:spLocks noChangeArrowheads="1"/>
          </p:cNvSpPr>
          <p:nvPr/>
        </p:nvSpPr>
        <p:spPr bwMode="auto">
          <a:xfrm rot="2700000">
            <a:off x="4267890" y="4532651"/>
            <a:ext cx="951437" cy="940925"/>
          </a:xfrm>
          <a:prstGeom prst="roundRect">
            <a:avLst/>
          </a:prstGeom>
          <a:solidFill>
            <a:srgbClr val="FFC000"/>
          </a:solidFill>
          <a:ln>
            <a:noFill/>
          </a:ln>
          <a:effectLst>
            <a:outerShdw blurRad="190500" dist="38100" dir="2700000" algn="tl" rotWithShape="0">
              <a:prstClr val="black">
                <a:alpha val="20000"/>
              </a:prstClr>
            </a:outerShdw>
          </a:effectLst>
        </p:spPr>
        <p:txBody>
          <a:bodyPr lIns="0" tIns="0" rIns="0" bIns="0"/>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pPr>
            <a:endParaRPr lang="zh-CN" altLang="zh-CN" sz="2800" dirty="0">
              <a:solidFill>
                <a:schemeClr val="tx1">
                  <a:lumMod val="75000"/>
                  <a:lumOff val="25000"/>
                </a:schemeClr>
              </a:solidFill>
              <a:latin typeface="+mn-lt"/>
              <a:ea typeface="+mn-ea"/>
              <a:cs typeface="+mn-ea"/>
              <a:sym typeface="+mn-lt"/>
            </a:endParaRPr>
          </a:p>
        </p:txBody>
      </p:sp>
      <p:sp>
        <p:nvSpPr>
          <p:cNvPr id="36" name="Freeform 6"/>
          <p:cNvSpPr>
            <a:spLocks noEditPoints="1" noChangeArrowheads="1"/>
          </p:cNvSpPr>
          <p:nvPr/>
        </p:nvSpPr>
        <p:spPr bwMode="auto">
          <a:xfrm>
            <a:off x="4474009" y="4833259"/>
            <a:ext cx="542916" cy="357029"/>
          </a:xfrm>
          <a:custGeom>
            <a:avLst/>
            <a:gdLst>
              <a:gd name="T0" fmla="*/ 2147483647 w 176"/>
              <a:gd name="T1" fmla="*/ 2147483647 h 117"/>
              <a:gd name="T2" fmla="*/ 2147483647 w 176"/>
              <a:gd name="T3" fmla="*/ 2147483647 h 117"/>
              <a:gd name="T4" fmla="*/ 2147483647 w 176"/>
              <a:gd name="T5" fmla="*/ 2147483647 h 117"/>
              <a:gd name="T6" fmla="*/ 2147483647 w 176"/>
              <a:gd name="T7" fmla="*/ 2147483647 h 117"/>
              <a:gd name="T8" fmla="*/ 0 w 176"/>
              <a:gd name="T9" fmla="*/ 2147483647 h 117"/>
              <a:gd name="T10" fmla="*/ 0 w 176"/>
              <a:gd name="T11" fmla="*/ 2147483647 h 117"/>
              <a:gd name="T12" fmla="*/ 2147483647 w 176"/>
              <a:gd name="T13" fmla="*/ 2147483647 h 117"/>
              <a:gd name="T14" fmla="*/ 2147483647 w 176"/>
              <a:gd name="T15" fmla="*/ 2147483647 h 117"/>
              <a:gd name="T16" fmla="*/ 2147483647 w 176"/>
              <a:gd name="T17" fmla="*/ 2147483647 h 117"/>
              <a:gd name="T18" fmla="*/ 2147483647 w 176"/>
              <a:gd name="T19" fmla="*/ 2147483647 h 117"/>
              <a:gd name="T20" fmla="*/ 2147483647 w 176"/>
              <a:gd name="T21" fmla="*/ 2147483647 h 117"/>
              <a:gd name="T22" fmla="*/ 2147483647 w 176"/>
              <a:gd name="T23" fmla="*/ 0 h 117"/>
              <a:gd name="T24" fmla="*/ 2147483647 w 176"/>
              <a:gd name="T25" fmla="*/ 0 h 117"/>
              <a:gd name="T26" fmla="*/ 2147483647 w 176"/>
              <a:gd name="T27" fmla="*/ 2147483647 h 117"/>
              <a:gd name="T28" fmla="*/ 2147483647 w 176"/>
              <a:gd name="T29" fmla="*/ 2147483647 h 117"/>
              <a:gd name="T30" fmla="*/ 2147483647 w 176"/>
              <a:gd name="T31" fmla="*/ 2147483647 h 117"/>
              <a:gd name="T32" fmla="*/ 2147483647 w 176"/>
              <a:gd name="T33" fmla="*/ 2147483647 h 117"/>
              <a:gd name="T34" fmla="*/ 2147483647 w 176"/>
              <a:gd name="T35" fmla="*/ 2147483647 h 117"/>
              <a:gd name="T36" fmla="*/ 2147483647 w 176"/>
              <a:gd name="T37" fmla="*/ 2147483647 h 117"/>
              <a:gd name="T38" fmla="*/ 2147483647 w 176"/>
              <a:gd name="T39" fmla="*/ 2147483647 h 117"/>
              <a:gd name="T40" fmla="*/ 2147483647 w 176"/>
              <a:gd name="T41" fmla="*/ 2147483647 h 117"/>
              <a:gd name="T42" fmla="*/ 2147483647 w 176"/>
              <a:gd name="T43" fmla="*/ 2147483647 h 117"/>
              <a:gd name="T44" fmla="*/ 2147483647 w 176"/>
              <a:gd name="T45" fmla="*/ 2147483647 h 117"/>
              <a:gd name="T46" fmla="*/ 2147483647 w 176"/>
              <a:gd name="T47" fmla="*/ 2147483647 h 117"/>
              <a:gd name="T48" fmla="*/ 2147483647 w 176"/>
              <a:gd name="T49" fmla="*/ 2147483647 h 117"/>
              <a:gd name="T50" fmla="*/ 2147483647 w 176"/>
              <a:gd name="T51" fmla="*/ 2147483647 h 117"/>
              <a:gd name="T52" fmla="*/ 2147483647 w 176"/>
              <a:gd name="T53" fmla="*/ 2147483647 h 117"/>
              <a:gd name="T54" fmla="*/ 2147483647 w 176"/>
              <a:gd name="T55" fmla="*/ 2147483647 h 117"/>
              <a:gd name="T56" fmla="*/ 2147483647 w 176"/>
              <a:gd name="T57" fmla="*/ 2147483647 h 117"/>
              <a:gd name="T58" fmla="*/ 2147483647 w 176"/>
              <a:gd name="T59" fmla="*/ 2147483647 h 117"/>
              <a:gd name="T60" fmla="*/ 2147483647 w 176"/>
              <a:gd name="T61" fmla="*/ 2147483647 h 117"/>
              <a:gd name="T62" fmla="*/ 2147483647 w 176"/>
              <a:gd name="T63" fmla="*/ 2147483647 h 117"/>
              <a:gd name="T64" fmla="*/ 2147483647 w 176"/>
              <a:gd name="T65" fmla="*/ 2147483647 h 117"/>
              <a:gd name="T66" fmla="*/ 2147483647 w 176"/>
              <a:gd name="T67" fmla="*/ 2147483647 h 11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76"/>
              <a:gd name="T103" fmla="*/ 0 h 117"/>
              <a:gd name="T104" fmla="*/ 176 w 176"/>
              <a:gd name="T105" fmla="*/ 117 h 11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76" h="117">
                <a:moveTo>
                  <a:pt x="176" y="99"/>
                </a:moveTo>
                <a:cubicBezTo>
                  <a:pt x="176" y="108"/>
                  <a:pt x="176" y="108"/>
                  <a:pt x="176" y="108"/>
                </a:cubicBezTo>
                <a:cubicBezTo>
                  <a:pt x="176" y="113"/>
                  <a:pt x="169" y="117"/>
                  <a:pt x="161" y="117"/>
                </a:cubicBezTo>
                <a:cubicBezTo>
                  <a:pt x="15" y="117"/>
                  <a:pt x="15" y="117"/>
                  <a:pt x="15" y="117"/>
                </a:cubicBezTo>
                <a:cubicBezTo>
                  <a:pt x="7" y="117"/>
                  <a:pt x="0" y="113"/>
                  <a:pt x="0" y="108"/>
                </a:cubicBezTo>
                <a:cubicBezTo>
                  <a:pt x="0" y="99"/>
                  <a:pt x="0" y="99"/>
                  <a:pt x="0" y="99"/>
                </a:cubicBezTo>
                <a:cubicBezTo>
                  <a:pt x="15" y="99"/>
                  <a:pt x="15" y="99"/>
                  <a:pt x="15" y="99"/>
                </a:cubicBezTo>
                <a:cubicBezTo>
                  <a:pt x="161" y="99"/>
                  <a:pt x="161" y="99"/>
                  <a:pt x="161" y="99"/>
                </a:cubicBezTo>
                <a:lnTo>
                  <a:pt x="176" y="99"/>
                </a:lnTo>
                <a:close/>
                <a:moveTo>
                  <a:pt x="24" y="79"/>
                </a:moveTo>
                <a:cubicBezTo>
                  <a:pt x="24" y="14"/>
                  <a:pt x="24" y="14"/>
                  <a:pt x="24" y="14"/>
                </a:cubicBezTo>
                <a:cubicBezTo>
                  <a:pt x="24" y="6"/>
                  <a:pt x="30" y="0"/>
                  <a:pt x="38" y="0"/>
                </a:cubicBezTo>
                <a:cubicBezTo>
                  <a:pt x="138" y="0"/>
                  <a:pt x="138" y="0"/>
                  <a:pt x="138" y="0"/>
                </a:cubicBezTo>
                <a:cubicBezTo>
                  <a:pt x="146" y="0"/>
                  <a:pt x="152" y="6"/>
                  <a:pt x="152" y="14"/>
                </a:cubicBezTo>
                <a:cubicBezTo>
                  <a:pt x="152" y="79"/>
                  <a:pt x="152" y="79"/>
                  <a:pt x="152" y="79"/>
                </a:cubicBezTo>
                <a:cubicBezTo>
                  <a:pt x="152" y="87"/>
                  <a:pt x="146" y="93"/>
                  <a:pt x="138" y="93"/>
                </a:cubicBezTo>
                <a:cubicBezTo>
                  <a:pt x="38" y="93"/>
                  <a:pt x="38" y="93"/>
                  <a:pt x="38" y="93"/>
                </a:cubicBezTo>
                <a:cubicBezTo>
                  <a:pt x="30" y="93"/>
                  <a:pt x="24" y="87"/>
                  <a:pt x="24" y="79"/>
                </a:cubicBezTo>
                <a:close/>
                <a:moveTo>
                  <a:pt x="35" y="79"/>
                </a:moveTo>
                <a:cubicBezTo>
                  <a:pt x="35" y="80"/>
                  <a:pt x="37" y="82"/>
                  <a:pt x="38" y="82"/>
                </a:cubicBezTo>
                <a:cubicBezTo>
                  <a:pt x="138" y="82"/>
                  <a:pt x="138" y="82"/>
                  <a:pt x="138" y="82"/>
                </a:cubicBezTo>
                <a:cubicBezTo>
                  <a:pt x="139" y="82"/>
                  <a:pt x="141" y="80"/>
                  <a:pt x="141" y="79"/>
                </a:cubicBezTo>
                <a:cubicBezTo>
                  <a:pt x="141" y="14"/>
                  <a:pt x="141" y="14"/>
                  <a:pt x="141" y="14"/>
                </a:cubicBezTo>
                <a:cubicBezTo>
                  <a:pt x="141" y="13"/>
                  <a:pt x="139" y="11"/>
                  <a:pt x="138" y="11"/>
                </a:cubicBezTo>
                <a:cubicBezTo>
                  <a:pt x="38" y="11"/>
                  <a:pt x="38" y="11"/>
                  <a:pt x="38" y="11"/>
                </a:cubicBezTo>
                <a:cubicBezTo>
                  <a:pt x="37" y="11"/>
                  <a:pt x="35" y="13"/>
                  <a:pt x="35" y="14"/>
                </a:cubicBezTo>
                <a:lnTo>
                  <a:pt x="35" y="79"/>
                </a:lnTo>
                <a:close/>
                <a:moveTo>
                  <a:pt x="97" y="107"/>
                </a:moveTo>
                <a:cubicBezTo>
                  <a:pt x="97" y="106"/>
                  <a:pt x="96" y="105"/>
                  <a:pt x="95" y="105"/>
                </a:cubicBezTo>
                <a:cubicBezTo>
                  <a:pt x="81" y="105"/>
                  <a:pt x="81" y="105"/>
                  <a:pt x="81" y="105"/>
                </a:cubicBezTo>
                <a:cubicBezTo>
                  <a:pt x="80" y="105"/>
                  <a:pt x="79" y="106"/>
                  <a:pt x="79" y="107"/>
                </a:cubicBezTo>
                <a:cubicBezTo>
                  <a:pt x="79" y="107"/>
                  <a:pt x="80" y="108"/>
                  <a:pt x="81" y="108"/>
                </a:cubicBezTo>
                <a:cubicBezTo>
                  <a:pt x="95" y="108"/>
                  <a:pt x="95" y="108"/>
                  <a:pt x="95" y="108"/>
                </a:cubicBezTo>
                <a:cubicBezTo>
                  <a:pt x="96" y="108"/>
                  <a:pt x="97" y="107"/>
                  <a:pt x="97" y="107"/>
                </a:cubicBezTo>
                <a:close/>
              </a:path>
            </a:pathLst>
          </a:custGeom>
          <a:solidFill>
            <a:schemeClr val="bg1"/>
          </a:solidFill>
          <a:ln>
            <a:noFill/>
          </a:ln>
        </p:spPr>
        <p:txBody>
          <a:bodyPr/>
          <a:lstStyle/>
          <a:p>
            <a:endParaRPr lang="zh-CN" altLang="en-US" dirty="0">
              <a:solidFill>
                <a:schemeClr val="tx1">
                  <a:lumMod val="75000"/>
                  <a:lumOff val="25000"/>
                </a:schemeClr>
              </a:solidFill>
              <a:cs typeface="+mn-ea"/>
              <a:sym typeface="+mn-lt"/>
            </a:endParaRPr>
          </a:p>
        </p:txBody>
      </p:sp>
      <p:sp>
        <p:nvSpPr>
          <p:cNvPr id="37" name="Oval 13"/>
          <p:cNvSpPr>
            <a:spLocks noChangeArrowheads="1"/>
          </p:cNvSpPr>
          <p:nvPr/>
        </p:nvSpPr>
        <p:spPr bwMode="auto">
          <a:xfrm rot="2700000">
            <a:off x="9907013" y="4532651"/>
            <a:ext cx="951437" cy="940925"/>
          </a:xfrm>
          <a:prstGeom prst="roundRect">
            <a:avLst/>
          </a:prstGeom>
          <a:solidFill>
            <a:srgbClr val="FFC000"/>
          </a:solidFill>
          <a:ln>
            <a:noFill/>
          </a:ln>
          <a:effectLst>
            <a:outerShdw blurRad="190500" dist="38100" dir="2700000" algn="tl" rotWithShape="0">
              <a:prstClr val="black">
                <a:alpha val="20000"/>
              </a:prstClr>
            </a:outerShdw>
          </a:effectLst>
        </p:spPr>
        <p:txBody>
          <a:bodyPr lIns="0" tIns="0" rIns="0" bIns="0"/>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pPr>
            <a:endParaRPr lang="zh-CN" altLang="zh-CN" sz="2800" dirty="0">
              <a:solidFill>
                <a:schemeClr val="tx1">
                  <a:lumMod val="75000"/>
                  <a:lumOff val="25000"/>
                </a:schemeClr>
              </a:solidFill>
              <a:latin typeface="+mn-lt"/>
              <a:ea typeface="+mn-ea"/>
              <a:cs typeface="+mn-ea"/>
              <a:sym typeface="+mn-lt"/>
            </a:endParaRPr>
          </a:p>
        </p:txBody>
      </p:sp>
      <p:sp>
        <p:nvSpPr>
          <p:cNvPr id="38" name="Freeform 7"/>
          <p:cNvSpPr>
            <a:spLocks noEditPoints="1" noChangeArrowheads="1"/>
          </p:cNvSpPr>
          <p:nvPr/>
        </p:nvSpPr>
        <p:spPr bwMode="auto">
          <a:xfrm>
            <a:off x="10115347" y="4778008"/>
            <a:ext cx="510625" cy="467532"/>
          </a:xfrm>
          <a:custGeom>
            <a:avLst/>
            <a:gdLst>
              <a:gd name="T0" fmla="*/ 2147483647 w 177"/>
              <a:gd name="T1" fmla="*/ 2147483647 h 164"/>
              <a:gd name="T2" fmla="*/ 2147483647 w 177"/>
              <a:gd name="T3" fmla="*/ 2147483647 h 164"/>
              <a:gd name="T4" fmla="*/ 2147483647 w 177"/>
              <a:gd name="T5" fmla="*/ 2147483647 h 164"/>
              <a:gd name="T6" fmla="*/ 2147483647 w 177"/>
              <a:gd name="T7" fmla="*/ 2147483647 h 164"/>
              <a:gd name="T8" fmla="*/ 2147483647 w 177"/>
              <a:gd name="T9" fmla="*/ 2147483647 h 164"/>
              <a:gd name="T10" fmla="*/ 2147483647 w 177"/>
              <a:gd name="T11" fmla="*/ 2147483647 h 164"/>
              <a:gd name="T12" fmla="*/ 2147483647 w 177"/>
              <a:gd name="T13" fmla="*/ 2147483647 h 164"/>
              <a:gd name="T14" fmla="*/ 2147483647 w 177"/>
              <a:gd name="T15" fmla="*/ 2147483647 h 164"/>
              <a:gd name="T16" fmla="*/ 2147483647 w 177"/>
              <a:gd name="T17" fmla="*/ 2147483647 h 164"/>
              <a:gd name="T18" fmla="*/ 2147483647 w 177"/>
              <a:gd name="T19" fmla="*/ 2147483647 h 164"/>
              <a:gd name="T20" fmla="*/ 2147483647 w 177"/>
              <a:gd name="T21" fmla="*/ 2147483647 h 164"/>
              <a:gd name="T22" fmla="*/ 2147483647 w 177"/>
              <a:gd name="T23" fmla="*/ 0 h 164"/>
              <a:gd name="T24" fmla="*/ 2147483647 w 177"/>
              <a:gd name="T25" fmla="*/ 2147483647 h 164"/>
              <a:gd name="T26" fmla="*/ 2147483647 w 177"/>
              <a:gd name="T27" fmla="*/ 2147483647 h 164"/>
              <a:gd name="T28" fmla="*/ 2147483647 w 177"/>
              <a:gd name="T29" fmla="*/ 2147483647 h 164"/>
              <a:gd name="T30" fmla="*/ 2147483647 w 177"/>
              <a:gd name="T31" fmla="*/ 2147483647 h 164"/>
              <a:gd name="T32" fmla="*/ 2147483647 w 177"/>
              <a:gd name="T33" fmla="*/ 2147483647 h 164"/>
              <a:gd name="T34" fmla="*/ 2147483647 w 177"/>
              <a:gd name="T35" fmla="*/ 2147483647 h 164"/>
              <a:gd name="T36" fmla="*/ 2147483647 w 177"/>
              <a:gd name="T37" fmla="*/ 2147483647 h 164"/>
              <a:gd name="T38" fmla="*/ 2147483647 w 177"/>
              <a:gd name="T39" fmla="*/ 2147483647 h 164"/>
              <a:gd name="T40" fmla="*/ 2147483647 w 177"/>
              <a:gd name="T41" fmla="*/ 2147483647 h 164"/>
              <a:gd name="T42" fmla="*/ 2147483647 w 177"/>
              <a:gd name="T43" fmla="*/ 2147483647 h 164"/>
              <a:gd name="T44" fmla="*/ 2147483647 w 177"/>
              <a:gd name="T45" fmla="*/ 2147483647 h 164"/>
              <a:gd name="T46" fmla="*/ 2147483647 w 177"/>
              <a:gd name="T47" fmla="*/ 2147483647 h 164"/>
              <a:gd name="T48" fmla="*/ 2147483647 w 177"/>
              <a:gd name="T49" fmla="*/ 2147483647 h 164"/>
              <a:gd name="T50" fmla="*/ 2147483647 w 177"/>
              <a:gd name="T51" fmla="*/ 2147483647 h 164"/>
              <a:gd name="T52" fmla="*/ 2147483647 w 177"/>
              <a:gd name="T53" fmla="*/ 2147483647 h 164"/>
              <a:gd name="T54" fmla="*/ 2147483647 w 177"/>
              <a:gd name="T55" fmla="*/ 2147483647 h 164"/>
              <a:gd name="T56" fmla="*/ 2147483647 w 177"/>
              <a:gd name="T57" fmla="*/ 2147483647 h 164"/>
              <a:gd name="T58" fmla="*/ 2147483647 w 177"/>
              <a:gd name="T59" fmla="*/ 0 h 164"/>
              <a:gd name="T60" fmla="*/ 2147483647 w 177"/>
              <a:gd name="T61" fmla="*/ 2147483647 h 164"/>
              <a:gd name="T62" fmla="*/ 2147483647 w 177"/>
              <a:gd name="T63" fmla="*/ 2147483647 h 164"/>
              <a:gd name="T64" fmla="*/ 2147483647 w 177"/>
              <a:gd name="T65" fmla="*/ 2147483647 h 164"/>
              <a:gd name="T66" fmla="*/ 2147483647 w 177"/>
              <a:gd name="T67" fmla="*/ 2147483647 h 164"/>
              <a:gd name="T68" fmla="*/ 2147483647 w 177"/>
              <a:gd name="T69" fmla="*/ 2147483647 h 164"/>
              <a:gd name="T70" fmla="*/ 2147483647 w 177"/>
              <a:gd name="T71" fmla="*/ 2147483647 h 164"/>
              <a:gd name="T72" fmla="*/ 2147483647 w 177"/>
              <a:gd name="T73" fmla="*/ 2147483647 h 164"/>
              <a:gd name="T74" fmla="*/ 2147483647 w 177"/>
              <a:gd name="T75" fmla="*/ 2147483647 h 164"/>
              <a:gd name="T76" fmla="*/ 2147483647 w 177"/>
              <a:gd name="T77" fmla="*/ 2147483647 h 164"/>
              <a:gd name="T78" fmla="*/ 2147483647 w 177"/>
              <a:gd name="T79" fmla="*/ 2147483647 h 164"/>
              <a:gd name="T80" fmla="*/ 2147483647 w 177"/>
              <a:gd name="T81" fmla="*/ 2147483647 h 16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7"/>
              <a:gd name="T124" fmla="*/ 0 h 164"/>
              <a:gd name="T125" fmla="*/ 177 w 177"/>
              <a:gd name="T126" fmla="*/ 164 h 16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7" h="164">
                <a:moveTo>
                  <a:pt x="31" y="94"/>
                </a:moveTo>
                <a:cubicBezTo>
                  <a:pt x="19" y="94"/>
                  <a:pt x="19" y="94"/>
                  <a:pt x="19" y="94"/>
                </a:cubicBezTo>
                <a:cubicBezTo>
                  <a:pt x="9" y="94"/>
                  <a:pt x="1" y="89"/>
                  <a:pt x="1" y="79"/>
                </a:cubicBezTo>
                <a:cubicBezTo>
                  <a:pt x="1" y="72"/>
                  <a:pt x="0" y="47"/>
                  <a:pt x="12" y="47"/>
                </a:cubicBezTo>
                <a:cubicBezTo>
                  <a:pt x="14" y="47"/>
                  <a:pt x="24" y="55"/>
                  <a:pt x="36" y="55"/>
                </a:cubicBezTo>
                <a:cubicBezTo>
                  <a:pt x="40" y="55"/>
                  <a:pt x="44" y="54"/>
                  <a:pt x="48" y="52"/>
                </a:cubicBezTo>
                <a:cubicBezTo>
                  <a:pt x="48" y="54"/>
                  <a:pt x="48" y="57"/>
                  <a:pt x="48" y="59"/>
                </a:cubicBezTo>
                <a:cubicBezTo>
                  <a:pt x="48" y="67"/>
                  <a:pt x="50" y="75"/>
                  <a:pt x="55" y="82"/>
                </a:cubicBezTo>
                <a:cubicBezTo>
                  <a:pt x="46" y="82"/>
                  <a:pt x="37" y="86"/>
                  <a:pt x="31" y="94"/>
                </a:cubicBezTo>
                <a:close/>
                <a:moveTo>
                  <a:pt x="36" y="47"/>
                </a:moveTo>
                <a:cubicBezTo>
                  <a:pt x="23" y="47"/>
                  <a:pt x="12" y="36"/>
                  <a:pt x="12" y="23"/>
                </a:cubicBezTo>
                <a:cubicBezTo>
                  <a:pt x="12" y="10"/>
                  <a:pt x="23" y="0"/>
                  <a:pt x="36" y="0"/>
                </a:cubicBezTo>
                <a:cubicBezTo>
                  <a:pt x="49" y="0"/>
                  <a:pt x="59" y="10"/>
                  <a:pt x="59" y="23"/>
                </a:cubicBezTo>
                <a:cubicBezTo>
                  <a:pt x="59" y="36"/>
                  <a:pt x="49" y="47"/>
                  <a:pt x="36" y="47"/>
                </a:cubicBezTo>
                <a:close/>
                <a:moveTo>
                  <a:pt x="129" y="164"/>
                </a:moveTo>
                <a:cubicBezTo>
                  <a:pt x="49" y="164"/>
                  <a:pt x="49" y="164"/>
                  <a:pt x="49" y="164"/>
                </a:cubicBezTo>
                <a:cubicBezTo>
                  <a:pt x="34" y="164"/>
                  <a:pt x="24" y="155"/>
                  <a:pt x="24" y="140"/>
                </a:cubicBezTo>
                <a:cubicBezTo>
                  <a:pt x="24" y="120"/>
                  <a:pt x="29" y="88"/>
                  <a:pt x="56" y="88"/>
                </a:cubicBezTo>
                <a:cubicBezTo>
                  <a:pt x="59" y="88"/>
                  <a:pt x="70" y="101"/>
                  <a:pt x="89" y="101"/>
                </a:cubicBezTo>
                <a:cubicBezTo>
                  <a:pt x="107" y="101"/>
                  <a:pt x="118" y="88"/>
                  <a:pt x="121" y="88"/>
                </a:cubicBezTo>
                <a:cubicBezTo>
                  <a:pt x="148" y="88"/>
                  <a:pt x="153" y="120"/>
                  <a:pt x="153" y="140"/>
                </a:cubicBezTo>
                <a:cubicBezTo>
                  <a:pt x="153" y="155"/>
                  <a:pt x="143" y="164"/>
                  <a:pt x="129" y="164"/>
                </a:cubicBezTo>
                <a:close/>
                <a:moveTo>
                  <a:pt x="89" y="94"/>
                </a:moveTo>
                <a:cubicBezTo>
                  <a:pt x="69" y="94"/>
                  <a:pt x="53" y="78"/>
                  <a:pt x="53" y="59"/>
                </a:cubicBezTo>
                <a:cubicBezTo>
                  <a:pt x="53" y="39"/>
                  <a:pt x="69" y="23"/>
                  <a:pt x="89" y="23"/>
                </a:cubicBezTo>
                <a:cubicBezTo>
                  <a:pt x="108" y="23"/>
                  <a:pt x="124" y="39"/>
                  <a:pt x="124" y="59"/>
                </a:cubicBezTo>
                <a:cubicBezTo>
                  <a:pt x="124" y="78"/>
                  <a:pt x="108" y="94"/>
                  <a:pt x="89" y="94"/>
                </a:cubicBezTo>
                <a:close/>
                <a:moveTo>
                  <a:pt x="141" y="47"/>
                </a:moveTo>
                <a:cubicBezTo>
                  <a:pt x="128" y="47"/>
                  <a:pt x="118" y="36"/>
                  <a:pt x="118" y="23"/>
                </a:cubicBezTo>
                <a:cubicBezTo>
                  <a:pt x="118" y="10"/>
                  <a:pt x="128" y="0"/>
                  <a:pt x="141" y="0"/>
                </a:cubicBezTo>
                <a:cubicBezTo>
                  <a:pt x="154" y="0"/>
                  <a:pt x="165" y="10"/>
                  <a:pt x="165" y="23"/>
                </a:cubicBezTo>
                <a:cubicBezTo>
                  <a:pt x="165" y="36"/>
                  <a:pt x="154" y="47"/>
                  <a:pt x="141" y="47"/>
                </a:cubicBezTo>
                <a:close/>
                <a:moveTo>
                  <a:pt x="159" y="94"/>
                </a:moveTo>
                <a:cubicBezTo>
                  <a:pt x="146" y="94"/>
                  <a:pt x="146" y="94"/>
                  <a:pt x="146" y="94"/>
                </a:cubicBezTo>
                <a:cubicBezTo>
                  <a:pt x="140" y="86"/>
                  <a:pt x="132" y="82"/>
                  <a:pt x="122" y="82"/>
                </a:cubicBezTo>
                <a:cubicBezTo>
                  <a:pt x="127" y="75"/>
                  <a:pt x="130" y="67"/>
                  <a:pt x="130" y="59"/>
                </a:cubicBezTo>
                <a:cubicBezTo>
                  <a:pt x="130" y="57"/>
                  <a:pt x="129" y="54"/>
                  <a:pt x="129" y="52"/>
                </a:cubicBezTo>
                <a:cubicBezTo>
                  <a:pt x="133" y="54"/>
                  <a:pt x="137" y="55"/>
                  <a:pt x="141" y="55"/>
                </a:cubicBezTo>
                <a:cubicBezTo>
                  <a:pt x="154" y="55"/>
                  <a:pt x="163" y="47"/>
                  <a:pt x="165" y="47"/>
                </a:cubicBezTo>
                <a:cubicBezTo>
                  <a:pt x="177" y="47"/>
                  <a:pt x="177" y="72"/>
                  <a:pt x="177" y="79"/>
                </a:cubicBezTo>
                <a:cubicBezTo>
                  <a:pt x="177" y="89"/>
                  <a:pt x="168" y="94"/>
                  <a:pt x="159" y="94"/>
                </a:cubicBezTo>
                <a:close/>
              </a:path>
            </a:pathLst>
          </a:custGeom>
          <a:solidFill>
            <a:schemeClr val="bg1"/>
          </a:solidFill>
          <a:ln>
            <a:noFill/>
          </a:ln>
        </p:spPr>
        <p:txBody>
          <a:bodyPr lIns="90170" tIns="46990" rIns="90170" bIns="46990"/>
          <a:lstStyle/>
          <a:p>
            <a:endParaRPr lang="zh-CN" altLang="en-US" dirty="0">
              <a:solidFill>
                <a:schemeClr val="tx1">
                  <a:lumMod val="75000"/>
                  <a:lumOff val="25000"/>
                </a:schemeClr>
              </a:solidFill>
              <a:cs typeface="+mn-ea"/>
              <a:sym typeface="+mn-lt"/>
            </a:endParaRPr>
          </a:p>
        </p:txBody>
      </p:sp>
      <p:sp>
        <p:nvSpPr>
          <p:cNvPr id="39" name="Oval 4"/>
          <p:cNvSpPr>
            <a:spLocks noChangeArrowheads="1"/>
          </p:cNvSpPr>
          <p:nvPr/>
        </p:nvSpPr>
        <p:spPr bwMode="auto">
          <a:xfrm rot="2700000">
            <a:off x="1509071" y="2218188"/>
            <a:ext cx="951437" cy="940925"/>
          </a:xfrm>
          <a:prstGeom prst="roundRect">
            <a:avLst/>
          </a:prstGeom>
          <a:solidFill>
            <a:srgbClr val="4F97CD"/>
          </a:solidFill>
          <a:ln>
            <a:noFill/>
          </a:ln>
          <a:effectLst>
            <a:outerShdw blurRad="190500" dist="38100" dir="2700000" algn="tl" rotWithShape="0">
              <a:prstClr val="black">
                <a:alpha val="20000"/>
              </a:prstClr>
            </a:outerShdw>
          </a:effectLst>
        </p:spPr>
        <p:txBody>
          <a:bodyPr lIns="0" tIns="0" rIns="0" bIns="0"/>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pPr>
            <a:endParaRPr lang="zh-CN" altLang="zh-CN" sz="2800" dirty="0">
              <a:solidFill>
                <a:schemeClr val="tx1">
                  <a:lumMod val="75000"/>
                  <a:lumOff val="25000"/>
                </a:schemeClr>
              </a:solidFill>
              <a:latin typeface="+mn-lt"/>
              <a:ea typeface="+mn-ea"/>
              <a:cs typeface="+mn-ea"/>
              <a:sym typeface="+mn-lt"/>
            </a:endParaRPr>
          </a:p>
        </p:txBody>
      </p:sp>
      <p:sp>
        <p:nvSpPr>
          <p:cNvPr id="40" name="Freeform 8"/>
          <p:cNvSpPr>
            <a:spLocks noEditPoints="1" noChangeArrowheads="1"/>
          </p:cNvSpPr>
          <p:nvPr/>
        </p:nvSpPr>
        <p:spPr bwMode="auto">
          <a:xfrm>
            <a:off x="1812845" y="2443933"/>
            <a:ext cx="343888" cy="506756"/>
          </a:xfrm>
          <a:custGeom>
            <a:avLst/>
            <a:gdLst>
              <a:gd name="T0" fmla="*/ 2147483647 w 94"/>
              <a:gd name="T1" fmla="*/ 2147483647 h 140"/>
              <a:gd name="T2" fmla="*/ 2147483647 w 94"/>
              <a:gd name="T3" fmla="*/ 2147483647 h 140"/>
              <a:gd name="T4" fmla="*/ 2147483647 w 94"/>
              <a:gd name="T5" fmla="*/ 2147483647 h 140"/>
              <a:gd name="T6" fmla="*/ 2147483647 w 94"/>
              <a:gd name="T7" fmla="*/ 2147483647 h 140"/>
              <a:gd name="T8" fmla="*/ 2147483647 w 94"/>
              <a:gd name="T9" fmla="*/ 2147483647 h 140"/>
              <a:gd name="T10" fmla="*/ 2147483647 w 94"/>
              <a:gd name="T11" fmla="*/ 2147483647 h 140"/>
              <a:gd name="T12" fmla="*/ 0 w 94"/>
              <a:gd name="T13" fmla="*/ 2147483647 h 140"/>
              <a:gd name="T14" fmla="*/ 2147483647 w 94"/>
              <a:gd name="T15" fmla="*/ 2147483647 h 140"/>
              <a:gd name="T16" fmla="*/ 2147483647 w 94"/>
              <a:gd name="T17" fmla="*/ 2147483647 h 140"/>
              <a:gd name="T18" fmla="*/ 0 w 94"/>
              <a:gd name="T19" fmla="*/ 2147483647 h 140"/>
              <a:gd name="T20" fmla="*/ 2147483647 w 94"/>
              <a:gd name="T21" fmla="*/ 0 h 140"/>
              <a:gd name="T22" fmla="*/ 2147483647 w 94"/>
              <a:gd name="T23" fmla="*/ 2147483647 h 140"/>
              <a:gd name="T24" fmla="*/ 2147483647 w 94"/>
              <a:gd name="T25" fmla="*/ 2147483647 h 140"/>
              <a:gd name="T26" fmla="*/ 2147483647 w 94"/>
              <a:gd name="T27" fmla="*/ 2147483647 h 140"/>
              <a:gd name="T28" fmla="*/ 2147483647 w 94"/>
              <a:gd name="T29" fmla="*/ 2147483647 h 140"/>
              <a:gd name="T30" fmla="*/ 2147483647 w 94"/>
              <a:gd name="T31" fmla="*/ 2147483647 h 140"/>
              <a:gd name="T32" fmla="*/ 2147483647 w 94"/>
              <a:gd name="T33" fmla="*/ 2147483647 h 140"/>
              <a:gd name="T34" fmla="*/ 2147483647 w 94"/>
              <a:gd name="T35" fmla="*/ 2147483647 h 140"/>
              <a:gd name="T36" fmla="*/ 2147483647 w 94"/>
              <a:gd name="T37" fmla="*/ 2147483647 h 140"/>
              <a:gd name="T38" fmla="*/ 2147483647 w 94"/>
              <a:gd name="T39" fmla="*/ 2147483647 h 140"/>
              <a:gd name="T40" fmla="*/ 2147483647 w 94"/>
              <a:gd name="T41" fmla="*/ 2147483647 h 140"/>
              <a:gd name="T42" fmla="*/ 2147483647 w 94"/>
              <a:gd name="T43" fmla="*/ 2147483647 h 140"/>
              <a:gd name="T44" fmla="*/ 2147483647 w 94"/>
              <a:gd name="T45" fmla="*/ 2147483647 h 140"/>
              <a:gd name="T46" fmla="*/ 2147483647 w 94"/>
              <a:gd name="T47" fmla="*/ 2147483647 h 140"/>
              <a:gd name="T48" fmla="*/ 2147483647 w 94"/>
              <a:gd name="T49" fmla="*/ 2147483647 h 140"/>
              <a:gd name="T50" fmla="*/ 2147483647 w 94"/>
              <a:gd name="T51" fmla="*/ 2147483647 h 140"/>
              <a:gd name="T52" fmla="*/ 2147483647 w 94"/>
              <a:gd name="T53" fmla="*/ 2147483647 h 140"/>
              <a:gd name="T54" fmla="*/ 2147483647 w 94"/>
              <a:gd name="T55" fmla="*/ 2147483647 h 140"/>
              <a:gd name="T56" fmla="*/ 2147483647 w 94"/>
              <a:gd name="T57" fmla="*/ 2147483647 h 140"/>
              <a:gd name="T58" fmla="*/ 2147483647 w 94"/>
              <a:gd name="T59" fmla="*/ 2147483647 h 140"/>
              <a:gd name="T60" fmla="*/ 2147483647 w 94"/>
              <a:gd name="T61" fmla="*/ 2147483647 h 140"/>
              <a:gd name="T62" fmla="*/ 2147483647 w 94"/>
              <a:gd name="T63" fmla="*/ 2147483647 h 140"/>
              <a:gd name="T64" fmla="*/ 2147483647 w 94"/>
              <a:gd name="T65" fmla="*/ 2147483647 h 140"/>
              <a:gd name="T66" fmla="*/ 2147483647 w 94"/>
              <a:gd name="T67" fmla="*/ 2147483647 h 140"/>
              <a:gd name="T68" fmla="*/ 2147483647 w 94"/>
              <a:gd name="T69" fmla="*/ 2147483647 h 14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94"/>
              <a:gd name="T106" fmla="*/ 0 h 140"/>
              <a:gd name="T107" fmla="*/ 94 w 94"/>
              <a:gd name="T108" fmla="*/ 140 h 14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94" h="140">
                <a:moveTo>
                  <a:pt x="85" y="44"/>
                </a:moveTo>
                <a:cubicBezTo>
                  <a:pt x="84" y="77"/>
                  <a:pt x="61" y="85"/>
                  <a:pt x="45" y="90"/>
                </a:cubicBezTo>
                <a:cubicBezTo>
                  <a:pt x="31" y="94"/>
                  <a:pt x="26" y="96"/>
                  <a:pt x="26" y="105"/>
                </a:cubicBezTo>
                <a:cubicBezTo>
                  <a:pt x="26" y="108"/>
                  <a:pt x="26" y="108"/>
                  <a:pt x="26" y="108"/>
                </a:cubicBezTo>
                <a:cubicBezTo>
                  <a:pt x="31" y="111"/>
                  <a:pt x="35" y="116"/>
                  <a:pt x="35" y="123"/>
                </a:cubicBezTo>
                <a:cubicBezTo>
                  <a:pt x="35" y="132"/>
                  <a:pt x="27" y="140"/>
                  <a:pt x="17" y="140"/>
                </a:cubicBezTo>
                <a:cubicBezTo>
                  <a:pt x="8" y="140"/>
                  <a:pt x="0" y="132"/>
                  <a:pt x="0" y="123"/>
                </a:cubicBezTo>
                <a:cubicBezTo>
                  <a:pt x="0" y="116"/>
                  <a:pt x="3" y="111"/>
                  <a:pt x="9" y="108"/>
                </a:cubicBezTo>
                <a:cubicBezTo>
                  <a:pt x="9" y="33"/>
                  <a:pt x="9" y="33"/>
                  <a:pt x="9" y="33"/>
                </a:cubicBezTo>
                <a:cubicBezTo>
                  <a:pt x="3" y="29"/>
                  <a:pt x="0" y="24"/>
                  <a:pt x="0" y="17"/>
                </a:cubicBezTo>
                <a:cubicBezTo>
                  <a:pt x="0" y="8"/>
                  <a:pt x="8" y="0"/>
                  <a:pt x="17" y="0"/>
                </a:cubicBezTo>
                <a:cubicBezTo>
                  <a:pt x="27" y="0"/>
                  <a:pt x="35" y="8"/>
                  <a:pt x="35" y="17"/>
                </a:cubicBezTo>
                <a:cubicBezTo>
                  <a:pt x="35" y="24"/>
                  <a:pt x="31" y="29"/>
                  <a:pt x="26" y="33"/>
                </a:cubicBezTo>
                <a:cubicBezTo>
                  <a:pt x="26" y="78"/>
                  <a:pt x="26" y="78"/>
                  <a:pt x="26" y="78"/>
                </a:cubicBezTo>
                <a:cubicBezTo>
                  <a:pt x="31" y="76"/>
                  <a:pt x="36" y="74"/>
                  <a:pt x="40" y="73"/>
                </a:cubicBezTo>
                <a:cubicBezTo>
                  <a:pt x="57" y="67"/>
                  <a:pt x="67" y="63"/>
                  <a:pt x="67" y="44"/>
                </a:cubicBezTo>
                <a:cubicBezTo>
                  <a:pt x="62" y="41"/>
                  <a:pt x="58" y="36"/>
                  <a:pt x="58" y="29"/>
                </a:cubicBezTo>
                <a:cubicBezTo>
                  <a:pt x="58" y="19"/>
                  <a:pt x="66" y="11"/>
                  <a:pt x="76" y="11"/>
                </a:cubicBezTo>
                <a:cubicBezTo>
                  <a:pt x="86" y="11"/>
                  <a:pt x="94" y="19"/>
                  <a:pt x="94" y="29"/>
                </a:cubicBezTo>
                <a:cubicBezTo>
                  <a:pt x="94" y="36"/>
                  <a:pt x="90" y="41"/>
                  <a:pt x="85" y="44"/>
                </a:cubicBezTo>
                <a:close/>
                <a:moveTo>
                  <a:pt x="17" y="9"/>
                </a:moveTo>
                <a:cubicBezTo>
                  <a:pt x="13" y="9"/>
                  <a:pt x="9" y="12"/>
                  <a:pt x="9" y="17"/>
                </a:cubicBezTo>
                <a:cubicBezTo>
                  <a:pt x="9" y="22"/>
                  <a:pt x="13" y="26"/>
                  <a:pt x="17" y="26"/>
                </a:cubicBezTo>
                <a:cubicBezTo>
                  <a:pt x="22" y="26"/>
                  <a:pt x="26" y="22"/>
                  <a:pt x="26" y="17"/>
                </a:cubicBezTo>
                <a:cubicBezTo>
                  <a:pt x="26" y="12"/>
                  <a:pt x="22" y="9"/>
                  <a:pt x="17" y="9"/>
                </a:cubicBezTo>
                <a:close/>
                <a:moveTo>
                  <a:pt x="17" y="114"/>
                </a:moveTo>
                <a:cubicBezTo>
                  <a:pt x="13" y="114"/>
                  <a:pt x="9" y="118"/>
                  <a:pt x="9" y="123"/>
                </a:cubicBezTo>
                <a:cubicBezTo>
                  <a:pt x="9" y="128"/>
                  <a:pt x="13" y="132"/>
                  <a:pt x="17" y="132"/>
                </a:cubicBezTo>
                <a:cubicBezTo>
                  <a:pt x="22" y="132"/>
                  <a:pt x="26" y="128"/>
                  <a:pt x="26" y="123"/>
                </a:cubicBezTo>
                <a:cubicBezTo>
                  <a:pt x="26" y="118"/>
                  <a:pt x="22" y="114"/>
                  <a:pt x="17" y="114"/>
                </a:cubicBezTo>
                <a:close/>
                <a:moveTo>
                  <a:pt x="76" y="20"/>
                </a:moveTo>
                <a:cubicBezTo>
                  <a:pt x="71" y="20"/>
                  <a:pt x="67" y="24"/>
                  <a:pt x="67" y="29"/>
                </a:cubicBezTo>
                <a:cubicBezTo>
                  <a:pt x="67" y="34"/>
                  <a:pt x="71" y="38"/>
                  <a:pt x="76" y="38"/>
                </a:cubicBezTo>
                <a:cubicBezTo>
                  <a:pt x="81" y="38"/>
                  <a:pt x="85" y="34"/>
                  <a:pt x="85" y="29"/>
                </a:cubicBezTo>
                <a:cubicBezTo>
                  <a:pt x="85" y="24"/>
                  <a:pt x="81" y="20"/>
                  <a:pt x="76" y="20"/>
                </a:cubicBezTo>
                <a:close/>
              </a:path>
            </a:pathLst>
          </a:custGeom>
          <a:solidFill>
            <a:srgbClr val="F4F5F7"/>
          </a:solidFill>
          <a:ln>
            <a:noFill/>
          </a:ln>
        </p:spPr>
        <p:txBody>
          <a:bodyPr/>
          <a:lstStyle/>
          <a:p>
            <a:endParaRPr lang="zh-CN" altLang="en-US" dirty="0">
              <a:solidFill>
                <a:schemeClr val="tx1">
                  <a:lumMod val="75000"/>
                  <a:lumOff val="25000"/>
                </a:schemeClr>
              </a:solidFill>
              <a:cs typeface="+mn-ea"/>
              <a:sym typeface="+mn-lt"/>
            </a:endParaRPr>
          </a:p>
        </p:txBody>
      </p:sp>
      <p:sp>
        <p:nvSpPr>
          <p:cNvPr id="41" name="Oval 10"/>
          <p:cNvSpPr>
            <a:spLocks noChangeArrowheads="1"/>
          </p:cNvSpPr>
          <p:nvPr/>
        </p:nvSpPr>
        <p:spPr bwMode="auto">
          <a:xfrm rot="2700000">
            <a:off x="7038097" y="2218188"/>
            <a:ext cx="951438" cy="940925"/>
          </a:xfrm>
          <a:prstGeom prst="roundRect">
            <a:avLst/>
          </a:prstGeom>
          <a:solidFill>
            <a:srgbClr val="4F97CD"/>
          </a:solidFill>
          <a:ln>
            <a:noFill/>
          </a:ln>
          <a:effectLst>
            <a:outerShdw blurRad="190500" dist="38100" dir="2700000" algn="tl" rotWithShape="0">
              <a:prstClr val="black">
                <a:alpha val="20000"/>
              </a:prstClr>
            </a:outerShdw>
          </a:effectLst>
        </p:spPr>
        <p:txBody>
          <a:bodyPr lIns="0" tIns="0" rIns="0" bIns="0"/>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1" hangingPunct="1">
              <a:buFont typeface="Arial" panose="020B0604020202020204" pitchFamily="34" charset="0"/>
              <a:buNone/>
            </a:pPr>
            <a:endParaRPr lang="zh-CN" altLang="zh-CN" sz="2800" dirty="0">
              <a:solidFill>
                <a:schemeClr val="tx1">
                  <a:lumMod val="75000"/>
                  <a:lumOff val="25000"/>
                </a:schemeClr>
              </a:solidFill>
              <a:latin typeface="+mn-lt"/>
              <a:ea typeface="+mn-ea"/>
              <a:cs typeface="+mn-ea"/>
              <a:sym typeface="+mn-lt"/>
            </a:endParaRPr>
          </a:p>
        </p:txBody>
      </p:sp>
      <p:sp>
        <p:nvSpPr>
          <p:cNvPr id="42" name="Freeform 11"/>
          <p:cNvSpPr>
            <a:spLocks noEditPoints="1" noChangeArrowheads="1"/>
          </p:cNvSpPr>
          <p:nvPr/>
        </p:nvSpPr>
        <p:spPr bwMode="auto">
          <a:xfrm>
            <a:off x="7296914" y="2483658"/>
            <a:ext cx="434189" cy="427305"/>
          </a:xfrm>
          <a:custGeom>
            <a:avLst/>
            <a:gdLst>
              <a:gd name="T0" fmla="*/ 2147483647 w 152"/>
              <a:gd name="T1" fmla="*/ 2147483647 h 152"/>
              <a:gd name="T2" fmla="*/ 2147483647 w 152"/>
              <a:gd name="T3" fmla="*/ 2147483647 h 152"/>
              <a:gd name="T4" fmla="*/ 2147483647 w 152"/>
              <a:gd name="T5" fmla="*/ 2147483647 h 152"/>
              <a:gd name="T6" fmla="*/ 2147483647 w 152"/>
              <a:gd name="T7" fmla="*/ 2147483647 h 152"/>
              <a:gd name="T8" fmla="*/ 0 w 152"/>
              <a:gd name="T9" fmla="*/ 2147483647 h 152"/>
              <a:gd name="T10" fmla="*/ 2147483647 w 152"/>
              <a:gd name="T11" fmla="*/ 0 h 152"/>
              <a:gd name="T12" fmla="*/ 2147483647 w 152"/>
              <a:gd name="T13" fmla="*/ 2147483647 h 152"/>
              <a:gd name="T14" fmla="*/ 2147483647 w 152"/>
              <a:gd name="T15" fmla="*/ 2147483647 h 152"/>
              <a:gd name="T16" fmla="*/ 2147483647 w 152"/>
              <a:gd name="T17" fmla="*/ 2147483647 h 152"/>
              <a:gd name="T18" fmla="*/ 2147483647 w 152"/>
              <a:gd name="T19" fmla="*/ 2147483647 h 152"/>
              <a:gd name="T20" fmla="*/ 2147483647 w 152"/>
              <a:gd name="T21" fmla="*/ 2147483647 h 152"/>
              <a:gd name="T22" fmla="*/ 2147483647 w 152"/>
              <a:gd name="T23" fmla="*/ 2147483647 h 152"/>
              <a:gd name="T24" fmla="*/ 2147483647 w 152"/>
              <a:gd name="T25" fmla="*/ 2147483647 h 152"/>
              <a:gd name="T26" fmla="*/ 2147483647 w 152"/>
              <a:gd name="T27" fmla="*/ 2147483647 h 152"/>
              <a:gd name="T28" fmla="*/ 2147483647 w 152"/>
              <a:gd name="T29" fmla="*/ 2147483647 h 152"/>
              <a:gd name="T30" fmla="*/ 2147483647 w 152"/>
              <a:gd name="T31" fmla="*/ 2147483647 h 15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52"/>
              <a:gd name="T49" fmla="*/ 0 h 152"/>
              <a:gd name="T50" fmla="*/ 152 w 152"/>
              <a:gd name="T51" fmla="*/ 152 h 15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52" h="152">
                <a:moveTo>
                  <a:pt x="141" y="152"/>
                </a:moveTo>
                <a:cubicBezTo>
                  <a:pt x="138" y="152"/>
                  <a:pt x="135" y="151"/>
                  <a:pt x="132" y="148"/>
                </a:cubicBezTo>
                <a:cubicBezTo>
                  <a:pt x="101" y="117"/>
                  <a:pt x="101" y="117"/>
                  <a:pt x="101" y="117"/>
                </a:cubicBezTo>
                <a:cubicBezTo>
                  <a:pt x="90" y="124"/>
                  <a:pt x="78" y="128"/>
                  <a:pt x="65" y="128"/>
                </a:cubicBezTo>
                <a:cubicBezTo>
                  <a:pt x="29" y="128"/>
                  <a:pt x="0" y="100"/>
                  <a:pt x="0" y="64"/>
                </a:cubicBezTo>
                <a:cubicBezTo>
                  <a:pt x="0" y="28"/>
                  <a:pt x="29" y="0"/>
                  <a:pt x="65" y="0"/>
                </a:cubicBezTo>
                <a:cubicBezTo>
                  <a:pt x="100" y="0"/>
                  <a:pt x="129" y="28"/>
                  <a:pt x="129" y="64"/>
                </a:cubicBezTo>
                <a:cubicBezTo>
                  <a:pt x="129" y="77"/>
                  <a:pt x="125" y="90"/>
                  <a:pt x="118" y="100"/>
                </a:cubicBezTo>
                <a:cubicBezTo>
                  <a:pt x="149" y="132"/>
                  <a:pt x="149" y="132"/>
                  <a:pt x="149" y="132"/>
                </a:cubicBezTo>
                <a:cubicBezTo>
                  <a:pt x="151" y="134"/>
                  <a:pt x="152" y="137"/>
                  <a:pt x="152" y="140"/>
                </a:cubicBezTo>
                <a:cubicBezTo>
                  <a:pt x="152" y="147"/>
                  <a:pt x="147" y="152"/>
                  <a:pt x="141" y="152"/>
                </a:cubicBezTo>
                <a:close/>
                <a:moveTo>
                  <a:pt x="65" y="23"/>
                </a:moveTo>
                <a:cubicBezTo>
                  <a:pt x="42" y="23"/>
                  <a:pt x="24" y="41"/>
                  <a:pt x="24" y="64"/>
                </a:cubicBezTo>
                <a:cubicBezTo>
                  <a:pt x="24" y="87"/>
                  <a:pt x="42" y="105"/>
                  <a:pt x="65" y="105"/>
                </a:cubicBezTo>
                <a:cubicBezTo>
                  <a:pt x="87" y="105"/>
                  <a:pt x="106" y="87"/>
                  <a:pt x="106" y="64"/>
                </a:cubicBezTo>
                <a:cubicBezTo>
                  <a:pt x="106" y="41"/>
                  <a:pt x="87" y="23"/>
                  <a:pt x="65" y="23"/>
                </a:cubicBezTo>
                <a:close/>
              </a:path>
            </a:pathLst>
          </a:custGeom>
          <a:solidFill>
            <a:srgbClr val="F4F5F7"/>
          </a:solidFill>
          <a:ln>
            <a:noFill/>
          </a:ln>
        </p:spPr>
        <p:txBody>
          <a:bodyPr/>
          <a:lstStyle/>
          <a:p>
            <a:endParaRPr lang="zh-CN" altLang="en-US" dirty="0">
              <a:solidFill>
                <a:schemeClr val="tx1">
                  <a:lumMod val="75000"/>
                  <a:lumOff val="25000"/>
                </a:schemeClr>
              </a:solidFill>
              <a:cs typeface="+mn-ea"/>
              <a:sym typeface="+mn-lt"/>
            </a:endParaRPr>
          </a:p>
        </p:txBody>
      </p:sp>
      <p:grpSp>
        <p:nvGrpSpPr>
          <p:cNvPr id="43" name="组合 42"/>
          <p:cNvGrpSpPr/>
          <p:nvPr/>
        </p:nvGrpSpPr>
        <p:grpSpPr>
          <a:xfrm>
            <a:off x="1155112" y="3779645"/>
            <a:ext cx="1972963" cy="1031789"/>
            <a:chOff x="1155112" y="3416788"/>
            <a:chExt cx="1972963" cy="1031789"/>
          </a:xfrm>
        </p:grpSpPr>
        <p:sp>
          <p:nvSpPr>
            <p:cNvPr id="44" name="TextBox 76"/>
            <p:cNvSpPr txBox="1"/>
            <p:nvPr/>
          </p:nvSpPr>
          <p:spPr>
            <a:xfrm>
              <a:off x="1346882" y="3416788"/>
              <a:ext cx="1737360" cy="645160"/>
            </a:xfrm>
            <a:prstGeom prst="rect">
              <a:avLst/>
            </a:prstGeom>
            <a:noFill/>
          </p:spPr>
          <p:txBody>
            <a:bodyPr wrap="square" rtlCol="0">
              <a:spAutoFit/>
            </a:bodyPr>
            <a:lstStyle/>
            <a:p>
              <a:pPr algn="ctr"/>
              <a:r>
                <a:rPr lang="zh-CN" altLang="en-US" b="1" dirty="0">
                  <a:solidFill>
                    <a:schemeClr val="tx1">
                      <a:lumMod val="75000"/>
                      <a:lumOff val="25000"/>
                    </a:schemeClr>
                  </a:solidFill>
                  <a:cs typeface="+mn-ea"/>
                  <a:sym typeface="+mn-lt"/>
                </a:rPr>
                <a:t>Preparatory stage</a:t>
              </a:r>
              <a:endParaRPr lang="zh-CN" altLang="en-US" b="1" dirty="0">
                <a:solidFill>
                  <a:schemeClr val="tx1">
                    <a:lumMod val="75000"/>
                    <a:lumOff val="25000"/>
                  </a:schemeClr>
                </a:solidFill>
                <a:cs typeface="+mn-ea"/>
                <a:sym typeface="+mn-lt"/>
              </a:endParaRPr>
            </a:p>
          </p:txBody>
        </p:sp>
        <p:sp>
          <p:nvSpPr>
            <p:cNvPr id="45" name="文本框 44"/>
            <p:cNvSpPr txBox="1"/>
            <p:nvPr/>
          </p:nvSpPr>
          <p:spPr>
            <a:xfrm>
              <a:off x="1155112" y="4077737"/>
              <a:ext cx="1972963" cy="370840"/>
            </a:xfrm>
            <a:prstGeom prst="rect">
              <a:avLst/>
            </a:prstGeom>
            <a:noFill/>
          </p:spPr>
          <p:txBody>
            <a:bodyPr wrap="square" rtlCol="0">
              <a:spAutoFit/>
            </a:bodyPr>
            <a:lstStyle/>
            <a:p>
              <a:pPr algn="ctr">
                <a:lnSpc>
                  <a:spcPct val="130000"/>
                </a:lnSpc>
              </a:pPr>
              <a:r>
                <a:rPr lang="en-US" altLang="zh-CN" sz="1400" dirty="0">
                  <a:solidFill>
                    <a:schemeClr val="tx1">
                      <a:lumMod val="50000"/>
                      <a:lumOff val="50000"/>
                    </a:schemeClr>
                  </a:solidFill>
                  <a:latin typeface="Times New Roman" panose="02020603050405020304" charset="0"/>
                  <a:cs typeface="Times New Roman" panose="02020603050405020304" charset="0"/>
                  <a:sym typeface="+mn-lt"/>
                </a:rPr>
                <a:t>Two Months</a:t>
              </a:r>
              <a:endParaRPr lang="en-US" altLang="zh-CN" sz="1400" dirty="0">
                <a:solidFill>
                  <a:schemeClr val="tx1">
                    <a:lumMod val="50000"/>
                    <a:lumOff val="50000"/>
                  </a:schemeClr>
                </a:solidFill>
                <a:latin typeface="Times New Roman" panose="02020603050405020304" charset="0"/>
                <a:cs typeface="Times New Roman" panose="02020603050405020304" charset="0"/>
                <a:sym typeface="+mn-lt"/>
              </a:endParaRPr>
            </a:p>
          </p:txBody>
        </p:sp>
      </p:grpSp>
      <p:grpSp>
        <p:nvGrpSpPr>
          <p:cNvPr id="46" name="组合 45"/>
          <p:cNvGrpSpPr/>
          <p:nvPr/>
        </p:nvGrpSpPr>
        <p:grpSpPr>
          <a:xfrm>
            <a:off x="3721421" y="2695815"/>
            <a:ext cx="1972963" cy="1033059"/>
            <a:chOff x="3721421" y="2332958"/>
            <a:chExt cx="1972963" cy="1033059"/>
          </a:xfrm>
        </p:grpSpPr>
        <p:sp>
          <p:nvSpPr>
            <p:cNvPr id="47" name="TextBox 76"/>
            <p:cNvSpPr txBox="1"/>
            <p:nvPr/>
          </p:nvSpPr>
          <p:spPr>
            <a:xfrm>
              <a:off x="4058304" y="2332958"/>
              <a:ext cx="1299196" cy="645160"/>
            </a:xfrm>
            <a:prstGeom prst="rect">
              <a:avLst/>
            </a:prstGeom>
            <a:noFill/>
          </p:spPr>
          <p:txBody>
            <a:bodyPr wrap="square" rtlCol="0">
              <a:spAutoFit/>
            </a:bodyPr>
            <a:lstStyle/>
            <a:p>
              <a:pPr algn="ctr"/>
              <a:r>
                <a:rPr lang="zh-CN" altLang="en-US" b="1" dirty="0">
                  <a:solidFill>
                    <a:schemeClr val="tx1">
                      <a:lumMod val="75000"/>
                      <a:lumOff val="25000"/>
                    </a:schemeClr>
                  </a:solidFill>
                  <a:cs typeface="+mn-ea"/>
                  <a:sym typeface="+mn-lt"/>
                </a:rPr>
                <a:t>Research stage</a:t>
              </a:r>
              <a:endParaRPr lang="zh-CN" altLang="en-US" b="1" dirty="0">
                <a:solidFill>
                  <a:schemeClr val="tx1">
                    <a:lumMod val="75000"/>
                    <a:lumOff val="25000"/>
                  </a:schemeClr>
                </a:solidFill>
                <a:cs typeface="+mn-ea"/>
                <a:sym typeface="+mn-lt"/>
              </a:endParaRPr>
            </a:p>
          </p:txBody>
        </p:sp>
        <p:sp>
          <p:nvSpPr>
            <p:cNvPr id="48" name="文本框 47"/>
            <p:cNvSpPr txBox="1"/>
            <p:nvPr/>
          </p:nvSpPr>
          <p:spPr>
            <a:xfrm>
              <a:off x="3721421" y="2995177"/>
              <a:ext cx="1972963" cy="370840"/>
            </a:xfrm>
            <a:prstGeom prst="rect">
              <a:avLst/>
            </a:prstGeom>
            <a:noFill/>
          </p:spPr>
          <p:txBody>
            <a:bodyPr wrap="square" rtlCol="0">
              <a:spAutoFit/>
            </a:bodyPr>
            <a:lstStyle/>
            <a:p>
              <a:pPr algn="ctr">
                <a:lnSpc>
                  <a:spcPct val="130000"/>
                </a:lnSpc>
              </a:pPr>
              <a:r>
                <a:rPr lang="en-US" altLang="zh-CN" sz="1400" dirty="0">
                  <a:solidFill>
                    <a:schemeClr val="tx1">
                      <a:lumMod val="50000"/>
                      <a:lumOff val="50000"/>
                    </a:schemeClr>
                  </a:solidFill>
                  <a:latin typeface="Times New Roman" panose="02020603050405020304" charset="0"/>
                  <a:cs typeface="Times New Roman" panose="02020603050405020304" charset="0"/>
                  <a:sym typeface="+mn-lt"/>
                </a:rPr>
                <a:t>Two Months</a:t>
              </a:r>
              <a:endParaRPr lang="en-US" altLang="zh-CN" sz="1400" dirty="0">
                <a:solidFill>
                  <a:schemeClr val="tx1">
                    <a:lumMod val="50000"/>
                    <a:lumOff val="50000"/>
                  </a:schemeClr>
                </a:solidFill>
                <a:cs typeface="+mn-ea"/>
                <a:sym typeface="+mn-lt"/>
              </a:endParaRPr>
            </a:p>
          </p:txBody>
        </p:sp>
      </p:grpSp>
      <p:grpSp>
        <p:nvGrpSpPr>
          <p:cNvPr id="49" name="组合 48"/>
          <p:cNvGrpSpPr/>
          <p:nvPr/>
        </p:nvGrpSpPr>
        <p:grpSpPr>
          <a:xfrm>
            <a:off x="6653158" y="3779645"/>
            <a:ext cx="1972963" cy="1781089"/>
            <a:chOff x="6653158" y="3416788"/>
            <a:chExt cx="1972963" cy="1781089"/>
          </a:xfrm>
        </p:grpSpPr>
        <p:sp>
          <p:nvSpPr>
            <p:cNvPr id="50" name="TextBox 76"/>
            <p:cNvSpPr txBox="1"/>
            <p:nvPr/>
          </p:nvSpPr>
          <p:spPr>
            <a:xfrm>
              <a:off x="6653158" y="3416788"/>
              <a:ext cx="1725930" cy="922020"/>
            </a:xfrm>
            <a:prstGeom prst="rect">
              <a:avLst/>
            </a:prstGeom>
            <a:noFill/>
          </p:spPr>
          <p:txBody>
            <a:bodyPr wrap="square" rtlCol="0">
              <a:spAutoFit/>
            </a:bodyPr>
            <a:lstStyle/>
            <a:p>
              <a:pPr algn="ctr"/>
              <a:r>
                <a:rPr lang="zh-CN" altLang="en-US" b="1" dirty="0">
                  <a:solidFill>
                    <a:schemeClr val="tx1">
                      <a:lumMod val="75000"/>
                      <a:lumOff val="25000"/>
                    </a:schemeClr>
                  </a:solidFill>
                  <a:cs typeface="+mn-ea"/>
                  <a:sym typeface="+mn-lt"/>
                </a:rPr>
                <a:t>Data collection and analysis</a:t>
              </a:r>
              <a:endParaRPr lang="zh-CN" altLang="en-US" b="1" dirty="0">
                <a:solidFill>
                  <a:schemeClr val="tx1">
                    <a:lumMod val="75000"/>
                    <a:lumOff val="25000"/>
                  </a:schemeClr>
                </a:solidFill>
                <a:cs typeface="+mn-ea"/>
                <a:sym typeface="+mn-lt"/>
              </a:endParaRPr>
            </a:p>
          </p:txBody>
        </p:sp>
        <p:sp>
          <p:nvSpPr>
            <p:cNvPr id="51" name="文本框 50"/>
            <p:cNvSpPr txBox="1"/>
            <p:nvPr/>
          </p:nvSpPr>
          <p:spPr>
            <a:xfrm>
              <a:off x="6653158" y="4547637"/>
              <a:ext cx="1972963" cy="650240"/>
            </a:xfrm>
            <a:prstGeom prst="rect">
              <a:avLst/>
            </a:prstGeom>
            <a:noFill/>
          </p:spPr>
          <p:txBody>
            <a:bodyPr wrap="square" rtlCol="0">
              <a:spAutoFit/>
            </a:bodyPr>
            <a:lstStyle/>
            <a:p>
              <a:pPr algn="ctr">
                <a:lnSpc>
                  <a:spcPct val="130000"/>
                </a:lnSpc>
              </a:pPr>
              <a:r>
                <a:rPr lang="en-US" altLang="zh-CN" sz="1400" dirty="0">
                  <a:solidFill>
                    <a:schemeClr val="tx1">
                      <a:lumMod val="50000"/>
                      <a:lumOff val="50000"/>
                    </a:schemeClr>
                  </a:solidFill>
                  <a:latin typeface="Times New Roman" panose="02020603050405020304" charset="0"/>
                  <a:cs typeface="Times New Roman" panose="02020603050405020304" charset="0"/>
                  <a:sym typeface="+mn-lt"/>
                </a:rPr>
                <a:t>One Year </a:t>
              </a:r>
              <a:r>
                <a:rPr lang="en-US" altLang="zh-CN" sz="1400" dirty="0">
                  <a:solidFill>
                    <a:schemeClr val="tx1">
                      <a:lumMod val="50000"/>
                      <a:lumOff val="50000"/>
                    </a:schemeClr>
                  </a:solidFill>
                  <a:latin typeface="Times New Roman" panose="02020603050405020304" charset="0"/>
                  <a:cs typeface="Times New Roman" panose="02020603050405020304" charset="0"/>
                  <a:sym typeface="+mn-lt"/>
                </a:rPr>
                <a:t>and Two Months</a:t>
              </a:r>
              <a:endParaRPr lang="en-US" altLang="zh-CN" sz="1400" dirty="0">
                <a:solidFill>
                  <a:schemeClr val="tx1">
                    <a:lumMod val="50000"/>
                    <a:lumOff val="50000"/>
                  </a:schemeClr>
                </a:solidFill>
                <a:latin typeface="Times New Roman" panose="02020603050405020304" charset="0"/>
                <a:cs typeface="Times New Roman" panose="02020603050405020304" charset="0"/>
                <a:sym typeface="+mn-lt"/>
              </a:endParaRPr>
            </a:p>
          </p:txBody>
        </p:sp>
      </p:grpSp>
      <p:grpSp>
        <p:nvGrpSpPr>
          <p:cNvPr id="52" name="组合 51"/>
          <p:cNvGrpSpPr/>
          <p:nvPr/>
        </p:nvGrpSpPr>
        <p:grpSpPr>
          <a:xfrm>
            <a:off x="9331290" y="2695815"/>
            <a:ext cx="1972963" cy="1062904"/>
            <a:chOff x="9331290" y="2332958"/>
            <a:chExt cx="1972963" cy="1062904"/>
          </a:xfrm>
        </p:grpSpPr>
        <p:sp>
          <p:nvSpPr>
            <p:cNvPr id="53" name="TextBox 76"/>
            <p:cNvSpPr txBox="1"/>
            <p:nvPr/>
          </p:nvSpPr>
          <p:spPr>
            <a:xfrm>
              <a:off x="9668173" y="2332958"/>
              <a:ext cx="1299196" cy="645160"/>
            </a:xfrm>
            <a:prstGeom prst="rect">
              <a:avLst/>
            </a:prstGeom>
            <a:noFill/>
          </p:spPr>
          <p:txBody>
            <a:bodyPr wrap="square" rtlCol="0">
              <a:spAutoFit/>
            </a:bodyPr>
            <a:lstStyle/>
            <a:p>
              <a:pPr algn="ctr"/>
              <a:r>
                <a:rPr lang="zh-CN" altLang="en-US" b="1" dirty="0">
                  <a:solidFill>
                    <a:schemeClr val="tx1">
                      <a:lumMod val="75000"/>
                      <a:lumOff val="25000"/>
                    </a:schemeClr>
                  </a:solidFill>
                  <a:cs typeface="+mn-ea"/>
                  <a:sym typeface="+mn-lt"/>
                </a:rPr>
                <a:t>Summary stage</a:t>
              </a:r>
              <a:endParaRPr lang="zh-CN" altLang="en-US" b="1" dirty="0">
                <a:solidFill>
                  <a:schemeClr val="tx1">
                    <a:lumMod val="75000"/>
                    <a:lumOff val="25000"/>
                  </a:schemeClr>
                </a:solidFill>
                <a:cs typeface="+mn-ea"/>
                <a:sym typeface="+mn-lt"/>
              </a:endParaRPr>
            </a:p>
          </p:txBody>
        </p:sp>
        <p:sp>
          <p:nvSpPr>
            <p:cNvPr id="54" name="文本框 53"/>
            <p:cNvSpPr txBox="1"/>
            <p:nvPr/>
          </p:nvSpPr>
          <p:spPr>
            <a:xfrm>
              <a:off x="9331290" y="3025022"/>
              <a:ext cx="1972963" cy="370840"/>
            </a:xfrm>
            <a:prstGeom prst="rect">
              <a:avLst/>
            </a:prstGeom>
            <a:noFill/>
          </p:spPr>
          <p:txBody>
            <a:bodyPr wrap="square" rtlCol="0">
              <a:spAutoFit/>
            </a:bodyPr>
            <a:lstStyle/>
            <a:p>
              <a:pPr algn="ctr">
                <a:lnSpc>
                  <a:spcPct val="130000"/>
                </a:lnSpc>
              </a:pPr>
              <a:r>
                <a:rPr lang="en-US" altLang="zh-CN" sz="1400" dirty="0">
                  <a:solidFill>
                    <a:schemeClr val="tx1">
                      <a:lumMod val="50000"/>
                      <a:lumOff val="50000"/>
                    </a:schemeClr>
                  </a:solidFill>
                  <a:cs typeface="+mn-ea"/>
                  <a:sym typeface="+mn-lt"/>
                </a:rPr>
                <a:t>Three Months</a:t>
              </a:r>
              <a:endParaRPr lang="en-US" altLang="zh-CN" sz="1400" dirty="0">
                <a:solidFill>
                  <a:schemeClr val="tx1">
                    <a:lumMod val="50000"/>
                    <a:lumOff val="50000"/>
                  </a:schemeClr>
                </a:solidFill>
                <a:cs typeface="+mn-ea"/>
                <a:sym typeface="+mn-lt"/>
              </a:endParaRPr>
            </a:p>
          </p:txBody>
        </p:sp>
      </p:grpSp>
      <p:cxnSp>
        <p:nvCxnSpPr>
          <p:cNvPr id="55" name="直接连接符 54"/>
          <p:cNvCxnSpPr/>
          <p:nvPr/>
        </p:nvCxnSpPr>
        <p:spPr>
          <a:xfrm>
            <a:off x="2537981" y="2681851"/>
            <a:ext cx="1619240" cy="2309567"/>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6" name="直接连接符 55"/>
          <p:cNvCxnSpPr/>
          <p:nvPr/>
        </p:nvCxnSpPr>
        <p:spPr>
          <a:xfrm>
            <a:off x="8079285" y="2681851"/>
            <a:ext cx="1715164" cy="2329922"/>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nvCxnSpPr>
        <p:spPr>
          <a:xfrm flipH="1">
            <a:off x="5351418" y="2688652"/>
            <a:ext cx="1582160" cy="2314461"/>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46"/>
                                        </p:tgtEl>
                                        <p:attrNameLst>
                                          <p:attrName>style.visibility</p:attrName>
                                        </p:attrNameLst>
                                      </p:cBhvr>
                                      <p:to>
                                        <p:strVal val="visible"/>
                                      </p:to>
                                    </p:set>
                                    <p:anim calcmode="lin" valueType="num">
                                      <p:cBhvr additive="base">
                                        <p:cTn id="11" dur="500" fill="hold"/>
                                        <p:tgtEl>
                                          <p:spTgt spid="46"/>
                                        </p:tgtEl>
                                        <p:attrNameLst>
                                          <p:attrName>ppt_x</p:attrName>
                                        </p:attrNameLst>
                                      </p:cBhvr>
                                      <p:tavLst>
                                        <p:tav tm="0">
                                          <p:val>
                                            <p:strVal val="#ppt_x"/>
                                          </p:val>
                                        </p:tav>
                                        <p:tav tm="100000">
                                          <p:val>
                                            <p:strVal val="#ppt_x"/>
                                          </p:val>
                                        </p:tav>
                                      </p:tavLst>
                                    </p:anim>
                                    <p:anim calcmode="lin" valueType="num">
                                      <p:cBhvr additive="base">
                                        <p:cTn id="12" dur="500" fill="hold"/>
                                        <p:tgtEl>
                                          <p:spTgt spid="46"/>
                                        </p:tgtEl>
                                        <p:attrNameLst>
                                          <p:attrName>ppt_y</p:attrName>
                                        </p:attrNameLst>
                                      </p:cBhvr>
                                      <p:tavLst>
                                        <p:tav tm="0">
                                          <p:val>
                                            <p:strVal val="0-#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9"/>
                                        </p:tgtEl>
                                        <p:attrNameLst>
                                          <p:attrName>style.visibility</p:attrName>
                                        </p:attrNameLst>
                                      </p:cBhvr>
                                      <p:to>
                                        <p:strVal val="visible"/>
                                      </p:to>
                                    </p:set>
                                    <p:anim calcmode="lin" valueType="num">
                                      <p:cBhvr additive="base">
                                        <p:cTn id="15" dur="500" fill="hold"/>
                                        <p:tgtEl>
                                          <p:spTgt spid="49"/>
                                        </p:tgtEl>
                                        <p:attrNameLst>
                                          <p:attrName>ppt_x</p:attrName>
                                        </p:attrNameLst>
                                      </p:cBhvr>
                                      <p:tavLst>
                                        <p:tav tm="0">
                                          <p:val>
                                            <p:strVal val="#ppt_x"/>
                                          </p:val>
                                        </p:tav>
                                        <p:tav tm="100000">
                                          <p:val>
                                            <p:strVal val="#ppt_x"/>
                                          </p:val>
                                        </p:tav>
                                      </p:tavLst>
                                    </p:anim>
                                    <p:anim calcmode="lin" valueType="num">
                                      <p:cBhvr additive="base">
                                        <p:cTn id="16" dur="500" fill="hold"/>
                                        <p:tgtEl>
                                          <p:spTgt spid="49"/>
                                        </p:tgtEl>
                                        <p:attrNameLst>
                                          <p:attrName>ppt_y</p:attrName>
                                        </p:attrNameLst>
                                      </p:cBhvr>
                                      <p:tavLst>
                                        <p:tav tm="0">
                                          <p:val>
                                            <p:strVal val="1+#ppt_h/2"/>
                                          </p:val>
                                        </p:tav>
                                        <p:tav tm="100000">
                                          <p:val>
                                            <p:strVal val="#ppt_y"/>
                                          </p:val>
                                        </p:tav>
                                      </p:tavLst>
                                    </p:anim>
                                  </p:childTnLst>
                                </p:cTn>
                              </p:par>
                              <p:par>
                                <p:cTn id="17" presetID="2" presetClass="entr" presetSubtype="1" fill="hold" nodeType="withEffect">
                                  <p:stCondLst>
                                    <p:cond delay="0"/>
                                  </p:stCondLst>
                                  <p:childTnLst>
                                    <p:set>
                                      <p:cBhvr>
                                        <p:cTn id="18" dur="1" fill="hold">
                                          <p:stCondLst>
                                            <p:cond delay="0"/>
                                          </p:stCondLst>
                                        </p:cTn>
                                        <p:tgtEl>
                                          <p:spTgt spid="52"/>
                                        </p:tgtEl>
                                        <p:attrNameLst>
                                          <p:attrName>style.visibility</p:attrName>
                                        </p:attrNameLst>
                                      </p:cBhvr>
                                      <p:to>
                                        <p:strVal val="visible"/>
                                      </p:to>
                                    </p:set>
                                    <p:anim calcmode="lin" valueType="num">
                                      <p:cBhvr additive="base">
                                        <p:cTn id="19" dur="500" fill="hold"/>
                                        <p:tgtEl>
                                          <p:spTgt spid="52"/>
                                        </p:tgtEl>
                                        <p:attrNameLst>
                                          <p:attrName>ppt_x</p:attrName>
                                        </p:attrNameLst>
                                      </p:cBhvr>
                                      <p:tavLst>
                                        <p:tav tm="0">
                                          <p:val>
                                            <p:strVal val="#ppt_x"/>
                                          </p:val>
                                        </p:tav>
                                        <p:tav tm="100000">
                                          <p:val>
                                            <p:strVal val="#ppt_x"/>
                                          </p:val>
                                        </p:tav>
                                      </p:tavLst>
                                    </p:anim>
                                    <p:anim calcmode="lin" valueType="num">
                                      <p:cBhvr additive="base">
                                        <p:cTn id="20" dur="500" fill="hold"/>
                                        <p:tgtEl>
                                          <p:spTgt spid="5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Oval 5"/>
          <p:cNvSpPr/>
          <p:nvPr/>
        </p:nvSpPr>
        <p:spPr>
          <a:xfrm>
            <a:off x="6885799" y="573635"/>
            <a:ext cx="4721096" cy="4720177"/>
          </a:xfrm>
          <a:prstGeom prst="ellipse">
            <a:avLst/>
          </a:prstGeom>
          <a:solidFill>
            <a:srgbClr val="FFC000">
              <a:alpha val="34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45" name="Oval 5"/>
          <p:cNvSpPr/>
          <p:nvPr/>
        </p:nvSpPr>
        <p:spPr>
          <a:xfrm>
            <a:off x="-1095201" y="5029200"/>
            <a:ext cx="3201021" cy="3200400"/>
          </a:xfrm>
          <a:prstGeom prst="donut">
            <a:avLst>
              <a:gd name="adj" fmla="val 49702"/>
            </a:avLst>
          </a:prstGeom>
          <a:solidFill>
            <a:srgbClr val="FFC000">
              <a:alpha val="77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8" name="Oval 5"/>
          <p:cNvSpPr/>
          <p:nvPr/>
        </p:nvSpPr>
        <p:spPr>
          <a:xfrm>
            <a:off x="10075146" y="1380686"/>
            <a:ext cx="1411980" cy="1411706"/>
          </a:xfrm>
          <a:prstGeom prst="flowChartConnector">
            <a:avLst/>
          </a:prstGeom>
          <a:solidFill>
            <a:srgbClr val="4F97CD">
              <a:alpha val="2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1" name="Oval 2"/>
          <p:cNvSpPr/>
          <p:nvPr/>
        </p:nvSpPr>
        <p:spPr>
          <a:xfrm>
            <a:off x="1643227" y="-814024"/>
            <a:ext cx="3407543" cy="3406878"/>
          </a:xfrm>
          <a:prstGeom prst="ellipse">
            <a:avLst/>
          </a:prstGeom>
          <a:solidFill>
            <a:schemeClr val="accent2">
              <a:alpha val="17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4" name="Oval 5"/>
          <p:cNvSpPr/>
          <p:nvPr/>
        </p:nvSpPr>
        <p:spPr>
          <a:xfrm>
            <a:off x="9281199" y="2165684"/>
            <a:ext cx="2427312" cy="2426838"/>
          </a:xfrm>
          <a:prstGeom prst="ellipse">
            <a:avLst/>
          </a:prstGeom>
          <a:solidFill>
            <a:schemeClr val="accent2">
              <a:alpha val="1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5" name="Oval 6"/>
          <p:cNvSpPr/>
          <p:nvPr/>
        </p:nvSpPr>
        <p:spPr>
          <a:xfrm>
            <a:off x="373454" y="1379544"/>
            <a:ext cx="3303311" cy="3302667"/>
          </a:xfrm>
          <a:prstGeom prst="ellipse">
            <a:avLst/>
          </a:prstGeom>
          <a:solidFill>
            <a:srgbClr val="4F97CD">
              <a:alpha val="70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6" name="Oval 7"/>
          <p:cNvSpPr/>
          <p:nvPr/>
        </p:nvSpPr>
        <p:spPr>
          <a:xfrm>
            <a:off x="3815399" y="4340923"/>
            <a:ext cx="3407543" cy="3406878"/>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0" name="Oval 9"/>
          <p:cNvSpPr/>
          <p:nvPr/>
        </p:nvSpPr>
        <p:spPr>
          <a:xfrm>
            <a:off x="8359587" y="4488261"/>
            <a:ext cx="2599605" cy="2599097"/>
          </a:xfrm>
          <a:prstGeom prst="ellipse">
            <a:avLst/>
          </a:prstGeom>
          <a:solidFill>
            <a:srgbClr val="4D27D9"/>
          </a:solidFill>
          <a:ln>
            <a:noFill/>
          </a:ln>
          <a:effectLst>
            <a:softEdge rad="1092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3" name="Oval 5"/>
          <p:cNvSpPr/>
          <p:nvPr/>
        </p:nvSpPr>
        <p:spPr>
          <a:xfrm>
            <a:off x="7562334" y="4246266"/>
            <a:ext cx="3437729" cy="3437060"/>
          </a:xfrm>
          <a:prstGeom prst="ellipse">
            <a:avLst/>
          </a:prstGeom>
          <a:solidFill>
            <a:srgbClr val="76AED8"/>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23" name="Oval 5"/>
          <p:cNvSpPr/>
          <p:nvPr/>
        </p:nvSpPr>
        <p:spPr>
          <a:xfrm>
            <a:off x="2769286" y="-1093075"/>
            <a:ext cx="3437729" cy="3437060"/>
          </a:xfrm>
          <a:prstGeom prst="ellipse">
            <a:avLst/>
          </a:prstGeom>
          <a:solidFill>
            <a:srgbClr val="76AED8"/>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4" name="Oval 5"/>
          <p:cNvSpPr/>
          <p:nvPr/>
        </p:nvSpPr>
        <p:spPr>
          <a:xfrm>
            <a:off x="6128086" y="4652456"/>
            <a:ext cx="1251284" cy="1251040"/>
          </a:xfrm>
          <a:prstGeom prst="ellipse">
            <a:avLst/>
          </a:prstGeom>
          <a:solidFill>
            <a:srgbClr val="4F97CD">
              <a:alpha val="6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sp>
        <p:nvSpPr>
          <p:cNvPr id="36" name="矩形 35"/>
          <p:cNvSpPr/>
          <p:nvPr/>
        </p:nvSpPr>
        <p:spPr>
          <a:xfrm>
            <a:off x="515019" y="840873"/>
            <a:ext cx="11149263" cy="5582654"/>
          </a:xfrm>
          <a:prstGeom prst="rect">
            <a:avLst/>
          </a:prstGeom>
          <a:solidFill>
            <a:schemeClr val="bg1">
              <a:alpha val="40000"/>
            </a:schemeClr>
          </a:soli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228600" rtl="0" eaLnBrk="1" fontAlgn="auto" latinLnBrk="0" hangingPunct="1">
              <a:lnSpc>
                <a:spcPct val="100000"/>
              </a:lnSpc>
              <a:spcBef>
                <a:spcPts val="0"/>
              </a:spcBef>
              <a:spcAft>
                <a:spcPts val="0"/>
              </a:spcAft>
              <a:buClrTx/>
              <a:buSzTx/>
              <a:buFontTx/>
              <a:buNone/>
              <a:defRPr/>
            </a:pPr>
            <a:endParaRPr kumimoji="0" lang="zh-CN" altLang="en-US" sz="900" b="0" i="0" u="none" strike="noStrike" kern="1200" cap="none" spc="0" normalizeH="0" baseline="0" noProof="0" dirty="0">
              <a:ln>
                <a:noFill/>
              </a:ln>
              <a:solidFill>
                <a:srgbClr val="FFFFFF"/>
              </a:solidFill>
              <a:effectLst/>
              <a:uLnTx/>
              <a:uFillTx/>
              <a:cs typeface="+mn-ea"/>
              <a:sym typeface="+mn-lt"/>
            </a:endParaRPr>
          </a:p>
        </p:txBody>
      </p:sp>
      <p:sp>
        <p:nvSpPr>
          <p:cNvPr id="38" name="_3"/>
          <p:cNvSpPr/>
          <p:nvPr/>
        </p:nvSpPr>
        <p:spPr>
          <a:xfrm>
            <a:off x="4396658" y="2193109"/>
            <a:ext cx="5810885" cy="1322070"/>
          </a:xfrm>
          <a:prstGeom prst="rect">
            <a:avLst/>
          </a:prstGeom>
          <a:effectLst/>
        </p:spPr>
        <p:txBody>
          <a:bodyPr wrap="none">
            <a:spAutoFit/>
          </a:bodyPr>
          <a:lstStyle/>
          <a:p>
            <a:pPr lvl="0">
              <a:defRPr/>
            </a:pPr>
            <a:r>
              <a:rPr lang="en-US" altLang="zh-CN" sz="8000" b="1" dirty="0">
                <a:solidFill>
                  <a:srgbClr val="4F97CD"/>
                </a:solidFill>
                <a:effectLst>
                  <a:glow>
                    <a:prstClr val="white"/>
                  </a:glow>
                </a:effectLst>
                <a:cs typeface="+mn-ea"/>
                <a:sym typeface="+mn-lt"/>
              </a:rPr>
              <a:t>Thank you</a:t>
            </a:r>
            <a:r>
              <a:rPr lang="zh-CN" altLang="en-US" sz="8000" b="1" dirty="0">
                <a:solidFill>
                  <a:srgbClr val="4F97CD"/>
                </a:solidFill>
                <a:effectLst>
                  <a:glow>
                    <a:prstClr val="white"/>
                  </a:glow>
                </a:effectLst>
                <a:cs typeface="+mn-ea"/>
                <a:sym typeface="+mn-lt"/>
              </a:rPr>
              <a:t>！</a:t>
            </a:r>
            <a:endParaRPr lang="zh-CN" altLang="en-US" sz="8000" b="1" dirty="0">
              <a:solidFill>
                <a:srgbClr val="4F97CD"/>
              </a:solidFill>
              <a:effectLst>
                <a:glow>
                  <a:prstClr val="white"/>
                </a:glow>
              </a:effectLst>
              <a:cs typeface="+mn-ea"/>
              <a:sym typeface="+mn-lt"/>
            </a:endParaRPr>
          </a:p>
        </p:txBody>
      </p:sp>
      <p:sp>
        <p:nvSpPr>
          <p:cNvPr id="40" name="矩形: 圆角 39"/>
          <p:cNvSpPr/>
          <p:nvPr/>
        </p:nvSpPr>
        <p:spPr>
          <a:xfrm>
            <a:off x="8833682" y="4488261"/>
            <a:ext cx="1702905" cy="432000"/>
          </a:xfrm>
          <a:prstGeom prst="roundRect">
            <a:avLst>
              <a:gd name="adj" fmla="val 50000"/>
            </a:avLst>
          </a:prstGeom>
          <a:noFill/>
          <a:ln w="12700" cap="flat" cmpd="sng" algn="ctr">
            <a:solidFill>
              <a:srgbClr val="4F97CD"/>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sz="1800" b="1" i="0" u="none" strike="noStrike" kern="0" cap="none" spc="0" normalizeH="0" baseline="0" noProof="0" dirty="0">
                <a:ln>
                  <a:noFill/>
                </a:ln>
                <a:solidFill>
                  <a:srgbClr val="000000">
                    <a:lumMod val="65000"/>
                    <a:lumOff val="35000"/>
                  </a:srgbClr>
                </a:solidFill>
                <a:effectLst/>
                <a:uLnTx/>
                <a:uFillTx/>
                <a:cs typeface="+mn-ea"/>
                <a:sym typeface="+mn-lt"/>
              </a:rPr>
              <a:t>Zhiyuan L</a:t>
            </a:r>
            <a:r>
              <a:rPr kumimoji="0" lang="en-US" sz="1800" b="1" i="0" u="none" strike="noStrike" kern="0" cap="none" spc="0" normalizeH="0" baseline="0" noProof="0" dirty="0">
                <a:ln>
                  <a:noFill/>
                </a:ln>
                <a:solidFill>
                  <a:srgbClr val="000000">
                    <a:lumMod val="65000"/>
                    <a:lumOff val="35000"/>
                  </a:srgbClr>
                </a:solidFill>
                <a:effectLst/>
                <a:uLnTx/>
                <a:uFillTx/>
                <a:cs typeface="+mn-ea"/>
                <a:sym typeface="+mn-lt"/>
              </a:rPr>
              <a:t>in</a:t>
            </a:r>
            <a:endParaRPr kumimoji="0" lang="en-US" sz="1800" b="1" i="0" u="none" strike="noStrike" kern="0" cap="none" spc="0" normalizeH="0" baseline="0" noProof="0" dirty="0">
              <a:ln>
                <a:noFill/>
              </a:ln>
              <a:solidFill>
                <a:srgbClr val="000000">
                  <a:lumMod val="65000"/>
                  <a:lumOff val="35000"/>
                </a:srgbClr>
              </a:solidFill>
              <a:effectLst/>
              <a:uLnTx/>
              <a:uFillTx/>
              <a:cs typeface="+mn-ea"/>
              <a:sym typeface="+mn-lt"/>
            </a:endParaRPr>
          </a:p>
        </p:txBody>
      </p:sp>
      <p:sp>
        <p:nvSpPr>
          <p:cNvPr id="46" name="Oval 5"/>
          <p:cNvSpPr/>
          <p:nvPr/>
        </p:nvSpPr>
        <p:spPr>
          <a:xfrm>
            <a:off x="1655413" y="3844099"/>
            <a:ext cx="1010654" cy="1010458"/>
          </a:xfrm>
          <a:prstGeom prst="flowChartConnector">
            <a:avLst/>
          </a:prstGeom>
          <a:solidFill>
            <a:srgbClr val="4F97CD">
              <a:alpha val="50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sz="900" b="0" i="0" u="none" strike="noStrike" kern="1200" cap="none" spc="0" normalizeH="0" baseline="0" noProof="0" dirty="0">
              <a:ln>
                <a:noFill/>
              </a:ln>
              <a:solidFill>
                <a:srgbClr val="FFFFFF"/>
              </a:solidFill>
              <a:effectLst/>
              <a:uLnTx/>
              <a:uFillTx/>
              <a:cs typeface="+mn-ea"/>
              <a:sym typeface="+mn-lt"/>
            </a:endParaRPr>
          </a:p>
        </p:txBody>
      </p:sp>
      <p:pic>
        <p:nvPicPr>
          <p:cNvPr id="2" name="图片 1" descr="UWTSD-Logo-International"/>
          <p:cNvPicPr>
            <a:picLocks noChangeAspect="1"/>
          </p:cNvPicPr>
          <p:nvPr>
            <p:custDataLst>
              <p:tags r:id="rId1"/>
            </p:custDataLst>
          </p:nvPr>
        </p:nvPicPr>
        <p:blipFill>
          <a:blip r:embed="rId2"/>
          <a:stretch>
            <a:fillRect/>
          </a:stretch>
        </p:blipFill>
        <p:spPr>
          <a:xfrm>
            <a:off x="514985" y="205740"/>
            <a:ext cx="4013835" cy="82740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38"/>
                                        </p:tgtEl>
                                        <p:attrNameLst>
                                          <p:attrName>style.visibility</p:attrName>
                                        </p:attrNameLst>
                                      </p:cBhvr>
                                      <p:to>
                                        <p:strVal val="visible"/>
                                      </p:to>
                                    </p:set>
                                    <p:anim calcmode="lin" valueType="num">
                                      <p:cBhvr additive="base">
                                        <p:cTn id="7" dur="1250" fill="hold"/>
                                        <p:tgtEl>
                                          <p:spTgt spid="38"/>
                                        </p:tgtEl>
                                        <p:attrNameLst>
                                          <p:attrName>ppt_x</p:attrName>
                                        </p:attrNameLst>
                                      </p:cBhvr>
                                      <p:tavLst>
                                        <p:tav tm="0">
                                          <p:val>
                                            <p:strVal val="1+#ppt_w/2"/>
                                          </p:val>
                                        </p:tav>
                                        <p:tav tm="100000">
                                          <p:val>
                                            <p:strVal val="#ppt_x"/>
                                          </p:val>
                                        </p:tav>
                                      </p:tavLst>
                                    </p:anim>
                                    <p:anim calcmode="lin" valueType="num">
                                      <p:cBhvr additive="base">
                                        <p:cTn id="8" dur="1250" fill="hold"/>
                                        <p:tgtEl>
                                          <p:spTgt spid="38"/>
                                        </p:tgtEl>
                                        <p:attrNameLst>
                                          <p:attrName>ppt_y</p:attrName>
                                        </p:attrNameLst>
                                      </p:cBhvr>
                                      <p:tavLst>
                                        <p:tav tm="0">
                                          <p:val>
                                            <p:strVal val="#ppt_y"/>
                                          </p:val>
                                        </p:tav>
                                        <p:tav tm="100000">
                                          <p:val>
                                            <p:strVal val="#ppt_y"/>
                                          </p:val>
                                        </p:tav>
                                      </p:tavLst>
                                    </p:anim>
                                  </p:childTnLst>
                                </p:cTn>
                              </p:par>
                            </p:childTnLst>
                          </p:cTn>
                        </p:par>
                        <p:par>
                          <p:cTn id="9" fill="hold">
                            <p:stCondLst>
                              <p:cond delay="1500"/>
                            </p:stCondLst>
                            <p:childTnLst>
                              <p:par>
                                <p:cTn id="10" presetID="2" presetClass="entr" presetSubtype="4" decel="100000" fill="hold" grpId="0" nodeType="afterEffect">
                                  <p:stCondLst>
                                    <p:cond delay="0"/>
                                  </p:stCondLst>
                                  <p:childTnLst>
                                    <p:set>
                                      <p:cBhvr>
                                        <p:cTn id="11" dur="1" fill="hold">
                                          <p:stCondLst>
                                            <p:cond delay="0"/>
                                          </p:stCondLst>
                                        </p:cTn>
                                        <p:tgtEl>
                                          <p:spTgt spid="40"/>
                                        </p:tgtEl>
                                        <p:attrNameLst>
                                          <p:attrName>style.visibility</p:attrName>
                                        </p:attrNameLst>
                                      </p:cBhvr>
                                      <p:to>
                                        <p:strVal val="visible"/>
                                      </p:to>
                                    </p:set>
                                    <p:anim calcmode="lin" valueType="num">
                                      <p:cBhvr additive="base">
                                        <p:cTn id="12" dur="1250" fill="hold"/>
                                        <p:tgtEl>
                                          <p:spTgt spid="40"/>
                                        </p:tgtEl>
                                        <p:attrNameLst>
                                          <p:attrName>ppt_x</p:attrName>
                                        </p:attrNameLst>
                                      </p:cBhvr>
                                      <p:tavLst>
                                        <p:tav tm="0">
                                          <p:val>
                                            <p:strVal val="#ppt_x"/>
                                          </p:val>
                                        </p:tav>
                                        <p:tav tm="100000">
                                          <p:val>
                                            <p:strVal val="#ppt_x"/>
                                          </p:val>
                                        </p:tav>
                                      </p:tavLst>
                                    </p:anim>
                                    <p:anim calcmode="lin" valueType="num">
                                      <p:cBhvr additive="base">
                                        <p:cTn id="13" dur="125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bldLvl="0" animBg="1"/>
      <p:bldP spid="40" grpId="0" animBg="1"/>
    </p:bldLst>
  </p:timing>
</p:sld>
</file>

<file path=ppt/tags/tag1.xml><?xml version="1.0" encoding="utf-8"?>
<p:tagLst xmlns:p="http://schemas.openxmlformats.org/presentationml/2006/main">
  <p:tag name="KSO_WM_UNIT_PLACING_PICTURE_USER_VIEWPORT" val="{&quot;height&quot;:2745,&quot;width&quot;:13320}"/>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UNIT_PLACING_PICTURE_USER_VIEWPORT" val="{&quot;height&quot;:2745,&quot;width&quot;:13320}"/>
  <p:tag name="KSO_WM_BEAUTIFY_FLAG" val=""/>
</p:tagLst>
</file>

<file path=ppt/tags/tag15.xml><?xml version="1.0" encoding="utf-8"?>
<p:tagLst xmlns:p="http://schemas.openxmlformats.org/presentationml/2006/main">
  <p:tag name="KSO_WPP_MARK_KEY" val="3044835c-15e3-4d4d-98f2-2c1c2f2fb3b2"/>
  <p:tag name="COMMONDATA" val="eyJoZGlkIjoiZTcwMGI4MDIyNzQ1ZTFlNjYwMjczYzAzZDIwYjdhOWMifQ=="/>
</p:tagLst>
</file>

<file path=ppt/theme/theme1.xml><?xml version="1.0" encoding="utf-8"?>
<a:theme xmlns:a="http://schemas.openxmlformats.org/drawingml/2006/main" name="第一PPT，www.1ppt.com">
  <a:themeElements>
    <a:clrScheme name="GRADIENT-BLUR">
      <a:dk1>
        <a:srgbClr val="000000"/>
      </a:dk1>
      <a:lt1>
        <a:srgbClr val="FFFFFF"/>
      </a:lt1>
      <a:dk2>
        <a:srgbClr val="131F49"/>
      </a:dk2>
      <a:lt2>
        <a:srgbClr val="F8FAFE"/>
      </a:lt2>
      <a:accent1>
        <a:srgbClr val="9E6EFB"/>
      </a:accent1>
      <a:accent2>
        <a:srgbClr val="D17DFC"/>
      </a:accent2>
      <a:accent3>
        <a:srgbClr val="F1CDFC"/>
      </a:accent3>
      <a:accent4>
        <a:srgbClr val="8BD8FD"/>
      </a:accent4>
      <a:accent5>
        <a:srgbClr val="72C0FD"/>
      </a:accent5>
      <a:accent6>
        <a:srgbClr val="F8FAFE"/>
      </a:accent6>
      <a:hlink>
        <a:srgbClr val="9E6EFB"/>
      </a:hlink>
      <a:folHlink>
        <a:srgbClr val="D17DFC"/>
      </a:folHlink>
    </a:clrScheme>
    <a:fontScheme name="b1rzm4pr">
      <a:majorFont>
        <a:latin typeface="印品黑体"/>
        <a:ea typeface="微软雅黑"/>
        <a:cs typeface=""/>
      </a:majorFont>
      <a:minorFont>
        <a:latin typeface="印品黑体"/>
        <a:ea typeface="微软雅黑"/>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DC741"/>
        </a:solidFill>
        <a:ln>
          <a:noFill/>
        </a:ln>
        <a:effectLst>
          <a:softEdge rad="0"/>
        </a:effectLst>
      </a:spPr>
      <a:bodyPr rtlCol="0" anchor="ctr"/>
      <a:lstStyle>
        <a:defPPr marL="0" marR="0" indent="0" algn="ctr" defTabSz="914400" rtl="0" eaLnBrk="1" fontAlgn="auto" latinLnBrk="0" hangingPunct="1">
          <a:lnSpc>
            <a:spcPct val="100000"/>
          </a:lnSpc>
          <a:spcBef>
            <a:spcPts val="0"/>
          </a:spcBef>
          <a:spcAft>
            <a:spcPts val="0"/>
          </a:spcAft>
          <a:buClrTx/>
          <a:buSzTx/>
          <a:buFontTx/>
          <a:buNone/>
          <a:defRPr kumimoji="0" sz="900" b="0" i="0" u="none" strike="noStrike" kern="1200" cap="none" spc="0" normalizeH="0" baseline="0" noProof="0" dirty="0">
            <a:ln>
              <a:noFill/>
            </a:ln>
            <a:solidFill>
              <a:srgbClr val="FFFFFF"/>
            </a:solidFill>
            <a:effectLst/>
            <a:uLnTx/>
            <a:uFillTx/>
            <a:latin typeface="思源宋体 CN" panose="02020400000000000000" pitchFamily="18" charset="-122"/>
            <a:ea typeface="+mn-ea"/>
            <a:cs typeface="+mn-cs"/>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第一PPT，www.1ppt.com ">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b1rzm4pr">
      <a:majorFont>
        <a:latin typeface="印品黑体"/>
        <a:ea typeface="微软雅黑"/>
        <a:cs typeface=""/>
      </a:majorFont>
      <a:minorFont>
        <a:latin typeface="印品黑体"/>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2752</Words>
  <Application>WPS 演示</Application>
  <PresentationFormat>宽屏</PresentationFormat>
  <Paragraphs>153</Paragraphs>
  <Slides>11</Slides>
  <Notes>24</Notes>
  <HiddenSlides>0</HiddenSlides>
  <MMClips>0</MMClips>
  <ScaleCrop>false</ScaleCrop>
  <HeadingPairs>
    <vt:vector size="6" baseType="variant">
      <vt:variant>
        <vt:lpstr>已用的字体</vt:lpstr>
      </vt:variant>
      <vt:variant>
        <vt:i4>19</vt:i4>
      </vt:variant>
      <vt:variant>
        <vt:lpstr>主题</vt:lpstr>
      </vt:variant>
      <vt:variant>
        <vt:i4>3</vt:i4>
      </vt:variant>
      <vt:variant>
        <vt:lpstr>幻灯片标题</vt:lpstr>
      </vt:variant>
      <vt:variant>
        <vt:i4>11</vt:i4>
      </vt:variant>
    </vt:vector>
  </HeadingPairs>
  <TitlesOfParts>
    <vt:vector size="33" baseType="lpstr">
      <vt:lpstr>Arial</vt:lpstr>
      <vt:lpstr>宋体</vt:lpstr>
      <vt:lpstr>Wingdings</vt:lpstr>
      <vt:lpstr>思源宋体 CN</vt:lpstr>
      <vt:lpstr>微软雅黑</vt:lpstr>
      <vt:lpstr>Times New Roman</vt:lpstr>
      <vt:lpstr>Gill Sans</vt:lpstr>
      <vt:lpstr>印品黑体</vt:lpstr>
      <vt:lpstr>黑体</vt:lpstr>
      <vt:lpstr>Arial Unicode MS</vt:lpstr>
      <vt:lpstr>等线</vt:lpstr>
      <vt:lpstr>Helvetica Light</vt:lpstr>
      <vt:lpstr>Roboto Regular</vt:lpstr>
      <vt:lpstr>SF UI Display Thin</vt:lpstr>
      <vt:lpstr>Segoe Print</vt:lpstr>
      <vt:lpstr>Calibri</vt:lpstr>
      <vt:lpstr>Arial</vt:lpstr>
      <vt:lpstr>Gill Sans MT</vt:lpstr>
      <vt:lpstr>汉仪中简黑简</vt:lpstr>
      <vt:lpstr>第一PPT，www.1ppt.com</vt:lpstr>
      <vt:lpstr>第一PPT，www.1ppt.com </vt:lpstr>
      <vt:lpstr>自定义设计方案</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14.0000</AppVersion>
  <Manager>第一PPT</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部门周报</dc:title>
  <dc:creator>第一PPT</dc:creator>
  <cp:keywords>www.1ppt.com</cp:keywords>
  <dc:description>www.1ppt.com</dc:description>
  <cp:lastModifiedBy>LinChengxu℉</cp:lastModifiedBy>
  <cp:revision>11</cp:revision>
  <dcterms:created xsi:type="dcterms:W3CDTF">2021-07-13T03:34:00Z</dcterms:created>
  <dcterms:modified xsi:type="dcterms:W3CDTF">2023-04-12T19:01:41Z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F288CFBC98144041958B535571D7741D_13</vt:lpwstr>
  </property>
  <property fmtid="{D5CDD505-2E9C-101B-9397-08002B2CF9AE}" pid="3" name="KSOProductBuildVer">
    <vt:lpwstr>2052-11.1.0.14036</vt:lpwstr>
  </property>
</Properties>
</file>