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8"/>
  </p:notesMasterIdLst>
  <p:sldIdLst>
    <p:sldId id="256" r:id="rId2"/>
    <p:sldId id="262" r:id="rId3"/>
    <p:sldId id="258" r:id="rId4"/>
    <p:sldId id="261" r:id="rId5"/>
    <p:sldId id="263" r:id="rId6"/>
    <p:sldId id="25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95A892-AA9E-4A70-8E50-C3C6FC1257B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8E4D4B-92FC-467A-B672-94AA33EAD5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25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9620D2-2F63-47B8-BA5D-4665FD14A5B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1167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19620D2-2F63-47B8-BA5D-4665FD14A5B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4332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1687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007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6537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927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5795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3356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325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67328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124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3444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43148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07673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0095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18172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13477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29384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84795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8BA22C-372E-414F-8587-7947EB7B391E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F8B1910-51D3-4948-AE64-8BE3B041A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5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todaysmeet.com/EntrepreneurialEduc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Entrepreneurial Education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91354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Please complete the questions in the following slides by 1pm then access todays meet through the link in the final slide to discuss your findings.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2858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From the reading Enterprise, Entrepreneur and Entrepreneurship – The Main Semantic Chain in Contemporary  Economics consider the following points: </a:t>
            </a:r>
          </a:p>
          <a:p>
            <a:pPr lvl="1"/>
            <a:r>
              <a:rPr lang="en-GB" dirty="0" smtClean="0"/>
              <a:t>What is the role of an entrepreneur in an enterprise?</a:t>
            </a:r>
          </a:p>
          <a:p>
            <a:pPr lvl="1"/>
            <a:r>
              <a:rPr lang="en-GB" dirty="0" smtClean="0"/>
              <a:t>What do you understand the term “creative destruction” to mean?</a:t>
            </a:r>
          </a:p>
          <a:p>
            <a:pPr lvl="1"/>
            <a:r>
              <a:rPr lang="en-GB" dirty="0" smtClean="0"/>
              <a:t>What contemporary examples can you think of for the twelve Typological classes of entrepreneurs listed?</a:t>
            </a:r>
          </a:p>
          <a:p>
            <a:pPr lvl="1"/>
            <a:r>
              <a:rPr lang="en-GB" dirty="0" smtClean="0"/>
              <a:t>What do you think the quote ‘the engine of economic growth is entrepreneurship’ means?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828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The Welsh Dragon</a:t>
            </a:r>
            <a:br>
              <a:rPr lang="en-GB" dirty="0" smtClean="0"/>
            </a:br>
            <a:r>
              <a:rPr lang="en-GB" dirty="0" smtClean="0"/>
              <a:t>Pennycook (2014)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Read the article and answer the questions below:</a:t>
            </a:r>
          </a:p>
          <a:p>
            <a:pPr lvl="1"/>
            <a:r>
              <a:rPr lang="en-GB" dirty="0" smtClean="0"/>
              <a:t>What </a:t>
            </a:r>
            <a:r>
              <a:rPr lang="en-GB" dirty="0" smtClean="0"/>
              <a:t>is the main aim of the ‘yes’ plan?</a:t>
            </a:r>
          </a:p>
          <a:p>
            <a:pPr lvl="1"/>
            <a:r>
              <a:rPr lang="en-GB" dirty="0" smtClean="0"/>
              <a:t>How </a:t>
            </a:r>
            <a:r>
              <a:rPr lang="en-GB" dirty="0" smtClean="0"/>
              <a:t>will YES continue to develop it’s objectives?</a:t>
            </a:r>
          </a:p>
          <a:p>
            <a:pPr lvl="1"/>
            <a:r>
              <a:rPr lang="en-GB" dirty="0" smtClean="0"/>
              <a:t>What </a:t>
            </a:r>
            <a:r>
              <a:rPr lang="en-GB" dirty="0" smtClean="0"/>
              <a:t>strategies/initiatives are put in place in Wales to promote entrepreneurship?</a:t>
            </a:r>
          </a:p>
          <a:p>
            <a:endParaRPr lang="en-GB" dirty="0" smtClean="0"/>
          </a:p>
          <a:p>
            <a:r>
              <a:rPr lang="en-GB" dirty="0" smtClean="0"/>
              <a:t>Pick </a:t>
            </a:r>
            <a:r>
              <a:rPr lang="en-GB" dirty="0" smtClean="0"/>
              <a:t>one strategy and explain it in detail to the rest of the </a:t>
            </a:r>
            <a:r>
              <a:rPr lang="en-GB" dirty="0" smtClean="0"/>
              <a:t>class </a:t>
            </a:r>
          </a:p>
          <a:p>
            <a:r>
              <a:rPr lang="en-GB" dirty="0" smtClean="0"/>
              <a:t>Please research the ACRO model we will discuss this in the todays meet session.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146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As a group you will design a strategy that could be used to promote entrepreneurship in Wales</a:t>
            </a:r>
          </a:p>
          <a:p>
            <a:endParaRPr lang="en-GB" dirty="0"/>
          </a:p>
          <a:p>
            <a:r>
              <a:rPr lang="en-GB" dirty="0" smtClean="0"/>
              <a:t>Do not just focus on schools (consider education as a whole)</a:t>
            </a:r>
          </a:p>
          <a:p>
            <a:endParaRPr lang="en-GB" dirty="0"/>
          </a:p>
          <a:p>
            <a:r>
              <a:rPr lang="en-GB" dirty="0" smtClean="0"/>
              <a:t>What is the rationale for your strategy?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Research and present </a:t>
            </a:r>
            <a:r>
              <a:rPr lang="en-GB" dirty="0" smtClean="0"/>
              <a:t>your thoughts in the todays meet session we will then follow this up next week.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550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Online Seminar Room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go to -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todaysmeet.com/EntrepreneurialEducation</a:t>
            </a:r>
            <a:r>
              <a:rPr lang="en-GB" dirty="0" smtClean="0"/>
              <a:t> at 1pm to discuss these tasks.</a:t>
            </a:r>
          </a:p>
        </p:txBody>
      </p:sp>
    </p:spTree>
    <p:extLst>
      <p:ext uri="{BB962C8B-B14F-4D97-AF65-F5344CB8AC3E}">
        <p14:creationId xmlns:p14="http://schemas.microsoft.com/office/powerpoint/2010/main" val="10677510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43</TotalTime>
  <Words>259</Words>
  <Application>Microsoft Office PowerPoint</Application>
  <PresentationFormat>Widescreen</PresentationFormat>
  <Paragraphs>29</Paragraphs>
  <Slides>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Garamond</vt:lpstr>
      <vt:lpstr>Organic</vt:lpstr>
      <vt:lpstr>Entrepreneurial Education</vt:lpstr>
      <vt:lpstr>Instructions</vt:lpstr>
      <vt:lpstr>Reading</vt:lpstr>
      <vt:lpstr>The Welsh Dragon Pennycook (2014)</vt:lpstr>
      <vt:lpstr>Task</vt:lpstr>
      <vt:lpstr>Online Seminar Room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Entrepreneurial Education</dc:title>
  <dc:creator>Ross Phillips</dc:creator>
  <cp:lastModifiedBy>Ross Phillips</cp:lastModifiedBy>
  <cp:revision>6</cp:revision>
  <dcterms:created xsi:type="dcterms:W3CDTF">2018-03-01T20:51:32Z</dcterms:created>
  <dcterms:modified xsi:type="dcterms:W3CDTF">2018-03-01T21:35:30Z</dcterms:modified>
</cp:coreProperties>
</file>