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handoutMasterIdLst>
    <p:handoutMasterId r:id="rId11"/>
  </p:handout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AB784-E5EB-8543-A6E6-24BE8A265E7B}" v="108" dt="2023-02-19T23:44:05.874"/>
    <p1510:client id="{41948BF0-5A1B-1F5C-EE59-996EADCF34F5}" v="1119" dt="2023-02-19T23:58:39.391"/>
    <p1510:client id="{9F8A2469-1A76-8A06-AC23-5FBABB8FFFE8}" v="126" dt="2023-02-19T17:38:05.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que Turner (2225288)" userId="S::2225288@student.uwtsd.ac.uk::f3c29b26-6c4d-4b1a-8411-99c1772caed5" providerId="AD" clId="Web-{9F8A2469-1A76-8A06-AC23-5FBABB8FFFE8}"/>
    <pc:docChg chg="modSld">
      <pc:chgData name="Veronique Turner (2225288)" userId="S::2225288@student.uwtsd.ac.uk::f3c29b26-6c4d-4b1a-8411-99c1772caed5" providerId="AD" clId="Web-{9F8A2469-1A76-8A06-AC23-5FBABB8FFFE8}" dt="2023-02-19T17:38:05.317" v="68" actId="20577"/>
      <pc:docMkLst>
        <pc:docMk/>
      </pc:docMkLst>
      <pc:sldChg chg="modSp">
        <pc:chgData name="Veronique Turner (2225288)" userId="S::2225288@student.uwtsd.ac.uk::f3c29b26-6c4d-4b1a-8411-99c1772caed5" providerId="AD" clId="Web-{9F8A2469-1A76-8A06-AC23-5FBABB8FFFE8}" dt="2023-02-19T17:38:05.317" v="68" actId="20577"/>
        <pc:sldMkLst>
          <pc:docMk/>
          <pc:sldMk cId="3294208514" sldId="260"/>
        </pc:sldMkLst>
        <pc:spChg chg="mod">
          <ac:chgData name="Veronique Turner (2225288)" userId="S::2225288@student.uwtsd.ac.uk::f3c29b26-6c4d-4b1a-8411-99c1772caed5" providerId="AD" clId="Web-{9F8A2469-1A76-8A06-AC23-5FBABB8FFFE8}" dt="2023-02-19T17:38:05.317" v="68" actId="20577"/>
          <ac:spMkLst>
            <pc:docMk/>
            <pc:sldMk cId="3294208514" sldId="260"/>
            <ac:spMk id="4" creationId="{C47708DF-EEBA-526E-25A0-783A2720DE3A}"/>
          </ac:spMkLst>
        </pc:spChg>
      </pc:sldChg>
    </pc:docChg>
  </pc:docChgLst>
  <pc:docChgLst>
    <pc:chgData name="Veronique Turner (2225288)" userId="S::2225288@student.uwtsd.ac.uk::f3c29b26-6c4d-4b1a-8411-99c1772caed5" providerId="AD" clId="Web-{41948BF0-5A1B-1F5C-EE59-996EADCF34F5}"/>
    <pc:docChg chg="addSld modSld sldOrd">
      <pc:chgData name="Veronique Turner (2225288)" userId="S::2225288@student.uwtsd.ac.uk::f3c29b26-6c4d-4b1a-8411-99c1772caed5" providerId="AD" clId="Web-{41948BF0-5A1B-1F5C-EE59-996EADCF34F5}" dt="2023-02-19T23:58:39.391" v="967"/>
      <pc:docMkLst>
        <pc:docMk/>
      </pc:docMkLst>
      <pc:sldChg chg="modSp modTransition addAnim modAnim">
        <pc:chgData name="Veronique Turner (2225288)" userId="S::2225288@student.uwtsd.ac.uk::f3c29b26-6c4d-4b1a-8411-99c1772caed5" providerId="AD" clId="Web-{41948BF0-5A1B-1F5C-EE59-996EADCF34F5}" dt="2023-02-19T23:17:21.261" v="900" actId="20577"/>
        <pc:sldMkLst>
          <pc:docMk/>
          <pc:sldMk cId="356326839" sldId="256"/>
        </pc:sldMkLst>
        <pc:spChg chg="mod">
          <ac:chgData name="Veronique Turner (2225288)" userId="S::2225288@student.uwtsd.ac.uk::f3c29b26-6c4d-4b1a-8411-99c1772caed5" providerId="AD" clId="Web-{41948BF0-5A1B-1F5C-EE59-996EADCF34F5}" dt="2023-02-19T23:17:21.261" v="900" actId="20577"/>
          <ac:spMkLst>
            <pc:docMk/>
            <pc:sldMk cId="356326839" sldId="256"/>
            <ac:spMk id="2" creationId="{00000000-0000-0000-0000-000000000000}"/>
          </ac:spMkLst>
        </pc:spChg>
      </pc:sldChg>
      <pc:sldChg chg="modSp modTransition addAnim modAnim">
        <pc:chgData name="Veronique Turner (2225288)" userId="S::2225288@student.uwtsd.ac.uk::f3c29b26-6c4d-4b1a-8411-99c1772caed5" providerId="AD" clId="Web-{41948BF0-5A1B-1F5C-EE59-996EADCF34F5}" dt="2023-02-19T23:02:25.663" v="851"/>
        <pc:sldMkLst>
          <pc:docMk/>
          <pc:sldMk cId="3560385415" sldId="257"/>
        </pc:sldMkLst>
        <pc:picChg chg="mod">
          <ac:chgData name="Veronique Turner (2225288)" userId="S::2225288@student.uwtsd.ac.uk::f3c29b26-6c4d-4b1a-8411-99c1772caed5" providerId="AD" clId="Web-{41948BF0-5A1B-1F5C-EE59-996EADCF34F5}" dt="2023-02-19T23:02:07.912" v="847" actId="1076"/>
          <ac:picMkLst>
            <pc:docMk/>
            <pc:sldMk cId="3560385415" sldId="257"/>
            <ac:picMk id="5" creationId="{224DCFAA-074F-53E2-B597-0C9702025337}"/>
          </ac:picMkLst>
        </pc:picChg>
      </pc:sldChg>
      <pc:sldChg chg="addSp modSp modTransition addAnim modAnim">
        <pc:chgData name="Veronique Turner (2225288)" userId="S::2225288@student.uwtsd.ac.uk::f3c29b26-6c4d-4b1a-8411-99c1772caed5" providerId="AD" clId="Web-{41948BF0-5A1B-1F5C-EE59-996EADCF34F5}" dt="2023-02-19T23:27:14.762" v="909" actId="20577"/>
        <pc:sldMkLst>
          <pc:docMk/>
          <pc:sldMk cId="1970896056" sldId="258"/>
        </pc:sldMkLst>
        <pc:spChg chg="mod">
          <ac:chgData name="Veronique Turner (2225288)" userId="S::2225288@student.uwtsd.ac.uk::f3c29b26-6c4d-4b1a-8411-99c1772caed5" providerId="AD" clId="Web-{41948BF0-5A1B-1F5C-EE59-996EADCF34F5}" dt="2023-02-19T23:27:14.762" v="909" actId="20577"/>
          <ac:spMkLst>
            <pc:docMk/>
            <pc:sldMk cId="1970896056" sldId="258"/>
            <ac:spMk id="3" creationId="{CE557DA6-7D7D-9572-2C86-8C2EAE11240C}"/>
          </ac:spMkLst>
        </pc:spChg>
        <pc:spChg chg="add mod">
          <ac:chgData name="Veronique Turner (2225288)" userId="S::2225288@student.uwtsd.ac.uk::f3c29b26-6c4d-4b1a-8411-99c1772caed5" providerId="AD" clId="Web-{41948BF0-5A1B-1F5C-EE59-996EADCF34F5}" dt="2023-02-19T23:18:30.423" v="901" actId="20577"/>
          <ac:spMkLst>
            <pc:docMk/>
            <pc:sldMk cId="1970896056" sldId="258"/>
            <ac:spMk id="5" creationId="{F9359FA1-4028-48E6-4ABA-53778DF7976B}"/>
          </ac:spMkLst>
        </pc:spChg>
      </pc:sldChg>
      <pc:sldChg chg="modSp addAnim modAnim">
        <pc:chgData name="Veronique Turner (2225288)" userId="S::2225288@student.uwtsd.ac.uk::f3c29b26-6c4d-4b1a-8411-99c1772caed5" providerId="AD" clId="Web-{41948BF0-5A1B-1F5C-EE59-996EADCF34F5}" dt="2023-02-19T22:08:01.672" v="810" actId="20577"/>
        <pc:sldMkLst>
          <pc:docMk/>
          <pc:sldMk cId="1483111234" sldId="259"/>
        </pc:sldMkLst>
        <pc:spChg chg="mod">
          <ac:chgData name="Veronique Turner (2225288)" userId="S::2225288@student.uwtsd.ac.uk::f3c29b26-6c4d-4b1a-8411-99c1772caed5" providerId="AD" clId="Web-{41948BF0-5A1B-1F5C-EE59-996EADCF34F5}" dt="2023-02-19T22:08:01.672" v="810" actId="20577"/>
          <ac:spMkLst>
            <pc:docMk/>
            <pc:sldMk cId="1483111234" sldId="259"/>
            <ac:spMk id="3" creationId="{F350E1BC-FCD1-19C5-F9D9-15005AF821F6}"/>
          </ac:spMkLst>
        </pc:spChg>
      </pc:sldChg>
      <pc:sldChg chg="modSp ord modTransition addAnim modAnim">
        <pc:chgData name="Veronique Turner (2225288)" userId="S::2225288@student.uwtsd.ac.uk::f3c29b26-6c4d-4b1a-8411-99c1772caed5" providerId="AD" clId="Web-{41948BF0-5A1B-1F5C-EE59-996EADCF34F5}" dt="2023-02-19T23:58:39.391" v="967"/>
        <pc:sldMkLst>
          <pc:docMk/>
          <pc:sldMk cId="3294208514" sldId="260"/>
        </pc:sldMkLst>
        <pc:spChg chg="mod">
          <ac:chgData name="Veronique Turner (2225288)" userId="S::2225288@student.uwtsd.ac.uk::f3c29b26-6c4d-4b1a-8411-99c1772caed5" providerId="AD" clId="Web-{41948BF0-5A1B-1F5C-EE59-996EADCF34F5}" dt="2023-02-19T23:13:36.741" v="871" actId="20577"/>
          <ac:spMkLst>
            <pc:docMk/>
            <pc:sldMk cId="3294208514" sldId="260"/>
            <ac:spMk id="3" creationId="{491FA4CB-DBD7-C922-90AF-6D0F4A0B94EF}"/>
          </ac:spMkLst>
        </pc:spChg>
        <pc:spChg chg="mod">
          <ac:chgData name="Veronique Turner (2225288)" userId="S::2225288@student.uwtsd.ac.uk::f3c29b26-6c4d-4b1a-8411-99c1772caed5" providerId="AD" clId="Web-{41948BF0-5A1B-1F5C-EE59-996EADCF34F5}" dt="2023-02-19T23:30:00.625" v="921" actId="1076"/>
          <ac:spMkLst>
            <pc:docMk/>
            <pc:sldMk cId="3294208514" sldId="260"/>
            <ac:spMk id="4" creationId="{C47708DF-EEBA-526E-25A0-783A2720DE3A}"/>
          </ac:spMkLst>
        </pc:spChg>
        <pc:picChg chg="mod">
          <ac:chgData name="Veronique Turner (2225288)" userId="S::2225288@student.uwtsd.ac.uk::f3c29b26-6c4d-4b1a-8411-99c1772caed5" providerId="AD" clId="Web-{41948BF0-5A1B-1F5C-EE59-996EADCF34F5}" dt="2023-02-19T23:01:50.631" v="845" actId="1076"/>
          <ac:picMkLst>
            <pc:docMk/>
            <pc:sldMk cId="3294208514" sldId="260"/>
            <ac:picMk id="6" creationId="{D4F658A5-5F92-2BA7-330E-A9F236738005}"/>
          </ac:picMkLst>
        </pc:picChg>
      </pc:sldChg>
      <pc:sldChg chg="delSp modSp ord modTransition addAnim delAnim modAnim">
        <pc:chgData name="Veronique Turner (2225288)" userId="S::2225288@student.uwtsd.ac.uk::f3c29b26-6c4d-4b1a-8411-99c1772caed5" providerId="AD" clId="Web-{41948BF0-5A1B-1F5C-EE59-996EADCF34F5}" dt="2023-02-19T23:49:52.626" v="966" actId="1076"/>
        <pc:sldMkLst>
          <pc:docMk/>
          <pc:sldMk cId="3683128460" sldId="261"/>
        </pc:sldMkLst>
        <pc:spChg chg="mod">
          <ac:chgData name="Veronique Turner (2225288)" userId="S::2225288@student.uwtsd.ac.uk::f3c29b26-6c4d-4b1a-8411-99c1772caed5" providerId="AD" clId="Web-{41948BF0-5A1B-1F5C-EE59-996EADCF34F5}" dt="2023-02-19T23:42:56.362" v="954" actId="20577"/>
          <ac:spMkLst>
            <pc:docMk/>
            <pc:sldMk cId="3683128460" sldId="261"/>
            <ac:spMk id="2" creationId="{1EC93FA8-8508-6326-FE80-5F54C77DF76F}"/>
          </ac:spMkLst>
        </pc:spChg>
        <pc:spChg chg="mod">
          <ac:chgData name="Veronique Turner (2225288)" userId="S::2225288@student.uwtsd.ac.uk::f3c29b26-6c4d-4b1a-8411-99c1772caed5" providerId="AD" clId="Web-{41948BF0-5A1B-1F5C-EE59-996EADCF34F5}" dt="2023-02-19T23:36:43.993" v="937" actId="20577"/>
          <ac:spMkLst>
            <pc:docMk/>
            <pc:sldMk cId="3683128460" sldId="261"/>
            <ac:spMk id="3" creationId="{F680A988-A97B-6515-680F-B701D9FEBA0B}"/>
          </ac:spMkLst>
        </pc:spChg>
        <pc:picChg chg="mod">
          <ac:chgData name="Veronique Turner (2225288)" userId="S::2225288@student.uwtsd.ac.uk::f3c29b26-6c4d-4b1a-8411-99c1772caed5" providerId="AD" clId="Web-{41948BF0-5A1B-1F5C-EE59-996EADCF34F5}" dt="2023-02-19T23:01:07.458" v="838" actId="1076"/>
          <ac:picMkLst>
            <pc:docMk/>
            <pc:sldMk cId="3683128460" sldId="261"/>
            <ac:picMk id="4" creationId="{12CF9DFF-A8C4-D2BC-F189-E073B5F86327}"/>
          </ac:picMkLst>
        </pc:picChg>
        <pc:picChg chg="mod">
          <ac:chgData name="Veronique Turner (2225288)" userId="S::2225288@student.uwtsd.ac.uk::f3c29b26-6c4d-4b1a-8411-99c1772caed5" providerId="AD" clId="Web-{41948BF0-5A1B-1F5C-EE59-996EADCF34F5}" dt="2023-02-19T23:49:52.626" v="966" actId="1076"/>
          <ac:picMkLst>
            <pc:docMk/>
            <pc:sldMk cId="3683128460" sldId="261"/>
            <ac:picMk id="5" creationId="{24C92EE4-52F0-B29C-52C0-4623E097DC87}"/>
          </ac:picMkLst>
        </pc:picChg>
        <pc:picChg chg="del mod">
          <ac:chgData name="Veronique Turner (2225288)" userId="S::2225288@student.uwtsd.ac.uk::f3c29b26-6c4d-4b1a-8411-99c1772caed5" providerId="AD" clId="Web-{41948BF0-5A1B-1F5C-EE59-996EADCF34F5}" dt="2023-02-19T23:48:22.031" v="965"/>
          <ac:picMkLst>
            <pc:docMk/>
            <pc:sldMk cId="3683128460" sldId="261"/>
            <ac:picMk id="7" creationId="{E89C0155-0951-4C09-6C86-CBF4EAEEF3A9}"/>
          </ac:picMkLst>
        </pc:picChg>
      </pc:sldChg>
      <pc:sldChg chg="modSp ord modTransition addAnim modAnim">
        <pc:chgData name="Veronique Turner (2225288)" userId="S::2225288@student.uwtsd.ac.uk::f3c29b26-6c4d-4b1a-8411-99c1772caed5" providerId="AD" clId="Web-{41948BF0-5A1B-1F5C-EE59-996EADCF34F5}" dt="2023-02-19T23:03:30.352" v="869"/>
        <pc:sldMkLst>
          <pc:docMk/>
          <pc:sldMk cId="1165444707" sldId="262"/>
        </pc:sldMkLst>
        <pc:spChg chg="mod">
          <ac:chgData name="Veronique Turner (2225288)" userId="S::2225288@student.uwtsd.ac.uk::f3c29b26-6c4d-4b1a-8411-99c1772caed5" providerId="AD" clId="Web-{41948BF0-5A1B-1F5C-EE59-996EADCF34F5}" dt="2023-02-19T22:06:41.686" v="801" actId="20577"/>
          <ac:spMkLst>
            <pc:docMk/>
            <pc:sldMk cId="1165444707" sldId="262"/>
            <ac:spMk id="3" creationId="{3860DB1C-4944-D643-A063-A27ECE3A834F}"/>
          </ac:spMkLst>
        </pc:spChg>
        <pc:picChg chg="mod">
          <ac:chgData name="Veronique Turner (2225288)" userId="S::2225288@student.uwtsd.ac.uk::f3c29b26-6c4d-4b1a-8411-99c1772caed5" providerId="AD" clId="Web-{41948BF0-5A1B-1F5C-EE59-996EADCF34F5}" dt="2023-02-19T23:00:54.489" v="835" actId="1076"/>
          <ac:picMkLst>
            <pc:docMk/>
            <pc:sldMk cId="1165444707" sldId="262"/>
            <ac:picMk id="5" creationId="{4C204138-6CD9-A8F3-0CC9-8CCEC6EDFDA4}"/>
          </ac:picMkLst>
        </pc:picChg>
      </pc:sldChg>
      <pc:sldChg chg="modSp new addAnim modAnim">
        <pc:chgData name="Veronique Turner (2225288)" userId="S::2225288@student.uwtsd.ac.uk::f3c29b26-6c4d-4b1a-8411-99c1772caed5" providerId="AD" clId="Web-{41948BF0-5A1B-1F5C-EE59-996EADCF34F5}" dt="2023-02-19T23:44:42.088" v="963"/>
        <pc:sldMkLst>
          <pc:docMk/>
          <pc:sldMk cId="4046984629" sldId="263"/>
        </pc:sldMkLst>
        <pc:spChg chg="mod">
          <ac:chgData name="Veronique Turner (2225288)" userId="S::2225288@student.uwtsd.ac.uk::f3c29b26-6c4d-4b1a-8411-99c1772caed5" providerId="AD" clId="Web-{41948BF0-5A1B-1F5C-EE59-996EADCF34F5}" dt="2023-02-19T23:42:13.439" v="947" actId="20577"/>
          <ac:spMkLst>
            <pc:docMk/>
            <pc:sldMk cId="4046984629" sldId="263"/>
            <ac:spMk id="2" creationId="{C63C96E0-503F-A291-BA3A-B354FA4AAC6C}"/>
          </ac:spMkLst>
        </pc:spChg>
        <pc:picChg chg="mod">
          <ac:chgData name="Veronique Turner (2225288)" userId="S::2225288@student.uwtsd.ac.uk::f3c29b26-6c4d-4b1a-8411-99c1772caed5" providerId="AD" clId="Web-{41948BF0-5A1B-1F5C-EE59-996EADCF34F5}" dt="2023-02-19T23:44:28.869" v="957" actId="14100"/>
          <ac:picMkLst>
            <pc:docMk/>
            <pc:sldMk cId="4046984629" sldId="263"/>
            <ac:picMk id="4" creationId="{129EEA59-018F-7CBF-C8E4-5AC8940081FB}"/>
          </ac:picMkLst>
        </pc:picChg>
        <pc:picChg chg="mod">
          <ac:chgData name="Veronique Turner (2225288)" userId="S::2225288@student.uwtsd.ac.uk::f3c29b26-6c4d-4b1a-8411-99c1772caed5" providerId="AD" clId="Web-{41948BF0-5A1B-1F5C-EE59-996EADCF34F5}" dt="2023-02-19T23:44:24.510" v="955" actId="1076"/>
          <ac:picMkLst>
            <pc:docMk/>
            <pc:sldMk cId="4046984629" sldId="263"/>
            <ac:picMk id="5" creationId="{29C0B975-C7C4-53DE-6498-F09F305C4BA1}"/>
          </ac:picMkLst>
        </pc:picChg>
      </pc:sldChg>
      <pc:sldChg chg="add ord replId">
        <pc:chgData name="Veronique Turner (2225288)" userId="S::2225288@student.uwtsd.ac.uk::f3c29b26-6c4d-4b1a-8411-99c1772caed5" providerId="AD" clId="Web-{41948BF0-5A1B-1F5C-EE59-996EADCF34F5}" dt="2023-02-19T22:42:54.398" v="830"/>
        <pc:sldMkLst>
          <pc:docMk/>
          <pc:sldMk cId="4211017606" sldId="263"/>
        </pc:sldMkLst>
      </pc:sldChg>
      <pc:sldChg chg="add ord">
        <pc:chgData name="Veronique Turner (2225288)" userId="S::2225288@student.uwtsd.ac.uk::f3c29b26-6c4d-4b1a-8411-99c1772caed5" providerId="AD" clId="Web-{41948BF0-5A1B-1F5C-EE59-996EADCF34F5}" dt="2023-02-19T22:43:19.445" v="833"/>
        <pc:sldMkLst>
          <pc:docMk/>
          <pc:sldMk cId="3327340403" sldId="264"/>
        </pc:sldMkLst>
      </pc:sldChg>
      <pc:sldChg chg="add ord">
        <pc:chgData name="Veronique Turner (2225288)" userId="S::2225288@student.uwtsd.ac.uk::f3c29b26-6c4d-4b1a-8411-99c1772caed5" providerId="AD" clId="Web-{41948BF0-5A1B-1F5C-EE59-996EADCF34F5}" dt="2023-02-19T22:42:46.507" v="828"/>
        <pc:sldMkLst>
          <pc:docMk/>
          <pc:sldMk cId="3282340391" sldId="265"/>
        </pc:sldMkLst>
      </pc:sldChg>
      <pc:sldChg chg="add ord replId">
        <pc:chgData name="Veronique Turner (2225288)" userId="S::2225288@student.uwtsd.ac.uk::f3c29b26-6c4d-4b1a-8411-99c1772caed5" providerId="AD" clId="Web-{41948BF0-5A1B-1F5C-EE59-996EADCF34F5}" dt="2023-02-19T22:43:02.413" v="831"/>
        <pc:sldMkLst>
          <pc:docMk/>
          <pc:sldMk cId="2570447165" sldId="266"/>
        </pc:sldMkLst>
      </pc:sldChg>
      <pc:sldChg chg="modSp add ord replId">
        <pc:chgData name="Veronique Turner (2225288)" userId="S::2225288@student.uwtsd.ac.uk::f3c29b26-6c4d-4b1a-8411-99c1772caed5" providerId="AD" clId="Web-{41948BF0-5A1B-1F5C-EE59-996EADCF34F5}" dt="2023-02-19T22:43:09.882" v="832"/>
        <pc:sldMkLst>
          <pc:docMk/>
          <pc:sldMk cId="1147508806" sldId="267"/>
        </pc:sldMkLst>
        <pc:spChg chg="mod">
          <ac:chgData name="Veronique Turner (2225288)" userId="S::2225288@student.uwtsd.ac.uk::f3c29b26-6c4d-4b1a-8411-99c1772caed5" providerId="AD" clId="Web-{41948BF0-5A1B-1F5C-EE59-996EADCF34F5}" dt="2023-02-19T22:28:28.869" v="827" actId="20577"/>
          <ac:spMkLst>
            <pc:docMk/>
            <pc:sldMk cId="1147508806" sldId="267"/>
            <ac:spMk id="3" creationId="{F350E1BC-FCD1-19C5-F9D9-15005AF821F6}"/>
          </ac:spMkLst>
        </pc:spChg>
      </pc:sldChg>
    </pc:docChg>
  </pc:docChgLst>
  <pc:docChgLst>
    <pc:chgData name="Veronique Turner (2225288)" userId="f3c29b26-6c4d-4b1a-8411-99c1772caed5" providerId="ADAL" clId="{0E8AB784-E5EB-8543-A6E6-24BE8A265E7B}"/>
    <pc:docChg chg="undo custSel delSld modSld">
      <pc:chgData name="Veronique Turner (2225288)" userId="f3c29b26-6c4d-4b1a-8411-99c1772caed5" providerId="ADAL" clId="{0E8AB784-E5EB-8543-A6E6-24BE8A265E7B}" dt="2023-02-19T23:44:05.874" v="107" actId="14100"/>
      <pc:docMkLst>
        <pc:docMk/>
      </pc:docMkLst>
      <pc:sldChg chg="addSp delSp modSp">
        <pc:chgData name="Veronique Turner (2225288)" userId="f3c29b26-6c4d-4b1a-8411-99c1772caed5" providerId="ADAL" clId="{0E8AB784-E5EB-8543-A6E6-24BE8A265E7B}" dt="2023-02-19T22:38:40.639" v="6" actId="1076"/>
        <pc:sldMkLst>
          <pc:docMk/>
          <pc:sldMk cId="356326839" sldId="256"/>
        </pc:sldMkLst>
        <pc:picChg chg="add del">
          <ac:chgData name="Veronique Turner (2225288)" userId="f3c29b26-6c4d-4b1a-8411-99c1772caed5" providerId="ADAL" clId="{0E8AB784-E5EB-8543-A6E6-24BE8A265E7B}" dt="2023-02-19T22:38:26.151" v="1" actId="21"/>
          <ac:picMkLst>
            <pc:docMk/>
            <pc:sldMk cId="356326839" sldId="256"/>
            <ac:picMk id="4" creationId="{F1B5DB74-8A5D-4AD5-B883-A2003A299306}"/>
          </ac:picMkLst>
        </pc:picChg>
        <pc:picChg chg="add mod">
          <ac:chgData name="Veronique Turner (2225288)" userId="f3c29b26-6c4d-4b1a-8411-99c1772caed5" providerId="ADAL" clId="{0E8AB784-E5EB-8543-A6E6-24BE8A265E7B}" dt="2023-02-19T22:38:40.639" v="6" actId="1076"/>
          <ac:picMkLst>
            <pc:docMk/>
            <pc:sldMk cId="356326839" sldId="256"/>
            <ac:picMk id="5" creationId="{79F22018-74CF-E2C2-F49B-4E277DA50BF9}"/>
          </ac:picMkLst>
        </pc:picChg>
      </pc:sldChg>
      <pc:sldChg chg="addSp modSp">
        <pc:chgData name="Veronique Turner (2225288)" userId="f3c29b26-6c4d-4b1a-8411-99c1772caed5" providerId="ADAL" clId="{0E8AB784-E5EB-8543-A6E6-24BE8A265E7B}" dt="2023-02-19T22:39:01.006" v="13" actId="14100"/>
        <pc:sldMkLst>
          <pc:docMk/>
          <pc:sldMk cId="3560385415" sldId="257"/>
        </pc:sldMkLst>
        <pc:picChg chg="add mod">
          <ac:chgData name="Veronique Turner (2225288)" userId="f3c29b26-6c4d-4b1a-8411-99c1772caed5" providerId="ADAL" clId="{0E8AB784-E5EB-8543-A6E6-24BE8A265E7B}" dt="2023-02-19T22:39:01.006" v="13" actId="14100"/>
          <ac:picMkLst>
            <pc:docMk/>
            <pc:sldMk cId="3560385415" sldId="257"/>
            <ac:picMk id="5" creationId="{224DCFAA-074F-53E2-B597-0C9702025337}"/>
          </ac:picMkLst>
        </pc:picChg>
      </pc:sldChg>
      <pc:sldChg chg="addSp modSp">
        <pc:chgData name="Veronique Turner (2225288)" userId="f3c29b26-6c4d-4b1a-8411-99c1772caed5" providerId="ADAL" clId="{0E8AB784-E5EB-8543-A6E6-24BE8A265E7B}" dt="2023-02-19T22:39:34.095" v="18" actId="1076"/>
        <pc:sldMkLst>
          <pc:docMk/>
          <pc:sldMk cId="1970896056" sldId="258"/>
        </pc:sldMkLst>
        <pc:picChg chg="add mod">
          <ac:chgData name="Veronique Turner (2225288)" userId="f3c29b26-6c4d-4b1a-8411-99c1772caed5" providerId="ADAL" clId="{0E8AB784-E5EB-8543-A6E6-24BE8A265E7B}" dt="2023-02-19T22:39:34.095" v="18" actId="1076"/>
          <ac:picMkLst>
            <pc:docMk/>
            <pc:sldMk cId="1970896056" sldId="258"/>
            <ac:picMk id="4" creationId="{18C9F75C-A1CF-8C1E-2C46-E9D230A3D3B8}"/>
          </ac:picMkLst>
        </pc:picChg>
      </pc:sldChg>
      <pc:sldChg chg="addSp delSp modSp">
        <pc:chgData name="Veronique Turner (2225288)" userId="f3c29b26-6c4d-4b1a-8411-99c1772caed5" providerId="ADAL" clId="{0E8AB784-E5EB-8543-A6E6-24BE8A265E7B}" dt="2023-02-19T22:40:51.355" v="32" actId="14100"/>
        <pc:sldMkLst>
          <pc:docMk/>
          <pc:sldMk cId="1483111234" sldId="259"/>
        </pc:sldMkLst>
        <pc:spChg chg="add del mod">
          <ac:chgData name="Veronique Turner (2225288)" userId="f3c29b26-6c4d-4b1a-8411-99c1772caed5" providerId="ADAL" clId="{0E8AB784-E5EB-8543-A6E6-24BE8A265E7B}" dt="2023-02-19T22:40:02.667" v="22" actId="478"/>
          <ac:spMkLst>
            <pc:docMk/>
            <pc:sldMk cId="1483111234" sldId="259"/>
            <ac:spMk id="4" creationId="{31B62C57-BBFA-49B3-BB64-354EEEA2ED36}"/>
          </ac:spMkLst>
        </pc:spChg>
        <pc:spChg chg="add">
          <ac:chgData name="Veronique Turner (2225288)" userId="f3c29b26-6c4d-4b1a-8411-99c1772caed5" providerId="ADAL" clId="{0E8AB784-E5EB-8543-A6E6-24BE8A265E7B}" dt="2023-02-19T22:40:26.522" v="27" actId="139"/>
          <ac:spMkLst>
            <pc:docMk/>
            <pc:sldMk cId="1483111234" sldId="259"/>
            <ac:spMk id="6" creationId="{7813FFB8-D155-2392-8BED-99B5768C1D73}"/>
          </ac:spMkLst>
        </pc:spChg>
        <pc:picChg chg="add mod">
          <ac:chgData name="Veronique Turner (2225288)" userId="f3c29b26-6c4d-4b1a-8411-99c1772caed5" providerId="ADAL" clId="{0E8AB784-E5EB-8543-A6E6-24BE8A265E7B}" dt="2023-02-19T22:40:20.018" v="26" actId="1076"/>
          <ac:picMkLst>
            <pc:docMk/>
            <pc:sldMk cId="1483111234" sldId="259"/>
            <ac:picMk id="5" creationId="{5FFF82F5-9B69-8A8B-C765-4825E47DABC8}"/>
          </ac:picMkLst>
        </pc:picChg>
        <pc:picChg chg="add mod">
          <ac:chgData name="Veronique Turner (2225288)" userId="f3c29b26-6c4d-4b1a-8411-99c1772caed5" providerId="ADAL" clId="{0E8AB784-E5EB-8543-A6E6-24BE8A265E7B}" dt="2023-02-19T22:40:51.355" v="32" actId="14100"/>
          <ac:picMkLst>
            <pc:docMk/>
            <pc:sldMk cId="1483111234" sldId="259"/>
            <ac:picMk id="7" creationId="{39EA9CA2-4701-F058-3706-D484085EB38A}"/>
          </ac:picMkLst>
        </pc:picChg>
      </pc:sldChg>
      <pc:sldChg chg="addSp modSp">
        <pc:chgData name="Veronique Turner (2225288)" userId="f3c29b26-6c4d-4b1a-8411-99c1772caed5" providerId="ADAL" clId="{0E8AB784-E5EB-8543-A6E6-24BE8A265E7B}" dt="2023-02-19T22:57:27.484" v="64" actId="14100"/>
        <pc:sldMkLst>
          <pc:docMk/>
          <pc:sldMk cId="3294208514" sldId="260"/>
        </pc:sldMkLst>
        <pc:picChg chg="add mod">
          <ac:chgData name="Veronique Turner (2225288)" userId="f3c29b26-6c4d-4b1a-8411-99c1772caed5" providerId="ADAL" clId="{0E8AB784-E5EB-8543-A6E6-24BE8A265E7B}" dt="2023-02-19T22:51:05.839" v="58" actId="14100"/>
          <ac:picMkLst>
            <pc:docMk/>
            <pc:sldMk cId="3294208514" sldId="260"/>
            <ac:picMk id="5" creationId="{C57B0312-2ACB-EDAB-63AF-5AA93DA48396}"/>
          </ac:picMkLst>
        </pc:picChg>
        <pc:picChg chg="add mod">
          <ac:chgData name="Veronique Turner (2225288)" userId="f3c29b26-6c4d-4b1a-8411-99c1772caed5" providerId="ADAL" clId="{0E8AB784-E5EB-8543-A6E6-24BE8A265E7B}" dt="2023-02-19T22:57:27.484" v="64" actId="14100"/>
          <ac:picMkLst>
            <pc:docMk/>
            <pc:sldMk cId="3294208514" sldId="260"/>
            <ac:picMk id="6" creationId="{D4F658A5-5F92-2BA7-330E-A9F236738005}"/>
          </ac:picMkLst>
        </pc:picChg>
      </pc:sldChg>
      <pc:sldChg chg="addSp delSp modSp">
        <pc:chgData name="Veronique Turner (2225288)" userId="f3c29b26-6c4d-4b1a-8411-99c1772caed5" providerId="ADAL" clId="{0E8AB784-E5EB-8543-A6E6-24BE8A265E7B}" dt="2023-02-19T23:01:28.658" v="103" actId="931"/>
        <pc:sldMkLst>
          <pc:docMk/>
          <pc:sldMk cId="3683128460" sldId="261"/>
        </pc:sldMkLst>
        <pc:picChg chg="add mod">
          <ac:chgData name="Veronique Turner (2225288)" userId="f3c29b26-6c4d-4b1a-8411-99c1772caed5" providerId="ADAL" clId="{0E8AB784-E5EB-8543-A6E6-24BE8A265E7B}" dt="2023-02-19T23:00:40.198" v="102" actId="1440"/>
          <ac:picMkLst>
            <pc:docMk/>
            <pc:sldMk cId="3683128460" sldId="261"/>
            <ac:picMk id="4" creationId="{12CF9DFF-A8C4-D2BC-F189-E073B5F86327}"/>
          </ac:picMkLst>
        </pc:picChg>
        <pc:picChg chg="add mod">
          <ac:chgData name="Veronique Turner (2225288)" userId="f3c29b26-6c4d-4b1a-8411-99c1772caed5" providerId="ADAL" clId="{0E8AB784-E5EB-8543-A6E6-24BE8A265E7B}" dt="2023-02-19T22:58:32.630" v="72" actId="14100"/>
          <ac:picMkLst>
            <pc:docMk/>
            <pc:sldMk cId="3683128460" sldId="261"/>
            <ac:picMk id="5" creationId="{24C92EE4-52F0-B29C-52C0-4623E097DC87}"/>
          </ac:picMkLst>
        </pc:picChg>
        <pc:picChg chg="add del mod">
          <ac:chgData name="Veronique Turner (2225288)" userId="f3c29b26-6c4d-4b1a-8411-99c1772caed5" providerId="ADAL" clId="{0E8AB784-E5EB-8543-A6E6-24BE8A265E7B}" dt="2023-02-19T22:59:37.390" v="94" actId="21"/>
          <ac:picMkLst>
            <pc:docMk/>
            <pc:sldMk cId="3683128460" sldId="261"/>
            <ac:picMk id="6" creationId="{3C3F47BA-85ED-EA4E-7751-2BCDC28EF221}"/>
          </ac:picMkLst>
        </pc:picChg>
        <pc:picChg chg="add">
          <ac:chgData name="Veronique Turner (2225288)" userId="f3c29b26-6c4d-4b1a-8411-99c1772caed5" providerId="ADAL" clId="{0E8AB784-E5EB-8543-A6E6-24BE8A265E7B}" dt="2023-02-19T23:01:28.658" v="103" actId="931"/>
          <ac:picMkLst>
            <pc:docMk/>
            <pc:sldMk cId="3683128460" sldId="261"/>
            <ac:picMk id="7" creationId="{E89C0155-0951-4C09-6C86-CBF4EAEEF3A9}"/>
          </ac:picMkLst>
        </pc:picChg>
      </pc:sldChg>
      <pc:sldChg chg="addSp modSp mod setBg setClrOvrMap">
        <pc:chgData name="Veronique Turner (2225288)" userId="f3c29b26-6c4d-4b1a-8411-99c1772caed5" providerId="ADAL" clId="{0E8AB784-E5EB-8543-A6E6-24BE8A265E7B}" dt="2023-02-19T23:00:22.182" v="100" actId="14100"/>
        <pc:sldMkLst>
          <pc:docMk/>
          <pc:sldMk cId="1165444707" sldId="262"/>
        </pc:sldMkLst>
        <pc:spChg chg="mod">
          <ac:chgData name="Veronique Turner (2225288)" userId="f3c29b26-6c4d-4b1a-8411-99c1772caed5" providerId="ADAL" clId="{0E8AB784-E5EB-8543-A6E6-24BE8A265E7B}" dt="2023-02-19T23:00:04.832" v="96" actId="26606"/>
          <ac:spMkLst>
            <pc:docMk/>
            <pc:sldMk cId="1165444707" sldId="262"/>
            <ac:spMk id="2" creationId="{20926931-C843-137C-C0D3-9AA66513CE49}"/>
          </ac:spMkLst>
        </pc:spChg>
        <pc:spChg chg="mod ord">
          <ac:chgData name="Veronique Turner (2225288)" userId="f3c29b26-6c4d-4b1a-8411-99c1772caed5" providerId="ADAL" clId="{0E8AB784-E5EB-8543-A6E6-24BE8A265E7B}" dt="2023-02-19T23:00:04.832" v="96" actId="26606"/>
          <ac:spMkLst>
            <pc:docMk/>
            <pc:sldMk cId="1165444707" sldId="262"/>
            <ac:spMk id="3" creationId="{3860DB1C-4944-D643-A063-A27ECE3A834F}"/>
          </ac:spMkLst>
        </pc:spChg>
        <pc:spChg chg="add">
          <ac:chgData name="Veronique Turner (2225288)" userId="f3c29b26-6c4d-4b1a-8411-99c1772caed5" providerId="ADAL" clId="{0E8AB784-E5EB-8543-A6E6-24BE8A265E7B}" dt="2023-02-19T23:00:04.832" v="96" actId="26606"/>
          <ac:spMkLst>
            <pc:docMk/>
            <pc:sldMk cId="1165444707" sldId="262"/>
            <ac:spMk id="9" creationId="{89EA2611-DCBA-4E97-A2B2-9A466E76BDA4}"/>
          </ac:spMkLst>
        </pc:spChg>
        <pc:spChg chg="add">
          <ac:chgData name="Veronique Turner (2225288)" userId="f3c29b26-6c4d-4b1a-8411-99c1772caed5" providerId="ADAL" clId="{0E8AB784-E5EB-8543-A6E6-24BE8A265E7B}" dt="2023-02-19T23:00:04.832" v="96" actId="26606"/>
          <ac:spMkLst>
            <pc:docMk/>
            <pc:sldMk cId="1165444707" sldId="262"/>
            <ac:spMk id="11" creationId="{BBC615D1-6E12-40EF-915B-316CFDB550D5}"/>
          </ac:spMkLst>
        </pc:spChg>
        <pc:spChg chg="add">
          <ac:chgData name="Veronique Turner (2225288)" userId="f3c29b26-6c4d-4b1a-8411-99c1772caed5" providerId="ADAL" clId="{0E8AB784-E5EB-8543-A6E6-24BE8A265E7B}" dt="2023-02-19T23:00:04.832" v="96" actId="26606"/>
          <ac:spMkLst>
            <pc:docMk/>
            <pc:sldMk cId="1165444707" sldId="262"/>
            <ac:spMk id="13" creationId="{B9797D36-DE1E-47CD-881A-6C1F5828261B}"/>
          </ac:spMkLst>
        </pc:spChg>
        <pc:spChg chg="add">
          <ac:chgData name="Veronique Turner (2225288)" userId="f3c29b26-6c4d-4b1a-8411-99c1772caed5" providerId="ADAL" clId="{0E8AB784-E5EB-8543-A6E6-24BE8A265E7B}" dt="2023-02-19T23:00:04.832" v="96" actId="26606"/>
          <ac:spMkLst>
            <pc:docMk/>
            <pc:sldMk cId="1165444707" sldId="262"/>
            <ac:spMk id="15" creationId="{4A2FAF1F-F462-46AF-A9E6-CC93C4E2C359}"/>
          </ac:spMkLst>
        </pc:spChg>
        <pc:spChg chg="add">
          <ac:chgData name="Veronique Turner (2225288)" userId="f3c29b26-6c4d-4b1a-8411-99c1772caed5" providerId="ADAL" clId="{0E8AB784-E5EB-8543-A6E6-24BE8A265E7B}" dt="2023-02-19T23:00:04.832" v="96" actId="26606"/>
          <ac:spMkLst>
            <pc:docMk/>
            <pc:sldMk cId="1165444707" sldId="262"/>
            <ac:spMk id="17" creationId="{7146BED8-BAE9-42C5-A3DD-7B946445DB8C}"/>
          </ac:spMkLst>
        </pc:spChg>
        <pc:spChg chg="add">
          <ac:chgData name="Veronique Turner (2225288)" userId="f3c29b26-6c4d-4b1a-8411-99c1772caed5" providerId="ADAL" clId="{0E8AB784-E5EB-8543-A6E6-24BE8A265E7B}" dt="2023-02-19T23:00:04.832" v="96" actId="26606"/>
          <ac:spMkLst>
            <pc:docMk/>
            <pc:sldMk cId="1165444707" sldId="262"/>
            <ac:spMk id="19" creationId="{15765FE8-B62F-41E4-A73C-74C91A8FD945}"/>
          </ac:spMkLst>
        </pc:spChg>
        <pc:picChg chg="add mod">
          <ac:chgData name="Veronique Turner (2225288)" userId="f3c29b26-6c4d-4b1a-8411-99c1772caed5" providerId="ADAL" clId="{0E8AB784-E5EB-8543-A6E6-24BE8A265E7B}" dt="2023-02-19T23:00:04.832" v="96" actId="26606"/>
          <ac:picMkLst>
            <pc:docMk/>
            <pc:sldMk cId="1165444707" sldId="262"/>
            <ac:picMk id="4" creationId="{9DFA2A74-5058-2BF4-3BB0-1D8C581AFC15}"/>
          </ac:picMkLst>
        </pc:picChg>
        <pc:picChg chg="add mod">
          <ac:chgData name="Veronique Turner (2225288)" userId="f3c29b26-6c4d-4b1a-8411-99c1772caed5" providerId="ADAL" clId="{0E8AB784-E5EB-8543-A6E6-24BE8A265E7B}" dt="2023-02-19T23:00:22.182" v="100" actId="14100"/>
          <ac:picMkLst>
            <pc:docMk/>
            <pc:sldMk cId="1165444707" sldId="262"/>
            <ac:picMk id="5" creationId="{4C204138-6CD9-A8F3-0CC9-8CCEC6EDFDA4}"/>
          </ac:picMkLst>
        </pc:picChg>
      </pc:sldChg>
      <pc:sldChg chg="addSp delSp modSp">
        <pc:chgData name="Veronique Turner (2225288)" userId="f3c29b26-6c4d-4b1a-8411-99c1772caed5" providerId="ADAL" clId="{0E8AB784-E5EB-8543-A6E6-24BE8A265E7B}" dt="2023-02-19T23:44:05.874" v="107" actId="14100"/>
        <pc:sldMkLst>
          <pc:docMk/>
          <pc:sldMk cId="4046984629" sldId="263"/>
        </pc:sldMkLst>
        <pc:spChg chg="del">
          <ac:chgData name="Veronique Turner (2225288)" userId="f3c29b26-6c4d-4b1a-8411-99c1772caed5" providerId="ADAL" clId="{0E8AB784-E5EB-8543-A6E6-24BE8A265E7B}" dt="2023-02-19T23:43:42.734" v="104" actId="931"/>
          <ac:spMkLst>
            <pc:docMk/>
            <pc:sldMk cId="4046984629" sldId="263"/>
            <ac:spMk id="3" creationId="{62D812AD-9754-B340-7082-C68EA696765A}"/>
          </ac:spMkLst>
        </pc:spChg>
        <pc:picChg chg="add mod ord">
          <ac:chgData name="Veronique Turner (2225288)" userId="f3c29b26-6c4d-4b1a-8411-99c1772caed5" providerId="ADAL" clId="{0E8AB784-E5EB-8543-A6E6-24BE8A265E7B}" dt="2023-02-19T23:43:42.734" v="104" actId="931"/>
          <ac:picMkLst>
            <pc:docMk/>
            <pc:sldMk cId="4046984629" sldId="263"/>
            <ac:picMk id="4" creationId="{129EEA59-018F-7CBF-C8E4-5AC8940081FB}"/>
          </ac:picMkLst>
        </pc:picChg>
        <pc:picChg chg="add mod">
          <ac:chgData name="Veronique Turner (2225288)" userId="f3c29b26-6c4d-4b1a-8411-99c1772caed5" providerId="ADAL" clId="{0E8AB784-E5EB-8543-A6E6-24BE8A265E7B}" dt="2023-02-19T23:44:05.874" v="107" actId="14100"/>
          <ac:picMkLst>
            <pc:docMk/>
            <pc:sldMk cId="4046984629" sldId="263"/>
            <ac:picMk id="5" creationId="{29C0B975-C7C4-53DE-6498-F09F305C4BA1}"/>
          </ac:picMkLst>
        </pc:picChg>
      </pc:sldChg>
      <pc:sldChg chg="addSp delSp modSp del">
        <pc:chgData name="Veronique Turner (2225288)" userId="f3c29b26-6c4d-4b1a-8411-99c1772caed5" providerId="ADAL" clId="{0E8AB784-E5EB-8543-A6E6-24BE8A265E7B}" dt="2023-02-19T22:48:46.828" v="44" actId="2696"/>
        <pc:sldMkLst>
          <pc:docMk/>
          <pc:sldMk cId="4211017606" sldId="263"/>
        </pc:sldMkLst>
        <pc:picChg chg="add del mod">
          <ac:chgData name="Veronique Turner (2225288)" userId="f3c29b26-6c4d-4b1a-8411-99c1772caed5" providerId="ADAL" clId="{0E8AB784-E5EB-8543-A6E6-24BE8A265E7B}" dt="2023-02-19T22:48:30.033" v="41" actId="21"/>
          <ac:picMkLst>
            <pc:docMk/>
            <pc:sldMk cId="4211017606" sldId="263"/>
            <ac:picMk id="4" creationId="{3C0DA430-A7B8-B8B8-FC57-879ABFD21883}"/>
          </ac:picMkLst>
        </pc:picChg>
      </pc:sldChg>
      <pc:sldChg chg="del">
        <pc:chgData name="Veronique Turner (2225288)" userId="f3c29b26-6c4d-4b1a-8411-99c1772caed5" providerId="ADAL" clId="{0E8AB784-E5EB-8543-A6E6-24BE8A265E7B}" dt="2023-02-19T22:48:43.443" v="42" actId="2696"/>
        <pc:sldMkLst>
          <pc:docMk/>
          <pc:sldMk cId="3327340403" sldId="264"/>
        </pc:sldMkLst>
      </pc:sldChg>
      <pc:sldChg chg="del">
        <pc:chgData name="Veronique Turner (2225288)" userId="f3c29b26-6c4d-4b1a-8411-99c1772caed5" providerId="ADAL" clId="{0E8AB784-E5EB-8543-A6E6-24BE8A265E7B}" dt="2023-02-19T22:48:45.101" v="43" actId="2696"/>
        <pc:sldMkLst>
          <pc:docMk/>
          <pc:sldMk cId="3282340391" sldId="265"/>
        </pc:sldMkLst>
      </pc:sldChg>
      <pc:sldChg chg="del">
        <pc:chgData name="Veronique Turner (2225288)" userId="f3c29b26-6c4d-4b1a-8411-99c1772caed5" providerId="ADAL" clId="{0E8AB784-E5EB-8543-A6E6-24BE8A265E7B}" dt="2023-02-19T22:48:51.094" v="46" actId="2696"/>
        <pc:sldMkLst>
          <pc:docMk/>
          <pc:sldMk cId="2570447165" sldId="266"/>
        </pc:sldMkLst>
      </pc:sldChg>
      <pc:sldChg chg="del">
        <pc:chgData name="Veronique Turner (2225288)" userId="f3c29b26-6c4d-4b1a-8411-99c1772caed5" providerId="ADAL" clId="{0E8AB784-E5EB-8543-A6E6-24BE8A265E7B}" dt="2023-02-19T22:48:48.811" v="45" actId="2696"/>
        <pc:sldMkLst>
          <pc:docMk/>
          <pc:sldMk cId="1147508806" sldId="267"/>
        </pc:sldMkLst>
      </pc:sldChg>
    </pc:docChg>
  </pc:docChgLst>
  <pc:docChgLst>
    <pc:chgData name="Veronique Turner (2225288)" userId="S::2225288@student.uwtsd.ac.uk::f3c29b26-6c4d-4b1a-8411-99c1772caed5" providerId="AD" clId="Web-{1754E5A4-31E8-3B44-3B47-3E4507548251}"/>
    <pc:docChg chg="modSld">
      <pc:chgData name="Veronique Turner (2225288)" userId="S::2225288@student.uwtsd.ac.uk::f3c29b26-6c4d-4b1a-8411-99c1772caed5" providerId="AD" clId="Web-{1754E5A4-31E8-3B44-3B47-3E4507548251}" dt="2023-02-18T22:19:08.165" v="80" actId="20577"/>
      <pc:docMkLst>
        <pc:docMk/>
      </pc:docMkLst>
      <pc:sldChg chg="modSp">
        <pc:chgData name="Veronique Turner (2225288)" userId="S::2225288@student.uwtsd.ac.uk::f3c29b26-6c4d-4b1a-8411-99c1772caed5" providerId="AD" clId="Web-{1754E5A4-31E8-3B44-3B47-3E4507548251}" dt="2023-02-18T22:12:51.502" v="75" actId="20577"/>
        <pc:sldMkLst>
          <pc:docMk/>
          <pc:sldMk cId="1483111234" sldId="259"/>
        </pc:sldMkLst>
        <pc:spChg chg="mod">
          <ac:chgData name="Veronique Turner (2225288)" userId="S::2225288@student.uwtsd.ac.uk::f3c29b26-6c4d-4b1a-8411-99c1772caed5" providerId="AD" clId="Web-{1754E5A4-31E8-3B44-3B47-3E4507548251}" dt="2023-02-18T22:12:51.502" v="75" actId="20577"/>
          <ac:spMkLst>
            <pc:docMk/>
            <pc:sldMk cId="1483111234" sldId="259"/>
            <ac:spMk id="3" creationId="{F350E1BC-FCD1-19C5-F9D9-15005AF821F6}"/>
          </ac:spMkLst>
        </pc:spChg>
      </pc:sldChg>
      <pc:sldChg chg="modSp">
        <pc:chgData name="Veronique Turner (2225288)" userId="S::2225288@student.uwtsd.ac.uk::f3c29b26-6c4d-4b1a-8411-99c1772caed5" providerId="AD" clId="Web-{1754E5A4-31E8-3B44-3B47-3E4507548251}" dt="2023-02-18T22:19:08.165" v="80" actId="20577"/>
        <pc:sldMkLst>
          <pc:docMk/>
          <pc:sldMk cId="3294208514" sldId="260"/>
        </pc:sldMkLst>
        <pc:spChg chg="mod">
          <ac:chgData name="Veronique Turner (2225288)" userId="S::2225288@student.uwtsd.ac.uk::f3c29b26-6c4d-4b1a-8411-99c1772caed5" providerId="AD" clId="Web-{1754E5A4-31E8-3B44-3B47-3E4507548251}" dt="2023-02-18T22:19:08.165" v="80" actId="20577"/>
          <ac:spMkLst>
            <pc:docMk/>
            <pc:sldMk cId="3294208514" sldId="260"/>
            <ac:spMk id="4" creationId="{C47708DF-EEBA-526E-25A0-783A2720DE3A}"/>
          </ac:spMkLst>
        </pc:spChg>
      </pc:sldChg>
    </pc:docChg>
  </pc:docChgLst>
  <pc:docChgLst>
    <pc:chgData name="Veronique Turner (2225288)" userId="S::2225288@student.uwtsd.ac.uk::f3c29b26-6c4d-4b1a-8411-99c1772caed5" providerId="AD" clId="Web-{B36AE110-5209-DF3F-8ABB-B4658ED691BD}"/>
    <pc:docChg chg="modSld">
      <pc:chgData name="Veronique Turner (2225288)" userId="S::2225288@student.uwtsd.ac.uk::f3c29b26-6c4d-4b1a-8411-99c1772caed5" providerId="AD" clId="Web-{B36AE110-5209-DF3F-8ABB-B4658ED691BD}" dt="2023-02-18T22:50:20.874" v="100" actId="20577"/>
      <pc:docMkLst>
        <pc:docMk/>
      </pc:docMkLst>
      <pc:sldChg chg="modSp">
        <pc:chgData name="Veronique Turner (2225288)" userId="S::2225288@student.uwtsd.ac.uk::f3c29b26-6c4d-4b1a-8411-99c1772caed5" providerId="AD" clId="Web-{B36AE110-5209-DF3F-8ABB-B4658ED691BD}" dt="2023-02-18T22:50:20.874" v="100" actId="20577"/>
        <pc:sldMkLst>
          <pc:docMk/>
          <pc:sldMk cId="3294208514" sldId="260"/>
        </pc:sldMkLst>
        <pc:spChg chg="mod">
          <ac:chgData name="Veronique Turner (2225288)" userId="S::2225288@student.uwtsd.ac.uk::f3c29b26-6c4d-4b1a-8411-99c1772caed5" providerId="AD" clId="Web-{B36AE110-5209-DF3F-8ABB-B4658ED691BD}" dt="2023-02-18T22:50:20.874" v="100" actId="20577"/>
          <ac:spMkLst>
            <pc:docMk/>
            <pc:sldMk cId="3294208514" sldId="260"/>
            <ac:spMk id="3" creationId="{491FA4CB-DBD7-C922-90AF-6D0F4A0B94E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19/02/2023</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19/02/2023</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19/02/2023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19/02/2023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19/02/2023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19/02/2023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19/02/2023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19/02/2023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19/02/2023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19/02/2023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19/02/2023</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19/02/2023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19/02/2023</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0304" y="1338151"/>
            <a:ext cx="6575290" cy="3812835"/>
          </a:xfrm>
        </p:spPr>
        <p:txBody>
          <a:bodyPr rtlCol="0"/>
          <a:lstStyle/>
          <a:p>
            <a:r>
              <a:rPr lang="en-GB" b="1" i="1"/>
              <a:t>Module title- digital skills and research methods</a:t>
            </a:r>
            <a:br>
              <a:rPr lang="en-GB"/>
            </a:br>
            <a:r>
              <a:rPr lang="en-GB" sz="2800" b="1">
                <a:solidFill>
                  <a:srgbClr val="00B0F0"/>
                </a:solidFill>
              </a:rPr>
              <a:t>Assignment title- Digital skills in the working environment </a:t>
            </a:r>
            <a:br>
              <a:rPr lang="en-GB" sz="1800"/>
            </a:br>
            <a:r>
              <a:rPr lang="en-GB" sz="2800" b="1">
                <a:solidFill>
                  <a:schemeClr val="tx1"/>
                </a:solidFill>
              </a:rPr>
              <a:t>Module code- LCHS4002</a:t>
            </a:r>
          </a:p>
        </p:txBody>
      </p:sp>
      <p:sp>
        <p:nvSpPr>
          <p:cNvPr id="3" name="Subtitle 2"/>
          <p:cNvSpPr>
            <a:spLocks noGrp="1"/>
          </p:cNvSpPr>
          <p:nvPr>
            <p:ph type="subTitle" idx="1"/>
          </p:nvPr>
        </p:nvSpPr>
        <p:spPr>
          <a:xfrm>
            <a:off x="7811673" y="4906777"/>
            <a:ext cx="3347884" cy="861420"/>
          </a:xfrm>
        </p:spPr>
        <p:txBody>
          <a:bodyPr vert="horz" lIns="91440" tIns="45720" rIns="91440" bIns="45720" rtlCol="0" anchor="t">
            <a:noAutofit/>
          </a:bodyPr>
          <a:lstStyle/>
          <a:p>
            <a:r>
              <a:rPr lang="en-GB" sz="2100" b="1"/>
              <a:t>Veronique-2225288</a:t>
            </a:r>
            <a:endParaRPr lang="en-US" sz="2100" b="1"/>
          </a:p>
          <a:p>
            <a:r>
              <a:rPr lang="en-GB" sz="2100" b="1"/>
              <a:t>Kiran-2209805</a:t>
            </a:r>
          </a:p>
          <a:p>
            <a:r>
              <a:rPr lang="en-GB" sz="2100" b="1"/>
              <a:t>Lecture- </a:t>
            </a:r>
            <a:r>
              <a:rPr lang="en-GB" sz="2100" b="1" err="1"/>
              <a:t>dami</a:t>
            </a:r>
            <a:r>
              <a:rPr lang="en-GB" sz="2100" b="1"/>
              <a:t> </a:t>
            </a:r>
            <a:r>
              <a:rPr lang="en-GB" sz="2100" b="1" err="1"/>
              <a:t>pokubo</a:t>
            </a:r>
            <a:endParaRPr lang="en-GB" sz="2100" b="1"/>
          </a:p>
        </p:txBody>
      </p:sp>
      <p:pic>
        <p:nvPicPr>
          <p:cNvPr id="5" name="Picture 5">
            <a:extLst>
              <a:ext uri="{FF2B5EF4-FFF2-40B4-BE49-F238E27FC236}">
                <a16:creationId xmlns:a16="http://schemas.microsoft.com/office/drawing/2014/main" id="{79F22018-74CF-E2C2-F49B-4E277DA50BF9}"/>
              </a:ext>
            </a:extLst>
          </p:cNvPr>
          <p:cNvPicPr>
            <a:picLocks noChangeAspect="1"/>
          </p:cNvPicPr>
          <p:nvPr/>
        </p:nvPicPr>
        <p:blipFill>
          <a:blip r:embed="rId3"/>
          <a:stretch>
            <a:fillRect/>
          </a:stretch>
        </p:blipFill>
        <p:spPr>
          <a:xfrm>
            <a:off x="7811673" y="1089803"/>
            <a:ext cx="3347884" cy="3019786"/>
          </a:xfrm>
          <a:prstGeom prst="rect">
            <a:avLst/>
          </a:prstGeom>
        </p:spPr>
      </p:pic>
    </p:spTree>
    <p:extLst>
      <p:ext uri="{BB962C8B-B14F-4D97-AF65-F5344CB8AC3E}">
        <p14:creationId xmlns:p14="http://schemas.microsoft.com/office/powerpoint/2010/main" val="3563268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900" decel="100000" fill="hold"/>
                                        <p:tgtEl>
                                          <p:spTgt spid="5"/>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12FF4-834A-DA4E-8C8E-FBC022E3EF9F}"/>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9B2D81B5-9B5C-3781-8E44-3E5649B0453F}"/>
              </a:ext>
            </a:extLst>
          </p:cNvPr>
          <p:cNvSpPr>
            <a:spLocks noGrp="1"/>
          </p:cNvSpPr>
          <p:nvPr>
            <p:ph idx="1"/>
          </p:nvPr>
        </p:nvSpPr>
        <p:spPr>
          <a:xfrm>
            <a:off x="1154954" y="2603500"/>
            <a:ext cx="6381509" cy="1921055"/>
          </a:xfrm>
        </p:spPr>
        <p:txBody>
          <a:bodyPr vert="horz" lIns="91440" tIns="45720" rIns="91440" bIns="45720" rtlCol="0" anchor="t">
            <a:normAutofit/>
          </a:bodyPr>
          <a:lstStyle/>
          <a:p>
            <a:r>
              <a:rPr lang="en-GB"/>
              <a:t>Digital skills are the core digital skills, are the knowledge and abilities required to carry out regular digital task related to your employment role.</a:t>
            </a:r>
          </a:p>
          <a:p>
            <a:r>
              <a:rPr lang="en-GB"/>
              <a:t>This can involve using learning, digital technology locating and managing digital materials and exchanging personal data online</a:t>
            </a:r>
          </a:p>
        </p:txBody>
      </p:sp>
      <p:sp>
        <p:nvSpPr>
          <p:cNvPr id="4" name="TextBox 3">
            <a:extLst>
              <a:ext uri="{FF2B5EF4-FFF2-40B4-BE49-F238E27FC236}">
                <a16:creationId xmlns:a16="http://schemas.microsoft.com/office/drawing/2014/main" id="{8CE99433-7151-A118-62C5-47E13F3721B8}"/>
              </a:ext>
            </a:extLst>
          </p:cNvPr>
          <p:cNvSpPr txBox="1"/>
          <p:nvPr/>
        </p:nvSpPr>
        <p:spPr>
          <a:xfrm>
            <a:off x="7948706" y="2838823"/>
            <a:ext cx="4049058"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Types of digital tools</a:t>
            </a:r>
          </a:p>
          <a:p>
            <a:endParaRPr lang="en-GB" sz="2400" b="1"/>
          </a:p>
          <a:p>
            <a:r>
              <a:rPr lang="en-GB"/>
              <a:t>-MS word</a:t>
            </a:r>
          </a:p>
          <a:p>
            <a:r>
              <a:rPr lang="en-GB"/>
              <a:t>-MS </a:t>
            </a:r>
            <a:r>
              <a:rPr lang="en-GB" err="1"/>
              <a:t>powerpoint</a:t>
            </a:r>
            <a:endParaRPr lang="en-GB"/>
          </a:p>
          <a:p>
            <a:r>
              <a:rPr lang="en-GB"/>
              <a:t>-Excel</a:t>
            </a:r>
          </a:p>
          <a:p>
            <a:r>
              <a:rPr lang="en-GB"/>
              <a:t>-Teams</a:t>
            </a:r>
          </a:p>
          <a:p>
            <a:r>
              <a:rPr lang="en-GB"/>
              <a:t>-Outlook</a:t>
            </a:r>
          </a:p>
          <a:p>
            <a:r>
              <a:rPr lang="en-GB"/>
              <a:t>-</a:t>
            </a:r>
            <a:r>
              <a:rPr lang="en-GB" err="1"/>
              <a:t>Whatsapp</a:t>
            </a:r>
            <a:endParaRPr lang="en-GB"/>
          </a:p>
          <a:p>
            <a:r>
              <a:rPr lang="en-GB"/>
              <a:t>-Google drive</a:t>
            </a:r>
          </a:p>
        </p:txBody>
      </p:sp>
      <p:pic>
        <p:nvPicPr>
          <p:cNvPr id="5" name="Picture 5">
            <a:extLst>
              <a:ext uri="{FF2B5EF4-FFF2-40B4-BE49-F238E27FC236}">
                <a16:creationId xmlns:a16="http://schemas.microsoft.com/office/drawing/2014/main" id="{224DCFAA-074F-53E2-B597-0C9702025337}"/>
              </a:ext>
            </a:extLst>
          </p:cNvPr>
          <p:cNvPicPr>
            <a:picLocks noChangeAspect="1"/>
          </p:cNvPicPr>
          <p:nvPr/>
        </p:nvPicPr>
        <p:blipFill>
          <a:blip r:embed="rId2"/>
          <a:stretch>
            <a:fillRect/>
          </a:stretch>
        </p:blipFill>
        <p:spPr>
          <a:xfrm>
            <a:off x="548398" y="4602885"/>
            <a:ext cx="1913220" cy="1923382"/>
          </a:xfrm>
          <a:prstGeom prst="rect">
            <a:avLst/>
          </a:prstGeom>
        </p:spPr>
      </p:pic>
    </p:spTree>
    <p:extLst>
      <p:ext uri="{BB962C8B-B14F-4D97-AF65-F5344CB8AC3E}">
        <p14:creationId xmlns:p14="http://schemas.microsoft.com/office/powerpoint/2010/main" val="35603854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p:tgtEl>
                                          <p:spTgt spid="4"/>
                                        </p:tgtEl>
                                        <p:attrNameLst>
                                          <p:attrName>ppt_y</p:attrName>
                                        </p:attrNameLst>
                                      </p:cBhvr>
                                      <p:tavLst>
                                        <p:tav tm="0">
                                          <p:val>
                                            <p:strVal val="#ppt_y+#ppt_h*1.125000"/>
                                          </p:val>
                                        </p:tav>
                                        <p:tav tm="100000">
                                          <p:val>
                                            <p:strVal val="#ppt_y"/>
                                          </p:val>
                                        </p:tav>
                                      </p:tavLst>
                                    </p:anim>
                                    <p:animEffect transition="in" filter="wipe(up)">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DF15-6F77-E8B5-FC61-62F2ACAC148A}"/>
              </a:ext>
            </a:extLst>
          </p:cNvPr>
          <p:cNvSpPr>
            <a:spLocks noGrp="1"/>
          </p:cNvSpPr>
          <p:nvPr>
            <p:ph type="title"/>
          </p:nvPr>
        </p:nvSpPr>
        <p:spPr/>
        <p:txBody>
          <a:bodyPr/>
          <a:lstStyle/>
          <a:p>
            <a:r>
              <a:rPr lang="en-GB"/>
              <a:t>Research question</a:t>
            </a:r>
          </a:p>
        </p:txBody>
      </p:sp>
      <p:sp>
        <p:nvSpPr>
          <p:cNvPr id="3" name="Content Placeholder 2">
            <a:extLst>
              <a:ext uri="{FF2B5EF4-FFF2-40B4-BE49-F238E27FC236}">
                <a16:creationId xmlns:a16="http://schemas.microsoft.com/office/drawing/2014/main" id="{CE557DA6-7D7D-9572-2C86-8C2EAE11240C}"/>
              </a:ext>
            </a:extLst>
          </p:cNvPr>
          <p:cNvSpPr>
            <a:spLocks noGrp="1"/>
          </p:cNvSpPr>
          <p:nvPr>
            <p:ph idx="1"/>
          </p:nvPr>
        </p:nvSpPr>
        <p:spPr>
          <a:xfrm>
            <a:off x="1154954" y="2603500"/>
            <a:ext cx="7085999" cy="1115923"/>
          </a:xfrm>
        </p:spPr>
        <p:txBody>
          <a:bodyPr vert="horz" lIns="91440" tIns="45720" rIns="91440" bIns="45720" rtlCol="0" anchor="t">
            <a:normAutofit/>
          </a:bodyPr>
          <a:lstStyle/>
          <a:p>
            <a:pPr marL="0" indent="0">
              <a:buNone/>
            </a:pPr>
            <a:r>
              <a:rPr lang="en-GB" sz="2400" b="1">
                <a:latin typeface="Sitka Text"/>
              </a:rPr>
              <a:t>Which digital tools is most used by students at UWTSD ?</a:t>
            </a:r>
          </a:p>
        </p:txBody>
      </p:sp>
      <p:pic>
        <p:nvPicPr>
          <p:cNvPr id="4" name="Picture 4">
            <a:extLst>
              <a:ext uri="{FF2B5EF4-FFF2-40B4-BE49-F238E27FC236}">
                <a16:creationId xmlns:a16="http://schemas.microsoft.com/office/drawing/2014/main" id="{18C9F75C-A1CF-8C1E-2C46-E9D230A3D3B8}"/>
              </a:ext>
            </a:extLst>
          </p:cNvPr>
          <p:cNvPicPr>
            <a:picLocks noChangeAspect="1"/>
          </p:cNvPicPr>
          <p:nvPr/>
        </p:nvPicPr>
        <p:blipFill>
          <a:blip r:embed="rId2"/>
          <a:stretch>
            <a:fillRect/>
          </a:stretch>
        </p:blipFill>
        <p:spPr>
          <a:xfrm>
            <a:off x="7336634" y="3934100"/>
            <a:ext cx="4604456" cy="2663704"/>
          </a:xfrm>
          <a:prstGeom prst="rect">
            <a:avLst/>
          </a:prstGeom>
        </p:spPr>
      </p:pic>
      <p:sp>
        <p:nvSpPr>
          <p:cNvPr id="5" name="TextBox 4">
            <a:extLst>
              <a:ext uri="{FF2B5EF4-FFF2-40B4-BE49-F238E27FC236}">
                <a16:creationId xmlns:a16="http://schemas.microsoft.com/office/drawing/2014/main" id="{F9359FA1-4028-48E6-4ABA-53778DF7976B}"/>
              </a:ext>
            </a:extLst>
          </p:cNvPr>
          <p:cNvSpPr txBox="1"/>
          <p:nvPr/>
        </p:nvSpPr>
        <p:spPr>
          <a:xfrm>
            <a:off x="1105647" y="4482352"/>
            <a:ext cx="44972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Bahnschrift"/>
              </a:rPr>
              <a:t>This is an open question</a:t>
            </a:r>
          </a:p>
        </p:txBody>
      </p:sp>
    </p:spTree>
    <p:extLst>
      <p:ext uri="{BB962C8B-B14F-4D97-AF65-F5344CB8AC3E}">
        <p14:creationId xmlns:p14="http://schemas.microsoft.com/office/powerpoint/2010/main" val="197089605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strips(downLeft)">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7" presetClass="entr" presetSubtype="1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500" fill="hold"/>
                                        <p:tgtEl>
                                          <p:spTgt spid="4"/>
                                        </p:tgtEl>
                                        <p:attrNameLst>
                                          <p:attrName>ppt_w</p:attrName>
                                        </p:attrNameLst>
                                      </p:cBhvr>
                                      <p:tavLst>
                                        <p:tav tm="0">
                                          <p:val>
                                            <p:fltVal val="0"/>
                                          </p:val>
                                        </p:tav>
                                        <p:tav tm="100000">
                                          <p:val>
                                            <p:strVal val="#ppt_w"/>
                                          </p:val>
                                        </p:tav>
                                      </p:tavLst>
                                    </p:anim>
                                    <p:anim calcmode="lin" valueType="num">
                                      <p:cBhvr>
                                        <p:cTn id="17"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4683D-8EDA-89F5-034B-9DD14CFA793B}"/>
              </a:ext>
            </a:extLst>
          </p:cNvPr>
          <p:cNvSpPr>
            <a:spLocks noGrp="1"/>
          </p:cNvSpPr>
          <p:nvPr>
            <p:ph type="title"/>
          </p:nvPr>
        </p:nvSpPr>
        <p:spPr/>
        <p:txBody>
          <a:bodyPr/>
          <a:lstStyle/>
          <a:p>
            <a:r>
              <a:rPr lang="en-GB"/>
              <a:t>Literature Review </a:t>
            </a:r>
          </a:p>
        </p:txBody>
      </p:sp>
      <p:sp>
        <p:nvSpPr>
          <p:cNvPr id="3" name="Content Placeholder 2">
            <a:extLst>
              <a:ext uri="{FF2B5EF4-FFF2-40B4-BE49-F238E27FC236}">
                <a16:creationId xmlns:a16="http://schemas.microsoft.com/office/drawing/2014/main" id="{F350E1BC-FCD1-19C5-F9D9-15005AF821F6}"/>
              </a:ext>
            </a:extLst>
          </p:cNvPr>
          <p:cNvSpPr>
            <a:spLocks noGrp="1"/>
          </p:cNvSpPr>
          <p:nvPr>
            <p:ph idx="1"/>
          </p:nvPr>
        </p:nvSpPr>
        <p:spPr>
          <a:xfrm>
            <a:off x="492345" y="1775238"/>
            <a:ext cx="10084616" cy="765866"/>
          </a:xfrm>
        </p:spPr>
        <p:txBody>
          <a:bodyPr vert="horz" lIns="91440" tIns="45720" rIns="91440" bIns="45720" rtlCol="0" anchor="t">
            <a:noAutofit/>
          </a:bodyPr>
          <a:lstStyle/>
          <a:p>
            <a:endParaRPr lang="en-GB" sz="2000"/>
          </a:p>
          <a:p>
            <a:pPr marL="0" indent="0">
              <a:buNone/>
            </a:pPr>
            <a:r>
              <a:rPr lang="en-GB" sz="2000" b="1"/>
              <a:t>The use of different digital tools?</a:t>
            </a:r>
          </a:p>
          <a:p>
            <a:pPr>
              <a:buFont typeface="Calibri" charset="2"/>
              <a:buChar char="-"/>
            </a:pPr>
            <a:r>
              <a:rPr lang="en-GB" sz="1600"/>
              <a:t>How to measure digital marketing metrics for assessing impact and designing success.</a:t>
            </a:r>
          </a:p>
          <a:p>
            <a:pPr>
              <a:buFont typeface="Calibri" charset="2"/>
              <a:buChar char="-"/>
            </a:pPr>
            <a:r>
              <a:rPr lang="en-GB" sz="1600"/>
              <a:t>These resources will help you assess and reflect on your own digital skills, identify areas for development, plan your personal digital skills development path and ensure your digital skills are fully recognised by earning digital badges that can be included on your cv and </a:t>
            </a:r>
            <a:r>
              <a:rPr lang="en-GB" sz="1600" err="1"/>
              <a:t>linkedln</a:t>
            </a:r>
            <a:r>
              <a:rPr lang="en-GB" sz="1600"/>
              <a:t> profile.</a:t>
            </a:r>
          </a:p>
          <a:p>
            <a:pPr marL="0" indent="0">
              <a:buNone/>
            </a:pPr>
            <a:r>
              <a:rPr lang="en-GB" b="1"/>
              <a:t>What is MS word used for?</a:t>
            </a:r>
            <a:endParaRPr lang="en-GB"/>
          </a:p>
          <a:p>
            <a:pPr marL="285750" indent="-285750">
              <a:buFont typeface="Calibri" charset="2"/>
              <a:buChar char="-"/>
            </a:pPr>
            <a:r>
              <a:rPr lang="en-GB" sz="1600"/>
              <a:t>It's used for word processing tools called microsoft word enables the generation of both straightforward and intricate papers. </a:t>
            </a:r>
          </a:p>
          <a:p>
            <a:pPr marL="285750" indent="-285750">
              <a:buFont typeface="Calibri" charset="2"/>
              <a:buChar char="-"/>
            </a:pPr>
            <a:r>
              <a:rPr lang="en-GB" sz="1600"/>
              <a:t>You will have access to both the online and download version of the application when you subscribe to office 365. </a:t>
            </a:r>
          </a:p>
          <a:p>
            <a:pPr marL="0" indent="0">
              <a:buNone/>
            </a:pPr>
            <a:r>
              <a:rPr lang="en-GB" sz="2000" b="1"/>
              <a:t>Is MS word used in uni's and work?</a:t>
            </a:r>
            <a:endParaRPr lang="en-GB" sz="2000"/>
          </a:p>
          <a:p>
            <a:pPr marL="285750" indent="-285750">
              <a:buFont typeface="Calibri" charset="2"/>
              <a:buChar char="-"/>
            </a:pPr>
            <a:r>
              <a:rPr lang="en-GB" sz="1400"/>
              <a:t>MS word can be used in work and universities to gather important information  </a:t>
            </a:r>
          </a:p>
          <a:p>
            <a:pPr marL="0" indent="0">
              <a:buNone/>
            </a:pPr>
            <a:endParaRPr lang="en-GB" b="1"/>
          </a:p>
          <a:p>
            <a:pPr marL="0" indent="0">
              <a:buNone/>
            </a:pPr>
            <a:endParaRPr lang="en-GB" b="1"/>
          </a:p>
          <a:p>
            <a:pPr marL="0" indent="0">
              <a:buNone/>
            </a:pPr>
            <a:endParaRPr lang="en-GB" b="1"/>
          </a:p>
          <a:p>
            <a:pPr marL="0" indent="0">
              <a:buNone/>
            </a:pPr>
            <a:endParaRPr lang="en-GB" b="1"/>
          </a:p>
        </p:txBody>
      </p:sp>
      <p:pic>
        <p:nvPicPr>
          <p:cNvPr id="5" name="Picture 5">
            <a:extLst>
              <a:ext uri="{FF2B5EF4-FFF2-40B4-BE49-F238E27FC236}">
                <a16:creationId xmlns:a16="http://schemas.microsoft.com/office/drawing/2014/main" id="{5FFF82F5-9B69-8A8B-C765-4825E47DABC8}"/>
              </a:ext>
            </a:extLst>
          </p:cNvPr>
          <p:cNvPicPr>
            <a:picLocks noChangeAspect="1"/>
          </p:cNvPicPr>
          <p:nvPr/>
        </p:nvPicPr>
        <p:blipFill>
          <a:blip r:embed="rId2"/>
          <a:stretch>
            <a:fillRect/>
          </a:stretch>
        </p:blipFill>
        <p:spPr>
          <a:xfrm>
            <a:off x="9916367" y="4890122"/>
            <a:ext cx="1947292" cy="1946116"/>
          </a:xfrm>
          <a:prstGeom prst="rect">
            <a:avLst/>
          </a:prstGeom>
        </p:spPr>
      </p:pic>
      <p:sp>
        <p:nvSpPr>
          <p:cNvPr id="6" name="TextBox 5">
            <a:extLst>
              <a:ext uri="{FF2B5EF4-FFF2-40B4-BE49-F238E27FC236}">
                <a16:creationId xmlns:a16="http://schemas.microsoft.com/office/drawing/2014/main" id="{7813FFB8-D155-2392-8BED-99B5768C1D73}"/>
              </a:ext>
            </a:extLst>
          </p:cNvPr>
          <p:cNvSpPr txBox="1"/>
          <p:nvPr/>
        </p:nvSpPr>
        <p:spPr>
          <a:xfrm>
            <a:off x="5187795" y="2508404"/>
            <a:ext cx="1828800" cy="1828800"/>
          </a:xfrm>
          <a:prstGeom prst="rect">
            <a:avLst/>
          </a:prstGeom>
          <a:noFill/>
        </p:spPr>
        <p:txBody>
          <a:bodyPr wrap="square" rtlCol="0">
            <a:spAutoFit/>
          </a:bodyPr>
          <a:lstStyle/>
          <a:p>
            <a:pPr algn="l"/>
            <a:endParaRPr lang="en-US"/>
          </a:p>
        </p:txBody>
      </p:sp>
      <p:pic>
        <p:nvPicPr>
          <p:cNvPr id="7" name="Picture 7">
            <a:extLst>
              <a:ext uri="{FF2B5EF4-FFF2-40B4-BE49-F238E27FC236}">
                <a16:creationId xmlns:a16="http://schemas.microsoft.com/office/drawing/2014/main" id="{39EA9CA2-4701-F058-3706-D484085EB38A}"/>
              </a:ext>
            </a:extLst>
          </p:cNvPr>
          <p:cNvPicPr>
            <a:picLocks noChangeAspect="1"/>
          </p:cNvPicPr>
          <p:nvPr/>
        </p:nvPicPr>
        <p:blipFill>
          <a:blip r:embed="rId3"/>
          <a:stretch>
            <a:fillRect/>
          </a:stretch>
        </p:blipFill>
        <p:spPr>
          <a:xfrm>
            <a:off x="7016595" y="579775"/>
            <a:ext cx="2311827" cy="1828800"/>
          </a:xfrm>
          <a:prstGeom prst="rect">
            <a:avLst/>
          </a:prstGeom>
        </p:spPr>
      </p:pic>
    </p:spTree>
    <p:extLst>
      <p:ext uri="{BB962C8B-B14F-4D97-AF65-F5344CB8AC3E}">
        <p14:creationId xmlns:p14="http://schemas.microsoft.com/office/powerpoint/2010/main" val="14831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390D-3A8C-8947-A27E-5870D1B38A0B}"/>
              </a:ext>
            </a:extLst>
          </p:cNvPr>
          <p:cNvSpPr>
            <a:spLocks noGrp="1"/>
          </p:cNvSpPr>
          <p:nvPr>
            <p:ph type="title"/>
          </p:nvPr>
        </p:nvSpPr>
        <p:spPr/>
        <p:txBody>
          <a:bodyPr/>
          <a:lstStyle/>
          <a:p>
            <a:r>
              <a:rPr lang="en-GB"/>
              <a:t>Methodology</a:t>
            </a:r>
          </a:p>
        </p:txBody>
      </p:sp>
      <p:sp>
        <p:nvSpPr>
          <p:cNvPr id="3" name="Content Placeholder 2">
            <a:extLst>
              <a:ext uri="{FF2B5EF4-FFF2-40B4-BE49-F238E27FC236}">
                <a16:creationId xmlns:a16="http://schemas.microsoft.com/office/drawing/2014/main" id="{491FA4CB-DBD7-C922-90AF-6D0F4A0B94EF}"/>
              </a:ext>
            </a:extLst>
          </p:cNvPr>
          <p:cNvSpPr>
            <a:spLocks noGrp="1"/>
          </p:cNvSpPr>
          <p:nvPr>
            <p:ph idx="1"/>
          </p:nvPr>
        </p:nvSpPr>
        <p:spPr>
          <a:xfrm>
            <a:off x="119784" y="2172179"/>
            <a:ext cx="6424640" cy="3703847"/>
          </a:xfrm>
        </p:spPr>
        <p:txBody>
          <a:bodyPr vert="horz" lIns="91440" tIns="45720" rIns="91440" bIns="45720" rtlCol="0" anchor="t">
            <a:normAutofit fontScale="77500" lnSpcReduction="20000"/>
          </a:bodyPr>
          <a:lstStyle/>
          <a:p>
            <a:pPr marL="0" indent="0">
              <a:buNone/>
            </a:pPr>
            <a:r>
              <a:rPr lang="en-GB" sz="2400" b="1"/>
              <a:t>Primary research</a:t>
            </a:r>
          </a:p>
          <a:p>
            <a:endParaRPr lang="en-GB"/>
          </a:p>
          <a:p>
            <a:endParaRPr lang="en-GB"/>
          </a:p>
          <a:p>
            <a:pPr marL="0" indent="0">
              <a:buNone/>
            </a:pPr>
            <a:r>
              <a:rPr lang="en-GB" sz="2400" b="1"/>
              <a:t>What is primary research?</a:t>
            </a:r>
          </a:p>
          <a:p>
            <a:r>
              <a:rPr lang="en-GB"/>
              <a:t>Primary research entails collecting previously uncollected data. It can be gathered through a variety of techniques such as interviews, surveys, observation or independent field research.</a:t>
            </a:r>
          </a:p>
          <a:p>
            <a:pPr marL="0" indent="0">
              <a:buNone/>
            </a:pPr>
            <a:endParaRPr lang="en-GB" sz="2600" b="1"/>
          </a:p>
          <a:p>
            <a:pPr marL="0" indent="0">
              <a:buNone/>
            </a:pPr>
            <a:r>
              <a:rPr lang="en-GB" sz="2600" b="1"/>
              <a:t>How is primary research different from secondary?</a:t>
            </a:r>
          </a:p>
          <a:p>
            <a:r>
              <a:rPr lang="en-GB"/>
              <a:t>Secondary data research can offer benefits, particularly when limited resources are available for conducting research using primary methods. </a:t>
            </a:r>
          </a:p>
          <a:p>
            <a:pPr marL="0" indent="0">
              <a:buNone/>
            </a:pPr>
            <a:endParaRPr lang="en-GB"/>
          </a:p>
        </p:txBody>
      </p:sp>
      <p:sp>
        <p:nvSpPr>
          <p:cNvPr id="4" name="TextBox 3">
            <a:extLst>
              <a:ext uri="{FF2B5EF4-FFF2-40B4-BE49-F238E27FC236}">
                <a16:creationId xmlns:a16="http://schemas.microsoft.com/office/drawing/2014/main" id="{C47708DF-EEBA-526E-25A0-783A2720DE3A}"/>
              </a:ext>
            </a:extLst>
          </p:cNvPr>
          <p:cNvSpPr txBox="1"/>
          <p:nvPr/>
        </p:nvSpPr>
        <p:spPr>
          <a:xfrm>
            <a:off x="6552031" y="2151714"/>
            <a:ext cx="506310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Quantitative research</a:t>
            </a:r>
          </a:p>
          <a:p>
            <a:r>
              <a:rPr lang="en-GB" sz="1400"/>
              <a:t>-</a:t>
            </a:r>
            <a:r>
              <a:rPr lang="en-GB" sz="1600"/>
              <a:t>Quantitative research is the survey conducted to understand how long a doctor takes to tend to a patient when the patient walks into the hospital. </a:t>
            </a:r>
            <a:endParaRPr lang="en-GB" sz="1400"/>
          </a:p>
          <a:p>
            <a:r>
              <a:rPr lang="en-GB" sz="2000" b="1"/>
              <a:t>who did you share your questionnaire?</a:t>
            </a:r>
          </a:p>
          <a:p>
            <a:r>
              <a:rPr lang="en-GB"/>
              <a:t>-We share the questionnaire to workers and students </a:t>
            </a:r>
          </a:p>
          <a:p>
            <a:r>
              <a:rPr lang="en-GB" sz="2000" b="1"/>
              <a:t>How did you share your questionnaire- google form ?</a:t>
            </a:r>
          </a:p>
          <a:p>
            <a:pPr marL="285750" indent="-285750">
              <a:buFont typeface="Calibri"/>
              <a:buChar char="-"/>
            </a:pPr>
            <a:r>
              <a:rPr lang="en-GB" sz="1600"/>
              <a:t>We share our questionnaire to the website search library by asking google and that’s how we got our information</a:t>
            </a:r>
          </a:p>
          <a:p>
            <a:r>
              <a:rPr lang="en-GB" sz="2000" b="1"/>
              <a:t>How did you collect data- questionnaire?</a:t>
            </a:r>
          </a:p>
          <a:p>
            <a:r>
              <a:rPr lang="en-GB" sz="1600"/>
              <a:t>-By collecting it on paper or to go on the website or library search and print paper out and give it out to people so that they know the information</a:t>
            </a:r>
          </a:p>
        </p:txBody>
      </p:sp>
      <p:pic>
        <p:nvPicPr>
          <p:cNvPr id="5" name="Picture 5">
            <a:extLst>
              <a:ext uri="{FF2B5EF4-FFF2-40B4-BE49-F238E27FC236}">
                <a16:creationId xmlns:a16="http://schemas.microsoft.com/office/drawing/2014/main" id="{C57B0312-2ACB-EDAB-63AF-5AA93DA48396}"/>
              </a:ext>
            </a:extLst>
          </p:cNvPr>
          <p:cNvPicPr>
            <a:picLocks noChangeAspect="1"/>
          </p:cNvPicPr>
          <p:nvPr/>
        </p:nvPicPr>
        <p:blipFill>
          <a:blip r:embed="rId2"/>
          <a:stretch>
            <a:fillRect/>
          </a:stretch>
        </p:blipFill>
        <p:spPr>
          <a:xfrm>
            <a:off x="3332105" y="5393319"/>
            <a:ext cx="2307865" cy="1298468"/>
          </a:xfrm>
          <a:prstGeom prst="rect">
            <a:avLst/>
          </a:prstGeom>
        </p:spPr>
      </p:pic>
      <p:pic>
        <p:nvPicPr>
          <p:cNvPr id="6" name="Picture 6">
            <a:extLst>
              <a:ext uri="{FF2B5EF4-FFF2-40B4-BE49-F238E27FC236}">
                <a16:creationId xmlns:a16="http://schemas.microsoft.com/office/drawing/2014/main" id="{D4F658A5-5F92-2BA7-330E-A9F236738005}"/>
              </a:ext>
            </a:extLst>
          </p:cNvPr>
          <p:cNvPicPr>
            <a:picLocks noChangeAspect="1"/>
          </p:cNvPicPr>
          <p:nvPr/>
        </p:nvPicPr>
        <p:blipFill>
          <a:blip r:embed="rId3"/>
          <a:stretch>
            <a:fillRect/>
          </a:stretch>
        </p:blipFill>
        <p:spPr>
          <a:xfrm>
            <a:off x="3385939" y="1757936"/>
            <a:ext cx="2012503" cy="1571672"/>
          </a:xfrm>
          <a:prstGeom prst="rect">
            <a:avLst/>
          </a:prstGeom>
        </p:spPr>
      </p:pic>
    </p:spTree>
    <p:extLst>
      <p:ext uri="{BB962C8B-B14F-4D97-AF65-F5344CB8AC3E}">
        <p14:creationId xmlns:p14="http://schemas.microsoft.com/office/powerpoint/2010/main" val="3294208514"/>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 presetClass="entr" presetSubtype="1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heckerboard(across)">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3FA8-8508-6326-FE80-5F54C77DF76F}"/>
              </a:ext>
            </a:extLst>
          </p:cNvPr>
          <p:cNvSpPr>
            <a:spLocks noGrp="1"/>
          </p:cNvSpPr>
          <p:nvPr>
            <p:ph type="title"/>
          </p:nvPr>
        </p:nvSpPr>
        <p:spPr/>
        <p:txBody>
          <a:bodyPr/>
          <a:lstStyle/>
          <a:p>
            <a:r>
              <a:rPr lang="en-GB"/>
              <a:t>Ethical consideration</a:t>
            </a:r>
          </a:p>
        </p:txBody>
      </p:sp>
      <p:sp>
        <p:nvSpPr>
          <p:cNvPr id="3" name="Content Placeholder 2">
            <a:extLst>
              <a:ext uri="{FF2B5EF4-FFF2-40B4-BE49-F238E27FC236}">
                <a16:creationId xmlns:a16="http://schemas.microsoft.com/office/drawing/2014/main" id="{F680A988-A97B-6515-680F-B701D9FEBA0B}"/>
              </a:ext>
            </a:extLst>
          </p:cNvPr>
          <p:cNvSpPr>
            <a:spLocks noGrp="1"/>
          </p:cNvSpPr>
          <p:nvPr>
            <p:ph idx="1"/>
          </p:nvPr>
        </p:nvSpPr>
        <p:spPr>
          <a:xfrm>
            <a:off x="436086" y="2157801"/>
            <a:ext cx="10608451" cy="4422714"/>
          </a:xfrm>
        </p:spPr>
        <p:txBody>
          <a:bodyPr vert="horz" lIns="91440" tIns="45720" rIns="91440" bIns="45720" rtlCol="0" anchor="t">
            <a:normAutofit fontScale="92500" lnSpcReduction="20000"/>
          </a:bodyPr>
          <a:lstStyle/>
          <a:p>
            <a:pPr marL="0" indent="0">
              <a:buNone/>
            </a:pPr>
            <a:r>
              <a:rPr lang="en-GB" sz="2600" b="1"/>
              <a:t>Ethical consideration</a:t>
            </a:r>
          </a:p>
          <a:p>
            <a:pPr marL="0" indent="0">
              <a:buNone/>
            </a:pPr>
            <a:r>
              <a:rPr lang="en-GB" sz="2400" b="1"/>
              <a:t>What are the ethical issues that can happen during data collection?</a:t>
            </a:r>
            <a:endParaRPr lang="en-GB"/>
          </a:p>
          <a:p>
            <a:pPr>
              <a:buFont typeface="Calibri" charset="2"/>
              <a:buChar char="-"/>
            </a:pPr>
            <a:r>
              <a:rPr lang="en-GB"/>
              <a:t>Anything that can hurt participants physically or emotionally should be avoided or minimised. Inform participants of any possible risks before someone participate. Try to maintain your impartially avoid interfering with the data collection process with your personal beliefs or biases.</a:t>
            </a:r>
          </a:p>
          <a:p>
            <a:pPr>
              <a:buFont typeface="Calibri" charset="2"/>
              <a:buChar char="-"/>
            </a:pPr>
            <a:endParaRPr lang="en-GB"/>
          </a:p>
          <a:p>
            <a:pPr marL="0" indent="0">
              <a:buNone/>
            </a:pPr>
            <a:r>
              <a:rPr lang="en-GB" sz="2400" b="1"/>
              <a:t>How to solve those ethical issues.</a:t>
            </a:r>
          </a:p>
          <a:p>
            <a:pPr>
              <a:buFont typeface="Calibri" charset="2"/>
              <a:buChar char="-"/>
            </a:pPr>
            <a:r>
              <a:rPr lang="en-GB"/>
              <a:t>Asking for permission to collect and store data about user.</a:t>
            </a:r>
          </a:p>
          <a:p>
            <a:pPr>
              <a:buFont typeface="Calibri"/>
              <a:buChar char="-"/>
            </a:pPr>
            <a:r>
              <a:rPr lang="en-GB"/>
              <a:t>Asking permission to sell any personal data that has been stored.</a:t>
            </a:r>
          </a:p>
          <a:p>
            <a:pPr>
              <a:buFont typeface="Calibri"/>
              <a:buChar char="-"/>
            </a:pPr>
            <a:r>
              <a:rPr lang="en-GB"/>
              <a:t>Giving users the right to request that data about them is deleted</a:t>
            </a:r>
          </a:p>
          <a:p>
            <a:pPr>
              <a:buFont typeface="Calibri"/>
              <a:buChar char="-"/>
            </a:pPr>
            <a:r>
              <a:rPr lang="en-GB"/>
              <a:t>Giving user access to personal data that has been collected and stored this will come under ethical consideration.</a:t>
            </a:r>
          </a:p>
          <a:p>
            <a:pPr marL="0" indent="0">
              <a:buNone/>
            </a:pPr>
            <a:r>
              <a:rPr lang="en-GB" sz="1500" b="1"/>
              <a:t>YIP, c Han N.I.R and SNG B.L 2016 and ethical issues in research. Indian journal of </a:t>
            </a:r>
            <a:r>
              <a:rPr lang="en-GB" sz="1500" b="1" err="1"/>
              <a:t>anaeshresia</a:t>
            </a:r>
            <a:r>
              <a:rPr lang="en-GB" sz="1500" b="1"/>
              <a:t> 60(9) p.684</a:t>
            </a:r>
          </a:p>
        </p:txBody>
      </p:sp>
      <p:pic>
        <p:nvPicPr>
          <p:cNvPr id="4" name="Picture 4">
            <a:extLst>
              <a:ext uri="{FF2B5EF4-FFF2-40B4-BE49-F238E27FC236}">
                <a16:creationId xmlns:a16="http://schemas.microsoft.com/office/drawing/2014/main" id="{12CF9DFF-A8C4-D2BC-F189-E073B5F86327}"/>
              </a:ext>
            </a:extLst>
          </p:cNvPr>
          <p:cNvPicPr>
            <a:picLocks noChangeAspect="1"/>
          </p:cNvPicPr>
          <p:nvPr/>
        </p:nvPicPr>
        <p:blipFill>
          <a:blip r:embed="rId2"/>
          <a:stretch>
            <a:fillRect/>
          </a:stretch>
        </p:blipFill>
        <p:spPr>
          <a:xfrm>
            <a:off x="9757364" y="4004320"/>
            <a:ext cx="2213783" cy="14147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5">
            <a:extLst>
              <a:ext uri="{FF2B5EF4-FFF2-40B4-BE49-F238E27FC236}">
                <a16:creationId xmlns:a16="http://schemas.microsoft.com/office/drawing/2014/main" id="{24C92EE4-52F0-B29C-52C0-4623E097DC87}"/>
              </a:ext>
            </a:extLst>
          </p:cNvPr>
          <p:cNvPicPr>
            <a:picLocks noChangeAspect="1"/>
          </p:cNvPicPr>
          <p:nvPr/>
        </p:nvPicPr>
        <p:blipFill>
          <a:blip r:embed="rId3"/>
          <a:stretch>
            <a:fillRect/>
          </a:stretch>
        </p:blipFill>
        <p:spPr>
          <a:xfrm>
            <a:off x="7632929" y="3574381"/>
            <a:ext cx="1364458" cy="1796144"/>
          </a:xfrm>
          <a:prstGeom prst="rect">
            <a:avLst/>
          </a:prstGeom>
        </p:spPr>
      </p:pic>
    </p:spTree>
    <p:extLst>
      <p:ext uri="{BB962C8B-B14F-4D97-AF65-F5344CB8AC3E}">
        <p14:creationId xmlns:p14="http://schemas.microsoft.com/office/powerpoint/2010/main" val="36831284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p:tgtEl>
                                          <p:spTgt spid="5"/>
                                        </p:tgtEl>
                                        <p:attrNameLst>
                                          <p:attrName>ppt_y</p:attrName>
                                        </p:attrNameLst>
                                      </p:cBhvr>
                                      <p:tavLst>
                                        <p:tav tm="0">
                                          <p:val>
                                            <p:strVal val="#ppt_y+#ppt_h*1.125000"/>
                                          </p:val>
                                        </p:tav>
                                        <p:tav tm="100000">
                                          <p:val>
                                            <p:strVal val="#ppt_y"/>
                                          </p:val>
                                        </p:tav>
                                      </p:tavLst>
                                    </p:anim>
                                    <p:animEffect transition="in" filter="wipe(up)">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randombar(horizontal)">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C96E0-503F-A291-BA3A-B354FA4AAC6C}"/>
              </a:ext>
            </a:extLst>
          </p:cNvPr>
          <p:cNvSpPr>
            <a:spLocks noGrp="1"/>
          </p:cNvSpPr>
          <p:nvPr>
            <p:ph type="title"/>
          </p:nvPr>
        </p:nvSpPr>
        <p:spPr/>
        <p:txBody>
          <a:bodyPr/>
          <a:lstStyle/>
          <a:p>
            <a:r>
              <a:rPr lang="en-GB"/>
              <a:t>Conclusion</a:t>
            </a:r>
          </a:p>
        </p:txBody>
      </p:sp>
      <p:pic>
        <p:nvPicPr>
          <p:cNvPr id="4" name="Picture 4">
            <a:extLst>
              <a:ext uri="{FF2B5EF4-FFF2-40B4-BE49-F238E27FC236}">
                <a16:creationId xmlns:a16="http://schemas.microsoft.com/office/drawing/2014/main" id="{129EEA59-018F-7CBF-C8E4-5AC8940081FB}"/>
              </a:ext>
            </a:extLst>
          </p:cNvPr>
          <p:cNvPicPr>
            <a:picLocks noGrp="1" noChangeAspect="1"/>
          </p:cNvPicPr>
          <p:nvPr>
            <p:ph idx="1"/>
          </p:nvPr>
        </p:nvPicPr>
        <p:blipFill>
          <a:blip r:embed="rId2"/>
          <a:stretch>
            <a:fillRect/>
          </a:stretch>
        </p:blipFill>
        <p:spPr>
          <a:xfrm>
            <a:off x="300540" y="3667424"/>
            <a:ext cx="2800215" cy="2984980"/>
          </a:xfrm>
        </p:spPr>
      </p:pic>
      <p:pic>
        <p:nvPicPr>
          <p:cNvPr id="5" name="Picture 5">
            <a:extLst>
              <a:ext uri="{FF2B5EF4-FFF2-40B4-BE49-F238E27FC236}">
                <a16:creationId xmlns:a16="http://schemas.microsoft.com/office/drawing/2014/main" id="{29C0B975-C7C4-53DE-6498-F09F305C4BA1}"/>
              </a:ext>
            </a:extLst>
          </p:cNvPr>
          <p:cNvPicPr>
            <a:picLocks noChangeAspect="1"/>
          </p:cNvPicPr>
          <p:nvPr/>
        </p:nvPicPr>
        <p:blipFill>
          <a:blip r:embed="rId3"/>
          <a:stretch>
            <a:fillRect/>
          </a:stretch>
        </p:blipFill>
        <p:spPr>
          <a:xfrm>
            <a:off x="8942626" y="3736734"/>
            <a:ext cx="3202781" cy="2044156"/>
          </a:xfrm>
          <a:prstGeom prst="rect">
            <a:avLst/>
          </a:prstGeom>
        </p:spPr>
      </p:pic>
    </p:spTree>
    <p:extLst>
      <p:ext uri="{BB962C8B-B14F-4D97-AF65-F5344CB8AC3E}">
        <p14:creationId xmlns:p14="http://schemas.microsoft.com/office/powerpoint/2010/main" val="404698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20926931-C843-137C-C0D3-9AA66513CE49}"/>
              </a:ext>
            </a:extLst>
          </p:cNvPr>
          <p:cNvSpPr>
            <a:spLocks noGrp="1"/>
          </p:cNvSpPr>
          <p:nvPr>
            <p:ph type="title"/>
          </p:nvPr>
        </p:nvSpPr>
        <p:spPr>
          <a:xfrm>
            <a:off x="639098" y="629265"/>
            <a:ext cx="6072776" cy="1622322"/>
          </a:xfrm>
        </p:spPr>
        <p:txBody>
          <a:bodyPr>
            <a:normAutofit/>
          </a:bodyPr>
          <a:lstStyle/>
          <a:p>
            <a:r>
              <a:rPr lang="en-GB">
                <a:solidFill>
                  <a:srgbClr val="FFFFFF"/>
                </a:solidFill>
              </a:rPr>
              <a:t>Reference list </a:t>
            </a:r>
          </a:p>
        </p:txBody>
      </p:sp>
      <p:pic>
        <p:nvPicPr>
          <p:cNvPr id="4" name="Picture 4">
            <a:extLst>
              <a:ext uri="{FF2B5EF4-FFF2-40B4-BE49-F238E27FC236}">
                <a16:creationId xmlns:a16="http://schemas.microsoft.com/office/drawing/2014/main" id="{9DFA2A74-5058-2BF4-3BB0-1D8C581AFC15}"/>
              </a:ext>
            </a:extLst>
          </p:cNvPr>
          <p:cNvPicPr>
            <a:picLocks noChangeAspect="1"/>
          </p:cNvPicPr>
          <p:nvPr/>
        </p:nvPicPr>
        <p:blipFill rotWithShape="1">
          <a:blip r:embed="rId2"/>
          <a:srcRect l="7105" r="93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60DB1C-4944-D643-A063-A27ECE3A834F}"/>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GB" b="1">
                <a:solidFill>
                  <a:srgbClr val="FFFFFF"/>
                </a:solidFill>
                <a:ea typeface="+mn-lt"/>
                <a:cs typeface="+mn-lt"/>
              </a:rPr>
              <a:t>YIP, c Han N.I.R and SNG B.L 2016 and ethical issues in research. Indian journal of anaeshresia 60(9) p.684</a:t>
            </a:r>
          </a:p>
          <a:p>
            <a:r>
              <a:rPr lang="en-GB" b="1">
                <a:solidFill>
                  <a:srgbClr val="FFFFFF"/>
                </a:solidFill>
              </a:rPr>
              <a:t>Flores  (2014) how to measure digital marketing metrics for assessing impact and designing success (1st ed.2014) Palgrave Macmillian UK.</a:t>
            </a:r>
          </a:p>
          <a:p>
            <a:endParaRPr lang="en-GB" b="1">
              <a:solidFill>
                <a:srgbClr val="FFFFFF"/>
              </a:solidFill>
            </a:endParaRPr>
          </a:p>
        </p:txBody>
      </p:sp>
      <p:pic>
        <p:nvPicPr>
          <p:cNvPr id="5" name="Picture 5">
            <a:extLst>
              <a:ext uri="{FF2B5EF4-FFF2-40B4-BE49-F238E27FC236}">
                <a16:creationId xmlns:a16="http://schemas.microsoft.com/office/drawing/2014/main" id="{4C204138-6CD9-A8F3-0CC9-8CCEC6EDFDA4}"/>
              </a:ext>
            </a:extLst>
          </p:cNvPr>
          <p:cNvPicPr>
            <a:picLocks noChangeAspect="1"/>
          </p:cNvPicPr>
          <p:nvPr/>
        </p:nvPicPr>
        <p:blipFill>
          <a:blip r:embed="rId3"/>
          <a:stretch>
            <a:fillRect/>
          </a:stretch>
        </p:blipFill>
        <p:spPr>
          <a:xfrm>
            <a:off x="4275002" y="934522"/>
            <a:ext cx="1592176" cy="1681331"/>
          </a:xfrm>
          <a:prstGeom prst="rect">
            <a:avLst/>
          </a:prstGeom>
        </p:spPr>
      </p:pic>
    </p:spTree>
    <p:extLst>
      <p:ext uri="{BB962C8B-B14F-4D97-AF65-F5344CB8AC3E}">
        <p14:creationId xmlns:p14="http://schemas.microsoft.com/office/powerpoint/2010/main" val="1165444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Module title- digital skills and research methods Assignment title- Digital skills in the working environment  Module code- LCHS4002</vt:lpstr>
      <vt:lpstr>Introduction </vt:lpstr>
      <vt:lpstr>Research question</vt:lpstr>
      <vt:lpstr>Literature Review </vt:lpstr>
      <vt:lpstr>Methodology</vt:lpstr>
      <vt:lpstr>Ethical consideration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2023-02-18T15:14:14Z</dcterms:created>
  <dcterms:modified xsi:type="dcterms:W3CDTF">2023-02-19T23:58:54Z</dcterms:modified>
</cp:coreProperties>
</file>