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0" r:id="rId4"/>
  </p:sldMasterIdLst>
  <p:notesMasterIdLst>
    <p:notesMasterId r:id="rId16"/>
  </p:notesMasterIdLst>
  <p:handoutMasterIdLst>
    <p:handoutMasterId r:id="rId17"/>
  </p:handoutMasterIdLst>
  <p:sldIdLst>
    <p:sldId id="259" r:id="rId5"/>
    <p:sldId id="310" r:id="rId6"/>
    <p:sldId id="295" r:id="rId7"/>
    <p:sldId id="281" r:id="rId8"/>
    <p:sldId id="294" r:id="rId9"/>
    <p:sldId id="296" r:id="rId10"/>
    <p:sldId id="308" r:id="rId11"/>
    <p:sldId id="305" r:id="rId12"/>
    <p:sldId id="300" r:id="rId13"/>
    <p:sldId id="301" r:id="rId14"/>
    <p:sldId id="307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4F28C5-8FAC-4A6B-86C7-3DA708C387DC}" v="36" dt="2025-03-20T08:19:16.9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7" autoAdjust="0"/>
    <p:restoredTop sz="94598" autoAdjust="0"/>
  </p:normalViewPr>
  <p:slideViewPr>
    <p:cSldViewPr snapToGrid="0">
      <p:cViewPr varScale="1">
        <p:scale>
          <a:sx n="72" d="100"/>
          <a:sy n="72" d="100"/>
        </p:scale>
        <p:origin x="855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38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a Vasileva (2235335)" userId="e3d7a179-65c5-43e4-95fd-5327dc0e9bdc" providerId="ADAL" clId="{704F28C5-8FAC-4A6B-86C7-3DA708C387DC}"/>
    <pc:docChg chg="undo custSel addSld delSld modSld sldOrd">
      <pc:chgData name="Daniela Vasileva (2235335)" userId="e3d7a179-65c5-43e4-95fd-5327dc0e9bdc" providerId="ADAL" clId="{704F28C5-8FAC-4A6B-86C7-3DA708C387DC}" dt="2025-03-20T08:29:53.400" v="560" actId="20577"/>
      <pc:docMkLst>
        <pc:docMk/>
      </pc:docMkLst>
      <pc:sldChg chg="modSp mod">
        <pc:chgData name="Daniela Vasileva (2235335)" userId="e3d7a179-65c5-43e4-95fd-5327dc0e9bdc" providerId="ADAL" clId="{704F28C5-8FAC-4A6B-86C7-3DA708C387DC}" dt="2025-03-20T08:29:26.777" v="556" actId="20577"/>
        <pc:sldMkLst>
          <pc:docMk/>
          <pc:sldMk cId="170963834" sldId="259"/>
        </pc:sldMkLst>
        <pc:spChg chg="mod">
          <ac:chgData name="Daniela Vasileva (2235335)" userId="e3d7a179-65c5-43e4-95fd-5327dc0e9bdc" providerId="ADAL" clId="{704F28C5-8FAC-4A6B-86C7-3DA708C387DC}" dt="2025-03-20T08:29:26.777" v="556" actId="20577"/>
          <ac:spMkLst>
            <pc:docMk/>
            <pc:sldMk cId="170963834" sldId="259"/>
            <ac:spMk id="2" creationId="{D9B36C10-A9EA-414E-B3D3-09BAD9FA950D}"/>
          </ac:spMkLst>
        </pc:spChg>
        <pc:spChg chg="mod">
          <ac:chgData name="Daniela Vasileva (2235335)" userId="e3d7a179-65c5-43e4-95fd-5327dc0e9bdc" providerId="ADAL" clId="{704F28C5-8FAC-4A6B-86C7-3DA708C387DC}" dt="2025-03-20T08:25:06.640" v="499" actId="20577"/>
          <ac:spMkLst>
            <pc:docMk/>
            <pc:sldMk cId="170963834" sldId="259"/>
            <ac:spMk id="13" creationId="{FB652263-70F2-519B-2920-0B2806181CEB}"/>
          </ac:spMkLst>
        </pc:spChg>
      </pc:sldChg>
      <pc:sldChg chg="delSp modSp mod">
        <pc:chgData name="Daniela Vasileva (2235335)" userId="e3d7a179-65c5-43e4-95fd-5327dc0e9bdc" providerId="ADAL" clId="{704F28C5-8FAC-4A6B-86C7-3DA708C387DC}" dt="2025-03-20T08:15:04.452" v="336" actId="20577"/>
        <pc:sldMkLst>
          <pc:docMk/>
          <pc:sldMk cId="2976291157" sldId="281"/>
        </pc:sldMkLst>
        <pc:spChg chg="mod">
          <ac:chgData name="Daniela Vasileva (2235335)" userId="e3d7a179-65c5-43e4-95fd-5327dc0e9bdc" providerId="ADAL" clId="{704F28C5-8FAC-4A6B-86C7-3DA708C387DC}" dt="2025-03-20T07:42:26.795" v="219" actId="113"/>
          <ac:spMkLst>
            <pc:docMk/>
            <pc:sldMk cId="2976291157" sldId="281"/>
            <ac:spMk id="2" creationId="{7A615E37-3C95-4E35-8624-CC190CC12235}"/>
          </ac:spMkLst>
        </pc:spChg>
        <pc:spChg chg="mod">
          <ac:chgData name="Daniela Vasileva (2235335)" userId="e3d7a179-65c5-43e4-95fd-5327dc0e9bdc" providerId="ADAL" clId="{704F28C5-8FAC-4A6B-86C7-3DA708C387DC}" dt="2025-03-20T08:15:04.452" v="336" actId="20577"/>
          <ac:spMkLst>
            <pc:docMk/>
            <pc:sldMk cId="2976291157" sldId="281"/>
            <ac:spMk id="3" creationId="{CF816715-277D-4042-B401-03CD007D7CDB}"/>
          </ac:spMkLst>
        </pc:spChg>
        <pc:spChg chg="mod">
          <ac:chgData name="Daniela Vasileva (2235335)" userId="e3d7a179-65c5-43e4-95fd-5327dc0e9bdc" providerId="ADAL" clId="{704F28C5-8FAC-4A6B-86C7-3DA708C387DC}" dt="2025-03-20T08:14:26.323" v="305" actId="20577"/>
          <ac:spMkLst>
            <pc:docMk/>
            <pc:sldMk cId="2976291157" sldId="281"/>
            <ac:spMk id="38" creationId="{4F07F2C9-B12E-4D08-B90F-5E6AA687A577}"/>
          </ac:spMkLst>
        </pc:spChg>
        <pc:spChg chg="del">
          <ac:chgData name="Daniela Vasileva (2235335)" userId="e3d7a179-65c5-43e4-95fd-5327dc0e9bdc" providerId="ADAL" clId="{704F28C5-8FAC-4A6B-86C7-3DA708C387DC}" dt="2025-03-20T08:14:46.659" v="306" actId="478"/>
          <ac:spMkLst>
            <pc:docMk/>
            <pc:sldMk cId="2976291157" sldId="281"/>
            <ac:spMk id="39" creationId="{F98A8A15-91B5-4554-95A4-612A5FC0ECC7}"/>
          </ac:spMkLst>
        </pc:spChg>
      </pc:sldChg>
      <pc:sldChg chg="addSp modSp mod">
        <pc:chgData name="Daniela Vasileva (2235335)" userId="e3d7a179-65c5-43e4-95fd-5327dc0e9bdc" providerId="ADAL" clId="{704F28C5-8FAC-4A6B-86C7-3DA708C387DC}" dt="2025-03-20T08:29:07.636" v="552" actId="1076"/>
        <pc:sldMkLst>
          <pc:docMk/>
          <pc:sldMk cId="3871568735" sldId="294"/>
        </pc:sldMkLst>
        <pc:spChg chg="mod">
          <ac:chgData name="Daniela Vasileva (2235335)" userId="e3d7a179-65c5-43e4-95fd-5327dc0e9bdc" providerId="ADAL" clId="{704F28C5-8FAC-4A6B-86C7-3DA708C387DC}" dt="2025-03-20T07:43:02.398" v="225" actId="122"/>
          <ac:spMkLst>
            <pc:docMk/>
            <pc:sldMk cId="3871568735" sldId="294"/>
            <ac:spMk id="2" creationId="{7E9D8101-4ED5-4D91-9EFA-B0E7C1EA6E26}"/>
          </ac:spMkLst>
        </pc:spChg>
        <pc:spChg chg="mod">
          <ac:chgData name="Daniela Vasileva (2235335)" userId="e3d7a179-65c5-43e4-95fd-5327dc0e9bdc" providerId="ADAL" clId="{704F28C5-8FAC-4A6B-86C7-3DA708C387DC}" dt="2025-03-20T08:29:07.636" v="552" actId="1076"/>
          <ac:spMkLst>
            <pc:docMk/>
            <pc:sldMk cId="3871568735" sldId="294"/>
            <ac:spMk id="3" creationId="{B7D98F09-AA82-4443-B901-71F5DF765C10}"/>
          </ac:spMkLst>
        </pc:spChg>
        <pc:spChg chg="add mod">
          <ac:chgData name="Daniela Vasileva (2235335)" userId="e3d7a179-65c5-43e4-95fd-5327dc0e9bdc" providerId="ADAL" clId="{704F28C5-8FAC-4A6B-86C7-3DA708C387DC}" dt="2025-03-20T08:17:08.560" v="346" actId="1076"/>
          <ac:spMkLst>
            <pc:docMk/>
            <pc:sldMk cId="3871568735" sldId="294"/>
            <ac:spMk id="5" creationId="{DE584343-EFC9-3888-2188-A172B3ACC2F6}"/>
          </ac:spMkLst>
        </pc:spChg>
        <pc:picChg chg="mod">
          <ac:chgData name="Daniela Vasileva (2235335)" userId="e3d7a179-65c5-43e4-95fd-5327dc0e9bdc" providerId="ADAL" clId="{704F28C5-8FAC-4A6B-86C7-3DA708C387DC}" dt="2025-03-20T08:17:03.050" v="345" actId="1076"/>
          <ac:picMkLst>
            <pc:docMk/>
            <pc:sldMk cId="3871568735" sldId="294"/>
            <ac:picMk id="12" creationId="{90D6ECDF-A0E4-4308-967E-8BAC3E85A4B7}"/>
          </ac:picMkLst>
        </pc:picChg>
      </pc:sldChg>
      <pc:sldChg chg="delSp modSp mod">
        <pc:chgData name="Daniela Vasileva (2235335)" userId="e3d7a179-65c5-43e4-95fd-5327dc0e9bdc" providerId="ADAL" clId="{704F28C5-8FAC-4A6B-86C7-3DA708C387DC}" dt="2025-03-20T08:16:04.748" v="340" actId="6549"/>
        <pc:sldMkLst>
          <pc:docMk/>
          <pc:sldMk cId="17902528" sldId="295"/>
        </pc:sldMkLst>
        <pc:spChg chg="mod">
          <ac:chgData name="Daniela Vasileva (2235335)" userId="e3d7a179-65c5-43e4-95fd-5327dc0e9bdc" providerId="ADAL" clId="{704F28C5-8FAC-4A6B-86C7-3DA708C387DC}" dt="2025-03-20T07:42:46.830" v="222" actId="122"/>
          <ac:spMkLst>
            <pc:docMk/>
            <pc:sldMk cId="17902528" sldId="295"/>
            <ac:spMk id="2" creationId="{1E6399C3-3EDC-4898-A2E4-D8ACEE6A32AA}"/>
          </ac:spMkLst>
        </pc:spChg>
        <pc:spChg chg="mod">
          <ac:chgData name="Daniela Vasileva (2235335)" userId="e3d7a179-65c5-43e4-95fd-5327dc0e9bdc" providerId="ADAL" clId="{704F28C5-8FAC-4A6B-86C7-3DA708C387DC}" dt="2025-03-20T08:16:04.748" v="340" actId="6549"/>
          <ac:spMkLst>
            <pc:docMk/>
            <pc:sldMk cId="17902528" sldId="295"/>
            <ac:spMk id="3" creationId="{AF5130D8-AD6A-4638-9059-326759848895}"/>
          </ac:spMkLst>
        </pc:spChg>
        <pc:spChg chg="mod">
          <ac:chgData name="Daniela Vasileva (2235335)" userId="e3d7a179-65c5-43e4-95fd-5327dc0e9bdc" providerId="ADAL" clId="{704F28C5-8FAC-4A6B-86C7-3DA708C387DC}" dt="2025-03-20T08:15:44.850" v="338" actId="255"/>
          <ac:spMkLst>
            <pc:docMk/>
            <pc:sldMk cId="17902528" sldId="295"/>
            <ac:spMk id="181" creationId="{374E17A0-656A-4A3F-B8F1-F9FF01F33E5C}"/>
          </ac:spMkLst>
        </pc:spChg>
        <pc:spChg chg="del">
          <ac:chgData name="Daniela Vasileva (2235335)" userId="e3d7a179-65c5-43e4-95fd-5327dc0e9bdc" providerId="ADAL" clId="{704F28C5-8FAC-4A6B-86C7-3DA708C387DC}" dt="2025-03-20T08:15:51.304" v="339" actId="478"/>
          <ac:spMkLst>
            <pc:docMk/>
            <pc:sldMk cId="17902528" sldId="295"/>
            <ac:spMk id="182" creationId="{8BB1C063-9855-4E9A-936C-931C7C65E3C1}"/>
          </ac:spMkLst>
        </pc:spChg>
      </pc:sldChg>
      <pc:sldChg chg="addSp delSp modSp mod modClrScheme chgLayout">
        <pc:chgData name="Daniela Vasileva (2235335)" userId="e3d7a179-65c5-43e4-95fd-5327dc0e9bdc" providerId="ADAL" clId="{704F28C5-8FAC-4A6B-86C7-3DA708C387DC}" dt="2025-03-20T08:28:34.821" v="550" actId="20577"/>
        <pc:sldMkLst>
          <pc:docMk/>
          <pc:sldMk cId="2694395794" sldId="296"/>
        </pc:sldMkLst>
        <pc:spChg chg="mod">
          <ac:chgData name="Daniela Vasileva (2235335)" userId="e3d7a179-65c5-43e4-95fd-5327dc0e9bdc" providerId="ADAL" clId="{704F28C5-8FAC-4A6B-86C7-3DA708C387DC}" dt="2025-03-20T07:43:25.544" v="231" actId="122"/>
          <ac:spMkLst>
            <pc:docMk/>
            <pc:sldMk cId="2694395794" sldId="296"/>
            <ac:spMk id="2" creationId="{973992A4-0D40-4A0F-BB3B-3E1AE6C3BF9D}"/>
          </ac:spMkLst>
        </pc:spChg>
        <pc:spChg chg="add mod ord">
          <ac:chgData name="Daniela Vasileva (2235335)" userId="e3d7a179-65c5-43e4-95fd-5327dc0e9bdc" providerId="ADAL" clId="{704F28C5-8FAC-4A6B-86C7-3DA708C387DC}" dt="2025-03-20T08:28:34.821" v="550" actId="20577"/>
          <ac:spMkLst>
            <pc:docMk/>
            <pc:sldMk cId="2694395794" sldId="296"/>
            <ac:spMk id="4" creationId="{81ABC834-9922-ED43-348D-92B45E7C8527}"/>
          </ac:spMkLst>
        </pc:spChg>
        <pc:spChg chg="mod">
          <ac:chgData name="Daniela Vasileva (2235335)" userId="e3d7a179-65c5-43e4-95fd-5327dc0e9bdc" providerId="ADAL" clId="{704F28C5-8FAC-4A6B-86C7-3DA708C387DC}" dt="2025-03-20T08:20:30.462" v="419" actId="255"/>
          <ac:spMkLst>
            <pc:docMk/>
            <pc:sldMk cId="2694395794" sldId="296"/>
            <ac:spMk id="5" creationId="{434CEA1C-DE10-4AAF-865D-450C0AEE11DB}"/>
          </ac:spMkLst>
        </pc:spChg>
        <pc:spChg chg="del mod">
          <ac:chgData name="Daniela Vasileva (2235335)" userId="e3d7a179-65c5-43e4-95fd-5327dc0e9bdc" providerId="ADAL" clId="{704F28C5-8FAC-4A6B-86C7-3DA708C387DC}" dt="2025-03-20T08:23:11.194" v="488" actId="478"/>
          <ac:spMkLst>
            <pc:docMk/>
            <pc:sldMk cId="2694395794" sldId="296"/>
            <ac:spMk id="6" creationId="{C8C1BD91-A502-4CE9-B6CB-FBA31C8183A9}"/>
          </ac:spMkLst>
        </pc:spChg>
        <pc:spChg chg="mod">
          <ac:chgData name="Daniela Vasileva (2235335)" userId="e3d7a179-65c5-43e4-95fd-5327dc0e9bdc" providerId="ADAL" clId="{704F28C5-8FAC-4A6B-86C7-3DA708C387DC}" dt="2025-03-19T07:35:19.893" v="48" actId="26606"/>
          <ac:spMkLst>
            <pc:docMk/>
            <pc:sldMk cId="2694395794" sldId="296"/>
            <ac:spMk id="7" creationId="{2A40B6AB-E9B1-4B7E-BD4C-74C93ABF5CBC}"/>
          </ac:spMkLst>
        </pc:spChg>
        <pc:graphicFrameChg chg="del">
          <ac:chgData name="Daniela Vasileva (2235335)" userId="e3d7a179-65c5-43e4-95fd-5327dc0e9bdc" providerId="ADAL" clId="{704F28C5-8FAC-4A6B-86C7-3DA708C387DC}" dt="2025-03-19T07:32:30.320" v="42" actId="478"/>
          <ac:graphicFrameMkLst>
            <pc:docMk/>
            <pc:sldMk cId="2694395794" sldId="296"/>
            <ac:graphicFrameMk id="39" creationId="{828FCC7C-9CA7-4A08-B1B6-91B39D2A90C7}"/>
          </ac:graphicFrameMkLst>
        </pc:graphicFrameChg>
        <pc:picChg chg="add">
          <ac:chgData name="Daniela Vasileva (2235335)" userId="e3d7a179-65c5-43e4-95fd-5327dc0e9bdc" providerId="ADAL" clId="{704F28C5-8FAC-4A6B-86C7-3DA708C387DC}" dt="2025-03-19T07:35:19.893" v="48" actId="26606"/>
          <ac:picMkLst>
            <pc:docMk/>
            <pc:sldMk cId="2694395794" sldId="296"/>
            <ac:picMk id="9" creationId="{D481ED9F-B3EA-BB44-8B59-C7D35AEBBB4B}"/>
          </ac:picMkLst>
        </pc:picChg>
      </pc:sldChg>
      <pc:sldChg chg="delSp modSp mod">
        <pc:chgData name="Daniela Vasileva (2235335)" userId="e3d7a179-65c5-43e4-95fd-5327dc0e9bdc" providerId="ADAL" clId="{704F28C5-8FAC-4A6B-86C7-3DA708C387DC}" dt="2025-03-20T08:22:48.496" v="486" actId="478"/>
        <pc:sldMkLst>
          <pc:docMk/>
          <pc:sldMk cId="3495264433" sldId="300"/>
        </pc:sldMkLst>
        <pc:spChg chg="mod">
          <ac:chgData name="Daniela Vasileva (2235335)" userId="e3d7a179-65c5-43e4-95fd-5327dc0e9bdc" providerId="ADAL" clId="{704F28C5-8FAC-4A6B-86C7-3DA708C387DC}" dt="2025-03-20T07:44:21.900" v="240" actId="122"/>
          <ac:spMkLst>
            <pc:docMk/>
            <pc:sldMk cId="3495264433" sldId="300"/>
            <ac:spMk id="2" creationId="{38DE2E09-3A82-4E32-88E3-59E694EFE546}"/>
          </ac:spMkLst>
        </pc:spChg>
        <pc:spChg chg="mod">
          <ac:chgData name="Daniela Vasileva (2235335)" userId="e3d7a179-65c5-43e4-95fd-5327dc0e9bdc" providerId="ADAL" clId="{704F28C5-8FAC-4A6B-86C7-3DA708C387DC}" dt="2025-03-20T07:54:17.620" v="281" actId="12"/>
          <ac:spMkLst>
            <pc:docMk/>
            <pc:sldMk cId="3495264433" sldId="300"/>
            <ac:spMk id="3" creationId="{9925E272-AF60-4462-95A9-115739F781AE}"/>
          </ac:spMkLst>
        </pc:spChg>
        <pc:spChg chg="del">
          <ac:chgData name="Daniela Vasileva (2235335)" userId="e3d7a179-65c5-43e4-95fd-5327dc0e9bdc" providerId="ADAL" clId="{704F28C5-8FAC-4A6B-86C7-3DA708C387DC}" dt="2025-03-20T08:22:48.496" v="486" actId="478"/>
          <ac:spMkLst>
            <pc:docMk/>
            <pc:sldMk cId="3495264433" sldId="300"/>
            <ac:spMk id="17" creationId="{A372FF69-5317-4BE5-B218-0E85D7FE0FB1}"/>
          </ac:spMkLst>
        </pc:spChg>
      </pc:sldChg>
      <pc:sldChg chg="delSp modSp mod">
        <pc:chgData name="Daniela Vasileva (2235335)" userId="e3d7a179-65c5-43e4-95fd-5327dc0e9bdc" providerId="ADAL" clId="{704F28C5-8FAC-4A6B-86C7-3DA708C387DC}" dt="2025-03-20T08:22:27.165" v="483" actId="478"/>
        <pc:sldMkLst>
          <pc:docMk/>
          <pc:sldMk cId="3043070934" sldId="301"/>
        </pc:sldMkLst>
        <pc:spChg chg="mod">
          <ac:chgData name="Daniela Vasileva (2235335)" userId="e3d7a179-65c5-43e4-95fd-5327dc0e9bdc" providerId="ADAL" clId="{704F28C5-8FAC-4A6B-86C7-3DA708C387DC}" dt="2025-03-20T07:44:33.398" v="243" actId="122"/>
          <ac:spMkLst>
            <pc:docMk/>
            <pc:sldMk cId="3043070934" sldId="301"/>
            <ac:spMk id="2" creationId="{17632718-615D-445E-861C-ADF040C4B2A4}"/>
          </ac:spMkLst>
        </pc:spChg>
        <pc:spChg chg="del mod">
          <ac:chgData name="Daniela Vasileva (2235335)" userId="e3d7a179-65c5-43e4-95fd-5327dc0e9bdc" providerId="ADAL" clId="{704F28C5-8FAC-4A6B-86C7-3DA708C387DC}" dt="2025-03-19T07:38:59.447" v="64" actId="478"/>
          <ac:spMkLst>
            <pc:docMk/>
            <pc:sldMk cId="3043070934" sldId="301"/>
            <ac:spMk id="3" creationId="{7137E6E0-B242-46D9-ABE6-B318CABC4509}"/>
          </ac:spMkLst>
        </pc:spChg>
        <pc:spChg chg="del">
          <ac:chgData name="Daniela Vasileva (2235335)" userId="e3d7a179-65c5-43e4-95fd-5327dc0e9bdc" providerId="ADAL" clId="{704F28C5-8FAC-4A6B-86C7-3DA708C387DC}" dt="2025-03-20T08:22:27.165" v="483" actId="478"/>
          <ac:spMkLst>
            <pc:docMk/>
            <pc:sldMk cId="3043070934" sldId="301"/>
            <ac:spMk id="7" creationId="{FF14FC5E-CD12-447F-80A6-B27D30095D2C}"/>
          </ac:spMkLst>
        </pc:spChg>
        <pc:spChg chg="del">
          <ac:chgData name="Daniela Vasileva (2235335)" userId="e3d7a179-65c5-43e4-95fd-5327dc0e9bdc" providerId="ADAL" clId="{704F28C5-8FAC-4A6B-86C7-3DA708C387DC}" dt="2025-03-20T08:22:17.571" v="482" actId="478"/>
          <ac:spMkLst>
            <pc:docMk/>
            <pc:sldMk cId="3043070934" sldId="301"/>
            <ac:spMk id="35" creationId="{B7DBC9F7-37C7-4A2D-ACBC-EBDA35886D84}"/>
          </ac:spMkLst>
        </pc:spChg>
      </pc:sldChg>
      <pc:sldChg chg="addSp delSp modSp mod">
        <pc:chgData name="Daniela Vasileva (2235335)" userId="e3d7a179-65c5-43e4-95fd-5327dc0e9bdc" providerId="ADAL" clId="{704F28C5-8FAC-4A6B-86C7-3DA708C387DC}" dt="2025-03-20T08:27:55.545" v="521" actId="20577"/>
        <pc:sldMkLst>
          <pc:docMk/>
          <pc:sldMk cId="276079138" sldId="305"/>
        </pc:sldMkLst>
        <pc:spChg chg="add del mod">
          <ac:chgData name="Daniela Vasileva (2235335)" userId="e3d7a179-65c5-43e4-95fd-5327dc0e9bdc" providerId="ADAL" clId="{704F28C5-8FAC-4A6B-86C7-3DA708C387DC}" dt="2025-03-19T07:40:03.860" v="71" actId="478"/>
          <ac:spMkLst>
            <pc:docMk/>
            <pc:sldMk cId="276079138" sldId="305"/>
            <ac:spMk id="3" creationId="{A39B65D8-7C8E-D6F9-082C-7B9E7074CF4E}"/>
          </ac:spMkLst>
        </pc:spChg>
        <pc:spChg chg="add del mod">
          <ac:chgData name="Daniela Vasileva (2235335)" userId="e3d7a179-65c5-43e4-95fd-5327dc0e9bdc" providerId="ADAL" clId="{704F28C5-8FAC-4A6B-86C7-3DA708C387DC}" dt="2025-03-19T07:40:09.669" v="73" actId="478"/>
          <ac:spMkLst>
            <pc:docMk/>
            <pc:sldMk cId="276079138" sldId="305"/>
            <ac:spMk id="5" creationId="{BB04E697-40E5-7FBA-4003-6D1001828316}"/>
          </ac:spMkLst>
        </pc:spChg>
        <pc:spChg chg="add del mod">
          <ac:chgData name="Daniela Vasileva (2235335)" userId="e3d7a179-65c5-43e4-95fd-5327dc0e9bdc" providerId="ADAL" clId="{704F28C5-8FAC-4A6B-86C7-3DA708C387DC}" dt="2025-03-19T07:40:15.028" v="75" actId="478"/>
          <ac:spMkLst>
            <pc:docMk/>
            <pc:sldMk cId="276079138" sldId="305"/>
            <ac:spMk id="7" creationId="{AA963F57-BE5F-BF2B-15BD-3EE11A707EC5}"/>
          </ac:spMkLst>
        </pc:spChg>
        <pc:spChg chg="add del mod">
          <ac:chgData name="Daniela Vasileva (2235335)" userId="e3d7a179-65c5-43e4-95fd-5327dc0e9bdc" providerId="ADAL" clId="{704F28C5-8FAC-4A6B-86C7-3DA708C387DC}" dt="2025-03-19T07:40:22.050" v="77" actId="478"/>
          <ac:spMkLst>
            <pc:docMk/>
            <pc:sldMk cId="276079138" sldId="305"/>
            <ac:spMk id="9" creationId="{4E9BF218-F705-C75C-687E-FD3A965270D7}"/>
          </ac:spMkLst>
        </pc:spChg>
        <pc:spChg chg="mod">
          <ac:chgData name="Daniela Vasileva (2235335)" userId="e3d7a179-65c5-43e4-95fd-5327dc0e9bdc" providerId="ADAL" clId="{704F28C5-8FAC-4A6B-86C7-3DA708C387DC}" dt="2025-03-20T07:43:46.966" v="237" actId="122"/>
          <ac:spMkLst>
            <pc:docMk/>
            <pc:sldMk cId="276079138" sldId="305"/>
            <ac:spMk id="11" creationId="{B5FF8487-12CC-455B-BB28-092AAA3E43A4}"/>
          </ac:spMkLst>
        </pc:spChg>
        <pc:spChg chg="mod">
          <ac:chgData name="Daniela Vasileva (2235335)" userId="e3d7a179-65c5-43e4-95fd-5327dc0e9bdc" providerId="ADAL" clId="{704F28C5-8FAC-4A6B-86C7-3DA708C387DC}" dt="2025-03-20T08:27:37.239" v="515" actId="113"/>
          <ac:spMkLst>
            <pc:docMk/>
            <pc:sldMk cId="276079138" sldId="305"/>
            <ac:spMk id="12" creationId="{9CC19BCA-4923-4952-996B-EDA82BCF117C}"/>
          </ac:spMkLst>
        </pc:spChg>
        <pc:spChg chg="del">
          <ac:chgData name="Daniela Vasileva (2235335)" userId="e3d7a179-65c5-43e4-95fd-5327dc0e9bdc" providerId="ADAL" clId="{704F28C5-8FAC-4A6B-86C7-3DA708C387DC}" dt="2025-03-19T07:39:56.186" v="70" actId="478"/>
          <ac:spMkLst>
            <pc:docMk/>
            <pc:sldMk cId="276079138" sldId="305"/>
            <ac:spMk id="13" creationId="{CF48DD50-F55B-417A-A09A-9FF61091CD37}"/>
          </ac:spMkLst>
        </pc:spChg>
        <pc:spChg chg="mod">
          <ac:chgData name="Daniela Vasileva (2235335)" userId="e3d7a179-65c5-43e4-95fd-5327dc0e9bdc" providerId="ADAL" clId="{704F28C5-8FAC-4A6B-86C7-3DA708C387DC}" dt="2025-03-20T08:27:43.868" v="516" actId="113"/>
          <ac:spMkLst>
            <pc:docMk/>
            <pc:sldMk cId="276079138" sldId="305"/>
            <ac:spMk id="14" creationId="{F7A0AB77-FE60-4102-A808-335BC24E9950}"/>
          </ac:spMkLst>
        </pc:spChg>
        <pc:spChg chg="del">
          <ac:chgData name="Daniela Vasileva (2235335)" userId="e3d7a179-65c5-43e4-95fd-5327dc0e9bdc" providerId="ADAL" clId="{704F28C5-8FAC-4A6B-86C7-3DA708C387DC}" dt="2025-03-19T07:40:08.017" v="72" actId="478"/>
          <ac:spMkLst>
            <pc:docMk/>
            <pc:sldMk cId="276079138" sldId="305"/>
            <ac:spMk id="15" creationId="{55900307-389C-4833-9F6D-23CF84A7E974}"/>
          </ac:spMkLst>
        </pc:spChg>
        <pc:spChg chg="mod">
          <ac:chgData name="Daniela Vasileva (2235335)" userId="e3d7a179-65c5-43e4-95fd-5327dc0e9bdc" providerId="ADAL" clId="{704F28C5-8FAC-4A6B-86C7-3DA708C387DC}" dt="2025-03-20T08:27:55.545" v="521" actId="20577"/>
          <ac:spMkLst>
            <pc:docMk/>
            <pc:sldMk cId="276079138" sldId="305"/>
            <ac:spMk id="16" creationId="{2D7A6FC1-6929-4A5F-90E7-8D66A6079B21}"/>
          </ac:spMkLst>
        </pc:spChg>
        <pc:spChg chg="del">
          <ac:chgData name="Daniela Vasileva (2235335)" userId="e3d7a179-65c5-43e4-95fd-5327dc0e9bdc" providerId="ADAL" clId="{704F28C5-8FAC-4A6B-86C7-3DA708C387DC}" dt="2025-03-19T07:40:13.752" v="74" actId="478"/>
          <ac:spMkLst>
            <pc:docMk/>
            <pc:sldMk cId="276079138" sldId="305"/>
            <ac:spMk id="17" creationId="{2455B81D-74E1-4993-9CB7-C86E383417E1}"/>
          </ac:spMkLst>
        </pc:spChg>
        <pc:spChg chg="del">
          <ac:chgData name="Daniela Vasileva (2235335)" userId="e3d7a179-65c5-43e4-95fd-5327dc0e9bdc" providerId="ADAL" clId="{704F28C5-8FAC-4A6B-86C7-3DA708C387DC}" dt="2025-03-19T07:40:31.806" v="80" actId="478"/>
          <ac:spMkLst>
            <pc:docMk/>
            <pc:sldMk cId="276079138" sldId="305"/>
            <ac:spMk id="18" creationId="{B6AF93C3-3990-4E16-BC70-CEEBCF7E9B79}"/>
          </ac:spMkLst>
        </pc:spChg>
        <pc:spChg chg="del">
          <ac:chgData name="Daniela Vasileva (2235335)" userId="e3d7a179-65c5-43e4-95fd-5327dc0e9bdc" providerId="ADAL" clId="{704F28C5-8FAC-4A6B-86C7-3DA708C387DC}" dt="2025-03-19T07:40:19.519" v="76" actId="478"/>
          <ac:spMkLst>
            <pc:docMk/>
            <pc:sldMk cId="276079138" sldId="305"/>
            <ac:spMk id="19" creationId="{6D7685B1-86AF-4938-BC50-1C6253189708}"/>
          </ac:spMkLst>
        </pc:spChg>
        <pc:spChg chg="add del mod">
          <ac:chgData name="Daniela Vasileva (2235335)" userId="e3d7a179-65c5-43e4-95fd-5327dc0e9bdc" providerId="ADAL" clId="{704F28C5-8FAC-4A6B-86C7-3DA708C387DC}" dt="2025-03-19T07:40:26.751" v="79" actId="478"/>
          <ac:spMkLst>
            <pc:docMk/>
            <pc:sldMk cId="276079138" sldId="305"/>
            <ac:spMk id="20" creationId="{56AA7058-B283-5AD6-497C-3CD29D7D3195}"/>
          </ac:spMkLst>
        </pc:spChg>
        <pc:spChg chg="add del mod">
          <ac:chgData name="Daniela Vasileva (2235335)" userId="e3d7a179-65c5-43e4-95fd-5327dc0e9bdc" providerId="ADAL" clId="{704F28C5-8FAC-4A6B-86C7-3DA708C387DC}" dt="2025-03-19T07:40:33.317" v="81" actId="478"/>
          <ac:spMkLst>
            <pc:docMk/>
            <pc:sldMk cId="276079138" sldId="305"/>
            <ac:spMk id="22" creationId="{ABEBB29F-71BE-EE12-C88D-616B5770D3C1}"/>
          </ac:spMkLst>
        </pc:spChg>
        <pc:spChg chg="mod">
          <ac:chgData name="Daniela Vasileva (2235335)" userId="e3d7a179-65c5-43e4-95fd-5327dc0e9bdc" providerId="ADAL" clId="{704F28C5-8FAC-4A6B-86C7-3DA708C387DC}" dt="2025-03-20T08:22:00.830" v="468" actId="255"/>
          <ac:spMkLst>
            <pc:docMk/>
            <pc:sldMk cId="276079138" sldId="305"/>
            <ac:spMk id="32" creationId="{C6073673-4E9F-409B-AC5C-22C9A8D22565}"/>
          </ac:spMkLst>
        </pc:spChg>
        <pc:spChg chg="del">
          <ac:chgData name="Daniela Vasileva (2235335)" userId="e3d7a179-65c5-43e4-95fd-5327dc0e9bdc" providerId="ADAL" clId="{704F28C5-8FAC-4A6B-86C7-3DA708C387DC}" dt="2025-03-20T08:21:42.681" v="465" actId="478"/>
          <ac:spMkLst>
            <pc:docMk/>
            <pc:sldMk cId="276079138" sldId="305"/>
            <ac:spMk id="33" creationId="{F44FB830-1437-400F-A377-489B315C7813}"/>
          </ac:spMkLst>
        </pc:spChg>
        <pc:picChg chg="mod">
          <ac:chgData name="Daniela Vasileva (2235335)" userId="e3d7a179-65c5-43e4-95fd-5327dc0e9bdc" providerId="ADAL" clId="{704F28C5-8FAC-4A6B-86C7-3DA708C387DC}" dt="2025-03-19T07:41:56.035" v="192" actId="1037"/>
          <ac:picMkLst>
            <pc:docMk/>
            <pc:sldMk cId="276079138" sldId="305"/>
            <ac:picMk id="27" creationId="{2E18694F-192C-45F7-A79D-A6644797BCE7}"/>
          </ac:picMkLst>
        </pc:picChg>
        <pc:picChg chg="mod">
          <ac:chgData name="Daniela Vasileva (2235335)" userId="e3d7a179-65c5-43e4-95fd-5327dc0e9bdc" providerId="ADAL" clId="{704F28C5-8FAC-4A6B-86C7-3DA708C387DC}" dt="2025-03-19T07:41:42.144" v="144" actId="1038"/>
          <ac:picMkLst>
            <pc:docMk/>
            <pc:sldMk cId="276079138" sldId="305"/>
            <ac:picMk id="29" creationId="{AD3CA8A0-C478-4601-B591-250B0F58C3EA}"/>
          </ac:picMkLst>
        </pc:picChg>
        <pc:picChg chg="del">
          <ac:chgData name="Daniela Vasileva (2235335)" userId="e3d7a179-65c5-43e4-95fd-5327dc0e9bdc" providerId="ADAL" clId="{704F28C5-8FAC-4A6B-86C7-3DA708C387DC}" dt="2025-03-19T07:40:24.473" v="78" actId="478"/>
          <ac:picMkLst>
            <pc:docMk/>
            <pc:sldMk cId="276079138" sldId="305"/>
            <ac:picMk id="31" creationId="{2215E562-117D-4476-B492-A2B90FA24853}"/>
          </ac:picMkLst>
        </pc:picChg>
      </pc:sldChg>
      <pc:sldChg chg="del">
        <pc:chgData name="Daniela Vasileva (2235335)" userId="e3d7a179-65c5-43e4-95fd-5327dc0e9bdc" providerId="ADAL" clId="{704F28C5-8FAC-4A6B-86C7-3DA708C387DC}" dt="2025-03-19T07:45:23.314" v="216" actId="2696"/>
        <pc:sldMkLst>
          <pc:docMk/>
          <pc:sldMk cId="742158403" sldId="306"/>
        </pc:sldMkLst>
      </pc:sldChg>
      <pc:sldChg chg="addSp delSp modSp mod ord">
        <pc:chgData name="Daniela Vasileva (2235335)" userId="e3d7a179-65c5-43e4-95fd-5327dc0e9bdc" providerId="ADAL" clId="{704F28C5-8FAC-4A6B-86C7-3DA708C387DC}" dt="2025-03-20T08:22:37.747" v="485" actId="478"/>
        <pc:sldMkLst>
          <pc:docMk/>
          <pc:sldMk cId="4081779217" sldId="307"/>
        </pc:sldMkLst>
        <pc:spChg chg="mod">
          <ac:chgData name="Daniela Vasileva (2235335)" userId="e3d7a179-65c5-43e4-95fd-5327dc0e9bdc" providerId="ADAL" clId="{704F28C5-8FAC-4A6B-86C7-3DA708C387DC}" dt="2025-03-20T07:44:40.797" v="245" actId="113"/>
          <ac:spMkLst>
            <pc:docMk/>
            <pc:sldMk cId="4081779217" sldId="307"/>
            <ac:spMk id="2" creationId="{F479E736-254A-4657-A88B-DE71C47DA880}"/>
          </ac:spMkLst>
        </pc:spChg>
        <pc:spChg chg="del mod">
          <ac:chgData name="Daniela Vasileva (2235335)" userId="e3d7a179-65c5-43e4-95fd-5327dc0e9bdc" providerId="ADAL" clId="{704F28C5-8FAC-4A6B-86C7-3DA708C387DC}" dt="2025-03-19T07:43:48.387" v="200" actId="478"/>
          <ac:spMkLst>
            <pc:docMk/>
            <pc:sldMk cId="4081779217" sldId="307"/>
            <ac:spMk id="3" creationId="{DFAB32D2-0B50-4101-875F-A81D7538524C}"/>
          </ac:spMkLst>
        </pc:spChg>
        <pc:spChg chg="mod">
          <ac:chgData name="Daniela Vasileva (2235335)" userId="e3d7a179-65c5-43e4-95fd-5327dc0e9bdc" providerId="ADAL" clId="{704F28C5-8FAC-4A6B-86C7-3DA708C387DC}" dt="2025-03-19T07:45:10.770" v="215" actId="14100"/>
          <ac:spMkLst>
            <pc:docMk/>
            <pc:sldMk cId="4081779217" sldId="307"/>
            <ac:spMk id="4" creationId="{EA1C3B4B-27E0-48C6-BD24-1444DD46ED0A}"/>
          </ac:spMkLst>
        </pc:spChg>
        <pc:spChg chg="del">
          <ac:chgData name="Daniela Vasileva (2235335)" userId="e3d7a179-65c5-43e4-95fd-5327dc0e9bdc" providerId="ADAL" clId="{704F28C5-8FAC-4A6B-86C7-3DA708C387DC}" dt="2025-03-19T07:43:52.703" v="202" actId="478"/>
          <ac:spMkLst>
            <pc:docMk/>
            <pc:sldMk cId="4081779217" sldId="307"/>
            <ac:spMk id="5" creationId="{ECAC1A88-D97A-4F1E-9C4A-665733C70659}"/>
          </ac:spMkLst>
        </pc:spChg>
        <pc:spChg chg="del">
          <ac:chgData name="Daniela Vasileva (2235335)" userId="e3d7a179-65c5-43e4-95fd-5327dc0e9bdc" providerId="ADAL" clId="{704F28C5-8FAC-4A6B-86C7-3DA708C387DC}" dt="2025-03-19T07:44:06.480" v="208" actId="478"/>
          <ac:spMkLst>
            <pc:docMk/>
            <pc:sldMk cId="4081779217" sldId="307"/>
            <ac:spMk id="6" creationId="{DFB55301-A78F-4ECA-BBC5-6ADBA8452BD6}"/>
          </ac:spMkLst>
        </pc:spChg>
        <pc:spChg chg="del">
          <ac:chgData name="Daniela Vasileva (2235335)" userId="e3d7a179-65c5-43e4-95fd-5327dc0e9bdc" providerId="ADAL" clId="{704F28C5-8FAC-4A6B-86C7-3DA708C387DC}" dt="2025-03-19T07:43:56.909" v="204" actId="478"/>
          <ac:spMkLst>
            <pc:docMk/>
            <pc:sldMk cId="4081779217" sldId="307"/>
            <ac:spMk id="7" creationId="{35BB4409-7785-40D0-9762-248A959B6DE2}"/>
          </ac:spMkLst>
        </pc:spChg>
        <pc:spChg chg="del">
          <ac:chgData name="Daniela Vasileva (2235335)" userId="e3d7a179-65c5-43e4-95fd-5327dc0e9bdc" providerId="ADAL" clId="{704F28C5-8FAC-4A6B-86C7-3DA708C387DC}" dt="2025-03-19T07:44:00.675" v="206" actId="478"/>
          <ac:spMkLst>
            <pc:docMk/>
            <pc:sldMk cId="4081779217" sldId="307"/>
            <ac:spMk id="8" creationId="{978066DD-B3C1-4D98-8770-51E4077B46C0}"/>
          </ac:spMkLst>
        </pc:spChg>
        <pc:spChg chg="add del mod">
          <ac:chgData name="Daniela Vasileva (2235335)" userId="e3d7a179-65c5-43e4-95fd-5327dc0e9bdc" providerId="ADAL" clId="{704F28C5-8FAC-4A6B-86C7-3DA708C387DC}" dt="2025-03-19T07:43:49.382" v="201" actId="478"/>
          <ac:spMkLst>
            <pc:docMk/>
            <pc:sldMk cId="4081779217" sldId="307"/>
            <ac:spMk id="10" creationId="{8701E09D-5DFD-9E1A-71BD-3C3C781A9DE7}"/>
          </ac:spMkLst>
        </pc:spChg>
        <pc:spChg chg="del">
          <ac:chgData name="Daniela Vasileva (2235335)" userId="e3d7a179-65c5-43e4-95fd-5327dc0e9bdc" providerId="ADAL" clId="{704F28C5-8FAC-4A6B-86C7-3DA708C387DC}" dt="2025-03-20T08:22:37.747" v="485" actId="478"/>
          <ac:spMkLst>
            <pc:docMk/>
            <pc:sldMk cId="4081779217" sldId="307"/>
            <ac:spMk id="11" creationId="{196AD7FA-BD30-47CA-B1E9-5A3261C7892A}"/>
          </ac:spMkLst>
        </pc:spChg>
        <pc:spChg chg="del">
          <ac:chgData name="Daniela Vasileva (2235335)" userId="e3d7a179-65c5-43e4-95fd-5327dc0e9bdc" providerId="ADAL" clId="{704F28C5-8FAC-4A6B-86C7-3DA708C387DC}" dt="2025-03-20T08:22:34.032" v="484" actId="478"/>
          <ac:spMkLst>
            <pc:docMk/>
            <pc:sldMk cId="4081779217" sldId="307"/>
            <ac:spMk id="12" creationId="{64A4EE82-5E82-4F50-9452-91AD29BC019C}"/>
          </ac:spMkLst>
        </pc:spChg>
        <pc:spChg chg="add del mod">
          <ac:chgData name="Daniela Vasileva (2235335)" userId="e3d7a179-65c5-43e4-95fd-5327dc0e9bdc" providerId="ADAL" clId="{704F28C5-8FAC-4A6B-86C7-3DA708C387DC}" dt="2025-03-19T07:43:53.808" v="203" actId="478"/>
          <ac:spMkLst>
            <pc:docMk/>
            <pc:sldMk cId="4081779217" sldId="307"/>
            <ac:spMk id="15" creationId="{57E103B0-AEAC-F10A-062D-5E3046AF99CE}"/>
          </ac:spMkLst>
        </pc:spChg>
        <pc:spChg chg="add del mod">
          <ac:chgData name="Daniela Vasileva (2235335)" userId="e3d7a179-65c5-43e4-95fd-5327dc0e9bdc" providerId="ADAL" clId="{704F28C5-8FAC-4A6B-86C7-3DA708C387DC}" dt="2025-03-19T07:43:57.953" v="205" actId="478"/>
          <ac:spMkLst>
            <pc:docMk/>
            <pc:sldMk cId="4081779217" sldId="307"/>
            <ac:spMk id="17" creationId="{2C7911E7-48CC-7AD8-6002-A00C99A92823}"/>
          </ac:spMkLst>
        </pc:spChg>
        <pc:spChg chg="add del mod">
          <ac:chgData name="Daniela Vasileva (2235335)" userId="e3d7a179-65c5-43e4-95fd-5327dc0e9bdc" providerId="ADAL" clId="{704F28C5-8FAC-4A6B-86C7-3DA708C387DC}" dt="2025-03-19T07:44:03.702" v="207" actId="478"/>
          <ac:spMkLst>
            <pc:docMk/>
            <pc:sldMk cId="4081779217" sldId="307"/>
            <ac:spMk id="19" creationId="{289A0179-E9D3-545F-36FF-E2059620F8ED}"/>
          </ac:spMkLst>
        </pc:spChg>
        <pc:spChg chg="add del mod">
          <ac:chgData name="Daniela Vasileva (2235335)" userId="e3d7a179-65c5-43e4-95fd-5327dc0e9bdc" providerId="ADAL" clId="{704F28C5-8FAC-4A6B-86C7-3DA708C387DC}" dt="2025-03-19T07:44:08.762" v="209" actId="478"/>
          <ac:spMkLst>
            <pc:docMk/>
            <pc:sldMk cId="4081779217" sldId="307"/>
            <ac:spMk id="21" creationId="{3D6E2896-A174-3CC7-8F89-AAEB1E93EB89}"/>
          </ac:spMkLst>
        </pc:spChg>
      </pc:sldChg>
      <pc:sldChg chg="delSp modSp mod">
        <pc:chgData name="Daniela Vasileva (2235335)" userId="e3d7a179-65c5-43e4-95fd-5327dc0e9bdc" providerId="ADAL" clId="{704F28C5-8FAC-4A6B-86C7-3DA708C387DC}" dt="2025-03-20T08:29:53.400" v="560" actId="20577"/>
        <pc:sldMkLst>
          <pc:docMk/>
          <pc:sldMk cId="718815033" sldId="308"/>
        </pc:sldMkLst>
        <pc:spChg chg="mod">
          <ac:chgData name="Daniela Vasileva (2235335)" userId="e3d7a179-65c5-43e4-95fd-5327dc0e9bdc" providerId="ADAL" clId="{704F28C5-8FAC-4A6B-86C7-3DA708C387DC}" dt="2025-03-20T08:21:22.809" v="445" actId="255"/>
          <ac:spMkLst>
            <pc:docMk/>
            <pc:sldMk cId="718815033" sldId="308"/>
            <ac:spMk id="2" creationId="{D81ADD0E-60C9-4DBB-AFBA-7492513A4C8F}"/>
          </ac:spMkLst>
        </pc:spChg>
        <pc:spChg chg="del">
          <ac:chgData name="Daniela Vasileva (2235335)" userId="e3d7a179-65c5-43e4-95fd-5327dc0e9bdc" providerId="ADAL" clId="{704F28C5-8FAC-4A6B-86C7-3DA708C387DC}" dt="2025-03-20T08:23:01.208" v="487" actId="478"/>
          <ac:spMkLst>
            <pc:docMk/>
            <pc:sldMk cId="718815033" sldId="308"/>
            <ac:spMk id="3" creationId="{9E3B0AEB-C993-4B3B-B038-0B905739807E}"/>
          </ac:spMkLst>
        </pc:spChg>
        <pc:spChg chg="mod">
          <ac:chgData name="Daniela Vasileva (2235335)" userId="e3d7a179-65c5-43e4-95fd-5327dc0e9bdc" providerId="ADAL" clId="{704F28C5-8FAC-4A6B-86C7-3DA708C387DC}" dt="2025-03-20T08:29:53.400" v="560" actId="20577"/>
          <ac:spMkLst>
            <pc:docMk/>
            <pc:sldMk cId="718815033" sldId="308"/>
            <ac:spMk id="5" creationId="{0979F08F-6890-4E7D-8F3F-47657269E4DC}"/>
          </ac:spMkLst>
        </pc:spChg>
        <pc:spChg chg="mod">
          <ac:chgData name="Daniela Vasileva (2235335)" userId="e3d7a179-65c5-43e4-95fd-5327dc0e9bdc" providerId="ADAL" clId="{704F28C5-8FAC-4A6B-86C7-3DA708C387DC}" dt="2025-03-20T08:28:25.807" v="546" actId="20577"/>
          <ac:spMkLst>
            <pc:docMk/>
            <pc:sldMk cId="718815033" sldId="308"/>
            <ac:spMk id="6" creationId="{BD4CE57B-A125-4D72-839E-A7A6A044FC38}"/>
          </ac:spMkLst>
        </pc:spChg>
      </pc:sldChg>
      <pc:sldChg chg="addSp delSp modSp mod modClrScheme chgLayout">
        <pc:chgData name="Daniela Vasileva (2235335)" userId="e3d7a179-65c5-43e4-95fd-5327dc0e9bdc" providerId="ADAL" clId="{704F28C5-8FAC-4A6B-86C7-3DA708C387DC}" dt="2025-03-20T08:19:45.887" v="417" actId="255"/>
        <pc:sldMkLst>
          <pc:docMk/>
          <pc:sldMk cId="3382633633" sldId="309"/>
        </pc:sldMkLst>
        <pc:spChg chg="mod">
          <ac:chgData name="Daniela Vasileva (2235335)" userId="e3d7a179-65c5-43e4-95fd-5327dc0e9bdc" providerId="ADAL" clId="{704F28C5-8FAC-4A6B-86C7-3DA708C387DC}" dt="2025-03-20T07:43:15.800" v="228" actId="122"/>
          <ac:spMkLst>
            <pc:docMk/>
            <pc:sldMk cId="3382633633" sldId="309"/>
            <ac:spMk id="3" creationId="{D3B7DCE3-A62E-497E-8A96-DF8D1A4904FD}"/>
          </ac:spMkLst>
        </pc:spChg>
        <pc:spChg chg="del mod">
          <ac:chgData name="Daniela Vasileva (2235335)" userId="e3d7a179-65c5-43e4-95fd-5327dc0e9bdc" providerId="ADAL" clId="{704F28C5-8FAC-4A6B-86C7-3DA708C387DC}" dt="2025-03-20T08:18:01.461" v="371" actId="478"/>
          <ac:spMkLst>
            <pc:docMk/>
            <pc:sldMk cId="3382633633" sldId="309"/>
            <ac:spMk id="4" creationId="{B9FB3C1C-0A06-4533-8DA4-50514E5F9E9D}"/>
          </ac:spMkLst>
        </pc:spChg>
        <pc:spChg chg="mod">
          <ac:chgData name="Daniela Vasileva (2235335)" userId="e3d7a179-65c5-43e4-95fd-5327dc0e9bdc" providerId="ADAL" clId="{704F28C5-8FAC-4A6B-86C7-3DA708C387DC}" dt="2025-03-20T08:19:45.887" v="417" actId="255"/>
          <ac:spMkLst>
            <pc:docMk/>
            <pc:sldMk cId="3382633633" sldId="309"/>
            <ac:spMk id="5" creationId="{581A4C2F-12B6-403A-AAD2-73AC2A19E01E}"/>
          </ac:spMkLst>
        </pc:spChg>
        <pc:spChg chg="mod">
          <ac:chgData name="Daniela Vasileva (2235335)" userId="e3d7a179-65c5-43e4-95fd-5327dc0e9bdc" providerId="ADAL" clId="{704F28C5-8FAC-4A6B-86C7-3DA708C387DC}" dt="2025-03-19T07:34:12.958" v="45" actId="26606"/>
          <ac:spMkLst>
            <pc:docMk/>
            <pc:sldMk cId="3382633633" sldId="309"/>
            <ac:spMk id="6" creationId="{F1D8EAF4-7E41-4FEA-B534-06CE08821DB2}"/>
          </ac:spMkLst>
        </pc:spChg>
        <pc:spChg chg="add del mod">
          <ac:chgData name="Daniela Vasileva (2235335)" userId="e3d7a179-65c5-43e4-95fd-5327dc0e9bdc" providerId="ADAL" clId="{704F28C5-8FAC-4A6B-86C7-3DA708C387DC}" dt="2025-03-19T07:34:12.958" v="45" actId="26606"/>
          <ac:spMkLst>
            <pc:docMk/>
            <pc:sldMk cId="3382633633" sldId="309"/>
            <ac:spMk id="7" creationId="{CE860E3C-2A13-4CBE-141D-229E680A1AC4}"/>
          </ac:spMkLst>
        </pc:spChg>
        <pc:graphicFrameChg chg="del">
          <ac:chgData name="Daniela Vasileva (2235335)" userId="e3d7a179-65c5-43e4-95fd-5327dc0e9bdc" providerId="ADAL" clId="{704F28C5-8FAC-4A6B-86C7-3DA708C387DC}" dt="2025-03-19T07:30:58.682" v="31" actId="478"/>
          <ac:graphicFrameMkLst>
            <pc:docMk/>
            <pc:sldMk cId="3382633633" sldId="309"/>
            <ac:graphicFrameMk id="9" creationId="{29099B41-765C-4584-A6CA-8AC4F02907FC}"/>
          </ac:graphicFrameMkLst>
        </pc:graphicFrameChg>
        <pc:graphicFrameChg chg="add mod">
          <ac:chgData name="Daniela Vasileva (2235335)" userId="e3d7a179-65c5-43e4-95fd-5327dc0e9bdc" providerId="ADAL" clId="{704F28C5-8FAC-4A6B-86C7-3DA708C387DC}" dt="2025-03-20T08:19:27.991" v="416" actId="14100"/>
          <ac:graphicFrameMkLst>
            <pc:docMk/>
            <pc:sldMk cId="3382633633" sldId="309"/>
            <ac:graphicFrameMk id="10" creationId="{D8B8F70F-AA8D-EC9A-8637-CB48B5D243BD}"/>
          </ac:graphicFrameMkLst>
        </pc:graphicFrameChg>
      </pc:sldChg>
      <pc:sldChg chg="del">
        <pc:chgData name="Daniela Vasileva (2235335)" userId="e3d7a179-65c5-43e4-95fd-5327dc0e9bdc" providerId="ADAL" clId="{704F28C5-8FAC-4A6B-86C7-3DA708C387DC}" dt="2025-03-19T07:43:22.822" v="197" actId="2696"/>
        <pc:sldMkLst>
          <pc:docMk/>
          <pc:sldMk cId="4280447412" sldId="310"/>
        </pc:sldMkLst>
      </pc:sldChg>
      <pc:sldChg chg="new del">
        <pc:chgData name="Daniela Vasileva (2235335)" userId="e3d7a179-65c5-43e4-95fd-5327dc0e9bdc" providerId="ADAL" clId="{704F28C5-8FAC-4A6B-86C7-3DA708C387DC}" dt="2025-03-19T07:33:28.032" v="44" actId="680"/>
        <pc:sldMkLst>
          <pc:docMk/>
          <pc:sldMk cId="2746747580" sldId="31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54CA90D-FAE5-4CC1-874C-F8C9E6C3EF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7087B5-F672-40FE-9915-815CBA9EB25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C26D27-016E-48F5-B33E-8A9AF3259A1C}" type="datetime1">
              <a:rPr lang="en-GB" smtClean="0"/>
              <a:t>26/04/2025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E2D30A-24C7-499B-BF2A-8E5130AC9C8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D0FE9B-9EEE-4F4D-B5DD-0D553217C5B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765E75-2179-4AE0-B0C7-D97955CF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778674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48F8AC0-B329-4373-BBD0-89392C5748D6}" type="datetime1">
              <a:rPr lang="en-GB" smtClean="0"/>
              <a:t>26/04/2025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61EF503-E31C-4FCE-86D9-0C61A5CBE28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128012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848F8AC0-B329-4373-BBD0-89392C5748D6}" type="datetime1">
              <a:rPr lang="en-GB" smtClean="0"/>
              <a:t>26/04/2025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61EF503-E31C-4FCE-86D9-0C61A5CBE283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0441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0EB13613-B0EE-441F-BE95-C20ED5BBA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3643"/>
            <a:ext cx="4613230" cy="6861641"/>
          </a:xfrm>
          <a:custGeom>
            <a:avLst/>
            <a:gdLst>
              <a:gd name="connsiteX0" fmla="*/ 4613230 w 4613230"/>
              <a:gd name="connsiteY0" fmla="*/ 6861641 h 6861641"/>
              <a:gd name="connsiteX1" fmla="*/ 0 w 4613230"/>
              <a:gd name="connsiteY1" fmla="*/ 6861641 h 6861641"/>
              <a:gd name="connsiteX2" fmla="*/ 1788950 w 4613230"/>
              <a:gd name="connsiteY2" fmla="*/ 0 h 6861641"/>
              <a:gd name="connsiteX3" fmla="*/ 4613230 w 4613230"/>
              <a:gd name="connsiteY3" fmla="*/ 0 h 6861641"/>
              <a:gd name="connsiteX4" fmla="*/ 4613230 w 4613230"/>
              <a:gd name="connsiteY4" fmla="*/ 6861641 h 686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3230" h="6861641">
                <a:moveTo>
                  <a:pt x="4613230" y="6861641"/>
                </a:moveTo>
                <a:lnTo>
                  <a:pt x="0" y="6861641"/>
                </a:lnTo>
                <a:lnTo>
                  <a:pt x="1788950" y="0"/>
                </a:lnTo>
                <a:lnTo>
                  <a:pt x="4613230" y="0"/>
                </a:lnTo>
                <a:lnTo>
                  <a:pt x="4613230" y="686164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indent="0" algn="ctr" rtl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2399D2ED-C606-4FE3-B01C-3A0A39699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14280"/>
            <a:ext cx="4615080" cy="10637"/>
          </a:xfrm>
          <a:custGeom>
            <a:avLst/>
            <a:gdLst>
              <a:gd name="connsiteX0" fmla="*/ 4615080 w 4615080"/>
              <a:gd name="connsiteY0" fmla="*/ 10637 h 10637"/>
              <a:gd name="connsiteX1" fmla="*/ 0 w 4615080"/>
              <a:gd name="connsiteY1" fmla="*/ 7095 h 10637"/>
              <a:gd name="connsiteX2" fmla="*/ 1850 w 4615080"/>
              <a:gd name="connsiteY2" fmla="*/ 0 h 10637"/>
              <a:gd name="connsiteX3" fmla="*/ 4615080 w 4615080"/>
              <a:gd name="connsiteY3" fmla="*/ 0 h 10637"/>
              <a:gd name="connsiteX4" fmla="*/ 4615080 w 4615080"/>
              <a:gd name="connsiteY4" fmla="*/ 10637 h 10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5080" h="10637">
                <a:moveTo>
                  <a:pt x="4615080" y="10637"/>
                </a:moveTo>
                <a:lnTo>
                  <a:pt x="0" y="7095"/>
                </a:lnTo>
                <a:lnTo>
                  <a:pt x="1850" y="0"/>
                </a:lnTo>
                <a:lnTo>
                  <a:pt x="4615080" y="0"/>
                </a:lnTo>
                <a:lnTo>
                  <a:pt x="4615080" y="10637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A05C98F-3390-4876-ACE6-6BDD7A931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-33558" y="0"/>
            <a:ext cx="6705601" cy="8096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F8EC6-7B48-45CF-933E-F83D29E16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3514060" y="1"/>
            <a:ext cx="510363" cy="685799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37FFCAA-1618-46D9-B44D-5CE6E225D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602477" y="365123"/>
            <a:ext cx="589522" cy="649287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6F2CA3C-3424-4A00-9FDF-0DC9EFAC2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9340702" y="-10737"/>
            <a:ext cx="2851297" cy="16800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FA2E1A-8693-4B6C-ABF7-81B17586C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33557" y="6045958"/>
            <a:ext cx="6876857" cy="81204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C564A0C9-27BD-49AC-A786-23623E329EE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23279" y="0"/>
            <a:ext cx="9568721" cy="6858000"/>
          </a:xfrm>
          <a:custGeom>
            <a:avLst/>
            <a:gdLst>
              <a:gd name="connsiteX0" fmla="*/ 1955447 w 9568721"/>
              <a:gd name="connsiteY0" fmla="*/ 0 h 6858000"/>
              <a:gd name="connsiteX1" fmla="*/ 9568721 w 9568721"/>
              <a:gd name="connsiteY1" fmla="*/ 0 h 6858000"/>
              <a:gd name="connsiteX2" fmla="*/ 9568721 w 9568721"/>
              <a:gd name="connsiteY2" fmla="*/ 6858000 h 6858000"/>
              <a:gd name="connsiteX3" fmla="*/ 0 w 9568721"/>
              <a:gd name="connsiteY3" fmla="*/ 6858000 h 6858000"/>
              <a:gd name="connsiteX4" fmla="*/ 0 w 9568721"/>
              <a:gd name="connsiteY4" fmla="*/ 6857998 h 6858000"/>
              <a:gd name="connsiteX5" fmla="*/ 167446 w 9568721"/>
              <a:gd name="connsiteY5" fmla="*/ 685799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568721" h="6858000">
                <a:moveTo>
                  <a:pt x="1955447" y="0"/>
                </a:moveTo>
                <a:lnTo>
                  <a:pt x="9568721" y="0"/>
                </a:lnTo>
                <a:lnTo>
                  <a:pt x="9568721" y="6858000"/>
                </a:lnTo>
                <a:lnTo>
                  <a:pt x="0" y="6858000"/>
                </a:lnTo>
                <a:lnTo>
                  <a:pt x="0" y="6857998"/>
                </a:lnTo>
                <a:lnTo>
                  <a:pt x="167446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08E3DBC-8B68-468D-8087-25FED9397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697" y="1040001"/>
            <a:ext cx="3338625" cy="3150159"/>
          </a:xfrm>
        </p:spPr>
        <p:txBody>
          <a:bodyPr rtlCol="0" anchor="t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90C672D-EAE7-4BF2-81BB-72858B251D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90538" y="4240213"/>
            <a:ext cx="3497262" cy="1801812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>
              <a:buNone/>
              <a:defRPr sz="1600"/>
            </a:lvl2pPr>
            <a:lvl3pPr>
              <a:buNone/>
              <a:defRPr sz="1600"/>
            </a:lvl3pPr>
            <a:lvl4pPr>
              <a:buNone/>
              <a:defRPr sz="1600"/>
            </a:lvl4pPr>
            <a:lvl5pPr>
              <a:buNone/>
              <a:defRPr sz="1600"/>
            </a:lvl5pPr>
          </a:lstStyle>
          <a:p>
            <a:pPr lvl="0" rtl="0"/>
            <a:r>
              <a:rPr lang="en-GB"/>
              <a:t>Presentation Name</a:t>
            </a:r>
          </a:p>
        </p:txBody>
      </p:sp>
    </p:spTree>
    <p:extLst>
      <p:ext uri="{BB962C8B-B14F-4D97-AF65-F5344CB8AC3E}">
        <p14:creationId xmlns:p14="http://schemas.microsoft.com/office/powerpoint/2010/main" val="1742368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CA046725-2805-431E-AA4E-0B018DFB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3C30A62C-FEC9-4F1D-976E-DB003592F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93221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57998">
                <a:moveTo>
                  <a:pt x="2702995" y="42638"/>
                </a:moveTo>
                <a:lnTo>
                  <a:pt x="6699211" y="0"/>
                </a:lnTo>
                <a:lnTo>
                  <a:pt x="6699211" y="6857998"/>
                </a:lnTo>
                <a:lnTo>
                  <a:pt x="0" y="6844350"/>
                </a:lnTo>
                <a:lnTo>
                  <a:pt x="2702995" y="42638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A2C262-0DF7-4EBE-8F23-D1240B3BB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5" y="675167"/>
            <a:ext cx="3761862" cy="3055078"/>
          </a:xfrm>
        </p:spPr>
        <p:txBody>
          <a:bodyPr rtlCol="0" anchor="t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30E531D-ED29-45E2-A30F-0363B29E0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7424" y="533400"/>
            <a:ext cx="3794512" cy="5797237"/>
          </a:xfrm>
        </p:spPr>
        <p:txBody>
          <a:bodyPr rtlCol="0" anchor="ctr">
            <a:normAutofit/>
          </a:bodyPr>
          <a:lstStyle>
            <a:lvl1pPr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01F434-3E0E-40D9-A2D3-857BAE77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5" idx="2"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D44F5C56-0053-4E4A-BFFF-E98E7B91CC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226008DD-DEA7-4900-8D76-128694E1232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3383280"/>
            <a:ext cx="2660904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851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3DC9447-F266-4B2E-8776-377FB587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F96C23-62A5-470B-9372-638145350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734" y="557304"/>
            <a:ext cx="5355265" cy="1625731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4B16D8F-69C0-44C7-95EE-6C7CDECAC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4576137" y="0"/>
            <a:ext cx="668374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E8FA2190-55B9-429E-AE43-1A9A41DBEB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4742121" cy="3434316"/>
          </a:xfrm>
          <a:custGeom>
            <a:avLst/>
            <a:gdLst>
              <a:gd name="connsiteX0" fmla="*/ 0 w 4742121"/>
              <a:gd name="connsiteY0" fmla="*/ 0 h 3434316"/>
              <a:gd name="connsiteX1" fmla="*/ 4306186 w 4742121"/>
              <a:gd name="connsiteY1" fmla="*/ 0 h 3434316"/>
              <a:gd name="connsiteX2" fmla="*/ 4742121 w 4742121"/>
              <a:gd name="connsiteY2" fmla="*/ 3434316 h 3434316"/>
              <a:gd name="connsiteX3" fmla="*/ 0 w 4742121"/>
              <a:gd name="connsiteY3" fmla="*/ 3434316 h 3434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42121" h="3434316">
                <a:moveTo>
                  <a:pt x="0" y="0"/>
                </a:moveTo>
                <a:lnTo>
                  <a:pt x="4306186" y="0"/>
                </a:lnTo>
                <a:lnTo>
                  <a:pt x="4742121" y="3434316"/>
                </a:lnTo>
                <a:lnTo>
                  <a:pt x="0" y="343431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B2EDFEAD-E435-414E-A9BA-4119679CBA6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5" y="3432620"/>
            <a:ext cx="5178056" cy="3425380"/>
          </a:xfrm>
          <a:custGeom>
            <a:avLst/>
            <a:gdLst>
              <a:gd name="connsiteX0" fmla="*/ 0 w 5178056"/>
              <a:gd name="connsiteY0" fmla="*/ 0 h 3425380"/>
              <a:gd name="connsiteX1" fmla="*/ 4742581 w 5178056"/>
              <a:gd name="connsiteY1" fmla="*/ 0 h 3425380"/>
              <a:gd name="connsiteX2" fmla="*/ 5178056 w 5178056"/>
              <a:gd name="connsiteY2" fmla="*/ 3425380 h 3425380"/>
              <a:gd name="connsiteX3" fmla="*/ 0 w 5178056"/>
              <a:gd name="connsiteY3" fmla="*/ 3425380 h 34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056" h="3425380">
                <a:moveTo>
                  <a:pt x="0" y="0"/>
                </a:moveTo>
                <a:lnTo>
                  <a:pt x="4742581" y="0"/>
                </a:lnTo>
                <a:lnTo>
                  <a:pt x="5178056" y="3425380"/>
                </a:lnTo>
                <a:lnTo>
                  <a:pt x="0" y="342538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7C28F12-C8E8-444E-8B69-9A05616043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734" y="2183035"/>
            <a:ext cx="5355266" cy="4121845"/>
          </a:xfrm>
        </p:spPr>
        <p:txBody>
          <a:bodyPr rtlCol="0" anchor="ctr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565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ubtitle 2">
            <a:extLst>
              <a:ext uri="{FF2B5EF4-FFF2-40B4-BE49-F238E27FC236}">
                <a16:creationId xmlns:a16="http://schemas.microsoft.com/office/drawing/2014/main" id="{49714512-90F0-4B35-94F8-E1B4DCE963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7750" y="975816"/>
            <a:ext cx="2979897" cy="1264340"/>
          </a:xfrm>
        </p:spPr>
        <p:txBody>
          <a:bodyPr rtlCol="0" anchor="b">
            <a:normAutofit/>
          </a:bodyPr>
          <a:lstStyle>
            <a:lvl1pPr>
              <a:buNone/>
              <a:defRPr/>
            </a:lvl1pPr>
          </a:lstStyle>
          <a:p>
            <a:pPr algn="l" rtl="0"/>
            <a:r>
              <a:rPr lang="en-GB" sz="1600"/>
              <a:t>Click to edit Master subtitle style</a:t>
            </a:r>
            <a:endParaRPr lang="en-GB" sz="1600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44895DE7-C22A-447F-B81A-BDCA25CAF27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08292" y="3"/>
            <a:ext cx="8997356" cy="4581079"/>
          </a:xfrm>
          <a:custGeom>
            <a:avLst/>
            <a:gdLst>
              <a:gd name="connsiteX0" fmla="*/ 0 w 8997356"/>
              <a:gd name="connsiteY0" fmla="*/ 0 h 4581079"/>
              <a:gd name="connsiteX1" fmla="*/ 8983708 w 8997356"/>
              <a:gd name="connsiteY1" fmla="*/ 0 h 4581079"/>
              <a:gd name="connsiteX2" fmla="*/ 8997356 w 8997356"/>
              <a:gd name="connsiteY2" fmla="*/ 893928 h 4581079"/>
              <a:gd name="connsiteX3" fmla="*/ 4060801 w 8997356"/>
              <a:gd name="connsiteY3" fmla="*/ 4581079 h 4581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97356" h="4581079">
                <a:moveTo>
                  <a:pt x="0" y="0"/>
                </a:moveTo>
                <a:lnTo>
                  <a:pt x="8983708" y="0"/>
                </a:lnTo>
                <a:lnTo>
                  <a:pt x="8997356" y="893928"/>
                </a:lnTo>
                <a:lnTo>
                  <a:pt x="4060801" y="4581079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A5B5EF63-EEAA-4B07-A2B8-2483452BBA3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243070" y="883420"/>
            <a:ext cx="4948931" cy="5974580"/>
          </a:xfrm>
          <a:custGeom>
            <a:avLst/>
            <a:gdLst>
              <a:gd name="connsiteX0" fmla="*/ 4948931 w 4948931"/>
              <a:gd name="connsiteY0" fmla="*/ 0 h 5974580"/>
              <a:gd name="connsiteX1" fmla="*/ 4948931 w 4948931"/>
              <a:gd name="connsiteY1" fmla="*/ 5974580 h 5974580"/>
              <a:gd name="connsiteX2" fmla="*/ 2028713 w 4948931"/>
              <a:gd name="connsiteY2" fmla="*/ 5974580 h 5974580"/>
              <a:gd name="connsiteX3" fmla="*/ 0 w 4948931"/>
              <a:gd name="connsiteY3" fmla="*/ 3710792 h 5974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48931" h="5974580">
                <a:moveTo>
                  <a:pt x="4948931" y="0"/>
                </a:moveTo>
                <a:lnTo>
                  <a:pt x="4948931" y="5974580"/>
                </a:lnTo>
                <a:lnTo>
                  <a:pt x="2028713" y="5974580"/>
                </a:lnTo>
                <a:lnTo>
                  <a:pt x="0" y="3710792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4F9D0F6-DE6A-44A3-9D9E-A53D0C22924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34997" y="4574265"/>
            <a:ext cx="5074516" cy="2298983"/>
          </a:xfrm>
          <a:custGeom>
            <a:avLst/>
            <a:gdLst>
              <a:gd name="connsiteX0" fmla="*/ 3034176 w 5074516"/>
              <a:gd name="connsiteY0" fmla="*/ 0 h 2298983"/>
              <a:gd name="connsiteX1" fmla="*/ 5074516 w 5074516"/>
              <a:gd name="connsiteY1" fmla="*/ 2298983 h 2298983"/>
              <a:gd name="connsiteX2" fmla="*/ 0 w 5074516"/>
              <a:gd name="connsiteY2" fmla="*/ 2298983 h 2298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74516" h="2298983">
                <a:moveTo>
                  <a:pt x="3034176" y="0"/>
                </a:moveTo>
                <a:lnTo>
                  <a:pt x="5074516" y="2298983"/>
                </a:lnTo>
                <a:lnTo>
                  <a:pt x="0" y="2298983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FEE8AE0-4188-4CB6-8BFB-70E163ED7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2679192"/>
            <a:ext cx="4946904" cy="3273552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29810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4024312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483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2649690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591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08BDEDEF-6AC9-4ADF-B6AE-83CC82D2A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877626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  <a:gd name="connsiteX0" fmla="*/ 2702995 w 6699211"/>
              <a:gd name="connsiteY0" fmla="*/ 56139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56139 h 6857998"/>
              <a:gd name="connsiteX0" fmla="*/ 2702995 w 6699211"/>
              <a:gd name="connsiteY0" fmla="*/ 29135 h 6830994"/>
              <a:gd name="connsiteX1" fmla="*/ 6681322 w 6699211"/>
              <a:gd name="connsiteY1" fmla="*/ 0 h 6830994"/>
              <a:gd name="connsiteX2" fmla="*/ 6699211 w 6699211"/>
              <a:gd name="connsiteY2" fmla="*/ 6830994 h 6830994"/>
              <a:gd name="connsiteX3" fmla="*/ 0 w 6699211"/>
              <a:gd name="connsiteY3" fmla="*/ 6817346 h 6830994"/>
              <a:gd name="connsiteX4" fmla="*/ 2702995 w 6699211"/>
              <a:gd name="connsiteY4" fmla="*/ 29135 h 6830994"/>
              <a:gd name="connsiteX0" fmla="*/ 2702995 w 6699211"/>
              <a:gd name="connsiteY0" fmla="*/ 2131 h 6803990"/>
              <a:gd name="connsiteX1" fmla="*/ 6699211 w 6699211"/>
              <a:gd name="connsiteY1" fmla="*/ 0 h 6803990"/>
              <a:gd name="connsiteX2" fmla="*/ 6699211 w 6699211"/>
              <a:gd name="connsiteY2" fmla="*/ 6803990 h 6803990"/>
              <a:gd name="connsiteX3" fmla="*/ 0 w 6699211"/>
              <a:gd name="connsiteY3" fmla="*/ 6790342 h 6803990"/>
              <a:gd name="connsiteX4" fmla="*/ 2702995 w 6699211"/>
              <a:gd name="connsiteY4" fmla="*/ 2131 h 6803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03990">
                <a:moveTo>
                  <a:pt x="2702995" y="2131"/>
                </a:moveTo>
                <a:lnTo>
                  <a:pt x="6699211" y="0"/>
                </a:lnTo>
                <a:lnTo>
                  <a:pt x="6699211" y="6803990"/>
                </a:lnTo>
                <a:lnTo>
                  <a:pt x="0" y="6790342"/>
                </a:lnTo>
                <a:lnTo>
                  <a:pt x="2702995" y="213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0CB336-8515-4565-B747-B4EA83B43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280" y="680485"/>
            <a:ext cx="3393440" cy="2748515"/>
          </a:xfrm>
        </p:spPr>
        <p:txBody>
          <a:bodyPr rtlCol="0" anchor="t"/>
          <a:lstStyle/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64F675D-D792-42C0-8961-D2D1D79CD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6D2EC4D-FD33-4925-B0A8-68C9818DB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5678" y="533399"/>
            <a:ext cx="3678762" cy="5771481"/>
          </a:xfrm>
        </p:spPr>
        <p:txBody>
          <a:bodyPr rtlCol="0" anchor="ctr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FC7C9F55-A39F-4FB9-BEAD-745EA3E0A2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A480833B-6513-44B8-B08A-6FCB3911FEC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2324100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3BCCF25F-1246-4BAE-BAA2-FB33719CF5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31096" y="4535424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542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50" name="Picture Placeholder 49">
            <a:extLst>
              <a:ext uri="{FF2B5EF4-FFF2-40B4-BE49-F238E27FC236}">
                <a16:creationId xmlns:a16="http://schemas.microsoft.com/office/drawing/2014/main" id="{5496CA69-F288-4538-974D-9A68581F4941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143000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1F7CBA7A-8076-4743-AD9E-CB0B2B1D185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45421" y="4319521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2" name="Text Placeholder 2">
            <a:extLst>
              <a:ext uri="{FF2B5EF4-FFF2-40B4-BE49-F238E27FC236}">
                <a16:creationId xmlns:a16="http://schemas.microsoft.com/office/drawing/2014/main" id="{8B03D9A7-85A7-4570-ADAF-E43C05B52D0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143000" y="4761768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1" name="Picture Placeholder 49">
            <a:extLst>
              <a:ext uri="{FF2B5EF4-FFF2-40B4-BE49-F238E27FC236}">
                <a16:creationId xmlns:a16="http://schemas.microsoft.com/office/drawing/2014/main" id="{ADF2F19D-7D9A-47B3-8711-A71F034693FE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8463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3" name="Text Placeholder 2">
            <a:extLst>
              <a:ext uri="{FF2B5EF4-FFF2-40B4-BE49-F238E27FC236}">
                <a16:creationId xmlns:a16="http://schemas.microsoft.com/office/drawing/2014/main" id="{790A904C-841C-438E-BD4B-C18FC28CBD03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3789781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611759C1-BECA-460C-916A-079B29E05C36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3787360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2" name="Picture Placeholder 49">
            <a:extLst>
              <a:ext uri="{FF2B5EF4-FFF2-40B4-BE49-F238E27FC236}">
                <a16:creationId xmlns:a16="http://schemas.microsoft.com/office/drawing/2014/main" id="{4519A595-9DA0-413B-A1E1-B0F059132DD1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43737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C20274DC-5128-46D8-9229-02288D264936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6441406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6F92FD73-9CD4-4AB0-8DEF-B9D7B1C5904D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6438985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3" name="Picture Placeholder 49">
            <a:extLst>
              <a:ext uri="{FF2B5EF4-FFF2-40B4-BE49-F238E27FC236}">
                <a16:creationId xmlns:a16="http://schemas.microsoft.com/office/drawing/2014/main" id="{ECF2CB24-2F78-42B5-BEC0-904245F37452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8913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E099301F-F262-4EB4-9AAA-D10A9CF42DC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9090610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BD5BC820-7DAB-4C8E-A7E4-A885BBE9AB8E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9088189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327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692810" cy="4351338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218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30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5800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5800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90851D2E-FEBE-45BF-A78F-C1F61B6C38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51812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4135C99B-A268-4617-89C4-8F3AA2AAA6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51812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2552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9FC1870-C7ED-435A-8479-DFD344B93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533400"/>
            <a:ext cx="5496636" cy="1685898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855DAF2-123D-4C27-95D2-974B57107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2229347"/>
            <a:ext cx="5496636" cy="382174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E3769467-BA9B-49FE-B40A-419EF32766C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86070" y="0"/>
            <a:ext cx="2463897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7878E15-1592-426F-A454-7F456822456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49155" y="0"/>
            <a:ext cx="2539797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E318F348-8CAC-4ADD-8162-E88487E44EB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186070" y="3383280"/>
            <a:ext cx="2463897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C762F208-8E03-4B5E-9F11-0F01147F6A4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649155" y="3383280"/>
            <a:ext cx="2539797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2CC964-A50B-4C29-B4E4-2C30BB34CC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711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6AF1A06-62E5-489E-B58B-735C8C7AC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69C6C4F-4058-4399-B572-5BE848DDF8B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-7444"/>
            <a:ext cx="4966447" cy="6846394"/>
          </a:xfrm>
          <a:custGeom>
            <a:avLst/>
            <a:gdLst>
              <a:gd name="connsiteX0" fmla="*/ 0 w 4966447"/>
              <a:gd name="connsiteY0" fmla="*/ 0 h 6846394"/>
              <a:gd name="connsiteX1" fmla="*/ 4966447 w 4966447"/>
              <a:gd name="connsiteY1" fmla="*/ 0 h 6846394"/>
              <a:gd name="connsiteX2" fmla="*/ 3362258 w 4966447"/>
              <a:gd name="connsiteY2" fmla="*/ 6846394 h 6846394"/>
              <a:gd name="connsiteX3" fmla="*/ 0 w 4966447"/>
              <a:gd name="connsiteY3" fmla="*/ 6846394 h 6846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66447" h="6846394">
                <a:moveTo>
                  <a:pt x="0" y="0"/>
                </a:moveTo>
                <a:lnTo>
                  <a:pt x="4966447" y="0"/>
                </a:lnTo>
                <a:lnTo>
                  <a:pt x="3362258" y="6846394"/>
                </a:lnTo>
                <a:lnTo>
                  <a:pt x="0" y="6846394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C26D8E8-8E78-469E-8668-51D3E4C11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 rtlCol="0"/>
          <a:lstStyle>
            <a:lvl1pPr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D096BF3-A78D-4B37-892C-A0C327118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9478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0231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rtlCol="0" anchor="b">
            <a:normAutofit/>
          </a:bodyPr>
          <a:lstStyle>
            <a:lvl1pPr algn="ctr">
              <a:defRPr sz="66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 rtlCol="0"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970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5154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36795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59756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57525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43FF111-78CB-4983-B8F5-B6B8AB608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7213E2B-F1F4-4058-B2C2-73EC82E30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3790" y="1064715"/>
            <a:ext cx="6153912" cy="3922755"/>
          </a:xfrm>
        </p:spPr>
        <p:txBody>
          <a:bodyPr rtlCol="0">
            <a:normAutofit/>
          </a:bodyPr>
          <a:lstStyle>
            <a:lvl1pPr algn="l">
              <a:defRPr sz="4400"/>
            </a:lvl1pPr>
          </a:lstStyle>
          <a:p>
            <a:pPr algn="r"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6F3C210C-32A8-4833-93AA-B97D51CEA9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3790" y="5033339"/>
            <a:ext cx="6157951" cy="943386"/>
          </a:xfrm>
        </p:spPr>
        <p:txBody>
          <a:bodyPr rtlCol="0"/>
          <a:lstStyle>
            <a:lvl1pPr>
              <a:buNone/>
              <a:defRPr/>
            </a:lvl1pPr>
          </a:lstStyle>
          <a:p>
            <a:pPr algn="r" rtl="0"/>
            <a:r>
              <a:rPr lang="en-GB"/>
              <a:t>Click to edit Master subtitle style</a:t>
            </a:r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9FA8250-8F05-4500-98CD-AD8B9E2BA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418764" y="0"/>
            <a:ext cx="815637" cy="68573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4A7590-29E0-4C43-A12B-EE5A8672A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5468380"/>
            <a:ext cx="6096000" cy="13896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440C747-2FA3-4C97-A0A7-52520A197E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22" y="0"/>
            <a:ext cx="4811317" cy="6857998"/>
          </a:xfrm>
          <a:custGeom>
            <a:avLst/>
            <a:gdLst>
              <a:gd name="connsiteX0" fmla="*/ 0 w 4811317"/>
              <a:gd name="connsiteY0" fmla="*/ 0 h 6857998"/>
              <a:gd name="connsiteX1" fmla="*/ 4811317 w 4811317"/>
              <a:gd name="connsiteY1" fmla="*/ 0 h 6857998"/>
              <a:gd name="connsiteX2" fmla="*/ 2712446 w 4811317"/>
              <a:gd name="connsiteY2" fmla="*/ 6857998 h 6857998"/>
              <a:gd name="connsiteX3" fmla="*/ 0 w 4811317"/>
              <a:gd name="connsiteY3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11317" h="6857998">
                <a:moveTo>
                  <a:pt x="0" y="0"/>
                </a:moveTo>
                <a:lnTo>
                  <a:pt x="4811317" y="0"/>
                </a:lnTo>
                <a:lnTo>
                  <a:pt x="2712446" y="6857998"/>
                </a:lnTo>
                <a:lnTo>
                  <a:pt x="0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0468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1958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526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036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6" r:id="rId3"/>
    <p:sldLayoutId id="2147483675" r:id="rId4"/>
    <p:sldLayoutId id="2147483686" r:id="rId5"/>
    <p:sldLayoutId id="2147483662" r:id="rId6"/>
    <p:sldLayoutId id="2147483679" r:id="rId7"/>
    <p:sldLayoutId id="2147483682" r:id="rId8"/>
    <p:sldLayoutId id="2147483687" r:id="rId9"/>
    <p:sldLayoutId id="2147483665" r:id="rId10"/>
    <p:sldLayoutId id="2147483683" r:id="rId11"/>
    <p:sldLayoutId id="2147483677" r:id="rId12"/>
    <p:sldLayoutId id="2147483678" r:id="rId13"/>
    <p:sldLayoutId id="2147483684" r:id="rId14"/>
    <p:sldLayoutId id="2147483661" r:id="rId15"/>
    <p:sldLayoutId id="2147483663" r:id="rId16"/>
    <p:sldLayoutId id="2147483664" r:id="rId17"/>
    <p:sldLayoutId id="2147483666" r:id="rId18"/>
    <p:sldLayoutId id="2147483667" r:id="rId19"/>
    <p:sldLayoutId id="2147483685" r:id="rId20"/>
    <p:sldLayoutId id="2147483668" r:id="rId21"/>
    <p:sldLayoutId id="2147483669" r:id="rId2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36">
          <p15:clr>
            <a:srgbClr val="F26B43"/>
          </p15:clr>
        </p15:guide>
        <p15:guide id="4" orient="horz" pos="3984">
          <p15:clr>
            <a:srgbClr val="F26B43"/>
          </p15:clr>
        </p15:guide>
        <p15:guide id="5" pos="336">
          <p15:clr>
            <a:srgbClr val="F26B43"/>
          </p15:clr>
        </p15:guide>
        <p15:guide id="6" pos="7344">
          <p15:clr>
            <a:srgbClr val="F26B43"/>
          </p15:clr>
        </p15:guide>
        <p15:guide id="7" pos="720">
          <p15:clr>
            <a:srgbClr val="F26B43"/>
          </p15:clr>
        </p15:guide>
        <p15:guide id="8" pos="69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36C10-A9EA-414E-B3D3-09BAD9FA9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4609" y="557303"/>
            <a:ext cx="6897756" cy="3786865"/>
          </a:xfrm>
        </p:spPr>
        <p:txBody>
          <a:bodyPr rtlCol="0" anchor="ctr">
            <a:noAutofit/>
          </a:bodyPr>
          <a:lstStyle/>
          <a:p>
            <a:r>
              <a:rPr lang="en-GB" sz="3200" b="1" i="0" dirty="0"/>
              <a:t>Cross-Cultural Negotiations: </a:t>
            </a:r>
            <a:br>
              <a:rPr lang="en-GB" sz="3200" b="1" i="0" dirty="0"/>
            </a:br>
            <a:r>
              <a:rPr lang="en-GB" sz="3200" b="1" i="0" dirty="0"/>
              <a:t>Unilever and Alibaba Partnership</a:t>
            </a:r>
            <a:br>
              <a:rPr lang="en-GB" sz="3200" b="1" i="0" dirty="0"/>
            </a:br>
            <a:br>
              <a:rPr lang="en-GB" sz="3200" b="1" i="0" dirty="0"/>
            </a:br>
            <a:r>
              <a:rPr lang="en-GB" sz="3200" b="1" i="0" dirty="0"/>
              <a:t>Building a Strategic Collaboration Across Cultures</a:t>
            </a:r>
            <a:br>
              <a:rPr lang="en-GB" sz="2400" b="1" i="0" dirty="0">
                <a:latin typeface="+mn-lt"/>
                <a:ea typeface="+mn-ea"/>
                <a:cs typeface="+mn-cs"/>
              </a:rPr>
            </a:br>
            <a:endParaRPr lang="en-GB" sz="2400" b="1" i="0" dirty="0">
              <a:latin typeface="+mn-lt"/>
              <a:ea typeface="+mn-ea"/>
              <a:cs typeface="+mn-cs"/>
            </a:endParaRPr>
          </a:p>
        </p:txBody>
      </p:sp>
      <p:pic>
        <p:nvPicPr>
          <p:cNvPr id="6" name="Picture Placeholder 5" descr="A low angle view of buildings in a city">
            <a:extLst>
              <a:ext uri="{FF2B5EF4-FFF2-40B4-BE49-F238E27FC236}">
                <a16:creationId xmlns:a16="http://schemas.microsoft.com/office/drawing/2014/main" id="{3CF2725B-8BAD-4651-8A3F-80E73387133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27" r="-2" b="-2"/>
          <a:stretch/>
        </p:blipFill>
        <p:spPr>
          <a:xfrm>
            <a:off x="1" y="10"/>
            <a:ext cx="4742121" cy="3434306"/>
          </a:xfr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A140D27-0E15-4434-A8B8-FC3276144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734" y="4344168"/>
            <a:ext cx="5355265" cy="1960712"/>
          </a:xfrm>
        </p:spPr>
        <p:txBody>
          <a:bodyPr rtlCol="0" anchor="ctr">
            <a:normAutofit/>
          </a:bodyPr>
          <a:lstStyle/>
          <a:p>
            <a:pPr rtl="0"/>
            <a:r>
              <a:rPr lang="en-US" sz="2000" dirty="0"/>
              <a:t>b</a:t>
            </a:r>
            <a:r>
              <a:rPr lang="en-US" sz="2000" dirty="0">
                <a:effectLst/>
              </a:rPr>
              <a:t>y Daniela Vasileva, student N 2235335 </a:t>
            </a:r>
            <a:br>
              <a:rPr lang="en-US" sz="2000" dirty="0">
                <a:effectLst/>
              </a:rPr>
            </a:br>
            <a:r>
              <a:rPr lang="en-US" sz="2000" dirty="0">
                <a:effectLst/>
              </a:rPr>
              <a:t>LCBB6001</a:t>
            </a:r>
            <a:br>
              <a:rPr lang="en-US" sz="2000" dirty="0"/>
            </a:br>
            <a:r>
              <a:rPr lang="en-GB" sz="2000" dirty="0"/>
              <a:t>International Business Communications </a:t>
            </a:r>
            <a:br>
              <a:rPr lang="en-US" sz="2000" dirty="0">
                <a:effectLst/>
              </a:rPr>
            </a:br>
            <a:r>
              <a:rPr lang="en-GB" sz="2000" dirty="0"/>
              <a:t>Afzal Munna</a:t>
            </a:r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985F7C98-BF6B-881F-E52C-32D682CE1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4429" y="6398878"/>
            <a:ext cx="4497315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/>
              <a:t>Sample Footer Text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13" name="Date Placeholder 6">
            <a:extLst>
              <a:ext uri="{FF2B5EF4-FFF2-40B4-BE49-F238E27FC236}">
                <a16:creationId xmlns:a16="http://schemas.microsoft.com/office/drawing/2014/main" id="{FB652263-70F2-519B-2920-0B2806181CE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37102" y="6398878"/>
            <a:ext cx="4193908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dirty="0"/>
              <a:t>27/4/2025</a:t>
            </a:r>
          </a:p>
        </p:txBody>
      </p:sp>
      <p:sp>
        <p:nvSpPr>
          <p:cNvPr id="15" name="Slide Number Placeholder 7">
            <a:extLst>
              <a:ext uri="{FF2B5EF4-FFF2-40B4-BE49-F238E27FC236}">
                <a16:creationId xmlns:a16="http://schemas.microsoft.com/office/drawing/2014/main" id="{46BAF404-F921-7D18-F1D0-9BAB767FA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1</a:t>
            </a:fld>
            <a:endParaRPr lang="en-GB"/>
          </a:p>
        </p:txBody>
      </p:sp>
      <p:pic>
        <p:nvPicPr>
          <p:cNvPr id="5" name="Picture Placeholder 7">
            <a:extLst>
              <a:ext uri="{FF2B5EF4-FFF2-40B4-BE49-F238E27FC236}">
                <a16:creationId xmlns:a16="http://schemas.microsoft.com/office/drawing/2014/main" id="{32E1D933-527F-18B8-DFE3-DD22FDF403E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29" b="1"/>
          <a:stretch/>
        </p:blipFill>
        <p:spPr>
          <a:xfrm>
            <a:off x="240965" y="4344168"/>
            <a:ext cx="4351507" cy="121668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09638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A1560-ECA4-D339-5AFB-9D390071E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</p:spPr>
        <p:txBody>
          <a:bodyPr anchor="ctr">
            <a:normAutofit/>
          </a:bodyPr>
          <a:lstStyle/>
          <a:p>
            <a:r>
              <a:rPr lang="en-GB" b="1" i="0"/>
              <a:t>Session Objectives </a:t>
            </a:r>
          </a:p>
        </p:txBody>
      </p:sp>
      <p:pic>
        <p:nvPicPr>
          <p:cNvPr id="19" name="Picture 18" descr="A hands with flags painted on them&#10;&#10;AI-generated content may be incorrect.">
            <a:extLst>
              <a:ext uri="{FF2B5EF4-FFF2-40B4-BE49-F238E27FC236}">
                <a16:creationId xmlns:a16="http://schemas.microsoft.com/office/drawing/2014/main" id="{E945EC95-594C-DF8C-DA92-EDF9B390167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202" r="13152" b="1"/>
          <a:stretch/>
        </p:blipFill>
        <p:spPr>
          <a:xfrm>
            <a:off x="838200" y="2193878"/>
            <a:ext cx="5181600" cy="3713700"/>
          </a:xfrm>
          <a:prstGeom prst="rect">
            <a:avLst/>
          </a:prstGeom>
          <a:noFill/>
        </p:spPr>
      </p:pic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E45129AD-6057-F576-959E-C2E2BB3F51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>
            <a:normAutofit/>
          </a:bodyPr>
          <a:lstStyle/>
          <a:p>
            <a:pPr marL="457200" indent="-457200">
              <a:lnSpc>
                <a:spcPct val="90000"/>
              </a:lnSpc>
              <a:buAutoNum type="arabicPeriod"/>
            </a:pPr>
            <a:r>
              <a:rPr lang="en-GB"/>
              <a:t>To highlight the importance of cross-cultural understanding</a:t>
            </a:r>
          </a:p>
          <a:p>
            <a:pPr marL="457200" indent="-457200">
              <a:lnSpc>
                <a:spcPct val="90000"/>
              </a:lnSpc>
              <a:buAutoNum type="arabicPeriod"/>
            </a:pPr>
            <a:r>
              <a:rPr lang="en-GB"/>
              <a:t>To compare and contrast UK and Chinese business cultures</a:t>
            </a:r>
          </a:p>
          <a:p>
            <a:pPr marL="457200" indent="-457200">
              <a:lnSpc>
                <a:spcPct val="90000"/>
              </a:lnSpc>
              <a:buAutoNum type="arabicPeriod"/>
            </a:pPr>
            <a:r>
              <a:rPr lang="en-GB"/>
              <a:t>To identify challenges in UK-China cross-cultural negotiations</a:t>
            </a:r>
          </a:p>
          <a:p>
            <a:pPr marL="457200" indent="-457200">
              <a:lnSpc>
                <a:spcPct val="90000"/>
              </a:lnSpc>
              <a:buAutoNum type="arabicPeriod"/>
            </a:pPr>
            <a:r>
              <a:rPr lang="en-GB"/>
              <a:t>To recommend strategies for bridging cultural gaps</a:t>
            </a:r>
          </a:p>
          <a:p>
            <a:pPr marL="457200" indent="-457200">
              <a:lnSpc>
                <a:spcPct val="90000"/>
              </a:lnSpc>
              <a:buAutoNum type="arabicPeriod"/>
            </a:pPr>
            <a:r>
              <a:rPr lang="en-GB"/>
              <a:t>To propose the most effective negotiation and market entry strategy</a:t>
            </a:r>
          </a:p>
          <a:p>
            <a:pPr marL="457200" indent="-457200">
              <a:lnSpc>
                <a:spcPct val="90000"/>
              </a:lnSpc>
              <a:buAutoNum type="arabicPeriod"/>
            </a:pPr>
            <a:endParaRPr lang="en-US"/>
          </a:p>
        </p:txBody>
      </p:sp>
      <p:sp>
        <p:nvSpPr>
          <p:cNvPr id="39" name="Slide Number Placeholder 6">
            <a:extLst>
              <a:ext uri="{FF2B5EF4-FFF2-40B4-BE49-F238E27FC236}">
                <a16:creationId xmlns:a16="http://schemas.microsoft.com/office/drawing/2014/main" id="{FA3AEB16-24C6-1E07-902A-8BC7C0802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sp>
        <p:nvSpPr>
          <p:cNvPr id="8" name="Slide Number Placeholder 7" hidden="1">
            <a:extLst>
              <a:ext uri="{FF2B5EF4-FFF2-40B4-BE49-F238E27FC236}">
                <a16:creationId xmlns:a16="http://schemas.microsoft.com/office/drawing/2014/main" id="{81B3C8E7-8A04-6B1C-C5D2-97E4DD925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8423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399C3-3EDC-4898-A2E4-D8ACEE6A3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123" y="368715"/>
            <a:ext cx="6124506" cy="1345790"/>
          </a:xfrm>
        </p:spPr>
        <p:txBody>
          <a:bodyPr rtlCol="0" anchor="t">
            <a:normAutofit/>
          </a:bodyPr>
          <a:lstStyle/>
          <a:p>
            <a:r>
              <a:rPr lang="en-GB" sz="4000" b="1" i="0" dirty="0"/>
              <a:t>Understanding Culture in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130D8-AD6A-4638-9059-326759848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3096" y="533400"/>
            <a:ext cx="4568840" cy="5797237"/>
          </a:xfrm>
        </p:spPr>
        <p:txBody>
          <a:bodyPr rtlCol="0" anchor="ctr"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Definition of culture in international business.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Key cultural dimensions that impact negotiations.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Relevance to UK-China negotiations.</a:t>
            </a:r>
          </a:p>
        </p:txBody>
      </p:sp>
      <p:pic>
        <p:nvPicPr>
          <p:cNvPr id="7" name="Picture Placeholder 6" descr="Aerial view of city buildings">
            <a:extLst>
              <a:ext uri="{FF2B5EF4-FFF2-40B4-BE49-F238E27FC236}">
                <a16:creationId xmlns:a16="http://schemas.microsoft.com/office/drawing/2014/main" id="{F718B2F1-208E-4A1D-9716-513B0D7093E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087" r="26653" b="-1"/>
          <a:stretch/>
        </p:blipFill>
        <p:spPr>
          <a:xfrm>
            <a:off x="9531096" y="10"/>
            <a:ext cx="2660904" cy="3428990"/>
          </a:xfrm>
          <a:noFill/>
        </p:spPr>
      </p:pic>
      <p:pic>
        <p:nvPicPr>
          <p:cNvPr id="9" name="Picture Placeholder 8" descr="A picture containing blue glass buildings with reflection">
            <a:extLst>
              <a:ext uri="{FF2B5EF4-FFF2-40B4-BE49-F238E27FC236}">
                <a16:creationId xmlns:a16="http://schemas.microsoft.com/office/drawing/2014/main" id="{D8F748D4-DB82-42E3-894A-0552C0FD2AB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9457" r="1" b="1"/>
          <a:stretch/>
        </p:blipFill>
        <p:spPr>
          <a:xfrm>
            <a:off x="9531096" y="3383280"/>
            <a:ext cx="2660904" cy="3474720"/>
          </a:xfrm>
          <a:noFill/>
        </p:spPr>
      </p:pic>
      <p:sp>
        <p:nvSpPr>
          <p:cNvPr id="181" name="Date Placeholder 180">
            <a:extLst>
              <a:ext uri="{FF2B5EF4-FFF2-40B4-BE49-F238E27FC236}">
                <a16:creationId xmlns:a16="http://schemas.microsoft.com/office/drawing/2014/main" id="{374E17A0-656A-4A3F-B8F1-F9FF01F33E5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61172" y="6417328"/>
            <a:ext cx="4193908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>
                <a:solidFill>
                  <a:schemeClr val="bg1"/>
                </a:solidFill>
              </a:rPr>
              <a:t>(Trompenaars &amp; Hampden-Turner, 1997)</a:t>
            </a:r>
          </a:p>
        </p:txBody>
      </p:sp>
      <p:sp>
        <p:nvSpPr>
          <p:cNvPr id="183" name="Slide Number Placeholder 182">
            <a:extLst>
              <a:ext uri="{FF2B5EF4-FFF2-40B4-BE49-F238E27FC236}">
                <a16:creationId xmlns:a16="http://schemas.microsoft.com/office/drawing/2014/main" id="{29707739-DA1E-4E29-A977-FC44841FF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2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15E37-3C95-4E35-8624-CC190CC12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428" y="615533"/>
            <a:ext cx="5809050" cy="1272902"/>
          </a:xfrm>
        </p:spPr>
        <p:txBody>
          <a:bodyPr rtlCol="0">
            <a:normAutofit/>
          </a:bodyPr>
          <a:lstStyle/>
          <a:p>
            <a:pPr rtl="0"/>
            <a:r>
              <a:rPr lang="en-GB" sz="3600" b="1" i="0" dirty="0"/>
              <a:t>Why Cross-Cultural Negotiations Matter</a:t>
            </a:r>
            <a:r>
              <a:rPr lang="en-GB" sz="3600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16715-277D-4042-B401-03CD007D7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0354" y="1103244"/>
            <a:ext cx="5334000" cy="4926496"/>
          </a:xfrm>
        </p:spPr>
        <p:txBody>
          <a:bodyPr rtlCol="0"/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dirty="0"/>
              <a:t>Importance of cultural understanding in global business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dirty="0"/>
              <a:t>How UK and China’s business cultures differ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dirty="0"/>
              <a:t>Objectives of this presentation</a:t>
            </a:r>
          </a:p>
        </p:txBody>
      </p:sp>
      <p:pic>
        <p:nvPicPr>
          <p:cNvPr id="7" name="Picture Placeholder 6" descr="View of city buildings over the water">
            <a:extLst>
              <a:ext uri="{FF2B5EF4-FFF2-40B4-BE49-F238E27FC236}">
                <a16:creationId xmlns:a16="http://schemas.microsoft.com/office/drawing/2014/main" id="{4C61771D-5836-4E5C-A19A-3F15641B879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31096" y="0"/>
            <a:ext cx="2660904" cy="3429000"/>
          </a:xfrm>
        </p:spPr>
      </p:pic>
      <p:pic>
        <p:nvPicPr>
          <p:cNvPr id="9" name="Picture Placeholder 8" descr="Background Graphic with lights">
            <a:extLst>
              <a:ext uri="{FF2B5EF4-FFF2-40B4-BE49-F238E27FC236}">
                <a16:creationId xmlns:a16="http://schemas.microsoft.com/office/drawing/2014/main" id="{51C83C9C-B18C-4D14-8539-EBB0422AB0F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31096" y="3383280"/>
            <a:ext cx="2660904" cy="3474720"/>
          </a:xfrm>
        </p:spPr>
      </p:pic>
      <p:sp>
        <p:nvSpPr>
          <p:cNvPr id="38" name="Date Placeholder 37">
            <a:extLst>
              <a:ext uri="{FF2B5EF4-FFF2-40B4-BE49-F238E27FC236}">
                <a16:creationId xmlns:a16="http://schemas.microsoft.com/office/drawing/2014/main" id="{4F07F2C9-B12E-4D08-B90F-5E6AA687A57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62730" y="5956852"/>
            <a:ext cx="3268280" cy="807151"/>
          </a:xfrm>
        </p:spPr>
        <p:txBody>
          <a:bodyPr rtlCol="0">
            <a:normAutofit/>
          </a:bodyPr>
          <a:lstStyle/>
          <a:p>
            <a:pPr algn="l" rtl="0"/>
            <a:r>
              <a:rPr lang="en-GB" sz="1200" dirty="0"/>
              <a:t>(Fang, 2006)</a:t>
            </a:r>
          </a:p>
          <a:p>
            <a:pPr algn="l" rtl="0"/>
            <a:r>
              <a:rPr lang="en-GB" sz="1200" dirty="0"/>
              <a:t>(Hofstede, 1991)</a:t>
            </a:r>
          </a:p>
        </p:txBody>
      </p:sp>
      <p:sp>
        <p:nvSpPr>
          <p:cNvPr id="37" name="Slide Number Placeholder 36">
            <a:extLst>
              <a:ext uri="{FF2B5EF4-FFF2-40B4-BE49-F238E27FC236}">
                <a16:creationId xmlns:a16="http://schemas.microsoft.com/office/drawing/2014/main" id="{D3141030-4F7D-4526-B0FC-1EA787D5B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62911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D8101-4ED5-4D91-9EFA-B0E7C1EA6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370826"/>
            <a:ext cx="6637483" cy="2158750"/>
          </a:xfrm>
        </p:spPr>
        <p:txBody>
          <a:bodyPr rtlCol="0">
            <a:normAutofit/>
          </a:bodyPr>
          <a:lstStyle/>
          <a:p>
            <a:r>
              <a:rPr lang="en-GB" sz="4000" b="1" i="0" dirty="0"/>
              <a:t>The Impact of Culture on Negotiations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D98F09-AA82-4443-B901-71F5DF765C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13" y="1085789"/>
            <a:ext cx="5839040" cy="3390165"/>
          </a:xfrm>
        </p:spPr>
        <p:txBody>
          <a:bodyPr rtlCol="0" anchor="ctr">
            <a:normAutofit/>
          </a:bodyPr>
          <a:lstStyle/>
          <a:p>
            <a:pPr marL="0" indent="0"/>
            <a:r>
              <a:rPr lang="en-GB" u="sng" dirty="0"/>
              <a:t>Hofstede’s dimension: UK and China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Power distance: low to high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Individualism vs. collectivism: high to  low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Uncertainty avoidance: moderate to high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Long-term orientation: short-term and long-term</a:t>
            </a:r>
          </a:p>
        </p:txBody>
      </p:sp>
      <p:pic>
        <p:nvPicPr>
          <p:cNvPr id="8" name="Picture Placeholder 7" descr="View of city buildings over the water from a track">
            <a:extLst>
              <a:ext uri="{FF2B5EF4-FFF2-40B4-BE49-F238E27FC236}">
                <a16:creationId xmlns:a16="http://schemas.microsoft.com/office/drawing/2014/main" id="{5A5996C8-9A00-4071-B24A-D1B22DDFAD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08292" y="3"/>
            <a:ext cx="8997356" cy="4581079"/>
          </a:xfrm>
        </p:spPr>
      </p:pic>
      <p:pic>
        <p:nvPicPr>
          <p:cNvPr id="10" name="Picture Placeholder 9" descr="View of city buildings over the water">
            <a:extLst>
              <a:ext uri="{FF2B5EF4-FFF2-40B4-BE49-F238E27FC236}">
                <a16:creationId xmlns:a16="http://schemas.microsoft.com/office/drawing/2014/main" id="{C2C517CC-DCFE-4E86-A4E5-F5BFD7BF69F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243070" y="883420"/>
            <a:ext cx="4948931" cy="5974580"/>
          </a:xfrm>
        </p:spPr>
      </p:pic>
      <p:pic>
        <p:nvPicPr>
          <p:cNvPr id="12" name="Picture Placeholder 11" descr="A picture containing glass buildings with reflection">
            <a:extLst>
              <a:ext uri="{FF2B5EF4-FFF2-40B4-BE49-F238E27FC236}">
                <a16:creationId xmlns:a16="http://schemas.microsoft.com/office/drawing/2014/main" id="{90D6ECDF-A0E4-4308-967E-8BAC3E85A4B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27527" y="4581082"/>
            <a:ext cx="5074516" cy="2298983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584343-EFC9-3888-2188-A172B3ACC2F6}"/>
              </a:ext>
            </a:extLst>
          </p:cNvPr>
          <p:cNvSpPr txBox="1"/>
          <p:nvPr/>
        </p:nvSpPr>
        <p:spPr>
          <a:xfrm>
            <a:off x="5918553" y="6252577"/>
            <a:ext cx="61722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200" dirty="0"/>
              <a:t>(Hofstede, 1991) </a:t>
            </a:r>
          </a:p>
        </p:txBody>
      </p:sp>
    </p:spTree>
    <p:extLst>
      <p:ext uri="{BB962C8B-B14F-4D97-AF65-F5344CB8AC3E}">
        <p14:creationId xmlns:p14="http://schemas.microsoft.com/office/powerpoint/2010/main" val="38715687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992A4-0D40-4A0F-BB3B-3E1AE6C3B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 rtlCol="0" anchor="ctr">
            <a:normAutofit/>
          </a:bodyPr>
          <a:lstStyle/>
          <a:p>
            <a:pPr algn="ctr"/>
            <a:r>
              <a:rPr lang="en-GB" sz="4000" b="1" i="0" dirty="0"/>
              <a:t>How to Bridge Cultural Gaps</a:t>
            </a:r>
          </a:p>
        </p:txBody>
      </p:sp>
      <p:pic>
        <p:nvPicPr>
          <p:cNvPr id="9" name="Picture 8" descr="High angle view of a bridge">
            <a:extLst>
              <a:ext uri="{FF2B5EF4-FFF2-40B4-BE49-F238E27FC236}">
                <a16:creationId xmlns:a16="http://schemas.microsoft.com/office/drawing/2014/main" id="{D481ED9F-B3EA-BB44-8B59-C7D35AEBBB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61" r="27618"/>
          <a:stretch/>
        </p:blipFill>
        <p:spPr>
          <a:xfrm>
            <a:off x="20" y="-7444"/>
            <a:ext cx="4966427" cy="6846394"/>
          </a:xfrm>
          <a:custGeom>
            <a:avLst/>
            <a:gdLst>
              <a:gd name="connsiteX0" fmla="*/ 0 w 4966447"/>
              <a:gd name="connsiteY0" fmla="*/ 0 h 6846394"/>
              <a:gd name="connsiteX1" fmla="*/ 4966447 w 4966447"/>
              <a:gd name="connsiteY1" fmla="*/ 0 h 6846394"/>
              <a:gd name="connsiteX2" fmla="*/ 3362258 w 4966447"/>
              <a:gd name="connsiteY2" fmla="*/ 6846394 h 6846394"/>
              <a:gd name="connsiteX3" fmla="*/ 0 w 4966447"/>
              <a:gd name="connsiteY3" fmla="*/ 6846394 h 6846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66447" h="6846394">
                <a:moveTo>
                  <a:pt x="0" y="0"/>
                </a:moveTo>
                <a:lnTo>
                  <a:pt x="4966447" y="0"/>
                </a:lnTo>
                <a:lnTo>
                  <a:pt x="3362258" y="6846394"/>
                </a:lnTo>
                <a:lnTo>
                  <a:pt x="0" y="6846394"/>
                </a:lnTo>
                <a:close/>
              </a:path>
            </a:pathLst>
          </a:cu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ABC834-9922-ED43-348D-92B45E7C85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Building </a:t>
            </a:r>
            <a:r>
              <a:rPr lang="en-GB" b="1" dirty="0"/>
              <a:t>Guanxi</a:t>
            </a:r>
            <a:r>
              <a:rPr lang="en-GB" dirty="0"/>
              <a:t>: Relationship-first approach.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Adaptive communication: Direct (UK) vs. Indirect (China).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Respecting hierarchies: Alibaba’s structure.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Flexibility and patience: Allowing for longer negotiation cycles.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4CEA1C-DE10-4AAF-865D-450C0AEE11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37102" y="6261652"/>
            <a:ext cx="4193908" cy="502351"/>
          </a:xfrm>
        </p:spPr>
        <p:txBody>
          <a:bodyPr rtlCol="0" anchor="ctr">
            <a:no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(Luo et al., 2020)</a:t>
            </a:r>
          </a:p>
          <a:p>
            <a:pPr rtl="0">
              <a:spcAft>
                <a:spcPts val="600"/>
              </a:spcAft>
            </a:pPr>
            <a:r>
              <a:rPr lang="en-GB" sz="1200" dirty="0"/>
              <a:t>(Buckley et al., 2018)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40B6AB-E9B1-4B7E-BD4C-74C93ABF5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3957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979F08F-6890-4E7D-8F3F-47657269E4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3790" y="1064716"/>
            <a:ext cx="6447220" cy="2248328"/>
          </a:xfrm>
        </p:spPr>
        <p:txBody>
          <a:bodyPr rtlCol="0">
            <a:normAutofit/>
          </a:bodyPr>
          <a:lstStyle/>
          <a:p>
            <a:pPr algn="ctr"/>
            <a:r>
              <a:rPr lang="en-GB" sz="4000" b="1" i="0" dirty="0"/>
              <a:t>The Best Strategy for Unilever and Alibaba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D4CE57B-A125-4D72-839E-A7A6A044FC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09322" y="3187148"/>
            <a:ext cx="6232419" cy="2789577"/>
          </a:xfrm>
        </p:spPr>
        <p:txBody>
          <a:bodyPr rtlCol="0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Preferred negotiation style: Collaborative (Win-Win).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Recommended entry strategy: Joint venture or Strategic alliance.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Taking advantage from Alibaba’s digital ecosystem.</a:t>
            </a:r>
          </a:p>
        </p:txBody>
      </p:sp>
      <p:pic>
        <p:nvPicPr>
          <p:cNvPr id="9" name="Picture Placeholder 8" descr="A picture containing blue glass buildings with reflection">
            <a:extLst>
              <a:ext uri="{FF2B5EF4-FFF2-40B4-BE49-F238E27FC236}">
                <a16:creationId xmlns:a16="http://schemas.microsoft.com/office/drawing/2014/main" id="{EB5E1FEF-1282-4779-83BA-2F3F6D476B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822" y="0"/>
            <a:ext cx="4811317" cy="6857998"/>
          </a:xfr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1ADD0E-60C9-4DBB-AFBA-7492513A4C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37102" y="6398878"/>
            <a:ext cx="4193908" cy="365125"/>
          </a:xfrm>
        </p:spPr>
        <p:txBody>
          <a:bodyPr rtlCol="0">
            <a:noAutofit/>
          </a:bodyPr>
          <a:lstStyle/>
          <a:p>
            <a:pPr rtl="0"/>
            <a:r>
              <a:rPr lang="en-GB" sz="1200" dirty="0"/>
              <a:t>(Luo et al., 2020)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F8C04B-250D-4AE1-9F65-682FB4830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8815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5FF8487-12CC-455B-BB28-092AAA3E4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</p:spPr>
        <p:txBody>
          <a:bodyPr rtlCol="0">
            <a:normAutofit/>
          </a:bodyPr>
          <a:lstStyle/>
          <a:p>
            <a:pPr algn="ctr"/>
            <a:r>
              <a:rPr lang="en-GB" sz="4000" b="1" i="0" dirty="0"/>
              <a:t>Key Takeaways</a:t>
            </a:r>
          </a:p>
        </p:txBody>
      </p:sp>
      <p:pic>
        <p:nvPicPr>
          <p:cNvPr id="25" name="Picture Placeholder 24" descr="A person smiling for the camera at the office">
            <a:extLst>
              <a:ext uri="{FF2B5EF4-FFF2-40B4-BE49-F238E27FC236}">
                <a16:creationId xmlns:a16="http://schemas.microsoft.com/office/drawing/2014/main" id="{192E2443-3386-4F13-B458-B0DF7511A5FD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43000" y="2350008"/>
            <a:ext cx="1965960" cy="1801368"/>
          </a:xfrm>
        </p:spPr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CC19BCA-4923-4952-996B-EDA82BCF11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5420" y="4319520"/>
            <a:ext cx="2240509" cy="1915628"/>
          </a:xfrm>
        </p:spPr>
        <p:txBody>
          <a:bodyPr rtlCol="0"/>
          <a:lstStyle/>
          <a:p>
            <a:pPr algn="ctr"/>
            <a:r>
              <a:rPr lang="en-GB" sz="2400" b="0" dirty="0">
                <a:solidFill>
                  <a:schemeClr val="tx2"/>
                </a:solidFill>
                <a:latin typeface="+mn-lt"/>
              </a:rPr>
              <a:t>Cross-cultural</a:t>
            </a:r>
            <a:r>
              <a:rPr lang="en-GB" b="0" dirty="0"/>
              <a:t> </a:t>
            </a:r>
            <a:r>
              <a:rPr lang="en-GB" sz="2400" b="0" dirty="0">
                <a:solidFill>
                  <a:schemeClr val="tx2"/>
                </a:solidFill>
                <a:latin typeface="+mn-lt"/>
              </a:rPr>
              <a:t>awareness is essential for business success.</a:t>
            </a:r>
          </a:p>
        </p:txBody>
      </p:sp>
      <p:pic>
        <p:nvPicPr>
          <p:cNvPr id="27" name="Picture Placeholder 26" descr="A person smiling for the camera at the office">
            <a:extLst>
              <a:ext uri="{FF2B5EF4-FFF2-40B4-BE49-F238E27FC236}">
                <a16:creationId xmlns:a16="http://schemas.microsoft.com/office/drawing/2014/main" id="{2E18694F-192C-45F7-A79D-A6644797BCE7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44812" y="2350008"/>
            <a:ext cx="1965960" cy="1801368"/>
          </a:xfrm>
        </p:spPr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7A0AB77-FE60-4102-A808-335BC24E9950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4525596" y="4319519"/>
            <a:ext cx="2604391" cy="2286689"/>
          </a:xfrm>
        </p:spPr>
        <p:txBody>
          <a:bodyPr rtlCol="0"/>
          <a:lstStyle/>
          <a:p>
            <a:pPr algn="ctr"/>
            <a:r>
              <a:rPr lang="en-GB" sz="2400" b="0" dirty="0">
                <a:solidFill>
                  <a:schemeClr val="tx2"/>
                </a:solidFill>
                <a:latin typeface="+mn-lt"/>
              </a:rPr>
              <a:t>Understanding China’s business culture increases negotiation success.</a:t>
            </a:r>
          </a:p>
          <a:p>
            <a:pPr rtl="0"/>
            <a:endParaRPr lang="en-GB" dirty="0"/>
          </a:p>
        </p:txBody>
      </p:sp>
      <p:pic>
        <p:nvPicPr>
          <p:cNvPr id="29" name="Picture Placeholder 28" descr="A person smiling for the camera at the office">
            <a:extLst>
              <a:ext uri="{FF2B5EF4-FFF2-40B4-BE49-F238E27FC236}">
                <a16:creationId xmlns:a16="http://schemas.microsoft.com/office/drawing/2014/main" id="{AD3CA8A0-C478-4601-B591-250B0F58C3EA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411949" y="2350008"/>
            <a:ext cx="1965960" cy="1801368"/>
          </a:xfrm>
        </p:spPr>
      </p:pic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2D7A6FC1-6929-4A5F-90E7-8D66A6079B21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8082758" y="4319519"/>
            <a:ext cx="2702595" cy="2220427"/>
          </a:xfrm>
        </p:spPr>
        <p:txBody>
          <a:bodyPr rtlCol="0"/>
          <a:lstStyle/>
          <a:p>
            <a:pPr algn="ctr"/>
            <a:r>
              <a:rPr lang="en-GB" sz="2400" b="0" dirty="0">
                <a:solidFill>
                  <a:schemeClr val="tx2"/>
                </a:solidFill>
                <a:latin typeface="+mn-lt"/>
              </a:rPr>
              <a:t>Strategic partnership between Unilever and Alibaba offers strong market potential.</a:t>
            </a:r>
          </a:p>
          <a:p>
            <a:pPr rtl="0"/>
            <a:endParaRPr lang="en-GB" dirty="0"/>
          </a:p>
        </p:txBody>
      </p:sp>
      <p:sp>
        <p:nvSpPr>
          <p:cNvPr id="32" name="Date Placeholder 31">
            <a:extLst>
              <a:ext uri="{FF2B5EF4-FFF2-40B4-BE49-F238E27FC236}">
                <a16:creationId xmlns:a16="http://schemas.microsoft.com/office/drawing/2014/main" id="{C6073673-4E9F-409B-AC5C-22C9A8D2256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37102" y="6398878"/>
            <a:ext cx="4193908" cy="365125"/>
          </a:xfrm>
        </p:spPr>
        <p:txBody>
          <a:bodyPr rtlCol="0">
            <a:noAutofit/>
          </a:bodyPr>
          <a:lstStyle/>
          <a:p>
            <a:pPr rtl="0"/>
            <a:r>
              <a:rPr lang="en-GB" sz="1200" dirty="0"/>
              <a:t>(Fang, 2006)</a:t>
            </a:r>
          </a:p>
        </p:txBody>
      </p:sp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97124BB6-5243-455D-83FF-AE2077E38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791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E2E09-3A82-4E32-88E3-59E694EFE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533400"/>
            <a:ext cx="5496636" cy="1685898"/>
          </a:xfrm>
        </p:spPr>
        <p:txBody>
          <a:bodyPr rtlCol="0">
            <a:normAutofit/>
          </a:bodyPr>
          <a:lstStyle/>
          <a:p>
            <a:pPr algn="ctr" rtl="0"/>
            <a:r>
              <a:rPr lang="en-GB" sz="4000" b="1" i="0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5E272-AF60-4462-95A9-115739F781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610" y="2229347"/>
            <a:ext cx="6327912" cy="3821743"/>
          </a:xfrm>
        </p:spPr>
        <p:txBody>
          <a:bodyPr rtlCol="0"/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Cross-cultural awareness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UK and China’s cultural differences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Adapting to China’s business culture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Strategic approach: A joint venture or strategic alliance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Taking advantage of Alibaba’s digital ecosystem</a:t>
            </a:r>
            <a:endParaRPr lang="en-GB" b="1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Building trust, flexibility, and patience</a:t>
            </a:r>
          </a:p>
        </p:txBody>
      </p:sp>
      <p:pic>
        <p:nvPicPr>
          <p:cNvPr id="68" name="Picture Placeholder 67" descr="View of city buildings over the water">
            <a:extLst>
              <a:ext uri="{FF2B5EF4-FFF2-40B4-BE49-F238E27FC236}">
                <a16:creationId xmlns:a16="http://schemas.microsoft.com/office/drawing/2014/main" id="{C700B77F-91C5-4642-9ABF-EA81F3CF691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86070" y="0"/>
            <a:ext cx="2463897" cy="3429000"/>
          </a:xfrm>
        </p:spPr>
      </p:pic>
      <p:pic>
        <p:nvPicPr>
          <p:cNvPr id="72" name="Picture Placeholder 71" descr="A picture containing blue glass buildings with reflection">
            <a:extLst>
              <a:ext uri="{FF2B5EF4-FFF2-40B4-BE49-F238E27FC236}">
                <a16:creationId xmlns:a16="http://schemas.microsoft.com/office/drawing/2014/main" id="{781FD203-6B96-4232-92C2-850AD4DA0F7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49155" y="0"/>
            <a:ext cx="2539797" cy="3429000"/>
          </a:xfrm>
        </p:spPr>
      </p:pic>
      <p:pic>
        <p:nvPicPr>
          <p:cNvPr id="74" name="Picture Placeholder 73" descr="Aerial view of city buildings at sunset">
            <a:extLst>
              <a:ext uri="{FF2B5EF4-FFF2-40B4-BE49-F238E27FC236}">
                <a16:creationId xmlns:a16="http://schemas.microsoft.com/office/drawing/2014/main" id="{A84AF2F7-9744-4960-8C3C-77190198196B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86070" y="3383280"/>
            <a:ext cx="2463897" cy="3474720"/>
          </a:xfrm>
        </p:spPr>
      </p:pic>
      <p:pic>
        <p:nvPicPr>
          <p:cNvPr id="78" name="Picture Placeholder 77" descr="View of city buildings over the water from a track">
            <a:extLst>
              <a:ext uri="{FF2B5EF4-FFF2-40B4-BE49-F238E27FC236}">
                <a16:creationId xmlns:a16="http://schemas.microsoft.com/office/drawing/2014/main" id="{D76BFBCE-A55E-4F19-9A0A-78307FDBE964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49155" y="3383280"/>
            <a:ext cx="2539797" cy="3474720"/>
          </a:xfrm>
        </p:spPr>
      </p:pic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0961BC8-7B79-40B2-B578-4EB512140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52644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32718-615D-445E-861C-ADF040C4B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1097" y="2737883"/>
            <a:ext cx="6238688" cy="1382233"/>
          </a:xfrm>
        </p:spPr>
        <p:txBody>
          <a:bodyPr rtlCol="0">
            <a:normAutofit/>
          </a:bodyPr>
          <a:lstStyle/>
          <a:p>
            <a:pPr algn="ctr"/>
            <a:r>
              <a:rPr lang="en-GB" sz="4000" b="1" i="0" dirty="0"/>
              <a:t>Thank you</a:t>
            </a:r>
          </a:p>
        </p:txBody>
      </p:sp>
      <p:pic>
        <p:nvPicPr>
          <p:cNvPr id="6" name="Picture Placeholder 5" descr="A view of a bridge from below">
            <a:extLst>
              <a:ext uri="{FF2B5EF4-FFF2-40B4-BE49-F238E27FC236}">
                <a16:creationId xmlns:a16="http://schemas.microsoft.com/office/drawing/2014/main" id="{610B39E1-AAA7-4199-8B7C-D12DD364E6D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7444"/>
            <a:ext cx="4966447" cy="6846394"/>
          </a:xfr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9C547C-C2F1-493E-9B64-E089F9DBC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30709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9E736-254A-4657-A88B-DE71C47DA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/>
          <a:p>
            <a:r>
              <a:rPr lang="en-GB" sz="4000" b="1" i="0" dirty="0"/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1C3B4B-27E0-48C6-BD24-1444DD46ED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1948069"/>
            <a:ext cx="10691222" cy="3816627"/>
          </a:xfrm>
        </p:spPr>
        <p:txBody>
          <a:bodyPr rtlCol="0">
            <a:normAutofit/>
          </a:bodyPr>
          <a:lstStyle/>
          <a:p>
            <a:pPr>
              <a:buFont typeface="+mj-lt"/>
              <a:buAutoNum type="arabicPeriod"/>
            </a:pPr>
            <a:r>
              <a:rPr lang="en-GB" sz="2000" dirty="0"/>
              <a:t>Buckley, P. J., Clegg, J., &amp; Tan, H. (2018). Business Negotiations in China. Cambridge University Press.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Fang, T. (2006). Negotiation: The Chinese Style. Journal of Business &amp; Industrial Marketing, 21(1), pp. 50-60.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Hall, E. T. (1976). Beyond Culture. Anchor Books.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Hofstede, G. (1991). Cultures and Organizations: Software of the Mind. McGraw-Hill.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Luo, Y., Zheng, Q., &amp; Wang, S. (2020). E-Commerce and Strategic Alliances in China: A Case Study of Alibaba Group. Asia Pacific Journal of Management, 37(3), pp. 675-695.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Trompenaars, F., &amp; Hampden-Turner, C. (1997). Riding the Waves of Culture: Understanding Cultural Diversity in Business. Nicholas Brealey Publishing.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F6287AF-451B-4FEA-A984-C734DD46F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779217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60.tgt.Office_50301404_TF22797433_Win32_OJ112196092" id="{2903BBB8-BE33-4839-B169-4F85AEBE70D9}" vid="{0C7966E0-5557-440A-B8C8-2E4B23DE764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4" ma:contentTypeDescription="Create a new document." ma:contentTypeScope="" ma:versionID="6a6bc0a92a341e29908d773c261b2ddb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7330a4344468b9891af3013317369ca8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MediaServiceDateTaken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07C1F5B-A1D0-429A-8E7C-3E271353D1E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15CABE4-909F-4611-A0E1-6E45080B3C9E}">
  <ds:schemaRefs>
    <ds:schemaRef ds:uri="d8e79d84-78fb-44a9-92e9-d04bdd8f0359"/>
    <ds:schemaRef ds:uri="http://purl.org/dc/dcmitype/"/>
    <ds:schemaRef ds:uri="http://schemas.microsoft.com/office/2006/metadata/properties"/>
    <ds:schemaRef ds:uri="http://purl.org/dc/terms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04c7059f-bde8-4ce9-bb0f-e52888740953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3370A23E-9BB5-492D-89EE-83F97D8DF0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Angle lines design</Template>
  <TotalTime>1531</TotalTime>
  <Words>519</Words>
  <Application>Microsoft Office PowerPoint</Application>
  <PresentationFormat>Widescreen</PresentationFormat>
  <Paragraphs>73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Univers Condensed Light</vt:lpstr>
      <vt:lpstr>Walbaum Display Light</vt:lpstr>
      <vt:lpstr>Wingdings</vt:lpstr>
      <vt:lpstr>AngleLinesVTI</vt:lpstr>
      <vt:lpstr>Cross-Cultural Negotiations:  Unilever and Alibaba Partnership  Building a Strategic Collaboration Across Cultures </vt:lpstr>
      <vt:lpstr>Session Objectives </vt:lpstr>
      <vt:lpstr>Understanding Culture in Business</vt:lpstr>
      <vt:lpstr>Why Cross-Cultural Negotiations Matter </vt:lpstr>
      <vt:lpstr>The Impact of Culture on Negotiations</vt:lpstr>
      <vt:lpstr>How to Bridge Cultural Gaps</vt:lpstr>
      <vt:lpstr>The Best Strategy for Unilever and Alibaba</vt:lpstr>
      <vt:lpstr>Key Takeaways</vt:lpstr>
      <vt:lpstr>Summary</vt:lpstr>
      <vt:lpstr>Thank you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Daniela Vasileva (2235335)</dc:creator>
  <cp:lastModifiedBy>Daniela Vasileva (2235335)</cp:lastModifiedBy>
  <cp:revision>14</cp:revision>
  <dcterms:created xsi:type="dcterms:W3CDTF">2025-03-18T08:15:10Z</dcterms:created>
  <dcterms:modified xsi:type="dcterms:W3CDTF">2025-04-26T11:09:27Z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