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60" r:id="rId6"/>
    <p:sldId id="262" r:id="rId7"/>
    <p:sldId id="259"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80051"/>
    <a:srgbClr val="FE8E66"/>
    <a:srgbClr val="BF8F00"/>
    <a:srgbClr val="0084B3"/>
    <a:srgbClr val="BE3300"/>
    <a:srgbClr val="005878"/>
    <a:srgbClr val="2C6F86"/>
    <a:srgbClr val="96325A"/>
    <a:srgbClr val="FEB499"/>
    <a:srgbClr val="FE44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ema Hussain (2127235)" userId="897c8a8c-f922-45e3-b313-4296cc30fb87" providerId="ADAL" clId="{06B65DA2-AFBD-334C-8B97-91BDC59B415B}"/>
    <pc:docChg chg="undo custSel addSld modSld">
      <pc:chgData name="Reema Hussain (2127235)" userId="897c8a8c-f922-45e3-b313-4296cc30fb87" providerId="ADAL" clId="{06B65DA2-AFBD-334C-8B97-91BDC59B415B}" dt="2023-02-19T13:50:04.402" v="5656" actId="1076"/>
      <pc:docMkLst>
        <pc:docMk/>
      </pc:docMkLst>
      <pc:sldChg chg="modSp">
        <pc:chgData name="Reema Hussain (2127235)" userId="897c8a8c-f922-45e3-b313-4296cc30fb87" providerId="ADAL" clId="{06B65DA2-AFBD-334C-8B97-91BDC59B415B}" dt="2023-02-19T13:50:04.402" v="5656" actId="1076"/>
        <pc:sldMkLst>
          <pc:docMk/>
          <pc:sldMk cId="3542298151" sldId="256"/>
        </pc:sldMkLst>
        <pc:spChg chg="mod">
          <ac:chgData name="Reema Hussain (2127235)" userId="897c8a8c-f922-45e3-b313-4296cc30fb87" providerId="ADAL" clId="{06B65DA2-AFBD-334C-8B97-91BDC59B415B}" dt="2023-02-19T13:50:04.402" v="5656" actId="1076"/>
          <ac:spMkLst>
            <pc:docMk/>
            <pc:sldMk cId="3542298151" sldId="256"/>
            <ac:spMk id="6" creationId="{DAFE160B-D5BC-87D9-BF88-9A8364C91A7C}"/>
          </ac:spMkLst>
        </pc:spChg>
      </pc:sldChg>
      <pc:sldChg chg="addSp delSp modSp mod setBg">
        <pc:chgData name="Reema Hussain (2127235)" userId="897c8a8c-f922-45e3-b313-4296cc30fb87" providerId="ADAL" clId="{06B65DA2-AFBD-334C-8B97-91BDC59B415B}" dt="2023-02-19T13:41:48.427" v="5601" actId="255"/>
        <pc:sldMkLst>
          <pc:docMk/>
          <pc:sldMk cId="2460908475" sldId="257"/>
        </pc:sldMkLst>
        <pc:spChg chg="mod">
          <ac:chgData name="Reema Hussain (2127235)" userId="897c8a8c-f922-45e3-b313-4296cc30fb87" providerId="ADAL" clId="{06B65DA2-AFBD-334C-8B97-91BDC59B415B}" dt="2023-02-19T13:41:48.427" v="5601" actId="255"/>
          <ac:spMkLst>
            <pc:docMk/>
            <pc:sldMk cId="2460908475" sldId="257"/>
            <ac:spMk id="2" creationId="{EECDF91B-9B58-54BA-7618-B42F24607B92}"/>
          </ac:spMkLst>
        </pc:spChg>
        <pc:spChg chg="mod ord">
          <ac:chgData name="Reema Hussain (2127235)" userId="897c8a8c-f922-45e3-b313-4296cc30fb87" providerId="ADAL" clId="{06B65DA2-AFBD-334C-8B97-91BDC59B415B}" dt="2023-02-18T22:02:34.570" v="5252" actId="255"/>
          <ac:spMkLst>
            <pc:docMk/>
            <pc:sldMk cId="2460908475" sldId="257"/>
            <ac:spMk id="3" creationId="{98258E00-8294-FA64-1277-E14621252D87}"/>
          </ac:spMkLst>
        </pc:spChg>
        <pc:spChg chg="add">
          <ac:chgData name="Reema Hussain (2127235)" userId="897c8a8c-f922-45e3-b313-4296cc30fb87" providerId="ADAL" clId="{06B65DA2-AFBD-334C-8B97-91BDC59B415B}" dt="2023-02-18T22:01:30.621" v="5242" actId="26606"/>
          <ac:spMkLst>
            <pc:docMk/>
            <pc:sldMk cId="2460908475" sldId="257"/>
            <ac:spMk id="11" creationId="{0D153B68-5844-490D-8E67-F616D6D721CA}"/>
          </ac:spMkLst>
        </pc:spChg>
        <pc:spChg chg="add">
          <ac:chgData name="Reema Hussain (2127235)" userId="897c8a8c-f922-45e3-b313-4296cc30fb87" providerId="ADAL" clId="{06B65DA2-AFBD-334C-8B97-91BDC59B415B}" dt="2023-02-18T22:01:30.621" v="5242" actId="26606"/>
          <ac:spMkLst>
            <pc:docMk/>
            <pc:sldMk cId="2460908475" sldId="257"/>
            <ac:spMk id="12" creationId="{7FF47CB7-972F-479F-A36D-9E72D26EC8DA}"/>
          </ac:spMkLst>
        </pc:spChg>
        <pc:spChg chg="add">
          <ac:chgData name="Reema Hussain (2127235)" userId="897c8a8c-f922-45e3-b313-4296cc30fb87" providerId="ADAL" clId="{06B65DA2-AFBD-334C-8B97-91BDC59B415B}" dt="2023-02-18T22:01:30.621" v="5242" actId="26606"/>
          <ac:spMkLst>
            <pc:docMk/>
            <pc:sldMk cId="2460908475" sldId="257"/>
            <ac:spMk id="13" creationId="{9A0D773F-7A7D-4DBB-9DEA-86BB8B8F4BC8}"/>
          </ac:spMkLst>
        </pc:spChg>
        <pc:picChg chg="add mod">
          <ac:chgData name="Reema Hussain (2127235)" userId="897c8a8c-f922-45e3-b313-4296cc30fb87" providerId="ADAL" clId="{06B65DA2-AFBD-334C-8B97-91BDC59B415B}" dt="2023-02-18T22:02:42.048" v="5253" actId="1076"/>
          <ac:picMkLst>
            <pc:docMk/>
            <pc:sldMk cId="2460908475" sldId="257"/>
            <ac:picMk id="4" creationId="{90AD91A1-3BC1-EA07-054F-9A9CAF47F133}"/>
          </ac:picMkLst>
        </pc:picChg>
        <pc:cxnChg chg="add del">
          <ac:chgData name="Reema Hussain (2127235)" userId="897c8a8c-f922-45e3-b313-4296cc30fb87" providerId="ADAL" clId="{06B65DA2-AFBD-334C-8B97-91BDC59B415B}" dt="2023-02-18T22:01:30.571" v="5241" actId="26606"/>
          <ac:cxnSpMkLst>
            <pc:docMk/>
            <pc:sldMk cId="2460908475" sldId="257"/>
            <ac:cxnSpMk id="9" creationId="{39B7FDC9-F0CE-43A7-9F2A-83DD09DC3453}"/>
          </ac:cxnSpMkLst>
        </pc:cxnChg>
      </pc:sldChg>
      <pc:sldChg chg="addSp delSp modSp mod setBg">
        <pc:chgData name="Reema Hussain (2127235)" userId="897c8a8c-f922-45e3-b313-4296cc30fb87" providerId="ADAL" clId="{06B65DA2-AFBD-334C-8B97-91BDC59B415B}" dt="2023-02-19T13:45:20.984" v="5627" actId="207"/>
        <pc:sldMkLst>
          <pc:docMk/>
          <pc:sldMk cId="2174935157" sldId="258"/>
        </pc:sldMkLst>
        <pc:spChg chg="mod">
          <ac:chgData name="Reema Hussain (2127235)" userId="897c8a8c-f922-45e3-b313-4296cc30fb87" providerId="ADAL" clId="{06B65DA2-AFBD-334C-8B97-91BDC59B415B}" dt="2023-02-19T13:45:20.984" v="5627" actId="207"/>
          <ac:spMkLst>
            <pc:docMk/>
            <pc:sldMk cId="2174935157" sldId="258"/>
            <ac:spMk id="2" creationId="{6B396B8A-63B0-0AD2-1EE2-EEF2944C98BF}"/>
          </ac:spMkLst>
        </pc:spChg>
        <pc:spChg chg="del mod">
          <ac:chgData name="Reema Hussain (2127235)" userId="897c8a8c-f922-45e3-b313-4296cc30fb87" providerId="ADAL" clId="{06B65DA2-AFBD-334C-8B97-91BDC59B415B}" dt="2023-02-15T22:05:19.634" v="64" actId="21"/>
          <ac:spMkLst>
            <pc:docMk/>
            <pc:sldMk cId="2174935157" sldId="258"/>
            <ac:spMk id="3" creationId="{7685AD26-41B7-B4A7-410C-C39320663AC8}"/>
          </ac:spMkLst>
        </pc:spChg>
        <pc:spChg chg="add mod ord">
          <ac:chgData name="Reema Hussain (2127235)" userId="897c8a8c-f922-45e3-b313-4296cc30fb87" providerId="ADAL" clId="{06B65DA2-AFBD-334C-8B97-91BDC59B415B}" dt="2023-02-18T22:11:15.191" v="5353" actId="207"/>
          <ac:spMkLst>
            <pc:docMk/>
            <pc:sldMk cId="2174935157" sldId="258"/>
            <ac:spMk id="4" creationId="{71C3946C-E40A-7F4A-1218-6A38802E0641}"/>
          </ac:spMkLst>
        </pc:spChg>
        <pc:spChg chg="add mod">
          <ac:chgData name="Reema Hussain (2127235)" userId="897c8a8c-f922-45e3-b313-4296cc30fb87" providerId="ADAL" clId="{06B65DA2-AFBD-334C-8B97-91BDC59B415B}" dt="2023-02-19T13:44:57.510" v="5625" actId="14100"/>
          <ac:spMkLst>
            <pc:docMk/>
            <pc:sldMk cId="2174935157" sldId="258"/>
            <ac:spMk id="5" creationId="{8E3E7C41-2FF3-1C5E-85FC-972965EBCE09}"/>
          </ac:spMkLst>
        </pc:spChg>
        <pc:spChg chg="add del">
          <ac:chgData name="Reema Hussain (2127235)" userId="897c8a8c-f922-45e3-b313-4296cc30fb87" providerId="ADAL" clId="{06B65DA2-AFBD-334C-8B97-91BDC59B415B}" dt="2023-02-15T22:46:36.795" v="965" actId="26606"/>
          <ac:spMkLst>
            <pc:docMk/>
            <pc:sldMk cId="2174935157" sldId="258"/>
            <ac:spMk id="9" creationId="{04812C46-200A-4DEB-A05E-3ED6C68C2387}"/>
          </ac:spMkLst>
        </pc:spChg>
        <pc:spChg chg="add del">
          <ac:chgData name="Reema Hussain (2127235)" userId="897c8a8c-f922-45e3-b313-4296cc30fb87" providerId="ADAL" clId="{06B65DA2-AFBD-334C-8B97-91BDC59B415B}" dt="2023-02-15T22:46:36.795" v="965" actId="26606"/>
          <ac:spMkLst>
            <pc:docMk/>
            <pc:sldMk cId="2174935157" sldId="258"/>
            <ac:spMk id="11" creationId="{D1EA859B-E555-4109-94F3-6700E046E008}"/>
          </ac:spMkLst>
        </pc:spChg>
        <pc:spChg chg="add del">
          <ac:chgData name="Reema Hussain (2127235)" userId="897c8a8c-f922-45e3-b313-4296cc30fb87" providerId="ADAL" clId="{06B65DA2-AFBD-334C-8B97-91BDC59B415B}" dt="2023-02-15T22:46:42.755" v="967" actId="26606"/>
          <ac:spMkLst>
            <pc:docMk/>
            <pc:sldMk cId="2174935157" sldId="258"/>
            <ac:spMk id="13" creationId="{FF9B822F-893E-44C8-963C-64F50ACECBB2}"/>
          </ac:spMkLst>
        </pc:spChg>
        <pc:spChg chg="add del">
          <ac:chgData name="Reema Hussain (2127235)" userId="897c8a8c-f922-45e3-b313-4296cc30fb87" providerId="ADAL" clId="{06B65DA2-AFBD-334C-8B97-91BDC59B415B}" dt="2023-02-15T22:46:42.755" v="967" actId="26606"/>
          <ac:spMkLst>
            <pc:docMk/>
            <pc:sldMk cId="2174935157" sldId="258"/>
            <ac:spMk id="14" creationId="{EBF87945-A001-489F-9D9B-7D9435F0B9CA}"/>
          </ac:spMkLst>
        </pc:spChg>
        <pc:spChg chg="add del">
          <ac:chgData name="Reema Hussain (2127235)" userId="897c8a8c-f922-45e3-b313-4296cc30fb87" providerId="ADAL" clId="{06B65DA2-AFBD-334C-8B97-91BDC59B415B}" dt="2023-02-15T22:46:48.268" v="969" actId="26606"/>
          <ac:spMkLst>
            <pc:docMk/>
            <pc:sldMk cId="2174935157" sldId="258"/>
            <ac:spMk id="15" creationId="{7A5F0580-5EE9-419F-96EE-B6529EF6E7D0}"/>
          </ac:spMkLst>
        </pc:spChg>
        <pc:spChg chg="add del">
          <ac:chgData name="Reema Hussain (2127235)" userId="897c8a8c-f922-45e3-b313-4296cc30fb87" providerId="ADAL" clId="{06B65DA2-AFBD-334C-8B97-91BDC59B415B}" dt="2023-02-15T22:46:48.268" v="969" actId="26606"/>
          <ac:spMkLst>
            <pc:docMk/>
            <pc:sldMk cId="2174935157" sldId="258"/>
            <ac:spMk id="16" creationId="{8FC9BE17-9A7B-462D-AE50-3D8777387304}"/>
          </ac:spMkLst>
        </pc:spChg>
        <pc:spChg chg="add del">
          <ac:chgData name="Reema Hussain (2127235)" userId="897c8a8c-f922-45e3-b313-4296cc30fb87" providerId="ADAL" clId="{06B65DA2-AFBD-334C-8B97-91BDC59B415B}" dt="2023-02-15T22:46:48.268" v="969" actId="26606"/>
          <ac:spMkLst>
            <pc:docMk/>
            <pc:sldMk cId="2174935157" sldId="258"/>
            <ac:spMk id="17" creationId="{3EBE8569-6AEC-4B8C-8D53-2DE337CDBA65}"/>
          </ac:spMkLst>
        </pc:spChg>
        <pc:spChg chg="add del">
          <ac:chgData name="Reema Hussain (2127235)" userId="897c8a8c-f922-45e3-b313-4296cc30fb87" providerId="ADAL" clId="{06B65DA2-AFBD-334C-8B97-91BDC59B415B}" dt="2023-02-15T22:46:48.268" v="969" actId="26606"/>
          <ac:spMkLst>
            <pc:docMk/>
            <pc:sldMk cId="2174935157" sldId="258"/>
            <ac:spMk id="18" creationId="{55D4142C-5077-457F-A6AD-3FECFDB39685}"/>
          </ac:spMkLst>
        </pc:spChg>
        <pc:spChg chg="add del">
          <ac:chgData name="Reema Hussain (2127235)" userId="897c8a8c-f922-45e3-b313-4296cc30fb87" providerId="ADAL" clId="{06B65DA2-AFBD-334C-8B97-91BDC59B415B}" dt="2023-02-15T22:46:49.271" v="971" actId="26606"/>
          <ac:spMkLst>
            <pc:docMk/>
            <pc:sldMk cId="2174935157" sldId="258"/>
            <ac:spMk id="20" creationId="{04812C46-200A-4DEB-A05E-3ED6C68C2387}"/>
          </ac:spMkLst>
        </pc:spChg>
        <pc:spChg chg="add del">
          <ac:chgData name="Reema Hussain (2127235)" userId="897c8a8c-f922-45e3-b313-4296cc30fb87" providerId="ADAL" clId="{06B65DA2-AFBD-334C-8B97-91BDC59B415B}" dt="2023-02-15T22:46:49.271" v="971" actId="26606"/>
          <ac:spMkLst>
            <pc:docMk/>
            <pc:sldMk cId="2174935157" sldId="258"/>
            <ac:spMk id="21" creationId="{D1EA859B-E555-4109-94F3-6700E046E008}"/>
          </ac:spMkLst>
        </pc:spChg>
        <pc:spChg chg="add del">
          <ac:chgData name="Reema Hussain (2127235)" userId="897c8a8c-f922-45e3-b313-4296cc30fb87" providerId="ADAL" clId="{06B65DA2-AFBD-334C-8B97-91BDC59B415B}" dt="2023-02-15T22:46:58.343" v="973" actId="26606"/>
          <ac:spMkLst>
            <pc:docMk/>
            <pc:sldMk cId="2174935157" sldId="258"/>
            <ac:spMk id="23" creationId="{FF9B822F-893E-44C8-963C-64F50ACECBB2}"/>
          </ac:spMkLst>
        </pc:spChg>
        <pc:spChg chg="add del">
          <ac:chgData name="Reema Hussain (2127235)" userId="897c8a8c-f922-45e3-b313-4296cc30fb87" providerId="ADAL" clId="{06B65DA2-AFBD-334C-8B97-91BDC59B415B}" dt="2023-02-15T22:46:58.343" v="973" actId="26606"/>
          <ac:spMkLst>
            <pc:docMk/>
            <pc:sldMk cId="2174935157" sldId="258"/>
            <ac:spMk id="24" creationId="{EBF87945-A001-489F-9D9B-7D9435F0B9CA}"/>
          </ac:spMkLst>
        </pc:spChg>
        <pc:picChg chg="add mod ord">
          <ac:chgData name="Reema Hussain (2127235)" userId="897c8a8c-f922-45e3-b313-4296cc30fb87" providerId="ADAL" clId="{06B65DA2-AFBD-334C-8B97-91BDC59B415B}" dt="2023-02-19T13:44:55.935" v="5623" actId="1076"/>
          <ac:picMkLst>
            <pc:docMk/>
            <pc:sldMk cId="2174935157" sldId="258"/>
            <ac:picMk id="3" creationId="{9F989786-1122-8D9E-CEE8-B2B22D739259}"/>
          </ac:picMkLst>
        </pc:picChg>
      </pc:sldChg>
      <pc:sldChg chg="addSp delSp modSp new mod setBg">
        <pc:chgData name="Reema Hussain (2127235)" userId="897c8a8c-f922-45e3-b313-4296cc30fb87" providerId="ADAL" clId="{06B65DA2-AFBD-334C-8B97-91BDC59B415B}" dt="2023-02-19T13:48:46.924" v="5650" actId="207"/>
        <pc:sldMkLst>
          <pc:docMk/>
          <pc:sldMk cId="3386639913" sldId="259"/>
        </pc:sldMkLst>
        <pc:spChg chg="mod">
          <ac:chgData name="Reema Hussain (2127235)" userId="897c8a8c-f922-45e3-b313-4296cc30fb87" providerId="ADAL" clId="{06B65DA2-AFBD-334C-8B97-91BDC59B415B}" dt="2023-02-19T13:48:46.924" v="5650" actId="207"/>
          <ac:spMkLst>
            <pc:docMk/>
            <pc:sldMk cId="3386639913" sldId="259"/>
            <ac:spMk id="2" creationId="{21D3051E-82A2-ADEE-4658-4FC2AC66DC79}"/>
          </ac:spMkLst>
        </pc:spChg>
        <pc:spChg chg="del">
          <ac:chgData name="Reema Hussain (2127235)" userId="897c8a8c-f922-45e3-b313-4296cc30fb87" providerId="ADAL" clId="{06B65DA2-AFBD-334C-8B97-91BDC59B415B}" dt="2023-02-15T22:37:38" v="955" actId="21"/>
          <ac:spMkLst>
            <pc:docMk/>
            <pc:sldMk cId="3386639913" sldId="259"/>
            <ac:spMk id="3" creationId="{9B3A0706-58D2-D73A-8798-F4AEEC243CF8}"/>
          </ac:spMkLst>
        </pc:spChg>
        <pc:spChg chg="add mod">
          <ac:chgData name="Reema Hussain (2127235)" userId="897c8a8c-f922-45e3-b313-4296cc30fb87" providerId="ADAL" clId="{06B65DA2-AFBD-334C-8B97-91BDC59B415B}" dt="2023-02-18T22:27:42.553" v="5589" actId="20577"/>
          <ac:spMkLst>
            <pc:docMk/>
            <pc:sldMk cId="3386639913" sldId="259"/>
            <ac:spMk id="4" creationId="{A5945172-EE19-2FB4-9882-F715C2084227}"/>
          </ac:spMkLst>
        </pc:spChg>
        <pc:spChg chg="add mod">
          <ac:chgData name="Reema Hussain (2127235)" userId="897c8a8c-f922-45e3-b313-4296cc30fb87" providerId="ADAL" clId="{06B65DA2-AFBD-334C-8B97-91BDC59B415B}" dt="2023-02-16T22:21:54.800" v="4643" actId="207"/>
          <ac:spMkLst>
            <pc:docMk/>
            <pc:sldMk cId="3386639913" sldId="259"/>
            <ac:spMk id="5" creationId="{3E2363E5-5FBF-6250-6C30-956207DAA5D0}"/>
          </ac:spMkLst>
        </pc:spChg>
        <pc:spChg chg="add del">
          <ac:chgData name="Reema Hussain (2127235)" userId="897c8a8c-f922-45e3-b313-4296cc30fb87" providerId="ADAL" clId="{06B65DA2-AFBD-334C-8B97-91BDC59B415B}" dt="2023-02-15T23:11:38.264" v="1457" actId="26606"/>
          <ac:spMkLst>
            <pc:docMk/>
            <pc:sldMk cId="3386639913" sldId="259"/>
            <ac:spMk id="9" creationId="{2B566528-1B12-4246-9431-5C2D7D081168}"/>
          </ac:spMkLst>
        </pc:spChg>
        <pc:spChg chg="add">
          <ac:chgData name="Reema Hussain (2127235)" userId="897c8a8c-f922-45e3-b313-4296cc30fb87" providerId="ADAL" clId="{06B65DA2-AFBD-334C-8B97-91BDC59B415B}" dt="2023-02-15T23:11:38.278" v="1458" actId="26606"/>
          <ac:spMkLst>
            <pc:docMk/>
            <pc:sldMk cId="3386639913" sldId="259"/>
            <ac:spMk id="19" creationId="{2B97F24A-32CE-4C1C-A50D-3016B394DCFB}"/>
          </ac:spMkLst>
        </pc:spChg>
        <pc:spChg chg="add">
          <ac:chgData name="Reema Hussain (2127235)" userId="897c8a8c-f922-45e3-b313-4296cc30fb87" providerId="ADAL" clId="{06B65DA2-AFBD-334C-8B97-91BDC59B415B}" dt="2023-02-15T23:11:38.278" v="1458" actId="26606"/>
          <ac:spMkLst>
            <pc:docMk/>
            <pc:sldMk cId="3386639913" sldId="259"/>
            <ac:spMk id="20" creationId="{CD8B4F24-440B-49E9-B85D-733523DC064B}"/>
          </ac:spMkLst>
        </pc:spChg>
        <pc:grpChg chg="add del">
          <ac:chgData name="Reema Hussain (2127235)" userId="897c8a8c-f922-45e3-b313-4296cc30fb87" providerId="ADAL" clId="{06B65DA2-AFBD-334C-8B97-91BDC59B415B}" dt="2023-02-15T23:11:38.264" v="1457" actId="26606"/>
          <ac:grpSpMkLst>
            <pc:docMk/>
            <pc:sldMk cId="3386639913" sldId="259"/>
            <ac:grpSpMk id="11" creationId="{828A5161-06F1-46CF-8AD7-844680A59E13}"/>
          </ac:grpSpMkLst>
        </pc:grpChg>
        <pc:grpChg chg="add del">
          <ac:chgData name="Reema Hussain (2127235)" userId="897c8a8c-f922-45e3-b313-4296cc30fb87" providerId="ADAL" clId="{06B65DA2-AFBD-334C-8B97-91BDC59B415B}" dt="2023-02-15T23:11:38.264" v="1457" actId="26606"/>
          <ac:grpSpMkLst>
            <pc:docMk/>
            <pc:sldMk cId="3386639913" sldId="259"/>
            <ac:grpSpMk id="15" creationId="{5995D10D-E9C9-47DB-AE7E-801FEF38F5C9}"/>
          </ac:grpSpMkLst>
        </pc:grpChg>
        <pc:picChg chg="add mod">
          <ac:chgData name="Reema Hussain (2127235)" userId="897c8a8c-f922-45e3-b313-4296cc30fb87" providerId="ADAL" clId="{06B65DA2-AFBD-334C-8B97-91BDC59B415B}" dt="2023-02-18T22:24:18.436" v="5505" actId="1076"/>
          <ac:picMkLst>
            <pc:docMk/>
            <pc:sldMk cId="3386639913" sldId="259"/>
            <ac:picMk id="3" creationId="{FE18919F-DCE0-40A3-63BE-29A75933A10C}"/>
          </ac:picMkLst>
        </pc:picChg>
      </pc:sldChg>
      <pc:sldChg chg="addSp delSp modSp new mod setBg">
        <pc:chgData name="Reema Hussain (2127235)" userId="897c8a8c-f922-45e3-b313-4296cc30fb87" providerId="ADAL" clId="{06B65DA2-AFBD-334C-8B97-91BDC59B415B}" dt="2023-02-19T13:46:51.694" v="5637" actId="2711"/>
        <pc:sldMkLst>
          <pc:docMk/>
          <pc:sldMk cId="1314155725" sldId="260"/>
        </pc:sldMkLst>
        <pc:spChg chg="mod">
          <ac:chgData name="Reema Hussain (2127235)" userId="897c8a8c-f922-45e3-b313-4296cc30fb87" providerId="ADAL" clId="{06B65DA2-AFBD-334C-8B97-91BDC59B415B}" dt="2023-02-19T13:46:51.694" v="5637" actId="2711"/>
          <ac:spMkLst>
            <pc:docMk/>
            <pc:sldMk cId="1314155725" sldId="260"/>
            <ac:spMk id="2" creationId="{DEC3F99E-7F51-4568-BC3C-6125F475FBD8}"/>
          </ac:spMkLst>
        </pc:spChg>
        <pc:spChg chg="mod ord">
          <ac:chgData name="Reema Hussain (2127235)" userId="897c8a8c-f922-45e3-b313-4296cc30fb87" providerId="ADAL" clId="{06B65DA2-AFBD-334C-8B97-91BDC59B415B}" dt="2023-02-18T22:16:29.021" v="5444" actId="20577"/>
          <ac:spMkLst>
            <pc:docMk/>
            <pc:sldMk cId="1314155725" sldId="260"/>
            <ac:spMk id="3" creationId="{36CEE083-A3DB-148C-07DE-5F818036EB0A}"/>
          </ac:spMkLst>
        </pc:spChg>
        <pc:spChg chg="add del">
          <ac:chgData name="Reema Hussain (2127235)" userId="897c8a8c-f922-45e3-b313-4296cc30fb87" providerId="ADAL" clId="{06B65DA2-AFBD-334C-8B97-91BDC59B415B}" dt="2023-02-16T12:07:00.025" v="3399" actId="22"/>
          <ac:spMkLst>
            <pc:docMk/>
            <pc:sldMk cId="1314155725" sldId="260"/>
            <ac:spMk id="5" creationId="{5958923A-83C1-C499-95D2-E006F52106B5}"/>
          </ac:spMkLst>
        </pc:spChg>
        <pc:spChg chg="add">
          <ac:chgData name="Reema Hussain (2127235)" userId="897c8a8c-f922-45e3-b313-4296cc30fb87" providerId="ADAL" clId="{06B65DA2-AFBD-334C-8B97-91BDC59B415B}" dt="2023-02-16T12:49:03.600" v="4298" actId="26606"/>
          <ac:spMkLst>
            <pc:docMk/>
            <pc:sldMk cId="1314155725" sldId="260"/>
            <ac:spMk id="11" creationId="{2C61293E-6EBE-43EF-A52C-9BEBFD7679D4}"/>
          </ac:spMkLst>
        </pc:spChg>
        <pc:spChg chg="add">
          <ac:chgData name="Reema Hussain (2127235)" userId="897c8a8c-f922-45e3-b313-4296cc30fb87" providerId="ADAL" clId="{06B65DA2-AFBD-334C-8B97-91BDC59B415B}" dt="2023-02-16T12:49:03.600" v="4298" actId="26606"/>
          <ac:spMkLst>
            <pc:docMk/>
            <pc:sldMk cId="1314155725" sldId="260"/>
            <ac:spMk id="13" creationId="{21540236-BFD5-4A9D-8840-4703E7F76825}"/>
          </ac:spMkLst>
        </pc:spChg>
        <pc:picChg chg="add mod">
          <ac:chgData name="Reema Hussain (2127235)" userId="897c8a8c-f922-45e3-b313-4296cc30fb87" providerId="ADAL" clId="{06B65DA2-AFBD-334C-8B97-91BDC59B415B}" dt="2023-02-16T12:49:03.600" v="4298" actId="26606"/>
          <ac:picMkLst>
            <pc:docMk/>
            <pc:sldMk cId="1314155725" sldId="260"/>
            <ac:picMk id="6" creationId="{19BBAB2A-0944-9170-F437-815D02AC14CE}"/>
          </ac:picMkLst>
        </pc:picChg>
      </pc:sldChg>
      <pc:sldChg chg="addSp modSp new mod setBg">
        <pc:chgData name="Reema Hussain (2127235)" userId="897c8a8c-f922-45e3-b313-4296cc30fb87" providerId="ADAL" clId="{06B65DA2-AFBD-334C-8B97-91BDC59B415B}" dt="2023-02-19T13:46:00.840" v="5630" actId="207"/>
        <pc:sldMkLst>
          <pc:docMk/>
          <pc:sldMk cId="477908537" sldId="261"/>
        </pc:sldMkLst>
        <pc:spChg chg="mod">
          <ac:chgData name="Reema Hussain (2127235)" userId="897c8a8c-f922-45e3-b313-4296cc30fb87" providerId="ADAL" clId="{06B65DA2-AFBD-334C-8B97-91BDC59B415B}" dt="2023-02-19T13:46:00.840" v="5630" actId="207"/>
          <ac:spMkLst>
            <pc:docMk/>
            <pc:sldMk cId="477908537" sldId="261"/>
            <ac:spMk id="2" creationId="{4AFF748F-6837-60F5-01B6-1DD5382F58B8}"/>
          </ac:spMkLst>
        </pc:spChg>
        <pc:spChg chg="mod ord">
          <ac:chgData name="Reema Hussain (2127235)" userId="897c8a8c-f922-45e3-b313-4296cc30fb87" providerId="ADAL" clId="{06B65DA2-AFBD-334C-8B97-91BDC59B415B}" dt="2023-02-16T22:08:52.532" v="4463" actId="207"/>
          <ac:spMkLst>
            <pc:docMk/>
            <pc:sldMk cId="477908537" sldId="261"/>
            <ac:spMk id="3" creationId="{694A3991-4E36-819F-771F-3CECCF249FEE}"/>
          </ac:spMkLst>
        </pc:spChg>
        <pc:spChg chg="add mod">
          <ac:chgData name="Reema Hussain (2127235)" userId="897c8a8c-f922-45e3-b313-4296cc30fb87" providerId="ADAL" clId="{06B65DA2-AFBD-334C-8B97-91BDC59B415B}" dt="2023-02-16T22:09:47.797" v="4469" actId="113"/>
          <ac:spMkLst>
            <pc:docMk/>
            <pc:sldMk cId="477908537" sldId="261"/>
            <ac:spMk id="5" creationId="{E0BEAE35-60FD-CEC5-B25E-9A36BC102003}"/>
          </ac:spMkLst>
        </pc:spChg>
        <pc:spChg chg="add">
          <ac:chgData name="Reema Hussain (2127235)" userId="897c8a8c-f922-45e3-b313-4296cc30fb87" providerId="ADAL" clId="{06B65DA2-AFBD-334C-8B97-91BDC59B415B}" dt="2023-02-15T23:51:12.339" v="2283" actId="26606"/>
          <ac:spMkLst>
            <pc:docMk/>
            <pc:sldMk cId="477908537" sldId="261"/>
            <ac:spMk id="9" creationId="{A6D37EE4-EA1B-46EE-A54B-5233C63C9695}"/>
          </ac:spMkLst>
        </pc:spChg>
        <pc:spChg chg="add">
          <ac:chgData name="Reema Hussain (2127235)" userId="897c8a8c-f922-45e3-b313-4296cc30fb87" providerId="ADAL" clId="{06B65DA2-AFBD-334C-8B97-91BDC59B415B}" dt="2023-02-15T23:51:12.339" v="2283" actId="26606"/>
          <ac:spMkLst>
            <pc:docMk/>
            <pc:sldMk cId="477908537" sldId="261"/>
            <ac:spMk id="11" creationId="{927D5270-6648-4CC1-8F78-48BE299CAC25}"/>
          </ac:spMkLst>
        </pc:spChg>
        <pc:picChg chg="add mod">
          <ac:chgData name="Reema Hussain (2127235)" userId="897c8a8c-f922-45e3-b313-4296cc30fb87" providerId="ADAL" clId="{06B65DA2-AFBD-334C-8B97-91BDC59B415B}" dt="2023-02-16T22:09:29.314" v="4467" actId="1076"/>
          <ac:picMkLst>
            <pc:docMk/>
            <pc:sldMk cId="477908537" sldId="261"/>
            <ac:picMk id="4" creationId="{302EE613-B525-0120-32E6-8CDA89361126}"/>
          </ac:picMkLst>
        </pc:picChg>
      </pc:sldChg>
      <pc:sldChg chg="addSp delSp modSp new mod setBg">
        <pc:chgData name="Reema Hussain (2127235)" userId="897c8a8c-f922-45e3-b313-4296cc30fb87" providerId="ADAL" clId="{06B65DA2-AFBD-334C-8B97-91BDC59B415B}" dt="2023-02-19T13:47:20.543" v="5641" actId="207"/>
        <pc:sldMkLst>
          <pc:docMk/>
          <pc:sldMk cId="1893235979" sldId="262"/>
        </pc:sldMkLst>
        <pc:spChg chg="mod">
          <ac:chgData name="Reema Hussain (2127235)" userId="897c8a8c-f922-45e3-b313-4296cc30fb87" providerId="ADAL" clId="{06B65DA2-AFBD-334C-8B97-91BDC59B415B}" dt="2023-02-19T13:47:20.543" v="5641" actId="207"/>
          <ac:spMkLst>
            <pc:docMk/>
            <pc:sldMk cId="1893235979" sldId="262"/>
            <ac:spMk id="2" creationId="{180A090D-6AA8-7BB4-BF36-0EADECECD010}"/>
          </ac:spMkLst>
        </pc:spChg>
        <pc:spChg chg="mod">
          <ac:chgData name="Reema Hussain (2127235)" userId="897c8a8c-f922-45e3-b313-4296cc30fb87" providerId="ADAL" clId="{06B65DA2-AFBD-334C-8B97-91BDC59B415B}" dt="2023-02-18T22:18:42.568" v="5461" actId="1076"/>
          <ac:spMkLst>
            <pc:docMk/>
            <pc:sldMk cId="1893235979" sldId="262"/>
            <ac:spMk id="3" creationId="{489E3BF0-18E3-A34C-04CC-BF751A3E4ED7}"/>
          </ac:spMkLst>
        </pc:spChg>
        <pc:spChg chg="add del mod">
          <ac:chgData name="Reema Hussain (2127235)" userId="897c8a8c-f922-45e3-b313-4296cc30fb87" providerId="ADAL" clId="{06B65DA2-AFBD-334C-8B97-91BDC59B415B}" dt="2023-02-16T11:44:15.448" v="2927" actId="139"/>
          <ac:spMkLst>
            <pc:docMk/>
            <pc:sldMk cId="1893235979" sldId="262"/>
            <ac:spMk id="4" creationId="{887883A1-8927-6699-DD5B-24E005B3E73C}"/>
          </ac:spMkLst>
        </pc:spChg>
        <pc:spChg chg="add mod">
          <ac:chgData name="Reema Hussain (2127235)" userId="897c8a8c-f922-45e3-b313-4296cc30fb87" providerId="ADAL" clId="{06B65DA2-AFBD-334C-8B97-91BDC59B415B}" dt="2023-02-16T22:21:10.906" v="4640" actId="1076"/>
          <ac:spMkLst>
            <pc:docMk/>
            <pc:sldMk cId="1893235979" sldId="262"/>
            <ac:spMk id="6" creationId="{C0DDEF48-EC67-CF4C-A1E3-AF05D3262CEE}"/>
          </ac:spMkLst>
        </pc:spChg>
        <pc:spChg chg="add del">
          <ac:chgData name="Reema Hussain (2127235)" userId="897c8a8c-f922-45e3-b313-4296cc30fb87" providerId="ADAL" clId="{06B65DA2-AFBD-334C-8B97-91BDC59B415B}" dt="2023-02-16T11:53:18.521" v="2936" actId="26606"/>
          <ac:spMkLst>
            <pc:docMk/>
            <pc:sldMk cId="1893235979" sldId="262"/>
            <ac:spMk id="10" creationId="{058A14AF-9FB5-4CC7-BA35-E8E85D3EDF0E}"/>
          </ac:spMkLst>
        </pc:spChg>
        <pc:spChg chg="add del">
          <ac:chgData name="Reema Hussain (2127235)" userId="897c8a8c-f922-45e3-b313-4296cc30fb87" providerId="ADAL" clId="{06B65DA2-AFBD-334C-8B97-91BDC59B415B}" dt="2023-02-16T11:53:18.521" v="2936" actId="26606"/>
          <ac:spMkLst>
            <pc:docMk/>
            <pc:sldMk cId="1893235979" sldId="262"/>
            <ac:spMk id="12" creationId="{3A9A4357-BD1D-4622-A4FE-766E6AB8DE84}"/>
          </ac:spMkLst>
        </pc:spChg>
        <pc:spChg chg="add del">
          <ac:chgData name="Reema Hussain (2127235)" userId="897c8a8c-f922-45e3-b313-4296cc30fb87" providerId="ADAL" clId="{06B65DA2-AFBD-334C-8B97-91BDC59B415B}" dt="2023-02-16T11:53:18.521" v="2936" actId="26606"/>
          <ac:spMkLst>
            <pc:docMk/>
            <pc:sldMk cId="1893235979" sldId="262"/>
            <ac:spMk id="14" creationId="{E659831F-0D9A-4C63-9EBB-8435B85A440F}"/>
          </ac:spMkLst>
        </pc:spChg>
        <pc:spChg chg="add del">
          <ac:chgData name="Reema Hussain (2127235)" userId="897c8a8c-f922-45e3-b313-4296cc30fb87" providerId="ADAL" clId="{06B65DA2-AFBD-334C-8B97-91BDC59B415B}" dt="2023-02-16T11:53:18.521" v="2936" actId="26606"/>
          <ac:spMkLst>
            <pc:docMk/>
            <pc:sldMk cId="1893235979" sldId="262"/>
            <ac:spMk id="16" creationId="{E6995CE5-F890-4ABA-82A2-26507CE8D2A3}"/>
          </ac:spMkLst>
        </pc:spChg>
        <pc:spChg chg="add del">
          <ac:chgData name="Reema Hussain (2127235)" userId="897c8a8c-f922-45e3-b313-4296cc30fb87" providerId="ADAL" clId="{06B65DA2-AFBD-334C-8B97-91BDC59B415B}" dt="2023-02-16T11:53:24.936" v="2938" actId="26606"/>
          <ac:spMkLst>
            <pc:docMk/>
            <pc:sldMk cId="1893235979" sldId="262"/>
            <ac:spMk id="18" creationId="{45D37F4E-DDB4-456B-97E0-9937730A039F}"/>
          </ac:spMkLst>
        </pc:spChg>
        <pc:spChg chg="add del">
          <ac:chgData name="Reema Hussain (2127235)" userId="897c8a8c-f922-45e3-b313-4296cc30fb87" providerId="ADAL" clId="{06B65DA2-AFBD-334C-8B97-91BDC59B415B}" dt="2023-02-16T11:53:24.936" v="2938" actId="26606"/>
          <ac:spMkLst>
            <pc:docMk/>
            <pc:sldMk cId="1893235979" sldId="262"/>
            <ac:spMk id="19" creationId="{B2DD41CD-8F47-4F56-AD12-4E2FF7696987}"/>
          </ac:spMkLst>
        </pc:spChg>
        <pc:spChg chg="add del">
          <ac:chgData name="Reema Hussain (2127235)" userId="897c8a8c-f922-45e3-b313-4296cc30fb87" providerId="ADAL" clId="{06B65DA2-AFBD-334C-8B97-91BDC59B415B}" dt="2023-02-16T11:53:28.885" v="2940" actId="26606"/>
          <ac:spMkLst>
            <pc:docMk/>
            <pc:sldMk cId="1893235979" sldId="262"/>
            <ac:spMk id="21" creationId="{7FF47CB7-972F-479F-A36D-9E72D26EC8DA}"/>
          </ac:spMkLst>
        </pc:spChg>
        <pc:spChg chg="add del">
          <ac:chgData name="Reema Hussain (2127235)" userId="897c8a8c-f922-45e3-b313-4296cc30fb87" providerId="ADAL" clId="{06B65DA2-AFBD-334C-8B97-91BDC59B415B}" dt="2023-02-16T11:53:28.885" v="2940" actId="26606"/>
          <ac:spMkLst>
            <pc:docMk/>
            <pc:sldMk cId="1893235979" sldId="262"/>
            <ac:spMk id="22" creationId="{0D153B68-5844-490D-8E67-F616D6D721CA}"/>
          </ac:spMkLst>
        </pc:spChg>
        <pc:spChg chg="add del">
          <ac:chgData name="Reema Hussain (2127235)" userId="897c8a8c-f922-45e3-b313-4296cc30fb87" providerId="ADAL" clId="{06B65DA2-AFBD-334C-8B97-91BDC59B415B}" dt="2023-02-16T11:53:28.885" v="2940" actId="26606"/>
          <ac:spMkLst>
            <pc:docMk/>
            <pc:sldMk cId="1893235979" sldId="262"/>
            <ac:spMk id="23" creationId="{9A0D773F-7A7D-4DBB-9DEA-86BB8B8F4BC8}"/>
          </ac:spMkLst>
        </pc:spChg>
        <pc:spChg chg="add">
          <ac:chgData name="Reema Hussain (2127235)" userId="897c8a8c-f922-45e3-b313-4296cc30fb87" providerId="ADAL" clId="{06B65DA2-AFBD-334C-8B97-91BDC59B415B}" dt="2023-02-16T11:53:28.891" v="2941" actId="26606"/>
          <ac:spMkLst>
            <pc:docMk/>
            <pc:sldMk cId="1893235979" sldId="262"/>
            <ac:spMk id="25" creationId="{058A14AF-9FB5-4CC7-BA35-E8E85D3EDF0E}"/>
          </ac:spMkLst>
        </pc:spChg>
        <pc:spChg chg="add">
          <ac:chgData name="Reema Hussain (2127235)" userId="897c8a8c-f922-45e3-b313-4296cc30fb87" providerId="ADAL" clId="{06B65DA2-AFBD-334C-8B97-91BDC59B415B}" dt="2023-02-16T11:53:28.891" v="2941" actId="26606"/>
          <ac:spMkLst>
            <pc:docMk/>
            <pc:sldMk cId="1893235979" sldId="262"/>
            <ac:spMk id="26" creationId="{3A9A4357-BD1D-4622-A4FE-766E6AB8DE84}"/>
          </ac:spMkLst>
        </pc:spChg>
        <pc:spChg chg="add">
          <ac:chgData name="Reema Hussain (2127235)" userId="897c8a8c-f922-45e3-b313-4296cc30fb87" providerId="ADAL" clId="{06B65DA2-AFBD-334C-8B97-91BDC59B415B}" dt="2023-02-16T11:53:28.891" v="2941" actId="26606"/>
          <ac:spMkLst>
            <pc:docMk/>
            <pc:sldMk cId="1893235979" sldId="262"/>
            <ac:spMk id="27" creationId="{E659831F-0D9A-4C63-9EBB-8435B85A440F}"/>
          </ac:spMkLst>
        </pc:spChg>
        <pc:spChg chg="add">
          <ac:chgData name="Reema Hussain (2127235)" userId="897c8a8c-f922-45e3-b313-4296cc30fb87" providerId="ADAL" clId="{06B65DA2-AFBD-334C-8B97-91BDC59B415B}" dt="2023-02-16T11:53:28.891" v="2941" actId="26606"/>
          <ac:spMkLst>
            <pc:docMk/>
            <pc:sldMk cId="1893235979" sldId="262"/>
            <ac:spMk id="28" creationId="{E6995CE5-F890-4ABA-82A2-26507CE8D2A3}"/>
          </ac:spMkLst>
        </pc:spChg>
        <pc:picChg chg="add mod">
          <ac:chgData name="Reema Hussain (2127235)" userId="897c8a8c-f922-45e3-b313-4296cc30fb87" providerId="ADAL" clId="{06B65DA2-AFBD-334C-8B97-91BDC59B415B}" dt="2023-02-16T11:53:28.891" v="2941" actId="26606"/>
          <ac:picMkLst>
            <pc:docMk/>
            <pc:sldMk cId="1893235979" sldId="262"/>
            <ac:picMk id="5" creationId="{C89F215E-D7D5-7AD0-B080-80237A5FFBB5}"/>
          </ac:picMkLst>
        </pc:picChg>
      </pc:sldChg>
      <pc:sldChg chg="addSp delSp modSp new">
        <pc:chgData name="Reema Hussain (2127235)" userId="897c8a8c-f922-45e3-b313-4296cc30fb87" providerId="ADAL" clId="{06B65DA2-AFBD-334C-8B97-91BDC59B415B}" dt="2023-02-19T13:49:23.656" v="5654" actId="113"/>
        <pc:sldMkLst>
          <pc:docMk/>
          <pc:sldMk cId="3001596082" sldId="263"/>
        </pc:sldMkLst>
        <pc:spChg chg="mod">
          <ac:chgData name="Reema Hussain (2127235)" userId="897c8a8c-f922-45e3-b313-4296cc30fb87" providerId="ADAL" clId="{06B65DA2-AFBD-334C-8B97-91BDC59B415B}" dt="2023-02-19T13:49:23.656" v="5654" actId="113"/>
          <ac:spMkLst>
            <pc:docMk/>
            <pc:sldMk cId="3001596082" sldId="263"/>
            <ac:spMk id="2" creationId="{ABCBC2B1-EB87-51B0-9CDD-1795D0B27EC1}"/>
          </ac:spMkLst>
        </pc:spChg>
        <pc:spChg chg="del mod">
          <ac:chgData name="Reema Hussain (2127235)" userId="897c8a8c-f922-45e3-b313-4296cc30fb87" providerId="ADAL" clId="{06B65DA2-AFBD-334C-8B97-91BDC59B415B}" dt="2023-02-16T12:35:28.406" v="3986" actId="21"/>
          <ac:spMkLst>
            <pc:docMk/>
            <pc:sldMk cId="3001596082" sldId="263"/>
            <ac:spMk id="3" creationId="{7BE91A9E-F111-6643-0001-F8A3F7C31522}"/>
          </ac:spMkLst>
        </pc:spChg>
        <pc:spChg chg="add mod">
          <ac:chgData name="Reema Hussain (2127235)" userId="897c8a8c-f922-45e3-b313-4296cc30fb87" providerId="ADAL" clId="{06B65DA2-AFBD-334C-8B97-91BDC59B415B}" dt="2023-02-16T12:39:08.751" v="4022" actId="1076"/>
          <ac:spMkLst>
            <pc:docMk/>
            <pc:sldMk cId="3001596082" sldId="263"/>
            <ac:spMk id="4" creationId="{C60D61F3-E524-6BA0-6002-8B3629888E97}"/>
          </ac:spMkLst>
        </pc:spChg>
        <pc:spChg chg="add del mod">
          <ac:chgData name="Reema Hussain (2127235)" userId="897c8a8c-f922-45e3-b313-4296cc30fb87" providerId="ADAL" clId="{06B65DA2-AFBD-334C-8B97-91BDC59B415B}" dt="2023-02-16T12:35:44.885" v="3989" actId="22"/>
          <ac:spMkLst>
            <pc:docMk/>
            <pc:sldMk cId="3001596082" sldId="263"/>
            <ac:spMk id="6" creationId="{41E2A853-2FB1-B4DE-E915-C90F0A6F0D34}"/>
          </ac:spMkLst>
        </pc:spChg>
      </pc:sldChg>
    </pc:docChg>
  </pc:docChgLst>
  <pc:docChgLst>
    <pc:chgData name="Reema Hussain (2127235)" userId="897c8a8c-f922-45e3-b313-4296cc30fb87" providerId="ADAL" clId="{2D7F127B-0B42-6842-B0C6-DC9FB7FDB1ED}"/>
    <pc:docChg chg="undo custSel modSld">
      <pc:chgData name="Reema Hussain (2127235)" userId="897c8a8c-f922-45e3-b313-4296cc30fb87" providerId="ADAL" clId="{2D7F127B-0B42-6842-B0C6-DC9FB7FDB1ED}" dt="2023-02-14T00:03:23.772" v="16" actId="21"/>
      <pc:docMkLst>
        <pc:docMk/>
      </pc:docMkLst>
      <pc:sldChg chg="addSp delSp modSp">
        <pc:chgData name="Reema Hussain (2127235)" userId="897c8a8c-f922-45e3-b313-4296cc30fb87" providerId="ADAL" clId="{2D7F127B-0B42-6842-B0C6-DC9FB7FDB1ED}" dt="2023-02-14T00:03:23.772" v="16" actId="21"/>
        <pc:sldMkLst>
          <pc:docMk/>
          <pc:sldMk cId="2174935157" sldId="258"/>
        </pc:sldMkLst>
        <pc:spChg chg="add del mod">
          <ac:chgData name="Reema Hussain (2127235)" userId="897c8a8c-f922-45e3-b313-4296cc30fb87" providerId="ADAL" clId="{2D7F127B-0B42-6842-B0C6-DC9FB7FDB1ED}" dt="2023-02-14T00:03:23.772" v="16" actId="21"/>
          <ac:spMkLst>
            <pc:docMk/>
            <pc:sldMk cId="2174935157" sldId="258"/>
            <ac:spMk id="3" creationId="{7685AD26-41B7-B4A7-410C-C39320663AC8}"/>
          </ac:spMkLst>
        </pc:spChg>
        <pc:picChg chg="add del mod ord">
          <ac:chgData name="Reema Hussain (2127235)" userId="897c8a8c-f922-45e3-b313-4296cc30fb87" providerId="ADAL" clId="{2D7F127B-0B42-6842-B0C6-DC9FB7FDB1ED}" dt="2023-02-14T00:02:59.034" v="9" actId="931"/>
          <ac:picMkLst>
            <pc:docMk/>
            <pc:sldMk cId="2174935157" sldId="258"/>
            <ac:picMk id="4" creationId="{EC7A9176-84BD-05E8-C81E-7962F1BFD6F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AA6D0-21DB-8DA3-9DF9-EF8401A8AB2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565733-CF0F-49A1-5778-CAEB136DB3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6A65E85-18F3-7585-668B-0C8E3F6E6B91}"/>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5" name="Footer Placeholder 4">
            <a:extLst>
              <a:ext uri="{FF2B5EF4-FFF2-40B4-BE49-F238E27FC236}">
                <a16:creationId xmlns:a16="http://schemas.microsoft.com/office/drawing/2014/main" id="{608A8D56-A7D8-D1D7-90BF-220102BC55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96E9D-F044-EADB-D21E-CD2EF0224B2F}"/>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857389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0E894-95E6-546F-0EA8-E0739251C2B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7222B4-38FB-A2FD-36B8-DEDAB3171DC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219E33-62ED-223A-CF7C-B492243C776F}"/>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5" name="Footer Placeholder 4">
            <a:extLst>
              <a:ext uri="{FF2B5EF4-FFF2-40B4-BE49-F238E27FC236}">
                <a16:creationId xmlns:a16="http://schemas.microsoft.com/office/drawing/2014/main" id="{21E8405B-3997-BCA5-A4AA-B0F9AE6F27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532FCE-7FFD-6B80-3938-CFD8C868BDB0}"/>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2988772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F2B4A-5A40-C216-40CF-326371EB5D3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F24B86A-A8EB-45B8-40F4-E5243FFEE8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227AEF7-04E7-0799-40C4-DC91172E63BC}"/>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5" name="Footer Placeholder 4">
            <a:extLst>
              <a:ext uri="{FF2B5EF4-FFF2-40B4-BE49-F238E27FC236}">
                <a16:creationId xmlns:a16="http://schemas.microsoft.com/office/drawing/2014/main" id="{A4806DE8-BF95-4A3F-1892-B096019520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3A2A03-C64B-17D6-A607-373DB4C8E0B6}"/>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2078900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F20BE-434C-3EB8-AE3C-97272C74C2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56EC608-AB0E-6E16-3DB8-8C57BEAA7A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3D2590E-B334-6E89-A8B2-F6C183266D5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85DB980-4C9D-BD6C-9B5B-159291827FF6}"/>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6" name="Footer Placeholder 5">
            <a:extLst>
              <a:ext uri="{FF2B5EF4-FFF2-40B4-BE49-F238E27FC236}">
                <a16:creationId xmlns:a16="http://schemas.microsoft.com/office/drawing/2014/main" id="{05C0C641-0748-41A3-2B4F-213CC7D472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7788EA-4880-5550-999C-EFFCF2191239}"/>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4181899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18B2A-9A40-94D5-833A-5E320598A57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AE0C5B-02D2-2FD1-0599-B6F8EF0B00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1A1579-AB3D-A6DB-F366-D727740B39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C213691-B57F-5B6D-35BF-184B7836E2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24807B-E6B9-C580-B559-F56DDC19330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CA3A27D-8098-F4F7-A2C4-5C94D90298B9}"/>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8" name="Footer Placeholder 7">
            <a:extLst>
              <a:ext uri="{FF2B5EF4-FFF2-40B4-BE49-F238E27FC236}">
                <a16:creationId xmlns:a16="http://schemas.microsoft.com/office/drawing/2014/main" id="{D2DE384F-A5DF-2001-73B1-7345A682F1A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3179909-EBC2-A234-6C92-2D4055CF1957}"/>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345376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04CC9-C5FD-9531-CA24-5DD3B171E44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D46215-7FB9-D344-13BB-99AEE8210A77}"/>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4" name="Footer Placeholder 3">
            <a:extLst>
              <a:ext uri="{FF2B5EF4-FFF2-40B4-BE49-F238E27FC236}">
                <a16:creationId xmlns:a16="http://schemas.microsoft.com/office/drawing/2014/main" id="{4236A632-5070-B2ED-9505-F4E972CDFCE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9DD0F8-70D3-47C7-C577-EC8CC66E6247}"/>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1996092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B5E978-E865-FE6E-332C-0DCFC64567DA}"/>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3" name="Footer Placeholder 2">
            <a:extLst>
              <a:ext uri="{FF2B5EF4-FFF2-40B4-BE49-F238E27FC236}">
                <a16:creationId xmlns:a16="http://schemas.microsoft.com/office/drawing/2014/main" id="{792977AB-AB07-6D14-F02A-67A6E0347E9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BC74165-EEF2-2BCD-923B-142D8D7230A3}"/>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961069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389B-5203-1C5D-32C1-057661D867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3D90A3E-6537-FD7D-1262-4372DE7B54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C20961E-175A-FDA2-3BC2-9ADB955625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D7D27C5-2E5E-70F1-33D3-14C6F8A03911}"/>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6" name="Footer Placeholder 5">
            <a:extLst>
              <a:ext uri="{FF2B5EF4-FFF2-40B4-BE49-F238E27FC236}">
                <a16:creationId xmlns:a16="http://schemas.microsoft.com/office/drawing/2014/main" id="{92174BC8-6FD1-95CB-20F3-7E80E1DF3F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1D0F42-CA36-5027-1729-F5C223AB8104}"/>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3511874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958CA-B28A-BC53-CAF9-A9A8AEEA44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C737DDE-EF07-EECD-FA76-2885CA71F5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ED35DF3-87EF-CF54-D110-EBF8EAAD56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11B8BF-FD8E-0F57-CA4E-4BFBDB885095}"/>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6" name="Footer Placeholder 5">
            <a:extLst>
              <a:ext uri="{FF2B5EF4-FFF2-40B4-BE49-F238E27FC236}">
                <a16:creationId xmlns:a16="http://schemas.microsoft.com/office/drawing/2014/main" id="{A1F2B833-3E48-7E08-9E2B-7E5E376981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C05401-D1C2-2955-21C6-1427CAFD506B}"/>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38246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C2EBA-4B40-607F-0783-EBDCD2F0950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EF9DA6-2DBE-62C3-289D-12470B84F4C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6C3AA6-733A-4BC8-5A8D-94A31E26481B}"/>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5" name="Footer Placeholder 4">
            <a:extLst>
              <a:ext uri="{FF2B5EF4-FFF2-40B4-BE49-F238E27FC236}">
                <a16:creationId xmlns:a16="http://schemas.microsoft.com/office/drawing/2014/main" id="{C00EE9DD-48AE-CAC7-B430-0B360511F2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79C785-6BF4-DFBD-4283-DE55147AFE72}"/>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3002729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5AE686-2DD9-EEDC-3F1C-79A148A0EF9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9DF032-159F-8C28-E149-DF6CC83B71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D1A70F-4A07-16AE-6331-D1417A7F51D2}"/>
              </a:ext>
            </a:extLst>
          </p:cNvPr>
          <p:cNvSpPr>
            <a:spLocks noGrp="1"/>
          </p:cNvSpPr>
          <p:nvPr>
            <p:ph type="dt" sz="half" idx="10"/>
          </p:nvPr>
        </p:nvSpPr>
        <p:spPr/>
        <p:txBody>
          <a:bodyPr/>
          <a:lstStyle/>
          <a:p>
            <a:fld id="{EBF8E933-56AE-EE42-AB8B-87211E0F8B32}" type="datetimeFigureOut">
              <a:rPr lang="en-US" smtClean="0"/>
              <a:t>2/19/23</a:t>
            </a:fld>
            <a:endParaRPr lang="en-US"/>
          </a:p>
        </p:txBody>
      </p:sp>
      <p:sp>
        <p:nvSpPr>
          <p:cNvPr id="5" name="Footer Placeholder 4">
            <a:extLst>
              <a:ext uri="{FF2B5EF4-FFF2-40B4-BE49-F238E27FC236}">
                <a16:creationId xmlns:a16="http://schemas.microsoft.com/office/drawing/2014/main" id="{4CC12B93-BCB5-122E-7B6E-9A83272775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DD150E-7F70-E2BB-12A9-7F0F53C984C6}"/>
              </a:ext>
            </a:extLst>
          </p:cNvPr>
          <p:cNvSpPr>
            <a:spLocks noGrp="1"/>
          </p:cNvSpPr>
          <p:nvPr>
            <p:ph type="sldNum" sz="quarter" idx="12"/>
          </p:nvPr>
        </p:nvSpPr>
        <p:spPr/>
        <p:txBody>
          <a:bodyPr/>
          <a:lstStyle/>
          <a:p>
            <a:fld id="{501957AA-8EE4-FF46-9801-70D33C86B4C6}" type="slidenum">
              <a:rPr lang="en-US" smtClean="0"/>
              <a:t>‹#›</a:t>
            </a:fld>
            <a:endParaRPr lang="en-US"/>
          </a:p>
        </p:txBody>
      </p:sp>
    </p:spTree>
    <p:extLst>
      <p:ext uri="{BB962C8B-B14F-4D97-AF65-F5344CB8AC3E}">
        <p14:creationId xmlns:p14="http://schemas.microsoft.com/office/powerpoint/2010/main" val="1929417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E4D5E4-BD2A-7E65-CBF8-DF33ADEA1C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51FCFC-3BC1-8907-4BF1-BC7A7DF59A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A1F986-32ED-491B-780B-7E3513379B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F8E933-56AE-EE42-AB8B-87211E0F8B32}" type="datetimeFigureOut">
              <a:rPr lang="en-US" smtClean="0"/>
              <a:t>2/19/23</a:t>
            </a:fld>
            <a:endParaRPr lang="en-US"/>
          </a:p>
        </p:txBody>
      </p:sp>
      <p:sp>
        <p:nvSpPr>
          <p:cNvPr id="5" name="Footer Placeholder 4">
            <a:extLst>
              <a:ext uri="{FF2B5EF4-FFF2-40B4-BE49-F238E27FC236}">
                <a16:creationId xmlns:a16="http://schemas.microsoft.com/office/drawing/2014/main" id="{D272732D-0D67-232A-59B8-A9A82AB182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51C6CB-A1BF-372B-4494-3F01D93A9E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1957AA-8EE4-FF46-9801-70D33C86B4C6}" type="slidenum">
              <a:rPr lang="en-US" smtClean="0"/>
              <a:t>‹#›</a:t>
            </a:fld>
            <a:endParaRPr lang="en-US"/>
          </a:p>
        </p:txBody>
      </p:sp>
    </p:spTree>
    <p:extLst>
      <p:ext uri="{BB962C8B-B14F-4D97-AF65-F5344CB8AC3E}">
        <p14:creationId xmlns:p14="http://schemas.microsoft.com/office/powerpoint/2010/main" val="796186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AFE160B-D5BC-87D9-BF88-9A8364C91A7C}"/>
              </a:ext>
            </a:extLst>
          </p:cNvPr>
          <p:cNvSpPr txBox="1"/>
          <p:nvPr/>
        </p:nvSpPr>
        <p:spPr>
          <a:xfrm>
            <a:off x="2163824" y="1305341"/>
            <a:ext cx="7864351" cy="4247317"/>
          </a:xfrm>
          <a:prstGeom prst="rect">
            <a:avLst/>
          </a:prstGeom>
          <a:noFill/>
        </p:spPr>
        <p:txBody>
          <a:bodyPr wrap="square" rtlCol="0">
            <a:spAutoFit/>
          </a:bodyPr>
          <a:lstStyle/>
          <a:p>
            <a:pPr algn="ctr"/>
            <a:r>
              <a:rPr lang="en-GB" sz="2700" b="1" dirty="0">
                <a:ln w="22225">
                  <a:solidFill>
                    <a:schemeClr val="accent2"/>
                  </a:solidFill>
                  <a:prstDash val="solid"/>
                </a:ln>
                <a:solidFill>
                  <a:schemeClr val="accent2">
                    <a:lumMod val="40000"/>
                    <a:lumOff val="60000"/>
                  </a:schemeClr>
                </a:solidFill>
                <a:latin typeface="Arial" panose="020B0604020202020204" pitchFamily="34" charset="0"/>
                <a:ea typeface="Times New Roman" panose="020F0502020204030204" pitchFamily="34" charset="0"/>
                <a:cs typeface="Arial" panose="020B0604020202020204" pitchFamily="34" charset="0"/>
              </a:rPr>
              <a:t>Student</a:t>
            </a:r>
            <a:r>
              <a:rPr lang="en-GB" sz="2700" b="1" dirty="0">
                <a:latin typeface="Arial" panose="020B0604020202020204" pitchFamily="34" charset="0"/>
                <a:ea typeface="Times New Roman" panose="020F0502020204030204" pitchFamily="34" charset="0"/>
                <a:cs typeface="Arial" panose="020B0604020202020204" pitchFamily="34" charset="0"/>
              </a:rPr>
              <a:t> </a:t>
            </a:r>
            <a:r>
              <a:rPr lang="en-GB" sz="2700" b="1" dirty="0">
                <a:ln w="22225">
                  <a:solidFill>
                    <a:schemeClr val="accent2"/>
                  </a:solidFill>
                  <a:prstDash val="solid"/>
                </a:ln>
                <a:solidFill>
                  <a:schemeClr val="accent2">
                    <a:lumMod val="40000"/>
                    <a:lumOff val="60000"/>
                  </a:schemeClr>
                </a:solidFill>
                <a:latin typeface="Arial" panose="020B0604020202020204" pitchFamily="34" charset="0"/>
                <a:ea typeface="Times New Roman" panose="020F0502020204030204" pitchFamily="34" charset="0"/>
                <a:cs typeface="Arial" panose="020B0604020202020204" pitchFamily="34" charset="0"/>
              </a:rPr>
              <a:t>Name:</a:t>
            </a:r>
            <a:r>
              <a:rPr lang="en-GB" sz="2700" dirty="0">
                <a:latin typeface="Arial" panose="020B0604020202020204" pitchFamily="34" charset="0"/>
                <a:ea typeface="Times New Roman" panose="020F0502020204030204" pitchFamily="34" charset="0"/>
                <a:cs typeface="Arial" panose="020B0604020202020204" pitchFamily="34" charset="0"/>
              </a:rPr>
              <a:t> </a:t>
            </a:r>
          </a:p>
          <a:p>
            <a:pPr algn="ctr"/>
            <a:r>
              <a:rPr lang="en-GB" sz="2700" dirty="0">
                <a:latin typeface="Arial" panose="020B0604020202020204" pitchFamily="34" charset="0"/>
                <a:ea typeface="Times New Roman" panose="020F0502020204030204" pitchFamily="34" charset="0"/>
                <a:cs typeface="Arial" panose="020B0604020202020204" pitchFamily="34" charset="0"/>
              </a:rPr>
              <a:t>Reema</a:t>
            </a:r>
            <a:r>
              <a:rPr lang="en-GB" sz="2700" dirty="0">
                <a:effectLst/>
                <a:latin typeface="Arial" panose="020B0604020202020204" pitchFamily="34" charset="0"/>
                <a:ea typeface="Times New Roman" panose="020F0502020204030204" pitchFamily="34" charset="0"/>
                <a:cs typeface="Arial" panose="020B0604020202020204" pitchFamily="34" charset="0"/>
              </a:rPr>
              <a:t> Hussain - 2127235</a:t>
            </a:r>
          </a:p>
          <a:p>
            <a:pPr algn="ctr"/>
            <a:r>
              <a:rPr lang="en-GB" sz="2700" dirty="0">
                <a:effectLst/>
                <a:latin typeface="Arial" panose="020B0604020202020204" pitchFamily="34" charset="0"/>
                <a:ea typeface="Times New Roman" panose="020F0502020204030204" pitchFamily="34" charset="0"/>
                <a:cs typeface="Arial" panose="020B0604020202020204" pitchFamily="34" charset="0"/>
              </a:rPr>
              <a:t>                                </a:t>
            </a:r>
          </a:p>
          <a:p>
            <a:pPr algn="ctr"/>
            <a:r>
              <a:rPr lang="en-GB" sz="2700" b="1" dirty="0">
                <a:ln w="22225">
                  <a:solidFill>
                    <a:schemeClr val="accent2"/>
                  </a:solidFill>
                  <a:prstDash val="solid"/>
                </a:ln>
                <a:solidFill>
                  <a:schemeClr val="accent2">
                    <a:lumMod val="40000"/>
                    <a:lumOff val="60000"/>
                  </a:schemeClr>
                </a:solidFill>
                <a:latin typeface="Arial" panose="020B0604020202020204" pitchFamily="34" charset="0"/>
                <a:ea typeface="Times New Roman" panose="020F0502020204030204" pitchFamily="34" charset="0"/>
                <a:cs typeface="Arial" panose="020B0604020202020204" pitchFamily="34" charset="0"/>
              </a:rPr>
              <a:t>Module:</a:t>
            </a:r>
            <a:r>
              <a:rPr lang="en-GB" sz="2700" dirty="0">
                <a:latin typeface="Arial" panose="020B0604020202020204" pitchFamily="34" charset="0"/>
                <a:ea typeface="Times New Roman" panose="020F0502020204030204" pitchFamily="34" charset="0"/>
                <a:cs typeface="Arial" panose="020B0604020202020204" pitchFamily="34" charset="0"/>
              </a:rPr>
              <a:t> </a:t>
            </a:r>
          </a:p>
          <a:p>
            <a:pPr algn="ctr"/>
            <a:r>
              <a:rPr lang="en-GB" sz="2700" dirty="0">
                <a:latin typeface="Arial" panose="020B0604020202020204" pitchFamily="34" charset="0"/>
                <a:ea typeface="Times New Roman" panose="020F0502020204030204" pitchFamily="34" charset="0"/>
                <a:cs typeface="Arial" panose="020B0604020202020204" pitchFamily="34" charset="0"/>
              </a:rPr>
              <a:t>Psychology</a:t>
            </a:r>
            <a:r>
              <a:rPr lang="en-GB" sz="2700" dirty="0">
                <a:effectLst/>
                <a:latin typeface="Arial" panose="020B0604020202020204" pitchFamily="34" charset="0"/>
                <a:ea typeface="Times New Roman" panose="020F0502020204030204" pitchFamily="34" charset="0"/>
                <a:cs typeface="Arial" panose="020B0604020202020204" pitchFamily="34" charset="0"/>
              </a:rPr>
              <a:t> In Health And Social Care</a:t>
            </a:r>
          </a:p>
          <a:p>
            <a:pPr algn="ctr"/>
            <a:r>
              <a:rPr lang="en-GB" sz="2700" b="1" dirty="0">
                <a:ln w="22225">
                  <a:solidFill>
                    <a:schemeClr val="accent2"/>
                  </a:solidFill>
                  <a:prstDash val="solid"/>
                </a:ln>
                <a:solidFill>
                  <a:schemeClr val="accent2">
                    <a:lumMod val="40000"/>
                    <a:lumOff val="60000"/>
                  </a:schemeClr>
                </a:solidFill>
                <a:latin typeface="Arial" panose="020B0604020202020204" pitchFamily="34" charset="0"/>
                <a:ea typeface="Times New Roman" panose="020F0502020204030204" pitchFamily="34" charset="0"/>
                <a:cs typeface="Arial" panose="020B0604020202020204" pitchFamily="34" charset="0"/>
              </a:rPr>
              <a:t>Module</a:t>
            </a:r>
            <a:r>
              <a:rPr lang="en-GB" sz="27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ea typeface="Times New Roman" panose="020F0502020204030204" pitchFamily="34" charset="0"/>
                <a:cs typeface="Arial" panose="020B0604020202020204" pitchFamily="34" charset="0"/>
              </a:rPr>
              <a:t> </a:t>
            </a:r>
            <a:r>
              <a:rPr lang="en-GB" sz="2700" b="1" dirty="0">
                <a:ln w="22225">
                  <a:solidFill>
                    <a:schemeClr val="accent2"/>
                  </a:solidFill>
                  <a:prstDash val="solid"/>
                </a:ln>
                <a:solidFill>
                  <a:schemeClr val="accent2">
                    <a:lumMod val="40000"/>
                    <a:lumOff val="60000"/>
                  </a:schemeClr>
                </a:solidFill>
                <a:latin typeface="Arial" panose="020B0604020202020204" pitchFamily="34" charset="0"/>
                <a:ea typeface="Times New Roman" panose="020F0502020204030204" pitchFamily="34" charset="0"/>
                <a:cs typeface="Arial" panose="020B0604020202020204" pitchFamily="34" charset="0"/>
              </a:rPr>
              <a:t>Code:</a:t>
            </a:r>
            <a:r>
              <a:rPr lang="en-GB" sz="2700" dirty="0">
                <a:effectLst/>
                <a:latin typeface="Arial" panose="020B0604020202020204" pitchFamily="34" charset="0"/>
                <a:ea typeface="Times New Roman" panose="020F0502020204030204" pitchFamily="34" charset="0"/>
                <a:cs typeface="Arial" panose="020B0604020202020204" pitchFamily="34" charset="0"/>
              </a:rPr>
              <a:t> </a:t>
            </a:r>
          </a:p>
          <a:p>
            <a:pPr algn="ctr"/>
            <a:r>
              <a:rPr lang="en-GB" sz="2700" dirty="0">
                <a:effectLst/>
                <a:latin typeface="Arial" panose="020B0604020202020204" pitchFamily="34" charset="0"/>
                <a:ea typeface="Times New Roman" panose="020F0502020204030204" pitchFamily="34" charset="0"/>
                <a:cs typeface="Arial" panose="020B0604020202020204" pitchFamily="34" charset="0"/>
              </a:rPr>
              <a:t>LCHS4006_BIRM</a:t>
            </a:r>
          </a:p>
          <a:p>
            <a:pPr algn="ctr"/>
            <a:endParaRPr lang="en-GB" sz="2700" dirty="0">
              <a:effectLst/>
              <a:latin typeface="Arial" panose="020B0604020202020204" pitchFamily="34" charset="0"/>
              <a:ea typeface="Times New Roman" panose="020F0502020204030204" pitchFamily="34" charset="0"/>
              <a:cs typeface="Arial" panose="020B0604020202020204" pitchFamily="34" charset="0"/>
            </a:endParaRPr>
          </a:p>
          <a:p>
            <a:pPr algn="ctr"/>
            <a:r>
              <a:rPr lang="en-GB" sz="2700" b="1" dirty="0">
                <a:ln w="22225">
                  <a:solidFill>
                    <a:schemeClr val="accent2"/>
                  </a:solidFill>
                  <a:prstDash val="solid"/>
                </a:ln>
                <a:solidFill>
                  <a:schemeClr val="accent2">
                    <a:lumMod val="40000"/>
                    <a:lumOff val="60000"/>
                  </a:schemeClr>
                </a:solidFill>
                <a:latin typeface="Arial" panose="020B0604020202020204" pitchFamily="34" charset="0"/>
                <a:ea typeface="Times New Roman" panose="020F0502020204030204" pitchFamily="34" charset="0"/>
                <a:cs typeface="Arial" panose="020B0604020202020204" pitchFamily="34" charset="0"/>
              </a:rPr>
              <a:t>Lecturer</a:t>
            </a:r>
            <a:r>
              <a:rPr lang="en-GB" sz="27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ea typeface="Times New Roman" panose="020F0502020204030204" pitchFamily="34" charset="0"/>
                <a:cs typeface="Arial" panose="020B0604020202020204" pitchFamily="34" charset="0"/>
              </a:rPr>
              <a:t> </a:t>
            </a:r>
            <a:r>
              <a:rPr lang="en-GB" sz="2700" b="1" dirty="0">
                <a:ln w="22225">
                  <a:solidFill>
                    <a:schemeClr val="accent2"/>
                  </a:solidFill>
                  <a:prstDash val="solid"/>
                </a:ln>
                <a:solidFill>
                  <a:schemeClr val="accent2">
                    <a:lumMod val="40000"/>
                    <a:lumOff val="60000"/>
                  </a:schemeClr>
                </a:solidFill>
                <a:latin typeface="Arial" panose="020B0604020202020204" pitchFamily="34" charset="0"/>
                <a:ea typeface="Times New Roman" panose="020F0502020204030204" pitchFamily="34" charset="0"/>
                <a:cs typeface="Arial" panose="020B0604020202020204" pitchFamily="34" charset="0"/>
              </a:rPr>
              <a:t>Name:</a:t>
            </a:r>
            <a:r>
              <a:rPr lang="en-GB" sz="2700" dirty="0">
                <a:effectLst/>
                <a:latin typeface="Arial" panose="020B0604020202020204" pitchFamily="34" charset="0"/>
                <a:ea typeface="Times New Roman" panose="020F0502020204030204" pitchFamily="34" charset="0"/>
                <a:cs typeface="Arial" panose="020B0604020202020204" pitchFamily="34" charset="0"/>
              </a:rPr>
              <a:t> </a:t>
            </a:r>
          </a:p>
          <a:p>
            <a:pPr algn="ctr"/>
            <a:r>
              <a:rPr lang="en-GB" sz="2700" dirty="0">
                <a:effectLst/>
                <a:latin typeface="Arial" panose="020B0604020202020204" pitchFamily="34" charset="0"/>
                <a:ea typeface="Times New Roman" panose="020F0502020204030204" pitchFamily="34" charset="0"/>
                <a:cs typeface="Arial" panose="020B0604020202020204" pitchFamily="34" charset="0"/>
              </a:rPr>
              <a:t>Joanne Davies </a:t>
            </a:r>
            <a:endParaRPr lang="en-US" sz="2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2298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CDF91B-9B58-54BA-7618-B42F24607B92}"/>
              </a:ext>
            </a:extLst>
          </p:cNvPr>
          <p:cNvSpPr>
            <a:spLocks noGrp="1"/>
          </p:cNvSpPr>
          <p:nvPr>
            <p:ph type="title"/>
          </p:nvPr>
        </p:nvSpPr>
        <p:spPr>
          <a:xfrm>
            <a:off x="1137034" y="609597"/>
            <a:ext cx="9392421" cy="1330841"/>
          </a:xfrm>
        </p:spPr>
        <p:txBody>
          <a:bodyPr>
            <a:normAutofit/>
            <a:scene3d>
              <a:camera prst="orthographicFront"/>
              <a:lightRig rig="harsh" dir="t"/>
            </a:scene3d>
            <a:sp3d extrusionH="57150" prstMaterial="matte">
              <a:bevelT w="63500" h="12700" prst="angle"/>
              <a:contourClr>
                <a:schemeClr val="bg1">
                  <a:lumMod val="65000"/>
                </a:schemeClr>
              </a:contourClr>
            </a:sp3d>
          </a:bodyPr>
          <a:lstStyle/>
          <a:p>
            <a:r>
              <a:rPr lang="en-GB" sz="4800" dirty="0">
                <a:ln w="0"/>
                <a:solidFill>
                  <a:srgbClr val="BE3300"/>
                </a:solidFill>
                <a:effectLst>
                  <a:reflection blurRad="6350" stA="53000" endA="300" endPos="35500" dir="5400000" sy="-90000" algn="bl" rotWithShape="0"/>
                </a:effectLst>
                <a:latin typeface="Arial" panose="020B0604020202020204" pitchFamily="34" charset="0"/>
                <a:cs typeface="Arial" panose="020B0604020202020204" pitchFamily="34" charset="0"/>
              </a:rPr>
              <a:t>Introduction</a:t>
            </a:r>
            <a:endParaRPr lang="en-US" sz="4800" b="1" dirty="0">
              <a:ln/>
              <a:solidFill>
                <a:srgbClr val="BE33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258E00-8294-FA64-1277-E14621252D87}"/>
              </a:ext>
            </a:extLst>
          </p:cNvPr>
          <p:cNvSpPr>
            <a:spLocks noGrp="1"/>
          </p:cNvSpPr>
          <p:nvPr>
            <p:ph idx="1"/>
          </p:nvPr>
        </p:nvSpPr>
        <p:spPr>
          <a:xfrm>
            <a:off x="568517" y="2487664"/>
            <a:ext cx="4254364" cy="2308501"/>
          </a:xfrm>
        </p:spPr>
        <p:txBody>
          <a:bodyPr>
            <a:noAutofit/>
          </a:bodyPr>
          <a:lstStyle/>
          <a:p>
            <a:pPr marL="0" indent="0">
              <a:buNone/>
            </a:pPr>
            <a:r>
              <a:rPr lang="en-GB" sz="2100" dirty="0">
                <a:latin typeface="Arial" panose="020B0604020202020204" pitchFamily="34" charset="0"/>
                <a:cs typeface="Arial" panose="020B0604020202020204" pitchFamily="34" charset="0"/>
              </a:rPr>
              <a:t>This presentation will be describing two creche activities for children aged between 1-2 years old and how these two activities benefit a child’s development. This presentation will also be explaining the psychological theory about each activity and what Jean Piagets Theory was on the sensorimotor stage of a child’s development.</a:t>
            </a:r>
            <a:endParaRPr lang="en-US" sz="2100"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90AD91A1-3BC1-EA07-054F-9A9CAF47F1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1398" y="3363322"/>
            <a:ext cx="5844578" cy="206183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60908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96B8A-63B0-0AD2-1EE2-EEF2944C98BF}"/>
              </a:ext>
            </a:extLst>
          </p:cNvPr>
          <p:cNvSpPr>
            <a:spLocks noGrp="1"/>
          </p:cNvSpPr>
          <p:nvPr>
            <p:ph type="title"/>
          </p:nvPr>
        </p:nvSpPr>
        <p:spPr>
          <a:xfrm>
            <a:off x="568062" y="381575"/>
            <a:ext cx="10515600" cy="1325563"/>
          </a:xfrm>
        </p:spPr>
        <p:txBody>
          <a:bodyPr/>
          <a:lstStyle/>
          <a:p>
            <a:r>
              <a:rPr lang="en-GB" b="1" dirty="0">
                <a:ln w="0"/>
                <a:solidFill>
                  <a:schemeClr val="accent6">
                    <a:lumMod val="75000"/>
                  </a:schemeClr>
                </a:solidFill>
                <a:effectLst>
                  <a:reflection blurRad="6350" stA="53000" endA="300" endPos="35500" dir="5400000" sy="-90000" algn="bl" rotWithShape="0"/>
                </a:effectLst>
              </a:rPr>
              <a:t>Jean Piaget’s Theory On</a:t>
            </a:r>
            <a:br>
              <a:rPr lang="en-GB" b="1" dirty="0">
                <a:ln w="0"/>
                <a:solidFill>
                  <a:schemeClr val="accent6">
                    <a:lumMod val="75000"/>
                  </a:schemeClr>
                </a:solidFill>
                <a:effectLst>
                  <a:reflection blurRad="6350" stA="53000" endA="300" endPos="35500" dir="5400000" sy="-90000" algn="bl" rotWithShape="0"/>
                </a:effectLst>
              </a:rPr>
            </a:br>
            <a:r>
              <a:rPr lang="en-GB" b="1" dirty="0">
                <a:ln w="0"/>
                <a:solidFill>
                  <a:schemeClr val="accent6">
                    <a:lumMod val="75000"/>
                  </a:schemeClr>
                </a:solidFill>
                <a:effectLst>
                  <a:reflection blurRad="6350" stA="53000" endA="300" endPos="35500" dir="5400000" sy="-90000" algn="bl" rotWithShape="0"/>
                </a:effectLst>
              </a:rPr>
              <a:t>Picture Books</a:t>
            </a:r>
            <a:endParaRPr lang="en-US" b="1" dirty="0">
              <a:solidFill>
                <a:schemeClr val="accent6">
                  <a:lumMod val="75000"/>
                </a:schemeClr>
              </a:solidFill>
            </a:endParaRPr>
          </a:p>
        </p:txBody>
      </p:sp>
      <p:sp>
        <p:nvSpPr>
          <p:cNvPr id="4" name="TextBox 3">
            <a:extLst>
              <a:ext uri="{FF2B5EF4-FFF2-40B4-BE49-F238E27FC236}">
                <a16:creationId xmlns:a16="http://schemas.microsoft.com/office/drawing/2014/main" id="{71C3946C-E40A-7F4A-1218-6A38802E0641}"/>
              </a:ext>
            </a:extLst>
          </p:cNvPr>
          <p:cNvSpPr txBox="1"/>
          <p:nvPr/>
        </p:nvSpPr>
        <p:spPr>
          <a:xfrm>
            <a:off x="568062" y="1842872"/>
            <a:ext cx="4640847" cy="4801314"/>
          </a:xfrm>
          <a:prstGeom prst="rect">
            <a:avLst/>
          </a:prstGeom>
          <a:noFill/>
        </p:spPr>
        <p:txBody>
          <a:bodyPr wrap="square" rtlCol="0">
            <a:spAutoFit/>
          </a:bodyPr>
          <a:lstStyle/>
          <a:p>
            <a:pPr algn="l"/>
            <a:r>
              <a:rPr lang="en-GB" dirty="0">
                <a:latin typeface="Arial" panose="020B0604020202020204" pitchFamily="34" charset="0"/>
                <a:cs typeface="Arial" panose="020B0604020202020204" pitchFamily="34" charset="0"/>
              </a:rPr>
              <a:t>Piagets development theory on the sensorimotor stage is typically the first two years of a child’s life.</a:t>
            </a:r>
          </a:p>
          <a:p>
            <a:pPr algn="l"/>
            <a:r>
              <a:rPr lang="en-GB" dirty="0">
                <a:latin typeface="Arial" panose="020B0604020202020204" pitchFamily="34" charset="0"/>
                <a:cs typeface="Arial" panose="020B0604020202020204" pitchFamily="34" charset="0"/>
              </a:rPr>
              <a:t>This is when the child starts to use there senses to discover and learn the difference between themselves and everything around them.</a:t>
            </a:r>
            <a:r>
              <a:rPr lang="en-GB" dirty="0">
                <a:solidFill>
                  <a:srgbClr val="900000"/>
                </a:solidFill>
                <a:latin typeface="Arial" panose="020B0604020202020204" pitchFamily="34" charset="0"/>
                <a:cs typeface="Arial" panose="020B0604020202020204" pitchFamily="34" charset="0"/>
              </a:rPr>
              <a:t> </a:t>
            </a:r>
            <a:r>
              <a:rPr lang="en-GB" b="1" dirty="0">
                <a:solidFill>
                  <a:schemeClr val="accent6">
                    <a:lumMod val="75000"/>
                  </a:schemeClr>
                </a:solidFill>
                <a:latin typeface="Arial" panose="020B0604020202020204" pitchFamily="34" charset="0"/>
                <a:cs typeface="Arial" panose="020B0604020202020204" pitchFamily="34" charset="0"/>
              </a:rPr>
              <a:t>(Hogan, n.d.)</a:t>
            </a:r>
          </a:p>
          <a:p>
            <a:pPr algn="l"/>
            <a:endParaRPr lang="en-GB" dirty="0">
              <a:latin typeface="Arial" panose="020B0604020202020204" pitchFamily="34" charset="0"/>
              <a:cs typeface="Arial" panose="020B0604020202020204" pitchFamily="34" charset="0"/>
            </a:endParaRPr>
          </a:p>
          <a:p>
            <a:pPr algn="l"/>
            <a:r>
              <a:rPr lang="en-GB" dirty="0">
                <a:latin typeface="Arial" panose="020B0604020202020204" pitchFamily="34" charset="0"/>
                <a:cs typeface="Arial" panose="020B0604020202020204" pitchFamily="34" charset="0"/>
              </a:rPr>
              <a:t>In the sensorimotor stage you can help children read books where they can see, hear and feel. </a:t>
            </a:r>
          </a:p>
          <a:p>
            <a:pPr algn="l"/>
            <a:r>
              <a:rPr lang="en-GB" dirty="0">
                <a:latin typeface="Arial" panose="020B0604020202020204" pitchFamily="34" charset="0"/>
                <a:cs typeface="Arial" panose="020B0604020202020204" pitchFamily="34" charset="0"/>
              </a:rPr>
              <a:t>This would promote brain development, emotions and imagination it also helps your child to get to know different sounds, words and language. </a:t>
            </a:r>
          </a:p>
          <a:p>
            <a:pPr algn="l"/>
            <a:r>
              <a:rPr lang="en-GB" b="1" dirty="0">
                <a:solidFill>
                  <a:schemeClr val="accent6">
                    <a:lumMod val="75000"/>
                  </a:schemeClr>
                </a:solidFill>
                <a:latin typeface="Arial" panose="020B0604020202020204" pitchFamily="34" charset="0"/>
                <a:cs typeface="Arial" panose="020B0604020202020204" pitchFamily="34" charset="0"/>
              </a:rPr>
              <a:t>(Raising Children Network, 2020)</a:t>
            </a:r>
          </a:p>
          <a:p>
            <a:pPr algn="l"/>
            <a:endParaRPr lang="en-US" dirty="0"/>
          </a:p>
        </p:txBody>
      </p:sp>
      <p:pic>
        <p:nvPicPr>
          <p:cNvPr id="3" name="Picture 4">
            <a:extLst>
              <a:ext uri="{FF2B5EF4-FFF2-40B4-BE49-F238E27FC236}">
                <a16:creationId xmlns:a16="http://schemas.microsoft.com/office/drawing/2014/main" id="{9F989786-1122-8D9E-CEE8-B2B22D7392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70726" y="852992"/>
            <a:ext cx="5916258" cy="3806929"/>
          </a:xfrm>
          <a:prstGeom prst="rect">
            <a:avLst/>
          </a:prstGeom>
        </p:spPr>
      </p:pic>
      <p:sp>
        <p:nvSpPr>
          <p:cNvPr id="5" name="TextBox 4">
            <a:extLst>
              <a:ext uri="{FF2B5EF4-FFF2-40B4-BE49-F238E27FC236}">
                <a16:creationId xmlns:a16="http://schemas.microsoft.com/office/drawing/2014/main" id="{8E3E7C41-2FF3-1C5E-85FC-972965EBCE09}"/>
              </a:ext>
            </a:extLst>
          </p:cNvPr>
          <p:cNvSpPr txBox="1"/>
          <p:nvPr/>
        </p:nvSpPr>
        <p:spPr>
          <a:xfrm>
            <a:off x="8086096" y="4843787"/>
            <a:ext cx="3116115" cy="369332"/>
          </a:xfrm>
          <a:prstGeom prst="rect">
            <a:avLst/>
          </a:prstGeom>
          <a:noFill/>
        </p:spPr>
        <p:txBody>
          <a:bodyPr wrap="square" rtlCol="0">
            <a:spAutoFit/>
          </a:bodyPr>
          <a:lstStyle/>
          <a:p>
            <a:pPr algn="l"/>
            <a:r>
              <a:rPr lang="en-GB" b="1" i="0" u="none" strike="noStrike" dirty="0">
                <a:solidFill>
                  <a:schemeClr val="accent6">
                    <a:lumMod val="75000"/>
                  </a:schemeClr>
                </a:solidFill>
                <a:effectLst/>
                <a:latin typeface="Roboto" panose="020F0502020204030204" pitchFamily="34" charset="0"/>
              </a:rPr>
              <a:t>(Scott County, Iowa, 2021)</a:t>
            </a:r>
            <a:endParaRPr lang="en-US" b="1" dirty="0">
              <a:solidFill>
                <a:schemeClr val="accent6">
                  <a:lumMod val="75000"/>
                </a:schemeClr>
              </a:solidFill>
            </a:endParaRPr>
          </a:p>
        </p:txBody>
      </p:sp>
    </p:spTree>
    <p:extLst>
      <p:ext uri="{BB962C8B-B14F-4D97-AF65-F5344CB8AC3E}">
        <p14:creationId xmlns:p14="http://schemas.microsoft.com/office/powerpoint/2010/main" val="2174935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F748F-6837-60F5-01B6-1DD5382F58B8}"/>
              </a:ext>
            </a:extLst>
          </p:cNvPr>
          <p:cNvSpPr>
            <a:spLocks noGrp="1"/>
          </p:cNvSpPr>
          <p:nvPr>
            <p:ph type="title"/>
          </p:nvPr>
        </p:nvSpPr>
        <p:spPr>
          <a:xfrm>
            <a:off x="572493" y="238539"/>
            <a:ext cx="11047013" cy="1434415"/>
          </a:xfrm>
        </p:spPr>
        <p:txBody>
          <a:bodyPr anchor="b">
            <a:normAutofit/>
          </a:bodyPr>
          <a:lstStyle/>
          <a:p>
            <a:r>
              <a:rPr lang="en-GB" sz="4600" b="1" dirty="0">
                <a:ln w="0"/>
                <a:solidFill>
                  <a:srgbClr val="BE3300"/>
                </a:solidFill>
                <a:effectLst>
                  <a:reflection blurRad="6350" stA="53000" endA="300" endPos="35500" dir="5400000" sy="-90000" algn="bl" rotWithShape="0"/>
                </a:effectLst>
              </a:rPr>
              <a:t>Psychological Theory On </a:t>
            </a:r>
            <a:br>
              <a:rPr lang="en-GB" sz="4600" b="1" dirty="0">
                <a:ln w="0"/>
                <a:solidFill>
                  <a:srgbClr val="BE3300"/>
                </a:solidFill>
                <a:effectLst>
                  <a:reflection blurRad="6350" stA="53000" endA="300" endPos="35500" dir="5400000" sy="-90000" algn="bl" rotWithShape="0"/>
                </a:effectLst>
              </a:rPr>
            </a:br>
            <a:r>
              <a:rPr lang="en-GB" sz="4600" b="1" dirty="0">
                <a:ln w="0"/>
                <a:solidFill>
                  <a:srgbClr val="BE3300"/>
                </a:solidFill>
                <a:effectLst>
                  <a:reflection blurRad="6350" stA="53000" endA="300" endPos="35500" dir="5400000" sy="-90000" algn="bl" rotWithShape="0"/>
                </a:effectLst>
              </a:rPr>
              <a:t>Picture Books </a:t>
            </a:r>
            <a:endParaRPr lang="en-US" sz="4600" b="1" dirty="0">
              <a:ln w="0"/>
              <a:solidFill>
                <a:srgbClr val="BE3300"/>
              </a:solidFill>
              <a:effectLst>
                <a:reflection blurRad="6350" stA="53000" endA="300" endPos="35500" dir="5400000" sy="-90000" algn="bl" rotWithShape="0"/>
              </a:effectLst>
            </a:endParaRPr>
          </a:p>
        </p:txBody>
      </p:sp>
      <p:sp>
        <p:nvSpPr>
          <p:cNvPr id="11"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02EE613-B525-0120-32E6-8CDA89361126}"/>
              </a:ext>
            </a:extLst>
          </p:cNvPr>
          <p:cNvPicPr>
            <a:picLocks noChangeAspect="1"/>
          </p:cNvPicPr>
          <p:nvPr/>
        </p:nvPicPr>
        <p:blipFill rotWithShape="1">
          <a:blip r:embed="rId2">
            <a:extLst>
              <a:ext uri="{28A0092B-C50C-407E-A947-70E740481C1C}">
                <a14:useLocalDpi xmlns:a14="http://schemas.microsoft.com/office/drawing/2010/main" val="0"/>
              </a:ext>
            </a:extLst>
          </a:blip>
          <a:srcRect l="2708" r="6803"/>
          <a:stretch/>
        </p:blipFill>
        <p:spPr>
          <a:xfrm>
            <a:off x="1369835" y="211633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694A3991-4E36-819F-771F-3CECCF249FEE}"/>
              </a:ext>
            </a:extLst>
          </p:cNvPr>
          <p:cNvSpPr>
            <a:spLocks noGrp="1"/>
          </p:cNvSpPr>
          <p:nvPr>
            <p:ph idx="1"/>
          </p:nvPr>
        </p:nvSpPr>
        <p:spPr>
          <a:xfrm>
            <a:off x="6208275" y="2171905"/>
            <a:ext cx="5086086" cy="4078224"/>
          </a:xfrm>
        </p:spPr>
        <p:txBody>
          <a:bodyPr anchor="t">
            <a:noAutofit/>
          </a:bodyPr>
          <a:lstStyle/>
          <a:p>
            <a:pPr marL="0" indent="0">
              <a:buNone/>
            </a:pPr>
            <a:r>
              <a:rPr lang="en-GB" sz="2300" dirty="0">
                <a:latin typeface="Arial" panose="020B0604020202020204" pitchFamily="34" charset="0"/>
                <a:cs typeface="Arial" panose="020B0604020202020204" pitchFamily="34" charset="0"/>
              </a:rPr>
              <a:t>Picture books bring many benefits to kids who are in the early stages of developing and learning. It will help children recognise sounds it also helps children to speak and create sentences. </a:t>
            </a:r>
            <a:endParaRPr lang="en-GB" sz="2300" b="0" i="0" u="none" strike="noStrike" dirty="0">
              <a:effectLst/>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Picture books are important for young children’s development and language. Picture books engage with a child’s cognitive abilities and development.                          </a:t>
            </a:r>
            <a:r>
              <a:rPr lang="en-GB" sz="2300" b="1" dirty="0">
                <a:solidFill>
                  <a:srgbClr val="BE3300"/>
                </a:solidFill>
                <a:latin typeface="Arial" panose="020B0604020202020204" pitchFamily="34" charset="0"/>
                <a:cs typeface="Arial" panose="020B0604020202020204" pitchFamily="34" charset="0"/>
              </a:rPr>
              <a:t>(</a:t>
            </a:r>
            <a:r>
              <a:rPr lang="en-GB" sz="2300" b="1" i="0" u="none" strike="noStrike" dirty="0">
                <a:solidFill>
                  <a:srgbClr val="BE3300"/>
                </a:solidFill>
                <a:effectLst/>
                <a:latin typeface="Arial" panose="020B0604020202020204" pitchFamily="34" charset="0"/>
                <a:cs typeface="Arial" panose="020B0604020202020204" pitchFamily="34" charset="0"/>
              </a:rPr>
              <a:t>Reading Partners, n.d.)</a:t>
            </a:r>
            <a:endParaRPr lang="en-GB" sz="2300" b="1" dirty="0">
              <a:solidFill>
                <a:srgbClr val="BE33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0BEAE35-60FD-CEC5-B25E-9A36BC102003}"/>
              </a:ext>
            </a:extLst>
          </p:cNvPr>
          <p:cNvSpPr txBox="1"/>
          <p:nvPr/>
        </p:nvSpPr>
        <p:spPr>
          <a:xfrm>
            <a:off x="572492" y="6250129"/>
            <a:ext cx="2769269" cy="369332"/>
          </a:xfrm>
          <a:prstGeom prst="rect">
            <a:avLst/>
          </a:prstGeom>
          <a:noFill/>
        </p:spPr>
        <p:txBody>
          <a:bodyPr wrap="square" rtlCol="0">
            <a:spAutoFit/>
          </a:bodyPr>
          <a:lstStyle/>
          <a:p>
            <a:pPr algn="l"/>
            <a:r>
              <a:rPr lang="en-GB" b="1" i="0" u="none" strike="noStrike" dirty="0">
                <a:solidFill>
                  <a:srgbClr val="BE3300"/>
                </a:solidFill>
                <a:effectLst/>
                <a:latin typeface="Roboto" panose="02000000000000000000" pitchFamily="2" charset="0"/>
              </a:rPr>
              <a:t>(VectorStock, n.d.)</a:t>
            </a:r>
            <a:endParaRPr lang="en-US" b="1" dirty="0">
              <a:solidFill>
                <a:srgbClr val="BE3300"/>
              </a:solidFill>
            </a:endParaRPr>
          </a:p>
        </p:txBody>
      </p:sp>
    </p:spTree>
    <p:extLst>
      <p:ext uri="{BB962C8B-B14F-4D97-AF65-F5344CB8AC3E}">
        <p14:creationId xmlns:p14="http://schemas.microsoft.com/office/powerpoint/2010/main" val="477908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3F99E-7F51-4568-BC3C-6125F475FBD8}"/>
              </a:ext>
            </a:extLst>
          </p:cNvPr>
          <p:cNvSpPr>
            <a:spLocks noGrp="1"/>
          </p:cNvSpPr>
          <p:nvPr>
            <p:ph type="title"/>
          </p:nvPr>
        </p:nvSpPr>
        <p:spPr>
          <a:xfrm>
            <a:off x="5297762" y="329184"/>
            <a:ext cx="6251110" cy="1783080"/>
          </a:xfrm>
        </p:spPr>
        <p:txBody>
          <a:bodyPr anchor="b">
            <a:normAutofit fontScale="90000"/>
          </a:bodyPr>
          <a:lstStyle/>
          <a:p>
            <a:r>
              <a:rPr lang="en-GB" sz="5000" b="1" dirty="0">
                <a:ln w="0"/>
                <a:solidFill>
                  <a:srgbClr val="0084B3"/>
                </a:solidFill>
                <a:effectLst>
                  <a:reflection blurRad="6350" stA="53000" endA="300" endPos="35500" dir="5400000" sy="-90000" algn="bl" rotWithShape="0"/>
                </a:effectLst>
              </a:rPr>
              <a:t>Jean Piaget’s Theory On</a:t>
            </a:r>
            <a:br>
              <a:rPr lang="en-GB" sz="5000" b="1" dirty="0">
                <a:ln w="0"/>
                <a:solidFill>
                  <a:srgbClr val="0084B3"/>
                </a:solidFill>
                <a:effectLst>
                  <a:reflection blurRad="6350" stA="53000" endA="300" endPos="35500" dir="5400000" sy="-90000" algn="bl" rotWithShape="0"/>
                </a:effectLst>
              </a:rPr>
            </a:br>
            <a:r>
              <a:rPr lang="en-GB" sz="5000" b="1" dirty="0">
                <a:ln w="0"/>
                <a:solidFill>
                  <a:srgbClr val="0084B3"/>
                </a:solidFill>
                <a:effectLst>
                  <a:reflection blurRad="6350" stA="53000" endA="300" endPos="35500" dir="5400000" sy="-90000" algn="bl" rotWithShape="0"/>
                </a:effectLst>
              </a:rPr>
              <a:t>Moving Toys</a:t>
            </a:r>
            <a:endParaRPr lang="en-US" sz="5000" b="1" dirty="0">
              <a:ln w="0"/>
              <a:solidFill>
                <a:srgbClr val="0084B3"/>
              </a:solidFill>
              <a:effectLst>
                <a:reflection blurRad="6350" stA="53000" endA="300" endPos="35500" dir="5400000" sy="-90000" algn="bl" rotWithShape="0"/>
              </a:effectLst>
            </a:endParaRPr>
          </a:p>
        </p:txBody>
      </p:sp>
      <p:pic>
        <p:nvPicPr>
          <p:cNvPr id="6" name="Picture 6">
            <a:extLst>
              <a:ext uri="{FF2B5EF4-FFF2-40B4-BE49-F238E27FC236}">
                <a16:creationId xmlns:a16="http://schemas.microsoft.com/office/drawing/2014/main" id="{19BBAB2A-0944-9170-F437-815D02AC14CE}"/>
              </a:ext>
            </a:extLst>
          </p:cNvPr>
          <p:cNvPicPr>
            <a:picLocks noChangeAspect="1"/>
          </p:cNvPicPr>
          <p:nvPr/>
        </p:nvPicPr>
        <p:blipFill rotWithShape="1">
          <a:blip r:embed="rId2">
            <a:extLst>
              <a:ext uri="{28A0092B-C50C-407E-A947-70E740481C1C}">
                <a14:useLocalDpi xmlns:a14="http://schemas.microsoft.com/office/drawing/2010/main" val="0"/>
              </a:ext>
            </a:extLst>
          </a:blip>
          <a:srcRect r="1793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CEE083-A3DB-148C-07DE-5F818036EB0A}"/>
              </a:ext>
            </a:extLst>
          </p:cNvPr>
          <p:cNvSpPr>
            <a:spLocks noGrp="1"/>
          </p:cNvSpPr>
          <p:nvPr>
            <p:ph idx="1"/>
          </p:nvPr>
        </p:nvSpPr>
        <p:spPr>
          <a:xfrm>
            <a:off x="5297762" y="2756129"/>
            <a:ext cx="5263291" cy="3483864"/>
          </a:xfrm>
        </p:spPr>
        <p:txBody>
          <a:bodyPr>
            <a:normAutofit fontScale="85000" lnSpcReduction="10000"/>
          </a:bodyPr>
          <a:lstStyle/>
          <a:p>
            <a:pPr marL="0" indent="0">
              <a:buNone/>
            </a:pPr>
            <a:r>
              <a:rPr lang="en-GB" sz="2400" dirty="0">
                <a:latin typeface="Arial" panose="020B0604020202020204" pitchFamily="34" charset="0"/>
                <a:cs typeface="Arial" panose="020B0604020202020204" pitchFamily="34" charset="0"/>
              </a:rPr>
              <a:t>In Piagets theory of cognitive development the sensorimotor stage extends from birth to 24 months. At this stage the new born has a automatic instinctive reflexes such as grasping objects, following objects and sucking. </a:t>
            </a:r>
            <a:r>
              <a:rPr lang="en-GB" sz="2400" b="1" i="0" u="none" strike="noStrike" dirty="0">
                <a:solidFill>
                  <a:srgbClr val="0084B3"/>
                </a:solidFill>
                <a:effectLst/>
                <a:latin typeface="Arial" panose="020B0604020202020204" pitchFamily="34" charset="0"/>
                <a:cs typeface="Arial" panose="020B0604020202020204" pitchFamily="34" charset="0"/>
              </a:rPr>
              <a:t>(</a:t>
            </a:r>
            <a:r>
              <a:rPr lang="en-GB" sz="2400" b="1" i="0" u="none" strike="noStrike" dirty="0" err="1">
                <a:solidFill>
                  <a:srgbClr val="0084B3"/>
                </a:solidFill>
                <a:effectLst/>
                <a:latin typeface="Arial" panose="020B0604020202020204" pitchFamily="34" charset="0"/>
                <a:cs typeface="Arial" panose="020B0604020202020204" pitchFamily="34" charset="0"/>
              </a:rPr>
              <a:t>mcentropic</a:t>
            </a:r>
            <a:r>
              <a:rPr lang="en-GB" sz="2400" b="1" i="0" u="none" strike="noStrike" dirty="0">
                <a:solidFill>
                  <a:srgbClr val="0084B3"/>
                </a:solidFill>
                <a:effectLst/>
                <a:latin typeface="Arial" panose="020B0604020202020204" pitchFamily="34" charset="0"/>
                <a:cs typeface="Arial" panose="020B0604020202020204" pitchFamily="34" charset="0"/>
              </a:rPr>
              <a:t>, 2013)</a:t>
            </a: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main time for a child’s development is in the sensorimotor stage. If you hide a toy under the blanket at this early stage the child will think the toy has disappeared, but a child who has achieved object permanence knows it is under the blanket.</a:t>
            </a:r>
            <a:r>
              <a:rPr lang="en-GB" sz="2400" b="1" i="0" u="none" strike="noStrike" dirty="0">
                <a:solidFill>
                  <a:srgbClr val="0084B3"/>
                </a:solidFill>
                <a:effectLst/>
                <a:latin typeface="Arial" panose="020B0604020202020204" pitchFamily="34" charset="0"/>
                <a:cs typeface="Arial" panose="020B0604020202020204" pitchFamily="34" charset="0"/>
              </a:rPr>
              <a:t>(Mcleod, 2019)</a:t>
            </a:r>
            <a:endParaRPr lang="en-GB" sz="2400" b="1" dirty="0">
              <a:solidFill>
                <a:srgbClr val="0084B3"/>
              </a:solidFill>
              <a:latin typeface="Arial" panose="020B0604020202020204" pitchFamily="34" charset="0"/>
              <a:cs typeface="Arial" panose="020B0604020202020204" pitchFamily="34" charset="0"/>
            </a:endParaRPr>
          </a:p>
          <a:p>
            <a:pPr marL="0" indent="0">
              <a:buNone/>
            </a:pPr>
            <a:endParaRPr lang="en-US" sz="1700" dirty="0"/>
          </a:p>
        </p:txBody>
      </p:sp>
    </p:spTree>
    <p:extLst>
      <p:ext uri="{BB962C8B-B14F-4D97-AF65-F5344CB8AC3E}">
        <p14:creationId xmlns:p14="http://schemas.microsoft.com/office/powerpoint/2010/main" val="1314155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A090D-6AA8-7BB4-BF36-0EADECECD010}"/>
              </a:ext>
            </a:extLst>
          </p:cNvPr>
          <p:cNvSpPr>
            <a:spLocks noGrp="1"/>
          </p:cNvSpPr>
          <p:nvPr>
            <p:ph type="title"/>
          </p:nvPr>
        </p:nvSpPr>
        <p:spPr>
          <a:xfrm>
            <a:off x="793662" y="386930"/>
            <a:ext cx="10066122" cy="1298448"/>
          </a:xfrm>
        </p:spPr>
        <p:txBody>
          <a:bodyPr anchor="b">
            <a:normAutofit/>
          </a:bodyPr>
          <a:lstStyle/>
          <a:p>
            <a:r>
              <a:rPr lang="en-GB" b="1" dirty="0">
                <a:ln w="0"/>
                <a:solidFill>
                  <a:srgbClr val="BF8F00"/>
                </a:solidFill>
                <a:effectLst>
                  <a:reflection blurRad="6350" stA="53000" endA="300" endPos="35500" dir="5400000" sy="-90000" algn="bl" rotWithShape="0"/>
                </a:effectLst>
              </a:rPr>
              <a:t>Psychological Theory On </a:t>
            </a:r>
            <a:br>
              <a:rPr lang="en-GB" b="1" dirty="0">
                <a:ln w="0"/>
                <a:solidFill>
                  <a:srgbClr val="BF8F00"/>
                </a:solidFill>
                <a:effectLst>
                  <a:reflection blurRad="6350" stA="53000" endA="300" endPos="35500" dir="5400000" sy="-90000" algn="bl" rotWithShape="0"/>
                </a:effectLst>
              </a:rPr>
            </a:br>
            <a:r>
              <a:rPr lang="en-GB" b="1" dirty="0">
                <a:ln w="0"/>
                <a:solidFill>
                  <a:srgbClr val="BF8F00"/>
                </a:solidFill>
                <a:effectLst>
                  <a:reflection blurRad="6350" stA="53000" endA="300" endPos="35500" dir="5400000" sy="-90000" algn="bl" rotWithShape="0"/>
                </a:effectLst>
              </a:rPr>
              <a:t>Moving Toys</a:t>
            </a:r>
            <a:endParaRPr lang="en-US" b="1" dirty="0">
              <a:ln w="0"/>
              <a:solidFill>
                <a:srgbClr val="BF8F00"/>
              </a:solidFill>
              <a:effectLst>
                <a:reflection blurRad="6350" stA="53000" endA="300" endPos="35500" dir="5400000" sy="-90000" algn="bl" rotWithShape="0"/>
              </a:effectLst>
            </a:endParaRPr>
          </a:p>
        </p:txBody>
      </p:sp>
      <p:sp>
        <p:nvSpPr>
          <p:cNvPr id="26"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9E3BF0-18E3-A34C-04CC-BF751A3E4ED7}"/>
              </a:ext>
            </a:extLst>
          </p:cNvPr>
          <p:cNvSpPr>
            <a:spLocks noGrp="1"/>
          </p:cNvSpPr>
          <p:nvPr>
            <p:ph idx="1"/>
          </p:nvPr>
        </p:nvSpPr>
        <p:spPr>
          <a:xfrm>
            <a:off x="1069331" y="2360133"/>
            <a:ext cx="4520648" cy="4110937"/>
          </a:xfrm>
        </p:spPr>
        <p:txBody>
          <a:bodyPr anchor="ctr">
            <a:normAutofit fontScale="62500" lnSpcReduction="20000"/>
          </a:bodyPr>
          <a:lstStyle/>
          <a:p>
            <a:pPr marL="0" indent="0">
              <a:buNone/>
            </a:pPr>
            <a:r>
              <a:rPr lang="en-GB" sz="2600" dirty="0">
                <a:latin typeface="Arial" panose="020B0604020202020204" pitchFamily="34" charset="0"/>
                <a:cs typeface="Arial" panose="020B0604020202020204" pitchFamily="34" charset="0"/>
              </a:rPr>
              <a:t>Toys serve multi purposes for a child’s development, it provides education and entertainment. </a:t>
            </a:r>
          </a:p>
          <a:p>
            <a:pPr marL="0" indent="0">
              <a:buNone/>
            </a:pPr>
            <a:r>
              <a:rPr lang="en-GB" sz="2600" dirty="0">
                <a:latin typeface="Arial" panose="020B0604020202020204" pitchFamily="34" charset="0"/>
                <a:cs typeface="Arial" panose="020B0604020202020204" pitchFamily="34" charset="0"/>
              </a:rPr>
              <a:t>Toys enhance the quality of cognitive behaviour and raises the levels of psychological creativity. Toys also help with the development of a child’s mental and physical skills which would be important later on in there life.</a:t>
            </a:r>
          </a:p>
          <a:p>
            <a:pPr marL="0" indent="0">
              <a:buNone/>
            </a:pPr>
            <a:r>
              <a:rPr lang="en-GB" sz="2600" dirty="0">
                <a:latin typeface="Arial" panose="020B0604020202020204" pitchFamily="34" charset="0"/>
                <a:cs typeface="Arial" panose="020B0604020202020204" pitchFamily="34" charset="0"/>
              </a:rPr>
              <a:t>Wooden blocks, balls, play- doh and sand are the best toys and activities for a child’s development it positively impacts the cognitive, physical, emotional and social development of children. </a:t>
            </a:r>
            <a:r>
              <a:rPr lang="en-GB" sz="2600" b="1" i="0" u="none" strike="noStrike" dirty="0">
                <a:solidFill>
                  <a:srgbClr val="BF8F00"/>
                </a:solidFill>
                <a:effectLst/>
                <a:latin typeface="Arial" panose="020B0604020202020204" pitchFamily="34" charset="0"/>
                <a:cs typeface="Arial" panose="020B0604020202020204" pitchFamily="34" charset="0"/>
              </a:rPr>
              <a:t>(Psychology Wiki, n.d.)</a:t>
            </a:r>
          </a:p>
          <a:p>
            <a:pPr marL="0" indent="0">
              <a:buNone/>
            </a:pPr>
            <a:r>
              <a:rPr lang="en-GB" sz="2600" dirty="0">
                <a:latin typeface="Arial" panose="020B0604020202020204" pitchFamily="34" charset="0"/>
                <a:cs typeface="Arial" panose="020B0604020202020204" pitchFamily="34" charset="0"/>
              </a:rPr>
              <a:t>In the sensorimotor stage toys are one of the best ways to encourage a child’s development.You can allow children to play with different texture fabrics, toys that make sounds and toys that are different shapes and sizes. </a:t>
            </a:r>
            <a:r>
              <a:rPr lang="en-GB" sz="2600" b="1" i="0" u="none" strike="noStrike" dirty="0">
                <a:solidFill>
                  <a:srgbClr val="BF8F00"/>
                </a:solidFill>
                <a:effectLst/>
                <a:latin typeface="Arial" panose="020B0604020202020204" pitchFamily="34" charset="0"/>
                <a:cs typeface="Arial" panose="020B0604020202020204" pitchFamily="34" charset="0"/>
              </a:rPr>
              <a:t>(</a:t>
            </a:r>
            <a:r>
              <a:rPr lang="en-GB" sz="2600" b="1" dirty="0">
                <a:solidFill>
                  <a:srgbClr val="BF8F00"/>
                </a:solidFill>
                <a:latin typeface="Arial" panose="020B0604020202020204" pitchFamily="34" charset="0"/>
                <a:cs typeface="Arial" panose="020B0604020202020204" pitchFamily="34" charset="0"/>
              </a:rPr>
              <a:t>A</a:t>
            </a:r>
            <a:r>
              <a:rPr lang="en-GB" sz="2600" b="1" i="0" u="none" strike="noStrike" dirty="0">
                <a:solidFill>
                  <a:srgbClr val="BF8F00"/>
                </a:solidFill>
                <a:effectLst/>
                <a:latin typeface="Arial" panose="020B0604020202020204" pitchFamily="34" charset="0"/>
                <a:cs typeface="Arial" panose="020B0604020202020204" pitchFamily="34" charset="0"/>
              </a:rPr>
              <a:t>lanna, 2021)</a:t>
            </a:r>
            <a:endParaRPr lang="en-GB" sz="2600" b="1" dirty="0">
              <a:solidFill>
                <a:srgbClr val="BF8F00"/>
              </a:solidFill>
              <a:latin typeface="Arial" panose="020B0604020202020204" pitchFamily="34" charset="0"/>
              <a:cs typeface="Arial" panose="020B0604020202020204" pitchFamily="34" charset="0"/>
            </a:endParaRPr>
          </a:p>
          <a:p>
            <a:pPr marL="0" indent="0">
              <a:buNone/>
            </a:pPr>
            <a:endParaRPr lang="en-GB" sz="1700" dirty="0"/>
          </a:p>
        </p:txBody>
      </p:sp>
      <p:pic>
        <p:nvPicPr>
          <p:cNvPr id="5" name="Picture 5">
            <a:extLst>
              <a:ext uri="{FF2B5EF4-FFF2-40B4-BE49-F238E27FC236}">
                <a16:creationId xmlns:a16="http://schemas.microsoft.com/office/drawing/2014/main" id="{C89F215E-D7D5-7AD0-B080-80237A5FFB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1532" y="2500154"/>
            <a:ext cx="5150277" cy="3682446"/>
          </a:xfrm>
          <a:prstGeom prst="rect">
            <a:avLst/>
          </a:prstGeom>
        </p:spPr>
      </p:pic>
      <p:sp>
        <p:nvSpPr>
          <p:cNvPr id="28"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0DDEF48-EC67-CF4C-A1E3-AF05D3262CEE}"/>
              </a:ext>
            </a:extLst>
          </p:cNvPr>
          <p:cNvSpPr txBox="1"/>
          <p:nvPr/>
        </p:nvSpPr>
        <p:spPr>
          <a:xfrm>
            <a:off x="7125183" y="5879685"/>
            <a:ext cx="4076809" cy="369332"/>
          </a:xfrm>
          <a:prstGeom prst="rect">
            <a:avLst/>
          </a:prstGeom>
          <a:noFill/>
        </p:spPr>
        <p:txBody>
          <a:bodyPr wrap="square" rtlCol="0">
            <a:spAutoFit/>
          </a:bodyPr>
          <a:lstStyle/>
          <a:p>
            <a:pPr algn="l"/>
            <a:r>
              <a:rPr lang="en-GB" b="1" i="0" u="none" strike="noStrike" dirty="0">
                <a:solidFill>
                  <a:srgbClr val="BF8F00"/>
                </a:solidFill>
                <a:effectLst/>
                <a:latin typeface="Roboto" panose="02000000000000000000" pitchFamily="2" charset="0"/>
              </a:rPr>
              <a:t>(</a:t>
            </a:r>
            <a:r>
              <a:rPr lang="en-GB" b="1" i="0" u="none" strike="noStrike" dirty="0" err="1">
                <a:solidFill>
                  <a:srgbClr val="BF8F00"/>
                </a:solidFill>
                <a:effectLst/>
                <a:latin typeface="Roboto" panose="02000000000000000000" pitchFamily="2" charset="0"/>
              </a:rPr>
              <a:t>www.dreamstime.com</a:t>
            </a:r>
            <a:r>
              <a:rPr lang="en-GB" b="1" i="0" u="none" strike="noStrike" dirty="0">
                <a:solidFill>
                  <a:srgbClr val="BF8F00"/>
                </a:solidFill>
                <a:effectLst/>
                <a:latin typeface="Roboto" panose="02000000000000000000" pitchFamily="2" charset="0"/>
              </a:rPr>
              <a:t>, n.d.)</a:t>
            </a:r>
            <a:endParaRPr lang="en-US" b="1" dirty="0">
              <a:solidFill>
                <a:srgbClr val="BF8F00"/>
              </a:solidFill>
            </a:endParaRPr>
          </a:p>
        </p:txBody>
      </p:sp>
    </p:spTree>
    <p:extLst>
      <p:ext uri="{BB962C8B-B14F-4D97-AF65-F5344CB8AC3E}">
        <p14:creationId xmlns:p14="http://schemas.microsoft.com/office/powerpoint/2010/main" val="189323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D3051E-82A2-ADEE-4658-4FC2AC66DC79}"/>
              </a:ext>
            </a:extLst>
          </p:cNvPr>
          <p:cNvSpPr>
            <a:spLocks noGrp="1"/>
          </p:cNvSpPr>
          <p:nvPr>
            <p:ph type="title"/>
          </p:nvPr>
        </p:nvSpPr>
        <p:spPr>
          <a:xfrm>
            <a:off x="643278" y="667130"/>
            <a:ext cx="4582749" cy="1691462"/>
          </a:xfrm>
        </p:spPr>
        <p:txBody>
          <a:bodyPr vert="horz" lIns="91440" tIns="45720" rIns="91440" bIns="45720" rtlCol="0" anchor="b">
            <a:normAutofit/>
          </a:bodyPr>
          <a:lstStyle/>
          <a:p>
            <a:r>
              <a:rPr lang="en-US" sz="3000" b="1" kern="1200" dirty="0">
                <a:ln w="0"/>
                <a:solidFill>
                  <a:srgbClr val="FE8E66"/>
                </a:solidFill>
                <a:effectLst>
                  <a:reflection blurRad="6350" stA="53000" endA="300" endPos="35500" dir="5400000" sy="-90000" algn="bl" rotWithShape="0"/>
                </a:effectLst>
                <a:latin typeface="+mj-lt"/>
                <a:ea typeface="+mj-ea"/>
                <a:cs typeface="+mj-cs"/>
              </a:rPr>
              <a:t>Jean Piaget</a:t>
            </a:r>
            <a:br>
              <a:rPr lang="en-US" sz="3000" b="1" kern="1200" dirty="0">
                <a:ln w="0"/>
                <a:solidFill>
                  <a:srgbClr val="FE8E66"/>
                </a:solidFill>
                <a:effectLst>
                  <a:reflection blurRad="6350" stA="53000" endA="300" endPos="35500" dir="5400000" sy="-90000" algn="bl" rotWithShape="0"/>
                </a:effectLst>
                <a:latin typeface="+mj-lt"/>
                <a:ea typeface="+mj-ea"/>
                <a:cs typeface="+mj-cs"/>
              </a:rPr>
            </a:br>
            <a:r>
              <a:rPr lang="en-US" sz="3000" b="1" kern="1200" dirty="0">
                <a:ln w="0"/>
                <a:effectLst>
                  <a:reflection blurRad="6350" stA="53000" endA="300" endPos="35500" dir="5400000" sy="-90000" algn="bl" rotWithShape="0"/>
                </a:effectLst>
                <a:latin typeface="+mj-lt"/>
                <a:ea typeface="+mj-ea"/>
                <a:cs typeface="+mj-cs"/>
              </a:rPr>
              <a:t>Sensorimotor Development Stage</a:t>
            </a:r>
            <a:endParaRPr lang="en-US" sz="3000" b="1" kern="1200" dirty="0">
              <a:latin typeface="+mj-lt"/>
              <a:ea typeface="+mj-ea"/>
              <a:cs typeface="+mj-cs"/>
            </a:endParaRPr>
          </a:p>
        </p:txBody>
      </p:sp>
      <p:sp>
        <p:nvSpPr>
          <p:cNvPr id="2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5945172-EE19-2FB4-9882-F715C2084227}"/>
              </a:ext>
            </a:extLst>
          </p:cNvPr>
          <p:cNvSpPr txBox="1"/>
          <p:nvPr/>
        </p:nvSpPr>
        <p:spPr>
          <a:xfrm>
            <a:off x="630935" y="2807208"/>
            <a:ext cx="5465065" cy="2935337"/>
          </a:xfrm>
          <a:prstGeom prst="rect">
            <a:avLst/>
          </a:prstGeom>
        </p:spPr>
        <p:txBody>
          <a:bodyPr vert="horz" lIns="91440" tIns="45720" rIns="91440" bIns="45720" rtlCol="0" anchor="t">
            <a:noAutofit/>
          </a:bodyPr>
          <a:lstStyle/>
          <a:p>
            <a:pPr>
              <a:lnSpc>
                <a:spcPct val="90000"/>
              </a:lnSpc>
              <a:spcAft>
                <a:spcPts val="600"/>
              </a:spcAft>
            </a:pPr>
            <a:r>
              <a:rPr lang="en-US" sz="1700" dirty="0">
                <a:latin typeface="Arial" panose="020B0604020202020204" pitchFamily="34" charset="0"/>
                <a:cs typeface="Arial" panose="020B0604020202020204" pitchFamily="34" charset="0"/>
              </a:rPr>
              <a:t>Jean Piaget is a</a:t>
            </a:r>
            <a:r>
              <a:rPr lang="en-GB" sz="1700" dirty="0">
                <a:latin typeface="Arial" panose="020B0604020202020204" pitchFamily="34" charset="0"/>
                <a:cs typeface="Arial" panose="020B0604020202020204" pitchFamily="34" charset="0"/>
              </a:rPr>
              <a:t> Swiss</a:t>
            </a:r>
            <a:r>
              <a:rPr lang="en-US" sz="1700" dirty="0">
                <a:latin typeface="Arial" panose="020B0604020202020204" pitchFamily="34" charset="0"/>
                <a:cs typeface="Arial" panose="020B0604020202020204" pitchFamily="34" charset="0"/>
              </a:rPr>
              <a:t> Psychologist</a:t>
            </a:r>
            <a:r>
              <a:rPr lang="en-GB" sz="1700" dirty="0">
                <a:latin typeface="Arial" panose="020B0604020202020204" pitchFamily="34" charset="0"/>
                <a:cs typeface="Arial" panose="020B0604020202020204" pitchFamily="34" charset="0"/>
              </a:rPr>
              <a:t> he was born in 1896 he was known for his research on the </a:t>
            </a:r>
            <a:r>
              <a:rPr lang="en-GB" sz="1700">
                <a:latin typeface="Arial" panose="020B0604020202020204" pitchFamily="34" charset="0"/>
                <a:cs typeface="Arial" panose="020B0604020202020204" pitchFamily="34" charset="0"/>
              </a:rPr>
              <a:t>four stages of cognitive development.</a:t>
            </a:r>
            <a:endParaRPr lang="en-GB" sz="1700" dirty="0">
              <a:latin typeface="Arial" panose="020B0604020202020204" pitchFamily="34" charset="0"/>
              <a:cs typeface="Arial" panose="020B0604020202020204" pitchFamily="34" charset="0"/>
            </a:endParaRPr>
          </a:p>
          <a:p>
            <a:pPr>
              <a:lnSpc>
                <a:spcPct val="90000"/>
              </a:lnSpc>
              <a:spcAft>
                <a:spcPts val="600"/>
              </a:spcAft>
            </a:pPr>
            <a:r>
              <a:rPr lang="en-GB" sz="1700" dirty="0">
                <a:latin typeface="Arial" panose="020B0604020202020204" pitchFamily="34" charset="0"/>
                <a:cs typeface="Arial" panose="020B0604020202020204" pitchFamily="34" charset="0"/>
              </a:rPr>
              <a:t>Piaget </a:t>
            </a:r>
            <a:r>
              <a:rPr lang="en-US" sz="1700" dirty="0">
                <a:latin typeface="Arial" panose="020B0604020202020204" pitchFamily="34" charset="0"/>
                <a:cs typeface="Arial" panose="020B0604020202020204" pitchFamily="34" charset="0"/>
              </a:rPr>
              <a:t>stated</a:t>
            </a:r>
            <a:r>
              <a:rPr lang="en-GB" sz="1700" dirty="0">
                <a:latin typeface="Arial" panose="020B0604020202020204" pitchFamily="34" charset="0"/>
                <a:cs typeface="Arial" panose="020B0604020202020204" pitchFamily="34" charset="0"/>
              </a:rPr>
              <a:t> that</a:t>
            </a:r>
            <a:r>
              <a:rPr lang="en-US" sz="1700" dirty="0">
                <a:latin typeface="Arial" panose="020B0604020202020204" pitchFamily="34" charset="0"/>
                <a:cs typeface="Arial" panose="020B0604020202020204" pitchFamily="34" charset="0"/>
              </a:rPr>
              <a:t> children will learn about the world in the sensorimotor stage through touching, seeing and sucking.</a:t>
            </a:r>
          </a:p>
          <a:p>
            <a:pPr>
              <a:lnSpc>
                <a:spcPct val="90000"/>
              </a:lnSpc>
              <a:spcAft>
                <a:spcPts val="600"/>
              </a:spcAft>
            </a:pPr>
            <a:r>
              <a:rPr lang="en-US" sz="1700" dirty="0">
                <a:latin typeface="Arial" panose="020B0604020202020204" pitchFamily="34" charset="0"/>
                <a:cs typeface="Arial" panose="020B0604020202020204" pitchFamily="34" charset="0"/>
              </a:rPr>
              <a:t>The sensorimotor stage is the earliest development stage in Piagets theory on cognitive development.</a:t>
            </a:r>
          </a:p>
          <a:p>
            <a:pPr>
              <a:lnSpc>
                <a:spcPct val="90000"/>
              </a:lnSpc>
              <a:spcAft>
                <a:spcPts val="600"/>
              </a:spcAft>
            </a:pPr>
            <a:r>
              <a:rPr lang="en-US" sz="1700" dirty="0">
                <a:latin typeface="Arial" panose="020B0604020202020204" pitchFamily="34" charset="0"/>
                <a:cs typeface="Arial" panose="020B0604020202020204" pitchFamily="34" charset="0"/>
              </a:rPr>
              <a:t>During the sensorimotor development stage children gain knowledge and experience the world through there senses and movements.</a:t>
            </a:r>
          </a:p>
          <a:p>
            <a:pPr>
              <a:lnSpc>
                <a:spcPct val="90000"/>
              </a:lnSpc>
              <a:spcAft>
                <a:spcPts val="600"/>
              </a:spcAft>
            </a:pPr>
            <a:r>
              <a:rPr lang="en-US" sz="1700" dirty="0">
                <a:latin typeface="Arial" panose="020B0604020202020204" pitchFamily="34" charset="0"/>
                <a:cs typeface="Arial" panose="020B0604020202020204" pitchFamily="34" charset="0"/>
              </a:rPr>
              <a:t>Piaget called this stage “Sensorimotor“ because infants are understanding the world there senses and motor abilities.</a:t>
            </a:r>
          </a:p>
          <a:p>
            <a:pPr>
              <a:lnSpc>
                <a:spcPct val="90000"/>
              </a:lnSpc>
              <a:spcAft>
                <a:spcPts val="600"/>
              </a:spcAft>
            </a:pPr>
            <a:r>
              <a:rPr lang="en-US" sz="1700" b="1" dirty="0">
                <a:solidFill>
                  <a:srgbClr val="FE8E66"/>
                </a:solidFill>
                <a:latin typeface="Arial" panose="020B0604020202020204" pitchFamily="34" charset="0"/>
                <a:cs typeface="Arial" panose="020B0604020202020204" pitchFamily="34" charset="0"/>
              </a:rPr>
              <a:t>(Cherry, 2006)</a:t>
            </a:r>
          </a:p>
          <a:p>
            <a:pPr indent="-228600">
              <a:lnSpc>
                <a:spcPct val="90000"/>
              </a:lnSpc>
              <a:spcAft>
                <a:spcPts val="600"/>
              </a:spcAft>
              <a:buFont typeface="Arial" panose="020B0604020202020204" pitchFamily="34" charset="0"/>
              <a:buChar char="•"/>
            </a:pPr>
            <a:endParaRPr lang="en-US" sz="17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700" dirty="0">
              <a:latin typeface="Arial" panose="020B0604020202020204" pitchFamily="34" charset="0"/>
              <a:cs typeface="Arial" panose="020B0604020202020204" pitchFamily="34" charset="0"/>
            </a:endParaRPr>
          </a:p>
        </p:txBody>
      </p:sp>
      <p:pic>
        <p:nvPicPr>
          <p:cNvPr id="3" name="Picture 4">
            <a:extLst>
              <a:ext uri="{FF2B5EF4-FFF2-40B4-BE49-F238E27FC236}">
                <a16:creationId xmlns:a16="http://schemas.microsoft.com/office/drawing/2014/main" id="{FE18919F-DCE0-40A3-63BE-29A75933A1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2291" y="670205"/>
            <a:ext cx="5101193" cy="4703008"/>
          </a:xfrm>
          <a:prstGeom prst="rect">
            <a:avLst/>
          </a:prstGeom>
        </p:spPr>
      </p:pic>
      <p:sp>
        <p:nvSpPr>
          <p:cNvPr id="5" name="TextBox 4">
            <a:extLst>
              <a:ext uri="{FF2B5EF4-FFF2-40B4-BE49-F238E27FC236}">
                <a16:creationId xmlns:a16="http://schemas.microsoft.com/office/drawing/2014/main" id="{3E2363E5-5FBF-6250-6C30-956207DAA5D0}"/>
              </a:ext>
            </a:extLst>
          </p:cNvPr>
          <p:cNvSpPr txBox="1"/>
          <p:nvPr/>
        </p:nvSpPr>
        <p:spPr>
          <a:xfrm>
            <a:off x="6461868" y="5373213"/>
            <a:ext cx="3771900" cy="369332"/>
          </a:xfrm>
          <a:prstGeom prst="rect">
            <a:avLst/>
          </a:prstGeom>
          <a:noFill/>
        </p:spPr>
        <p:txBody>
          <a:bodyPr wrap="square" rtlCol="0">
            <a:spAutoFit/>
          </a:bodyPr>
          <a:lstStyle/>
          <a:p>
            <a:pPr algn="l"/>
            <a:r>
              <a:rPr lang="en-GB" b="1" i="0" u="none" strike="noStrike" dirty="0">
                <a:solidFill>
                  <a:srgbClr val="FE8E66"/>
                </a:solidFill>
                <a:effectLst/>
                <a:latin typeface="Roboto" panose="02000000000000000000" pitchFamily="2" charset="0"/>
              </a:rPr>
              <a:t>(</a:t>
            </a:r>
            <a:r>
              <a:rPr lang="en-GB" b="1" i="0" u="none" strike="noStrike" dirty="0" err="1">
                <a:solidFill>
                  <a:srgbClr val="FE8E66"/>
                </a:solidFill>
                <a:effectLst/>
                <a:latin typeface="Roboto" panose="02000000000000000000" pitchFamily="2" charset="0"/>
              </a:rPr>
              <a:t>www.studocu.com</a:t>
            </a:r>
            <a:r>
              <a:rPr lang="en-GB" b="1" i="0" u="none" strike="noStrike" dirty="0">
                <a:solidFill>
                  <a:srgbClr val="FE8E66"/>
                </a:solidFill>
                <a:effectLst/>
                <a:latin typeface="Roboto" panose="02000000000000000000" pitchFamily="2" charset="0"/>
              </a:rPr>
              <a:t>, n.d.)</a:t>
            </a:r>
            <a:endParaRPr lang="en-US" b="1" dirty="0">
              <a:solidFill>
                <a:srgbClr val="FE8E66"/>
              </a:solidFill>
            </a:endParaRPr>
          </a:p>
        </p:txBody>
      </p:sp>
    </p:spTree>
    <p:extLst>
      <p:ext uri="{BB962C8B-B14F-4D97-AF65-F5344CB8AC3E}">
        <p14:creationId xmlns:p14="http://schemas.microsoft.com/office/powerpoint/2010/main" val="3386639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C2B1-EB87-51B0-9CDD-1795D0B27EC1}"/>
              </a:ext>
            </a:extLst>
          </p:cNvPr>
          <p:cNvSpPr>
            <a:spLocks noGrp="1"/>
          </p:cNvSpPr>
          <p:nvPr>
            <p:ph type="title"/>
          </p:nvPr>
        </p:nvSpPr>
        <p:spPr>
          <a:xfrm>
            <a:off x="147053" y="1"/>
            <a:ext cx="8484064" cy="1069474"/>
          </a:xfrm>
        </p:spPr>
        <p:txBody>
          <a:bodyPr/>
          <a:lstStyle/>
          <a:p>
            <a:r>
              <a:rPr lang="en-GB" b="1" dirty="0">
                <a:ln w="0"/>
                <a:solidFill>
                  <a:srgbClr val="C80051"/>
                </a:solidFill>
                <a:effectLst>
                  <a:reflection blurRad="6350" stA="53000" endA="300" endPos="35500" dir="5400000" sy="-90000" algn="bl" rotWithShape="0"/>
                </a:effectLst>
              </a:rPr>
              <a:t>References</a:t>
            </a:r>
            <a:endParaRPr lang="en-US" b="1" dirty="0">
              <a:solidFill>
                <a:srgbClr val="C80051"/>
              </a:solidFill>
            </a:endParaRPr>
          </a:p>
        </p:txBody>
      </p:sp>
      <p:sp>
        <p:nvSpPr>
          <p:cNvPr id="4" name="TextBox 3">
            <a:extLst>
              <a:ext uri="{FF2B5EF4-FFF2-40B4-BE49-F238E27FC236}">
                <a16:creationId xmlns:a16="http://schemas.microsoft.com/office/drawing/2014/main" id="{C60D61F3-E524-6BA0-6002-8B3629888E97}"/>
              </a:ext>
            </a:extLst>
          </p:cNvPr>
          <p:cNvSpPr txBox="1"/>
          <p:nvPr/>
        </p:nvSpPr>
        <p:spPr>
          <a:xfrm>
            <a:off x="300790" y="840968"/>
            <a:ext cx="11590420" cy="6017032"/>
          </a:xfrm>
          <a:prstGeom prst="rect">
            <a:avLst/>
          </a:prstGeom>
          <a:noFill/>
        </p:spPr>
        <p:txBody>
          <a:bodyPr wrap="square" rtlCol="0">
            <a:spAutoFit/>
          </a:bodyPr>
          <a:lstStyle/>
          <a:p>
            <a:r>
              <a:rPr lang="en-GB" sz="1100" b="0" i="0" dirty="0">
                <a:effectLst/>
                <a:latin typeface="UICTFontTextStyleBody"/>
              </a:rPr>
              <a:t>By Lilianna Hogan Container: WebMD URL: https://</a:t>
            </a:r>
            <a:r>
              <a:rPr lang="en-GB" sz="1100" b="0" i="0" dirty="0" err="1">
                <a:effectLst/>
                <a:latin typeface="UICTFontTextStyleBody"/>
              </a:rPr>
              <a:t>www.webmd.com</a:t>
            </a:r>
            <a:r>
              <a:rPr lang="en-GB" sz="1100" b="0" i="0" dirty="0">
                <a:effectLst/>
                <a:latin typeface="UICTFontTextStyleBody"/>
              </a:rPr>
              <a:t>/parenting/baby/what-is-sensorimotor-stage#091e9c5e822e737b-1-2</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Raising Children Network Year: 2020 Container: Raising Children Network URL: https://</a:t>
            </a:r>
            <a:r>
              <a:rPr lang="en-GB" sz="1100" b="0" i="0" dirty="0" err="1">
                <a:effectLst/>
                <a:latin typeface="UICTFontTextStyleBody"/>
              </a:rPr>
              <a:t>raisingchildren.net.au</a:t>
            </a:r>
            <a:r>
              <a:rPr lang="en-GB" sz="1100" b="0" i="0" dirty="0">
                <a:effectLst/>
                <a:latin typeface="UICTFontTextStyleBody"/>
              </a:rPr>
              <a:t>/babies/play-learning/literacy-reading-stories/reading-storytelling#:~:text=Reading%20and%20storytelling%20with%20babies%20and%20children%20promotes%20brain%20development</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Anon Year: 2021 Container: Scott County, Iowa URL: https://</a:t>
            </a:r>
            <a:r>
              <a:rPr lang="en-GB" sz="1100" b="0" i="0" dirty="0" err="1">
                <a:effectLst/>
                <a:latin typeface="UICTFontTextStyleBody"/>
              </a:rPr>
              <a:t>www.scottcountyiowa.gov</a:t>
            </a:r>
            <a:r>
              <a:rPr lang="en-GB" sz="1100" b="0" i="0" dirty="0">
                <a:effectLst/>
                <a:latin typeface="UICTFontTextStyleBody"/>
              </a:rPr>
              <a:t>/library/post/2021/11/17/</a:t>
            </a:r>
            <a:r>
              <a:rPr lang="en-GB" sz="1100" b="0" i="0" dirty="0" err="1">
                <a:effectLst/>
                <a:latin typeface="UICTFontTextStyleBody"/>
              </a:rPr>
              <a:t>babys-morning-out</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Kendra Cherry Year: 2006 Container: </a:t>
            </a:r>
            <a:r>
              <a:rPr lang="en-GB" sz="1100" b="0" i="0" dirty="0" err="1">
                <a:effectLst/>
                <a:latin typeface="UICTFontTextStyleBody"/>
              </a:rPr>
              <a:t>Verywell</a:t>
            </a:r>
            <a:r>
              <a:rPr lang="en-GB" sz="1100" b="0" i="0" dirty="0">
                <a:effectLst/>
                <a:latin typeface="UICTFontTextStyleBody"/>
              </a:rPr>
              <a:t> Mind Publisher: </a:t>
            </a:r>
            <a:r>
              <a:rPr lang="en-GB" sz="1100" b="0" i="0" dirty="0" err="1">
                <a:effectLst/>
                <a:latin typeface="UICTFontTextStyleBody"/>
              </a:rPr>
              <a:t>Verywellmind</a:t>
            </a:r>
            <a:r>
              <a:rPr lang="en-GB" sz="1100" b="0" i="0" dirty="0">
                <a:effectLst/>
                <a:latin typeface="UICTFontTextStyleBody"/>
              </a:rPr>
              <a:t> URL: https://</a:t>
            </a:r>
            <a:r>
              <a:rPr lang="en-GB" sz="1100" b="0" i="0" dirty="0" err="1">
                <a:effectLst/>
                <a:latin typeface="UICTFontTextStyleBody"/>
              </a:rPr>
              <a:t>www.verywellmind.com</a:t>
            </a:r>
            <a:r>
              <a:rPr lang="en-GB" sz="1100" b="0" i="0" dirty="0">
                <a:effectLst/>
                <a:latin typeface="UICTFontTextStyleBody"/>
              </a:rPr>
              <a:t>/sensorimotor-stage-of-cognitive-development-2795462</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Anon Container: </a:t>
            </a:r>
            <a:r>
              <a:rPr lang="en-GB" sz="1100" b="0" i="0" dirty="0" err="1">
                <a:effectLst/>
                <a:latin typeface="UICTFontTextStyleBody"/>
              </a:rPr>
              <a:t>www.studocu.com</a:t>
            </a:r>
            <a:r>
              <a:rPr lang="en-GB" sz="1100" b="0" i="0" dirty="0">
                <a:effectLst/>
                <a:latin typeface="UICTFontTextStyleBody"/>
              </a:rPr>
              <a:t> URL: https://</a:t>
            </a:r>
            <a:r>
              <a:rPr lang="en-GB" sz="1100" b="0" i="0" dirty="0" err="1">
                <a:effectLst/>
                <a:latin typeface="UICTFontTextStyleBody"/>
              </a:rPr>
              <a:t>www.studocu.com</a:t>
            </a:r>
            <a:r>
              <a:rPr lang="en-GB" sz="1100" b="0" i="0" dirty="0">
                <a:effectLst/>
                <a:latin typeface="UICTFontTextStyleBody"/>
              </a:rPr>
              <a:t>/ph/document/</a:t>
            </a:r>
            <a:r>
              <a:rPr lang="en-GB" sz="1100" b="0" i="0" dirty="0" err="1">
                <a:effectLst/>
                <a:latin typeface="UICTFontTextStyleBody"/>
              </a:rPr>
              <a:t>our-lady-of-fatima</a:t>
            </a:r>
            <a:r>
              <a:rPr lang="en-GB" sz="1100" b="0" i="0" dirty="0">
                <a:effectLst/>
                <a:latin typeface="UICTFontTextStyleBody"/>
              </a:rPr>
              <a:t>-university/bs-psychology/</a:t>
            </a:r>
            <a:r>
              <a:rPr lang="en-GB" sz="1100" b="0" i="0" dirty="0" err="1">
                <a:effectLst/>
                <a:latin typeface="UICTFontTextStyleBody"/>
              </a:rPr>
              <a:t>psych-infograpics</a:t>
            </a:r>
            <a:r>
              <a:rPr lang="en-GB" sz="1100" b="0" i="0" dirty="0">
                <a:effectLst/>
                <a:latin typeface="UICTFontTextStyleBody"/>
              </a:rPr>
              <a:t>-infographics/38128943</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Anon Container: Reading Partners URL: https://</a:t>
            </a:r>
            <a:r>
              <a:rPr lang="en-GB" sz="1100" b="0" i="0" dirty="0" err="1">
                <a:effectLst/>
                <a:latin typeface="UICTFontTextStyleBody"/>
              </a:rPr>
              <a:t>readingpartners.org</a:t>
            </a:r>
            <a:r>
              <a:rPr lang="en-GB" sz="1100" b="0" i="0" dirty="0">
                <a:effectLst/>
                <a:latin typeface="UICTFontTextStyleBody"/>
              </a:rPr>
              <a:t>/blog/picture-books-develop-literacy-skills/#:~:text=Picture%20books%20bring%20tremendous%20benefits</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Anon Container: VectorStock URL: https://</a:t>
            </a:r>
            <a:r>
              <a:rPr lang="en-GB" sz="1100" b="0" i="0" dirty="0" err="1">
                <a:effectLst/>
                <a:latin typeface="UICTFontTextStyleBody"/>
              </a:rPr>
              <a:t>www.vectorstock.com</a:t>
            </a:r>
            <a:r>
              <a:rPr lang="en-GB" sz="1100" b="0" i="0" dirty="0">
                <a:effectLst/>
                <a:latin typeface="UICTFontTextStyleBody"/>
              </a:rPr>
              <a:t>/royalty-free-vector/cute-baby-sitting-and-reading-book-vector-9171891</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Psychology Wiki. (n.d.). </a:t>
            </a:r>
            <a:r>
              <a:rPr lang="en-GB" sz="1100" b="0" i="1" dirty="0">
                <a:effectLst/>
                <a:latin typeface="UICTFontTextStyleItalicBody"/>
              </a:rPr>
              <a:t>Toys</a:t>
            </a:r>
            <a:r>
              <a:rPr lang="en-GB" sz="1100" b="0" i="0" dirty="0">
                <a:effectLst/>
                <a:latin typeface="UICTFontTextStyleBody"/>
              </a:rPr>
              <a:t>. [online] Available at: https://psychology.fandom.com/wiki/Toys#:~:text=Toys%2C%20like%20play%20itself%2C%20serve.</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Anon Container: </a:t>
            </a:r>
            <a:r>
              <a:rPr lang="en-GB" sz="1100" b="0" i="0" dirty="0" err="1">
                <a:effectLst/>
                <a:latin typeface="UICTFontTextStyleBody"/>
              </a:rPr>
              <a:t>www.dreamstime.com</a:t>
            </a:r>
            <a:r>
              <a:rPr lang="en-GB" sz="1100" b="0" i="0" dirty="0">
                <a:effectLst/>
                <a:latin typeface="UICTFontTextStyleBody"/>
              </a:rPr>
              <a:t> URL: https://</a:t>
            </a:r>
            <a:r>
              <a:rPr lang="en-GB" sz="1100" b="0" i="0" dirty="0" err="1">
                <a:effectLst/>
                <a:latin typeface="UICTFontTextStyleBody"/>
              </a:rPr>
              <a:t>www.dreamstime.com</a:t>
            </a:r>
            <a:r>
              <a:rPr lang="en-GB" sz="1100" b="0" i="0" dirty="0">
                <a:effectLst/>
                <a:latin typeface="UICTFontTextStyleBody"/>
              </a:rPr>
              <a:t>/little-baby-boy-diaper-sitting-playing-toys-active-boy-play-floor-cute-toddler-child-pacifier-rattle-hand-image150839979</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a:t>
            </a:r>
            <a:r>
              <a:rPr lang="en-GB" sz="1100" b="0" i="0" dirty="0" err="1">
                <a:effectLst/>
                <a:latin typeface="UICTFontTextStyleBody"/>
              </a:rPr>
              <a:t>alanna</a:t>
            </a:r>
            <a:r>
              <a:rPr lang="en-GB" sz="1100" b="0" i="0" dirty="0">
                <a:effectLst/>
                <a:latin typeface="UICTFontTextStyleBody"/>
              </a:rPr>
              <a:t> Year: 2021 Container: Play. Learn. Thrive. URL: https://</a:t>
            </a:r>
            <a:r>
              <a:rPr lang="en-GB" sz="1100" b="0" i="0" dirty="0" err="1">
                <a:effectLst/>
                <a:latin typeface="UICTFontTextStyleBody"/>
              </a:rPr>
              <a:t>playlearnthrive.com</a:t>
            </a:r>
            <a:r>
              <a:rPr lang="en-GB" sz="1100" b="0" i="0" dirty="0">
                <a:effectLst/>
                <a:latin typeface="UICTFontTextStyleBody"/>
              </a:rPr>
              <a:t>/stages-of-play-jean-</a:t>
            </a:r>
            <a:r>
              <a:rPr lang="en-GB" sz="1100" b="0" i="0" dirty="0" err="1">
                <a:effectLst/>
                <a:latin typeface="UICTFontTextStyleBody"/>
              </a:rPr>
              <a:t>piagets-theory</a:t>
            </a:r>
            <a:r>
              <a:rPr lang="en-GB" sz="1100" b="0" i="0" dirty="0">
                <a:effectLst/>
                <a:latin typeface="UICTFontTextStyleBody"/>
              </a:rPr>
              <a:t>/</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Saul Mcleod Year: 2019 Container: </a:t>
            </a:r>
            <a:r>
              <a:rPr lang="en-GB" sz="1100" b="0" i="0" dirty="0" err="1">
                <a:effectLst/>
                <a:latin typeface="UICTFontTextStyleBody"/>
              </a:rPr>
              <a:t>Simplypsychology.org</a:t>
            </a:r>
            <a:r>
              <a:rPr lang="en-GB" sz="1100" b="0" i="0" dirty="0">
                <a:effectLst/>
                <a:latin typeface="UICTFontTextStyleBody"/>
              </a:rPr>
              <a:t> URL: https://</a:t>
            </a:r>
            <a:r>
              <a:rPr lang="en-GB" sz="1100" b="0" i="0" dirty="0" err="1">
                <a:effectLst/>
                <a:latin typeface="UICTFontTextStyleBody"/>
              </a:rPr>
              <a:t>www.simplypsychology.org</a:t>
            </a:r>
            <a:r>
              <a:rPr lang="en-GB" sz="1100" b="0" i="0" dirty="0">
                <a:effectLst/>
                <a:latin typeface="UICTFontTextStyleBody"/>
              </a:rPr>
              <a:t>/Object-Permanence.html</a:t>
            </a:r>
            <a:endParaRPr lang="en-GB" sz="1100" dirty="0">
              <a:effectLst/>
              <a:latin typeface=".AppleSystemUIFont"/>
            </a:endParaRPr>
          </a:p>
          <a:p>
            <a:br>
              <a:rPr lang="en-GB" sz="1100" dirty="0">
                <a:effectLst/>
                <a:latin typeface=".AppleSystemUIFont"/>
              </a:rPr>
            </a:br>
            <a:endParaRPr lang="en-GB" sz="1100" dirty="0">
              <a:effectLst/>
              <a:latin typeface=".AppleSystemUIFont"/>
            </a:endParaRPr>
          </a:p>
          <a:p>
            <a:r>
              <a:rPr lang="en-GB" sz="1100" b="0" i="0" dirty="0">
                <a:effectLst/>
                <a:latin typeface="UICTFontTextStyleBody"/>
              </a:rPr>
              <a:t>By </a:t>
            </a:r>
            <a:r>
              <a:rPr lang="en-GB" sz="1100" b="0" i="0" dirty="0" err="1">
                <a:effectLst/>
                <a:latin typeface="UICTFontTextStyleBody"/>
              </a:rPr>
              <a:t>mcentropic</a:t>
            </a:r>
            <a:r>
              <a:rPr lang="en-GB" sz="1100" b="0" i="0" dirty="0">
                <a:effectLst/>
                <a:latin typeface="UICTFontTextStyleBody"/>
              </a:rPr>
              <a:t> Year: 2013 Container: Jean Piaget's Stages of Cognitive Development URL: https://ibpsychmajor.wordpress.com/2013/12/12/</a:t>
            </a:r>
            <a:r>
              <a:rPr lang="en-GB" sz="1100" b="0" i="0" dirty="0" err="1">
                <a:effectLst/>
                <a:latin typeface="UICTFontTextStyleBody"/>
              </a:rPr>
              <a:t>jean-piagets-stages-of</a:t>
            </a:r>
            <a:r>
              <a:rPr lang="en-GB" sz="1100" b="0" i="0" dirty="0">
                <a:effectLst/>
                <a:latin typeface="UICTFontTextStyleBody"/>
              </a:rPr>
              <a:t>-cognitive-development/</a:t>
            </a:r>
            <a:endParaRPr lang="en-GB" sz="1100" dirty="0">
              <a:effectLst/>
              <a:latin typeface=".AppleSystemUIFont"/>
            </a:endParaRPr>
          </a:p>
        </p:txBody>
      </p:sp>
    </p:spTree>
    <p:extLst>
      <p:ext uri="{BB962C8B-B14F-4D97-AF65-F5344CB8AC3E}">
        <p14:creationId xmlns:p14="http://schemas.microsoft.com/office/powerpoint/2010/main" val="3001596082"/>
      </p:ext>
    </p:extLst>
  </p:cSld>
  <p:clrMapOvr>
    <a:masterClrMapping/>
  </p:clrMapOvr>
</p:sld>
</file>

<file path=ppt/theme/theme1.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 2013 - 2022</vt:lpstr>
      <vt:lpstr>PowerPoint Presentation</vt:lpstr>
      <vt:lpstr>Introduction</vt:lpstr>
      <vt:lpstr>Jean Piaget’s Theory On Picture Books</vt:lpstr>
      <vt:lpstr>Psychological Theory On  Picture Books </vt:lpstr>
      <vt:lpstr>Jean Piaget’s Theory On Moving Toys</vt:lpstr>
      <vt:lpstr>Psychological Theory On  Moving Toys</vt:lpstr>
      <vt:lpstr>Jean Piaget Sensorimotor Development Stage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Reema Hussain (2127235)</dc:creator>
  <cp:lastModifiedBy>Reema Hussain (2127235)</cp:lastModifiedBy>
  <cp:revision>13</cp:revision>
  <dcterms:created xsi:type="dcterms:W3CDTF">2023-02-13T22:41:05Z</dcterms:created>
  <dcterms:modified xsi:type="dcterms:W3CDTF">2023-02-19T13:50:05Z</dcterms:modified>
</cp:coreProperties>
</file>