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sldIdLst>
    <p:sldId id="364" r:id="rId5"/>
    <p:sldId id="387" r:id="rId6"/>
    <p:sldId id="394" r:id="rId7"/>
    <p:sldId id="395" r:id="rId8"/>
    <p:sldId id="403" r:id="rId9"/>
    <p:sldId id="404" r:id="rId10"/>
    <p:sldId id="396" r:id="rId11"/>
    <p:sldId id="405" r:id="rId12"/>
    <p:sldId id="402" r:id="rId13"/>
    <p:sldId id="398" r:id="rId14"/>
    <p:sldId id="406" r:id="rId15"/>
    <p:sldId id="399" r:id="rId16"/>
    <p:sldId id="40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7DBEC9-B322-44EA-94FA-87738518F42C}" v="3315" dt="2026-07-04T15:32:28.3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43" autoAdjust="0"/>
    <p:restoredTop sz="94689"/>
  </p:normalViewPr>
  <p:slideViewPr>
    <p:cSldViewPr snapToGrid="0" showGuides="1">
      <p:cViewPr varScale="1">
        <p:scale>
          <a:sx n="78" d="100"/>
          <a:sy n="78" d="100"/>
        </p:scale>
        <p:origin x="883"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tiela Anghel" userId="8443b46c17444914" providerId="LiveId" clId="{288197B2-673F-4FB5-89FD-7A080F227AE9}"/>
    <pc:docChg chg="undo custSel addSld delSld modSld modMainMaster">
      <pc:chgData name="Gratiela Anghel" userId="8443b46c17444914" providerId="LiveId" clId="{288197B2-673F-4FB5-89FD-7A080F227AE9}" dt="2026-07-04T15:32:28.253" v="7993" actId="20577"/>
      <pc:docMkLst>
        <pc:docMk/>
      </pc:docMkLst>
      <pc:sldChg chg="modSp">
        <pc:chgData name="Gratiela Anghel" userId="8443b46c17444914" providerId="LiveId" clId="{288197B2-673F-4FB5-89FD-7A080F227AE9}" dt="2026-06-20T16:17:34.052" v="1868"/>
        <pc:sldMkLst>
          <pc:docMk/>
          <pc:sldMk cId="0" sldId="364"/>
        </pc:sldMkLst>
        <pc:spChg chg="mod">
          <ac:chgData name="Gratiela Anghel" userId="8443b46c17444914" providerId="LiveId" clId="{288197B2-673F-4FB5-89FD-7A080F227AE9}" dt="2026-06-20T16:17:34.052" v="1868"/>
          <ac:spMkLst>
            <pc:docMk/>
            <pc:sldMk cId="0" sldId="364"/>
            <ac:spMk id="4" creationId="{344A3CB8-39FD-9F8F-CD33-5E2118C6E66C}"/>
          </ac:spMkLst>
        </pc:spChg>
        <pc:spChg chg="mod">
          <ac:chgData name="Gratiela Anghel" userId="8443b46c17444914" providerId="LiveId" clId="{288197B2-673F-4FB5-89FD-7A080F227AE9}" dt="2026-06-20T16:17:34.052" v="1868"/>
          <ac:spMkLst>
            <pc:docMk/>
            <pc:sldMk cId="0" sldId="364"/>
            <ac:spMk id="6147" creationId="{447FB185-B91D-14EC-A199-C064D51D1DD2}"/>
          </ac:spMkLst>
        </pc:spChg>
        <pc:spChg chg="mod">
          <ac:chgData name="Gratiela Anghel" userId="8443b46c17444914" providerId="LiveId" clId="{288197B2-673F-4FB5-89FD-7A080F227AE9}" dt="2026-06-20T15:26:59.786" v="130" actId="20577"/>
          <ac:spMkLst>
            <pc:docMk/>
            <pc:sldMk cId="0" sldId="364"/>
            <ac:spMk id="6148" creationId="{CE5AE962-C88D-3F0C-B15E-30348E09C8AE}"/>
          </ac:spMkLst>
        </pc:spChg>
      </pc:sldChg>
      <pc:sldChg chg="addSp modSp mod">
        <pc:chgData name="Gratiela Anghel" userId="8443b46c17444914" providerId="LiveId" clId="{288197B2-673F-4FB5-89FD-7A080F227AE9}" dt="2026-06-27T14:19:32.237" v="7950" actId="20577"/>
        <pc:sldMkLst>
          <pc:docMk/>
          <pc:sldMk cId="0" sldId="387"/>
        </pc:sldMkLst>
        <pc:spChg chg="mod">
          <ac:chgData name="Gratiela Anghel" userId="8443b46c17444914" providerId="LiveId" clId="{288197B2-673F-4FB5-89FD-7A080F227AE9}" dt="2026-06-27T14:19:32.237" v="7950" actId="20577"/>
          <ac:spMkLst>
            <pc:docMk/>
            <pc:sldMk cId="0" sldId="387"/>
            <ac:spMk id="2" creationId="{A2FCF950-4012-15F0-B279-1361A6BD7D3F}"/>
          </ac:spMkLst>
        </pc:spChg>
        <pc:spChg chg="mod">
          <ac:chgData name="Gratiela Anghel" userId="8443b46c17444914" providerId="LiveId" clId="{288197B2-673F-4FB5-89FD-7A080F227AE9}" dt="2026-06-20T16:17:34.052" v="1868"/>
          <ac:spMkLst>
            <pc:docMk/>
            <pc:sldMk cId="0" sldId="387"/>
            <ac:spMk id="4" creationId="{E9C891E3-BFF6-8AE0-6C9D-F65AD1EC6373}"/>
          </ac:spMkLst>
        </pc:spChg>
        <pc:spChg chg="mod">
          <ac:chgData name="Gratiela Anghel" userId="8443b46c17444914" providerId="LiveId" clId="{288197B2-673F-4FB5-89FD-7A080F227AE9}" dt="2026-06-20T16:17:34.052" v="1868"/>
          <ac:spMkLst>
            <pc:docMk/>
            <pc:sldMk cId="0" sldId="387"/>
            <ac:spMk id="18436" creationId="{207505A2-3DCF-366C-F28C-EBE3358EDADC}"/>
          </ac:spMkLst>
        </pc:spChg>
        <pc:picChg chg="add mod">
          <ac:chgData name="Gratiela Anghel" userId="8443b46c17444914" providerId="LiveId" clId="{288197B2-673F-4FB5-89FD-7A080F227AE9}" dt="2026-06-27T14:18:25.979" v="7831" actId="1076"/>
          <ac:picMkLst>
            <pc:docMk/>
            <pc:sldMk cId="0" sldId="387"/>
            <ac:picMk id="5" creationId="{B1820317-BF14-6449-0C92-3C23BCD047A9}"/>
          </ac:picMkLst>
        </pc:picChg>
      </pc:sldChg>
      <pc:sldChg chg="addSp delSp modSp mod modClrScheme chgLayout">
        <pc:chgData name="Gratiela Anghel" userId="8443b46c17444914" providerId="LiveId" clId="{288197B2-673F-4FB5-89FD-7A080F227AE9}" dt="2026-06-25T15:18:01.054" v="7531" actId="1076"/>
        <pc:sldMkLst>
          <pc:docMk/>
          <pc:sldMk cId="0" sldId="394"/>
        </pc:sldMkLst>
        <pc:spChg chg="mod ord">
          <ac:chgData name="Gratiela Anghel" userId="8443b46c17444914" providerId="LiveId" clId="{288197B2-673F-4FB5-89FD-7A080F227AE9}" dt="2026-06-20T16:17:34.052" v="1868"/>
          <ac:spMkLst>
            <pc:docMk/>
            <pc:sldMk cId="0" sldId="394"/>
            <ac:spMk id="4" creationId="{6B9032B6-384C-9F9E-8665-A5655B1A5781}"/>
          </ac:spMkLst>
        </pc:spChg>
        <pc:spChg chg="mod">
          <ac:chgData name="Gratiela Anghel" userId="8443b46c17444914" providerId="LiveId" clId="{288197B2-673F-4FB5-89FD-7A080F227AE9}" dt="2026-06-20T16:17:55.072" v="1876" actId="1076"/>
          <ac:spMkLst>
            <pc:docMk/>
            <pc:sldMk cId="0" sldId="394"/>
            <ac:spMk id="5" creationId="{028FA0CD-6774-EDEB-7901-7CC84D67FB82}"/>
          </ac:spMkLst>
        </pc:spChg>
        <pc:spChg chg="add mod">
          <ac:chgData name="Gratiela Anghel" userId="8443b46c17444914" providerId="LiveId" clId="{288197B2-673F-4FB5-89FD-7A080F227AE9}" dt="2026-06-25T15:17:56.817" v="7530" actId="1076"/>
          <ac:spMkLst>
            <pc:docMk/>
            <pc:sldMk cId="0" sldId="394"/>
            <ac:spMk id="6" creationId="{5861A7B1-A282-6EBA-0FB8-FC55111F5708}"/>
          </ac:spMkLst>
        </pc:spChg>
        <pc:spChg chg="add del mod">
          <ac:chgData name="Gratiela Anghel" userId="8443b46c17444914" providerId="LiveId" clId="{288197B2-673F-4FB5-89FD-7A080F227AE9}" dt="2026-06-25T15:18:01.054" v="7531" actId="1076"/>
          <ac:spMkLst>
            <pc:docMk/>
            <pc:sldMk cId="0" sldId="394"/>
            <ac:spMk id="7" creationId="{5992F9B1-1E5B-7959-71C7-88F631C86AEB}"/>
          </ac:spMkLst>
        </pc:spChg>
        <pc:spChg chg="add mod">
          <ac:chgData name="Gratiela Anghel" userId="8443b46c17444914" providerId="LiveId" clId="{288197B2-673F-4FB5-89FD-7A080F227AE9}" dt="2026-06-20T16:23:54.020" v="1963" actId="1076"/>
          <ac:spMkLst>
            <pc:docMk/>
            <pc:sldMk cId="0" sldId="394"/>
            <ac:spMk id="10" creationId="{CFCA2C01-FD66-442D-BF4D-0BE6E6BEF99B}"/>
          </ac:spMkLst>
        </pc:spChg>
        <pc:spChg chg="mod ord">
          <ac:chgData name="Gratiela Anghel" userId="8443b46c17444914" providerId="LiveId" clId="{288197B2-673F-4FB5-89FD-7A080F227AE9}" dt="2026-06-20T16:18:40.902" v="1902" actId="20577"/>
          <ac:spMkLst>
            <pc:docMk/>
            <pc:sldMk cId="0" sldId="394"/>
            <ac:spMk id="9218" creationId="{1C5FB738-49DC-34AE-A0B2-E0926CAB7A9B}"/>
          </ac:spMkLst>
        </pc:spChg>
        <pc:spChg chg="mod ord">
          <ac:chgData name="Gratiela Anghel" userId="8443b46c17444914" providerId="LiveId" clId="{288197B2-673F-4FB5-89FD-7A080F227AE9}" dt="2026-06-20T16:17:34.052" v="1868"/>
          <ac:spMkLst>
            <pc:docMk/>
            <pc:sldMk cId="0" sldId="394"/>
            <ac:spMk id="9221" creationId="{79782756-9629-FD18-7F1C-3F6526AE18DD}"/>
          </ac:spMkLst>
        </pc:spChg>
        <pc:spChg chg="mod ord">
          <ac:chgData name="Gratiela Anghel" userId="8443b46c17444914" providerId="LiveId" clId="{288197B2-673F-4FB5-89FD-7A080F227AE9}" dt="2026-06-25T15:13:25.401" v="7463" actId="20577"/>
          <ac:spMkLst>
            <pc:docMk/>
            <pc:sldMk cId="0" sldId="394"/>
            <ac:spMk id="19459" creationId="{374D29ED-FE9A-FC14-7792-1D4FB90B404A}"/>
          </ac:spMkLst>
        </pc:spChg>
        <pc:picChg chg="add mod">
          <ac:chgData name="Gratiela Anghel" userId="8443b46c17444914" providerId="LiveId" clId="{288197B2-673F-4FB5-89FD-7A080F227AE9}" dt="2026-06-20T16:23:58.590" v="1964" actId="14100"/>
          <ac:picMkLst>
            <pc:docMk/>
            <pc:sldMk cId="0" sldId="394"/>
            <ac:picMk id="3" creationId="{AB99B52C-FE10-E014-2E43-C76E1485AFD6}"/>
          </ac:picMkLst>
        </pc:picChg>
      </pc:sldChg>
      <pc:sldChg chg="modSp mod">
        <pc:chgData name="Gratiela Anghel" userId="8443b46c17444914" providerId="LiveId" clId="{288197B2-673F-4FB5-89FD-7A080F227AE9}" dt="2026-06-27T14:17:50.993" v="7830" actId="20577"/>
        <pc:sldMkLst>
          <pc:docMk/>
          <pc:sldMk cId="0" sldId="395"/>
        </pc:sldMkLst>
        <pc:spChg chg="mod">
          <ac:chgData name="Gratiela Anghel" userId="8443b46c17444914" providerId="LiveId" clId="{288197B2-673F-4FB5-89FD-7A080F227AE9}" dt="2026-06-23T15:02:34.409" v="2138" actId="20577"/>
          <ac:spMkLst>
            <pc:docMk/>
            <pc:sldMk cId="0" sldId="395"/>
            <ac:spMk id="2" creationId="{1FE8F138-5F23-B989-7BFD-71F5C33065F6}"/>
          </ac:spMkLst>
        </pc:spChg>
        <pc:spChg chg="mod">
          <ac:chgData name="Gratiela Anghel" userId="8443b46c17444914" providerId="LiveId" clId="{288197B2-673F-4FB5-89FD-7A080F227AE9}" dt="2026-06-20T16:17:34.052" v="1868"/>
          <ac:spMkLst>
            <pc:docMk/>
            <pc:sldMk cId="0" sldId="395"/>
            <ac:spMk id="4" creationId="{EE708A69-4880-E756-CF1A-621EA0BA900A}"/>
          </ac:spMkLst>
        </pc:spChg>
        <pc:spChg chg="mod">
          <ac:chgData name="Gratiela Anghel" userId="8443b46c17444914" providerId="LiveId" clId="{288197B2-673F-4FB5-89FD-7A080F227AE9}" dt="2026-06-27T14:17:50.993" v="7830" actId="20577"/>
          <ac:spMkLst>
            <pc:docMk/>
            <pc:sldMk cId="0" sldId="395"/>
            <ac:spMk id="10" creationId="{E32E3400-4CF7-D76F-91E6-1E97593C4D9A}"/>
          </ac:spMkLst>
        </pc:spChg>
        <pc:spChg chg="mod">
          <ac:chgData name="Gratiela Anghel" userId="8443b46c17444914" providerId="LiveId" clId="{288197B2-673F-4FB5-89FD-7A080F227AE9}" dt="2026-06-20T16:17:34.052" v="1868"/>
          <ac:spMkLst>
            <pc:docMk/>
            <pc:sldMk cId="0" sldId="395"/>
            <ac:spMk id="11269" creationId="{7A954980-4467-DBA0-058E-E82D5CD11E0E}"/>
          </ac:spMkLst>
        </pc:spChg>
      </pc:sldChg>
      <pc:sldChg chg="addSp delSp modSp mod setBg">
        <pc:chgData name="Gratiela Anghel" userId="8443b46c17444914" providerId="LiveId" clId="{288197B2-673F-4FB5-89FD-7A080F227AE9}" dt="2026-06-25T12:33:53.144" v="4271" actId="27636"/>
        <pc:sldMkLst>
          <pc:docMk/>
          <pc:sldMk cId="1663974967" sldId="396"/>
        </pc:sldMkLst>
        <pc:spChg chg="mod">
          <ac:chgData name="Gratiela Anghel" userId="8443b46c17444914" providerId="LiveId" clId="{288197B2-673F-4FB5-89FD-7A080F227AE9}" dt="2026-06-25T12:19:29.296" v="4003" actId="26606"/>
          <ac:spMkLst>
            <pc:docMk/>
            <pc:sldMk cId="1663974967" sldId="396"/>
            <ac:spMk id="2" creationId="{F7A33847-0493-6DAA-A30C-328C54DCD8B6}"/>
          </ac:spMkLst>
        </pc:spChg>
        <pc:spChg chg="mod ord">
          <ac:chgData name="Gratiela Anghel" userId="8443b46c17444914" providerId="LiveId" clId="{288197B2-673F-4FB5-89FD-7A080F227AE9}" dt="2026-06-25T12:33:53.144" v="4271" actId="27636"/>
          <ac:spMkLst>
            <pc:docMk/>
            <pc:sldMk cId="1663974967" sldId="396"/>
            <ac:spMk id="3" creationId="{857BFAFA-1A27-74B0-A7A9-13BBFEBEE86C}"/>
          </ac:spMkLst>
        </pc:spChg>
        <pc:spChg chg="mod ord">
          <ac:chgData name="Gratiela Anghel" userId="8443b46c17444914" providerId="LiveId" clId="{288197B2-673F-4FB5-89FD-7A080F227AE9}" dt="2026-06-25T12:19:29.296" v="4003" actId="26606"/>
          <ac:spMkLst>
            <pc:docMk/>
            <pc:sldMk cId="1663974967" sldId="396"/>
            <ac:spMk id="4" creationId="{394D8B0A-6FA0-E26A-E62C-349A3F6B6F73}"/>
          </ac:spMkLst>
        </pc:spChg>
        <pc:spChg chg="mod">
          <ac:chgData name="Gratiela Anghel" userId="8443b46c17444914" providerId="LiveId" clId="{288197B2-673F-4FB5-89FD-7A080F227AE9}" dt="2026-06-25T12:19:29.296" v="4003" actId="26606"/>
          <ac:spMkLst>
            <pc:docMk/>
            <pc:sldMk cId="1663974967" sldId="396"/>
            <ac:spMk id="5" creationId="{2D480500-54FD-83EA-2C4B-B1193A4970F2}"/>
          </ac:spMkLst>
        </pc:spChg>
        <pc:spChg chg="add mod">
          <ac:chgData name="Gratiela Anghel" userId="8443b46c17444914" providerId="LiveId" clId="{288197B2-673F-4FB5-89FD-7A080F227AE9}" dt="2026-06-25T12:32:19.676" v="4263" actId="20577"/>
          <ac:spMkLst>
            <pc:docMk/>
            <pc:sldMk cId="1663974967" sldId="396"/>
            <ac:spMk id="9" creationId="{5B7212AE-8A0F-D885-5F5A-56EFB45FEC2C}"/>
          </ac:spMkLst>
        </pc:spChg>
        <pc:graphicFrameChg chg="add mod modGraphic">
          <ac:chgData name="Gratiela Anghel" userId="8443b46c17444914" providerId="LiveId" clId="{288197B2-673F-4FB5-89FD-7A080F227AE9}" dt="2026-06-25T12:28:35.149" v="4207" actId="12269"/>
          <ac:graphicFrameMkLst>
            <pc:docMk/>
            <pc:sldMk cId="1663974967" sldId="396"/>
            <ac:graphicFrameMk id="10" creationId="{8C64FEBB-CDA4-1E00-064C-BB958CDDF3E1}"/>
          </ac:graphicFrameMkLst>
        </pc:graphicFrameChg>
        <pc:picChg chg="add mod">
          <ac:chgData name="Gratiela Anghel" userId="8443b46c17444914" providerId="LiveId" clId="{288197B2-673F-4FB5-89FD-7A080F227AE9}" dt="2026-06-25T12:33:00.007" v="4267" actId="14100"/>
          <ac:picMkLst>
            <pc:docMk/>
            <pc:sldMk cId="1663974967" sldId="396"/>
            <ac:picMk id="7" creationId="{D44405EA-193D-E6B6-553A-A2FD70AA2096}"/>
          </ac:picMkLst>
        </pc:picChg>
      </pc:sldChg>
      <pc:sldChg chg="addSp delSp modSp mod">
        <pc:chgData name="Gratiela Anghel" userId="8443b46c17444914" providerId="LiveId" clId="{288197B2-673F-4FB5-89FD-7A080F227AE9}" dt="2026-06-27T14:42:39.780" v="7965" actId="1076"/>
        <pc:sldMkLst>
          <pc:docMk/>
          <pc:sldMk cId="0" sldId="398"/>
        </pc:sldMkLst>
        <pc:spChg chg="mod">
          <ac:chgData name="Gratiela Anghel" userId="8443b46c17444914" providerId="LiveId" clId="{288197B2-673F-4FB5-89FD-7A080F227AE9}" dt="2026-06-20T16:17:34.052" v="1868"/>
          <ac:spMkLst>
            <pc:docMk/>
            <pc:sldMk cId="0" sldId="398"/>
            <ac:spMk id="4" creationId="{54C78844-55BE-72BC-2BDC-95FC6762D9C7}"/>
          </ac:spMkLst>
        </pc:spChg>
        <pc:spChg chg="mod">
          <ac:chgData name="Gratiela Anghel" userId="8443b46c17444914" providerId="LiveId" clId="{288197B2-673F-4FB5-89FD-7A080F227AE9}" dt="2026-06-25T14:40:38.102" v="6005" actId="20577"/>
          <ac:spMkLst>
            <pc:docMk/>
            <pc:sldMk cId="0" sldId="398"/>
            <ac:spMk id="12290" creationId="{0BAAAF84-50A1-E0F8-EF89-8F44E2FA1ACC}"/>
          </ac:spMkLst>
        </pc:spChg>
        <pc:spChg chg="mod">
          <ac:chgData name="Gratiela Anghel" userId="8443b46c17444914" providerId="LiveId" clId="{288197B2-673F-4FB5-89FD-7A080F227AE9}" dt="2026-06-20T16:17:34.052" v="1868"/>
          <ac:spMkLst>
            <pc:docMk/>
            <pc:sldMk cId="0" sldId="398"/>
            <ac:spMk id="12293" creationId="{A34A8D67-C446-5B89-B913-CA27928CE4F6}"/>
          </ac:spMkLst>
        </pc:spChg>
        <pc:graphicFrameChg chg="add mod ord modGraphic">
          <ac:chgData name="Gratiela Anghel" userId="8443b46c17444914" providerId="LiveId" clId="{288197B2-673F-4FB5-89FD-7A080F227AE9}" dt="2026-06-27T14:42:39.780" v="7965" actId="1076"/>
          <ac:graphicFrameMkLst>
            <pc:docMk/>
            <pc:sldMk cId="0" sldId="398"/>
            <ac:graphicFrameMk id="2" creationId="{EF4DAA8C-BD63-C7B9-38FF-2281FE16133B}"/>
          </ac:graphicFrameMkLst>
        </pc:graphicFrameChg>
      </pc:sldChg>
      <pc:sldChg chg="addSp modSp mod setBg">
        <pc:chgData name="Gratiela Anghel" userId="8443b46c17444914" providerId="LiveId" clId="{288197B2-673F-4FB5-89FD-7A080F227AE9}" dt="2026-06-25T15:09:19.427" v="7448" actId="26606"/>
        <pc:sldMkLst>
          <pc:docMk/>
          <pc:sldMk cId="0" sldId="399"/>
        </pc:sldMkLst>
        <pc:spChg chg="mod ord">
          <ac:chgData name="Gratiela Anghel" userId="8443b46c17444914" providerId="LiveId" clId="{288197B2-673F-4FB5-89FD-7A080F227AE9}" dt="2026-06-25T15:09:19.427" v="7448" actId="26606"/>
          <ac:spMkLst>
            <pc:docMk/>
            <pc:sldMk cId="0" sldId="399"/>
            <ac:spMk id="4" creationId="{54C78844-55BE-72BC-2BDC-95FC6762D9C7}"/>
          </ac:spMkLst>
        </pc:spChg>
        <pc:spChg chg="mod">
          <ac:chgData name="Gratiela Anghel" userId="8443b46c17444914" providerId="LiveId" clId="{288197B2-673F-4FB5-89FD-7A080F227AE9}" dt="2026-06-25T15:09:19.427" v="7448" actId="26606"/>
          <ac:spMkLst>
            <pc:docMk/>
            <pc:sldMk cId="0" sldId="399"/>
            <ac:spMk id="12290" creationId="{0BAAAF84-50A1-E0F8-EF89-8F44E2FA1ACC}"/>
          </ac:spMkLst>
        </pc:spChg>
        <pc:spChg chg="mod ord">
          <ac:chgData name="Gratiela Anghel" userId="8443b46c17444914" providerId="LiveId" clId="{288197B2-673F-4FB5-89FD-7A080F227AE9}" dt="2026-06-25T15:09:19.427" v="7448" actId="26606"/>
          <ac:spMkLst>
            <pc:docMk/>
            <pc:sldMk cId="0" sldId="399"/>
            <ac:spMk id="12291" creationId="{DA8DF68F-34C4-285F-B4A1-B6E08AE08A8B}"/>
          </ac:spMkLst>
        </pc:spChg>
        <pc:spChg chg="mod">
          <ac:chgData name="Gratiela Anghel" userId="8443b46c17444914" providerId="LiveId" clId="{288197B2-673F-4FB5-89FD-7A080F227AE9}" dt="2026-06-25T15:09:19.427" v="7448" actId="26606"/>
          <ac:spMkLst>
            <pc:docMk/>
            <pc:sldMk cId="0" sldId="399"/>
            <ac:spMk id="12293" creationId="{A34A8D67-C446-5B89-B913-CA27928CE4F6}"/>
          </ac:spMkLst>
        </pc:spChg>
        <pc:spChg chg="add">
          <ac:chgData name="Gratiela Anghel" userId="8443b46c17444914" providerId="LiveId" clId="{288197B2-673F-4FB5-89FD-7A080F227AE9}" dt="2026-06-25T15:09:19.427" v="7448" actId="26606"/>
          <ac:spMkLst>
            <pc:docMk/>
            <pc:sldMk cId="0" sldId="399"/>
            <ac:spMk id="12298" creationId="{CD306B45-25EE-434D-ABA9-A27B79320CFF}"/>
          </ac:spMkLst>
        </pc:spChg>
        <pc:spChg chg="add">
          <ac:chgData name="Gratiela Anghel" userId="8443b46c17444914" providerId="LiveId" clId="{288197B2-673F-4FB5-89FD-7A080F227AE9}" dt="2026-06-25T15:09:19.427" v="7448" actId="26606"/>
          <ac:spMkLst>
            <pc:docMk/>
            <pc:sldMk cId="0" sldId="399"/>
            <ac:spMk id="12300" creationId="{0A42F85E-4939-431E-8B4A-EC07C8E0AB65}"/>
          </ac:spMkLst>
        </pc:spChg>
        <pc:grpChg chg="add">
          <ac:chgData name="Gratiela Anghel" userId="8443b46c17444914" providerId="LiveId" clId="{288197B2-673F-4FB5-89FD-7A080F227AE9}" dt="2026-06-25T15:09:19.427" v="7448" actId="26606"/>
          <ac:grpSpMkLst>
            <pc:docMk/>
            <pc:sldMk cId="0" sldId="399"/>
            <ac:grpSpMk id="12304" creationId="{5D2B17EF-74EB-4C33-B2E2-8E727B2E7D68}"/>
          </ac:grpSpMkLst>
        </pc:grpChg>
        <pc:cxnChg chg="add">
          <ac:chgData name="Gratiela Anghel" userId="8443b46c17444914" providerId="LiveId" clId="{288197B2-673F-4FB5-89FD-7A080F227AE9}" dt="2026-06-25T15:09:19.427" v="7448" actId="26606"/>
          <ac:cxnSpMkLst>
            <pc:docMk/>
            <pc:sldMk cId="0" sldId="399"/>
            <ac:cxnSpMk id="12302" creationId="{27EBB3F9-D6F7-4F6A-8843-9FEBA15E4969}"/>
          </ac:cxnSpMkLst>
        </pc:cxnChg>
      </pc:sldChg>
      <pc:sldChg chg="addSp delSp modSp mod">
        <pc:chgData name="Gratiela Anghel" userId="8443b46c17444914" providerId="LiveId" clId="{288197B2-673F-4FB5-89FD-7A080F227AE9}" dt="2026-07-04T15:32:28.253" v="7993" actId="20577"/>
        <pc:sldMkLst>
          <pc:docMk/>
          <pc:sldMk cId="0" sldId="400"/>
        </pc:sldMkLst>
        <pc:spChg chg="mod">
          <ac:chgData name="Gratiela Anghel" userId="8443b46c17444914" providerId="LiveId" clId="{288197B2-673F-4FB5-89FD-7A080F227AE9}" dt="2026-06-20T16:17:34.052" v="1868"/>
          <ac:spMkLst>
            <pc:docMk/>
            <pc:sldMk cId="0" sldId="400"/>
            <ac:spMk id="4" creationId="{AFC3E97E-07F8-3EC8-79F6-C49008163BE6}"/>
          </ac:spMkLst>
        </pc:spChg>
        <pc:spChg chg="mod">
          <ac:chgData name="Gratiela Anghel" userId="8443b46c17444914" providerId="LiveId" clId="{288197B2-673F-4FB5-89FD-7A080F227AE9}" dt="2026-06-20T16:17:34.052" v="1868"/>
          <ac:spMkLst>
            <pc:docMk/>
            <pc:sldMk cId="0" sldId="400"/>
            <ac:spMk id="13314" creationId="{3D80977B-0105-4BDE-DF54-D9B0E773C891}"/>
          </ac:spMkLst>
        </pc:spChg>
        <pc:spChg chg="add del mod">
          <ac:chgData name="Gratiela Anghel" userId="8443b46c17444914" providerId="LiveId" clId="{288197B2-673F-4FB5-89FD-7A080F227AE9}" dt="2026-07-04T15:32:28.253" v="7993" actId="20577"/>
          <ac:spMkLst>
            <pc:docMk/>
            <pc:sldMk cId="0" sldId="400"/>
            <ac:spMk id="13315" creationId="{50070DAB-396E-DF77-4036-1E44F9E2CD8C}"/>
          </ac:spMkLst>
        </pc:spChg>
        <pc:spChg chg="mod">
          <ac:chgData name="Gratiela Anghel" userId="8443b46c17444914" providerId="LiveId" clId="{288197B2-673F-4FB5-89FD-7A080F227AE9}" dt="2026-06-20T16:17:34.052" v="1868"/>
          <ac:spMkLst>
            <pc:docMk/>
            <pc:sldMk cId="0" sldId="400"/>
            <ac:spMk id="13317" creationId="{4E364E1B-18CF-2A13-11D6-BBEA13EB09D9}"/>
          </ac:spMkLst>
        </pc:spChg>
      </pc:sldChg>
      <pc:sldChg chg="addSp delSp modSp mod setBg">
        <pc:chgData name="Gratiela Anghel" userId="8443b46c17444914" providerId="LiveId" clId="{288197B2-673F-4FB5-89FD-7A080F227AE9}" dt="2026-06-25T14:32:08.161" v="5943" actId="1076"/>
        <pc:sldMkLst>
          <pc:docMk/>
          <pc:sldMk cId="1557286457" sldId="402"/>
        </pc:sldMkLst>
        <pc:spChg chg="mod">
          <ac:chgData name="Gratiela Anghel" userId="8443b46c17444914" providerId="LiveId" clId="{288197B2-673F-4FB5-89FD-7A080F227AE9}" dt="2026-06-25T14:24:16.818" v="5910" actId="1076"/>
          <ac:spMkLst>
            <pc:docMk/>
            <pc:sldMk cId="1557286457" sldId="402"/>
            <ac:spMk id="2" creationId="{C2E158EF-D71F-2BDF-B057-3B59AB77B65C}"/>
          </ac:spMkLst>
        </pc:spChg>
        <pc:spChg chg="mod ord">
          <ac:chgData name="Gratiela Anghel" userId="8443b46c17444914" providerId="LiveId" clId="{288197B2-673F-4FB5-89FD-7A080F227AE9}" dt="2026-06-25T14:24:54.507" v="5915" actId="255"/>
          <ac:spMkLst>
            <pc:docMk/>
            <pc:sldMk cId="1557286457" sldId="402"/>
            <ac:spMk id="3" creationId="{D269A12E-089F-65A6-1AAB-F01DB5F08F07}"/>
          </ac:spMkLst>
        </pc:spChg>
        <pc:spChg chg="mod ord">
          <ac:chgData name="Gratiela Anghel" userId="8443b46c17444914" providerId="LiveId" clId="{288197B2-673F-4FB5-89FD-7A080F227AE9}" dt="2026-06-25T14:19:31.649" v="5856" actId="26606"/>
          <ac:spMkLst>
            <pc:docMk/>
            <pc:sldMk cId="1557286457" sldId="402"/>
            <ac:spMk id="4" creationId="{43505478-C626-3663-665D-AC19DC80AA4E}"/>
          </ac:spMkLst>
        </pc:spChg>
        <pc:spChg chg="mod">
          <ac:chgData name="Gratiela Anghel" userId="8443b46c17444914" providerId="LiveId" clId="{288197B2-673F-4FB5-89FD-7A080F227AE9}" dt="2026-06-25T14:19:31.649" v="5856" actId="26606"/>
          <ac:spMkLst>
            <pc:docMk/>
            <pc:sldMk cId="1557286457" sldId="402"/>
            <ac:spMk id="5" creationId="{C64B2B4C-291A-E39F-7662-184F83BAF735}"/>
          </ac:spMkLst>
        </pc:spChg>
        <pc:spChg chg="add del mod">
          <ac:chgData name="Gratiela Anghel" userId="8443b46c17444914" providerId="LiveId" clId="{288197B2-673F-4FB5-89FD-7A080F227AE9}" dt="2026-06-25T14:31:03.087" v="5930" actId="2085"/>
          <ac:spMkLst>
            <pc:docMk/>
            <pc:sldMk cId="1557286457" sldId="402"/>
            <ac:spMk id="8" creationId="{39E5FE70-10C2-EA62-C481-F8EE509FECF8}"/>
          </ac:spMkLst>
        </pc:spChg>
        <pc:spChg chg="add mod">
          <ac:chgData name="Gratiela Anghel" userId="8443b46c17444914" providerId="LiveId" clId="{288197B2-673F-4FB5-89FD-7A080F227AE9}" dt="2026-06-25T14:32:08.161" v="5943" actId="1076"/>
          <ac:spMkLst>
            <pc:docMk/>
            <pc:sldMk cId="1557286457" sldId="402"/>
            <ac:spMk id="11" creationId="{A09499DF-4CA1-E4E4-1254-FA14F30759BE}"/>
          </ac:spMkLst>
        </pc:spChg>
        <pc:picChg chg="add mod">
          <ac:chgData name="Gratiela Anghel" userId="8443b46c17444914" providerId="LiveId" clId="{288197B2-673F-4FB5-89FD-7A080F227AE9}" dt="2026-06-25T14:26:48.557" v="5920" actId="1076"/>
          <ac:picMkLst>
            <pc:docMk/>
            <pc:sldMk cId="1557286457" sldId="402"/>
            <ac:picMk id="7" creationId="{490BF54D-278D-E5BB-16D5-CDD84D7DF80E}"/>
          </ac:picMkLst>
        </pc:picChg>
        <pc:picChg chg="add mod">
          <ac:chgData name="Gratiela Anghel" userId="8443b46c17444914" providerId="LiveId" clId="{288197B2-673F-4FB5-89FD-7A080F227AE9}" dt="2026-06-25T14:31:38.876" v="5937" actId="1076"/>
          <ac:picMkLst>
            <pc:docMk/>
            <pc:sldMk cId="1557286457" sldId="402"/>
            <ac:picMk id="10" creationId="{0893E2D0-0CB0-88CA-316A-148F38DC811E}"/>
          </ac:picMkLst>
        </pc:picChg>
      </pc:sldChg>
      <pc:sldChg chg="addSp delSp modSp new mod">
        <pc:chgData name="Gratiela Anghel" userId="8443b46c17444914" providerId="LiveId" clId="{288197B2-673F-4FB5-89FD-7A080F227AE9}" dt="2026-06-27T12:52:17.061" v="7798" actId="20577"/>
        <pc:sldMkLst>
          <pc:docMk/>
          <pc:sldMk cId="340602727" sldId="403"/>
        </pc:sldMkLst>
        <pc:spChg chg="mod">
          <ac:chgData name="Gratiela Anghel" userId="8443b46c17444914" providerId="LiveId" clId="{288197B2-673F-4FB5-89FD-7A080F227AE9}" dt="2026-06-23T15:18:25.712" v="2837" actId="1076"/>
          <ac:spMkLst>
            <pc:docMk/>
            <pc:sldMk cId="340602727" sldId="403"/>
            <ac:spMk id="2" creationId="{8AF1568F-4610-EBD0-25EF-4D0A75C33F72}"/>
          </ac:spMkLst>
        </pc:spChg>
        <pc:spChg chg="add mod">
          <ac:chgData name="Gratiela Anghel" userId="8443b46c17444914" providerId="LiveId" clId="{288197B2-673F-4FB5-89FD-7A080F227AE9}" dt="2026-06-25T15:22:46.837" v="7702" actId="1076"/>
          <ac:spMkLst>
            <pc:docMk/>
            <pc:sldMk cId="340602727" sldId="403"/>
            <ac:spMk id="3" creationId="{0F782B90-A196-FA75-5317-29D841241AD5}"/>
          </ac:spMkLst>
        </pc:spChg>
        <pc:spChg chg="add mod">
          <ac:chgData name="Gratiela Anghel" userId="8443b46c17444914" providerId="LiveId" clId="{288197B2-673F-4FB5-89FD-7A080F227AE9}" dt="2026-06-27T12:52:17.061" v="7798" actId="20577"/>
          <ac:spMkLst>
            <pc:docMk/>
            <pc:sldMk cId="340602727" sldId="403"/>
            <ac:spMk id="10" creationId="{C34A31FE-4605-8AFB-800B-745939B5F2A5}"/>
          </ac:spMkLst>
        </pc:spChg>
        <pc:graphicFrameChg chg="add mod ord modGraphic">
          <ac:chgData name="Gratiela Anghel" userId="8443b46c17444914" providerId="LiveId" clId="{288197B2-673F-4FB5-89FD-7A080F227AE9}" dt="2026-06-25T15:20:06.677" v="7584" actId="20577"/>
          <ac:graphicFrameMkLst>
            <pc:docMk/>
            <pc:sldMk cId="340602727" sldId="403"/>
            <ac:graphicFrameMk id="9" creationId="{C38D6971-E0B0-41D5-B5F0-AC6F91C42812}"/>
          </ac:graphicFrameMkLst>
        </pc:graphicFrameChg>
        <pc:picChg chg="add mod">
          <ac:chgData name="Gratiela Anghel" userId="8443b46c17444914" providerId="LiveId" clId="{288197B2-673F-4FB5-89FD-7A080F227AE9}" dt="2026-06-25T15:22:39.412" v="7700" actId="1076"/>
          <ac:picMkLst>
            <pc:docMk/>
            <pc:sldMk cId="340602727" sldId="403"/>
            <ac:picMk id="12" creationId="{94E01FC5-C014-3E51-E5ED-04A0B917FCE7}"/>
          </ac:picMkLst>
        </pc:picChg>
      </pc:sldChg>
      <pc:sldChg chg="addSp delSp modSp new mod">
        <pc:chgData name="Gratiela Anghel" userId="8443b46c17444914" providerId="LiveId" clId="{288197B2-673F-4FB5-89FD-7A080F227AE9}" dt="2026-06-25T12:12:12.280" v="3946" actId="313"/>
        <pc:sldMkLst>
          <pc:docMk/>
          <pc:sldMk cId="1075558158" sldId="404"/>
        </pc:sldMkLst>
        <pc:spChg chg="mod">
          <ac:chgData name="Gratiela Anghel" userId="8443b46c17444914" providerId="LiveId" clId="{288197B2-673F-4FB5-89FD-7A080F227AE9}" dt="2026-06-25T12:12:12.280" v="3946" actId="313"/>
          <ac:spMkLst>
            <pc:docMk/>
            <pc:sldMk cId="1075558158" sldId="404"/>
            <ac:spMk id="2" creationId="{A5F7A6C1-9725-4AEE-2A9A-A8FBD65D110D}"/>
          </ac:spMkLst>
        </pc:spChg>
        <pc:spChg chg="add mod">
          <ac:chgData name="Gratiela Anghel" userId="8443b46c17444914" providerId="LiveId" clId="{288197B2-673F-4FB5-89FD-7A080F227AE9}" dt="2026-06-23T15:52:04.485" v="3945" actId="14100"/>
          <ac:spMkLst>
            <pc:docMk/>
            <pc:sldMk cId="1075558158" sldId="404"/>
            <ac:spMk id="6" creationId="{3D70D7F6-B98F-DBD0-CF6D-09CCE78CA384}"/>
          </ac:spMkLst>
        </pc:spChg>
      </pc:sldChg>
      <pc:sldChg chg="addSp delSp modSp new mod setBg setClrOvrMap">
        <pc:chgData name="Gratiela Anghel" userId="8443b46c17444914" providerId="LiveId" clId="{288197B2-673F-4FB5-89FD-7A080F227AE9}" dt="2026-06-25T15:23:07.552" v="7710" actId="1076"/>
        <pc:sldMkLst>
          <pc:docMk/>
          <pc:sldMk cId="3243052932" sldId="405"/>
        </pc:sldMkLst>
        <pc:spChg chg="add mod">
          <ac:chgData name="Gratiela Anghel" userId="8443b46c17444914" providerId="LiveId" clId="{288197B2-673F-4FB5-89FD-7A080F227AE9}" dt="2026-06-25T15:23:07.552" v="7710" actId="1076"/>
          <ac:spMkLst>
            <pc:docMk/>
            <pc:sldMk cId="3243052932" sldId="405"/>
            <ac:spMk id="2" creationId="{5B2DB79A-5A02-0AD1-70AB-D95042BFC3F4}"/>
          </ac:spMkLst>
        </pc:spChg>
        <pc:spChg chg="mod">
          <ac:chgData name="Gratiela Anghel" userId="8443b46c17444914" providerId="LiveId" clId="{288197B2-673F-4FB5-89FD-7A080F227AE9}" dt="2026-06-25T12:50:46.297" v="4759" actId="20577"/>
          <ac:spMkLst>
            <pc:docMk/>
            <pc:sldMk cId="3243052932" sldId="405"/>
            <ac:spMk id="3" creationId="{A5E34AE9-037B-227A-F260-E95233437F5E}"/>
          </ac:spMkLst>
        </pc:spChg>
        <pc:spChg chg="mod">
          <ac:chgData name="Gratiela Anghel" userId="8443b46c17444914" providerId="LiveId" clId="{288197B2-673F-4FB5-89FD-7A080F227AE9}" dt="2026-06-25T12:49:50.379" v="4748" actId="26606"/>
          <ac:spMkLst>
            <pc:docMk/>
            <pc:sldMk cId="3243052932" sldId="405"/>
            <ac:spMk id="4" creationId="{F5B89249-3549-5D97-E56D-D23A7056D360}"/>
          </ac:spMkLst>
        </pc:spChg>
        <pc:spChg chg="mod ord">
          <ac:chgData name="Gratiela Anghel" userId="8443b46c17444914" providerId="LiveId" clId="{288197B2-673F-4FB5-89FD-7A080F227AE9}" dt="2026-06-25T12:49:50.379" v="4748" actId="26606"/>
          <ac:spMkLst>
            <pc:docMk/>
            <pc:sldMk cId="3243052932" sldId="405"/>
            <ac:spMk id="5" creationId="{5EF7590C-4426-3905-C749-303C0A6EF6CB}"/>
          </ac:spMkLst>
        </pc:spChg>
        <pc:picChg chg="add mod ord">
          <ac:chgData name="Gratiela Anghel" userId="8443b46c17444914" providerId="LiveId" clId="{288197B2-673F-4FB5-89FD-7A080F227AE9}" dt="2026-06-25T12:50:40.583" v="4755" actId="1076"/>
          <ac:picMkLst>
            <pc:docMk/>
            <pc:sldMk cId="3243052932" sldId="405"/>
            <ac:picMk id="7" creationId="{8A2613DB-D88A-37ED-1172-981EF1DCCFAE}"/>
          </ac:picMkLst>
        </pc:picChg>
      </pc:sldChg>
      <pc:sldChg chg="addSp delSp modSp new mod setBg">
        <pc:chgData name="Gratiela Anghel" userId="8443b46c17444914" providerId="LiveId" clId="{288197B2-673F-4FB5-89FD-7A080F227AE9}" dt="2026-06-25T15:04:48.828" v="7043" actId="1076"/>
        <pc:sldMkLst>
          <pc:docMk/>
          <pc:sldMk cId="3569807977" sldId="406"/>
        </pc:sldMkLst>
        <pc:spChg chg="mod ord">
          <ac:chgData name="Gratiela Anghel" userId="8443b46c17444914" providerId="LiveId" clId="{288197B2-673F-4FB5-89FD-7A080F227AE9}" dt="2026-06-25T15:04:31.968" v="7040" actId="26606"/>
          <ac:spMkLst>
            <pc:docMk/>
            <pc:sldMk cId="3569807977" sldId="406"/>
            <ac:spMk id="4" creationId="{428AF128-94BB-D071-4309-70E83589EB23}"/>
          </ac:spMkLst>
        </pc:spChg>
        <pc:spChg chg="mod">
          <ac:chgData name="Gratiela Anghel" userId="8443b46c17444914" providerId="LiveId" clId="{288197B2-673F-4FB5-89FD-7A080F227AE9}" dt="2026-06-25T15:04:31.968" v="7040" actId="26606"/>
          <ac:spMkLst>
            <pc:docMk/>
            <pc:sldMk cId="3569807977" sldId="406"/>
            <ac:spMk id="5" creationId="{C1BD2120-7794-7426-944A-F207E2550BAA}"/>
          </ac:spMkLst>
        </pc:spChg>
        <pc:spChg chg="add mod">
          <ac:chgData name="Gratiela Anghel" userId="8443b46c17444914" providerId="LiveId" clId="{288197B2-673F-4FB5-89FD-7A080F227AE9}" dt="2026-06-25T15:04:48.828" v="7043" actId="1076"/>
          <ac:spMkLst>
            <pc:docMk/>
            <pc:sldMk cId="3569807977" sldId="406"/>
            <ac:spMk id="10" creationId="{82894921-364C-37AA-9F87-107E994A6010}"/>
          </ac:spMkLst>
        </pc:spChg>
        <pc:picChg chg="add mod ord">
          <ac:chgData name="Gratiela Anghel" userId="8443b46c17444914" providerId="LiveId" clId="{288197B2-673F-4FB5-89FD-7A080F227AE9}" dt="2026-06-25T15:04:38.058" v="7041" actId="1076"/>
          <ac:picMkLst>
            <pc:docMk/>
            <pc:sldMk cId="3569807977" sldId="406"/>
            <ac:picMk id="7" creationId="{EEF1E765-11D9-388B-07AA-9C7D91262FE7}"/>
          </ac:picMkLst>
        </pc:picChg>
        <pc:picChg chg="add mod ord">
          <ac:chgData name="Gratiela Anghel" userId="8443b46c17444914" providerId="LiveId" clId="{288197B2-673F-4FB5-89FD-7A080F227AE9}" dt="2026-06-25T15:04:42.187" v="7042" actId="1076"/>
          <ac:picMkLst>
            <pc:docMk/>
            <pc:sldMk cId="3569807977" sldId="406"/>
            <ac:picMk id="9" creationId="{97A81DC0-9C9E-69D7-2A9F-E0E50E278FEB}"/>
          </ac:picMkLst>
        </pc:picChg>
      </pc:sldChg>
      <pc:sldMasterChg chg="modAnim">
        <pc:chgData name="Gratiela Anghel" userId="8443b46c17444914" providerId="LiveId" clId="{288197B2-673F-4FB5-89FD-7A080F227AE9}" dt="2026-06-20T16:17:34.052" v="1868"/>
        <pc:sldMasterMkLst>
          <pc:docMk/>
          <pc:sldMasterMk cId="1557537716" sldId="2147483672"/>
        </pc:sldMasterMkLst>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A77BF1-E3F1-4E56-917E-EF9313A4EF0D}" type="doc">
      <dgm:prSet loTypeId="urn:microsoft.com/office/officeart/2005/8/layout/bProcess3" loCatId="process" qsTypeId="urn:microsoft.com/office/officeart/2005/8/quickstyle/3d7" qsCatId="3D" csTypeId="urn:microsoft.com/office/officeart/2005/8/colors/accent1_2" csCatId="accent1" phldr="1"/>
      <dgm:spPr/>
      <dgm:t>
        <a:bodyPr/>
        <a:lstStyle/>
        <a:p>
          <a:endParaRPr lang="en-GB"/>
        </a:p>
      </dgm:t>
    </dgm:pt>
    <dgm:pt modelId="{D64643B8-1777-4CD1-9897-55F95B85C1B8}">
      <dgm:prSet phldrT="[Text]" phldr="0"/>
      <dgm:spPr/>
      <dgm:t>
        <a:bodyPr/>
        <a:lstStyle/>
        <a:p>
          <a:r>
            <a:rPr lang="en-US" dirty="0"/>
            <a:t>Forming</a:t>
          </a:r>
          <a:endParaRPr lang="en-GB" dirty="0"/>
        </a:p>
      </dgm:t>
    </dgm:pt>
    <dgm:pt modelId="{036DCFD1-E1AB-4530-95AC-B0081A01E3AE}" type="parTrans" cxnId="{F818FECA-0A7D-4BCC-BA68-7898929A959F}">
      <dgm:prSet/>
      <dgm:spPr/>
      <dgm:t>
        <a:bodyPr/>
        <a:lstStyle/>
        <a:p>
          <a:endParaRPr lang="en-GB"/>
        </a:p>
      </dgm:t>
    </dgm:pt>
    <dgm:pt modelId="{78B8ED6A-74B4-4ABD-812F-D38B856E54A3}" type="sibTrans" cxnId="{F818FECA-0A7D-4BCC-BA68-7898929A959F}">
      <dgm:prSet/>
      <dgm:spPr/>
      <dgm:t>
        <a:bodyPr/>
        <a:lstStyle/>
        <a:p>
          <a:endParaRPr lang="en-GB"/>
        </a:p>
      </dgm:t>
    </dgm:pt>
    <dgm:pt modelId="{29DAC758-1EB4-4EC2-8A0F-DEFC2E4D143F}">
      <dgm:prSet phldrT="[Text]" phldr="0"/>
      <dgm:spPr/>
      <dgm:t>
        <a:bodyPr/>
        <a:lstStyle/>
        <a:p>
          <a:r>
            <a:rPr lang="en-US" dirty="0"/>
            <a:t>Storming</a:t>
          </a:r>
          <a:endParaRPr lang="en-GB" dirty="0"/>
        </a:p>
      </dgm:t>
    </dgm:pt>
    <dgm:pt modelId="{044C77A4-4462-45AB-9018-5EDBD98D1496}" type="parTrans" cxnId="{1D9A2B63-722A-48DC-A560-5424852AC393}">
      <dgm:prSet/>
      <dgm:spPr/>
      <dgm:t>
        <a:bodyPr/>
        <a:lstStyle/>
        <a:p>
          <a:endParaRPr lang="en-GB"/>
        </a:p>
      </dgm:t>
    </dgm:pt>
    <dgm:pt modelId="{353E3A25-8B11-4BB5-ABEA-504EB760675F}" type="sibTrans" cxnId="{1D9A2B63-722A-48DC-A560-5424852AC393}">
      <dgm:prSet/>
      <dgm:spPr/>
      <dgm:t>
        <a:bodyPr/>
        <a:lstStyle/>
        <a:p>
          <a:endParaRPr lang="en-GB"/>
        </a:p>
      </dgm:t>
    </dgm:pt>
    <dgm:pt modelId="{38D383A4-82B7-42CE-BE37-5390525D10A1}">
      <dgm:prSet phldrT="[Text]" phldr="0"/>
      <dgm:spPr/>
      <dgm:t>
        <a:bodyPr/>
        <a:lstStyle/>
        <a:p>
          <a:r>
            <a:rPr lang="en-US" dirty="0"/>
            <a:t>Norming</a:t>
          </a:r>
          <a:endParaRPr lang="en-GB" dirty="0"/>
        </a:p>
      </dgm:t>
    </dgm:pt>
    <dgm:pt modelId="{CFB75D37-593A-420E-9605-E6E789B1430D}" type="parTrans" cxnId="{3C8ABD00-F8F4-4B81-938B-C7DEC00F4F8C}">
      <dgm:prSet/>
      <dgm:spPr/>
      <dgm:t>
        <a:bodyPr/>
        <a:lstStyle/>
        <a:p>
          <a:endParaRPr lang="en-GB"/>
        </a:p>
      </dgm:t>
    </dgm:pt>
    <dgm:pt modelId="{7B61A5EB-D03B-4EC3-935B-7BB5A5E96887}" type="sibTrans" cxnId="{3C8ABD00-F8F4-4B81-938B-C7DEC00F4F8C}">
      <dgm:prSet/>
      <dgm:spPr/>
      <dgm:t>
        <a:bodyPr/>
        <a:lstStyle/>
        <a:p>
          <a:endParaRPr lang="en-GB"/>
        </a:p>
      </dgm:t>
    </dgm:pt>
    <dgm:pt modelId="{142EC68A-EF70-4C49-872C-BA8D16A4CDE8}">
      <dgm:prSet phldrT="[Text]" phldr="0"/>
      <dgm:spPr/>
      <dgm:t>
        <a:bodyPr/>
        <a:lstStyle/>
        <a:p>
          <a:r>
            <a:rPr lang="en-US" dirty="0"/>
            <a:t>Performing</a:t>
          </a:r>
          <a:endParaRPr lang="en-GB" dirty="0"/>
        </a:p>
      </dgm:t>
    </dgm:pt>
    <dgm:pt modelId="{4DA383E1-115C-460D-8B69-082705A85394}" type="parTrans" cxnId="{054571A7-3104-4B1D-B14E-49E3750126B1}">
      <dgm:prSet/>
      <dgm:spPr/>
      <dgm:t>
        <a:bodyPr/>
        <a:lstStyle/>
        <a:p>
          <a:endParaRPr lang="en-GB"/>
        </a:p>
      </dgm:t>
    </dgm:pt>
    <dgm:pt modelId="{E4D58E8E-DF6C-4E60-84EB-B78CEE1F225F}" type="sibTrans" cxnId="{054571A7-3104-4B1D-B14E-49E3750126B1}">
      <dgm:prSet/>
      <dgm:spPr/>
      <dgm:t>
        <a:bodyPr/>
        <a:lstStyle/>
        <a:p>
          <a:endParaRPr lang="en-GB"/>
        </a:p>
      </dgm:t>
    </dgm:pt>
    <dgm:pt modelId="{B02292CC-8A23-4697-BDD9-E6686902320F}">
      <dgm:prSet phldrT="[Text]" phldr="0"/>
      <dgm:spPr/>
      <dgm:t>
        <a:bodyPr/>
        <a:lstStyle/>
        <a:p>
          <a:r>
            <a:rPr lang="en-US" dirty="0"/>
            <a:t>Adjourning</a:t>
          </a:r>
          <a:endParaRPr lang="en-GB" dirty="0"/>
        </a:p>
      </dgm:t>
    </dgm:pt>
    <dgm:pt modelId="{A86C7B3B-71C4-4D57-9B0C-A62EC18A79CB}" type="parTrans" cxnId="{5117F34E-15D6-40EA-AA59-D42B16B43703}">
      <dgm:prSet/>
      <dgm:spPr/>
      <dgm:t>
        <a:bodyPr/>
        <a:lstStyle/>
        <a:p>
          <a:endParaRPr lang="en-GB"/>
        </a:p>
      </dgm:t>
    </dgm:pt>
    <dgm:pt modelId="{CF43209F-0607-40B2-B874-A1CF09D88F4A}" type="sibTrans" cxnId="{5117F34E-15D6-40EA-AA59-D42B16B43703}">
      <dgm:prSet/>
      <dgm:spPr/>
      <dgm:t>
        <a:bodyPr/>
        <a:lstStyle/>
        <a:p>
          <a:endParaRPr lang="en-GB"/>
        </a:p>
      </dgm:t>
    </dgm:pt>
    <dgm:pt modelId="{02C3790F-4F46-441F-9FA5-80754BC0CC07}" type="pres">
      <dgm:prSet presAssocID="{ABA77BF1-E3F1-4E56-917E-EF9313A4EF0D}" presName="Name0" presStyleCnt="0">
        <dgm:presLayoutVars>
          <dgm:dir/>
          <dgm:resizeHandles val="exact"/>
        </dgm:presLayoutVars>
      </dgm:prSet>
      <dgm:spPr/>
    </dgm:pt>
    <dgm:pt modelId="{C767CE02-F536-46F6-9302-6465C89BF9C0}" type="pres">
      <dgm:prSet presAssocID="{D64643B8-1777-4CD1-9897-55F95B85C1B8}" presName="node" presStyleLbl="node1" presStyleIdx="0" presStyleCnt="5">
        <dgm:presLayoutVars>
          <dgm:bulletEnabled val="1"/>
        </dgm:presLayoutVars>
      </dgm:prSet>
      <dgm:spPr/>
    </dgm:pt>
    <dgm:pt modelId="{3A84DF0B-D2AD-446E-AF98-E0A8BDD1D111}" type="pres">
      <dgm:prSet presAssocID="{78B8ED6A-74B4-4ABD-812F-D38B856E54A3}" presName="sibTrans" presStyleLbl="sibTrans1D1" presStyleIdx="0" presStyleCnt="4"/>
      <dgm:spPr/>
    </dgm:pt>
    <dgm:pt modelId="{70DE0B70-38A6-4B21-A9AE-3AE9D84C17B1}" type="pres">
      <dgm:prSet presAssocID="{78B8ED6A-74B4-4ABD-812F-D38B856E54A3}" presName="connectorText" presStyleLbl="sibTrans1D1" presStyleIdx="0" presStyleCnt="4"/>
      <dgm:spPr/>
    </dgm:pt>
    <dgm:pt modelId="{25E2BF89-3B93-467E-B11A-9CC58CDF471A}" type="pres">
      <dgm:prSet presAssocID="{29DAC758-1EB4-4EC2-8A0F-DEFC2E4D143F}" presName="node" presStyleLbl="node1" presStyleIdx="1" presStyleCnt="5">
        <dgm:presLayoutVars>
          <dgm:bulletEnabled val="1"/>
        </dgm:presLayoutVars>
      </dgm:prSet>
      <dgm:spPr/>
    </dgm:pt>
    <dgm:pt modelId="{4DE2DAC6-D2CB-4649-90BA-143DE6A07A28}" type="pres">
      <dgm:prSet presAssocID="{353E3A25-8B11-4BB5-ABEA-504EB760675F}" presName="sibTrans" presStyleLbl="sibTrans1D1" presStyleIdx="1" presStyleCnt="4"/>
      <dgm:spPr/>
    </dgm:pt>
    <dgm:pt modelId="{7A8860C3-ECAB-41E6-A4BA-644A73193C87}" type="pres">
      <dgm:prSet presAssocID="{353E3A25-8B11-4BB5-ABEA-504EB760675F}" presName="connectorText" presStyleLbl="sibTrans1D1" presStyleIdx="1" presStyleCnt="4"/>
      <dgm:spPr/>
    </dgm:pt>
    <dgm:pt modelId="{F45C4A59-7900-460E-9F69-B8832643BE6D}" type="pres">
      <dgm:prSet presAssocID="{38D383A4-82B7-42CE-BE37-5390525D10A1}" presName="node" presStyleLbl="node1" presStyleIdx="2" presStyleCnt="5">
        <dgm:presLayoutVars>
          <dgm:bulletEnabled val="1"/>
        </dgm:presLayoutVars>
      </dgm:prSet>
      <dgm:spPr/>
    </dgm:pt>
    <dgm:pt modelId="{5107B549-8B73-4B32-BEC2-5417AC44C402}" type="pres">
      <dgm:prSet presAssocID="{7B61A5EB-D03B-4EC3-935B-7BB5A5E96887}" presName="sibTrans" presStyleLbl="sibTrans1D1" presStyleIdx="2" presStyleCnt="4"/>
      <dgm:spPr/>
    </dgm:pt>
    <dgm:pt modelId="{9ECCD037-7D38-4F5C-B2FD-671399AB0711}" type="pres">
      <dgm:prSet presAssocID="{7B61A5EB-D03B-4EC3-935B-7BB5A5E96887}" presName="connectorText" presStyleLbl="sibTrans1D1" presStyleIdx="2" presStyleCnt="4"/>
      <dgm:spPr/>
    </dgm:pt>
    <dgm:pt modelId="{5D8E4328-4AE8-40D8-923F-64921F86F736}" type="pres">
      <dgm:prSet presAssocID="{142EC68A-EF70-4C49-872C-BA8D16A4CDE8}" presName="node" presStyleLbl="node1" presStyleIdx="3" presStyleCnt="5">
        <dgm:presLayoutVars>
          <dgm:bulletEnabled val="1"/>
        </dgm:presLayoutVars>
      </dgm:prSet>
      <dgm:spPr/>
    </dgm:pt>
    <dgm:pt modelId="{AF510B53-71D1-48A5-9CA2-91157E15226B}" type="pres">
      <dgm:prSet presAssocID="{E4D58E8E-DF6C-4E60-84EB-B78CEE1F225F}" presName="sibTrans" presStyleLbl="sibTrans1D1" presStyleIdx="3" presStyleCnt="4"/>
      <dgm:spPr/>
    </dgm:pt>
    <dgm:pt modelId="{04EE41E2-4F94-47C3-AD83-56988DB25522}" type="pres">
      <dgm:prSet presAssocID="{E4D58E8E-DF6C-4E60-84EB-B78CEE1F225F}" presName="connectorText" presStyleLbl="sibTrans1D1" presStyleIdx="3" presStyleCnt="4"/>
      <dgm:spPr/>
    </dgm:pt>
    <dgm:pt modelId="{F66A2B6D-5956-4D09-A9DA-488F193AAF51}" type="pres">
      <dgm:prSet presAssocID="{B02292CC-8A23-4697-BDD9-E6686902320F}" presName="node" presStyleLbl="node1" presStyleIdx="4" presStyleCnt="5">
        <dgm:presLayoutVars>
          <dgm:bulletEnabled val="1"/>
        </dgm:presLayoutVars>
      </dgm:prSet>
      <dgm:spPr/>
    </dgm:pt>
  </dgm:ptLst>
  <dgm:cxnLst>
    <dgm:cxn modelId="{3C8ABD00-F8F4-4B81-938B-C7DEC00F4F8C}" srcId="{ABA77BF1-E3F1-4E56-917E-EF9313A4EF0D}" destId="{38D383A4-82B7-42CE-BE37-5390525D10A1}" srcOrd="2" destOrd="0" parTransId="{CFB75D37-593A-420E-9605-E6E789B1430D}" sibTransId="{7B61A5EB-D03B-4EC3-935B-7BB5A5E96887}"/>
    <dgm:cxn modelId="{6C33100C-F3DB-4895-B098-4F09865E0FCD}" type="presOf" srcId="{ABA77BF1-E3F1-4E56-917E-EF9313A4EF0D}" destId="{02C3790F-4F46-441F-9FA5-80754BC0CC07}" srcOrd="0" destOrd="0" presId="urn:microsoft.com/office/officeart/2005/8/layout/bProcess3"/>
    <dgm:cxn modelId="{2FBE5012-2BBD-4769-AE70-97876ED3A34A}" type="presOf" srcId="{29DAC758-1EB4-4EC2-8A0F-DEFC2E4D143F}" destId="{25E2BF89-3B93-467E-B11A-9CC58CDF471A}" srcOrd="0" destOrd="0" presId="urn:microsoft.com/office/officeart/2005/8/layout/bProcess3"/>
    <dgm:cxn modelId="{02ADD72B-CEB3-4F40-85F5-0556CFC734DB}" type="presOf" srcId="{142EC68A-EF70-4C49-872C-BA8D16A4CDE8}" destId="{5D8E4328-4AE8-40D8-923F-64921F86F736}" srcOrd="0" destOrd="0" presId="urn:microsoft.com/office/officeart/2005/8/layout/bProcess3"/>
    <dgm:cxn modelId="{E4C51D34-1FD7-46E6-BBF4-568D16B5CE97}" type="presOf" srcId="{E4D58E8E-DF6C-4E60-84EB-B78CEE1F225F}" destId="{04EE41E2-4F94-47C3-AD83-56988DB25522}" srcOrd="1" destOrd="0" presId="urn:microsoft.com/office/officeart/2005/8/layout/bProcess3"/>
    <dgm:cxn modelId="{F6A5B13B-5AB1-43ED-98BB-26C81FAF04BC}" type="presOf" srcId="{353E3A25-8B11-4BB5-ABEA-504EB760675F}" destId="{4DE2DAC6-D2CB-4649-90BA-143DE6A07A28}" srcOrd="0" destOrd="0" presId="urn:microsoft.com/office/officeart/2005/8/layout/bProcess3"/>
    <dgm:cxn modelId="{46CF1C63-6292-4FD4-B420-DC5D43324B10}" type="presOf" srcId="{78B8ED6A-74B4-4ABD-812F-D38B856E54A3}" destId="{70DE0B70-38A6-4B21-A9AE-3AE9D84C17B1}" srcOrd="1" destOrd="0" presId="urn:microsoft.com/office/officeart/2005/8/layout/bProcess3"/>
    <dgm:cxn modelId="{1D9A2B63-722A-48DC-A560-5424852AC393}" srcId="{ABA77BF1-E3F1-4E56-917E-EF9313A4EF0D}" destId="{29DAC758-1EB4-4EC2-8A0F-DEFC2E4D143F}" srcOrd="1" destOrd="0" parTransId="{044C77A4-4462-45AB-9018-5EDBD98D1496}" sibTransId="{353E3A25-8B11-4BB5-ABEA-504EB760675F}"/>
    <dgm:cxn modelId="{6268246B-A4AB-4A45-B711-6A047BF5D9FE}" type="presOf" srcId="{7B61A5EB-D03B-4EC3-935B-7BB5A5E96887}" destId="{5107B549-8B73-4B32-BEC2-5417AC44C402}" srcOrd="0" destOrd="0" presId="urn:microsoft.com/office/officeart/2005/8/layout/bProcess3"/>
    <dgm:cxn modelId="{5117F34E-15D6-40EA-AA59-D42B16B43703}" srcId="{ABA77BF1-E3F1-4E56-917E-EF9313A4EF0D}" destId="{B02292CC-8A23-4697-BDD9-E6686902320F}" srcOrd="4" destOrd="0" parTransId="{A86C7B3B-71C4-4D57-9B0C-A62EC18A79CB}" sibTransId="{CF43209F-0607-40B2-B874-A1CF09D88F4A}"/>
    <dgm:cxn modelId="{C0FB437B-F4F5-4431-83B4-2B5245426C81}" type="presOf" srcId="{353E3A25-8B11-4BB5-ABEA-504EB760675F}" destId="{7A8860C3-ECAB-41E6-A4BA-644A73193C87}" srcOrd="1" destOrd="0" presId="urn:microsoft.com/office/officeart/2005/8/layout/bProcess3"/>
    <dgm:cxn modelId="{93C9B07C-2DE4-4D29-B6A7-471C62F0A918}" type="presOf" srcId="{78B8ED6A-74B4-4ABD-812F-D38B856E54A3}" destId="{3A84DF0B-D2AD-446E-AF98-E0A8BDD1D111}" srcOrd="0" destOrd="0" presId="urn:microsoft.com/office/officeart/2005/8/layout/bProcess3"/>
    <dgm:cxn modelId="{EE431D86-DCC2-4734-BE40-C85821FE4FC9}" type="presOf" srcId="{B02292CC-8A23-4697-BDD9-E6686902320F}" destId="{F66A2B6D-5956-4D09-A9DA-488F193AAF51}" srcOrd="0" destOrd="0" presId="urn:microsoft.com/office/officeart/2005/8/layout/bProcess3"/>
    <dgm:cxn modelId="{054571A7-3104-4B1D-B14E-49E3750126B1}" srcId="{ABA77BF1-E3F1-4E56-917E-EF9313A4EF0D}" destId="{142EC68A-EF70-4C49-872C-BA8D16A4CDE8}" srcOrd="3" destOrd="0" parTransId="{4DA383E1-115C-460D-8B69-082705A85394}" sibTransId="{E4D58E8E-DF6C-4E60-84EB-B78CEE1F225F}"/>
    <dgm:cxn modelId="{D7D8ACBA-3A2F-4669-915B-A2A90D015938}" type="presOf" srcId="{D64643B8-1777-4CD1-9897-55F95B85C1B8}" destId="{C767CE02-F536-46F6-9302-6465C89BF9C0}" srcOrd="0" destOrd="0" presId="urn:microsoft.com/office/officeart/2005/8/layout/bProcess3"/>
    <dgm:cxn modelId="{96BFD2BA-0B32-425E-86C7-3D5664D2104E}" type="presOf" srcId="{7B61A5EB-D03B-4EC3-935B-7BB5A5E96887}" destId="{9ECCD037-7D38-4F5C-B2FD-671399AB0711}" srcOrd="1" destOrd="0" presId="urn:microsoft.com/office/officeart/2005/8/layout/bProcess3"/>
    <dgm:cxn modelId="{F50B0AC7-08C2-48D1-83B2-F15CE244DF3D}" type="presOf" srcId="{E4D58E8E-DF6C-4E60-84EB-B78CEE1F225F}" destId="{AF510B53-71D1-48A5-9CA2-91157E15226B}" srcOrd="0" destOrd="0" presId="urn:microsoft.com/office/officeart/2005/8/layout/bProcess3"/>
    <dgm:cxn modelId="{F818FECA-0A7D-4BCC-BA68-7898929A959F}" srcId="{ABA77BF1-E3F1-4E56-917E-EF9313A4EF0D}" destId="{D64643B8-1777-4CD1-9897-55F95B85C1B8}" srcOrd="0" destOrd="0" parTransId="{036DCFD1-E1AB-4530-95AC-B0081A01E3AE}" sibTransId="{78B8ED6A-74B4-4ABD-812F-D38B856E54A3}"/>
    <dgm:cxn modelId="{B98717CD-9390-43E5-B415-C1821D8DDFFA}" type="presOf" srcId="{38D383A4-82B7-42CE-BE37-5390525D10A1}" destId="{F45C4A59-7900-460E-9F69-B8832643BE6D}" srcOrd="0" destOrd="0" presId="urn:microsoft.com/office/officeart/2005/8/layout/bProcess3"/>
    <dgm:cxn modelId="{4416D6C1-D804-480C-9521-0B6F963F54A1}" type="presParOf" srcId="{02C3790F-4F46-441F-9FA5-80754BC0CC07}" destId="{C767CE02-F536-46F6-9302-6465C89BF9C0}" srcOrd="0" destOrd="0" presId="urn:microsoft.com/office/officeart/2005/8/layout/bProcess3"/>
    <dgm:cxn modelId="{901AE08A-24A3-489C-893F-0216D27EE6CF}" type="presParOf" srcId="{02C3790F-4F46-441F-9FA5-80754BC0CC07}" destId="{3A84DF0B-D2AD-446E-AF98-E0A8BDD1D111}" srcOrd="1" destOrd="0" presId="urn:microsoft.com/office/officeart/2005/8/layout/bProcess3"/>
    <dgm:cxn modelId="{B952AEE4-EDF7-4E10-91A0-4F5857CCD98C}" type="presParOf" srcId="{3A84DF0B-D2AD-446E-AF98-E0A8BDD1D111}" destId="{70DE0B70-38A6-4B21-A9AE-3AE9D84C17B1}" srcOrd="0" destOrd="0" presId="urn:microsoft.com/office/officeart/2005/8/layout/bProcess3"/>
    <dgm:cxn modelId="{0EDF6B33-013D-49F1-80CD-D2BB152AA2FD}" type="presParOf" srcId="{02C3790F-4F46-441F-9FA5-80754BC0CC07}" destId="{25E2BF89-3B93-467E-B11A-9CC58CDF471A}" srcOrd="2" destOrd="0" presId="urn:microsoft.com/office/officeart/2005/8/layout/bProcess3"/>
    <dgm:cxn modelId="{D74161DF-3D1C-44FC-B85D-D44BF961D9AB}" type="presParOf" srcId="{02C3790F-4F46-441F-9FA5-80754BC0CC07}" destId="{4DE2DAC6-D2CB-4649-90BA-143DE6A07A28}" srcOrd="3" destOrd="0" presId="urn:microsoft.com/office/officeart/2005/8/layout/bProcess3"/>
    <dgm:cxn modelId="{0F5D046C-3192-4822-A117-46F3DAF6494D}" type="presParOf" srcId="{4DE2DAC6-D2CB-4649-90BA-143DE6A07A28}" destId="{7A8860C3-ECAB-41E6-A4BA-644A73193C87}" srcOrd="0" destOrd="0" presId="urn:microsoft.com/office/officeart/2005/8/layout/bProcess3"/>
    <dgm:cxn modelId="{188C847D-80BA-4B0E-8C47-B27D34AB4737}" type="presParOf" srcId="{02C3790F-4F46-441F-9FA5-80754BC0CC07}" destId="{F45C4A59-7900-460E-9F69-B8832643BE6D}" srcOrd="4" destOrd="0" presId="urn:microsoft.com/office/officeart/2005/8/layout/bProcess3"/>
    <dgm:cxn modelId="{12DAE89B-C1A4-41A8-9F81-17F2FEE764DA}" type="presParOf" srcId="{02C3790F-4F46-441F-9FA5-80754BC0CC07}" destId="{5107B549-8B73-4B32-BEC2-5417AC44C402}" srcOrd="5" destOrd="0" presId="urn:microsoft.com/office/officeart/2005/8/layout/bProcess3"/>
    <dgm:cxn modelId="{D75269F1-7652-4D11-97E0-67D4C3A57A7B}" type="presParOf" srcId="{5107B549-8B73-4B32-BEC2-5417AC44C402}" destId="{9ECCD037-7D38-4F5C-B2FD-671399AB0711}" srcOrd="0" destOrd="0" presId="urn:microsoft.com/office/officeart/2005/8/layout/bProcess3"/>
    <dgm:cxn modelId="{285D5DEA-06E4-40BB-8514-D53662C5AC06}" type="presParOf" srcId="{02C3790F-4F46-441F-9FA5-80754BC0CC07}" destId="{5D8E4328-4AE8-40D8-923F-64921F86F736}" srcOrd="6" destOrd="0" presId="urn:microsoft.com/office/officeart/2005/8/layout/bProcess3"/>
    <dgm:cxn modelId="{12E79ED0-EA30-444A-B896-4077BE00AE21}" type="presParOf" srcId="{02C3790F-4F46-441F-9FA5-80754BC0CC07}" destId="{AF510B53-71D1-48A5-9CA2-91157E15226B}" srcOrd="7" destOrd="0" presId="urn:microsoft.com/office/officeart/2005/8/layout/bProcess3"/>
    <dgm:cxn modelId="{AF22B211-5646-4760-8EA1-D22CFB186101}" type="presParOf" srcId="{AF510B53-71D1-48A5-9CA2-91157E15226B}" destId="{04EE41E2-4F94-47C3-AD83-56988DB25522}" srcOrd="0" destOrd="0" presId="urn:microsoft.com/office/officeart/2005/8/layout/bProcess3"/>
    <dgm:cxn modelId="{EEDCF843-DE61-4CC7-A911-6124D323EF23}" type="presParOf" srcId="{02C3790F-4F46-441F-9FA5-80754BC0CC07}" destId="{F66A2B6D-5956-4D09-A9DA-488F193AAF51}"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4DF0B-D2AD-446E-AF98-E0A8BDD1D111}">
      <dsp:nvSpPr>
        <dsp:cNvPr id="0" name=""/>
        <dsp:cNvSpPr/>
      </dsp:nvSpPr>
      <dsp:spPr>
        <a:xfrm>
          <a:off x="3786530" y="673999"/>
          <a:ext cx="520738" cy="91440"/>
        </a:xfrm>
        <a:custGeom>
          <a:avLst/>
          <a:gdLst/>
          <a:ahLst/>
          <a:cxnLst/>
          <a:rect l="0" t="0" r="0" b="0"/>
          <a:pathLst>
            <a:path>
              <a:moveTo>
                <a:pt x="0" y="45720"/>
              </a:moveTo>
              <a:lnTo>
                <a:pt x="520738" y="45720"/>
              </a:lnTo>
            </a:path>
          </a:pathLst>
        </a:custGeom>
        <a:noFill/>
        <a:ln w="9525" cap="rnd" cmpd="sng" algn="ctr">
          <a:solidFill>
            <a:schemeClr val="accent1">
              <a:hueOff val="0"/>
              <a:satOff val="0"/>
              <a:lumOff val="0"/>
              <a:alphaOff val="0"/>
            </a:schemeClr>
          </a:solidFill>
          <a:prstDash val="solid"/>
          <a:tailEnd type="arrow"/>
        </a:ln>
        <a:effectLst/>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33116" y="716963"/>
        <a:ext cx="27566" cy="5513"/>
      </dsp:txXfrm>
    </dsp:sp>
    <dsp:sp modelId="{C767CE02-F536-46F6-9302-6465C89BF9C0}">
      <dsp:nvSpPr>
        <dsp:cNvPr id="0" name=""/>
        <dsp:cNvSpPr/>
      </dsp:nvSpPr>
      <dsp:spPr>
        <a:xfrm>
          <a:off x="1391205" y="582"/>
          <a:ext cx="2397125" cy="1438275"/>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dirty="0"/>
            <a:t>Forming</a:t>
          </a:r>
          <a:endParaRPr lang="en-GB" sz="2900" kern="1200" dirty="0"/>
        </a:p>
      </dsp:txBody>
      <dsp:txXfrm>
        <a:off x="1391205" y="582"/>
        <a:ext cx="2397125" cy="1438275"/>
      </dsp:txXfrm>
    </dsp:sp>
    <dsp:sp modelId="{4DE2DAC6-D2CB-4649-90BA-143DE6A07A28}">
      <dsp:nvSpPr>
        <dsp:cNvPr id="0" name=""/>
        <dsp:cNvSpPr/>
      </dsp:nvSpPr>
      <dsp:spPr>
        <a:xfrm>
          <a:off x="2589768" y="1437057"/>
          <a:ext cx="2948463" cy="520738"/>
        </a:xfrm>
        <a:custGeom>
          <a:avLst/>
          <a:gdLst/>
          <a:ahLst/>
          <a:cxnLst/>
          <a:rect l="0" t="0" r="0" b="0"/>
          <a:pathLst>
            <a:path>
              <a:moveTo>
                <a:pt x="2948463" y="0"/>
              </a:moveTo>
              <a:lnTo>
                <a:pt x="2948463" y="277469"/>
              </a:lnTo>
              <a:lnTo>
                <a:pt x="0" y="277469"/>
              </a:lnTo>
              <a:lnTo>
                <a:pt x="0" y="520738"/>
              </a:lnTo>
            </a:path>
          </a:pathLst>
        </a:custGeom>
        <a:noFill/>
        <a:ln w="9525" cap="rnd" cmpd="sng" algn="ctr">
          <a:solidFill>
            <a:schemeClr val="accent1">
              <a:hueOff val="0"/>
              <a:satOff val="0"/>
              <a:lumOff val="0"/>
              <a:alphaOff val="0"/>
            </a:schemeClr>
          </a:solidFill>
          <a:prstDash val="solid"/>
          <a:tailEnd type="arrow"/>
        </a:ln>
        <a:effectLst/>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89010" y="1694669"/>
        <a:ext cx="149978" cy="5513"/>
      </dsp:txXfrm>
    </dsp:sp>
    <dsp:sp modelId="{25E2BF89-3B93-467E-B11A-9CC58CDF471A}">
      <dsp:nvSpPr>
        <dsp:cNvPr id="0" name=""/>
        <dsp:cNvSpPr/>
      </dsp:nvSpPr>
      <dsp:spPr>
        <a:xfrm>
          <a:off x="4339669" y="582"/>
          <a:ext cx="2397125" cy="1438275"/>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dirty="0"/>
            <a:t>Storming</a:t>
          </a:r>
          <a:endParaRPr lang="en-GB" sz="2900" kern="1200" dirty="0"/>
        </a:p>
      </dsp:txBody>
      <dsp:txXfrm>
        <a:off x="4339669" y="582"/>
        <a:ext cx="2397125" cy="1438275"/>
      </dsp:txXfrm>
    </dsp:sp>
    <dsp:sp modelId="{5107B549-8B73-4B32-BEC2-5417AC44C402}">
      <dsp:nvSpPr>
        <dsp:cNvPr id="0" name=""/>
        <dsp:cNvSpPr/>
      </dsp:nvSpPr>
      <dsp:spPr>
        <a:xfrm>
          <a:off x="3786530" y="2663613"/>
          <a:ext cx="520738" cy="91440"/>
        </a:xfrm>
        <a:custGeom>
          <a:avLst/>
          <a:gdLst/>
          <a:ahLst/>
          <a:cxnLst/>
          <a:rect l="0" t="0" r="0" b="0"/>
          <a:pathLst>
            <a:path>
              <a:moveTo>
                <a:pt x="0" y="45720"/>
              </a:moveTo>
              <a:lnTo>
                <a:pt x="520738" y="45720"/>
              </a:lnTo>
            </a:path>
          </a:pathLst>
        </a:custGeom>
        <a:noFill/>
        <a:ln w="9525" cap="rnd" cmpd="sng" algn="ctr">
          <a:solidFill>
            <a:schemeClr val="accent1">
              <a:hueOff val="0"/>
              <a:satOff val="0"/>
              <a:lumOff val="0"/>
              <a:alphaOff val="0"/>
            </a:schemeClr>
          </a:solidFill>
          <a:prstDash val="solid"/>
          <a:tailEnd type="arrow"/>
        </a:ln>
        <a:effectLst/>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33116" y="2706576"/>
        <a:ext cx="27566" cy="5513"/>
      </dsp:txXfrm>
    </dsp:sp>
    <dsp:sp modelId="{F45C4A59-7900-460E-9F69-B8832643BE6D}">
      <dsp:nvSpPr>
        <dsp:cNvPr id="0" name=""/>
        <dsp:cNvSpPr/>
      </dsp:nvSpPr>
      <dsp:spPr>
        <a:xfrm>
          <a:off x="1391205" y="1990196"/>
          <a:ext cx="2397125" cy="1438275"/>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dirty="0"/>
            <a:t>Norming</a:t>
          </a:r>
          <a:endParaRPr lang="en-GB" sz="2900" kern="1200" dirty="0"/>
        </a:p>
      </dsp:txBody>
      <dsp:txXfrm>
        <a:off x="1391205" y="1990196"/>
        <a:ext cx="2397125" cy="1438275"/>
      </dsp:txXfrm>
    </dsp:sp>
    <dsp:sp modelId="{AF510B53-71D1-48A5-9CA2-91157E15226B}">
      <dsp:nvSpPr>
        <dsp:cNvPr id="0" name=""/>
        <dsp:cNvSpPr/>
      </dsp:nvSpPr>
      <dsp:spPr>
        <a:xfrm>
          <a:off x="2589768" y="3426671"/>
          <a:ext cx="2948463" cy="520738"/>
        </a:xfrm>
        <a:custGeom>
          <a:avLst/>
          <a:gdLst/>
          <a:ahLst/>
          <a:cxnLst/>
          <a:rect l="0" t="0" r="0" b="0"/>
          <a:pathLst>
            <a:path>
              <a:moveTo>
                <a:pt x="2948463" y="0"/>
              </a:moveTo>
              <a:lnTo>
                <a:pt x="2948463" y="277469"/>
              </a:lnTo>
              <a:lnTo>
                <a:pt x="0" y="277469"/>
              </a:lnTo>
              <a:lnTo>
                <a:pt x="0" y="520738"/>
              </a:lnTo>
            </a:path>
          </a:pathLst>
        </a:custGeom>
        <a:noFill/>
        <a:ln w="9525" cap="rnd" cmpd="sng" algn="ctr">
          <a:solidFill>
            <a:schemeClr val="accent1">
              <a:hueOff val="0"/>
              <a:satOff val="0"/>
              <a:lumOff val="0"/>
              <a:alphaOff val="0"/>
            </a:schemeClr>
          </a:solidFill>
          <a:prstDash val="solid"/>
          <a:tailEnd type="arrow"/>
        </a:ln>
        <a:effectLst/>
        <a:sp3d z="-110000"/>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989010" y="3684283"/>
        <a:ext cx="149978" cy="5513"/>
      </dsp:txXfrm>
    </dsp:sp>
    <dsp:sp modelId="{5D8E4328-4AE8-40D8-923F-64921F86F736}">
      <dsp:nvSpPr>
        <dsp:cNvPr id="0" name=""/>
        <dsp:cNvSpPr/>
      </dsp:nvSpPr>
      <dsp:spPr>
        <a:xfrm>
          <a:off x="4339669" y="1990196"/>
          <a:ext cx="2397125" cy="1438275"/>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dirty="0"/>
            <a:t>Performing</a:t>
          </a:r>
          <a:endParaRPr lang="en-GB" sz="2900" kern="1200" dirty="0"/>
        </a:p>
      </dsp:txBody>
      <dsp:txXfrm>
        <a:off x="4339669" y="1990196"/>
        <a:ext cx="2397125" cy="1438275"/>
      </dsp:txXfrm>
    </dsp:sp>
    <dsp:sp modelId="{F66A2B6D-5956-4D09-A9DA-488F193AAF51}">
      <dsp:nvSpPr>
        <dsp:cNvPr id="0" name=""/>
        <dsp:cNvSpPr/>
      </dsp:nvSpPr>
      <dsp:spPr>
        <a:xfrm>
          <a:off x="1391205" y="3979809"/>
          <a:ext cx="2397125" cy="1438275"/>
        </a:xfrm>
        <a:prstGeom prst="rect">
          <a:avLst/>
        </a:prstGeom>
        <a:solidFill>
          <a:schemeClr val="accent1">
            <a:hueOff val="0"/>
            <a:satOff val="0"/>
            <a:lumOff val="0"/>
            <a:alphaOff val="0"/>
          </a:schemeClr>
        </a:solidFill>
        <a:ln>
          <a:noFill/>
        </a:ln>
        <a:effectLst/>
        <a:sp3d extrusionH="50600" prstMaterial="metal">
          <a:bevelT w="101600" h="80600" prst="relaxedInset"/>
          <a:bevelB w="80600" h="80600" prst="relaxedInset"/>
        </a:sp3d>
      </dsp:spPr>
      <dsp:style>
        <a:lnRef idx="0">
          <a:scrgbClr r="0" g="0" b="0"/>
        </a:lnRef>
        <a:fillRef idx="1">
          <a:scrgbClr r="0" g="0" b="0"/>
        </a:fillRef>
        <a:effectRef idx="1">
          <a:scrgbClr r="0" g="0" b="0"/>
        </a:effectRef>
        <a:fontRef idx="minor">
          <a:schemeClr val="dk1"/>
        </a:fontRef>
      </dsp:style>
      <ds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US" sz="2900" kern="1200" dirty="0"/>
            <a:t>Adjourning</a:t>
          </a:r>
          <a:endParaRPr lang="en-GB" sz="2900" kern="1200" dirty="0"/>
        </a:p>
      </dsp:txBody>
      <dsp:txXfrm>
        <a:off x="1391205" y="3979809"/>
        <a:ext cx="2397125" cy="1438275"/>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7">
  <dgm:title val=""/>
  <dgm:desc val=""/>
  <dgm:catLst>
    <dgm:cat type="3D" pri="11700"/>
  </dgm:catLst>
  <dgm:scene3d>
    <a:camera prst="perspectiveLeft" zoom="91000"/>
    <a:lightRig rig="threePt" dir="t">
      <a:rot lat="0" lon="0" rev="20640000"/>
    </a:lightRig>
  </dgm:scene3d>
  <dgm:styleLbl name="node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lnNod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vennNode1">
    <dgm:scene3d>
      <a:camera prst="orthographicFront"/>
      <a:lightRig rig="threePt" dir="t"/>
    </dgm:scene3d>
    <dgm:sp3d extrusionH="50600" prstMaterial="clear">
      <a:bevelT w="101600" h="80600" prst="relaxedInset"/>
      <a:bevelB w="80600" h="80600" prst="relaxedInset"/>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50600" prstMaterial="metal">
      <a:bevelT w="101600" h="80600" prst="relaxedInset"/>
      <a:bevelB w="80600" h="80600" prst="relaxedInset"/>
    </dgm:sp3d>
    <dgm:txPr/>
    <dgm:style>
      <a:lnRef idx="1">
        <a:scrgbClr r="0" g="0" b="0"/>
      </a:lnRef>
      <a:fillRef idx="1">
        <a:scrgbClr r="0" g="0" b="0"/>
      </a:fillRef>
      <a:effectRef idx="1">
        <a:scrgbClr r="0" g="0" b="0"/>
      </a:effectRef>
      <a:fontRef idx="minor">
        <a:schemeClr val="dk1"/>
      </a:fontRef>
    </dgm:style>
  </dgm:styleLbl>
  <dgm:styleLbl name="node1">
    <dgm:scene3d>
      <a:camera prst="orthographicFront"/>
      <a:lightRig rig="threePt" dir="t"/>
    </dgm:scene3d>
    <dgm:sp3d extrusionH="50600" prstMaterial="metal">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node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fgImgPlace1">
    <dgm:scene3d>
      <a:camera prst="orthographicFront"/>
      <a:lightRig rig="threePt" dir="t"/>
    </dgm:scene3d>
    <dgm:sp3d z="572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alignImgPlace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dgm:style>
  </dgm:styleLbl>
  <dgm:styleLbl name="bgImgPlace1">
    <dgm:scene3d>
      <a:camera prst="orthographicFront"/>
      <a:lightRig rig="threePt" dir="t"/>
    </dgm:scene3d>
    <dgm:sp3d z="-211800" extrusionH="10600" prstMaterial="plastic">
      <a:bevelT w="101600" h="8600" prst="relaxedInset"/>
      <a:bevelB w="8600" h="8600" prst="relaxedInset"/>
    </dgm:sp3d>
    <dgm:txPr/>
    <dgm:style>
      <a:lnRef idx="0">
        <a:scrgbClr r="0" g="0" b="0"/>
      </a:lnRef>
      <a:fillRef idx="1">
        <a:scrgbClr r="0" g="0" b="0"/>
      </a:fillRef>
      <a:effectRef idx="1">
        <a:scrgbClr r="0" g="0" b="0"/>
      </a:effectRef>
      <a:fontRef idx="minor"/>
    </dgm:style>
  </dgm:styleLbl>
  <dgm:styleLbl name="sibTrans2D1">
    <dgm:scene3d>
      <a:camera prst="orthographicFront"/>
      <a:lightRig rig="threePt" dir="t"/>
    </dgm:scene3d>
    <dgm:sp3d z="-110000">
      <a:bevelT w="40600" h="20600" prst="relaxedInset"/>
    </dgm:sp3d>
    <dgm:txPr/>
    <dgm:style>
      <a:lnRef idx="0">
        <a:scrgbClr r="0" g="0" b="0"/>
      </a:lnRef>
      <a:fillRef idx="1">
        <a:scrgbClr r="0" g="0" b="0"/>
      </a:fillRef>
      <a:effectRef idx="2">
        <a:scrgbClr r="0" g="0" b="0"/>
      </a:effectRef>
      <a:fontRef idx="minor"/>
    </dgm:style>
  </dgm:styleLbl>
  <dgm:styleLbl name="fgSibTrans2D1">
    <dgm:scene3d>
      <a:camera prst="orthographicFront"/>
      <a:lightRig rig="threePt" dir="t"/>
    </dgm:scene3d>
    <dgm:sp3d z="10600">
      <a:bevelT w="40600" h="20600" prst="relaxedInset"/>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z="-211800">
      <a:bevelT w="40600" h="20600" prst="relaxedInset"/>
    </dgm:sp3d>
    <dgm:txPr/>
    <dgm:style>
      <a:lnRef idx="0">
        <a:scrgbClr r="0" g="0" b="0"/>
      </a:lnRef>
      <a:fillRef idx="1">
        <a:scrgbClr r="0" g="0" b="0"/>
      </a:fillRef>
      <a:effectRef idx="2">
        <a:scrgbClr r="0" g="0" b="0"/>
      </a:effectRef>
      <a:fontRef idx="minor"/>
    </dgm:style>
  </dgm:styleLbl>
  <dgm:styleLbl name="sibTrans1D1">
    <dgm:scene3d>
      <a:camera prst="orthographicFront"/>
      <a:lightRig rig="threePt" dir="t"/>
    </dgm:scene3d>
    <dgm:sp3d z="-110000"/>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0000"/>
    <dgm:txPr/>
    <dgm:style>
      <a:lnRef idx="1">
        <a:scrgbClr r="0" g="0" b="0"/>
      </a:lnRef>
      <a:fillRef idx="1">
        <a:scrgbClr r="0" g="0" b="0"/>
      </a:fillRef>
      <a:effectRef idx="0">
        <a:scrgbClr r="0" g="0" b="0"/>
      </a:effectRef>
      <a:fontRef idx="minor"/>
    </dgm:style>
  </dgm:styleLbl>
  <dgm:styleLbl name="asst0">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1">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2">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3">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asst4">
    <dgm:scene3d>
      <a:camera prst="orthographicFront"/>
      <a:lightRig rig="threePt" dir="t"/>
    </dgm:scene3d>
    <dgm:sp3d extrusionH="50600" prstMaterial="plastic">
      <a:bevelT w="101600" h="80600" prst="relaxedInset"/>
      <a:bevelB w="80600" h="80600" prst="relaxedInset"/>
    </dgm:sp3d>
    <dgm:txPr/>
    <dgm:style>
      <a:lnRef idx="0">
        <a:scrgbClr r="0" g="0" b="0"/>
      </a:lnRef>
      <a:fillRef idx="1">
        <a:scrgbClr r="0" g="0" b="0"/>
      </a:fillRef>
      <a:effectRef idx="1">
        <a:scrgbClr r="0" g="0" b="0"/>
      </a:effectRef>
      <a:fontRef idx="minor">
        <a:schemeClr val="dk1"/>
      </a:fontRef>
    </dgm:style>
  </dgm:styleLbl>
  <dgm:styleLbl name="parChTrans2D1">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2">
    <dgm:scene3d>
      <a:camera prst="orthographicFront"/>
      <a:lightRig rig="threePt" dir="t"/>
    </dgm:scene3d>
    <dgm:sp3d z="-110000">
      <a:bevelT w="40600" h="20600" prst="relaxedInset"/>
    </dgm:sp3d>
    <dgm:txPr/>
    <dgm:style>
      <a:lnRef idx="0">
        <a:scrgbClr r="0" g="0" b="0"/>
      </a:lnRef>
      <a:fillRef idx="1">
        <a:scrgbClr r="0" g="0" b="0"/>
      </a:fillRef>
      <a:effectRef idx="0">
        <a:scrgbClr r="0" g="0" b="0"/>
      </a:effectRef>
      <a:fontRef idx="minor"/>
    </dgm:style>
  </dgm:styleLbl>
  <dgm:styleLbl name="parChTrans2D3">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2D4">
    <dgm:scene3d>
      <a:camera prst="orthographicFront"/>
      <a:lightRig rig="threePt" dir="t"/>
    </dgm:scene3d>
    <dgm:sp3d z="-110000"/>
    <dgm:txPr/>
    <dgm:style>
      <a:lnRef idx="0">
        <a:scrgbClr r="0" g="0" b="0"/>
      </a:lnRef>
      <a:fillRef idx="1">
        <a:scrgbClr r="0" g="0" b="0"/>
      </a:fillRef>
      <a:effectRef idx="0">
        <a:scrgbClr r="0" g="0" b="0"/>
      </a:effectRef>
      <a:fontRef idx="minor"/>
    </dgm:style>
  </dgm:styleLbl>
  <dgm:styleLbl name="parChTrans1D1">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110000"/>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50600">
      <a:bevelT w="101600" h="80600"/>
      <a:bevelB w="80600" h="80600"/>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50600">
      <a:bevelT w="101600" h="80600"/>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161800" extrusionH="10600" prstMaterial="matte">
      <a:bevelT w="90600" h="18600" prst="softRound"/>
      <a:bevelB w="48600" h="8600" prst="relaxedInset"/>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solidBgAcc1">
    <dgm:scene3d>
      <a:camera prst="orthographicFront"/>
      <a:lightRig rig="threePt" dir="t"/>
    </dgm:scene3d>
    <dgm:sp3d z="-161800" extrusionH="10600" contourW="3000">
      <a:bevelT w="48600" h="8600" prst="softRound"/>
      <a:bevelB w="48600" h="8600" prst="relaxedInset"/>
    </dgm:sp3d>
    <dgm:txPr/>
    <dgm:style>
      <a:lnRef idx="0">
        <a:scrgbClr r="0" g="0" b="0"/>
      </a:lnRef>
      <a:fillRef idx="1">
        <a:scrgbClr r="0" g="0" b="0"/>
      </a:fillRef>
      <a:effectRef idx="0">
        <a:scrgbClr r="0" g="0" b="0"/>
      </a:effectRef>
      <a:fontRef idx="minor"/>
    </dgm:style>
  </dgm:styleLbl>
  <dgm:styleLbl name="fgAccFollowNode1">
    <dgm:scene3d>
      <a:camera prst="orthographicFront"/>
      <a:lightRig rig="threePt" dir="t"/>
    </dgm:scene3d>
    <dgm:sp3d z="572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50600" contourW="3000">
      <a:bevelT w="101600" h="80600" prst="relaxedInset"/>
      <a:bevelB w="80600" h="80600" prst="relaxedInset"/>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161800" extrusionH="10600" contourW="3000">
      <a:bevelT w="48600" h="8600" prst="relaxedInset"/>
      <a:bevelB w="48600" h="8600" prst="relaxedInset"/>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200" extrusionH="600" contourW="3000">
      <a:bevelT w="48600" h="18600" prst="relaxedInset"/>
      <a:bevelB w="48600" h="8600" prst="relaxedInset"/>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61800" extrusionH="600" contourW="3000">
      <a:bevelT w="48600" h="18600" prst="relaxedInset"/>
      <a:bevelB w="48600" h="8600" prst="relaxedInset"/>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50600">
      <a:bevelT w="80600" h="80600" prst="relaxedInset"/>
      <a:bevelB w="80600" h="80600" prst="relaxedInset"/>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200" extrusionH="600" contourW="3000" prstMaterial="plastic">
      <a:bevelT w="80600" h="18600" prst="relaxedInset"/>
      <a:bevelB w="80600" h="8600" prst="relaxedInset"/>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FA356D0D-2478-47FE-8DAB-B92005DC1F0F}" type="datetime1">
              <a:rPr lang="en-GB" altLang="en-US" smtClean="0"/>
              <a:pPr>
                <a:defRPr/>
              </a:pPr>
              <a:t>04/07/2026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190274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04/07/2026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1551275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04/07/2026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2153827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04/07/2026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450180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04/07/2026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3135331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04/07/2026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120202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04/07/2026</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4137542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04/07/2026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3426923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04/07/2026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3511610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04/07/2026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780804003"/>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04/07/2026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pPr>
              <a:defRPr/>
            </a:pPr>
            <a:fld id="{EB2DCD1C-9E31-48E8-81D6-875A32184C3F}" type="slidenum">
              <a:rPr lang="en-GB" altLang="en-US" smtClean="0"/>
              <a:pPr>
                <a:defRPr/>
              </a:pPr>
              <a:t>‹#›</a:t>
            </a:fld>
            <a:endParaRPr lang="en-GB" alt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2386537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04/07/2026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733473285"/>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04/07/2026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a:defRPr/>
            </a:pPr>
            <a:fld id="{EB2DCD1C-9E31-48E8-81D6-875A32184C3F}" type="slidenum">
              <a:rPr lang="en-GB" altLang="en-US" smtClean="0"/>
              <a:pPr>
                <a:defRPr/>
              </a:pPr>
              <a:t>‹#›</a:t>
            </a:fld>
            <a:endParaRPr lang="en-GB" alt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36256745"/>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04/07/2026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27992537"/>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04/07/2026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18582826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04/07/2026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2612429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A4021392-CAC7-450A-8667-583C0A183C4A}" type="datetime1">
              <a:rPr lang="en-GB" altLang="en-US" smtClean="0"/>
              <a:pPr>
                <a:defRPr/>
              </a:pPr>
              <a:t>04/07/2026</a:t>
            </a:fld>
            <a:endParaRPr lang="en-GB" alt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5575377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sv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opstart.ca/wp-content/uploads/2018/09/benefits-of-team-building.jpeg" TargetMode="External"/><Relationship Id="rId3" Type="http://schemas.openxmlformats.org/officeDocument/2006/relationships/hyperlink" Target="https://3.bp.blogspot.com/-eQLEdVeGrDo/U2Dhs2XItRI/AAAAAAAAAEI/L2Sk3uwJ8Wk/s1600/team%20work.jpg" TargetMode="External"/><Relationship Id="rId7" Type="http://schemas.openxmlformats.org/officeDocument/2006/relationships/hyperlink" Target="https://www.england.nhs.uk/mat-transformation/matrons-handbook/collaborative-working-and-clinical-effectiveness" TargetMode="External"/><Relationship Id="rId2" Type="http://schemas.openxmlformats.org/officeDocument/2006/relationships/hyperlink" Target="https://www.aha.org/ahahret-guides/2015-06-18-improving-patient-safety-culture-through-teamwork-and-communication"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www.ncbi.nlm.nih.gov%2Fbooks%2FNBK2637%2F&amp;data=05%7C02%7C1921637%40student.uwtsd.ac.uk%7C2c2c9ed8095840444c4e08ded13e9368%7C4e0f11f9046e45059cb8db2152311e21%7C0%7C0%7C639178263850519923%7CUnknown%7CTWFpbGZsb3d8eyJFbXB0eU1hcGkiOnRydWUsIlYiOiIwLjAuMDAwMCIsIlAiOiJXaW4zMiIsIkFOIjoiTWFpbCIsIldUIjoyfQ%3D%3D%7C0%7C%7C%7C&amp;sdata=ntw2npaKr%2FIWtbGkN4Xo2IyXWdeJCoxZXwphUlEBTP4%3D&amp;reserved=0" TargetMode="External"/><Relationship Id="rId5" Type="http://schemas.openxmlformats.org/officeDocument/2006/relationships/hyperlink" Target="https://hr.mit.edu/learning-topics/teams/articles/stages-development" TargetMode="External"/><Relationship Id="rId4" Type="http://schemas.openxmlformats.org/officeDocument/2006/relationships/hyperlink" Target="https://media.licdn.com/dms/image/v2/D5612AQE-bWSMVZ4TYg/article-cover_image-shrink_720_1280/article-cover_image-shrink_720_1280/0/171275813239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Gratiela Beatrice Anghel</a:t>
            </a:r>
          </a:p>
          <a:p>
            <a:r>
              <a:rPr lang="en-GB" altLang="en-US" u="sng" dirty="0"/>
              <a:t>Student ID: 1921637</a:t>
            </a:r>
            <a:endParaRPr lang="en-GB" altLang="en-US" b="1" i="1" dirty="0"/>
          </a:p>
          <a:p>
            <a:r>
              <a:rPr lang="en-GB" altLang="en-US" u="sng" dirty="0"/>
              <a:t>Lecturer’s Name</a:t>
            </a:r>
            <a:r>
              <a:rPr lang="en-GB" altLang="en-US" b="1" i="1" dirty="0"/>
              <a:t>: Soban Sadiq</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152907"/>
            <a:ext cx="8229600" cy="3916363"/>
          </a:xfrm>
        </p:spPr>
        <p:txBody>
          <a:bodyPr/>
          <a:lstStyle/>
          <a:p>
            <a:pPr marL="0" indent="0">
              <a:buNone/>
              <a:defRPr/>
            </a:pPr>
            <a:r>
              <a:rPr lang="en-US" sz="1800" dirty="0"/>
              <a:t> </a:t>
            </a:r>
            <a:r>
              <a:rPr lang="en-US" sz="2000" dirty="0"/>
              <a:t>My name is Gratiela Beatrice Anghel, and I am a student at University of Wales Trinity Sanit David, Level 4, Health and Social Care. I will present the topic, Working in Teams, that I choose for this presentation as well as Tuckman Framework and how is this model related to the chosen skill.</a:t>
            </a:r>
          </a:p>
          <a:p>
            <a:pPr marL="0" indent="0">
              <a:buNone/>
              <a:defRPr/>
            </a:pPr>
            <a:r>
              <a:rPr lang="en-US" dirty="0"/>
              <a:t>                                                   Fig. 1</a:t>
            </a:r>
            <a:endParaRPr lang="en-GB" sz="1800"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p:txBody>
          <a:bodyPr/>
          <a:lstStyle/>
          <a:p>
            <a:pPr>
              <a:defRPr/>
            </a:pPr>
            <a:fld id="{9C9D1F96-3DE6-40B6-9DCF-E50C656CAE8D}" type="datetime1">
              <a:rPr lang="en-GB" altLang="en-US" smtClean="0"/>
              <a:pPr>
                <a:defRPr/>
              </a:pPr>
              <a:t>04/07/2026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2</a:t>
            </a:fld>
            <a:endParaRPr lang="en-GB" altLang="en-US" sz="1200">
              <a:solidFill>
                <a:srgbClr val="898989"/>
              </a:solidFill>
            </a:endParaRPr>
          </a:p>
        </p:txBody>
      </p:sp>
      <p:pic>
        <p:nvPicPr>
          <p:cNvPr id="5" name="Picture 4">
            <a:extLst>
              <a:ext uri="{FF2B5EF4-FFF2-40B4-BE49-F238E27FC236}">
                <a16:creationId xmlns:a16="http://schemas.microsoft.com/office/drawing/2014/main" id="{B1820317-BF14-6449-0C92-3C23BCD047A9}"/>
              </a:ext>
            </a:extLst>
          </p:cNvPr>
          <p:cNvPicPr>
            <a:picLocks noChangeAspect="1"/>
          </p:cNvPicPr>
          <p:nvPr/>
        </p:nvPicPr>
        <p:blipFill>
          <a:blip r:embed="rId2"/>
          <a:stretch>
            <a:fillRect/>
          </a:stretch>
        </p:blipFill>
        <p:spPr>
          <a:xfrm>
            <a:off x="3469792" y="3429000"/>
            <a:ext cx="4210840" cy="2899163"/>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pPr algn="ctr"/>
            <a:r>
              <a:rPr lang="en-US" altLang="en-US" sz="2800" i="1" dirty="0">
                <a:solidFill>
                  <a:srgbClr val="FF0000"/>
                </a:solidFill>
              </a:rPr>
              <a:t>Working in Team</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1568532" y="2347490"/>
            <a:ext cx="4223982" cy="2163019"/>
          </a:xfrm>
        </p:spPr>
        <p:txBody>
          <a:bodyPr>
            <a:normAutofit fontScale="92500" lnSpcReduction="20000"/>
          </a:bodyPr>
          <a:lstStyle/>
          <a:p>
            <a:pPr marL="0" lvl="0" indent="0" algn="ctr" eaLnBrk="1" fontAlgn="auto" hangingPunct="1">
              <a:spcBef>
                <a:spcPts val="0"/>
              </a:spcBef>
              <a:spcAft>
                <a:spcPts val="0"/>
              </a:spcAft>
              <a:buNone/>
            </a:pPr>
            <a:endParaRPr lang="en-GB" altLang="en-US" sz="2000" dirty="0">
              <a:solidFill>
                <a:srgbClr val="7030A0"/>
              </a:solidFill>
            </a:endParaRPr>
          </a:p>
          <a:p>
            <a:pPr marL="0" lvl="0" indent="0" algn="ctr" eaLnBrk="1" fontAlgn="auto" hangingPunct="1">
              <a:spcBef>
                <a:spcPts val="0"/>
              </a:spcBef>
              <a:spcAft>
                <a:spcPts val="0"/>
              </a:spcAft>
              <a:buNone/>
            </a:pPr>
            <a:r>
              <a:rPr lang="en-GB" altLang="en-US" sz="2000" dirty="0">
                <a:solidFill>
                  <a:srgbClr val="7030A0"/>
                </a:solidFill>
              </a:rPr>
              <a:t>Definition</a:t>
            </a:r>
          </a:p>
          <a:p>
            <a:pPr marL="0" lvl="0" indent="0" eaLnBrk="1" fontAlgn="auto" hangingPunct="1">
              <a:spcBef>
                <a:spcPts val="0"/>
              </a:spcBef>
              <a:spcAft>
                <a:spcPts val="0"/>
              </a:spcAft>
              <a:buNone/>
            </a:pPr>
            <a:r>
              <a:rPr lang="en-GB" sz="1900" dirty="0">
                <a:solidFill>
                  <a:prstClr val="black"/>
                </a:solidFill>
              </a:rPr>
              <a:t>Working in teams is the process of healthcare professionals cooperating, communicating, and supporting one another to make informed decisions and ensure patients receive safe and effective care.  ( NCBI, 2015)</a:t>
            </a:r>
          </a:p>
          <a:p>
            <a:pPr marL="0" indent="0">
              <a:buNone/>
              <a:defRPr/>
            </a:pPr>
            <a:endParaRPr lang="en-GB" altLang="en-US" sz="1200"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1111182" y="696205"/>
            <a:ext cx="11342915" cy="1754326"/>
          </a:xfrm>
          <a:prstGeom prst="rect">
            <a:avLst/>
          </a:prstGeom>
          <a:noFill/>
        </p:spPr>
        <p:txBody>
          <a:bodyPr wrap="square">
            <a:spAutoFit/>
          </a:bodyPr>
          <a:lstStyle/>
          <a:p>
            <a:pPr lvl="1"/>
            <a:r>
              <a:rPr lang="en-GB" sz="2000" dirty="0"/>
              <a:t> </a:t>
            </a:r>
            <a:r>
              <a:rPr lang="en-GB" sz="1600" dirty="0"/>
              <a:t>For this presentation, I chose to focus on ‘ Working in Teams’ topic because effective collaboration between healthcare professionals is essential for ensuring a safe and successful discharge. By working together and sharing their expertise, the multidisciplinary team can meet the patient’s complex needs, reduce risks, and provide continuous, person-centred care.</a:t>
            </a:r>
          </a:p>
          <a:p>
            <a:pPr lvl="1"/>
            <a:endParaRPr lang="en-GB" sz="1600" dirty="0"/>
          </a:p>
          <a:p>
            <a:r>
              <a:rPr lang="en-GB" sz="2400" dirty="0"/>
              <a:t> </a:t>
            </a:r>
            <a:endParaRPr lang="en-GB" sz="2400" i="1" dirty="0"/>
          </a:p>
        </p:txBody>
      </p:sp>
      <p:pic>
        <p:nvPicPr>
          <p:cNvPr id="3" name="Graphic 2" descr="Thought bubble outline">
            <a:extLst>
              <a:ext uri="{FF2B5EF4-FFF2-40B4-BE49-F238E27FC236}">
                <a16:creationId xmlns:a16="http://schemas.microsoft.com/office/drawing/2014/main" id="{AB99B52C-FE10-E014-2E43-C76E1485AFD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8939" y="1386551"/>
            <a:ext cx="7042967" cy="5423998"/>
          </a:xfrm>
          <a:prstGeom prst="rect">
            <a:avLst/>
          </a:prstGeom>
        </p:spPr>
      </p:pic>
      <p:sp>
        <p:nvSpPr>
          <p:cNvPr id="6" name="Cloud 5">
            <a:extLst>
              <a:ext uri="{FF2B5EF4-FFF2-40B4-BE49-F238E27FC236}">
                <a16:creationId xmlns:a16="http://schemas.microsoft.com/office/drawing/2014/main" id="{5861A7B1-A282-6EBA-0FB8-FC55111F5708}"/>
              </a:ext>
            </a:extLst>
          </p:cNvPr>
          <p:cNvSpPr/>
          <p:nvPr/>
        </p:nvSpPr>
        <p:spPr>
          <a:xfrm>
            <a:off x="7004028" y="1541190"/>
            <a:ext cx="4818462" cy="3916896"/>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5992F9B1-1E5B-7959-71C7-88F631C86AEB}"/>
              </a:ext>
            </a:extLst>
          </p:cNvPr>
          <p:cNvSpPr txBox="1"/>
          <p:nvPr/>
        </p:nvSpPr>
        <p:spPr>
          <a:xfrm>
            <a:off x="8264056" y="1895471"/>
            <a:ext cx="2930013" cy="31700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According to American Hospital</a:t>
            </a:r>
            <a:r>
              <a:rPr lang="en-GB" sz="2000" dirty="0">
                <a:solidFill>
                  <a:prstClr val="black"/>
                </a:solidFill>
                <a:latin typeface="Myriad Pro"/>
              </a:rPr>
              <a:t> </a:t>
            </a:r>
            <a:r>
              <a:rPr kumimoji="0" lang="en-GB" sz="2000" b="0" i="0" u="none" strike="noStrike" kern="1200" cap="none" spc="0" normalizeH="0" baseline="0" noProof="0" dirty="0">
                <a:ln>
                  <a:noFill/>
                </a:ln>
                <a:solidFill>
                  <a:prstClr val="black"/>
                </a:solidFill>
                <a:effectLst/>
                <a:uLnTx/>
                <a:uFillTx/>
                <a:latin typeface="Myriad Pro"/>
                <a:ea typeface="+mn-ea"/>
                <a:cs typeface="+mn-cs"/>
              </a:rPr>
              <a:t>Association (2015),</a:t>
            </a:r>
            <a:r>
              <a:rPr lang="en-GB" sz="2000" dirty="0">
                <a:solidFill>
                  <a:prstClr val="black"/>
                </a:solidFill>
                <a:latin typeface="Myriad Pro"/>
              </a:rPr>
              <a:t> </a:t>
            </a:r>
            <a:r>
              <a:rPr lang="en-GB" sz="2000" dirty="0" err="1">
                <a:solidFill>
                  <a:prstClr val="black"/>
                </a:solidFill>
                <a:latin typeface="Myriad Pro"/>
              </a:rPr>
              <a:t>i</a:t>
            </a:r>
            <a:r>
              <a:rPr kumimoji="0" lang="en-GB" sz="2000" b="0" i="0" u="none" strike="noStrike" kern="1200" cap="none" spc="0" normalizeH="0" baseline="0" noProof="0" dirty="0">
                <a:ln>
                  <a:noFill/>
                </a:ln>
                <a:solidFill>
                  <a:prstClr val="black"/>
                </a:solidFill>
                <a:effectLst/>
                <a:uLnTx/>
                <a:uFillTx/>
                <a:latin typeface="Myriad Pro"/>
                <a:ea typeface="+mn-ea"/>
                <a:cs typeface="+mn-cs"/>
              </a:rPr>
              <a:t>t involves working closely with colleagues, communicating effectively, and combining skills to achieve the best outcomes for patients</a:t>
            </a:r>
          </a:p>
        </p:txBody>
      </p:sp>
      <p:sp>
        <p:nvSpPr>
          <p:cNvPr id="10" name="TextBox 9">
            <a:extLst>
              <a:ext uri="{FF2B5EF4-FFF2-40B4-BE49-F238E27FC236}">
                <a16:creationId xmlns:a16="http://schemas.microsoft.com/office/drawing/2014/main" id="{CFCA2C01-FD66-442D-BF4D-0BE6E6BEF99B}"/>
              </a:ext>
            </a:extLst>
          </p:cNvPr>
          <p:cNvSpPr txBox="1"/>
          <p:nvPr/>
        </p:nvSpPr>
        <p:spPr>
          <a:xfrm>
            <a:off x="3561150" y="5417448"/>
            <a:ext cx="5243832" cy="1077218"/>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600" b="0" i="1" u="none" strike="noStrike" kern="1200" cap="none" spc="0" normalizeH="0" baseline="0" noProof="0" dirty="0">
                <a:ln>
                  <a:noFill/>
                </a:ln>
                <a:solidFill>
                  <a:prstClr val="black"/>
                </a:solidFill>
                <a:effectLst/>
                <a:uLnTx/>
                <a:uFillTx/>
                <a:latin typeface="Myriad Pro"/>
                <a:ea typeface="+mn-ea"/>
                <a:cs typeface="+mn-cs"/>
              </a:rPr>
              <a:t>As an example, I developed this skill  back in 2020 during the COVID-19 pandemic, where healthcare professionals from my workplace worked together, communicating effectively, and shared responsibilities.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Working in Team in professional practice</a:t>
            </a:r>
            <a:endParaRPr lang="en-GB" sz="900" b="1" dirty="0"/>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10" name="TextBox 9">
            <a:extLst>
              <a:ext uri="{FF2B5EF4-FFF2-40B4-BE49-F238E27FC236}">
                <a16:creationId xmlns:a16="http://schemas.microsoft.com/office/drawing/2014/main" id="{E32E3400-4CF7-D76F-91E6-1E97593C4D9A}"/>
              </a:ext>
            </a:extLst>
          </p:cNvPr>
          <p:cNvSpPr txBox="1"/>
          <p:nvPr/>
        </p:nvSpPr>
        <p:spPr>
          <a:xfrm>
            <a:off x="1534886" y="876273"/>
            <a:ext cx="10657114" cy="3947234"/>
          </a:xfrm>
          <a:prstGeom prst="rect">
            <a:avLst/>
          </a:prstGeom>
          <a:noFill/>
        </p:spPr>
        <p:txBody>
          <a:bodyPr wrap="square">
            <a:spAutoFit/>
          </a:bodyPr>
          <a:lstStyle/>
          <a:p>
            <a:endParaRPr lang="en-GB" sz="2000" dirty="0"/>
          </a:p>
          <a:p>
            <a:endParaRPr lang="en-GB" sz="2000" dirty="0"/>
          </a:p>
          <a:p>
            <a:r>
              <a:rPr lang="en-GB" sz="2000" dirty="0"/>
              <a:t>According to NHS England (2022), working in team is important because  keeps people safe, improves care quality, and supports both service users and staff.</a:t>
            </a:r>
          </a:p>
          <a:p>
            <a:endParaRPr lang="en-GB" sz="2000" dirty="0"/>
          </a:p>
          <a:p>
            <a:r>
              <a:rPr lang="en-GB" sz="2000" dirty="0"/>
              <a:t>This skill support </a:t>
            </a:r>
            <a:r>
              <a:rPr lang="en-GB" sz="2000" dirty="0">
                <a:solidFill>
                  <a:srgbClr val="00B0F0"/>
                </a:solidFill>
              </a:rPr>
              <a:t>safe and effective care</a:t>
            </a:r>
            <a:r>
              <a:rPr lang="en-GB" sz="2000" dirty="0"/>
              <a:t>, as well as </a:t>
            </a:r>
            <a:r>
              <a:rPr lang="en-GB" sz="2000" dirty="0">
                <a:solidFill>
                  <a:srgbClr val="FF0000"/>
                </a:solidFill>
              </a:rPr>
              <a:t>good quality outcomes</a:t>
            </a:r>
            <a:r>
              <a:rPr lang="en-GB" sz="2000" dirty="0"/>
              <a:t> as:</a:t>
            </a:r>
          </a:p>
          <a:p>
            <a:pPr marL="800100" lvl="1" indent="-342900">
              <a:buFont typeface="Arial" panose="020B0604020202020204" pitchFamily="34" charset="0"/>
              <a:buChar char="•"/>
            </a:pPr>
            <a:r>
              <a:rPr lang="en-GB" sz="2000" dirty="0"/>
              <a:t> </a:t>
            </a:r>
            <a:r>
              <a:rPr lang="en-GB" sz="2000" dirty="0">
                <a:solidFill>
                  <a:srgbClr val="00B0F0"/>
                </a:solidFill>
              </a:rPr>
              <a:t>Good communication prevents misunderstandings;</a:t>
            </a:r>
          </a:p>
          <a:p>
            <a:pPr marL="800100" lvl="1" indent="-342900">
              <a:buFont typeface="Arial" panose="020B0604020202020204" pitchFamily="34" charset="0"/>
              <a:buChar char="•"/>
            </a:pPr>
            <a:r>
              <a:rPr lang="en-GB" sz="2000" dirty="0">
                <a:solidFill>
                  <a:srgbClr val="00B0F0"/>
                </a:solidFill>
              </a:rPr>
              <a:t> Different expertise covers all need and risks;</a:t>
            </a:r>
          </a:p>
          <a:p>
            <a:pPr marL="800100" lvl="1" indent="-342900">
              <a:buFont typeface="Arial" panose="020B0604020202020204" pitchFamily="34" charset="0"/>
              <a:buChar char="•"/>
            </a:pPr>
            <a:r>
              <a:rPr lang="en-GB" sz="2000" dirty="0">
                <a:solidFill>
                  <a:srgbClr val="00B0F0"/>
                </a:solidFill>
              </a:rPr>
              <a:t> Working together catches mistakes early</a:t>
            </a:r>
            <a:r>
              <a:rPr lang="en-GB" sz="2000" dirty="0"/>
              <a:t>;</a:t>
            </a:r>
          </a:p>
          <a:p>
            <a:pPr marL="800100" lvl="1" indent="-342900">
              <a:buFont typeface="Arial" panose="020B0604020202020204" pitchFamily="34" charset="0"/>
              <a:buChar char="•"/>
            </a:pPr>
            <a:r>
              <a:rPr lang="en-GB" sz="2000" dirty="0"/>
              <a:t> </a:t>
            </a:r>
            <a:r>
              <a:rPr lang="en-GB" sz="2000" dirty="0">
                <a:solidFill>
                  <a:srgbClr val="FF0000"/>
                </a:solidFill>
              </a:rPr>
              <a:t>Brings together different skills to meet all needs;</a:t>
            </a:r>
          </a:p>
          <a:p>
            <a:pPr marL="800100" lvl="1" indent="-342900">
              <a:buFont typeface="Arial" panose="020B0604020202020204" pitchFamily="34" charset="0"/>
              <a:buChar char="•"/>
            </a:pPr>
            <a:r>
              <a:rPr lang="en-GB" sz="2000" dirty="0">
                <a:solidFill>
                  <a:srgbClr val="FF0000"/>
                </a:solidFill>
              </a:rPr>
              <a:t> Makes better, well-rounded decisions;</a:t>
            </a:r>
          </a:p>
          <a:p>
            <a:pPr marL="800100" lvl="1" indent="-342900">
              <a:buFont typeface="Arial" panose="020B0604020202020204" pitchFamily="34" charset="0"/>
              <a:buChar char="•"/>
            </a:pPr>
            <a:r>
              <a:rPr lang="en-GB" sz="2000" dirty="0">
                <a:solidFill>
                  <a:srgbClr val="FF0000"/>
                </a:solidFill>
              </a:rPr>
              <a:t> Fixes problems faster and reduces stress</a:t>
            </a:r>
            <a:r>
              <a:rPr lang="en-GB" sz="2000" dirty="0"/>
              <a:t>. (NHS England, 2022) </a:t>
            </a:r>
          </a:p>
          <a:p>
            <a:endParaRPr lang="en-GB" sz="105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1568F-4610-EBD0-25EF-4D0A75C33F72}"/>
              </a:ext>
            </a:extLst>
          </p:cNvPr>
          <p:cNvSpPr>
            <a:spLocks noGrp="1"/>
          </p:cNvSpPr>
          <p:nvPr>
            <p:ph type="title"/>
          </p:nvPr>
        </p:nvSpPr>
        <p:spPr>
          <a:xfrm>
            <a:off x="1776848" y="102658"/>
            <a:ext cx="8911687" cy="1280890"/>
          </a:xfrm>
        </p:spPr>
        <p:txBody>
          <a:bodyPr/>
          <a:lstStyle/>
          <a:p>
            <a:r>
              <a:rPr lang="en-US" dirty="0"/>
              <a:t>Benefits of Working in Team</a:t>
            </a:r>
            <a:endParaRPr lang="en-GB" dirty="0"/>
          </a:p>
        </p:txBody>
      </p:sp>
      <p:sp>
        <p:nvSpPr>
          <p:cNvPr id="4" name="Date Placeholder 3">
            <a:extLst>
              <a:ext uri="{FF2B5EF4-FFF2-40B4-BE49-F238E27FC236}">
                <a16:creationId xmlns:a16="http://schemas.microsoft.com/office/drawing/2014/main" id="{4497807A-0C5D-4142-815E-2205ED2A77CA}"/>
              </a:ext>
            </a:extLst>
          </p:cNvPr>
          <p:cNvSpPr>
            <a:spLocks noGrp="1"/>
          </p:cNvSpPr>
          <p:nvPr>
            <p:ph type="dt" sz="half" idx="10"/>
          </p:nvPr>
        </p:nvSpPr>
        <p:spPr/>
        <p:txBody>
          <a:bodyPr/>
          <a:lstStyle/>
          <a:p>
            <a:pPr>
              <a:defRPr/>
            </a:pPr>
            <a:fld id="{30226994-B490-4403-8CE4-43D4FD570BBD}" type="datetime1">
              <a:rPr lang="en-GB" altLang="en-US" smtClean="0"/>
              <a:pPr>
                <a:defRPr/>
              </a:pPr>
              <a:t>04/07/2026</a:t>
            </a:fld>
            <a:endParaRPr lang="en-GB" altLang="en-US"/>
          </a:p>
        </p:txBody>
      </p:sp>
      <p:sp>
        <p:nvSpPr>
          <p:cNvPr id="5" name="Slide Number Placeholder 4">
            <a:extLst>
              <a:ext uri="{FF2B5EF4-FFF2-40B4-BE49-F238E27FC236}">
                <a16:creationId xmlns:a16="http://schemas.microsoft.com/office/drawing/2014/main" id="{A6729736-E91B-8839-CF75-F1E260E901B1}"/>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graphicFrame>
        <p:nvGraphicFramePr>
          <p:cNvPr id="9" name="Content Placeholder 8">
            <a:extLst>
              <a:ext uri="{FF2B5EF4-FFF2-40B4-BE49-F238E27FC236}">
                <a16:creationId xmlns:a16="http://schemas.microsoft.com/office/drawing/2014/main" id="{C38D6971-E0B0-41D5-B5F0-AC6F91C42812}"/>
              </a:ext>
            </a:extLst>
          </p:cNvPr>
          <p:cNvGraphicFramePr>
            <a:graphicFrameLocks noGrp="1"/>
          </p:cNvGraphicFramePr>
          <p:nvPr>
            <p:ph idx="1"/>
            <p:extLst>
              <p:ext uri="{D42A27DB-BD31-4B8C-83A1-F6EECF244321}">
                <p14:modId xmlns:p14="http://schemas.microsoft.com/office/powerpoint/2010/main" val="1775257764"/>
              </p:ext>
            </p:extLst>
          </p:nvPr>
        </p:nvGraphicFramePr>
        <p:xfrm>
          <a:off x="3090658" y="970344"/>
          <a:ext cx="8915400" cy="2743200"/>
        </p:xfrm>
        <a:graphic>
          <a:graphicData uri="http://schemas.openxmlformats.org/drawingml/2006/table">
            <a:tbl>
              <a:tblPr firstRow="1" bandRow="1">
                <a:tableStyleId>{93296810-A885-4BE3-A3E7-6D5BEEA58F35}</a:tableStyleId>
              </a:tblPr>
              <a:tblGrid>
                <a:gridCol w="2971800">
                  <a:extLst>
                    <a:ext uri="{9D8B030D-6E8A-4147-A177-3AD203B41FA5}">
                      <a16:colId xmlns:a16="http://schemas.microsoft.com/office/drawing/2014/main" val="991277122"/>
                    </a:ext>
                  </a:extLst>
                </a:gridCol>
                <a:gridCol w="2971800">
                  <a:extLst>
                    <a:ext uri="{9D8B030D-6E8A-4147-A177-3AD203B41FA5}">
                      <a16:colId xmlns:a16="http://schemas.microsoft.com/office/drawing/2014/main" val="3634623295"/>
                    </a:ext>
                  </a:extLst>
                </a:gridCol>
                <a:gridCol w="2971800">
                  <a:extLst>
                    <a:ext uri="{9D8B030D-6E8A-4147-A177-3AD203B41FA5}">
                      <a16:colId xmlns:a16="http://schemas.microsoft.com/office/drawing/2014/main" val="1067950772"/>
                    </a:ext>
                  </a:extLst>
                </a:gridCol>
              </a:tblGrid>
              <a:tr h="353961">
                <a:tc>
                  <a:txBody>
                    <a:bodyPr/>
                    <a:lstStyle/>
                    <a:p>
                      <a:pPr algn="ctr"/>
                      <a:r>
                        <a:rPr lang="en-US" dirty="0"/>
                        <a:t>Service users/ Patients</a:t>
                      </a:r>
                      <a:endParaRPr lang="en-GB" dirty="0"/>
                    </a:p>
                  </a:txBody>
                  <a:tcPr/>
                </a:tc>
                <a:tc>
                  <a:txBody>
                    <a:bodyPr/>
                    <a:lstStyle/>
                    <a:p>
                      <a:pPr algn="ctr"/>
                      <a:r>
                        <a:rPr lang="en-US" dirty="0"/>
                        <a:t>Staff and colleagues</a:t>
                      </a:r>
                      <a:endParaRPr lang="en-GB" dirty="0"/>
                    </a:p>
                  </a:txBody>
                  <a:tcPr/>
                </a:tc>
                <a:tc>
                  <a:txBody>
                    <a:bodyPr/>
                    <a:lstStyle/>
                    <a:p>
                      <a:pPr algn="ctr"/>
                      <a:r>
                        <a:rPr lang="en-US" dirty="0"/>
                        <a:t>The </a:t>
                      </a:r>
                      <a:r>
                        <a:rPr lang="en-US" dirty="0" err="1"/>
                        <a:t>organisation</a:t>
                      </a:r>
                      <a:endParaRPr lang="en-GB" dirty="0"/>
                    </a:p>
                  </a:txBody>
                  <a:tcPr/>
                </a:tc>
                <a:extLst>
                  <a:ext uri="{0D108BD9-81ED-4DB2-BD59-A6C34878D82A}">
                    <a16:rowId xmlns:a16="http://schemas.microsoft.com/office/drawing/2014/main" val="3982261146"/>
                  </a:ext>
                </a:extLst>
              </a:tr>
              <a:tr h="370840">
                <a:tc>
                  <a:txBody>
                    <a:bodyPr/>
                    <a:lstStyle/>
                    <a:p>
                      <a:r>
                        <a:rPr lang="en-US" dirty="0"/>
                        <a:t>Reduces mistakes by communicating clearly during handovers. (NCBI,2015)</a:t>
                      </a:r>
                      <a:endParaRPr lang="en-GB" dirty="0"/>
                    </a:p>
                  </a:txBody>
                  <a:tcPr/>
                </a:tc>
                <a:tc>
                  <a:txBody>
                    <a:bodyPr/>
                    <a:lstStyle/>
                    <a:p>
                      <a:r>
                        <a:rPr lang="en-US" dirty="0"/>
                        <a:t>Creates a supportive working environment</a:t>
                      </a:r>
                      <a:endParaRPr lang="en-GB" dirty="0"/>
                    </a:p>
                  </a:txBody>
                  <a:tcPr/>
                </a:tc>
                <a:tc>
                  <a:txBody>
                    <a:bodyPr/>
                    <a:lstStyle/>
                    <a:p>
                      <a:r>
                        <a:rPr lang="en-US" dirty="0"/>
                        <a:t>Improves the quality and efficiency of service. </a:t>
                      </a:r>
                      <a:endParaRPr lang="en-GB" dirty="0"/>
                    </a:p>
                  </a:txBody>
                  <a:tcPr/>
                </a:tc>
                <a:extLst>
                  <a:ext uri="{0D108BD9-81ED-4DB2-BD59-A6C34878D82A}">
                    <a16:rowId xmlns:a16="http://schemas.microsoft.com/office/drawing/2014/main" val="2420706953"/>
                  </a:ext>
                </a:extLst>
              </a:tr>
              <a:tr h="370840">
                <a:tc>
                  <a:txBody>
                    <a:bodyPr/>
                    <a:lstStyle/>
                    <a:p>
                      <a:r>
                        <a:rPr lang="en-US" dirty="0"/>
                        <a:t>Helps patients receive quicker treatment and a better experience</a:t>
                      </a:r>
                      <a:endParaRPr lang="en-GB" dirty="0"/>
                    </a:p>
                  </a:txBody>
                  <a:tcPr/>
                </a:tc>
                <a:tc>
                  <a:txBody>
                    <a:bodyPr/>
                    <a:lstStyle/>
                    <a:p>
                      <a:r>
                        <a:rPr lang="en-US" dirty="0"/>
                        <a:t>Reduces stress and workload by sharing responsibilities fairly. (NCBI,2015)</a:t>
                      </a:r>
                      <a:endParaRPr lang="en-GB" dirty="0"/>
                    </a:p>
                  </a:txBody>
                  <a:tcPr/>
                </a:tc>
                <a:tc>
                  <a:txBody>
                    <a:bodyPr/>
                    <a:lstStyle/>
                    <a:p>
                      <a:r>
                        <a:rPr lang="en-US" dirty="0"/>
                        <a:t>Reduces errors and delays, helping the organization to meet high standards of care</a:t>
                      </a:r>
                      <a:endParaRPr lang="en-GB" dirty="0"/>
                    </a:p>
                  </a:txBody>
                  <a:tcPr/>
                </a:tc>
                <a:extLst>
                  <a:ext uri="{0D108BD9-81ED-4DB2-BD59-A6C34878D82A}">
                    <a16:rowId xmlns:a16="http://schemas.microsoft.com/office/drawing/2014/main" val="979045306"/>
                  </a:ext>
                </a:extLst>
              </a:tr>
            </a:tbl>
          </a:graphicData>
        </a:graphic>
      </p:graphicFrame>
      <p:sp>
        <p:nvSpPr>
          <p:cNvPr id="10" name="TextBox 9">
            <a:extLst>
              <a:ext uri="{FF2B5EF4-FFF2-40B4-BE49-F238E27FC236}">
                <a16:creationId xmlns:a16="http://schemas.microsoft.com/office/drawing/2014/main" id="{C34A31FE-4605-8AFB-800B-745939B5F2A5}"/>
              </a:ext>
            </a:extLst>
          </p:cNvPr>
          <p:cNvSpPr txBox="1"/>
          <p:nvPr/>
        </p:nvSpPr>
        <p:spPr>
          <a:xfrm>
            <a:off x="1626544" y="4771799"/>
            <a:ext cx="5921814" cy="1292662"/>
          </a:xfrm>
          <a:prstGeom prst="rect">
            <a:avLst/>
          </a:prstGeom>
          <a:noFill/>
        </p:spPr>
        <p:txBody>
          <a:bodyPr wrap="none" rtlCol="0">
            <a:spAutoFit/>
          </a:bodyPr>
          <a:lstStyle/>
          <a:p>
            <a:r>
              <a:rPr lang="en-US" sz="2000" dirty="0"/>
              <a:t>Also, problems can occur if this skill is not used:</a:t>
            </a:r>
          </a:p>
          <a:p>
            <a:pPr marL="285750" indent="-285750">
              <a:buFont typeface="Courier New" panose="02070309020205020404" pitchFamily="49" charset="0"/>
              <a:buChar char="o"/>
            </a:pPr>
            <a:r>
              <a:rPr lang="en-US" sz="2000" dirty="0"/>
              <a:t> Poor communication can lead to mistakes;</a:t>
            </a:r>
          </a:p>
          <a:p>
            <a:pPr marL="285750" indent="-285750">
              <a:buFont typeface="Courier New" panose="02070309020205020404" pitchFamily="49" charset="0"/>
              <a:buChar char="o"/>
            </a:pPr>
            <a:r>
              <a:rPr lang="en-US" sz="2000" dirty="0"/>
              <a:t> Tasks can be missed or duplicated.</a:t>
            </a:r>
          </a:p>
          <a:p>
            <a:endParaRPr lang="en-GB" dirty="0"/>
          </a:p>
        </p:txBody>
      </p:sp>
      <p:pic>
        <p:nvPicPr>
          <p:cNvPr id="12" name="Picture 11">
            <a:extLst>
              <a:ext uri="{FF2B5EF4-FFF2-40B4-BE49-F238E27FC236}">
                <a16:creationId xmlns:a16="http://schemas.microsoft.com/office/drawing/2014/main" id="{94E01FC5-C014-3E51-E5ED-04A0B917FCE7}"/>
              </a:ext>
            </a:extLst>
          </p:cNvPr>
          <p:cNvPicPr>
            <a:picLocks noChangeAspect="1"/>
          </p:cNvPicPr>
          <p:nvPr/>
        </p:nvPicPr>
        <p:blipFill>
          <a:blip r:embed="rId2"/>
          <a:stretch>
            <a:fillRect/>
          </a:stretch>
        </p:blipFill>
        <p:spPr>
          <a:xfrm>
            <a:off x="8146704" y="3800441"/>
            <a:ext cx="3641407" cy="2588185"/>
          </a:xfrm>
          <a:prstGeom prst="rect">
            <a:avLst/>
          </a:prstGeom>
        </p:spPr>
      </p:pic>
      <p:sp>
        <p:nvSpPr>
          <p:cNvPr id="3" name="TextBox 2">
            <a:extLst>
              <a:ext uri="{FF2B5EF4-FFF2-40B4-BE49-F238E27FC236}">
                <a16:creationId xmlns:a16="http://schemas.microsoft.com/office/drawing/2014/main" id="{0F782B90-A196-FA75-5317-29D841241AD5}"/>
              </a:ext>
            </a:extLst>
          </p:cNvPr>
          <p:cNvSpPr txBox="1"/>
          <p:nvPr/>
        </p:nvSpPr>
        <p:spPr>
          <a:xfrm>
            <a:off x="9695316" y="6388626"/>
            <a:ext cx="914400" cy="369332"/>
          </a:xfrm>
          <a:prstGeom prst="rect">
            <a:avLst/>
          </a:prstGeom>
          <a:noFill/>
        </p:spPr>
        <p:txBody>
          <a:bodyPr wrap="square" rtlCol="0">
            <a:spAutoFit/>
          </a:bodyPr>
          <a:lstStyle/>
          <a:p>
            <a:r>
              <a:rPr lang="en-US" dirty="0"/>
              <a:t>Fig. 2</a:t>
            </a:r>
            <a:endParaRPr lang="en-GB" dirty="0"/>
          </a:p>
        </p:txBody>
      </p:sp>
    </p:spTree>
    <p:extLst>
      <p:ext uri="{BB962C8B-B14F-4D97-AF65-F5344CB8AC3E}">
        <p14:creationId xmlns:p14="http://schemas.microsoft.com/office/powerpoint/2010/main" val="340602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7A6C1-9725-4AEE-2A9A-A8FBD65D110D}"/>
              </a:ext>
            </a:extLst>
          </p:cNvPr>
          <p:cNvSpPr>
            <a:spLocks noGrp="1"/>
          </p:cNvSpPr>
          <p:nvPr>
            <p:ph type="title"/>
          </p:nvPr>
        </p:nvSpPr>
        <p:spPr/>
        <p:txBody>
          <a:bodyPr/>
          <a:lstStyle/>
          <a:p>
            <a:r>
              <a:rPr lang="en-US" dirty="0"/>
              <a:t>        Real life example</a:t>
            </a:r>
            <a:endParaRPr lang="en-GB" dirty="0"/>
          </a:p>
        </p:txBody>
      </p:sp>
      <p:sp>
        <p:nvSpPr>
          <p:cNvPr id="4" name="Date Placeholder 3">
            <a:extLst>
              <a:ext uri="{FF2B5EF4-FFF2-40B4-BE49-F238E27FC236}">
                <a16:creationId xmlns:a16="http://schemas.microsoft.com/office/drawing/2014/main" id="{A1F1C340-6118-51B4-E0F7-87EEDFBCAE99}"/>
              </a:ext>
            </a:extLst>
          </p:cNvPr>
          <p:cNvSpPr>
            <a:spLocks noGrp="1"/>
          </p:cNvSpPr>
          <p:nvPr>
            <p:ph type="dt" sz="half" idx="10"/>
          </p:nvPr>
        </p:nvSpPr>
        <p:spPr/>
        <p:txBody>
          <a:bodyPr/>
          <a:lstStyle/>
          <a:p>
            <a:pPr>
              <a:defRPr/>
            </a:pPr>
            <a:fld id="{30226994-B490-4403-8CE4-43D4FD570BBD}" type="datetime1">
              <a:rPr lang="en-GB" altLang="en-US" smtClean="0"/>
              <a:pPr>
                <a:defRPr/>
              </a:pPr>
              <a:t>04/07/2026</a:t>
            </a:fld>
            <a:endParaRPr lang="en-GB" altLang="en-US"/>
          </a:p>
        </p:txBody>
      </p:sp>
      <p:sp>
        <p:nvSpPr>
          <p:cNvPr id="5" name="Slide Number Placeholder 4">
            <a:extLst>
              <a:ext uri="{FF2B5EF4-FFF2-40B4-BE49-F238E27FC236}">
                <a16:creationId xmlns:a16="http://schemas.microsoft.com/office/drawing/2014/main" id="{DFD47A94-E789-657C-B678-455E3AEC9704}"/>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6" name="Rectangle: Folded Corner 5">
            <a:extLst>
              <a:ext uri="{FF2B5EF4-FFF2-40B4-BE49-F238E27FC236}">
                <a16:creationId xmlns:a16="http://schemas.microsoft.com/office/drawing/2014/main" id="{3D70D7F6-B98F-DBD0-CF6D-09CCE78CA384}"/>
              </a:ext>
            </a:extLst>
          </p:cNvPr>
          <p:cNvSpPr/>
          <p:nvPr/>
        </p:nvSpPr>
        <p:spPr>
          <a:xfrm>
            <a:off x="2939843" y="1415846"/>
            <a:ext cx="6843253" cy="4818044"/>
          </a:xfrm>
          <a:prstGeom prst="foldedCorner">
            <a:avLst/>
          </a:prstGeom>
        </p:spPr>
        <p:style>
          <a:lnRef idx="1">
            <a:schemeClr val="accent6"/>
          </a:lnRef>
          <a:fillRef idx="2">
            <a:schemeClr val="accent6"/>
          </a:fillRef>
          <a:effectRef idx="1">
            <a:schemeClr val="accent6"/>
          </a:effectRef>
          <a:fontRef idx="minor">
            <a:schemeClr val="dk1"/>
          </a:fontRef>
        </p:style>
        <p:txBody>
          <a:bodyPr rtlCol="0" anchor="ctr"/>
          <a:lstStyle/>
          <a:p>
            <a:pPr marL="342900" marR="0" lvl="0" indent="-342900" algn="l" defTabSz="457200" rtl="0" eaLnBrk="1" fontAlgn="auto" latinLnBrk="0" hangingPunct="1">
              <a:lnSpc>
                <a:spcPct val="100000"/>
              </a:lnSpc>
              <a:spcBef>
                <a:spcPts val="1000"/>
              </a:spcBef>
              <a:spcAft>
                <a:spcPts val="0"/>
              </a:spcAft>
              <a:buClr>
                <a:srgbClr val="A53010"/>
              </a:buClr>
              <a:buSzTx/>
              <a:buFont typeface="Wingdings 3" charset="2"/>
              <a:buChar char=""/>
              <a:tabLst/>
              <a:defRPr/>
            </a:pPr>
            <a:r>
              <a:rPr kumimoji="0" lang="en-US"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 For instance, in a hospital setting, nurses, doctors and therapists work closely as a tram to plan a deliver a patient’s care. By sharing information clearly and supporting they provide safe, efficient treatment. Without effective teamwork, vital information may be overlooked, increasing the risk of delays and misunderstandings.</a:t>
            </a:r>
            <a:endParaRPr kumimoji="0" lang="en-GB" sz="18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a:p>
            <a:pPr algn="ctr"/>
            <a:endParaRPr lang="en-GB" dirty="0"/>
          </a:p>
        </p:txBody>
      </p:sp>
    </p:spTree>
    <p:extLst>
      <p:ext uri="{BB962C8B-B14F-4D97-AF65-F5344CB8AC3E}">
        <p14:creationId xmlns:p14="http://schemas.microsoft.com/office/powerpoint/2010/main" val="1075558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pPr algn="ctr"/>
            <a:r>
              <a:rPr kumimoji="0" lang="en-GB" sz="2400" b="1" i="0" u="none" strike="noStrike" kern="1200" cap="none" spc="0" normalizeH="0" baseline="0" noProof="0">
                <a:ln>
                  <a:noFill/>
                </a:ln>
                <a:solidFill>
                  <a:prstClr val="black">
                    <a:lumMod val="75000"/>
                    <a:lumOff val="25000"/>
                  </a:prstClr>
                </a:solidFill>
                <a:effectLst/>
                <a:uLnTx/>
                <a:uFillTx/>
                <a:latin typeface="Century Gothic" panose="020B0502020202020204"/>
                <a:ea typeface="+mn-ea"/>
                <a:cs typeface="+mn-cs"/>
              </a:rPr>
              <a:t>Tuckman’s Team Development Model</a:t>
            </a:r>
            <a:endParaRPr lang="en-GB" sz="2800" b="1" dirty="0"/>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899525"/>
            <a:ext cx="11332028" cy="4692419"/>
          </a:xfrm>
        </p:spPr>
        <p:txBody>
          <a:bodyPr>
            <a:normAutofit/>
          </a:bodyPr>
          <a:lstStyle/>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04/07/2026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7" name="Graphic 6" descr="Clipboard outline">
            <a:extLst>
              <a:ext uri="{FF2B5EF4-FFF2-40B4-BE49-F238E27FC236}">
                <a16:creationId xmlns:a16="http://schemas.microsoft.com/office/drawing/2014/main" id="{D44405EA-193D-E6B6-553A-A2FD70AA209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79870" y="137652"/>
            <a:ext cx="5293360" cy="5992785"/>
          </a:xfrm>
          <a:prstGeom prst="rect">
            <a:avLst/>
          </a:prstGeom>
        </p:spPr>
      </p:pic>
      <p:sp>
        <p:nvSpPr>
          <p:cNvPr id="9" name="TextBox 8">
            <a:extLst>
              <a:ext uri="{FF2B5EF4-FFF2-40B4-BE49-F238E27FC236}">
                <a16:creationId xmlns:a16="http://schemas.microsoft.com/office/drawing/2014/main" id="{5B7212AE-8A0F-D885-5F5A-56EFB45FEC2C}"/>
              </a:ext>
            </a:extLst>
          </p:cNvPr>
          <p:cNvSpPr txBox="1"/>
          <p:nvPr/>
        </p:nvSpPr>
        <p:spPr>
          <a:xfrm>
            <a:off x="1706880" y="1797318"/>
            <a:ext cx="2834640" cy="3416320"/>
          </a:xfrm>
          <a:prstGeom prst="rect">
            <a:avLst/>
          </a:prstGeom>
          <a:noFill/>
        </p:spPr>
        <p:txBody>
          <a:bodyPr wrap="square" rtlCol="0">
            <a:spAutoFit/>
          </a:bodyPr>
          <a:lstStyle/>
          <a:p>
            <a:r>
              <a:rPr lang="en-US" sz="2400" dirty="0"/>
              <a:t>According to Institute of Technology (n.d.), this model explains the five stages a team goes trough as it develops into an effective group.</a:t>
            </a:r>
            <a:endParaRPr lang="en-GB" sz="2400" dirty="0"/>
          </a:p>
        </p:txBody>
      </p:sp>
      <p:graphicFrame>
        <p:nvGraphicFramePr>
          <p:cNvPr id="10" name="Diagram 9">
            <a:extLst>
              <a:ext uri="{FF2B5EF4-FFF2-40B4-BE49-F238E27FC236}">
                <a16:creationId xmlns:a16="http://schemas.microsoft.com/office/drawing/2014/main" id="{8C64FEBB-CDA4-1E00-064C-BB958CDDF3E1}"/>
              </a:ext>
            </a:extLst>
          </p:cNvPr>
          <p:cNvGraphicFramePr/>
          <p:nvPr>
            <p:extLst>
              <p:ext uri="{D42A27DB-BD31-4B8C-83A1-F6EECF244321}">
                <p14:modId xmlns:p14="http://schemas.microsoft.com/office/powerpoint/2010/main" val="137214635"/>
              </p:ext>
            </p:extLst>
          </p:nvPr>
        </p:nvGraphicFramePr>
        <p:xfrm>
          <a:off x="3885956" y="59650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E34AE9-037B-227A-F260-E95233437F5E}"/>
              </a:ext>
            </a:extLst>
          </p:cNvPr>
          <p:cNvSpPr>
            <a:spLocks noGrp="1"/>
          </p:cNvSpPr>
          <p:nvPr>
            <p:ph idx="1"/>
          </p:nvPr>
        </p:nvSpPr>
        <p:spPr>
          <a:xfrm>
            <a:off x="1841961" y="357167"/>
            <a:ext cx="8915400" cy="3777622"/>
          </a:xfrm>
        </p:spPr>
        <p:txBody>
          <a:bodyPr/>
          <a:lstStyle/>
          <a:p>
            <a:pPr lvl="0">
              <a:buClr>
                <a:srgbClr val="A53010"/>
              </a:buClr>
            </a:pPr>
            <a:r>
              <a:rPr lang="en-US" dirty="0"/>
              <a:t>Tuckman’s Team  Development Model helps professionals understand how teams develop and improve over time. It enables them to recognize the stage  their team is in, manage conflict effectively, improve communication, build trust, and support collaboration. By adapting their approach at each stage, professionals can help the team work more efficiently and achieve goals. (Massachusetts Institute of Technology(MIT), n.d.)</a:t>
            </a:r>
          </a:p>
          <a:p>
            <a:pPr lvl="0">
              <a:buClr>
                <a:srgbClr val="A53010"/>
              </a:buClr>
            </a:pPr>
            <a:endParaRPr lang="en-US" dirty="0"/>
          </a:p>
        </p:txBody>
      </p:sp>
      <p:sp>
        <p:nvSpPr>
          <p:cNvPr id="4" name="Date Placeholder 3">
            <a:extLst>
              <a:ext uri="{FF2B5EF4-FFF2-40B4-BE49-F238E27FC236}">
                <a16:creationId xmlns:a16="http://schemas.microsoft.com/office/drawing/2014/main" id="{F5B89249-3549-5D97-E56D-D23A7056D360}"/>
              </a:ext>
            </a:extLst>
          </p:cNvPr>
          <p:cNvSpPr>
            <a:spLocks noGrp="1"/>
          </p:cNvSpPr>
          <p:nvPr>
            <p:ph type="dt" sz="half" idx="10"/>
          </p:nvPr>
        </p:nvSpPr>
        <p:spPr/>
        <p:txBody>
          <a:bodyPr/>
          <a:lstStyle/>
          <a:p>
            <a:pPr>
              <a:defRPr/>
            </a:pPr>
            <a:fld id="{30226994-B490-4403-8CE4-43D4FD570BBD}" type="datetime1">
              <a:rPr lang="en-GB" altLang="en-US" smtClean="0"/>
              <a:pPr>
                <a:defRPr/>
              </a:pPr>
              <a:t>04/07/2026</a:t>
            </a:fld>
            <a:endParaRPr lang="en-GB" altLang="en-US"/>
          </a:p>
        </p:txBody>
      </p:sp>
      <p:sp>
        <p:nvSpPr>
          <p:cNvPr id="5" name="Slide Number Placeholder 4">
            <a:extLst>
              <a:ext uri="{FF2B5EF4-FFF2-40B4-BE49-F238E27FC236}">
                <a16:creationId xmlns:a16="http://schemas.microsoft.com/office/drawing/2014/main" id="{5EF7590C-4426-3905-C749-303C0A6EF6CB}"/>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pic>
        <p:nvPicPr>
          <p:cNvPr id="7" name="Picture 6">
            <a:extLst>
              <a:ext uri="{FF2B5EF4-FFF2-40B4-BE49-F238E27FC236}">
                <a16:creationId xmlns:a16="http://schemas.microsoft.com/office/drawing/2014/main" id="{8A2613DB-D88A-37ED-1172-981EF1DCCFAE}"/>
              </a:ext>
            </a:extLst>
          </p:cNvPr>
          <p:cNvPicPr>
            <a:picLocks noChangeAspect="1"/>
          </p:cNvPicPr>
          <p:nvPr/>
        </p:nvPicPr>
        <p:blipFill>
          <a:blip r:embed="rId2"/>
          <a:stretch>
            <a:fillRect/>
          </a:stretch>
        </p:blipFill>
        <p:spPr>
          <a:xfrm>
            <a:off x="3097414" y="2905456"/>
            <a:ext cx="7659947" cy="32249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5B2DB79A-5A02-0AD1-70AB-D95042BFC3F4}"/>
              </a:ext>
            </a:extLst>
          </p:cNvPr>
          <p:cNvSpPr txBox="1"/>
          <p:nvPr/>
        </p:nvSpPr>
        <p:spPr>
          <a:xfrm>
            <a:off x="6593840" y="6131501"/>
            <a:ext cx="914400" cy="369332"/>
          </a:xfrm>
          <a:prstGeom prst="rect">
            <a:avLst/>
          </a:prstGeom>
          <a:noFill/>
        </p:spPr>
        <p:txBody>
          <a:bodyPr wrap="square" rtlCol="0">
            <a:spAutoFit/>
          </a:bodyPr>
          <a:lstStyle/>
          <a:p>
            <a:r>
              <a:rPr lang="en-US" dirty="0"/>
              <a:t>Fig. 3</a:t>
            </a:r>
            <a:endParaRPr lang="en-GB" dirty="0"/>
          </a:p>
        </p:txBody>
      </p:sp>
    </p:spTree>
    <p:extLst>
      <p:ext uri="{BB962C8B-B14F-4D97-AF65-F5344CB8AC3E}">
        <p14:creationId xmlns:p14="http://schemas.microsoft.com/office/powerpoint/2010/main" val="3243052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605986" y="199713"/>
            <a:ext cx="9633155" cy="1280890"/>
          </a:xfrm>
        </p:spPr>
        <p:txBody>
          <a:bodyPr>
            <a:normAutofit fontScale="90000"/>
          </a:bodyPr>
          <a:lstStyle/>
          <a:p>
            <a:pPr>
              <a:lnSpc>
                <a:spcPct val="90000"/>
              </a:lnSpc>
            </a:pPr>
            <a:r>
              <a:rPr lang="en-GB" sz="3100" b="1" dirty="0"/>
              <a:t>Example of Working in team as a nurse in a care home  </a:t>
            </a:r>
            <a:br>
              <a:rPr lang="en-GB" sz="3100" dirty="0"/>
            </a:br>
            <a:endParaRPr lang="en-GB" sz="3100" b="1" dirty="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a:xfrm>
            <a:off x="531812" y="787782"/>
            <a:ext cx="779767" cy="365125"/>
          </a:xfrm>
        </p:spPr>
        <p:txBody>
          <a:bodyPr>
            <a:normAutofit/>
          </a:bodyPr>
          <a:lstStyle/>
          <a:p>
            <a:pPr>
              <a:lnSpc>
                <a:spcPct val="90000"/>
              </a:lnSpc>
              <a:spcAft>
                <a:spcPts val="600"/>
              </a:spcAft>
              <a:defRPr/>
            </a:pPr>
            <a:fld id="{9AFB928A-D6AD-4F2A-B2DD-923741E90643}" type="slidenum">
              <a:rPr lang="en-GB" altLang="en-US" sz="1900" smtClean="0"/>
              <a:pPr>
                <a:lnSpc>
                  <a:spcPct val="90000"/>
                </a:lnSpc>
                <a:spcAft>
                  <a:spcPts val="600"/>
                </a:spcAft>
                <a:defRPr/>
              </a:pPr>
              <a:t>9</a:t>
            </a:fld>
            <a:endParaRPr lang="en-GB" altLang="en-US" sz="190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871457" y="1167141"/>
            <a:ext cx="10320543" cy="3785860"/>
          </a:xfrm>
        </p:spPr>
        <p:txBody>
          <a:bodyPr>
            <a:normAutofit/>
          </a:bodyPr>
          <a:lstStyle/>
          <a:p>
            <a:pPr marL="0" indent="0">
              <a:lnSpc>
                <a:spcPct val="90000"/>
              </a:lnSpc>
              <a:buNone/>
            </a:pPr>
            <a:r>
              <a:rPr lang="en-US" sz="1600" dirty="0"/>
              <a:t>As a registered nurse in a care home, working with care assistants, GPs, physiotherapists, and other healthcare professionals. An elderly resident has become confused, has a high temperature, and is at risk of falling. The nurse needs to work with the care team to:</a:t>
            </a:r>
          </a:p>
          <a:p>
            <a:pPr>
              <a:lnSpc>
                <a:spcPct val="90000"/>
              </a:lnSpc>
              <a:buFont typeface="Courier New" panose="02070309020205020404" pitchFamily="49" charset="0"/>
              <a:buChar char="o"/>
            </a:pPr>
            <a:r>
              <a:rPr lang="en-US" sz="1600" dirty="0"/>
              <a:t>assess the resident;</a:t>
            </a:r>
          </a:p>
          <a:p>
            <a:pPr>
              <a:lnSpc>
                <a:spcPct val="90000"/>
              </a:lnSpc>
              <a:buFont typeface="Courier New" panose="02070309020205020404" pitchFamily="49" charset="0"/>
              <a:buChar char="o"/>
            </a:pPr>
            <a:r>
              <a:rPr lang="en-US" sz="1600" dirty="0"/>
              <a:t>monitor vital signs;</a:t>
            </a:r>
          </a:p>
          <a:p>
            <a:pPr>
              <a:lnSpc>
                <a:spcPct val="90000"/>
              </a:lnSpc>
              <a:buFont typeface="Courier New" panose="02070309020205020404" pitchFamily="49" charset="0"/>
              <a:buChar char="o"/>
            </a:pPr>
            <a:r>
              <a:rPr lang="en-US" sz="1600" dirty="0"/>
              <a:t>inform the GP;</a:t>
            </a:r>
          </a:p>
          <a:p>
            <a:pPr>
              <a:lnSpc>
                <a:spcPct val="90000"/>
              </a:lnSpc>
              <a:buFont typeface="Courier New" panose="02070309020205020404" pitchFamily="49" charset="0"/>
              <a:buChar char="o"/>
            </a:pPr>
            <a:r>
              <a:rPr lang="en-US" sz="1600" dirty="0"/>
              <a:t>update the care plan. </a:t>
            </a:r>
          </a:p>
          <a:p>
            <a:pPr marL="0" indent="0">
              <a:lnSpc>
                <a:spcPct val="90000"/>
              </a:lnSpc>
              <a:buNone/>
            </a:pPr>
            <a:r>
              <a:rPr lang="en-US" sz="1600" dirty="0"/>
              <a:t>I would communicate clearly with the team, delegate tasks, share important information during handovers, and ensure everyone understands the resident’s care needs. Teamwork helps me coordinate care, make good decisions with colleagues, and ensure that the resident receives safe, person-</a:t>
            </a:r>
            <a:r>
              <a:rPr lang="en-US" sz="1600" dirty="0" err="1"/>
              <a:t>centred</a:t>
            </a:r>
            <a:r>
              <a:rPr lang="en-US" sz="1600" dirty="0"/>
              <a:t> care.</a:t>
            </a:r>
          </a:p>
        </p:txBody>
      </p:sp>
      <p:pic>
        <p:nvPicPr>
          <p:cNvPr id="7" name="Graphic 6" descr="Cloud outline">
            <a:extLst>
              <a:ext uri="{FF2B5EF4-FFF2-40B4-BE49-F238E27FC236}">
                <a16:creationId xmlns:a16="http://schemas.microsoft.com/office/drawing/2014/main" id="{490BF54D-278D-E5BB-16D5-CDD84D7DF80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63184" y="3197722"/>
            <a:ext cx="5500385" cy="4452493"/>
          </a:xfrm>
          <a:prstGeom prst="rect">
            <a:avLst/>
          </a:prstGeom>
        </p:spPr>
      </p:pic>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10361612" y="6130437"/>
            <a:ext cx="1146283" cy="370396"/>
          </a:xfrm>
        </p:spPr>
        <p:txBody>
          <a:bodyPr>
            <a:normAutofit/>
          </a:bodyPr>
          <a:lstStyle/>
          <a:p>
            <a:pPr>
              <a:spcAft>
                <a:spcPts val="600"/>
              </a:spcAft>
              <a:defRPr/>
            </a:pPr>
            <a:fld id="{30226994-B490-4403-8CE4-43D4FD570BBD}" type="datetime1">
              <a:rPr lang="en-GB" altLang="en-US" smtClean="0"/>
              <a:pPr>
                <a:spcAft>
                  <a:spcPts val="600"/>
                </a:spcAft>
                <a:defRPr/>
              </a:pPr>
              <a:t>04/07/2026</a:t>
            </a:fld>
            <a:endParaRPr lang="en-GB" altLang="en-US"/>
          </a:p>
        </p:txBody>
      </p:sp>
      <p:sp>
        <p:nvSpPr>
          <p:cNvPr id="8" name="TextBox 7">
            <a:extLst>
              <a:ext uri="{FF2B5EF4-FFF2-40B4-BE49-F238E27FC236}">
                <a16:creationId xmlns:a16="http://schemas.microsoft.com/office/drawing/2014/main" id="{39E5FE70-10C2-EA62-C481-F8EE509FECF8}"/>
              </a:ext>
            </a:extLst>
          </p:cNvPr>
          <p:cNvSpPr txBox="1"/>
          <p:nvPr/>
        </p:nvSpPr>
        <p:spPr>
          <a:xfrm>
            <a:off x="2295292" y="4849603"/>
            <a:ext cx="2992653" cy="1682512"/>
          </a:xfrm>
          <a:prstGeom prst="rect">
            <a:avLst/>
          </a:prstGeom>
          <a:noFill/>
          <a:ln>
            <a:noFill/>
          </a:ln>
        </p:spPr>
        <p:txBody>
          <a:bodyPr wrap="square" rtlCol="0">
            <a:spAutoFit/>
          </a:bodyPr>
          <a:lstStyle/>
          <a:p>
            <a:pPr marL="0" marR="0" lvl="0" indent="0" algn="l" defTabSz="457200" rtl="0" eaLnBrk="1" fontAlgn="auto" latinLnBrk="0" hangingPunct="1">
              <a:lnSpc>
                <a:spcPct val="100000"/>
              </a:lnSpc>
              <a:spcBef>
                <a:spcPts val="1000"/>
              </a:spcBef>
              <a:spcAft>
                <a:spcPts val="0"/>
              </a:spcAft>
              <a:buClr>
                <a:srgbClr val="A53010"/>
              </a:buClr>
              <a:buSzTx/>
              <a:buFont typeface="Wingdings 3" charset="2"/>
              <a:buNone/>
              <a:tabLst/>
              <a:defRPr/>
            </a:pPr>
            <a:r>
              <a:rPr kumimoji="0" lang="en-US" sz="1900" b="1" i="0" u="none" strike="noStrike" kern="1200" cap="none" spc="0" normalizeH="0" baseline="0" noProof="0" dirty="0">
                <a:ln>
                  <a:noFill/>
                </a:ln>
                <a:solidFill>
                  <a:prstClr val="black"/>
                </a:solidFill>
                <a:effectLst/>
                <a:uLnTx/>
                <a:uFillTx/>
                <a:latin typeface="Century Gothic" panose="020B0502020202020204"/>
                <a:ea typeface="+mn-ea"/>
                <a:cs typeface="+mn-cs"/>
              </a:rPr>
              <a:t>Patient experience</a:t>
            </a:r>
            <a:r>
              <a:rPr kumimoji="0" lang="en-US" sz="1900" b="0" i="0" u="none" strike="noStrike" kern="1200" cap="none" spc="0" normalizeH="0" baseline="0" noProof="0" dirty="0">
                <a:ln>
                  <a:noFill/>
                </a:ln>
                <a:solidFill>
                  <a:prstClr val="black"/>
                </a:solidFill>
                <a:effectLst/>
                <a:uLnTx/>
                <a:uFillTx/>
                <a:latin typeface="Century Gothic" panose="020B0502020202020204"/>
                <a:ea typeface="+mn-ea"/>
                <a:cs typeface="+mn-cs"/>
              </a:rPr>
              <a:t>: </a:t>
            </a:r>
          </a:p>
          <a:p>
            <a:pPr marL="0" marR="0" lvl="0" indent="0" algn="l" defTabSz="457200" rtl="0" eaLnBrk="1" fontAlgn="auto" latinLnBrk="0" hangingPunct="1">
              <a:lnSpc>
                <a:spcPct val="100000"/>
              </a:lnSpc>
              <a:spcBef>
                <a:spcPts val="1000"/>
              </a:spcBef>
              <a:spcAft>
                <a:spcPts val="0"/>
              </a:spcAft>
              <a:buClr>
                <a:srgbClr val="A53010"/>
              </a:buClr>
              <a:buSzTx/>
              <a:buFont typeface="Wingdings 3" charset="2"/>
              <a:buNone/>
              <a:tabLst/>
              <a:defRPr/>
            </a:pPr>
            <a:r>
              <a:rPr kumimoji="0" lang="en-US" sz="1900" b="0" i="0" u="none" strike="noStrike" kern="1200" cap="none" spc="0" normalizeH="0" baseline="0" noProof="0" dirty="0">
                <a:ln>
                  <a:noFill/>
                </a:ln>
                <a:solidFill>
                  <a:prstClr val="black"/>
                </a:solidFill>
                <a:effectLst/>
                <a:uLnTx/>
                <a:uFillTx/>
                <a:latin typeface="Century Gothic" panose="020B0502020202020204"/>
                <a:ea typeface="+mn-ea"/>
                <a:cs typeface="+mn-cs"/>
              </a:rPr>
              <a:t>The resident feels safe, supported, and receives consistent care from all staff. </a:t>
            </a:r>
          </a:p>
        </p:txBody>
      </p:sp>
      <p:pic>
        <p:nvPicPr>
          <p:cNvPr id="10" name="Graphic 9" descr="Cloud outline">
            <a:extLst>
              <a:ext uri="{FF2B5EF4-FFF2-40B4-BE49-F238E27FC236}">
                <a16:creationId xmlns:a16="http://schemas.microsoft.com/office/drawing/2014/main" id="{0893E2D0-0CB0-88CA-316A-148F38DC811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787404" y="2873258"/>
            <a:ext cx="5379151" cy="4920284"/>
          </a:xfrm>
          <a:prstGeom prst="rect">
            <a:avLst/>
          </a:prstGeom>
        </p:spPr>
      </p:pic>
      <p:sp>
        <p:nvSpPr>
          <p:cNvPr id="11" name="TextBox 10">
            <a:extLst>
              <a:ext uri="{FF2B5EF4-FFF2-40B4-BE49-F238E27FC236}">
                <a16:creationId xmlns:a16="http://schemas.microsoft.com/office/drawing/2014/main" id="{A09499DF-4CA1-E4E4-1254-FA14F30759BE}"/>
              </a:ext>
            </a:extLst>
          </p:cNvPr>
          <p:cNvSpPr txBox="1"/>
          <p:nvPr/>
        </p:nvSpPr>
        <p:spPr>
          <a:xfrm>
            <a:off x="8340177" y="4666989"/>
            <a:ext cx="2594576" cy="1865126"/>
          </a:xfrm>
          <a:prstGeom prst="rect">
            <a:avLst/>
          </a:prstGeom>
          <a:noFill/>
        </p:spPr>
        <p:txBody>
          <a:bodyPr wrap="square" rtlCol="0">
            <a:spAutoFit/>
          </a:bodyPr>
          <a:lstStyle/>
          <a:p>
            <a:pPr marL="0" marR="0" lvl="0" indent="0" algn="l" defTabSz="457200" rtl="0" eaLnBrk="1" fontAlgn="auto" latinLnBrk="0" hangingPunct="1">
              <a:lnSpc>
                <a:spcPct val="90000"/>
              </a:lnSpc>
              <a:spcBef>
                <a:spcPts val="1000"/>
              </a:spcBef>
              <a:spcAft>
                <a:spcPts val="0"/>
              </a:spcAft>
              <a:buClr>
                <a:srgbClr val="A53010"/>
              </a:buClr>
              <a:buSzTx/>
              <a:buFont typeface="Wingdings 3" charset="2"/>
              <a:buNone/>
              <a:tabLst/>
              <a:defRPr/>
            </a:pPr>
            <a:r>
              <a:rPr kumimoji="0" lang="en-US" sz="1600" b="1"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Safety and quality of care</a:t>
            </a:r>
            <a:r>
              <a:rPr kumimoji="0" lang="en-US" sz="16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rPr>
              <a:t>: Good teamwork reduces medication errors, prevent falls, improves communication, and lead to better outcomes.</a:t>
            </a:r>
            <a:endParaRPr kumimoji="0" lang="en-GB" sz="1600" b="0" i="0" u="none" strike="noStrike" kern="1200" cap="none" spc="0" normalizeH="0" baseline="0" noProof="0" dirty="0">
              <a:ln>
                <a:noFill/>
              </a:ln>
              <a:solidFill>
                <a:prstClr val="black">
                  <a:lumMod val="75000"/>
                  <a:lumOff val="25000"/>
                </a:prstClr>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557286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normAutofit fontScale="90000"/>
          </a:bodyPr>
          <a:lstStyle/>
          <a:p>
            <a:r>
              <a:rPr lang="en-GB" sz="2800" b="1" dirty="0"/>
              <a:t>      How does Working in Team support my future career?</a:t>
            </a:r>
            <a:br>
              <a:rPr lang="en-GB" sz="2800" dirty="0"/>
            </a:br>
            <a:endParaRPr lang="en-GB" altLang="en-US" sz="2800" b="1" dirty="0">
              <a:solidFill>
                <a:srgbClr val="FF0000"/>
              </a:solidFill>
            </a:endParaRPr>
          </a:p>
        </p:txBody>
      </p:sp>
      <p:graphicFrame>
        <p:nvGraphicFramePr>
          <p:cNvPr id="2" name="Content Placeholder 1">
            <a:extLst>
              <a:ext uri="{FF2B5EF4-FFF2-40B4-BE49-F238E27FC236}">
                <a16:creationId xmlns:a16="http://schemas.microsoft.com/office/drawing/2014/main" id="{EF4DAA8C-BD63-C7B9-38FF-2281FE16133B}"/>
              </a:ext>
            </a:extLst>
          </p:cNvPr>
          <p:cNvGraphicFramePr>
            <a:graphicFrameLocks noGrp="1"/>
          </p:cNvGraphicFramePr>
          <p:nvPr>
            <p:ph idx="1"/>
            <p:extLst>
              <p:ext uri="{D42A27DB-BD31-4B8C-83A1-F6EECF244321}">
                <p14:modId xmlns:p14="http://schemas.microsoft.com/office/powerpoint/2010/main" val="4060679680"/>
              </p:ext>
            </p:extLst>
          </p:nvPr>
        </p:nvGraphicFramePr>
        <p:xfrm>
          <a:off x="3051279" y="1251992"/>
          <a:ext cx="8456616" cy="3782123"/>
        </p:xfrm>
        <a:graphic>
          <a:graphicData uri="http://schemas.openxmlformats.org/drawingml/2006/table">
            <a:tbl>
              <a:tblPr firstRow="1" bandRow="1">
                <a:tableStyleId>{93296810-A885-4BE3-A3E7-6D5BEEA58F35}</a:tableStyleId>
              </a:tblPr>
              <a:tblGrid>
                <a:gridCol w="4228308">
                  <a:extLst>
                    <a:ext uri="{9D8B030D-6E8A-4147-A177-3AD203B41FA5}">
                      <a16:colId xmlns:a16="http://schemas.microsoft.com/office/drawing/2014/main" val="493099528"/>
                    </a:ext>
                  </a:extLst>
                </a:gridCol>
                <a:gridCol w="4228308">
                  <a:extLst>
                    <a:ext uri="{9D8B030D-6E8A-4147-A177-3AD203B41FA5}">
                      <a16:colId xmlns:a16="http://schemas.microsoft.com/office/drawing/2014/main" val="3703784236"/>
                    </a:ext>
                  </a:extLst>
                </a:gridCol>
              </a:tblGrid>
              <a:tr h="1018264">
                <a:tc>
                  <a:txBody>
                    <a:bodyPr/>
                    <a:lstStyle/>
                    <a:p>
                      <a:pPr algn="ctr"/>
                      <a:r>
                        <a:rPr lang="en-US" dirty="0"/>
                        <a:t>Why is it important to my employability</a:t>
                      </a:r>
                      <a:endParaRPr lang="en-GB" dirty="0"/>
                    </a:p>
                  </a:txBody>
                  <a:tcPr/>
                </a:tc>
                <a:tc>
                  <a:txBody>
                    <a:bodyPr/>
                    <a:lstStyle/>
                    <a:p>
                      <a:r>
                        <a:rPr lang="en-US" dirty="0"/>
                        <a:t>Importance in my future role in Health and Socia Care</a:t>
                      </a:r>
                      <a:endParaRPr lang="en-GB" dirty="0"/>
                    </a:p>
                  </a:txBody>
                  <a:tcPr/>
                </a:tc>
                <a:extLst>
                  <a:ext uri="{0D108BD9-81ED-4DB2-BD59-A6C34878D82A}">
                    <a16:rowId xmlns:a16="http://schemas.microsoft.com/office/drawing/2014/main" val="3380440700"/>
                  </a:ext>
                </a:extLst>
              </a:tr>
              <a:tr h="2763859">
                <a:tc>
                  <a:txBody>
                    <a:bodyPr/>
                    <a:lstStyle/>
                    <a:p>
                      <a:pPr marL="285750" indent="-285750">
                        <a:buFont typeface="Wingdings" panose="05000000000000000000" pitchFamily="2" charset="2"/>
                        <a:buChar char="ü"/>
                      </a:pPr>
                      <a:r>
                        <a:rPr lang="en-US" dirty="0"/>
                        <a:t> Being able to work with others is a quality that employers look for;</a:t>
                      </a:r>
                    </a:p>
                    <a:p>
                      <a:pPr marL="285750" indent="-285750">
                        <a:buFont typeface="Wingdings" panose="05000000000000000000" pitchFamily="2" charset="2"/>
                        <a:buChar char="ü"/>
                      </a:pPr>
                      <a:r>
                        <a:rPr lang="en-US" dirty="0"/>
                        <a:t>Teamwork helps improve communication and decision-making</a:t>
                      </a:r>
                      <a:endParaRPr lang="en-GB" dirty="0"/>
                    </a:p>
                  </a:txBody>
                  <a:tcPr/>
                </a:tc>
                <a:tc>
                  <a:txBody>
                    <a:bodyPr/>
                    <a:lstStyle/>
                    <a:p>
                      <a:pPr marL="285750" indent="-285750">
                        <a:buFont typeface="Wingdings" panose="05000000000000000000" pitchFamily="2" charset="2"/>
                        <a:buChar char="ü"/>
                      </a:pPr>
                      <a:r>
                        <a:rPr lang="en-US" dirty="0"/>
                        <a:t> As a nurse, I will look closely with different  healthcare professionals to meet patients needs;</a:t>
                      </a:r>
                    </a:p>
                    <a:p>
                      <a:pPr marL="285750" indent="-285750">
                        <a:buFont typeface="Wingdings" panose="05000000000000000000" pitchFamily="2" charset="2"/>
                        <a:buChar char="ü"/>
                      </a:pPr>
                      <a:r>
                        <a:rPr lang="en-US" dirty="0"/>
                        <a:t> Working together allows the team to make better decisions and improve patient wellbeing</a:t>
                      </a:r>
                      <a:endParaRPr lang="en-GB" dirty="0"/>
                    </a:p>
                  </a:txBody>
                  <a:tcPr/>
                </a:tc>
                <a:extLst>
                  <a:ext uri="{0D108BD9-81ED-4DB2-BD59-A6C34878D82A}">
                    <a16:rowId xmlns:a16="http://schemas.microsoft.com/office/drawing/2014/main" val="569774951"/>
                  </a:ext>
                </a:extLst>
              </a:tr>
            </a:tbl>
          </a:graphicData>
        </a:graphic>
      </p:graphicFrame>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EEF1E765-11D9-388B-07AA-9C7D91262FE7}"/>
              </a:ext>
            </a:extLst>
          </p:cNvPr>
          <p:cNvPicPr>
            <a:picLocks noGrp="1" noChangeAspect="1"/>
          </p:cNvPicPr>
          <p:nvPr>
            <p:ph idx="1"/>
          </p:nvPr>
        </p:nvPicPr>
        <p:blipFill>
          <a:blip r:embed="rId2"/>
          <a:stretch>
            <a:fillRect/>
          </a:stretch>
        </p:blipFill>
        <p:spPr>
          <a:xfrm>
            <a:off x="3006719" y="543862"/>
            <a:ext cx="4621169" cy="1816765"/>
          </a:xfrm>
          <a:prstGeom prst="rect">
            <a:avLst/>
          </a:prstGeom>
        </p:spPr>
      </p:pic>
      <p:sp>
        <p:nvSpPr>
          <p:cNvPr id="4" name="Date Placeholder 3">
            <a:extLst>
              <a:ext uri="{FF2B5EF4-FFF2-40B4-BE49-F238E27FC236}">
                <a16:creationId xmlns:a16="http://schemas.microsoft.com/office/drawing/2014/main" id="{428AF128-94BB-D071-4309-70E83589EB23}"/>
              </a:ext>
            </a:extLst>
          </p:cNvPr>
          <p:cNvSpPr>
            <a:spLocks noGrp="1"/>
          </p:cNvSpPr>
          <p:nvPr>
            <p:ph type="dt" sz="half" idx="10"/>
          </p:nvPr>
        </p:nvSpPr>
        <p:spPr/>
        <p:txBody>
          <a:bodyPr/>
          <a:lstStyle/>
          <a:p>
            <a:pPr>
              <a:defRPr/>
            </a:pPr>
            <a:fld id="{30226994-B490-4403-8CE4-43D4FD570BBD}" type="datetime1">
              <a:rPr lang="en-GB" altLang="en-US" smtClean="0"/>
              <a:pPr>
                <a:defRPr/>
              </a:pPr>
              <a:t>04/07/2026</a:t>
            </a:fld>
            <a:endParaRPr lang="en-GB" altLang="en-US"/>
          </a:p>
        </p:txBody>
      </p:sp>
      <p:sp>
        <p:nvSpPr>
          <p:cNvPr id="5" name="Slide Number Placeholder 4">
            <a:extLst>
              <a:ext uri="{FF2B5EF4-FFF2-40B4-BE49-F238E27FC236}">
                <a16:creationId xmlns:a16="http://schemas.microsoft.com/office/drawing/2014/main" id="{C1BD2120-7794-7426-944A-F207E2550BAA}"/>
              </a:ext>
            </a:extLst>
          </p:cNvPr>
          <p:cNvSpPr>
            <a:spLocks noGrp="1"/>
          </p:cNvSpPr>
          <p:nvPr>
            <p:ph type="sldNum" sz="quarter" idx="12"/>
          </p:nvPr>
        </p:nvSpPr>
        <p:spPr/>
        <p:txBody>
          <a:bodyPr/>
          <a:lstStyle/>
          <a:p>
            <a:pPr>
              <a:defRPr/>
            </a:pPr>
            <a:fld id="{9AFB928A-D6AD-4F2A-B2DD-923741E90643}" type="slidenum">
              <a:rPr lang="en-GB" altLang="en-US" smtClean="0"/>
              <a:pPr>
                <a:defRPr/>
              </a:pPr>
              <a:t>11</a:t>
            </a:fld>
            <a:endParaRPr lang="en-GB" altLang="en-US"/>
          </a:p>
        </p:txBody>
      </p:sp>
      <p:pic>
        <p:nvPicPr>
          <p:cNvPr id="9" name="Picture 8">
            <a:extLst>
              <a:ext uri="{FF2B5EF4-FFF2-40B4-BE49-F238E27FC236}">
                <a16:creationId xmlns:a16="http://schemas.microsoft.com/office/drawing/2014/main" id="{97A81DC0-9C9E-69D7-2A9F-E0E50E278FEB}"/>
              </a:ext>
            </a:extLst>
          </p:cNvPr>
          <p:cNvPicPr>
            <a:picLocks noChangeAspect="1"/>
          </p:cNvPicPr>
          <p:nvPr/>
        </p:nvPicPr>
        <p:blipFill>
          <a:blip r:embed="rId3"/>
          <a:stretch>
            <a:fillRect/>
          </a:stretch>
        </p:blipFill>
        <p:spPr>
          <a:xfrm>
            <a:off x="7465369" y="2360627"/>
            <a:ext cx="4596782" cy="1816765"/>
          </a:xfrm>
          <a:prstGeom prst="rect">
            <a:avLst/>
          </a:prstGeom>
        </p:spPr>
      </p:pic>
      <p:sp>
        <p:nvSpPr>
          <p:cNvPr id="10" name="Rectangle: Rounded Corners 9">
            <a:extLst>
              <a:ext uri="{FF2B5EF4-FFF2-40B4-BE49-F238E27FC236}">
                <a16:creationId xmlns:a16="http://schemas.microsoft.com/office/drawing/2014/main" id="{82894921-364C-37AA-9F87-107E994A6010}"/>
              </a:ext>
            </a:extLst>
          </p:cNvPr>
          <p:cNvSpPr/>
          <p:nvPr/>
        </p:nvSpPr>
        <p:spPr>
          <a:xfrm>
            <a:off x="3006719" y="4773448"/>
            <a:ext cx="4776269" cy="172738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t>As outcomes to be positive, I think that developing teamwork skills prepares me for professional practice, supports my personal growth, and helps me become a competent nurse in health and social care. </a:t>
            </a:r>
            <a:endParaRPr lang="en-GB" dirty="0"/>
          </a:p>
        </p:txBody>
      </p:sp>
    </p:spTree>
    <p:extLst>
      <p:ext uri="{BB962C8B-B14F-4D97-AF65-F5344CB8AC3E}">
        <p14:creationId xmlns:p14="http://schemas.microsoft.com/office/powerpoint/2010/main" val="3569807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298" name="Rectangle 1229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046019" y="942108"/>
            <a:ext cx="3256550" cy="4969113"/>
          </a:xfrm>
        </p:spPr>
        <p:txBody>
          <a:bodyPr anchor="ctr">
            <a:normAutofit/>
          </a:bodyPr>
          <a:lstStyle/>
          <a:p>
            <a:r>
              <a:rPr lang="en-GB" altLang="en-US" b="1">
                <a:solidFill>
                  <a:schemeClr val="tx2">
                    <a:lumMod val="75000"/>
                  </a:schemeClr>
                </a:solidFill>
              </a:rPr>
              <a:t>Conclusion</a:t>
            </a:r>
            <a:endParaRPr lang="en-GB" altLang="en-US" b="1" i="1">
              <a:solidFill>
                <a:schemeClr val="tx2">
                  <a:lumMod val="75000"/>
                </a:schemeClr>
              </a:solidFill>
            </a:endParaRPr>
          </a:p>
        </p:txBody>
      </p:sp>
      <p:sp>
        <p:nvSpPr>
          <p:cNvPr id="12300" name="Rectangle 1229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151790" y="3246438"/>
            <a:ext cx="59688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lnSpc>
                <a:spcPct val="90000"/>
              </a:lnSpc>
              <a:spcBef>
                <a:spcPct val="0"/>
              </a:spcBef>
              <a:spcAft>
                <a:spcPts val="600"/>
              </a:spcAft>
              <a:buNone/>
            </a:pPr>
            <a:fld id="{2F02BF59-C96F-4ED8-9D13-E093DFC18094}" type="slidenum">
              <a:rPr lang="en-GB" altLang="en-US" sz="1900">
                <a:solidFill>
                  <a:schemeClr val="accent1"/>
                </a:solidFill>
              </a:rPr>
              <a:pPr fontAlgn="base">
                <a:lnSpc>
                  <a:spcPct val="90000"/>
                </a:lnSpc>
                <a:spcBef>
                  <a:spcPct val="0"/>
                </a:spcBef>
                <a:spcAft>
                  <a:spcPts val="600"/>
                </a:spcAft>
                <a:buNone/>
              </a:pPr>
              <a:t>12</a:t>
            </a:fld>
            <a:endParaRPr lang="en-GB" altLang="en-US" sz="1900">
              <a:solidFill>
                <a:schemeClr val="accent1"/>
              </a:solidFill>
            </a:endParaRPr>
          </a:p>
        </p:txBody>
      </p:sp>
      <p:cxnSp>
        <p:nvCxnSpPr>
          <p:cNvPr id="12302" name="Straight Connector 1230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156285" y="6130437"/>
            <a:ext cx="1146283" cy="370396"/>
          </a:xfrm>
        </p:spPr>
        <p:txBody>
          <a:bodyPr>
            <a:normAutofit/>
          </a:bodyPr>
          <a:lstStyle/>
          <a:p>
            <a:pPr>
              <a:spcAft>
                <a:spcPts val="600"/>
              </a:spcAft>
              <a:defRPr/>
            </a:pPr>
            <a:fld id="{9F458A58-9170-4293-9FCB-97B777C99F2B}" type="datetime1">
              <a:rPr lang="en-GB" altLang="en-US">
                <a:solidFill>
                  <a:schemeClr val="tx1">
                    <a:alpha val="70000"/>
                  </a:schemeClr>
                </a:solidFill>
                <a:latin typeface="Myriad Pro"/>
              </a:rPr>
              <a:pPr>
                <a:spcAft>
                  <a:spcPts val="600"/>
                </a:spcAft>
                <a:defRPr/>
              </a:pPr>
              <a:t>04/07/2026</a:t>
            </a:fld>
            <a:endParaRPr lang="en-GB" altLang="en-US">
              <a:solidFill>
                <a:schemeClr val="tx1">
                  <a:alpha val="70000"/>
                </a:schemeClr>
              </a:solidFill>
              <a:latin typeface="Myriad Pro"/>
            </a:endParaRPr>
          </a:p>
        </p:txBody>
      </p:sp>
      <p:grpSp>
        <p:nvGrpSpPr>
          <p:cNvPr id="12304" name="Group 1230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230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230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230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230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230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231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231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1231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1231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1231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1231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1231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049062" y="942108"/>
            <a:ext cx="6455549" cy="4969114"/>
          </a:xfrm>
        </p:spPr>
        <p:txBody>
          <a:bodyPr anchor="ctr">
            <a:normAutofit/>
          </a:bodyPr>
          <a:lstStyle/>
          <a:p>
            <a:pPr marL="0" indent="0">
              <a:buNone/>
            </a:pPr>
            <a:r>
              <a:rPr lang="en-US" altLang="en-US" dirty="0">
                <a:solidFill>
                  <a:schemeClr val="tx2">
                    <a:lumMod val="75000"/>
                  </a:schemeClr>
                </a:solidFill>
              </a:rPr>
              <a:t>In conclusion, teamwork is a key skill in health and social care. It promotes effective communication, improves patient safety, and supports the delivery of high-quality care. Strengthening this skill will help me succeed in my future nursing career, enhance my  employment opportunities, and encourage my ongoing personal and professional development</a:t>
            </a:r>
            <a:endParaRPr lang="en-GB" altLang="en-US" dirty="0">
              <a:solidFill>
                <a:schemeClr val="tx2">
                  <a:lumMod val="75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2321642" y="1378976"/>
            <a:ext cx="9703210" cy="1416925"/>
          </a:xfrm>
        </p:spPr>
        <p:txBody>
          <a:bodyPr>
            <a:normAutofit fontScale="25000" lnSpcReduction="20000"/>
          </a:bodyPr>
          <a:lstStyle/>
          <a:p>
            <a:pPr marL="0" indent="0">
              <a:buNone/>
            </a:pPr>
            <a:endParaRPr lang="en-GB" altLang="en-US" sz="5600" dirty="0"/>
          </a:p>
          <a:p>
            <a:pPr marL="0" indent="0">
              <a:buNone/>
            </a:pPr>
            <a:r>
              <a:rPr lang="en-GB" sz="6400" dirty="0">
                <a:solidFill>
                  <a:schemeClr val="tx1"/>
                </a:solidFill>
                <a:latin typeface="Aptos" panose="020B0004020202020204" pitchFamily="34" charset="0"/>
              </a:rPr>
              <a:t>American Hospital Association (2015) </a:t>
            </a:r>
            <a:r>
              <a:rPr lang="en-GB" sz="6400" i="1" dirty="0">
                <a:solidFill>
                  <a:schemeClr val="tx1"/>
                </a:solidFill>
                <a:latin typeface="Aptos" panose="020B0004020202020204" pitchFamily="34" charset="0"/>
              </a:rPr>
              <a:t>Improving patient safety culture through teamwork and communication (</a:t>
            </a:r>
            <a:r>
              <a:rPr lang="en-GB" sz="6400" i="1" dirty="0" err="1">
                <a:solidFill>
                  <a:schemeClr val="tx1"/>
                </a:solidFill>
                <a:latin typeface="Aptos" panose="020B0004020202020204" pitchFamily="34" charset="0"/>
              </a:rPr>
              <a:t>TeamSTEPPS</a:t>
            </a:r>
            <a:r>
              <a:rPr lang="en-GB" sz="6400" i="1" dirty="0">
                <a:solidFill>
                  <a:schemeClr val="tx1"/>
                </a:solidFill>
                <a:latin typeface="Aptos" panose="020B0004020202020204" pitchFamily="34" charset="0"/>
              </a:rPr>
              <a:t>)</a:t>
            </a:r>
            <a:r>
              <a:rPr lang="en-GB" sz="6400" dirty="0">
                <a:solidFill>
                  <a:schemeClr val="tx1"/>
                </a:solidFill>
                <a:latin typeface="Aptos" panose="020B0004020202020204" pitchFamily="34" charset="0"/>
              </a:rPr>
              <a:t>. Available at: </a:t>
            </a:r>
            <a:r>
              <a:rPr lang="en-GB" sz="6400" u="sng" dirty="0">
                <a:solidFill>
                  <a:schemeClr val="tx1"/>
                </a:solidFill>
                <a:latin typeface="Aptos" panose="020B0004020202020204" pitchFamily="34" charset="0"/>
                <a:hlinkClick r:id="rId2" tooltip="Original URL: https://www.aha.org/ahahret-guides/2015-06-18-improving-patient-safety-culture-through-teamwork-and-communication. Click or tap if you trust this link.">
                  <a:extLst>
                    <a:ext uri="{A12FA001-AC4F-418D-AE19-62706E023703}">
                      <ahyp:hlinkClr xmlns:ahyp="http://schemas.microsoft.com/office/drawing/2018/hyperlinkcolor" val="tx"/>
                    </a:ext>
                  </a:extLst>
                </a:hlinkClick>
              </a:rPr>
              <a:t>https://www.aha.org/ahahret-guides/2015-06-18-improving-patient-safety-culture-through-teamwork-and-communication</a:t>
            </a:r>
            <a:r>
              <a:rPr lang="en-GB" sz="6400" dirty="0">
                <a:solidFill>
                  <a:schemeClr val="tx1"/>
                </a:solidFill>
                <a:latin typeface="Aptos" panose="020B0004020202020204" pitchFamily="34" charset="0"/>
              </a:rPr>
              <a:t> (Accessed: 23 June 2026).</a:t>
            </a:r>
          </a:p>
          <a:p>
            <a:pPr marL="0" indent="0">
              <a:buNone/>
            </a:pPr>
            <a:r>
              <a:rPr lang="en-GB" sz="6400" dirty="0">
                <a:solidFill>
                  <a:schemeClr val="tx1"/>
                </a:solidFill>
                <a:latin typeface="Aptos" panose="020B0004020202020204" pitchFamily="34" charset="0"/>
              </a:rPr>
              <a:t>Blogger (n.d.) Team work. Available at: </a:t>
            </a:r>
            <a:r>
              <a:rPr lang="en-GB" sz="6400" dirty="0">
                <a:solidFill>
                  <a:schemeClr val="tx1"/>
                </a:solidFill>
                <a:latin typeface="Aptos" panose="020B0004020202020204" pitchFamily="34" charset="0"/>
                <a:hlinkClick r:id="rId3">
                  <a:extLst>
                    <a:ext uri="{A12FA001-AC4F-418D-AE19-62706E023703}">
                      <ahyp:hlinkClr xmlns:ahyp="http://schemas.microsoft.com/office/drawing/2018/hyperlinkcolor" val="tx"/>
                    </a:ext>
                  </a:extLst>
                </a:hlinkClick>
              </a:rPr>
              <a:t>https://3.bp.blogspot.com/-eQLEdVeGrDo/U2Dhs2XItRI/AAAAAAAAAEI/L2Sk3uwJ8Wk/s1600/team%20work</a:t>
            </a:r>
            <a:r>
              <a:rPr lang="en-GB" sz="6400">
                <a:solidFill>
                  <a:schemeClr val="tx1"/>
                </a:solidFill>
                <a:latin typeface="Aptos" panose="020B0004020202020204" pitchFamily="34" charset="0"/>
                <a:hlinkClick r:id="rId3">
                  <a:extLst>
                    <a:ext uri="{A12FA001-AC4F-418D-AE19-62706E023703}">
                      <ahyp:hlinkClr xmlns:ahyp="http://schemas.microsoft.com/office/drawing/2018/hyperlinkcolor" val="tx"/>
                    </a:ext>
                  </a:extLst>
                </a:hlinkClick>
              </a:rPr>
              <a:t>.jpg</a:t>
            </a:r>
            <a:r>
              <a:rPr lang="en-GB" sz="6400">
                <a:solidFill>
                  <a:schemeClr val="tx1"/>
                </a:solidFill>
                <a:latin typeface="Aptos" panose="020B0004020202020204" pitchFamily="34" charset="0"/>
              </a:rPr>
              <a:t> (</a:t>
            </a:r>
            <a:r>
              <a:rPr lang="en-GB" sz="6400" dirty="0">
                <a:solidFill>
                  <a:schemeClr val="tx1"/>
                </a:solidFill>
                <a:latin typeface="Aptos" panose="020B0004020202020204" pitchFamily="34" charset="0"/>
              </a:rPr>
              <a:t>Accessed: 24 June 2026).</a:t>
            </a:r>
          </a:p>
          <a:p>
            <a:pPr lvl="0">
              <a:spcAft>
                <a:spcPts val="900"/>
              </a:spcAft>
              <a:buClr>
                <a:srgbClr val="A53010"/>
              </a:buClr>
              <a:buNone/>
            </a:pPr>
            <a:r>
              <a:rPr lang="en-GB" sz="6400" dirty="0">
                <a:solidFill>
                  <a:schemeClr val="tx1"/>
                </a:solidFill>
                <a:latin typeface="Aptos" panose="020B0004020202020204" pitchFamily="34" charset="0"/>
              </a:rPr>
              <a:t>LinkedIn (n.d.) Article cover image. Available at: </a:t>
            </a:r>
            <a:r>
              <a:rPr lang="en-GB" sz="6400" dirty="0">
                <a:solidFill>
                  <a:schemeClr val="tx1"/>
                </a:solidFill>
                <a:latin typeface="Aptos" panose="020B0004020202020204" pitchFamily="34" charset="0"/>
                <a:hlinkClick r:id="rId4">
                  <a:extLst>
                    <a:ext uri="{A12FA001-AC4F-418D-AE19-62706E023703}">
                      <ahyp:hlinkClr xmlns:ahyp="http://schemas.microsoft.com/office/drawing/2018/hyperlinkcolor" val="tx"/>
                    </a:ext>
                  </a:extLst>
                </a:hlinkClick>
              </a:rPr>
              <a:t>https://media.licdn.com/dms/image/v2/D5612AQE-bWSMVZ4TYg/article-cover_image-shrink_720_1280/article-cover_image-shrink_720_1280/0/1712758132393</a:t>
            </a:r>
            <a:r>
              <a:rPr lang="en-GB" sz="6400" dirty="0">
                <a:solidFill>
                  <a:schemeClr val="tx1"/>
                </a:solidFill>
                <a:latin typeface="Aptos" panose="020B0004020202020204" pitchFamily="34" charset="0"/>
              </a:rPr>
              <a:t> (Accessed: 25 June 2026).</a:t>
            </a:r>
          </a:p>
          <a:p>
            <a:pPr marL="0" indent="0">
              <a:buNone/>
            </a:pPr>
            <a:r>
              <a:rPr lang="en-GB" sz="6400" dirty="0">
                <a:solidFill>
                  <a:schemeClr val="tx1"/>
                </a:solidFill>
                <a:latin typeface="Aptos" panose="020B0004020202020204" pitchFamily="34" charset="0"/>
              </a:rPr>
              <a:t>Massachusetts Institute of Technology (MIT) (n.d.) </a:t>
            </a:r>
            <a:r>
              <a:rPr lang="en-GB" sz="6400" i="1" dirty="0">
                <a:solidFill>
                  <a:schemeClr val="tx1"/>
                </a:solidFill>
                <a:latin typeface="Aptos" panose="020B0004020202020204" pitchFamily="34" charset="0"/>
              </a:rPr>
              <a:t>Using the Stages of Team Development</a:t>
            </a:r>
            <a:r>
              <a:rPr lang="en-GB" sz="6400" dirty="0">
                <a:solidFill>
                  <a:schemeClr val="tx1"/>
                </a:solidFill>
                <a:latin typeface="Aptos" panose="020B0004020202020204" pitchFamily="34" charset="0"/>
              </a:rPr>
              <a:t>. Available at: </a:t>
            </a:r>
            <a:r>
              <a:rPr lang="en-GB" sz="6400" u="sng" dirty="0">
                <a:solidFill>
                  <a:schemeClr val="tx1"/>
                </a:solidFill>
                <a:latin typeface="Aptos" panose="020B0004020202020204" pitchFamily="34" charset="0"/>
                <a:hlinkClick r:id="rId5" tooltip="Original URL: https://hr.mit.edu/learning-topics/teams/articles/stages-development. Click or tap if you trust this link.">
                  <a:extLst>
                    <a:ext uri="{A12FA001-AC4F-418D-AE19-62706E023703}">
                      <ahyp:hlinkClr xmlns:ahyp="http://schemas.microsoft.com/office/drawing/2018/hyperlinkcolor" val="tx"/>
                    </a:ext>
                  </a:extLst>
                </a:hlinkClick>
              </a:rPr>
              <a:t>https://hr.mit.edu/learning-topics/teams/articles/stages-development</a:t>
            </a:r>
            <a:r>
              <a:rPr lang="en-GB" sz="6400" dirty="0">
                <a:solidFill>
                  <a:schemeClr val="tx1"/>
                </a:solidFill>
                <a:latin typeface="Aptos" panose="020B0004020202020204" pitchFamily="34" charset="0"/>
              </a:rPr>
              <a:t> (Accessed: 24 June 2026). </a:t>
            </a:r>
          </a:p>
          <a:p>
            <a:pPr marL="0" indent="0">
              <a:buNone/>
            </a:pPr>
            <a:r>
              <a:rPr lang="en-GB" sz="6400" dirty="0">
                <a:solidFill>
                  <a:schemeClr val="tx1"/>
                </a:solidFill>
                <a:latin typeface="Aptos" panose="020B0004020202020204" pitchFamily="34" charset="0"/>
              </a:rPr>
              <a:t>National Centre for Biotechnology Information (NCBI) (2015) </a:t>
            </a:r>
            <a:r>
              <a:rPr lang="en-GB" sz="6400" i="1" dirty="0">
                <a:solidFill>
                  <a:schemeClr val="tx1"/>
                </a:solidFill>
                <a:latin typeface="Aptos" panose="020B0004020202020204" pitchFamily="34" charset="0"/>
              </a:rPr>
              <a:t>Professional communication and team collaboration</a:t>
            </a:r>
            <a:r>
              <a:rPr lang="en-GB" sz="6400" dirty="0">
                <a:solidFill>
                  <a:schemeClr val="tx1"/>
                </a:solidFill>
                <a:latin typeface="Aptos" panose="020B0004020202020204" pitchFamily="34" charset="0"/>
              </a:rPr>
              <a:t>. In: </a:t>
            </a:r>
            <a:r>
              <a:rPr lang="en-GB" sz="6400" i="1" dirty="0">
                <a:solidFill>
                  <a:schemeClr val="tx1"/>
                </a:solidFill>
                <a:latin typeface="Aptos" panose="020B0004020202020204" pitchFamily="34" charset="0"/>
              </a:rPr>
              <a:t>Patient Safety and Quality: An Evidence-Based Handbook for Nurses</a:t>
            </a:r>
            <a:r>
              <a:rPr lang="en-GB" sz="6400" dirty="0">
                <a:solidFill>
                  <a:schemeClr val="tx1"/>
                </a:solidFill>
                <a:latin typeface="Aptos" panose="020B0004020202020204" pitchFamily="34" charset="0"/>
              </a:rPr>
              <a:t>. Available at: </a:t>
            </a:r>
            <a:r>
              <a:rPr lang="en-GB" sz="6400" u="sng" dirty="0">
                <a:solidFill>
                  <a:schemeClr val="tx1"/>
                </a:solidFill>
                <a:latin typeface="Aptos" panose="020B0004020202020204" pitchFamily="34" charset="0"/>
                <a:hlinkClick r:id="rId6" tooltip="Original URL: https://www.ncbi.nlm.nih.gov/books/NBK2637/. Click or tap if you trust this link.">
                  <a:extLst>
                    <a:ext uri="{A12FA001-AC4F-418D-AE19-62706E023703}">
                      <ahyp:hlinkClr xmlns:ahyp="http://schemas.microsoft.com/office/drawing/2018/hyperlinkcolor" val="tx"/>
                    </a:ext>
                  </a:extLst>
                </a:hlinkClick>
              </a:rPr>
              <a:t>https://www.ncbi.nlm.nih.gov/books/NBK2637/</a:t>
            </a:r>
            <a:r>
              <a:rPr lang="en-GB" sz="6400" dirty="0">
                <a:solidFill>
                  <a:schemeClr val="tx1"/>
                </a:solidFill>
                <a:latin typeface="Aptos" panose="020B0004020202020204" pitchFamily="34" charset="0"/>
              </a:rPr>
              <a:t> (Accessed: 23 June 2026).</a:t>
            </a:r>
          </a:p>
          <a:p>
            <a:pPr marL="0" indent="0">
              <a:buNone/>
            </a:pPr>
            <a:r>
              <a:rPr lang="en-GB" sz="6400" dirty="0">
                <a:solidFill>
                  <a:schemeClr val="tx1"/>
                </a:solidFill>
                <a:latin typeface="Aptos" panose="020B0004020202020204" pitchFamily="34" charset="0"/>
              </a:rPr>
              <a:t>NHS England (2022) </a:t>
            </a:r>
            <a:r>
              <a:rPr lang="en-GB" sz="6400" i="1" dirty="0">
                <a:solidFill>
                  <a:schemeClr val="tx1"/>
                </a:solidFill>
                <a:latin typeface="Aptos" panose="020B0004020202020204" pitchFamily="34" charset="0"/>
              </a:rPr>
              <a:t>Collaborative working and clinical effectiveness</a:t>
            </a:r>
            <a:r>
              <a:rPr lang="en-GB" sz="6400" dirty="0">
                <a:solidFill>
                  <a:schemeClr val="tx1"/>
                </a:solidFill>
                <a:latin typeface="Aptos" panose="020B0004020202020204" pitchFamily="34" charset="0"/>
              </a:rPr>
              <a:t>. Available at: </a:t>
            </a:r>
            <a:r>
              <a:rPr lang="en-GB" sz="6400" u="sng" dirty="0">
                <a:solidFill>
                  <a:schemeClr val="tx1"/>
                </a:solidFill>
                <a:latin typeface="Aptos" panose="020B0004020202020204" pitchFamily="34" charset="0"/>
                <a:hlinkClick r:id="rId7">
                  <a:extLst>
                    <a:ext uri="{A12FA001-AC4F-418D-AE19-62706E023703}">
                      <ahyp:hlinkClr xmlns:ahyp="http://schemas.microsoft.com/office/drawing/2018/hyperlinkcolor" val="tx"/>
                    </a:ext>
                  </a:extLst>
                </a:hlinkClick>
              </a:rPr>
              <a:t>https://www.england.nhs.uk/mat-transformation/matrons-handbook/collaborative-working-and-clinical-effectiveness</a:t>
            </a:r>
            <a:r>
              <a:rPr lang="en-GB" sz="6400" u="sng" dirty="0">
                <a:solidFill>
                  <a:schemeClr val="tx1"/>
                </a:solidFill>
                <a:latin typeface="Aptos" panose="020B0004020202020204" pitchFamily="34" charset="0"/>
              </a:rPr>
              <a:t> </a:t>
            </a:r>
            <a:r>
              <a:rPr lang="en-GB" sz="6400" dirty="0">
                <a:solidFill>
                  <a:schemeClr val="tx1"/>
                </a:solidFill>
                <a:latin typeface="Aptos" panose="020B0004020202020204" pitchFamily="34" charset="0"/>
              </a:rPr>
              <a:t> (Accessed: 23 June 2026).</a:t>
            </a:r>
          </a:p>
          <a:p>
            <a:pPr marL="0" indent="0">
              <a:buNone/>
            </a:pPr>
            <a:r>
              <a:rPr lang="en-GB" sz="6400" dirty="0" err="1">
                <a:solidFill>
                  <a:schemeClr val="tx1"/>
                </a:solidFill>
                <a:latin typeface="Aptos" panose="020B0004020202020204" pitchFamily="34" charset="0"/>
              </a:rPr>
              <a:t>Opstart</a:t>
            </a:r>
            <a:r>
              <a:rPr lang="en-GB" sz="6400" dirty="0">
                <a:solidFill>
                  <a:schemeClr val="tx1"/>
                </a:solidFill>
                <a:latin typeface="Aptos" panose="020B0004020202020204" pitchFamily="34" charset="0"/>
              </a:rPr>
              <a:t> (2018) Benefits of team building. Available at: </a:t>
            </a:r>
            <a:r>
              <a:rPr lang="en-GB" sz="6400" dirty="0">
                <a:solidFill>
                  <a:schemeClr val="tx1"/>
                </a:solidFill>
                <a:latin typeface="Aptos" panose="020B0004020202020204" pitchFamily="34" charset="0"/>
                <a:hlinkClick r:id="rId8">
                  <a:extLst>
                    <a:ext uri="{A12FA001-AC4F-418D-AE19-62706E023703}">
                      <ahyp:hlinkClr xmlns:ahyp="http://schemas.microsoft.com/office/drawing/2018/hyperlinkcolor" val="tx"/>
                    </a:ext>
                  </a:extLst>
                </a:hlinkClick>
              </a:rPr>
              <a:t>https://www.opstart.ca/wp-content/uploads/2018/09/benefits-of-team-building.jpeg</a:t>
            </a:r>
            <a:r>
              <a:rPr lang="en-GB" sz="6400" dirty="0">
                <a:solidFill>
                  <a:schemeClr val="tx1"/>
                </a:solidFill>
                <a:latin typeface="Aptos" panose="020B0004020202020204" pitchFamily="34" charset="0"/>
              </a:rPr>
              <a:t> (Accessed: 25 June 2026).</a:t>
            </a:r>
            <a:endParaRPr lang="en-GB" altLang="en-US" sz="6400" dirty="0">
              <a:solidFill>
                <a:schemeClr val="tx1"/>
              </a:solidFill>
              <a:latin typeface="Aptos" panose="020B0004020202020204" pitchFamily="34" charset="0"/>
            </a:endParaRPr>
          </a:p>
          <a:p>
            <a:pPr marL="0" indent="0">
              <a:buNone/>
            </a:pPr>
            <a:endParaRPr lang="en-GB" altLang="en-US" sz="4800" dirty="0"/>
          </a:p>
          <a:p>
            <a:pPr marL="0" indent="0" algn="ctr">
              <a:buNone/>
            </a:pPr>
            <a:endParaRPr lang="en-GB" altLang="en-US" sz="5600" dirty="0"/>
          </a:p>
          <a:p>
            <a:pPr marL="0" indent="0">
              <a:buNone/>
            </a:pPr>
            <a:endParaRPr lang="en-GB" sz="4800" dirty="0"/>
          </a:p>
          <a:p>
            <a:pPr marL="0" indent="0">
              <a:buNone/>
            </a:pPr>
            <a:endParaRPr lang="en-GB" sz="4800" dirty="0"/>
          </a:p>
          <a:p>
            <a:pPr marL="0" indent="0" algn="ctr">
              <a:buNone/>
            </a:pPr>
            <a:endParaRPr lang="en-GB" alt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04/07/2026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13</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a0ce5e336ecd056fe024215ca994a803">
  <xsd:schema xmlns:xsd="http://www.w3.org/2001/XMLSchema" xmlns:xs="http://www.w3.org/2001/XMLSchema" xmlns:p="http://schemas.microsoft.com/office/2006/metadata/properties" xmlns:ns3="716bca3a-9bc9-4129-a185-7ea87f9d73cc" targetNamespace="http://schemas.microsoft.com/office/2006/metadata/properties" ma:root="true" ma:fieldsID="f0827dd81cae7b3487eaaae4142e3ca0"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514045-B506-4788-A93E-DE6724CC5A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5E69CA-C923-463F-929F-CD880EC264BF}">
  <ds:schemaRefs>
    <ds:schemaRef ds:uri="http://schemas.openxmlformats.org/package/2006/metadata/core-properties"/>
    <ds:schemaRef ds:uri="http://purl.org/dc/terms/"/>
    <ds:schemaRef ds:uri="http://purl.org/dc/elements/1.1/"/>
    <ds:schemaRef ds:uri="http://purl.org/dc/dcmitype/"/>
    <ds:schemaRef ds:uri="http://schemas.microsoft.com/office/2006/metadata/properties"/>
    <ds:schemaRef ds:uri="716bca3a-9bc9-4129-a185-7ea87f9d73cc"/>
    <ds:schemaRef ds:uri="http://www.w3.org/XML/1998/namespace"/>
    <ds:schemaRef ds:uri="http://schemas.microsoft.com/office/2006/documentManagement/types"/>
    <ds:schemaRef ds:uri="http://schemas.microsoft.com/office/infopath/2007/PartnerControls"/>
  </ds:schemaRefs>
</ds:datastoreItem>
</file>

<file path=customXml/itemProps3.xml><?xml version="1.0" encoding="utf-8"?>
<ds:datastoreItem xmlns:ds="http://schemas.openxmlformats.org/officeDocument/2006/customXml" ds:itemID="{9742AB76-F5D2-482B-826B-DDBCB6B5BC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TM02892315[[fn=Wisp]]</Template>
  <TotalTime>0</TotalTime>
  <Words>1332</Words>
  <Application>Microsoft Office PowerPoint</Application>
  <PresentationFormat>Widescreen</PresentationFormat>
  <Paragraphs>122</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Arial</vt:lpstr>
      <vt:lpstr>Century Gothic</vt:lpstr>
      <vt:lpstr>Courier New</vt:lpstr>
      <vt:lpstr>Myriad Pro</vt:lpstr>
      <vt:lpstr>Wingdings</vt:lpstr>
      <vt:lpstr>Wingdings 3</vt:lpstr>
      <vt:lpstr>Wisp</vt:lpstr>
      <vt:lpstr>PowerPoint Presentation</vt:lpstr>
      <vt:lpstr>Introduction</vt:lpstr>
      <vt:lpstr>Working in Team</vt:lpstr>
      <vt:lpstr>Importance of Working in Team in professional practice</vt:lpstr>
      <vt:lpstr>Benefits of Working in Team</vt:lpstr>
      <vt:lpstr>        Real life example</vt:lpstr>
      <vt:lpstr>Tuckman’s Team Development Model</vt:lpstr>
      <vt:lpstr>PowerPoint Presentation</vt:lpstr>
      <vt:lpstr>Example of Working in team as a nurse in a care home   </vt:lpstr>
      <vt:lpstr>      How does Working in Team support my future career? </vt:lpstr>
      <vt:lpstr>PowerPoint Presentation</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Gratiela Anghel</cp:lastModifiedBy>
  <cp:revision>26</cp:revision>
  <dcterms:created xsi:type="dcterms:W3CDTF">2025-02-21T18:28:54Z</dcterms:created>
  <dcterms:modified xsi:type="dcterms:W3CDTF">2026-07-04T15:32:35Z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