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5" r:id="rId4"/>
    <p:sldId id="258" r:id="rId5"/>
    <p:sldId id="263" r:id="rId6"/>
    <p:sldId id="259" r:id="rId7"/>
    <p:sldId id="260" r:id="rId8"/>
    <p:sldId id="261" r:id="rId9"/>
    <p:sldId id="264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2"/>
    <p:restoredTop sz="94556"/>
  </p:normalViewPr>
  <p:slideViewPr>
    <p:cSldViewPr snapToGrid="0" snapToObjects="1">
      <p:cViewPr varScale="1">
        <p:scale>
          <a:sx n="151" d="100"/>
          <a:sy n="151" d="100"/>
        </p:scale>
        <p:origin x="216" y="1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y-GB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y-GB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y-GB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11/20/16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canadiansportforlife.ca/learn-about-canadian-sport-life/ltad-sta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Participant </a:t>
            </a:r>
            <a:r>
              <a:rPr lang="en-US" dirty="0" smtClean="0"/>
              <a:t>development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mtClean="0"/>
              <a:t>Dylan Blain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67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Outline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Holistic development</a:t>
            </a:r>
          </a:p>
          <a:p>
            <a:pPr lvl="1"/>
            <a:r>
              <a:rPr lang="en-US" dirty="0"/>
              <a:t>Physical, social, cognitive, affective </a:t>
            </a:r>
            <a:r>
              <a:rPr lang="en-US" dirty="0" smtClean="0"/>
              <a:t>Domains</a:t>
            </a:r>
            <a:endParaRPr lang="en-US" dirty="0" smtClean="0"/>
          </a:p>
          <a:p>
            <a:r>
              <a:rPr lang="en-US" dirty="0" smtClean="0"/>
              <a:t>Physical </a:t>
            </a:r>
            <a:r>
              <a:rPr lang="en-US" dirty="0" smtClean="0"/>
              <a:t>literacy (whitehead, 2010; 2013</a:t>
            </a:r>
            <a:r>
              <a:rPr lang="en-US" dirty="0" smtClean="0"/>
              <a:t>)</a:t>
            </a:r>
          </a:p>
          <a:p>
            <a:r>
              <a:rPr lang="en-US" dirty="0" smtClean="0"/>
              <a:t>Long </a:t>
            </a:r>
            <a:r>
              <a:rPr lang="en-US" dirty="0" smtClean="0"/>
              <a:t>term athlete development</a:t>
            </a:r>
          </a:p>
          <a:p>
            <a:r>
              <a:rPr lang="en-US" dirty="0" smtClean="0"/>
              <a:t>Three worlds of participant development (Collins </a:t>
            </a:r>
            <a:r>
              <a:rPr lang="en-US" i="1" dirty="0" smtClean="0"/>
              <a:t>et al</a:t>
            </a:r>
            <a:r>
              <a:rPr lang="en-US" dirty="0" smtClean="0"/>
              <a:t>., 2012)</a:t>
            </a:r>
          </a:p>
          <a:p>
            <a:r>
              <a:rPr lang="en-US" dirty="0" smtClean="0"/>
              <a:t>Spiral of engagement (</a:t>
            </a:r>
            <a:r>
              <a:rPr lang="en-US" dirty="0" err="1" smtClean="0"/>
              <a:t>Stodden</a:t>
            </a:r>
            <a:r>
              <a:rPr lang="en-US" dirty="0" smtClean="0"/>
              <a:t> </a:t>
            </a:r>
            <a:r>
              <a:rPr lang="en-US" i="1" dirty="0" smtClean="0"/>
              <a:t>et al</a:t>
            </a:r>
            <a:r>
              <a:rPr lang="en-US" dirty="0" smtClean="0"/>
              <a:t>., 2008; Robinson </a:t>
            </a:r>
            <a:r>
              <a:rPr lang="en-US" i="1" dirty="0" smtClean="0"/>
              <a:t>et al</a:t>
            </a:r>
            <a:r>
              <a:rPr lang="en-US" dirty="0" smtClean="0"/>
              <a:t>., 2015</a:t>
            </a:r>
            <a:r>
              <a:rPr lang="en-US" dirty="0" smtClean="0"/>
              <a:t>)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609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Holistic development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238151"/>
              </p:ext>
            </p:extLst>
          </p:nvPr>
        </p:nvGraphicFramePr>
        <p:xfrm>
          <a:off x="1367366" y="2214694"/>
          <a:ext cx="9457268" cy="33782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4317"/>
                <a:gridCol w="2364317"/>
                <a:gridCol w="2364317"/>
                <a:gridCol w="2364317"/>
              </a:tblGrid>
              <a:tr h="1126067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Physical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Social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Cognitive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Affective</a:t>
                      </a:r>
                      <a:endParaRPr lang="en-US" dirty="0"/>
                    </a:p>
                  </a:txBody>
                  <a:tcPr/>
                </a:tc>
              </a:tr>
              <a:tr h="112606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12606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6810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27759" y="2793304"/>
            <a:ext cx="982040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“Physical literacy can be described as the motivation, confidence, physical competence, knowledge and understanding to value and take responsibility for engagement in physical activities for life.”</a:t>
            </a:r>
          </a:p>
          <a:p>
            <a:pPr algn="ctr"/>
            <a:r>
              <a:rPr lang="en-US" sz="2400" dirty="0"/>
              <a:t> (Whitehead, 2014)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78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17524" y="3672569"/>
            <a:ext cx="2705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smtClean="0"/>
              <a:t>Lifelong Journey</a:t>
            </a:r>
            <a:endParaRPr lang="en-US" sz="2400"/>
          </a:p>
        </p:txBody>
      </p:sp>
      <p:sp>
        <p:nvSpPr>
          <p:cNvPr id="3" name="TextBox 2"/>
          <p:cNvSpPr txBox="1"/>
          <p:nvPr/>
        </p:nvSpPr>
        <p:spPr>
          <a:xfrm>
            <a:off x="6814157" y="1885270"/>
            <a:ext cx="3392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Unique to everyone’s individual endowment</a:t>
            </a: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315237" y="6152367"/>
            <a:ext cx="38559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(Whitehead, 2010; 2013)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1917524" y="1192771"/>
            <a:ext cx="2705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Human Disposition</a:t>
            </a:r>
            <a:endParaRPr lang="en-US" sz="2400" dirty="0"/>
          </a:p>
        </p:txBody>
      </p:sp>
      <p:sp>
        <p:nvSpPr>
          <p:cNvPr id="6" name="Rectangle 5"/>
          <p:cNvSpPr/>
          <p:nvPr/>
        </p:nvSpPr>
        <p:spPr>
          <a:xfrm>
            <a:off x="5887231" y="4833484"/>
            <a:ext cx="54696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“Physical literacy is valuable because it fosters a fundamental human capability”</a:t>
            </a:r>
          </a:p>
        </p:txBody>
      </p:sp>
    </p:spTree>
    <p:extLst>
      <p:ext uri="{BB962C8B-B14F-4D97-AF65-F5344CB8AC3E}">
        <p14:creationId xmlns:p14="http://schemas.microsoft.com/office/powerpoint/2010/main" val="16064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6351" y="462819"/>
            <a:ext cx="5210827" cy="522425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25261" y="6309462"/>
            <a:ext cx="3858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(HALO, 2014; Tremblay &amp; Lloyd, ????)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9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2128" y="701458"/>
            <a:ext cx="4284580" cy="54989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75573" y="6200384"/>
            <a:ext cx="3068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Canadian Sport For Life, 2015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567803" y="4171167"/>
            <a:ext cx="236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Proficiency Barrier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67803" y="4784942"/>
            <a:ext cx="236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Mountains of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6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8700" y="2164044"/>
            <a:ext cx="5054600" cy="36322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24667" y="5899760"/>
            <a:ext cx="3144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(Collins </a:t>
            </a:r>
            <a:r>
              <a:rPr lang="en-US" i="1" smtClean="0"/>
              <a:t>et al</a:t>
            </a:r>
            <a:r>
              <a:rPr lang="en-US" smtClean="0"/>
              <a:t>., 2012)</a:t>
            </a:r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Three worlds of participant development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16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1963" y="482948"/>
            <a:ext cx="7388442" cy="522541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13359" y="6112701"/>
            <a:ext cx="4409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(</a:t>
            </a:r>
            <a:r>
              <a:rPr lang="en-US" dirty="0" err="1" smtClean="0"/>
              <a:t>Stodden</a:t>
            </a:r>
            <a:r>
              <a:rPr lang="en-US" dirty="0" smtClean="0"/>
              <a:t> </a:t>
            </a:r>
            <a:r>
              <a:rPr lang="en-US" i="1" dirty="0" smtClean="0"/>
              <a:t>et al</a:t>
            </a:r>
            <a:r>
              <a:rPr lang="en-US" dirty="0" smtClean="0"/>
              <a:t>., 2008; Robinson </a:t>
            </a:r>
            <a:r>
              <a:rPr lang="en-US" i="1" dirty="0" smtClean="0"/>
              <a:t>et al</a:t>
            </a:r>
            <a:r>
              <a:rPr lang="en-US" dirty="0" smtClean="0"/>
              <a:t>.,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15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795713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Canadian sport for life (2015) </a:t>
            </a:r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canadiansportforlife.ca/learn-about-canadian-sport-life/ltad-stages</a:t>
            </a:r>
            <a:r>
              <a:rPr lang="en-US" dirty="0" smtClean="0"/>
              <a:t>.</a:t>
            </a:r>
          </a:p>
          <a:p>
            <a:r>
              <a:rPr lang="en-US" dirty="0" smtClean="0"/>
              <a:t>Collins, D., Bailey, R., Ford, P. A., </a:t>
            </a:r>
            <a:r>
              <a:rPr lang="en-US" dirty="0" err="1" smtClean="0"/>
              <a:t>Mcnamara</a:t>
            </a:r>
            <a:r>
              <a:rPr lang="en-US" dirty="0" smtClean="0"/>
              <a:t>, A., Toms, M. and </a:t>
            </a:r>
            <a:r>
              <a:rPr lang="en-US" dirty="0" err="1" smtClean="0"/>
              <a:t>pearce</a:t>
            </a:r>
            <a:r>
              <a:rPr lang="en-US" dirty="0" smtClean="0"/>
              <a:t>, G. </a:t>
            </a:r>
            <a:r>
              <a:rPr lang="en-US" dirty="0"/>
              <a:t>(2012). Three Worlds: new directions in participant development in sport and physical </a:t>
            </a:r>
            <a:r>
              <a:rPr lang="en-US" dirty="0" smtClean="0"/>
              <a:t>activity, </a:t>
            </a:r>
            <a:r>
              <a:rPr lang="en-US" i="1" dirty="0" smtClean="0"/>
              <a:t>sport, education and society, 17</a:t>
            </a:r>
            <a:r>
              <a:rPr lang="en-US" dirty="0" smtClean="0"/>
              <a:t>(2) pp</a:t>
            </a:r>
            <a:r>
              <a:rPr lang="en-US" dirty="0"/>
              <a:t>. </a:t>
            </a:r>
            <a:r>
              <a:rPr lang="en-US" dirty="0" smtClean="0"/>
              <a:t>225-243.</a:t>
            </a:r>
            <a:endParaRPr lang="en-US" dirty="0"/>
          </a:p>
          <a:p>
            <a:r>
              <a:rPr lang="en-US" dirty="0" smtClean="0"/>
              <a:t>HALO/Healthy </a:t>
            </a:r>
            <a:r>
              <a:rPr lang="en-US" dirty="0"/>
              <a:t>Active Living and Obesity Research Group </a:t>
            </a:r>
            <a:r>
              <a:rPr lang="en-US" dirty="0" smtClean="0"/>
              <a:t>(2014). Canadian assessment for physical literacy manual.</a:t>
            </a:r>
          </a:p>
          <a:p>
            <a:r>
              <a:rPr lang="en-US" dirty="0" smtClean="0"/>
              <a:t>Robinson, L. E., </a:t>
            </a:r>
            <a:r>
              <a:rPr lang="en-US" dirty="0" err="1" smtClean="0"/>
              <a:t>stodden</a:t>
            </a:r>
            <a:r>
              <a:rPr lang="en-US" dirty="0" smtClean="0"/>
              <a:t>, d. f., </a:t>
            </a:r>
            <a:r>
              <a:rPr lang="en-US" dirty="0" err="1" smtClean="0"/>
              <a:t>barnett</a:t>
            </a:r>
            <a:r>
              <a:rPr lang="en-US" dirty="0" smtClean="0"/>
              <a:t>, l. m., lopes, v. p., </a:t>
            </a:r>
            <a:r>
              <a:rPr lang="en-US" dirty="0" err="1" smtClean="0"/>
              <a:t>logan</a:t>
            </a:r>
            <a:r>
              <a:rPr lang="en-US" dirty="0" smtClean="0"/>
              <a:t>, s. w., </a:t>
            </a:r>
            <a:r>
              <a:rPr lang="en-US" dirty="0" err="1" smtClean="0"/>
              <a:t>rodrigues</a:t>
            </a:r>
            <a:r>
              <a:rPr lang="en-US" dirty="0" smtClean="0"/>
              <a:t>, l. p, </a:t>
            </a:r>
            <a:r>
              <a:rPr lang="en-US" dirty="0" err="1" smtClean="0"/>
              <a:t>d’hondt</a:t>
            </a:r>
            <a:r>
              <a:rPr lang="en-US" dirty="0" smtClean="0"/>
              <a:t>, e. (2015). Motor </a:t>
            </a:r>
            <a:r>
              <a:rPr lang="en-US" dirty="0"/>
              <a:t>Competence and its Effect on Positive Developmental Trajectories of </a:t>
            </a:r>
            <a:r>
              <a:rPr lang="en-US" dirty="0" smtClean="0"/>
              <a:t>Health. </a:t>
            </a:r>
            <a:r>
              <a:rPr lang="en-US" i="1" dirty="0"/>
              <a:t>s</a:t>
            </a:r>
            <a:r>
              <a:rPr lang="en-US" i="1" dirty="0" smtClean="0"/>
              <a:t>ports medicine, 45</a:t>
            </a:r>
            <a:r>
              <a:rPr lang="en-US" dirty="0" smtClean="0"/>
              <a:t>, </a:t>
            </a:r>
            <a:r>
              <a:rPr lang="fi-FI" dirty="0"/>
              <a:t>1273–1284 </a:t>
            </a:r>
            <a:r>
              <a:rPr lang="en-US" dirty="0" smtClean="0"/>
              <a:t> </a:t>
            </a:r>
          </a:p>
          <a:p>
            <a:r>
              <a:rPr lang="en-US" dirty="0" err="1"/>
              <a:t>Stodden</a:t>
            </a:r>
            <a:r>
              <a:rPr lang="en-US" dirty="0"/>
              <a:t>, D.F., </a:t>
            </a:r>
            <a:r>
              <a:rPr lang="en-US" dirty="0" err="1"/>
              <a:t>Goodway</a:t>
            </a:r>
            <a:r>
              <a:rPr lang="en-US" dirty="0"/>
              <a:t>, J.D., </a:t>
            </a:r>
            <a:r>
              <a:rPr lang="en-US" dirty="0" err="1"/>
              <a:t>Langendorfer</a:t>
            </a:r>
            <a:r>
              <a:rPr lang="en-US" dirty="0"/>
              <a:t>, S.J., </a:t>
            </a:r>
            <a:r>
              <a:rPr lang="en-US" dirty="0" err="1"/>
              <a:t>Roberton</a:t>
            </a:r>
            <a:r>
              <a:rPr lang="en-US" dirty="0"/>
              <a:t>, M., </a:t>
            </a:r>
            <a:r>
              <a:rPr lang="en-US" dirty="0" err="1"/>
              <a:t>Rudisill</a:t>
            </a:r>
            <a:r>
              <a:rPr lang="en-US" dirty="0"/>
              <a:t>, M.E., Garcia, C., &amp; Garcia, L.E. (2008). A Developmental Perspective on the Role of Motor Skill Competence in Physical Activity: An Emergent Relationship. </a:t>
            </a:r>
            <a:r>
              <a:rPr lang="en-US" i="1" dirty="0"/>
              <a:t>Quest</a:t>
            </a:r>
            <a:r>
              <a:rPr lang="en-US" dirty="0"/>
              <a:t>,</a:t>
            </a:r>
            <a:r>
              <a:rPr lang="en-US" i="1" dirty="0"/>
              <a:t> 60</a:t>
            </a:r>
            <a:r>
              <a:rPr lang="en-US" dirty="0"/>
              <a:t>(2), 290-306</a:t>
            </a:r>
            <a:r>
              <a:rPr lang="en-US" dirty="0" smtClean="0"/>
              <a:t>.</a:t>
            </a:r>
          </a:p>
          <a:p>
            <a:r>
              <a:rPr lang="en-US" dirty="0"/>
              <a:t>Whitehead, M. (2010a). </a:t>
            </a:r>
            <a:r>
              <a:rPr lang="en-US" i="1" dirty="0"/>
              <a:t>Physical Literacy throughout the </a:t>
            </a:r>
            <a:r>
              <a:rPr lang="en-US" i="1" dirty="0" err="1"/>
              <a:t>Lifecourse</a:t>
            </a:r>
            <a:r>
              <a:rPr lang="en-US" i="1" dirty="0"/>
              <a:t>, </a:t>
            </a:r>
            <a:r>
              <a:rPr lang="en-US" dirty="0"/>
              <a:t>New York: Routledge.</a:t>
            </a:r>
          </a:p>
          <a:p>
            <a:r>
              <a:rPr lang="en-GB" dirty="0" smtClean="0"/>
              <a:t>Whitehead</a:t>
            </a:r>
            <a:r>
              <a:rPr lang="en-GB" dirty="0"/>
              <a:t>, M. (</a:t>
            </a:r>
            <a:r>
              <a:rPr lang="en-GB" dirty="0" smtClean="0"/>
              <a:t>2013). </a:t>
            </a:r>
            <a:r>
              <a:rPr lang="en-US" dirty="0"/>
              <a:t>What is physical literacy and how does it impact on physical education?</a:t>
            </a:r>
            <a:r>
              <a:rPr lang="en-GB" dirty="0"/>
              <a:t> In </a:t>
            </a:r>
            <a:r>
              <a:rPr lang="en-GB" dirty="0" err="1"/>
              <a:t>Capel</a:t>
            </a:r>
            <a:r>
              <a:rPr lang="en-GB" dirty="0"/>
              <a:t>, S. and Whitehead, M. (eds.) </a:t>
            </a:r>
            <a:r>
              <a:rPr lang="en-GB" i="1" dirty="0"/>
              <a:t>Debates in </a:t>
            </a:r>
            <a:r>
              <a:rPr lang="en-GB" i="1" dirty="0" smtClean="0"/>
              <a:t>PE</a:t>
            </a:r>
            <a:r>
              <a:rPr lang="en-GB" dirty="0"/>
              <a:t>,</a:t>
            </a:r>
            <a:r>
              <a:rPr lang="en-GB" dirty="0" smtClean="0"/>
              <a:t> </a:t>
            </a:r>
            <a:r>
              <a:rPr lang="en-GB" dirty="0"/>
              <a:t>Oxon: Routledge</a:t>
            </a:r>
            <a:r>
              <a:rPr lang="en-GB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20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527</TotalTime>
  <Words>428</Words>
  <Application>Microsoft Macintosh PowerPoint</Application>
  <PresentationFormat>Widescreen</PresentationFormat>
  <Paragraphs>36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Tw Cen MT</vt:lpstr>
      <vt:lpstr>Droplet</vt:lpstr>
      <vt:lpstr>Participant development</vt:lpstr>
      <vt:lpstr>Outline</vt:lpstr>
      <vt:lpstr>Holistic development</vt:lpstr>
      <vt:lpstr>PowerPoint Presentation</vt:lpstr>
      <vt:lpstr>PowerPoint Presentation</vt:lpstr>
      <vt:lpstr>PowerPoint Presentation</vt:lpstr>
      <vt:lpstr>PowerPoint Presentation</vt:lpstr>
      <vt:lpstr>Three worlds of participant development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Literacy</dc:title>
  <dc:creator>Dylan Blain</dc:creator>
  <cp:lastModifiedBy>Dylan Blain</cp:lastModifiedBy>
  <cp:revision>10</cp:revision>
  <dcterms:created xsi:type="dcterms:W3CDTF">2015-11-25T12:12:40Z</dcterms:created>
  <dcterms:modified xsi:type="dcterms:W3CDTF">2016-11-20T19:46:06Z</dcterms:modified>
</cp:coreProperties>
</file>