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48" r:id="rId4"/>
  </p:sldMasterIdLst>
  <p:notesMasterIdLst>
    <p:notesMasterId r:id="rId17"/>
  </p:notesMasterIdLst>
  <p:handoutMasterIdLst>
    <p:handoutMasterId r:id="rId18"/>
  </p:handoutMasterIdLst>
  <p:sldIdLst>
    <p:sldId id="315" r:id="rId5"/>
    <p:sldId id="301" r:id="rId6"/>
    <p:sldId id="318" r:id="rId7"/>
    <p:sldId id="303" r:id="rId8"/>
    <p:sldId id="313" r:id="rId9"/>
    <p:sldId id="314" r:id="rId10"/>
    <p:sldId id="316" r:id="rId11"/>
    <p:sldId id="317" r:id="rId12"/>
    <p:sldId id="320" r:id="rId13"/>
    <p:sldId id="321" r:id="rId14"/>
    <p:sldId id="322" r:id="rId15"/>
    <p:sldId id="312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5" orient="horz" pos="1896" userDrawn="1">
          <p15:clr>
            <a:srgbClr val="A4A3A4"/>
          </p15:clr>
        </p15:guide>
        <p15:guide id="6" orient="horz" pos="3504" userDrawn="1">
          <p15:clr>
            <a:srgbClr val="A4A3A4"/>
          </p15:clr>
        </p15:guide>
        <p15:guide id="7" pos="384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4" name="Author" initials="A" lastIdx="0" clrIdx="3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388A6"/>
    <a:srgbClr val="09090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F2DE63D5-997A-4646-A377-4702673A728D}" styleName="Light Style 2 - Accent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C083E6E3-FA7D-4D7B-A595-EF9225AFEA82}" styleName="Light Style 1 - Accent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3595" autoAdjust="0"/>
  </p:normalViewPr>
  <p:slideViewPr>
    <p:cSldViewPr snapToGrid="0">
      <p:cViewPr varScale="1">
        <p:scale>
          <a:sx n="112" d="100"/>
          <a:sy n="112" d="100"/>
        </p:scale>
        <p:origin x="210" y="78"/>
      </p:cViewPr>
      <p:guideLst>
        <p:guide orient="horz" pos="1896"/>
        <p:guide orient="horz" pos="3504"/>
        <p:guide pos="3840"/>
      </p:guideLst>
    </p:cSldViewPr>
  </p:slideViewPr>
  <p:outlineViewPr>
    <p:cViewPr>
      <p:scale>
        <a:sx n="33" d="100"/>
        <a:sy n="33" d="100"/>
      </p:scale>
      <p:origin x="0" y="-22392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notesViewPr>
    <p:cSldViewPr snapToGrid="0" showGuides="1">
      <p:cViewPr varScale="1">
        <p:scale>
          <a:sx n="48" d="100"/>
          <a:sy n="48" d="100"/>
        </p:scale>
        <p:origin x="1836" y="4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8/10/relationships/authors" Target="author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commentAuthors" Target="commentAuthor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F3031A82-4A00-4794-A488-59AC186D7CFB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1C85656-A361-4B32-99B1-66591145F7D2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14AEED-FF0D-4512-BD5F-9F077F06D9A7}" type="datetimeFigureOut">
              <a:rPr lang="en-US" smtClean="0"/>
              <a:t>5/14/2026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51AFD4F-E871-421C-96C6-CCFAA872CB3C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0FE0EF6-A335-4727-9E75-458707395EEF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7C8AB8-F519-4C44-A217-B2548CA6E52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1640957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AF9B45-E22A-4A9C-91D5-81685A72A6FA}" type="datetimeFigureOut">
              <a:rPr lang="en-US" smtClean="0"/>
              <a:t>5/14/2026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2303549-A82F-409E-AD53-534267A0E10B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66498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D379641C-8260-44A4-9F71-E216C07A38B4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524" y="0"/>
            <a:ext cx="12188952" cy="6858000"/>
          </a:xfrm>
          <a:custGeom>
            <a:avLst/>
            <a:gdLst>
              <a:gd name="connsiteX0" fmla="*/ 0 w 12188952"/>
              <a:gd name="connsiteY0" fmla="*/ 0 h 6858000"/>
              <a:gd name="connsiteX1" fmla="*/ 12188952 w 12188952"/>
              <a:gd name="connsiteY1" fmla="*/ 0 h 6858000"/>
              <a:gd name="connsiteX2" fmla="*/ 12188952 w 12188952"/>
              <a:gd name="connsiteY2" fmla="*/ 6858000 h 6858000"/>
              <a:gd name="connsiteX3" fmla="*/ 0 w 12188952"/>
              <a:gd name="connsiteY3" fmla="*/ 6858000 h 6858000"/>
              <a:gd name="connsiteX4" fmla="*/ 0 w 12188952"/>
              <a:gd name="connsiteY4" fmla="*/ 4416742 h 6858000"/>
              <a:gd name="connsiteX5" fmla="*/ 9142476 w 12188952"/>
              <a:gd name="connsiteY5" fmla="*/ 4416742 h 6858000"/>
              <a:gd name="connsiteX6" fmla="*/ 9142476 w 12188952"/>
              <a:gd name="connsiteY6" fmla="*/ 4188142 h 6858000"/>
              <a:gd name="connsiteX7" fmla="*/ 0 w 12188952"/>
              <a:gd name="connsiteY7" fmla="*/ 4188142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88952" h="6858000">
                <a:moveTo>
                  <a:pt x="0" y="0"/>
                </a:moveTo>
                <a:lnTo>
                  <a:pt x="12188952" y="0"/>
                </a:lnTo>
                <a:lnTo>
                  <a:pt x="12188952" y="6858000"/>
                </a:lnTo>
                <a:lnTo>
                  <a:pt x="0" y="6858000"/>
                </a:lnTo>
                <a:lnTo>
                  <a:pt x="0" y="4416742"/>
                </a:lnTo>
                <a:lnTo>
                  <a:pt x="9142476" y="4416742"/>
                </a:lnTo>
                <a:lnTo>
                  <a:pt x="9142476" y="4188142"/>
                </a:lnTo>
                <a:lnTo>
                  <a:pt x="0" y="4188142"/>
                </a:ln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25C416-A3A2-4CF9-9532-2C0BFB51CFD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838200" y="4636008"/>
            <a:ext cx="9144000" cy="1107959"/>
          </a:xfrm>
        </p:spPr>
        <p:txBody>
          <a:bodyPr anchor="b" anchorCtr="0"/>
          <a:lstStyle>
            <a:lvl1pPr algn="l"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TITLE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779D466B-640E-419A-8701-FA39B12DD959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841248" y="5742432"/>
            <a:ext cx="7953375" cy="457200"/>
          </a:xfrm>
        </p:spPr>
        <p:txBody>
          <a:bodyPr>
            <a:noAutofit/>
          </a:bodyPr>
          <a:lstStyle>
            <a:lvl1pPr marL="0" indent="0">
              <a:buNone/>
              <a:defRPr sz="180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2400">
                <a:solidFill>
                  <a:schemeClr val="bg1"/>
                </a:solidFill>
                <a:latin typeface="+mn-lt"/>
              </a:defRPr>
            </a:lvl2pPr>
            <a:lvl3pPr marL="914400" indent="0">
              <a:buNone/>
              <a:defRPr sz="2400">
                <a:solidFill>
                  <a:schemeClr val="bg1"/>
                </a:solidFill>
                <a:latin typeface="+mn-lt"/>
              </a:defRPr>
            </a:lvl3pPr>
            <a:lvl4pPr marL="1371600" indent="0">
              <a:buNone/>
              <a:defRPr sz="2400">
                <a:solidFill>
                  <a:schemeClr val="bg1"/>
                </a:solidFill>
                <a:latin typeface="+mn-lt"/>
              </a:defRPr>
            </a:lvl4pPr>
            <a:lvl5pPr marL="1828800" indent="0">
              <a:buNone/>
              <a:defRPr sz="2400">
                <a:solidFill>
                  <a:schemeClr val="bg1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80659D50-D55F-4F3D-8F15-5B1F1F2B4B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4188142"/>
            <a:ext cx="9144000" cy="2286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395834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bout u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D0D8038A-5827-4846-97D5-0DEF7A92C9C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228600" y="0"/>
            <a:ext cx="11961876" cy="6858000"/>
          </a:xfrm>
          <a:custGeom>
            <a:avLst/>
            <a:gdLst>
              <a:gd name="connsiteX0" fmla="*/ 0 w 11961876"/>
              <a:gd name="connsiteY0" fmla="*/ 0 h 6858000"/>
              <a:gd name="connsiteX1" fmla="*/ 11961876 w 11961876"/>
              <a:gd name="connsiteY1" fmla="*/ 0 h 6858000"/>
              <a:gd name="connsiteX2" fmla="*/ 11961876 w 11961876"/>
              <a:gd name="connsiteY2" fmla="*/ 6858000 h 6858000"/>
              <a:gd name="connsiteX3" fmla="*/ 0 w 11961876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961876" h="6858000">
                <a:moveTo>
                  <a:pt x="0" y="0"/>
                </a:moveTo>
                <a:lnTo>
                  <a:pt x="11961876" y="0"/>
                </a:lnTo>
                <a:lnTo>
                  <a:pt x="1196187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199" y="2578608"/>
            <a:ext cx="4297680" cy="914400"/>
          </a:xfrm>
        </p:spPr>
        <p:txBody>
          <a:bodyPr anchor="b" anchorCtr="0"/>
          <a:lstStyle/>
          <a:p>
            <a:r>
              <a:rPr lang="en-US" dirty="0"/>
              <a:t>CLICK TO EDIT TITLE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8F5A6A-E29E-401A-801A-8FD9CAABA7A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838199" y="3721608"/>
            <a:ext cx="4297680" cy="2286000"/>
          </a:xfrm>
        </p:spPr>
        <p:txBody>
          <a:bodyPr>
            <a:normAutofit/>
          </a:bodyPr>
          <a:lstStyle>
            <a:lvl1pPr marL="0" indent="0">
              <a:lnSpc>
                <a:spcPts val="2400"/>
              </a:lnSpc>
              <a:buNone/>
              <a:defRPr sz="1400"/>
            </a:lvl1pPr>
            <a:lvl2pPr marL="457200" indent="0">
              <a:lnSpc>
                <a:spcPct val="100000"/>
              </a:lnSpc>
              <a:buNone/>
              <a:defRPr sz="1600"/>
            </a:lvl2pPr>
            <a:lvl3pPr marL="914400" indent="0">
              <a:lnSpc>
                <a:spcPct val="100000"/>
              </a:lnSpc>
              <a:buNone/>
              <a:defRPr sz="1600"/>
            </a:lvl3pPr>
            <a:lvl4pPr marL="1371600" indent="0">
              <a:lnSpc>
                <a:spcPct val="100000"/>
              </a:lnSpc>
              <a:buNone/>
              <a:defRPr sz="1600"/>
            </a:lvl4pPr>
            <a:lvl5pPr marL="1828800" indent="0">
              <a:lnSpc>
                <a:spcPct val="100000"/>
              </a:lnSpc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7/14/20XX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Pitch deck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3A951D3-FDD2-4A48-9F77-7EB69F3AAC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228600" cy="6858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0D24C9D2-B921-4FAF-8173-CF9B37D4F8FA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0713720" y="-68580"/>
            <a:ext cx="1737360" cy="6858000"/>
          </a:xfrm>
        </p:spPr>
        <p:txBody>
          <a:bodyPr vert="vert270" anchor="t">
            <a:noAutofit/>
          </a:bodyPr>
          <a:lstStyle>
            <a:lvl1pPr marL="0" indent="0">
              <a:spcBef>
                <a:spcPts val="0"/>
              </a:spcBef>
              <a:buNone/>
              <a:defRPr sz="13500" cap="all" baseline="0">
                <a:solidFill>
                  <a:schemeClr val="bg1">
                    <a:lumMod val="95000"/>
                  </a:schemeClr>
                </a:solidFill>
                <a:latin typeface="Source Sans Pro ExtraLight" panose="020B0303030403020204" pitchFamily="34" charset="0"/>
                <a:ea typeface="Source Sans Pro ExtraLight" panose="020B0303030403020204" pitchFamily="34" charset="0"/>
              </a:defRPr>
            </a:lvl1pPr>
          </a:lstStyle>
          <a:p>
            <a:pPr lvl="0"/>
            <a:r>
              <a:rPr lang="en-US" dirty="0"/>
              <a:t>About</a:t>
            </a:r>
          </a:p>
        </p:txBody>
      </p:sp>
    </p:spTree>
    <p:extLst>
      <p:ext uri="{BB962C8B-B14F-4D97-AF65-F5344CB8AC3E}">
        <p14:creationId xmlns:p14="http://schemas.microsoft.com/office/powerpoint/2010/main" val="36448595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obl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6A9CEDC6-C07A-4AA6-A03A-799447ACA932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524" y="0"/>
            <a:ext cx="12188952" cy="6858000"/>
          </a:xfrm>
          <a:custGeom>
            <a:avLst/>
            <a:gdLst>
              <a:gd name="connsiteX0" fmla="*/ 10025044 w 12188952"/>
              <a:gd name="connsiteY0" fmla="*/ 1464945 h 6858000"/>
              <a:gd name="connsiteX1" fmla="*/ 10025044 w 12188952"/>
              <a:gd name="connsiteY1" fmla="*/ 6219825 h 6858000"/>
              <a:gd name="connsiteX2" fmla="*/ 10253644 w 12188952"/>
              <a:gd name="connsiteY2" fmla="*/ 6219825 h 6858000"/>
              <a:gd name="connsiteX3" fmla="*/ 10253644 w 12188952"/>
              <a:gd name="connsiteY3" fmla="*/ 1464945 h 6858000"/>
              <a:gd name="connsiteX4" fmla="*/ 0 w 12188952"/>
              <a:gd name="connsiteY4" fmla="*/ 0 h 6858000"/>
              <a:gd name="connsiteX5" fmla="*/ 12188952 w 12188952"/>
              <a:gd name="connsiteY5" fmla="*/ 0 h 6858000"/>
              <a:gd name="connsiteX6" fmla="*/ 12188952 w 12188952"/>
              <a:gd name="connsiteY6" fmla="*/ 6858000 h 6858000"/>
              <a:gd name="connsiteX7" fmla="*/ 0 w 12188952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88952" h="6858000">
                <a:moveTo>
                  <a:pt x="10025044" y="1464945"/>
                </a:moveTo>
                <a:lnTo>
                  <a:pt x="10025044" y="6219825"/>
                </a:lnTo>
                <a:lnTo>
                  <a:pt x="10253644" y="6219825"/>
                </a:lnTo>
                <a:lnTo>
                  <a:pt x="10253644" y="1464945"/>
                </a:lnTo>
                <a:close/>
                <a:moveTo>
                  <a:pt x="0" y="0"/>
                </a:moveTo>
                <a:lnTo>
                  <a:pt x="12188952" y="0"/>
                </a:lnTo>
                <a:lnTo>
                  <a:pt x="12188952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27109C03-4D2D-4A2D-AC74-49353ED38B56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0" y="1465263"/>
            <a:ext cx="10026650" cy="4754562"/>
          </a:xfrm>
          <a:solidFill>
            <a:schemeClr val="bg1">
              <a:alpha val="93000"/>
            </a:schemeClr>
          </a:solidFill>
        </p:spPr>
        <p:txBody>
          <a:bodyPr lIns="1005840" tIns="502920">
            <a:noAutofit/>
          </a:bodyPr>
          <a:lstStyle>
            <a:lvl1pPr marL="0" indent="0">
              <a:buNone/>
              <a:defRPr sz="1800" cap="all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365125"/>
            <a:ext cx="8562475" cy="1325563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7/14/20XX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Pitch deck title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9EDE4DA5-D561-434E-9452-95025C316A45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10734040" y="-68580"/>
            <a:ext cx="1737360" cy="6858000"/>
          </a:xfrm>
        </p:spPr>
        <p:txBody>
          <a:bodyPr vert="vert270" anchor="t">
            <a:noAutofit/>
          </a:bodyPr>
          <a:lstStyle>
            <a:lvl1pPr marL="0" indent="0">
              <a:spcBef>
                <a:spcPts val="0"/>
              </a:spcBef>
              <a:buNone/>
              <a:defRPr sz="13000" cap="all" baseline="0">
                <a:solidFill>
                  <a:schemeClr val="bg1">
                    <a:lumMod val="95000"/>
                  </a:schemeClr>
                </a:solidFill>
                <a:latin typeface="Source Sans Pro ExtraLight" panose="020B0303030403020204" pitchFamily="34" charset="0"/>
                <a:ea typeface="Source Sans Pro ExtraLight" panose="020B0303030403020204" pitchFamily="34" charset="0"/>
              </a:defRPr>
            </a:lvl1pPr>
          </a:lstStyle>
          <a:p>
            <a:pPr lvl="0"/>
            <a:r>
              <a:rPr lang="en-US" dirty="0"/>
              <a:t>Problem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3A8936FC-DF00-4C6C-A5FA-13B0BFCC3E58}"/>
              </a:ext>
            </a:extLst>
          </p:cNvPr>
          <p:cNvSpPr/>
          <p:nvPr userDrawn="1"/>
        </p:nvSpPr>
        <p:spPr>
          <a:xfrm>
            <a:off x="10026568" y="1464945"/>
            <a:ext cx="228600" cy="475488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C25BE32D-3FC4-4B1B-808E-E2897BC2F70F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914274" y="2242336"/>
            <a:ext cx="3886200" cy="914400"/>
          </a:xfrm>
        </p:spPr>
        <p:txBody>
          <a:bodyPr>
            <a:norm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413E5A31-C8FF-4B6C-AE00-99F85789634D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914525" y="3218688"/>
            <a:ext cx="3886200" cy="320040"/>
          </a:xfrm>
        </p:spPr>
        <p:txBody>
          <a:bodyPr>
            <a:noAutofit/>
          </a:bodyPr>
          <a:lstStyle>
            <a:lvl1pPr marL="0" indent="0">
              <a:buNone/>
              <a:defRPr sz="1800" cap="all" baseline="0">
                <a:solidFill>
                  <a:schemeClr val="accent1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accent1"/>
                </a:solidFill>
                <a:latin typeface="+mj-lt"/>
              </a:defRPr>
            </a:lvl2pPr>
            <a:lvl3pPr marL="914400" indent="0">
              <a:buNone/>
              <a:defRPr sz="2000">
                <a:solidFill>
                  <a:schemeClr val="accent1"/>
                </a:solidFill>
                <a:latin typeface="+mj-lt"/>
              </a:defRPr>
            </a:lvl3pPr>
            <a:lvl4pPr marL="1371600" indent="0">
              <a:buNone/>
              <a:defRPr sz="2000">
                <a:solidFill>
                  <a:schemeClr val="accent1"/>
                </a:solidFill>
                <a:latin typeface="+mj-lt"/>
              </a:defRPr>
            </a:lvl4pPr>
            <a:lvl5pPr marL="1828800" indent="0">
              <a:buNone/>
              <a:defRPr sz="2000">
                <a:solidFill>
                  <a:schemeClr val="accent1"/>
                </a:solidFill>
                <a:latin typeface="+mj-lt"/>
              </a:defRPr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6" name="Text Placeholder 13">
            <a:extLst>
              <a:ext uri="{FF2B5EF4-FFF2-40B4-BE49-F238E27FC236}">
                <a16:creationId xmlns:a16="http://schemas.microsoft.com/office/drawing/2014/main" id="{99346137-3239-4162-9799-29D8E0B44CA8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914399" y="3545967"/>
            <a:ext cx="3886200" cy="914400"/>
          </a:xfrm>
        </p:spPr>
        <p:txBody>
          <a:bodyPr>
            <a:norm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BDD18F8A-C2BE-429D-BB7C-9390EEEE5261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590801" y="1916113"/>
            <a:ext cx="3886200" cy="320040"/>
          </a:xfrm>
        </p:spPr>
        <p:txBody>
          <a:bodyPr>
            <a:noAutofit/>
          </a:bodyPr>
          <a:lstStyle>
            <a:lvl1pPr marL="0" indent="0">
              <a:buNone/>
              <a:defRPr sz="1800" cap="all" baseline="0">
                <a:solidFill>
                  <a:schemeClr val="accent1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accent1"/>
                </a:solidFill>
                <a:latin typeface="+mj-lt"/>
              </a:defRPr>
            </a:lvl2pPr>
            <a:lvl3pPr marL="914400" indent="0">
              <a:buNone/>
              <a:defRPr sz="2000">
                <a:solidFill>
                  <a:schemeClr val="accent1"/>
                </a:solidFill>
                <a:latin typeface="+mj-lt"/>
              </a:defRPr>
            </a:lvl3pPr>
            <a:lvl4pPr marL="1371600" indent="0">
              <a:buNone/>
              <a:defRPr sz="2000">
                <a:solidFill>
                  <a:schemeClr val="accent1"/>
                </a:solidFill>
                <a:latin typeface="+mj-lt"/>
              </a:defRPr>
            </a:lvl4pPr>
            <a:lvl5pPr marL="1828800" indent="0">
              <a:buNone/>
              <a:defRPr sz="2000">
                <a:solidFill>
                  <a:schemeClr val="accent1"/>
                </a:solidFill>
                <a:latin typeface="+mj-lt"/>
              </a:defRPr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8" name="Text Placeholder 13">
            <a:extLst>
              <a:ext uri="{FF2B5EF4-FFF2-40B4-BE49-F238E27FC236}">
                <a16:creationId xmlns:a16="http://schemas.microsoft.com/office/drawing/2014/main" id="{AFDC9EA4-0AAA-467C-9B89-6966F6E4BB03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5590675" y="2242336"/>
            <a:ext cx="3886200" cy="914400"/>
          </a:xfrm>
        </p:spPr>
        <p:txBody>
          <a:bodyPr>
            <a:norm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9" name="Text Placeholder 10">
            <a:extLst>
              <a:ext uri="{FF2B5EF4-FFF2-40B4-BE49-F238E27FC236}">
                <a16:creationId xmlns:a16="http://schemas.microsoft.com/office/drawing/2014/main" id="{31ECD896-8F8E-404E-BBAD-FBFCBBE3DFEF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5590801" y="3218688"/>
            <a:ext cx="3886200" cy="320040"/>
          </a:xfrm>
        </p:spPr>
        <p:txBody>
          <a:bodyPr>
            <a:noAutofit/>
          </a:bodyPr>
          <a:lstStyle>
            <a:lvl1pPr marL="0" indent="0">
              <a:buNone/>
              <a:defRPr sz="1800" cap="all" baseline="0">
                <a:solidFill>
                  <a:schemeClr val="accent1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accent1"/>
                </a:solidFill>
                <a:latin typeface="+mj-lt"/>
              </a:defRPr>
            </a:lvl2pPr>
            <a:lvl3pPr marL="914400" indent="0">
              <a:buNone/>
              <a:defRPr sz="2000">
                <a:solidFill>
                  <a:schemeClr val="accent1"/>
                </a:solidFill>
                <a:latin typeface="+mj-lt"/>
              </a:defRPr>
            </a:lvl3pPr>
            <a:lvl4pPr marL="1371600" indent="0">
              <a:buNone/>
              <a:defRPr sz="2000">
                <a:solidFill>
                  <a:schemeClr val="accent1"/>
                </a:solidFill>
                <a:latin typeface="+mj-lt"/>
              </a:defRPr>
            </a:lvl4pPr>
            <a:lvl5pPr marL="1828800" indent="0">
              <a:buNone/>
              <a:defRPr sz="2000">
                <a:solidFill>
                  <a:schemeClr val="accent1"/>
                </a:solidFill>
                <a:latin typeface="+mj-lt"/>
              </a:defRPr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20" name="Text Placeholder 13">
            <a:extLst>
              <a:ext uri="{FF2B5EF4-FFF2-40B4-BE49-F238E27FC236}">
                <a16:creationId xmlns:a16="http://schemas.microsoft.com/office/drawing/2014/main" id="{6BEE435C-8719-41E1-838A-87FB6B0BA23C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5590675" y="3545967"/>
            <a:ext cx="3886200" cy="914400"/>
          </a:xfrm>
        </p:spPr>
        <p:txBody>
          <a:bodyPr>
            <a:norm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21" name="Text Placeholder 10">
            <a:extLst>
              <a:ext uri="{FF2B5EF4-FFF2-40B4-BE49-F238E27FC236}">
                <a16:creationId xmlns:a16="http://schemas.microsoft.com/office/drawing/2014/main" id="{9DAC0554-380F-4627-9E3C-FCDA9EE3B9E8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914525" y="4709160"/>
            <a:ext cx="3886200" cy="320040"/>
          </a:xfrm>
        </p:spPr>
        <p:txBody>
          <a:bodyPr>
            <a:noAutofit/>
          </a:bodyPr>
          <a:lstStyle>
            <a:lvl1pPr marL="0" indent="0">
              <a:buNone/>
              <a:defRPr sz="1800" cap="all" baseline="0">
                <a:solidFill>
                  <a:schemeClr val="accent1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accent1"/>
                </a:solidFill>
                <a:latin typeface="+mj-lt"/>
              </a:defRPr>
            </a:lvl2pPr>
            <a:lvl3pPr marL="914400" indent="0">
              <a:buNone/>
              <a:defRPr sz="2000">
                <a:solidFill>
                  <a:schemeClr val="accent1"/>
                </a:solidFill>
                <a:latin typeface="+mj-lt"/>
              </a:defRPr>
            </a:lvl3pPr>
            <a:lvl4pPr marL="1371600" indent="0">
              <a:buNone/>
              <a:defRPr sz="2000">
                <a:solidFill>
                  <a:schemeClr val="accent1"/>
                </a:solidFill>
                <a:latin typeface="+mj-lt"/>
              </a:defRPr>
            </a:lvl4pPr>
            <a:lvl5pPr marL="1828800" indent="0">
              <a:buNone/>
              <a:defRPr sz="2000">
                <a:solidFill>
                  <a:schemeClr val="accent1"/>
                </a:solidFill>
                <a:latin typeface="+mj-lt"/>
              </a:defRPr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22" name="Text Placeholder 13">
            <a:extLst>
              <a:ext uri="{FF2B5EF4-FFF2-40B4-BE49-F238E27FC236}">
                <a16:creationId xmlns:a16="http://schemas.microsoft.com/office/drawing/2014/main" id="{32C9479E-1665-465C-9B07-8AC7E3F4B630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914399" y="5036439"/>
            <a:ext cx="3886200" cy="737604"/>
          </a:xfrm>
        </p:spPr>
        <p:txBody>
          <a:bodyPr>
            <a:norm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</p:spTree>
    <p:extLst>
      <p:ext uri="{BB962C8B-B14F-4D97-AF65-F5344CB8AC3E}">
        <p14:creationId xmlns:p14="http://schemas.microsoft.com/office/powerpoint/2010/main" val="28836161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olu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FF067F4C-584F-4D26-A9F4-7E8E3F0961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159926" y="1569034"/>
            <a:ext cx="7193874" cy="2286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Picture Placeholder 10">
            <a:extLst>
              <a:ext uri="{FF2B5EF4-FFF2-40B4-BE49-F238E27FC236}">
                <a16:creationId xmlns:a16="http://schemas.microsoft.com/office/drawing/2014/main" id="{6C968367-11F9-40B5-B54F-1555B837CAB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33630" y="548640"/>
            <a:ext cx="4389120" cy="5760720"/>
          </a:xfrm>
          <a:solidFill>
            <a:schemeClr val="accent6">
              <a:lumMod val="20000"/>
              <a:lumOff val="80000"/>
            </a:schemeClr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155363" y="365125"/>
            <a:ext cx="5103007" cy="1325563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 dirty="0"/>
              <a:t>7/14/20XX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 dirty="0"/>
              <a:t>Pitch deck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78C38614-0243-4ABA-A367-8875F339D658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6153182" y="2093976"/>
            <a:ext cx="5120640" cy="320040"/>
          </a:xfrm>
        </p:spPr>
        <p:txBody>
          <a:bodyPr>
            <a:noAutofit/>
          </a:bodyPr>
          <a:lstStyle>
            <a:lvl1pPr marL="0" indent="0">
              <a:buNone/>
              <a:defRPr sz="1800" cap="all" baseline="0">
                <a:solidFill>
                  <a:schemeClr val="accent1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accent1"/>
                </a:solidFill>
                <a:latin typeface="+mj-lt"/>
              </a:defRPr>
            </a:lvl2pPr>
            <a:lvl3pPr marL="914400" indent="0">
              <a:buNone/>
              <a:defRPr sz="2000">
                <a:solidFill>
                  <a:schemeClr val="accent1"/>
                </a:solidFill>
                <a:latin typeface="+mj-lt"/>
              </a:defRPr>
            </a:lvl3pPr>
            <a:lvl4pPr marL="1371600" indent="0">
              <a:buNone/>
              <a:defRPr sz="2000">
                <a:solidFill>
                  <a:schemeClr val="accent1"/>
                </a:solidFill>
                <a:latin typeface="+mj-lt"/>
              </a:defRPr>
            </a:lvl4pPr>
            <a:lvl5pPr marL="1828800" indent="0">
              <a:buNone/>
              <a:defRPr sz="2000">
                <a:solidFill>
                  <a:schemeClr val="accent1"/>
                </a:solidFill>
                <a:latin typeface="+mj-lt"/>
              </a:defRPr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C25BE32D-3FC4-4B1B-808E-E2897BC2F70F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6153056" y="2422684"/>
            <a:ext cx="5120640" cy="640080"/>
          </a:xfrm>
        </p:spPr>
        <p:txBody>
          <a:bodyPr>
            <a:norm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413E5A31-C8FF-4B6C-AE00-99F85789634D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153307" y="3227832"/>
            <a:ext cx="5120640" cy="320040"/>
          </a:xfrm>
        </p:spPr>
        <p:txBody>
          <a:bodyPr>
            <a:noAutofit/>
          </a:bodyPr>
          <a:lstStyle>
            <a:lvl1pPr marL="0" indent="0">
              <a:buNone/>
              <a:defRPr sz="1800" cap="all" baseline="0">
                <a:solidFill>
                  <a:schemeClr val="accent1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accent1"/>
                </a:solidFill>
                <a:latin typeface="+mj-lt"/>
              </a:defRPr>
            </a:lvl2pPr>
            <a:lvl3pPr marL="914400" indent="0">
              <a:buNone/>
              <a:defRPr sz="2000">
                <a:solidFill>
                  <a:schemeClr val="accent1"/>
                </a:solidFill>
                <a:latin typeface="+mj-lt"/>
              </a:defRPr>
            </a:lvl3pPr>
            <a:lvl4pPr marL="1371600" indent="0">
              <a:buNone/>
              <a:defRPr sz="2000">
                <a:solidFill>
                  <a:schemeClr val="accent1"/>
                </a:solidFill>
                <a:latin typeface="+mj-lt"/>
              </a:defRPr>
            </a:lvl4pPr>
            <a:lvl5pPr marL="1828800" indent="0">
              <a:buNone/>
              <a:defRPr sz="2000">
                <a:solidFill>
                  <a:schemeClr val="accent1"/>
                </a:solidFill>
                <a:latin typeface="+mj-lt"/>
              </a:defRPr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6" name="Text Placeholder 13">
            <a:extLst>
              <a:ext uri="{FF2B5EF4-FFF2-40B4-BE49-F238E27FC236}">
                <a16:creationId xmlns:a16="http://schemas.microsoft.com/office/drawing/2014/main" id="{99346137-3239-4162-9799-29D8E0B44CA8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6153181" y="3559290"/>
            <a:ext cx="5120640" cy="457200"/>
          </a:xfrm>
        </p:spPr>
        <p:txBody>
          <a:bodyPr>
            <a:norm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21" name="Text Placeholder 10">
            <a:extLst>
              <a:ext uri="{FF2B5EF4-FFF2-40B4-BE49-F238E27FC236}">
                <a16:creationId xmlns:a16="http://schemas.microsoft.com/office/drawing/2014/main" id="{005E970C-F216-4C13-B637-2CD29EB1F737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6149167" y="4059936"/>
            <a:ext cx="5120640" cy="320040"/>
          </a:xfrm>
        </p:spPr>
        <p:txBody>
          <a:bodyPr>
            <a:noAutofit/>
          </a:bodyPr>
          <a:lstStyle>
            <a:lvl1pPr marL="0" indent="0">
              <a:buNone/>
              <a:defRPr sz="1800" cap="all" baseline="0">
                <a:solidFill>
                  <a:schemeClr val="accent1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accent1"/>
                </a:solidFill>
                <a:latin typeface="+mj-lt"/>
              </a:defRPr>
            </a:lvl2pPr>
            <a:lvl3pPr marL="914400" indent="0">
              <a:buNone/>
              <a:defRPr sz="2000">
                <a:solidFill>
                  <a:schemeClr val="accent1"/>
                </a:solidFill>
                <a:latin typeface="+mj-lt"/>
              </a:defRPr>
            </a:lvl3pPr>
            <a:lvl4pPr marL="1371600" indent="0">
              <a:buNone/>
              <a:defRPr sz="2000">
                <a:solidFill>
                  <a:schemeClr val="accent1"/>
                </a:solidFill>
                <a:latin typeface="+mj-lt"/>
              </a:defRPr>
            </a:lvl4pPr>
            <a:lvl5pPr marL="1828800" indent="0">
              <a:buNone/>
              <a:defRPr sz="2000">
                <a:solidFill>
                  <a:schemeClr val="accent1"/>
                </a:solidFill>
                <a:latin typeface="+mj-lt"/>
              </a:defRPr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22" name="Text Placeholder 13">
            <a:extLst>
              <a:ext uri="{FF2B5EF4-FFF2-40B4-BE49-F238E27FC236}">
                <a16:creationId xmlns:a16="http://schemas.microsoft.com/office/drawing/2014/main" id="{FD54B08D-52AA-478D-9A22-40F57CEFF5E6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6149041" y="4388168"/>
            <a:ext cx="5120640" cy="640080"/>
          </a:xfrm>
        </p:spPr>
        <p:txBody>
          <a:bodyPr>
            <a:norm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23" name="Text Placeholder 10">
            <a:extLst>
              <a:ext uri="{FF2B5EF4-FFF2-40B4-BE49-F238E27FC236}">
                <a16:creationId xmlns:a16="http://schemas.microsoft.com/office/drawing/2014/main" id="{78434772-1E65-4475-A328-95A7B2445794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149292" y="5202936"/>
            <a:ext cx="5120640" cy="320040"/>
          </a:xfrm>
        </p:spPr>
        <p:txBody>
          <a:bodyPr>
            <a:noAutofit/>
          </a:bodyPr>
          <a:lstStyle>
            <a:lvl1pPr marL="0" indent="0">
              <a:buNone/>
              <a:defRPr sz="1800" cap="all" baseline="0">
                <a:solidFill>
                  <a:schemeClr val="accent1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accent1"/>
                </a:solidFill>
                <a:latin typeface="+mj-lt"/>
              </a:defRPr>
            </a:lvl2pPr>
            <a:lvl3pPr marL="914400" indent="0">
              <a:buNone/>
              <a:defRPr sz="2000">
                <a:solidFill>
                  <a:schemeClr val="accent1"/>
                </a:solidFill>
                <a:latin typeface="+mj-lt"/>
              </a:defRPr>
            </a:lvl3pPr>
            <a:lvl4pPr marL="1371600" indent="0">
              <a:buNone/>
              <a:defRPr sz="2000">
                <a:solidFill>
                  <a:schemeClr val="accent1"/>
                </a:solidFill>
                <a:latin typeface="+mj-lt"/>
              </a:defRPr>
            </a:lvl4pPr>
            <a:lvl5pPr marL="1828800" indent="0">
              <a:buNone/>
              <a:defRPr sz="2000">
                <a:solidFill>
                  <a:schemeClr val="accent1"/>
                </a:solidFill>
                <a:latin typeface="+mj-lt"/>
              </a:defRPr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24" name="Text Placeholder 13">
            <a:extLst>
              <a:ext uri="{FF2B5EF4-FFF2-40B4-BE49-F238E27FC236}">
                <a16:creationId xmlns:a16="http://schemas.microsoft.com/office/drawing/2014/main" id="{16497897-EF41-49AE-B577-23E1843D2DEA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149166" y="5535502"/>
            <a:ext cx="5120640" cy="640080"/>
          </a:xfrm>
        </p:spPr>
        <p:txBody>
          <a:bodyPr>
            <a:norm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</p:spTree>
    <p:extLst>
      <p:ext uri="{BB962C8B-B14F-4D97-AF65-F5344CB8AC3E}">
        <p14:creationId xmlns:p14="http://schemas.microsoft.com/office/powerpoint/2010/main" val="13074422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oduct overview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02412796-7042-4809-B0D2-CA19D0001B30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524" y="0"/>
            <a:ext cx="12188952" cy="6858000"/>
          </a:xfrm>
          <a:custGeom>
            <a:avLst/>
            <a:gdLst>
              <a:gd name="connsiteX0" fmla="*/ 0 w 12188952"/>
              <a:gd name="connsiteY0" fmla="*/ 0 h 6858000"/>
              <a:gd name="connsiteX1" fmla="*/ 12188952 w 12188952"/>
              <a:gd name="connsiteY1" fmla="*/ 0 h 6858000"/>
              <a:gd name="connsiteX2" fmla="*/ 12188952 w 12188952"/>
              <a:gd name="connsiteY2" fmla="*/ 6858000 h 6858000"/>
              <a:gd name="connsiteX3" fmla="*/ 0 w 12188952"/>
              <a:gd name="connsiteY3" fmla="*/ 6858000 h 6858000"/>
              <a:gd name="connsiteX4" fmla="*/ 0 w 12188952"/>
              <a:gd name="connsiteY4" fmla="*/ 2560590 h 6858000"/>
              <a:gd name="connsiteX5" fmla="*/ 4876038 w 12188952"/>
              <a:gd name="connsiteY5" fmla="*/ 2560590 h 6858000"/>
              <a:gd name="connsiteX6" fmla="*/ 4876038 w 12188952"/>
              <a:gd name="connsiteY6" fmla="*/ 2331990 h 6858000"/>
              <a:gd name="connsiteX7" fmla="*/ 0 w 12188952"/>
              <a:gd name="connsiteY7" fmla="*/ 233199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88952" h="6858000">
                <a:moveTo>
                  <a:pt x="0" y="0"/>
                </a:moveTo>
                <a:lnTo>
                  <a:pt x="12188952" y="0"/>
                </a:lnTo>
                <a:lnTo>
                  <a:pt x="12188952" y="6858000"/>
                </a:lnTo>
                <a:lnTo>
                  <a:pt x="0" y="6858000"/>
                </a:lnTo>
                <a:lnTo>
                  <a:pt x="0" y="2560590"/>
                </a:lnTo>
                <a:lnTo>
                  <a:pt x="4876038" y="2560590"/>
                </a:lnTo>
                <a:lnTo>
                  <a:pt x="4876038" y="2331990"/>
                </a:lnTo>
                <a:lnTo>
                  <a:pt x="0" y="2331990"/>
                </a:ln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41248" y="858957"/>
            <a:ext cx="4032504" cy="1325563"/>
          </a:xfrm>
        </p:spPr>
        <p:txBody>
          <a:bodyPr/>
          <a:lstStyle>
            <a:lvl1pPr algn="r"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7/14/20XX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Pitch deck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9DD0C4E2-C56D-415A-A93E-7E5A3DD9BBEA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5638800" y="1173329"/>
            <a:ext cx="2743200" cy="365760"/>
          </a:xfrm>
        </p:spPr>
        <p:txBody>
          <a:bodyPr>
            <a:noAutofit/>
          </a:bodyPr>
          <a:lstStyle>
            <a:lvl1pPr marL="0" indent="0">
              <a:buNone/>
              <a:defRPr sz="1800" cap="all" baseline="0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1800">
                <a:latin typeface="+mj-lt"/>
              </a:defRPr>
            </a:lvl2pPr>
            <a:lvl3pPr marL="914400" indent="0">
              <a:buNone/>
              <a:defRPr sz="1800">
                <a:latin typeface="+mj-lt"/>
              </a:defRPr>
            </a:lvl3pPr>
            <a:lvl4pPr marL="1371600" indent="0">
              <a:buNone/>
              <a:defRPr sz="1800">
                <a:latin typeface="+mj-lt"/>
              </a:defRPr>
            </a:lvl4pPr>
            <a:lvl5pPr marL="1828800" indent="0">
              <a:buNone/>
              <a:defRPr sz="1800">
                <a:latin typeface="+mj-lt"/>
              </a:defRPr>
            </a:lvl5pPr>
          </a:lstStyle>
          <a:p>
            <a:pPr lvl="0"/>
            <a:r>
              <a:rPr lang="en-US" dirty="0"/>
              <a:t>Click to edit subtitle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63466F58-8094-496E-8FA6-A2A07D706ECA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5638800" y="1522412"/>
            <a:ext cx="2743200" cy="914400"/>
          </a:xfrm>
        </p:spPr>
        <p:txBody>
          <a:bodyPr>
            <a:no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>
                <a:solidFill>
                  <a:schemeClr val="bg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35CDA3A0-B53D-4D18-9792-E99DB7DFDFCD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638800" y="2743993"/>
            <a:ext cx="2743200" cy="365760"/>
          </a:xfrm>
        </p:spPr>
        <p:txBody>
          <a:bodyPr>
            <a:noAutofit/>
          </a:bodyPr>
          <a:lstStyle>
            <a:lvl1pPr marL="0" indent="0">
              <a:buNone/>
              <a:defRPr sz="1800" cap="all" baseline="0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1800">
                <a:latin typeface="+mj-lt"/>
              </a:defRPr>
            </a:lvl2pPr>
            <a:lvl3pPr marL="914400" indent="0">
              <a:buNone/>
              <a:defRPr sz="1800">
                <a:latin typeface="+mj-lt"/>
              </a:defRPr>
            </a:lvl3pPr>
            <a:lvl4pPr marL="1371600" indent="0">
              <a:buNone/>
              <a:defRPr sz="1800">
                <a:latin typeface="+mj-lt"/>
              </a:defRPr>
            </a:lvl4pPr>
            <a:lvl5pPr marL="1828800" indent="0">
              <a:buNone/>
              <a:defRPr sz="1800">
                <a:latin typeface="+mj-lt"/>
              </a:defRPr>
            </a:lvl5pPr>
          </a:lstStyle>
          <a:p>
            <a:pPr lvl="0"/>
            <a:r>
              <a:rPr lang="en-US" dirty="0"/>
              <a:t>Click to edit subtitle</a:t>
            </a:r>
          </a:p>
        </p:txBody>
      </p:sp>
      <p:sp>
        <p:nvSpPr>
          <p:cNvPr id="15" name="Text Placeholder 12">
            <a:extLst>
              <a:ext uri="{FF2B5EF4-FFF2-40B4-BE49-F238E27FC236}">
                <a16:creationId xmlns:a16="http://schemas.microsoft.com/office/drawing/2014/main" id="{FEDD6309-46B2-4D7D-A1E2-8F04609BF7B3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5638800" y="3074026"/>
            <a:ext cx="2743200" cy="914400"/>
          </a:xfrm>
        </p:spPr>
        <p:txBody>
          <a:bodyPr>
            <a:no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>
                <a:solidFill>
                  <a:schemeClr val="bg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DF7E20CD-913D-437E-9659-9C125387ECA7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8686038" y="1182807"/>
            <a:ext cx="2743200" cy="365760"/>
          </a:xfrm>
        </p:spPr>
        <p:txBody>
          <a:bodyPr>
            <a:noAutofit/>
          </a:bodyPr>
          <a:lstStyle>
            <a:lvl1pPr marL="0" indent="0">
              <a:buNone/>
              <a:defRPr sz="1800" cap="all" baseline="0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1800">
                <a:latin typeface="+mj-lt"/>
              </a:defRPr>
            </a:lvl2pPr>
            <a:lvl3pPr marL="914400" indent="0">
              <a:buNone/>
              <a:defRPr sz="1800">
                <a:latin typeface="+mj-lt"/>
              </a:defRPr>
            </a:lvl3pPr>
            <a:lvl4pPr marL="1371600" indent="0">
              <a:buNone/>
              <a:defRPr sz="1800">
                <a:latin typeface="+mj-lt"/>
              </a:defRPr>
            </a:lvl4pPr>
            <a:lvl5pPr marL="1828800" indent="0">
              <a:buNone/>
              <a:defRPr sz="1800">
                <a:latin typeface="+mj-lt"/>
              </a:defRPr>
            </a:lvl5pPr>
          </a:lstStyle>
          <a:p>
            <a:pPr lvl="0"/>
            <a:r>
              <a:rPr lang="en-US" dirty="0"/>
              <a:t>Click to edit subtitle</a:t>
            </a:r>
          </a:p>
        </p:txBody>
      </p:sp>
      <p:sp>
        <p:nvSpPr>
          <p:cNvPr id="17" name="Text Placeholder 12">
            <a:extLst>
              <a:ext uri="{FF2B5EF4-FFF2-40B4-BE49-F238E27FC236}">
                <a16:creationId xmlns:a16="http://schemas.microsoft.com/office/drawing/2014/main" id="{DB390311-D71A-47E1-A6A4-FC519992545C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8686038" y="1531890"/>
            <a:ext cx="2743200" cy="914400"/>
          </a:xfrm>
        </p:spPr>
        <p:txBody>
          <a:bodyPr>
            <a:no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>
                <a:solidFill>
                  <a:schemeClr val="bg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8" name="Text Placeholder 10">
            <a:extLst>
              <a:ext uri="{FF2B5EF4-FFF2-40B4-BE49-F238E27FC236}">
                <a16:creationId xmlns:a16="http://schemas.microsoft.com/office/drawing/2014/main" id="{A6F112C5-2301-4903-8FFC-3D13F2BD7D9F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8686038" y="2753471"/>
            <a:ext cx="2743200" cy="365760"/>
          </a:xfrm>
        </p:spPr>
        <p:txBody>
          <a:bodyPr>
            <a:noAutofit/>
          </a:bodyPr>
          <a:lstStyle>
            <a:lvl1pPr marL="0" indent="0">
              <a:buNone/>
              <a:defRPr sz="1800" cap="all" baseline="0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1800">
                <a:latin typeface="+mj-lt"/>
              </a:defRPr>
            </a:lvl2pPr>
            <a:lvl3pPr marL="914400" indent="0">
              <a:buNone/>
              <a:defRPr sz="1800">
                <a:latin typeface="+mj-lt"/>
              </a:defRPr>
            </a:lvl3pPr>
            <a:lvl4pPr marL="1371600" indent="0">
              <a:buNone/>
              <a:defRPr sz="1800">
                <a:latin typeface="+mj-lt"/>
              </a:defRPr>
            </a:lvl4pPr>
            <a:lvl5pPr marL="1828800" indent="0">
              <a:buNone/>
              <a:defRPr sz="1800">
                <a:latin typeface="+mj-lt"/>
              </a:defRPr>
            </a:lvl5pPr>
          </a:lstStyle>
          <a:p>
            <a:pPr lvl="0"/>
            <a:r>
              <a:rPr lang="en-US" dirty="0"/>
              <a:t>Click to edit subtitle</a:t>
            </a:r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67721ED-86DF-4220-A638-CB65E0B5B126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8686038" y="3083504"/>
            <a:ext cx="2743200" cy="914400"/>
          </a:xfrm>
        </p:spPr>
        <p:txBody>
          <a:bodyPr>
            <a:no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>
                <a:solidFill>
                  <a:schemeClr val="bg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5620BB15-729F-4427-9DF3-6861F012AE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2331990"/>
            <a:ext cx="4877562" cy="2286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458743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912" userDrawn="1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oduct Benefi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77E32A88-04B9-4879-A7DA-64134B3784C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228600" y="0"/>
            <a:ext cx="11961876" cy="6858000"/>
          </a:xfrm>
          <a:custGeom>
            <a:avLst/>
            <a:gdLst>
              <a:gd name="connsiteX0" fmla="*/ 0 w 11961876"/>
              <a:gd name="connsiteY0" fmla="*/ 0 h 6858000"/>
              <a:gd name="connsiteX1" fmla="*/ 11961876 w 11961876"/>
              <a:gd name="connsiteY1" fmla="*/ 0 h 6858000"/>
              <a:gd name="connsiteX2" fmla="*/ 11961876 w 11961876"/>
              <a:gd name="connsiteY2" fmla="*/ 6858000 h 6858000"/>
              <a:gd name="connsiteX3" fmla="*/ 0 w 11961876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961876" h="6858000">
                <a:moveTo>
                  <a:pt x="0" y="0"/>
                </a:moveTo>
                <a:lnTo>
                  <a:pt x="11961876" y="0"/>
                </a:lnTo>
                <a:lnTo>
                  <a:pt x="1196187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398" y="365760"/>
            <a:ext cx="6400800" cy="1325563"/>
          </a:xfrm>
        </p:spPr>
        <p:txBody>
          <a:bodyPr/>
          <a:lstStyle/>
          <a:p>
            <a:r>
              <a:rPr lang="en-US" dirty="0"/>
              <a:t>CLICK TO EDIT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8F5A6A-E29E-401A-801A-8FD9CAABA7A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914401" y="2000292"/>
            <a:ext cx="3162299" cy="3409907"/>
          </a:xfrm>
        </p:spPr>
        <p:txBody>
          <a:bodyPr>
            <a:normAutofit/>
          </a:bodyPr>
          <a:lstStyle>
            <a:lvl1pPr marL="0" indent="0">
              <a:lnSpc>
                <a:spcPts val="2400"/>
              </a:lnSpc>
              <a:spcBef>
                <a:spcPts val="0"/>
              </a:spcBef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4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7/14/20XX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Pitch deck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5FFA2B6-6061-4DC2-8233-A48FB7AA8F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228600" cy="6858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Text Placeholder 12">
            <a:extLst>
              <a:ext uri="{FF2B5EF4-FFF2-40B4-BE49-F238E27FC236}">
                <a16:creationId xmlns:a16="http://schemas.microsoft.com/office/drawing/2014/main" id="{4A219D8E-BB95-4BDA-98A2-097D1BFA7494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5239512" y="5513832"/>
            <a:ext cx="6958584" cy="1371600"/>
          </a:xfrm>
        </p:spPr>
        <p:txBody>
          <a:bodyPr vert="horz" bIns="0" anchor="t">
            <a:noAutofit/>
          </a:bodyPr>
          <a:lstStyle>
            <a:lvl1pPr marL="0" indent="0" algn="r">
              <a:lnSpc>
                <a:spcPct val="100000"/>
              </a:lnSpc>
              <a:spcBef>
                <a:spcPts val="0"/>
              </a:spcBef>
              <a:buNone/>
              <a:defRPr sz="11000" cap="all" baseline="0">
                <a:solidFill>
                  <a:schemeClr val="bg1">
                    <a:lumMod val="95000"/>
                  </a:schemeClr>
                </a:solidFill>
                <a:latin typeface="Source Sans Pro ExtraLight" panose="020B0303030403020204" pitchFamily="34" charset="0"/>
                <a:ea typeface="Source Sans Pro ExtraLight" panose="020B0303030403020204" pitchFamily="34" charset="0"/>
              </a:defRPr>
            </a:lvl1pPr>
          </a:lstStyle>
          <a:p>
            <a:pPr lvl="0"/>
            <a:r>
              <a:rPr lang="en-US" dirty="0"/>
              <a:t>Benefits</a:t>
            </a:r>
          </a:p>
        </p:txBody>
      </p:sp>
    </p:spTree>
    <p:extLst>
      <p:ext uri="{BB962C8B-B14F-4D97-AF65-F5344CB8AC3E}">
        <p14:creationId xmlns:p14="http://schemas.microsoft.com/office/powerpoint/2010/main" val="2278487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05A412B8-4256-47AC-A275-1AC354C4C6E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524" y="0"/>
            <a:ext cx="12188952" cy="6858000"/>
          </a:xfrm>
          <a:custGeom>
            <a:avLst/>
            <a:gdLst>
              <a:gd name="connsiteX0" fmla="*/ 0 w 12188952"/>
              <a:gd name="connsiteY0" fmla="*/ 0 h 6858000"/>
              <a:gd name="connsiteX1" fmla="*/ 12188952 w 12188952"/>
              <a:gd name="connsiteY1" fmla="*/ 0 h 6858000"/>
              <a:gd name="connsiteX2" fmla="*/ 12188952 w 12188952"/>
              <a:gd name="connsiteY2" fmla="*/ 6858000 h 6858000"/>
              <a:gd name="connsiteX3" fmla="*/ 0 w 12188952"/>
              <a:gd name="connsiteY3" fmla="*/ 6858000 h 6858000"/>
              <a:gd name="connsiteX4" fmla="*/ 0 w 12188952"/>
              <a:gd name="connsiteY4" fmla="*/ 4926523 h 6858000"/>
              <a:gd name="connsiteX5" fmla="*/ 9142476 w 12188952"/>
              <a:gd name="connsiteY5" fmla="*/ 4926523 h 6858000"/>
              <a:gd name="connsiteX6" fmla="*/ 9142476 w 12188952"/>
              <a:gd name="connsiteY6" fmla="*/ 4697923 h 6858000"/>
              <a:gd name="connsiteX7" fmla="*/ 0 w 12188952"/>
              <a:gd name="connsiteY7" fmla="*/ 469792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88952" h="6858000">
                <a:moveTo>
                  <a:pt x="0" y="0"/>
                </a:moveTo>
                <a:lnTo>
                  <a:pt x="12188952" y="0"/>
                </a:lnTo>
                <a:lnTo>
                  <a:pt x="12188952" y="6858000"/>
                </a:lnTo>
                <a:lnTo>
                  <a:pt x="0" y="6858000"/>
                </a:lnTo>
                <a:lnTo>
                  <a:pt x="0" y="4926523"/>
                </a:lnTo>
                <a:lnTo>
                  <a:pt x="9142476" y="4926523"/>
                </a:lnTo>
                <a:lnTo>
                  <a:pt x="9142476" y="4697923"/>
                </a:lnTo>
                <a:lnTo>
                  <a:pt x="0" y="4697923"/>
                </a:ln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E3D039-0A18-4031-8A63-D83666B066F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1850" y="5084064"/>
            <a:ext cx="8311896" cy="1049254"/>
          </a:xfrm>
        </p:spPr>
        <p:txBody>
          <a:bodyPr anchor="b">
            <a:normAutofit/>
          </a:bodyPr>
          <a:lstStyle>
            <a:lvl1pPr algn="r">
              <a:defRPr sz="48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EB05F6-A3ED-45AB-B103-D5E34BFD60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7/14/20XX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029C1C-740D-4213-96FE-1FAA3072F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Pitch deck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4E8801-7449-48B4-8D64-BCE20D0831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DBCBD4E-87D0-4BA6-A1B4-3DC9452A36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4697923"/>
            <a:ext cx="9144000" cy="2286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16592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usiness Mod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Picture Placeholder 24">
            <a:extLst>
              <a:ext uri="{FF2B5EF4-FFF2-40B4-BE49-F238E27FC236}">
                <a16:creationId xmlns:a16="http://schemas.microsoft.com/office/drawing/2014/main" id="{B695704B-E527-4A3C-9B8B-CDEB8724F0F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524" y="0"/>
            <a:ext cx="12188952" cy="6858000"/>
          </a:xfrm>
          <a:custGeom>
            <a:avLst/>
            <a:gdLst>
              <a:gd name="connsiteX0" fmla="*/ 7789164 w 12188952"/>
              <a:gd name="connsiteY0" fmla="*/ 2258568 h 6858000"/>
              <a:gd name="connsiteX1" fmla="*/ 7789164 w 12188952"/>
              <a:gd name="connsiteY1" fmla="*/ 2487168 h 6858000"/>
              <a:gd name="connsiteX2" fmla="*/ 10715244 w 12188952"/>
              <a:gd name="connsiteY2" fmla="*/ 2487168 h 6858000"/>
              <a:gd name="connsiteX3" fmla="*/ 10715244 w 12188952"/>
              <a:gd name="connsiteY3" fmla="*/ 2258568 h 6858000"/>
              <a:gd name="connsiteX4" fmla="*/ 4634484 w 12188952"/>
              <a:gd name="connsiteY4" fmla="*/ 2258568 h 6858000"/>
              <a:gd name="connsiteX5" fmla="*/ 4634484 w 12188952"/>
              <a:gd name="connsiteY5" fmla="*/ 2487168 h 6858000"/>
              <a:gd name="connsiteX6" fmla="*/ 7560564 w 12188952"/>
              <a:gd name="connsiteY6" fmla="*/ 2487168 h 6858000"/>
              <a:gd name="connsiteX7" fmla="*/ 7560564 w 12188952"/>
              <a:gd name="connsiteY7" fmla="*/ 2258568 h 6858000"/>
              <a:gd name="connsiteX8" fmla="*/ 1443228 w 12188952"/>
              <a:gd name="connsiteY8" fmla="*/ 2258568 h 6858000"/>
              <a:gd name="connsiteX9" fmla="*/ 1443228 w 12188952"/>
              <a:gd name="connsiteY9" fmla="*/ 2487168 h 6858000"/>
              <a:gd name="connsiteX10" fmla="*/ 4369308 w 12188952"/>
              <a:gd name="connsiteY10" fmla="*/ 2487168 h 6858000"/>
              <a:gd name="connsiteX11" fmla="*/ 4369308 w 12188952"/>
              <a:gd name="connsiteY11" fmla="*/ 2258568 h 6858000"/>
              <a:gd name="connsiteX12" fmla="*/ 0 w 12188952"/>
              <a:gd name="connsiteY12" fmla="*/ 0 h 6858000"/>
              <a:gd name="connsiteX13" fmla="*/ 12188952 w 12188952"/>
              <a:gd name="connsiteY13" fmla="*/ 0 h 6858000"/>
              <a:gd name="connsiteX14" fmla="*/ 12188952 w 12188952"/>
              <a:gd name="connsiteY14" fmla="*/ 6858000 h 6858000"/>
              <a:gd name="connsiteX15" fmla="*/ 0 w 12188952"/>
              <a:gd name="connsiteY1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2188952" h="6858000">
                <a:moveTo>
                  <a:pt x="7789164" y="2258568"/>
                </a:moveTo>
                <a:lnTo>
                  <a:pt x="7789164" y="2487168"/>
                </a:lnTo>
                <a:lnTo>
                  <a:pt x="10715244" y="2487168"/>
                </a:lnTo>
                <a:lnTo>
                  <a:pt x="10715244" y="2258568"/>
                </a:lnTo>
                <a:close/>
                <a:moveTo>
                  <a:pt x="4634484" y="2258568"/>
                </a:moveTo>
                <a:lnTo>
                  <a:pt x="4634484" y="2487168"/>
                </a:lnTo>
                <a:lnTo>
                  <a:pt x="7560564" y="2487168"/>
                </a:lnTo>
                <a:lnTo>
                  <a:pt x="7560564" y="2258568"/>
                </a:lnTo>
                <a:close/>
                <a:moveTo>
                  <a:pt x="1443228" y="2258568"/>
                </a:moveTo>
                <a:lnTo>
                  <a:pt x="1443228" y="2487168"/>
                </a:lnTo>
                <a:lnTo>
                  <a:pt x="4369308" y="2487168"/>
                </a:lnTo>
                <a:lnTo>
                  <a:pt x="4369308" y="2258568"/>
                </a:lnTo>
                <a:close/>
                <a:moveTo>
                  <a:pt x="0" y="0"/>
                </a:moveTo>
                <a:lnTo>
                  <a:pt x="12188952" y="0"/>
                </a:lnTo>
                <a:lnTo>
                  <a:pt x="12188952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C626A5-4FF6-42BD-858A-AE4B2C23A6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ZA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E5E346-F307-4307-949D-77CDB6E6577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ZA" dirty="0"/>
              <a:t>Pitch deck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4446C0-A637-4726-88A6-815A6AB63B9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19B51A1E-902D-48AF-9020-955120F399B6}" type="slidenum">
              <a:rPr lang="en-ZA" smtClean="0"/>
              <a:pPr/>
              <a:t>‹#›</a:t>
            </a:fld>
            <a:endParaRPr lang="en-ZA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07F18567-9326-411F-BA8D-561D58C7DD91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444752" y="2487165"/>
            <a:ext cx="2926080" cy="2714379"/>
          </a:xfrm>
          <a:solidFill>
            <a:schemeClr val="bg1">
              <a:alpha val="85000"/>
            </a:schemeClr>
          </a:solidFill>
        </p:spPr>
        <p:txBody>
          <a:bodyPr tIns="429768">
            <a:noAutofit/>
          </a:bodyPr>
          <a:lstStyle>
            <a:lvl1pPr marL="0" indent="0" algn="ctr">
              <a:buFont typeface="Arial" panose="020B0604020202020204" pitchFamily="34" charset="0"/>
              <a:buNone/>
              <a:defRPr sz="1800" cap="all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Bullet 2</a:t>
            </a:r>
            <a:endParaRPr lang="en-ZA" dirty="0"/>
          </a:p>
        </p:txBody>
      </p:sp>
      <p:sp>
        <p:nvSpPr>
          <p:cNvPr id="10" name="Text Placeholder 10">
            <a:extLst>
              <a:ext uri="{FF2B5EF4-FFF2-40B4-BE49-F238E27FC236}">
                <a16:creationId xmlns:a16="http://schemas.microsoft.com/office/drawing/2014/main" id="{39809F78-EA1B-4C23-A53E-7DE8B4A6AE1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673352" y="3374136"/>
            <a:ext cx="2468880" cy="1371600"/>
          </a:xfrm>
        </p:spPr>
        <p:txBody>
          <a:bodyPr/>
          <a:lstStyle>
            <a:lvl1pPr marL="0" indent="0" algn="ctr">
              <a:lnSpc>
                <a:spcPts val="2200"/>
              </a:lnSpc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Bullet Description</a:t>
            </a:r>
            <a:endParaRPr lang="en-ZA" dirty="0"/>
          </a:p>
        </p:txBody>
      </p:sp>
      <p:sp>
        <p:nvSpPr>
          <p:cNvPr id="11" name="Text Placeholder 8">
            <a:extLst>
              <a:ext uri="{FF2B5EF4-FFF2-40B4-BE49-F238E27FC236}">
                <a16:creationId xmlns:a16="http://schemas.microsoft.com/office/drawing/2014/main" id="{97E7DC10-1618-471B-9441-C640C7FEDD37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4636008" y="2487165"/>
            <a:ext cx="2926080" cy="2715768"/>
          </a:xfrm>
          <a:solidFill>
            <a:schemeClr val="bg1">
              <a:alpha val="85000"/>
            </a:schemeClr>
          </a:solidFill>
        </p:spPr>
        <p:txBody>
          <a:bodyPr tIns="429768"/>
          <a:lstStyle>
            <a:lvl1pPr marL="0" indent="0" algn="ctr">
              <a:buFont typeface="Arial" panose="020B0604020202020204" pitchFamily="34" charset="0"/>
              <a:buNone/>
              <a:defRPr sz="1800" cap="all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Bullet 3</a:t>
            </a:r>
            <a:endParaRPr lang="en-ZA" dirty="0"/>
          </a:p>
        </p:txBody>
      </p:sp>
      <p:sp>
        <p:nvSpPr>
          <p:cNvPr id="12" name="Text Placeholder 10">
            <a:extLst>
              <a:ext uri="{FF2B5EF4-FFF2-40B4-BE49-F238E27FC236}">
                <a16:creationId xmlns:a16="http://schemas.microsoft.com/office/drawing/2014/main" id="{20AEB661-858B-44C9-9484-E540E04AD365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4873775" y="3374136"/>
            <a:ext cx="2468880" cy="1371600"/>
          </a:xfrm>
        </p:spPr>
        <p:txBody>
          <a:bodyPr/>
          <a:lstStyle>
            <a:lvl1pPr marL="0" indent="0" algn="ctr">
              <a:lnSpc>
                <a:spcPts val="2200"/>
              </a:lnSpc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Bullet Description</a:t>
            </a:r>
            <a:endParaRPr lang="en-ZA" dirty="0"/>
          </a:p>
        </p:txBody>
      </p:sp>
      <p:sp>
        <p:nvSpPr>
          <p:cNvPr id="13" name="Text Placeholder 8">
            <a:extLst>
              <a:ext uri="{FF2B5EF4-FFF2-40B4-BE49-F238E27FC236}">
                <a16:creationId xmlns:a16="http://schemas.microsoft.com/office/drawing/2014/main" id="{FDB26B40-5901-4EF0-BCF0-55677E28B176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7790688" y="2487165"/>
            <a:ext cx="2926080" cy="2715768"/>
          </a:xfrm>
          <a:solidFill>
            <a:schemeClr val="bg1">
              <a:alpha val="85000"/>
            </a:schemeClr>
          </a:solidFill>
        </p:spPr>
        <p:txBody>
          <a:bodyPr tIns="429768"/>
          <a:lstStyle>
            <a:lvl1pPr marL="0" indent="0" algn="ctr">
              <a:buFont typeface="Arial" panose="020B0604020202020204" pitchFamily="34" charset="0"/>
              <a:buNone/>
              <a:defRPr sz="1800" cap="all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Bullet 4</a:t>
            </a:r>
            <a:endParaRPr lang="en-ZA" dirty="0"/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CCEAE0AB-74EC-4097-A534-A578F1097938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8019288" y="3374136"/>
            <a:ext cx="2468880" cy="1371600"/>
          </a:xfrm>
        </p:spPr>
        <p:txBody>
          <a:bodyPr/>
          <a:lstStyle>
            <a:lvl1pPr marL="0" indent="0" algn="ctr">
              <a:lnSpc>
                <a:spcPts val="2200"/>
              </a:lnSpc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Bullet Description</a:t>
            </a:r>
            <a:endParaRPr lang="en-ZA" dirty="0"/>
          </a:p>
        </p:txBody>
      </p:sp>
      <p:sp>
        <p:nvSpPr>
          <p:cNvPr id="16" name="Date Placeholder 4">
            <a:extLst>
              <a:ext uri="{FF2B5EF4-FFF2-40B4-BE49-F238E27FC236}">
                <a16:creationId xmlns:a16="http://schemas.microsoft.com/office/drawing/2014/main" id="{C0256D1E-8A29-4C0A-8641-E823E877CF86}"/>
              </a:ext>
            </a:extLst>
          </p:cNvPr>
          <p:cNvSpPr>
            <a:spLocks noGrp="1"/>
          </p:cNvSpPr>
          <p:nvPr>
            <p:ph type="dt" sz="half" idx="39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7/14/20XX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370B45ED-DCCD-4701-9ACC-9C83B74D17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444752" y="2258568"/>
            <a:ext cx="2926080" cy="2286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09508955-3B0C-44CA-B1F9-AD0E70CDB0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636008" y="2258568"/>
            <a:ext cx="2926080" cy="2286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8612ACAA-EEDE-4C74-AF6C-6A7D06F73B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790688" y="2258568"/>
            <a:ext cx="2926080" cy="2286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60284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rket overview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icture Placeholder 10">
            <a:extLst>
              <a:ext uri="{FF2B5EF4-FFF2-40B4-BE49-F238E27FC236}">
                <a16:creationId xmlns:a16="http://schemas.microsoft.com/office/drawing/2014/main" id="{27AEA2E6-E265-44DE-9F3F-657ECFF5D138}"/>
              </a:ext>
            </a:extLst>
          </p:cNvPr>
          <p:cNvSpPr>
            <a:spLocks noGrp="1"/>
          </p:cNvSpPr>
          <p:nvPr>
            <p:ph type="pic" sz="quarter" idx="34"/>
          </p:nvPr>
        </p:nvSpPr>
        <p:spPr>
          <a:xfrm>
            <a:off x="1524" y="0"/>
            <a:ext cx="12188952" cy="6858000"/>
          </a:xfrm>
          <a:solidFill>
            <a:schemeClr val="accent6">
              <a:lumMod val="20000"/>
              <a:lumOff val="80000"/>
            </a:schemeClr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C37569F-733B-494F-B7CB-23180520907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0" y="2258568"/>
            <a:ext cx="12190476" cy="2743200"/>
          </a:xfrm>
          <a:solidFill>
            <a:schemeClr val="accent2">
              <a:alpha val="95000"/>
            </a:schemeClr>
          </a:solid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 dirty="0"/>
              <a:t>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C626A5-4FF6-42BD-858A-AE4B2C23A6B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 algn="ctr"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ZA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E5E346-F307-4307-949D-77CDB6E6577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ZA" dirty="0"/>
              <a:t>Pitch deck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4446C0-A637-4726-88A6-815A6AB63B9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19B51A1E-902D-48AF-9020-955120F399B6}" type="slidenum">
              <a:rPr lang="en-ZA" smtClean="0"/>
              <a:pPr/>
              <a:t>‹#›</a:t>
            </a:fld>
            <a:endParaRPr lang="en-ZA" dirty="0"/>
          </a:p>
        </p:txBody>
      </p:sp>
      <p:sp>
        <p:nvSpPr>
          <p:cNvPr id="16" name="Text Placeholder 3">
            <a:extLst>
              <a:ext uri="{FF2B5EF4-FFF2-40B4-BE49-F238E27FC236}">
                <a16:creationId xmlns:a16="http://schemas.microsoft.com/office/drawing/2014/main" id="{3A5BA28D-2313-499F-93AB-7C86B0305709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1767130" y="2752344"/>
            <a:ext cx="2560320" cy="603504"/>
          </a:xfrm>
          <a:prstGeom prst="rect">
            <a:avLst/>
          </a:prstGeom>
          <a:noFill/>
        </p:spPr>
        <p:txBody>
          <a:bodyPr anchor="ctr" anchorCtr="0">
            <a:norm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3600">
                <a:solidFill>
                  <a:schemeClr val="accent2">
                    <a:lumMod val="20000"/>
                    <a:lumOff val="80000"/>
                  </a:schemeClr>
                </a:solidFill>
                <a:latin typeface="+mj-lt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dirty="0"/>
              <a:t>1</a:t>
            </a:r>
            <a:endParaRPr lang="en-ZA" dirty="0"/>
          </a:p>
        </p:txBody>
      </p:sp>
      <p:sp>
        <p:nvSpPr>
          <p:cNvPr id="17" name="Text Placeholder 9">
            <a:extLst>
              <a:ext uri="{FF2B5EF4-FFF2-40B4-BE49-F238E27FC236}">
                <a16:creationId xmlns:a16="http://schemas.microsoft.com/office/drawing/2014/main" id="{4E9F4FE1-F54C-4B3C-9CED-6C3058B00352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4815840" y="2752344"/>
            <a:ext cx="2560320" cy="603504"/>
          </a:xfrm>
          <a:prstGeom prst="rect">
            <a:avLst/>
          </a:prstGeom>
          <a:noFill/>
        </p:spPr>
        <p:txBody>
          <a:bodyPr vert="horz" lIns="0" tIns="0" rIns="0" bIns="0" rtlCol="0" anchor="ctr" anchorCtr="0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lang="en-ZA" sz="3600" dirty="0">
                <a:solidFill>
                  <a:schemeClr val="accent2">
                    <a:lumMod val="20000"/>
                    <a:lumOff val="80000"/>
                  </a:schemeClr>
                </a:solidFill>
                <a:latin typeface="+mj-lt"/>
              </a:defRPr>
            </a:lvl1pPr>
          </a:lstStyle>
          <a:p>
            <a:pPr marL="266700" lvl="0" indent="-266700" algn="ctr"/>
            <a:r>
              <a:rPr lang="en-US" dirty="0"/>
              <a:t>2</a:t>
            </a:r>
            <a:endParaRPr lang="en-ZA" dirty="0"/>
          </a:p>
        </p:txBody>
      </p:sp>
      <p:sp>
        <p:nvSpPr>
          <p:cNvPr id="18" name="Text Placeholder 9">
            <a:extLst>
              <a:ext uri="{FF2B5EF4-FFF2-40B4-BE49-F238E27FC236}">
                <a16:creationId xmlns:a16="http://schemas.microsoft.com/office/drawing/2014/main" id="{26328AB3-6C8E-4BB6-9C01-852150BDFE17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7867194" y="2752344"/>
            <a:ext cx="2560320" cy="603504"/>
          </a:xfrm>
          <a:prstGeom prst="rect">
            <a:avLst/>
          </a:prstGeom>
          <a:noFill/>
        </p:spPr>
        <p:txBody>
          <a:bodyPr vert="horz" lIns="0" tIns="0" rIns="0" bIns="0" rtlCol="0" anchor="ctr" anchorCtr="0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lang="en-ZA" sz="3600" dirty="0">
                <a:solidFill>
                  <a:schemeClr val="accent2">
                    <a:lumMod val="20000"/>
                    <a:lumOff val="80000"/>
                  </a:schemeClr>
                </a:solidFill>
                <a:latin typeface="+mj-lt"/>
              </a:defRPr>
            </a:lvl1pPr>
          </a:lstStyle>
          <a:p>
            <a:pPr marL="266700" lvl="0" indent="-266700" algn="ctr"/>
            <a:r>
              <a:rPr lang="en-US" dirty="0"/>
              <a:t>3</a:t>
            </a:r>
            <a:endParaRPr lang="en-ZA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31369B8-B3F7-44DF-975B-57630CED624E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1767130" y="3502152"/>
            <a:ext cx="2560320" cy="1371600"/>
          </a:xfrm>
        </p:spPr>
        <p:txBody>
          <a:bodyPr>
            <a:no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bg1"/>
                </a:solidFill>
                <a:latin typeface="+mj-lt"/>
              </a:defRPr>
            </a:lvl2pPr>
            <a:lvl3pPr marL="914400" indent="0">
              <a:buNone/>
              <a:defRPr sz="1800">
                <a:solidFill>
                  <a:schemeClr val="bg1"/>
                </a:solidFill>
                <a:latin typeface="+mj-lt"/>
              </a:defRPr>
            </a:lvl3pPr>
            <a:lvl4pPr marL="1371600" indent="0">
              <a:buNone/>
              <a:defRPr sz="1800">
                <a:solidFill>
                  <a:schemeClr val="bg1"/>
                </a:solidFill>
                <a:latin typeface="+mj-lt"/>
              </a:defRPr>
            </a:lvl4pPr>
            <a:lvl5pPr marL="1828800" indent="0">
              <a:buNone/>
              <a:defRPr sz="1800">
                <a:solidFill>
                  <a:schemeClr val="bg1"/>
                </a:solidFill>
                <a:latin typeface="+mj-lt"/>
              </a:defRPr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23" name="Text Placeholder 3">
            <a:extLst>
              <a:ext uri="{FF2B5EF4-FFF2-40B4-BE49-F238E27FC236}">
                <a16:creationId xmlns:a16="http://schemas.microsoft.com/office/drawing/2014/main" id="{8199533E-4480-4EF0-855E-F0FC142777BF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4815840" y="3502152"/>
            <a:ext cx="2560320" cy="1371600"/>
          </a:xfrm>
        </p:spPr>
        <p:txBody>
          <a:bodyPr>
            <a:no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bg1"/>
                </a:solidFill>
                <a:latin typeface="+mj-lt"/>
              </a:defRPr>
            </a:lvl2pPr>
            <a:lvl3pPr marL="914400" indent="0">
              <a:buNone/>
              <a:defRPr sz="1800">
                <a:solidFill>
                  <a:schemeClr val="bg1"/>
                </a:solidFill>
                <a:latin typeface="+mj-lt"/>
              </a:defRPr>
            </a:lvl3pPr>
            <a:lvl4pPr marL="1371600" indent="0">
              <a:buNone/>
              <a:defRPr sz="1800">
                <a:solidFill>
                  <a:schemeClr val="bg1"/>
                </a:solidFill>
                <a:latin typeface="+mj-lt"/>
              </a:defRPr>
            </a:lvl4pPr>
            <a:lvl5pPr marL="1828800" indent="0">
              <a:buNone/>
              <a:defRPr sz="1800">
                <a:solidFill>
                  <a:schemeClr val="bg1"/>
                </a:solidFill>
                <a:latin typeface="+mj-lt"/>
              </a:defRPr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24" name="Text Placeholder 3">
            <a:extLst>
              <a:ext uri="{FF2B5EF4-FFF2-40B4-BE49-F238E27FC236}">
                <a16:creationId xmlns:a16="http://schemas.microsoft.com/office/drawing/2014/main" id="{58E1CB88-990B-431E-A733-AF73E3090549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7867194" y="3502152"/>
            <a:ext cx="2560320" cy="1371600"/>
          </a:xfrm>
        </p:spPr>
        <p:txBody>
          <a:bodyPr>
            <a:no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bg1"/>
                </a:solidFill>
                <a:latin typeface="+mj-lt"/>
              </a:defRPr>
            </a:lvl2pPr>
            <a:lvl3pPr marL="914400" indent="0">
              <a:buNone/>
              <a:defRPr sz="1800">
                <a:solidFill>
                  <a:schemeClr val="bg1"/>
                </a:solidFill>
                <a:latin typeface="+mj-lt"/>
              </a:defRPr>
            </a:lvl3pPr>
            <a:lvl4pPr marL="1371600" indent="0">
              <a:buNone/>
              <a:defRPr sz="1800">
                <a:solidFill>
                  <a:schemeClr val="bg1"/>
                </a:solidFill>
                <a:latin typeface="+mj-lt"/>
              </a:defRPr>
            </a:lvl4pPr>
            <a:lvl5pPr marL="1828800" indent="0">
              <a:buNone/>
              <a:defRPr sz="1800">
                <a:solidFill>
                  <a:schemeClr val="bg1"/>
                </a:solidFill>
                <a:latin typeface="+mj-lt"/>
              </a:defRPr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5" name="Date Placeholder 4">
            <a:extLst>
              <a:ext uri="{FF2B5EF4-FFF2-40B4-BE49-F238E27FC236}">
                <a16:creationId xmlns:a16="http://schemas.microsoft.com/office/drawing/2014/main" id="{DCF4F2F5-E92C-4ECF-9FDE-3E0CE4FBFCA8}"/>
              </a:ext>
            </a:extLst>
          </p:cNvPr>
          <p:cNvSpPr>
            <a:spLocks noGrp="1"/>
          </p:cNvSpPr>
          <p:nvPr>
            <p:ph type="dt" sz="half" idx="38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7/14/20XX</a:t>
            </a:r>
          </a:p>
        </p:txBody>
      </p:sp>
    </p:spTree>
    <p:extLst>
      <p:ext uri="{BB962C8B-B14F-4D97-AF65-F5344CB8AC3E}">
        <p14:creationId xmlns:p14="http://schemas.microsoft.com/office/powerpoint/2010/main" val="28764089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rket 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CB2621B9-2641-4DA3-B7D6-D577C25CF2E9}"/>
              </a:ext>
            </a:extLst>
          </p:cNvPr>
          <p:cNvSpPr>
            <a:spLocks noGrp="1"/>
          </p:cNvSpPr>
          <p:nvPr>
            <p:ph type="pic" sz="quarter" idx="34"/>
          </p:nvPr>
        </p:nvSpPr>
        <p:spPr>
          <a:xfrm>
            <a:off x="1524" y="0"/>
            <a:ext cx="12188952" cy="6858000"/>
          </a:xfrm>
          <a:custGeom>
            <a:avLst/>
            <a:gdLst>
              <a:gd name="connsiteX0" fmla="*/ 1030351 w 12188952"/>
              <a:gd name="connsiteY0" fmla="*/ 3231845 h 6858000"/>
              <a:gd name="connsiteX1" fmla="*/ 1030351 w 12188952"/>
              <a:gd name="connsiteY1" fmla="*/ 3460445 h 6858000"/>
              <a:gd name="connsiteX2" fmla="*/ 11122333 w 12188952"/>
              <a:gd name="connsiteY2" fmla="*/ 3460445 h 6858000"/>
              <a:gd name="connsiteX3" fmla="*/ 11122333 w 12188952"/>
              <a:gd name="connsiteY3" fmla="*/ 3231845 h 6858000"/>
              <a:gd name="connsiteX4" fmla="*/ 0 w 12188952"/>
              <a:gd name="connsiteY4" fmla="*/ 0 h 6858000"/>
              <a:gd name="connsiteX5" fmla="*/ 12188952 w 12188952"/>
              <a:gd name="connsiteY5" fmla="*/ 0 h 6858000"/>
              <a:gd name="connsiteX6" fmla="*/ 12188952 w 12188952"/>
              <a:gd name="connsiteY6" fmla="*/ 6858000 h 6858000"/>
              <a:gd name="connsiteX7" fmla="*/ 0 w 12188952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88952" h="6858000">
                <a:moveTo>
                  <a:pt x="1030351" y="3231845"/>
                </a:moveTo>
                <a:lnTo>
                  <a:pt x="1030351" y="3460445"/>
                </a:lnTo>
                <a:lnTo>
                  <a:pt x="11122333" y="3460445"/>
                </a:lnTo>
                <a:lnTo>
                  <a:pt x="11122333" y="3231845"/>
                </a:lnTo>
                <a:close/>
                <a:moveTo>
                  <a:pt x="0" y="0"/>
                </a:moveTo>
                <a:lnTo>
                  <a:pt x="12188952" y="0"/>
                </a:lnTo>
                <a:lnTo>
                  <a:pt x="12188952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C626A5-4FF6-42BD-858A-AE4B2C23A6B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 algn="ctr"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ZA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E5E346-F307-4307-949D-77CDB6E6577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ZA" dirty="0"/>
              <a:t>Pitch deck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4446C0-A637-4726-88A6-815A6AB63B9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19B51A1E-902D-48AF-9020-955120F399B6}" type="slidenum">
              <a:rPr lang="en-ZA" smtClean="0"/>
              <a:pPr/>
              <a:t>‹#›</a:t>
            </a:fld>
            <a:endParaRPr lang="en-ZA" dirty="0"/>
          </a:p>
        </p:txBody>
      </p:sp>
      <p:sp>
        <p:nvSpPr>
          <p:cNvPr id="16" name="Text Placeholder 3">
            <a:extLst>
              <a:ext uri="{FF2B5EF4-FFF2-40B4-BE49-F238E27FC236}">
                <a16:creationId xmlns:a16="http://schemas.microsoft.com/office/drawing/2014/main" id="{3A5BA28D-2313-499F-93AB-7C86B0305709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1069848" y="2121408"/>
            <a:ext cx="2560320" cy="914400"/>
          </a:xfrm>
          <a:prstGeom prst="rect">
            <a:avLst/>
          </a:prstGeom>
          <a:noFill/>
        </p:spPr>
        <p:txBody>
          <a:bodyPr anchor="b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6000">
                <a:ln w="15875">
                  <a:solidFill>
                    <a:schemeClr val="bg1">
                      <a:lumMod val="85000"/>
                    </a:schemeClr>
                  </a:solidFill>
                </a:ln>
                <a:noFill/>
                <a:latin typeface="+mj-lt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dirty="0"/>
              <a:t>1</a:t>
            </a:r>
            <a:endParaRPr lang="en-ZA" dirty="0"/>
          </a:p>
        </p:txBody>
      </p:sp>
      <p:sp>
        <p:nvSpPr>
          <p:cNvPr id="17" name="Text Placeholder 9">
            <a:extLst>
              <a:ext uri="{FF2B5EF4-FFF2-40B4-BE49-F238E27FC236}">
                <a16:creationId xmlns:a16="http://schemas.microsoft.com/office/drawing/2014/main" id="{4E9F4FE1-F54C-4B3C-9CED-6C3058B00352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4800600" y="2121408"/>
            <a:ext cx="2560320" cy="914400"/>
          </a:xfrm>
          <a:prstGeom prst="rect">
            <a:avLst/>
          </a:prstGeom>
          <a:noFill/>
        </p:spPr>
        <p:txBody>
          <a:bodyPr vert="horz" lIns="0" tIns="0" rIns="0" bIns="0" rtlCol="0" anchor="b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lang="en-ZA" sz="6000" dirty="0">
                <a:ln w="15875">
                  <a:solidFill>
                    <a:schemeClr val="bg1">
                      <a:lumMod val="85000"/>
                    </a:schemeClr>
                  </a:solidFill>
                </a:ln>
                <a:noFill/>
                <a:latin typeface="+mj-lt"/>
              </a:defRPr>
            </a:lvl1pPr>
          </a:lstStyle>
          <a:p>
            <a:pPr marL="266700" lvl="0" indent="-266700" algn="ctr"/>
            <a:r>
              <a:rPr lang="en-US" dirty="0"/>
              <a:t>2</a:t>
            </a:r>
            <a:endParaRPr lang="en-ZA" dirty="0"/>
          </a:p>
        </p:txBody>
      </p:sp>
      <p:sp>
        <p:nvSpPr>
          <p:cNvPr id="18" name="Text Placeholder 9">
            <a:extLst>
              <a:ext uri="{FF2B5EF4-FFF2-40B4-BE49-F238E27FC236}">
                <a16:creationId xmlns:a16="http://schemas.microsoft.com/office/drawing/2014/main" id="{26328AB3-6C8E-4BB6-9C01-852150BDFE17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8531351" y="2121408"/>
            <a:ext cx="2592505" cy="914400"/>
          </a:xfrm>
          <a:prstGeom prst="rect">
            <a:avLst/>
          </a:prstGeom>
          <a:noFill/>
        </p:spPr>
        <p:txBody>
          <a:bodyPr vert="horz" lIns="0" tIns="0" rIns="0" bIns="0" rtlCol="0" anchor="b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lang="en-ZA" sz="6000" dirty="0">
                <a:ln w="15875">
                  <a:solidFill>
                    <a:schemeClr val="bg1">
                      <a:lumMod val="85000"/>
                    </a:schemeClr>
                  </a:solidFill>
                </a:ln>
                <a:noFill/>
                <a:latin typeface="+mj-lt"/>
              </a:defRPr>
            </a:lvl1pPr>
          </a:lstStyle>
          <a:p>
            <a:pPr marL="266700" lvl="0" indent="-266700" algn="ctr"/>
            <a:r>
              <a:rPr lang="en-US" dirty="0"/>
              <a:t>3</a:t>
            </a:r>
            <a:endParaRPr lang="en-ZA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31369B8-B3F7-44DF-975B-57630CED624E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1069848" y="3730752"/>
            <a:ext cx="2560320" cy="1188720"/>
          </a:xfrm>
        </p:spPr>
        <p:txBody>
          <a:bodyPr>
            <a:no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bg1"/>
                </a:solidFill>
                <a:latin typeface="+mj-lt"/>
              </a:defRPr>
            </a:lvl2pPr>
            <a:lvl3pPr marL="914400" indent="0">
              <a:buNone/>
              <a:defRPr sz="1800">
                <a:solidFill>
                  <a:schemeClr val="bg1"/>
                </a:solidFill>
                <a:latin typeface="+mj-lt"/>
              </a:defRPr>
            </a:lvl3pPr>
            <a:lvl4pPr marL="1371600" indent="0">
              <a:buNone/>
              <a:defRPr sz="1800">
                <a:solidFill>
                  <a:schemeClr val="bg1"/>
                </a:solidFill>
                <a:latin typeface="+mj-lt"/>
              </a:defRPr>
            </a:lvl4pPr>
            <a:lvl5pPr marL="1828800" indent="0">
              <a:buNone/>
              <a:defRPr sz="1800">
                <a:solidFill>
                  <a:schemeClr val="bg1"/>
                </a:solidFill>
                <a:latin typeface="+mj-lt"/>
              </a:defRPr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23" name="Text Placeholder 3">
            <a:extLst>
              <a:ext uri="{FF2B5EF4-FFF2-40B4-BE49-F238E27FC236}">
                <a16:creationId xmlns:a16="http://schemas.microsoft.com/office/drawing/2014/main" id="{8199533E-4480-4EF0-855E-F0FC142777BF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4800600" y="3730752"/>
            <a:ext cx="2560320" cy="1188720"/>
          </a:xfrm>
        </p:spPr>
        <p:txBody>
          <a:bodyPr>
            <a:no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bg1"/>
                </a:solidFill>
                <a:latin typeface="+mj-lt"/>
              </a:defRPr>
            </a:lvl2pPr>
            <a:lvl3pPr marL="914400" indent="0">
              <a:buNone/>
              <a:defRPr sz="1800">
                <a:solidFill>
                  <a:schemeClr val="bg1"/>
                </a:solidFill>
                <a:latin typeface="+mj-lt"/>
              </a:defRPr>
            </a:lvl3pPr>
            <a:lvl4pPr marL="1371600" indent="0">
              <a:buNone/>
              <a:defRPr sz="1800">
                <a:solidFill>
                  <a:schemeClr val="bg1"/>
                </a:solidFill>
                <a:latin typeface="+mj-lt"/>
              </a:defRPr>
            </a:lvl4pPr>
            <a:lvl5pPr marL="1828800" indent="0">
              <a:buNone/>
              <a:defRPr sz="1800">
                <a:solidFill>
                  <a:schemeClr val="bg1"/>
                </a:solidFill>
                <a:latin typeface="+mj-lt"/>
              </a:defRPr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24" name="Text Placeholder 3">
            <a:extLst>
              <a:ext uri="{FF2B5EF4-FFF2-40B4-BE49-F238E27FC236}">
                <a16:creationId xmlns:a16="http://schemas.microsoft.com/office/drawing/2014/main" id="{58E1CB88-990B-431E-A733-AF73E3090549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8531352" y="3730752"/>
            <a:ext cx="2560320" cy="1188720"/>
          </a:xfrm>
        </p:spPr>
        <p:txBody>
          <a:bodyPr>
            <a:no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bg1"/>
                </a:solidFill>
                <a:latin typeface="+mj-lt"/>
              </a:defRPr>
            </a:lvl2pPr>
            <a:lvl3pPr marL="914400" indent="0">
              <a:buNone/>
              <a:defRPr sz="1800">
                <a:solidFill>
                  <a:schemeClr val="bg1"/>
                </a:solidFill>
                <a:latin typeface="+mj-lt"/>
              </a:defRPr>
            </a:lvl3pPr>
            <a:lvl4pPr marL="1371600" indent="0">
              <a:buNone/>
              <a:defRPr sz="1800">
                <a:solidFill>
                  <a:schemeClr val="bg1"/>
                </a:solidFill>
                <a:latin typeface="+mj-lt"/>
              </a:defRPr>
            </a:lvl4pPr>
            <a:lvl5pPr marL="1828800" indent="0">
              <a:buNone/>
              <a:defRPr sz="1800">
                <a:solidFill>
                  <a:schemeClr val="bg1"/>
                </a:solidFill>
                <a:latin typeface="+mj-lt"/>
              </a:defRPr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5" name="Date Placeholder 4">
            <a:extLst>
              <a:ext uri="{FF2B5EF4-FFF2-40B4-BE49-F238E27FC236}">
                <a16:creationId xmlns:a16="http://schemas.microsoft.com/office/drawing/2014/main" id="{DCF4F2F5-E92C-4ECF-9FDE-3E0CE4FBFCA8}"/>
              </a:ext>
            </a:extLst>
          </p:cNvPr>
          <p:cNvSpPr>
            <a:spLocks noGrp="1"/>
          </p:cNvSpPr>
          <p:nvPr>
            <p:ph type="dt" sz="half" idx="38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7/14/20XX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825807F6-AD25-4B86-8D5C-5DBE4B0D30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031875" y="3231845"/>
            <a:ext cx="10091982" cy="2286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294611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ur Competi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7A6EC474-5258-4E26-A871-01200EC7855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524" y="0"/>
            <a:ext cx="12188952" cy="6858000"/>
          </a:xfrm>
          <a:custGeom>
            <a:avLst/>
            <a:gdLst>
              <a:gd name="connsiteX0" fmla="*/ 2816352 w 12188952"/>
              <a:gd name="connsiteY0" fmla="*/ 1690688 h 6858000"/>
              <a:gd name="connsiteX1" fmla="*/ 2816352 w 12188952"/>
              <a:gd name="connsiteY1" fmla="*/ 5576888 h 6858000"/>
              <a:gd name="connsiteX2" fmla="*/ 3044952 w 12188952"/>
              <a:gd name="connsiteY2" fmla="*/ 5576888 h 6858000"/>
              <a:gd name="connsiteX3" fmla="*/ 3044952 w 12188952"/>
              <a:gd name="connsiteY3" fmla="*/ 1690688 h 6858000"/>
              <a:gd name="connsiteX4" fmla="*/ 0 w 12188952"/>
              <a:gd name="connsiteY4" fmla="*/ 0 h 6858000"/>
              <a:gd name="connsiteX5" fmla="*/ 12188952 w 12188952"/>
              <a:gd name="connsiteY5" fmla="*/ 0 h 6858000"/>
              <a:gd name="connsiteX6" fmla="*/ 12188952 w 12188952"/>
              <a:gd name="connsiteY6" fmla="*/ 6858000 h 6858000"/>
              <a:gd name="connsiteX7" fmla="*/ 0 w 12188952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88952" h="6858000">
                <a:moveTo>
                  <a:pt x="2816352" y="1690688"/>
                </a:moveTo>
                <a:lnTo>
                  <a:pt x="2816352" y="5576888"/>
                </a:lnTo>
                <a:lnTo>
                  <a:pt x="3044952" y="5576888"/>
                </a:lnTo>
                <a:lnTo>
                  <a:pt x="3044952" y="1690688"/>
                </a:lnTo>
                <a:close/>
                <a:moveTo>
                  <a:pt x="0" y="0"/>
                </a:moveTo>
                <a:lnTo>
                  <a:pt x="12188952" y="0"/>
                </a:lnTo>
                <a:lnTo>
                  <a:pt x="12188952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1" name="Text Placeholder 6">
            <a:extLst>
              <a:ext uri="{FF2B5EF4-FFF2-40B4-BE49-F238E27FC236}">
                <a16:creationId xmlns:a16="http://schemas.microsoft.com/office/drawing/2014/main" id="{4F54F31D-9C5E-4286-8D0E-6318D6D19D1E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3048000" y="1690688"/>
            <a:ext cx="9144000" cy="3886200"/>
          </a:xfrm>
          <a:solidFill>
            <a:schemeClr val="bg1">
              <a:alpha val="93000"/>
            </a:schemeClr>
          </a:solidFill>
        </p:spPr>
        <p:txBody>
          <a:bodyPr lIns="411480" tIns="566928" rIns="4937760" bIns="3063240" anchor="b">
            <a:noAutofit/>
          </a:bodyPr>
          <a:lstStyle>
            <a:lvl1pPr marL="0" indent="0">
              <a:buNone/>
              <a:defRPr sz="1800" cap="all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9E034D-C1DD-48C0-BB6B-FDC6F8EBA55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383280" y="365125"/>
            <a:ext cx="7894320" cy="1325563"/>
          </a:xfrm>
        </p:spPr>
        <p:txBody>
          <a:bodyPr/>
          <a:lstStyle>
            <a:lvl1pPr algn="l"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TITLE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91BC8B9-8F2B-4131-A090-0ACBEEE80BB7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3392488" y="2686050"/>
            <a:ext cx="3657600" cy="2743200"/>
          </a:xfrm>
        </p:spPr>
        <p:txBody>
          <a:bodyPr>
            <a:norm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4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714E40B-C52C-407A-9311-46FDCD84CB5A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7629525" y="1919288"/>
            <a:ext cx="3657600" cy="640080"/>
          </a:xfrm>
        </p:spPr>
        <p:txBody>
          <a:bodyPr anchor="b">
            <a:normAutofit/>
          </a:bodyPr>
          <a:lstStyle>
            <a:lvl1pPr marL="0" indent="0">
              <a:buNone/>
              <a:defRPr sz="1800" b="0">
                <a:solidFill>
                  <a:schemeClr val="accent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596ED23-22F0-421E-849C-630BEABF8BD0}"/>
              </a:ext>
            </a:extLst>
          </p:cNvPr>
          <p:cNvSpPr>
            <a:spLocks noGrp="1"/>
          </p:cNvSpPr>
          <p:nvPr>
            <p:ph sz="quarter" idx="4" hasCustomPrompt="1"/>
          </p:nvPr>
        </p:nvSpPr>
        <p:spPr>
          <a:xfrm>
            <a:off x="7629525" y="2686050"/>
            <a:ext cx="3657600" cy="2743200"/>
          </a:xfrm>
        </p:spPr>
        <p:txBody>
          <a:bodyPr>
            <a:norm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4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60A2F77-6CFB-4347-9224-EFAA0C0EF3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7/14/20XX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7C1F45E-8700-4861-AD21-BB7A09E130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Pitch deck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7283171-31EE-44C7-A031-9F840EDEC1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0D2B628-14C7-401D-8451-24C64BCF3C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2817876" y="1690688"/>
            <a:ext cx="228600" cy="38862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7469819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Growt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Picture Placeholder 27">
            <a:extLst>
              <a:ext uri="{FF2B5EF4-FFF2-40B4-BE49-F238E27FC236}">
                <a16:creationId xmlns:a16="http://schemas.microsoft.com/office/drawing/2014/main" id="{121B4B07-1B80-41CF-89AC-82A7628C9D7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524" y="0"/>
            <a:ext cx="12188952" cy="6858000"/>
          </a:xfrm>
          <a:custGeom>
            <a:avLst/>
            <a:gdLst>
              <a:gd name="connsiteX0" fmla="*/ 7789164 w 12188952"/>
              <a:gd name="connsiteY0" fmla="*/ 2468880 h 6858000"/>
              <a:gd name="connsiteX1" fmla="*/ 7789164 w 12188952"/>
              <a:gd name="connsiteY1" fmla="*/ 2697480 h 6858000"/>
              <a:gd name="connsiteX2" fmla="*/ 10715244 w 12188952"/>
              <a:gd name="connsiteY2" fmla="*/ 2697480 h 6858000"/>
              <a:gd name="connsiteX3" fmla="*/ 10715244 w 12188952"/>
              <a:gd name="connsiteY3" fmla="*/ 2468880 h 6858000"/>
              <a:gd name="connsiteX4" fmla="*/ 4634484 w 12188952"/>
              <a:gd name="connsiteY4" fmla="*/ 2468880 h 6858000"/>
              <a:gd name="connsiteX5" fmla="*/ 4634484 w 12188952"/>
              <a:gd name="connsiteY5" fmla="*/ 2697480 h 6858000"/>
              <a:gd name="connsiteX6" fmla="*/ 7560564 w 12188952"/>
              <a:gd name="connsiteY6" fmla="*/ 2697480 h 6858000"/>
              <a:gd name="connsiteX7" fmla="*/ 7560564 w 12188952"/>
              <a:gd name="connsiteY7" fmla="*/ 2468880 h 6858000"/>
              <a:gd name="connsiteX8" fmla="*/ 1443228 w 12188952"/>
              <a:gd name="connsiteY8" fmla="*/ 2468880 h 6858000"/>
              <a:gd name="connsiteX9" fmla="*/ 1443228 w 12188952"/>
              <a:gd name="connsiteY9" fmla="*/ 2697480 h 6858000"/>
              <a:gd name="connsiteX10" fmla="*/ 4369308 w 12188952"/>
              <a:gd name="connsiteY10" fmla="*/ 2697480 h 6858000"/>
              <a:gd name="connsiteX11" fmla="*/ 4369308 w 12188952"/>
              <a:gd name="connsiteY11" fmla="*/ 2468880 h 6858000"/>
              <a:gd name="connsiteX12" fmla="*/ 0 w 12188952"/>
              <a:gd name="connsiteY12" fmla="*/ 0 h 6858000"/>
              <a:gd name="connsiteX13" fmla="*/ 12188952 w 12188952"/>
              <a:gd name="connsiteY13" fmla="*/ 0 h 6858000"/>
              <a:gd name="connsiteX14" fmla="*/ 12188952 w 12188952"/>
              <a:gd name="connsiteY14" fmla="*/ 6858000 h 6858000"/>
              <a:gd name="connsiteX15" fmla="*/ 0 w 12188952"/>
              <a:gd name="connsiteY1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2188952" h="6858000">
                <a:moveTo>
                  <a:pt x="7789164" y="2468880"/>
                </a:moveTo>
                <a:lnTo>
                  <a:pt x="7789164" y="2697480"/>
                </a:lnTo>
                <a:lnTo>
                  <a:pt x="10715244" y="2697480"/>
                </a:lnTo>
                <a:lnTo>
                  <a:pt x="10715244" y="2468880"/>
                </a:lnTo>
                <a:close/>
                <a:moveTo>
                  <a:pt x="4634484" y="2468880"/>
                </a:moveTo>
                <a:lnTo>
                  <a:pt x="4634484" y="2697480"/>
                </a:lnTo>
                <a:lnTo>
                  <a:pt x="7560564" y="2697480"/>
                </a:lnTo>
                <a:lnTo>
                  <a:pt x="7560564" y="2468880"/>
                </a:lnTo>
                <a:close/>
                <a:moveTo>
                  <a:pt x="1443228" y="2468880"/>
                </a:moveTo>
                <a:lnTo>
                  <a:pt x="1443228" y="2697480"/>
                </a:lnTo>
                <a:lnTo>
                  <a:pt x="4369308" y="2697480"/>
                </a:lnTo>
                <a:lnTo>
                  <a:pt x="4369308" y="2468880"/>
                </a:lnTo>
                <a:close/>
                <a:moveTo>
                  <a:pt x="0" y="0"/>
                </a:moveTo>
                <a:lnTo>
                  <a:pt x="12188952" y="0"/>
                </a:lnTo>
                <a:lnTo>
                  <a:pt x="12188952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C626A5-4FF6-42BD-858A-AE4B2C23A6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ZA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E5E346-F307-4307-949D-77CDB6E6577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ZA" dirty="0"/>
              <a:t>Pitch deck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4446C0-A637-4726-88A6-815A6AB63B9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19B51A1E-902D-48AF-9020-955120F399B6}" type="slidenum">
              <a:rPr lang="en-ZA" smtClean="0"/>
              <a:pPr/>
              <a:t>‹#›</a:t>
            </a:fld>
            <a:endParaRPr lang="en-ZA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840922-E552-4901-81AD-E458DA6BF7FE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1066800" y="1525143"/>
            <a:ext cx="10058400" cy="548640"/>
          </a:xfrm>
        </p:spPr>
        <p:txBody>
          <a:bodyPr>
            <a:noAutofit/>
          </a:bodyPr>
          <a:lstStyle>
            <a:lvl1pPr marL="0" indent="0" algn="ctr">
              <a:buNone/>
              <a:defRPr sz="2000">
                <a:solidFill>
                  <a:schemeClr val="bg1"/>
                </a:solidFill>
                <a:latin typeface="+mj-lt"/>
              </a:defRPr>
            </a:lvl1pPr>
            <a:lvl2pPr marL="457200" indent="0" algn="ctr">
              <a:buNone/>
              <a:defRPr sz="2400">
                <a:latin typeface="+mj-lt"/>
              </a:defRPr>
            </a:lvl2pPr>
            <a:lvl3pPr marL="914400" indent="0" algn="ctr">
              <a:buNone/>
              <a:defRPr sz="2400">
                <a:latin typeface="+mj-lt"/>
              </a:defRPr>
            </a:lvl3pPr>
            <a:lvl4pPr marL="1371600" indent="0" algn="ctr">
              <a:buNone/>
              <a:defRPr sz="2400">
                <a:latin typeface="+mj-lt"/>
              </a:defRPr>
            </a:lvl4pPr>
            <a:lvl5pPr marL="1828800" indent="0" algn="ctr">
              <a:buNone/>
              <a:defRPr sz="2400">
                <a:latin typeface="+mj-lt"/>
              </a:defRPr>
            </a:lvl5pPr>
          </a:lstStyle>
          <a:p>
            <a:pPr lvl="0"/>
            <a:r>
              <a:rPr lang="en-US" dirty="0"/>
              <a:t>Click to edit subtitle</a:t>
            </a:r>
          </a:p>
        </p:txBody>
      </p:sp>
      <p:sp>
        <p:nvSpPr>
          <p:cNvPr id="17" name="Date Placeholder 6">
            <a:extLst>
              <a:ext uri="{FF2B5EF4-FFF2-40B4-BE49-F238E27FC236}">
                <a16:creationId xmlns:a16="http://schemas.microsoft.com/office/drawing/2014/main" id="{5DC05003-DC7F-4DC2-9902-F09425302D88}"/>
              </a:ext>
            </a:extLst>
          </p:cNvPr>
          <p:cNvSpPr>
            <a:spLocks noGrp="1"/>
          </p:cNvSpPr>
          <p:nvPr>
            <p:ph type="dt" sz="half" idx="4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7/14/20XX</a:t>
            </a:r>
          </a:p>
        </p:txBody>
      </p:sp>
      <p:sp>
        <p:nvSpPr>
          <p:cNvPr id="16" name="Text Placeholder 8">
            <a:extLst>
              <a:ext uri="{FF2B5EF4-FFF2-40B4-BE49-F238E27FC236}">
                <a16:creationId xmlns:a16="http://schemas.microsoft.com/office/drawing/2014/main" id="{7E5DD934-36C9-4200-9B07-20B7B5F9B9D3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1444752" y="2697480"/>
            <a:ext cx="2926080" cy="2504064"/>
          </a:xfrm>
          <a:solidFill>
            <a:schemeClr val="bg1">
              <a:alpha val="90000"/>
            </a:schemeClr>
          </a:solidFill>
        </p:spPr>
        <p:txBody>
          <a:bodyPr tIns="502920">
            <a:noAutofit/>
          </a:bodyPr>
          <a:lstStyle>
            <a:lvl1pPr marL="0" indent="0" algn="ctr">
              <a:buFont typeface="Arial" panose="020B0604020202020204" pitchFamily="34" charset="0"/>
              <a:buNone/>
              <a:defRPr sz="1800" cap="all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Bullet 2</a:t>
            </a:r>
            <a:endParaRPr lang="en-ZA" dirty="0"/>
          </a:p>
        </p:txBody>
      </p:sp>
      <p:sp>
        <p:nvSpPr>
          <p:cNvPr id="18" name="Text Placeholder 8">
            <a:extLst>
              <a:ext uri="{FF2B5EF4-FFF2-40B4-BE49-F238E27FC236}">
                <a16:creationId xmlns:a16="http://schemas.microsoft.com/office/drawing/2014/main" id="{6131369D-6688-434C-89C0-00892AA26C87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4636008" y="2697587"/>
            <a:ext cx="2926080" cy="2505345"/>
          </a:xfrm>
          <a:solidFill>
            <a:schemeClr val="bg1">
              <a:alpha val="90000"/>
            </a:schemeClr>
          </a:solidFill>
        </p:spPr>
        <p:txBody>
          <a:bodyPr tIns="502920">
            <a:noAutofit/>
          </a:bodyPr>
          <a:lstStyle>
            <a:lvl1pPr marL="0" indent="0" algn="ctr">
              <a:buFont typeface="Arial" panose="020B0604020202020204" pitchFamily="34" charset="0"/>
              <a:buNone/>
              <a:defRPr sz="1800" cap="all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Bullet 3</a:t>
            </a:r>
            <a:endParaRPr lang="en-ZA" dirty="0"/>
          </a:p>
        </p:txBody>
      </p:sp>
      <p:sp>
        <p:nvSpPr>
          <p:cNvPr id="19" name="Text Placeholder 8">
            <a:extLst>
              <a:ext uri="{FF2B5EF4-FFF2-40B4-BE49-F238E27FC236}">
                <a16:creationId xmlns:a16="http://schemas.microsoft.com/office/drawing/2014/main" id="{255864CA-BF08-4C2C-88EB-589BDFBE27B3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7790688" y="2697587"/>
            <a:ext cx="2926080" cy="2505345"/>
          </a:xfrm>
          <a:solidFill>
            <a:schemeClr val="bg1">
              <a:alpha val="90000"/>
            </a:schemeClr>
          </a:solidFill>
        </p:spPr>
        <p:txBody>
          <a:bodyPr tIns="502920">
            <a:noAutofit/>
          </a:bodyPr>
          <a:lstStyle>
            <a:lvl1pPr marL="0" indent="0" algn="ctr">
              <a:buFont typeface="Arial" panose="020B0604020202020204" pitchFamily="34" charset="0"/>
              <a:buNone/>
              <a:defRPr sz="1800" cap="all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Bullet 4</a:t>
            </a:r>
            <a:endParaRPr lang="en-ZA" dirty="0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9B0287FA-646A-4E57-8C1A-1931B75F19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636008" y="2468880"/>
            <a:ext cx="2926080" cy="2286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3ED43C36-F674-49C6-8542-3721B150B1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790688" y="2468880"/>
            <a:ext cx="2926080" cy="2286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DCCF3302-2960-44AC-A88C-4C28175116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444752" y="2468880"/>
            <a:ext cx="2926080" cy="2286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Text Placeholder 10">
            <a:extLst>
              <a:ext uri="{FF2B5EF4-FFF2-40B4-BE49-F238E27FC236}">
                <a16:creationId xmlns:a16="http://schemas.microsoft.com/office/drawing/2014/main" id="{39809F78-EA1B-4C23-A53E-7DE8B4A6AE1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673352" y="3584448"/>
            <a:ext cx="2468880" cy="1371600"/>
          </a:xfrm>
        </p:spPr>
        <p:txBody>
          <a:bodyPr/>
          <a:lstStyle>
            <a:lvl1pPr marL="0" indent="0" algn="ctr">
              <a:lnSpc>
                <a:spcPts val="2200"/>
              </a:lnSpc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Bullet Description</a:t>
            </a:r>
            <a:endParaRPr lang="en-ZA" dirty="0"/>
          </a:p>
        </p:txBody>
      </p:sp>
      <p:sp>
        <p:nvSpPr>
          <p:cNvPr id="12" name="Text Placeholder 10">
            <a:extLst>
              <a:ext uri="{FF2B5EF4-FFF2-40B4-BE49-F238E27FC236}">
                <a16:creationId xmlns:a16="http://schemas.microsoft.com/office/drawing/2014/main" id="{20AEB661-858B-44C9-9484-E540E04AD365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4873775" y="3584448"/>
            <a:ext cx="2468880" cy="1371600"/>
          </a:xfrm>
        </p:spPr>
        <p:txBody>
          <a:bodyPr/>
          <a:lstStyle>
            <a:lvl1pPr marL="0" indent="0" algn="ctr">
              <a:lnSpc>
                <a:spcPts val="2200"/>
              </a:lnSpc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Bullet Description</a:t>
            </a:r>
            <a:endParaRPr lang="en-ZA" dirty="0"/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CCEAE0AB-74EC-4097-A534-A578F1097938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8019288" y="3584448"/>
            <a:ext cx="2468880" cy="1371600"/>
          </a:xfrm>
        </p:spPr>
        <p:txBody>
          <a:bodyPr/>
          <a:lstStyle>
            <a:lvl1pPr marL="0" indent="0" algn="ctr">
              <a:lnSpc>
                <a:spcPts val="2200"/>
              </a:lnSpc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Bullet Description</a:t>
            </a:r>
            <a:endParaRPr lang="en-ZA" dirty="0"/>
          </a:p>
        </p:txBody>
      </p:sp>
    </p:spTree>
    <p:extLst>
      <p:ext uri="{BB962C8B-B14F-4D97-AF65-F5344CB8AC3E}">
        <p14:creationId xmlns:p14="http://schemas.microsoft.com/office/powerpoint/2010/main" val="30995783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768" userDrawn="1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adra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C626A5-4FF6-42BD-858A-AE4B2C23A6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ZA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E5E346-F307-4307-949D-77CDB6E6577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ZA" dirty="0"/>
              <a:t>Pitch deck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4446C0-A637-4726-88A6-815A6AB63B9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19B51A1E-902D-48AF-9020-955120F399B6}" type="slidenum">
              <a:rPr lang="en-ZA" smtClean="0"/>
              <a:pPr/>
              <a:t>‹#›</a:t>
            </a:fld>
            <a:endParaRPr lang="en-ZA" dirty="0"/>
          </a:p>
        </p:txBody>
      </p:sp>
      <p:sp>
        <p:nvSpPr>
          <p:cNvPr id="15" name="Text Placeholder 5">
            <a:extLst>
              <a:ext uri="{FF2B5EF4-FFF2-40B4-BE49-F238E27FC236}">
                <a16:creationId xmlns:a16="http://schemas.microsoft.com/office/drawing/2014/main" id="{5487709A-3CB5-4242-9D31-5DAC5D0494A9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5109000" y="2130552"/>
            <a:ext cx="2011680" cy="27432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Quadrant Title</a:t>
            </a:r>
          </a:p>
        </p:txBody>
      </p:sp>
      <p:sp>
        <p:nvSpPr>
          <p:cNvPr id="16" name="Text Placeholder 5">
            <a:extLst>
              <a:ext uri="{FF2B5EF4-FFF2-40B4-BE49-F238E27FC236}">
                <a16:creationId xmlns:a16="http://schemas.microsoft.com/office/drawing/2014/main" id="{D81AA656-0DD9-4717-8FC2-4C8C03D0634D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5109000" y="5184648"/>
            <a:ext cx="2011680" cy="27432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Quadrant Title</a:t>
            </a:r>
          </a:p>
        </p:txBody>
      </p:sp>
      <p:sp>
        <p:nvSpPr>
          <p:cNvPr id="17" name="Text Placeholder 5">
            <a:extLst>
              <a:ext uri="{FF2B5EF4-FFF2-40B4-BE49-F238E27FC236}">
                <a16:creationId xmlns:a16="http://schemas.microsoft.com/office/drawing/2014/main" id="{970652C9-A2DF-48D4-9530-B3F495F7A401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41248" y="3273552"/>
            <a:ext cx="2011680" cy="274320"/>
          </a:xfrm>
        </p:spPr>
        <p:txBody>
          <a:bodyPr/>
          <a:lstStyle>
            <a:lvl1pPr marL="0" indent="0" algn="l"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Quadrant Title</a:t>
            </a:r>
          </a:p>
        </p:txBody>
      </p:sp>
      <p:sp>
        <p:nvSpPr>
          <p:cNvPr id="18" name="Text Placeholder 5">
            <a:extLst>
              <a:ext uri="{FF2B5EF4-FFF2-40B4-BE49-F238E27FC236}">
                <a16:creationId xmlns:a16="http://schemas.microsoft.com/office/drawing/2014/main" id="{FBD279E7-C7DE-4501-9F36-BA9F05FFFF5C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9345168" y="3273552"/>
            <a:ext cx="2011680" cy="274320"/>
          </a:xfrm>
        </p:spPr>
        <p:txBody>
          <a:bodyPr/>
          <a:lstStyle>
            <a:lvl1pPr marL="0" indent="0" algn="r"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Quadrant Title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514BA6D1-4FDE-40E9-9F24-4719889A55F7}"/>
              </a:ext>
            </a:extLst>
          </p:cNvPr>
          <p:cNvCxnSpPr>
            <a:cxnSpLocks/>
          </p:cNvCxnSpPr>
          <p:nvPr userDrawn="1"/>
        </p:nvCxnSpPr>
        <p:spPr>
          <a:xfrm>
            <a:off x="929640" y="3631616"/>
            <a:ext cx="10332720" cy="0"/>
          </a:xfrm>
          <a:prstGeom prst="line">
            <a:avLst/>
          </a:prstGeom>
          <a:ln w="6350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41A3B553-82A9-403C-B8D4-D8C8A4A395B7}"/>
              </a:ext>
            </a:extLst>
          </p:cNvPr>
          <p:cNvCxnSpPr>
            <a:cxnSpLocks/>
          </p:cNvCxnSpPr>
          <p:nvPr userDrawn="1"/>
        </p:nvCxnSpPr>
        <p:spPr>
          <a:xfrm>
            <a:off x="6096000" y="2473690"/>
            <a:ext cx="0" cy="2560320"/>
          </a:xfrm>
          <a:prstGeom prst="line">
            <a:avLst/>
          </a:prstGeom>
          <a:ln w="6350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Date Placeholder 4">
            <a:extLst>
              <a:ext uri="{FF2B5EF4-FFF2-40B4-BE49-F238E27FC236}">
                <a16:creationId xmlns:a16="http://schemas.microsoft.com/office/drawing/2014/main" id="{25C7676A-1D83-4D31-9C74-59C46F152534}"/>
              </a:ext>
            </a:extLst>
          </p:cNvPr>
          <p:cNvSpPr>
            <a:spLocks noGrp="1"/>
          </p:cNvSpPr>
          <p:nvPr>
            <p:ph type="dt" sz="half" idx="16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 dirty="0"/>
              <a:t>7/14/20XX</a:t>
            </a:r>
          </a:p>
        </p:txBody>
      </p:sp>
    </p:spTree>
    <p:extLst>
      <p:ext uri="{BB962C8B-B14F-4D97-AF65-F5344CB8AC3E}">
        <p14:creationId xmlns:p14="http://schemas.microsoft.com/office/powerpoint/2010/main" val="48790193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9E034D-C1DD-48C0-BB6B-FDC6F8EBA5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77FFB71-D3BF-4723-8C5E-44AD8F0E92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933902"/>
            <a:ext cx="5157787" cy="567697"/>
          </a:xfrm>
        </p:spPr>
        <p:txBody>
          <a:bodyPr anchor="b" anchorCtr="0">
            <a:normAutofit/>
          </a:bodyPr>
          <a:lstStyle>
            <a:lvl1pPr marL="0" indent="0">
              <a:buNone/>
              <a:defRPr sz="16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91BC8B9-8F2B-4131-A090-0ACBEEE80B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714E40B-C52C-407A-9311-46FDCD84CB5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933902"/>
            <a:ext cx="5183188" cy="567697"/>
          </a:xfrm>
        </p:spPr>
        <p:txBody>
          <a:bodyPr anchor="b" anchorCtr="0">
            <a:normAutofit/>
          </a:bodyPr>
          <a:lstStyle>
            <a:lvl1pPr marL="0" indent="0">
              <a:buNone/>
              <a:defRPr sz="16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596ED23-22F0-421E-849C-630BEABF8BD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60A2F77-6CFB-4347-9224-EFAA0C0EF3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 dirty="0"/>
              <a:t>7/14/20XX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7C1F45E-8700-4861-AD21-BB7A09E130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 dirty="0"/>
              <a:t>Pitch deck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7283171-31EE-44C7-A031-9F840EDEC1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ADF6BB91-26DF-45B2-B1D3-508C39F349CD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836613" y="1482296"/>
            <a:ext cx="8321040" cy="365125"/>
          </a:xfrm>
        </p:spPr>
        <p:txBody>
          <a:bodyPr>
            <a:noAutofit/>
          </a:bodyPr>
          <a:lstStyle>
            <a:lvl1pPr marL="0" indent="0">
              <a:buNone/>
              <a:defRPr sz="2000">
                <a:latin typeface="+mj-lt"/>
              </a:defRPr>
            </a:lvl1pPr>
            <a:lvl2pPr marL="457200" indent="0">
              <a:buNone/>
              <a:defRPr sz="2000">
                <a:latin typeface="+mj-lt"/>
              </a:defRPr>
            </a:lvl2pPr>
            <a:lvl3pPr marL="914400" indent="0">
              <a:buNone/>
              <a:defRPr sz="2000">
                <a:latin typeface="+mj-lt"/>
              </a:defRPr>
            </a:lvl3pPr>
            <a:lvl4pPr marL="1371600" indent="0">
              <a:buNone/>
              <a:defRPr sz="2000">
                <a:latin typeface="+mj-lt"/>
              </a:defRPr>
            </a:lvl4pPr>
            <a:lvl5pPr marL="1828800" indent="0">
              <a:buNone/>
              <a:defRPr sz="2000">
                <a:latin typeface="+mj-lt"/>
              </a:defRPr>
            </a:lvl5pPr>
          </a:lstStyle>
          <a:p>
            <a:pPr lvl="0"/>
            <a:r>
              <a:rPr lang="en-US" dirty="0"/>
              <a:t>Click to edit subtitle</a:t>
            </a:r>
          </a:p>
        </p:txBody>
      </p:sp>
    </p:spTree>
    <p:extLst>
      <p:ext uri="{BB962C8B-B14F-4D97-AF65-F5344CB8AC3E}">
        <p14:creationId xmlns:p14="http://schemas.microsoft.com/office/powerpoint/2010/main" val="69263025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C626A5-4FF6-42BD-858A-AE4B2C23A6B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ZA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E5E346-F307-4307-949D-77CDB6E6577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ZA" dirty="0"/>
              <a:t>Pitch deck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4446C0-A637-4726-88A6-815A6AB63B9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19B51A1E-902D-48AF-9020-955120F399B6}" type="slidenum">
              <a:rPr lang="en-ZA" smtClean="0"/>
              <a:pPr/>
              <a:t>‹#›</a:t>
            </a:fld>
            <a:endParaRPr lang="en-ZA" dirty="0"/>
          </a:p>
        </p:txBody>
      </p:sp>
      <p:sp>
        <p:nvSpPr>
          <p:cNvPr id="38" name="Text Placeholder 10">
            <a:extLst>
              <a:ext uri="{FF2B5EF4-FFF2-40B4-BE49-F238E27FC236}">
                <a16:creationId xmlns:a16="http://schemas.microsoft.com/office/drawing/2014/main" id="{51F6740D-79A8-4846-A90A-F1FF9BBDD00D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914399" y="3422952"/>
            <a:ext cx="731520" cy="457200"/>
          </a:xfrm>
        </p:spPr>
        <p:txBody>
          <a:bodyPr anchor="ctr"/>
          <a:lstStyle>
            <a:lvl1pPr marL="0" indent="0" algn="ctr">
              <a:buNone/>
              <a:defRPr sz="1400" b="1">
                <a:solidFill>
                  <a:schemeClr val="tx1">
                    <a:lumMod val="65000"/>
                    <a:lumOff val="35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Year</a:t>
            </a:r>
            <a:endParaRPr lang="en-ZA" dirty="0"/>
          </a:p>
        </p:txBody>
      </p:sp>
      <p:sp>
        <p:nvSpPr>
          <p:cNvPr id="39" name="Text Placeholder 10">
            <a:extLst>
              <a:ext uri="{FF2B5EF4-FFF2-40B4-BE49-F238E27FC236}">
                <a16:creationId xmlns:a16="http://schemas.microsoft.com/office/drawing/2014/main" id="{93E06E79-FBB7-4594-8FC7-631D174541D7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965960" y="357039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40" name="Text Placeholder 10">
            <a:extLst>
              <a:ext uri="{FF2B5EF4-FFF2-40B4-BE49-F238E27FC236}">
                <a16:creationId xmlns:a16="http://schemas.microsoft.com/office/drawing/2014/main" id="{5B6D7F47-7406-4B82-8180-F3AD59BC6561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753880" y="357039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41" name="Text Placeholder 10">
            <a:extLst>
              <a:ext uri="{FF2B5EF4-FFF2-40B4-BE49-F238E27FC236}">
                <a16:creationId xmlns:a16="http://schemas.microsoft.com/office/drawing/2014/main" id="{5B79AE07-3E86-4374-9F86-8B70E8158AB1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541800" y="357039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42" name="Text Placeholder 10">
            <a:extLst>
              <a:ext uri="{FF2B5EF4-FFF2-40B4-BE49-F238E27FC236}">
                <a16:creationId xmlns:a16="http://schemas.microsoft.com/office/drawing/2014/main" id="{C939686F-A239-4AFE-AF56-38497CCD7491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329720" y="357039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43" name="Text Placeholder 10">
            <a:extLst>
              <a:ext uri="{FF2B5EF4-FFF2-40B4-BE49-F238E27FC236}">
                <a16:creationId xmlns:a16="http://schemas.microsoft.com/office/drawing/2014/main" id="{A634BB4E-B10D-4761-A0B8-EBC734EC96DD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914400" y="4224228"/>
            <a:ext cx="731520" cy="457200"/>
          </a:xfrm>
        </p:spPr>
        <p:txBody>
          <a:bodyPr anchor="ctr"/>
          <a:lstStyle>
            <a:lvl1pPr marL="0" indent="0" algn="ctr">
              <a:buNone/>
              <a:defRPr sz="1400" b="1">
                <a:solidFill>
                  <a:schemeClr val="tx1">
                    <a:lumMod val="65000"/>
                    <a:lumOff val="35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Year</a:t>
            </a:r>
            <a:endParaRPr lang="en-ZA" dirty="0"/>
          </a:p>
        </p:txBody>
      </p:sp>
      <p:sp>
        <p:nvSpPr>
          <p:cNvPr id="44" name="Text Placeholder 10">
            <a:extLst>
              <a:ext uri="{FF2B5EF4-FFF2-40B4-BE49-F238E27FC236}">
                <a16:creationId xmlns:a16="http://schemas.microsoft.com/office/drawing/2014/main" id="{869255BD-A63E-4BFC-9D2A-E5EABC1DCD81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117640" y="357039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45" name="Text Placeholder 10">
            <a:extLst>
              <a:ext uri="{FF2B5EF4-FFF2-40B4-BE49-F238E27FC236}">
                <a16:creationId xmlns:a16="http://schemas.microsoft.com/office/drawing/2014/main" id="{31C27FFA-6FA2-4F90-9543-8AE7E5B90E48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5905560" y="357039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46" name="Text Placeholder 10">
            <a:extLst>
              <a:ext uri="{FF2B5EF4-FFF2-40B4-BE49-F238E27FC236}">
                <a16:creationId xmlns:a16="http://schemas.microsoft.com/office/drawing/2014/main" id="{DAA9F46A-F074-488E-91DA-AAC5D23406E1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6693480" y="357039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47" name="Text Placeholder 10">
            <a:extLst>
              <a:ext uri="{FF2B5EF4-FFF2-40B4-BE49-F238E27FC236}">
                <a16:creationId xmlns:a16="http://schemas.microsoft.com/office/drawing/2014/main" id="{24F6FE0C-DA66-4BE4-B1CB-AE552497A035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9057240" y="357039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48" name="Text Placeholder 10">
            <a:extLst>
              <a:ext uri="{FF2B5EF4-FFF2-40B4-BE49-F238E27FC236}">
                <a16:creationId xmlns:a16="http://schemas.microsoft.com/office/drawing/2014/main" id="{E02CB3CF-9E17-4C7C-913F-21EFADB96CBD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7481400" y="357039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49" name="Text Placeholder 10">
            <a:extLst>
              <a:ext uri="{FF2B5EF4-FFF2-40B4-BE49-F238E27FC236}">
                <a16:creationId xmlns:a16="http://schemas.microsoft.com/office/drawing/2014/main" id="{D3AC456D-7AB5-4BB9-8F76-B607929996B1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8269320" y="357039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50" name="Text Placeholder 10">
            <a:extLst>
              <a:ext uri="{FF2B5EF4-FFF2-40B4-BE49-F238E27FC236}">
                <a16:creationId xmlns:a16="http://schemas.microsoft.com/office/drawing/2014/main" id="{C5E41A6A-28FF-4A75-BA52-2FA05EE92EC7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9845160" y="357039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51" name="Text Placeholder 10">
            <a:extLst>
              <a:ext uri="{FF2B5EF4-FFF2-40B4-BE49-F238E27FC236}">
                <a16:creationId xmlns:a16="http://schemas.microsoft.com/office/drawing/2014/main" id="{7A1FCD8B-8332-4362-80BA-3DBB4442605C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3085" y="357039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52" name="Text Placeholder 10">
            <a:extLst>
              <a:ext uri="{FF2B5EF4-FFF2-40B4-BE49-F238E27FC236}">
                <a16:creationId xmlns:a16="http://schemas.microsoft.com/office/drawing/2014/main" id="{F2B53D10-BB76-4138-AAB8-844DCD895BDE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1969915" y="4357456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53" name="Text Placeholder 10">
            <a:extLst>
              <a:ext uri="{FF2B5EF4-FFF2-40B4-BE49-F238E27FC236}">
                <a16:creationId xmlns:a16="http://schemas.microsoft.com/office/drawing/2014/main" id="{A14739AB-36C4-4467-BA10-CEA1DF2894EF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2757602" y="4357456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54" name="Text Placeholder 10">
            <a:extLst>
              <a:ext uri="{FF2B5EF4-FFF2-40B4-BE49-F238E27FC236}">
                <a16:creationId xmlns:a16="http://schemas.microsoft.com/office/drawing/2014/main" id="{024E2A82-D649-44D9-BAA0-65A603E113BB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3545289" y="4357456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55" name="Text Placeholder 10">
            <a:extLst>
              <a:ext uri="{FF2B5EF4-FFF2-40B4-BE49-F238E27FC236}">
                <a16:creationId xmlns:a16="http://schemas.microsoft.com/office/drawing/2014/main" id="{5E9DBCF1-3DA9-4975-9B75-DEFC550B69C1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4332976" y="4357456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56" name="Text Placeholder 10">
            <a:extLst>
              <a:ext uri="{FF2B5EF4-FFF2-40B4-BE49-F238E27FC236}">
                <a16:creationId xmlns:a16="http://schemas.microsoft.com/office/drawing/2014/main" id="{CD04D2E9-E8EB-43F6-9734-AE8BEED8D892}"/>
              </a:ext>
            </a:extLst>
          </p:cNvPr>
          <p:cNvSpPr>
            <a:spLocks noGrp="1"/>
          </p:cNvSpPr>
          <p:nvPr>
            <p:ph type="body" sz="quarter" idx="51" hasCustomPrompt="1"/>
          </p:nvPr>
        </p:nvSpPr>
        <p:spPr>
          <a:xfrm>
            <a:off x="5120663" y="4357456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57" name="Text Placeholder 10">
            <a:extLst>
              <a:ext uri="{FF2B5EF4-FFF2-40B4-BE49-F238E27FC236}">
                <a16:creationId xmlns:a16="http://schemas.microsoft.com/office/drawing/2014/main" id="{DCAF80E4-457C-461E-9E59-6EA9934B8F5F}"/>
              </a:ext>
            </a:extLst>
          </p:cNvPr>
          <p:cNvSpPr>
            <a:spLocks noGrp="1"/>
          </p:cNvSpPr>
          <p:nvPr>
            <p:ph type="body" sz="quarter" idx="52" hasCustomPrompt="1"/>
          </p:nvPr>
        </p:nvSpPr>
        <p:spPr>
          <a:xfrm>
            <a:off x="5908350" y="4357456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58" name="Text Placeholder 10">
            <a:extLst>
              <a:ext uri="{FF2B5EF4-FFF2-40B4-BE49-F238E27FC236}">
                <a16:creationId xmlns:a16="http://schemas.microsoft.com/office/drawing/2014/main" id="{8A2813EA-E62D-4E2E-A97F-38974F23C88E}"/>
              </a:ext>
            </a:extLst>
          </p:cNvPr>
          <p:cNvSpPr>
            <a:spLocks noGrp="1"/>
          </p:cNvSpPr>
          <p:nvPr>
            <p:ph type="body" sz="quarter" idx="53" hasCustomPrompt="1"/>
          </p:nvPr>
        </p:nvSpPr>
        <p:spPr>
          <a:xfrm>
            <a:off x="6696037" y="4357456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59" name="Text Placeholder 10">
            <a:extLst>
              <a:ext uri="{FF2B5EF4-FFF2-40B4-BE49-F238E27FC236}">
                <a16:creationId xmlns:a16="http://schemas.microsoft.com/office/drawing/2014/main" id="{0A4E7225-8A60-45A3-ACE7-2D6D1EA3306D}"/>
              </a:ext>
            </a:extLst>
          </p:cNvPr>
          <p:cNvSpPr>
            <a:spLocks noGrp="1"/>
          </p:cNvSpPr>
          <p:nvPr>
            <p:ph type="body" sz="quarter" idx="54" hasCustomPrompt="1"/>
          </p:nvPr>
        </p:nvSpPr>
        <p:spPr>
          <a:xfrm>
            <a:off x="9059098" y="4357456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60" name="Text Placeholder 10">
            <a:extLst>
              <a:ext uri="{FF2B5EF4-FFF2-40B4-BE49-F238E27FC236}">
                <a16:creationId xmlns:a16="http://schemas.microsoft.com/office/drawing/2014/main" id="{FD6DF9FE-80AE-43C3-B35A-B0B773A636E5}"/>
              </a:ext>
            </a:extLst>
          </p:cNvPr>
          <p:cNvSpPr>
            <a:spLocks noGrp="1"/>
          </p:cNvSpPr>
          <p:nvPr>
            <p:ph type="body" sz="quarter" idx="55" hasCustomPrompt="1"/>
          </p:nvPr>
        </p:nvSpPr>
        <p:spPr>
          <a:xfrm>
            <a:off x="7483724" y="4357456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61" name="Text Placeholder 10">
            <a:extLst>
              <a:ext uri="{FF2B5EF4-FFF2-40B4-BE49-F238E27FC236}">
                <a16:creationId xmlns:a16="http://schemas.microsoft.com/office/drawing/2014/main" id="{725DE269-1E5D-4437-B997-CCFE8800082F}"/>
              </a:ext>
            </a:extLst>
          </p:cNvPr>
          <p:cNvSpPr>
            <a:spLocks noGrp="1"/>
          </p:cNvSpPr>
          <p:nvPr>
            <p:ph type="body" sz="quarter" idx="56" hasCustomPrompt="1"/>
          </p:nvPr>
        </p:nvSpPr>
        <p:spPr>
          <a:xfrm>
            <a:off x="8271411" y="4357456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62" name="Text Placeholder 10">
            <a:extLst>
              <a:ext uri="{FF2B5EF4-FFF2-40B4-BE49-F238E27FC236}">
                <a16:creationId xmlns:a16="http://schemas.microsoft.com/office/drawing/2014/main" id="{EAE25BBD-7B98-417B-B9FC-B2DF70FAFDC0}"/>
              </a:ext>
            </a:extLst>
          </p:cNvPr>
          <p:cNvSpPr>
            <a:spLocks noGrp="1"/>
          </p:cNvSpPr>
          <p:nvPr>
            <p:ph type="body" sz="quarter" idx="57" hasCustomPrompt="1"/>
          </p:nvPr>
        </p:nvSpPr>
        <p:spPr>
          <a:xfrm>
            <a:off x="9846785" y="4357456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63" name="Text Placeholder 10">
            <a:extLst>
              <a:ext uri="{FF2B5EF4-FFF2-40B4-BE49-F238E27FC236}">
                <a16:creationId xmlns:a16="http://schemas.microsoft.com/office/drawing/2014/main" id="{0A4DF189-5583-4731-8F70-2578793E0244}"/>
              </a:ext>
            </a:extLst>
          </p:cNvPr>
          <p:cNvSpPr>
            <a:spLocks noGrp="1"/>
          </p:cNvSpPr>
          <p:nvPr>
            <p:ph type="body" sz="quarter" idx="58" hasCustomPrompt="1"/>
          </p:nvPr>
        </p:nvSpPr>
        <p:spPr>
          <a:xfrm>
            <a:off x="10634472" y="4357456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65" name="Text Placeholder 3">
            <a:extLst>
              <a:ext uri="{FF2B5EF4-FFF2-40B4-BE49-F238E27FC236}">
                <a16:creationId xmlns:a16="http://schemas.microsoft.com/office/drawing/2014/main" id="{06405A2E-994F-49B5-ABCB-1CA1FCEB08C7}"/>
              </a:ext>
            </a:extLst>
          </p:cNvPr>
          <p:cNvSpPr>
            <a:spLocks noGrp="1"/>
          </p:cNvSpPr>
          <p:nvPr>
            <p:ph type="body" sz="quarter" idx="59" hasCustomPrompt="1"/>
          </p:nvPr>
        </p:nvSpPr>
        <p:spPr>
          <a:xfrm>
            <a:off x="5360987" y="2055840"/>
            <a:ext cx="1828800" cy="696885"/>
          </a:xfrm>
          <a:noFill/>
          <a:ln w="12700">
            <a:solidFill>
              <a:schemeClr val="accent3"/>
            </a:solidFill>
          </a:ln>
        </p:spPr>
        <p:txBody>
          <a:bodyPr tIns="36000" anchor="ctr" anchorCtr="1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Item Title</a:t>
            </a:r>
            <a:endParaRPr lang="en-ZA" dirty="0"/>
          </a:p>
        </p:txBody>
      </p:sp>
      <p:sp>
        <p:nvSpPr>
          <p:cNvPr id="67" name="Date Placeholder 4">
            <a:extLst>
              <a:ext uri="{FF2B5EF4-FFF2-40B4-BE49-F238E27FC236}">
                <a16:creationId xmlns:a16="http://schemas.microsoft.com/office/drawing/2014/main" id="{33000A7A-B075-4FF0-8FCA-89256A1A66C8}"/>
              </a:ext>
            </a:extLst>
          </p:cNvPr>
          <p:cNvSpPr>
            <a:spLocks noGrp="1"/>
          </p:cNvSpPr>
          <p:nvPr>
            <p:ph type="dt" sz="half" idx="61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 dirty="0"/>
              <a:t>7/14/20XX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7AB03C7-C423-4EA2-AC0C-C153413E216C}"/>
              </a:ext>
            </a:extLst>
          </p:cNvPr>
          <p:cNvSpPr/>
          <p:nvPr userDrawn="1"/>
        </p:nvSpPr>
        <p:spPr>
          <a:xfrm>
            <a:off x="929640" y="3943857"/>
            <a:ext cx="10332720" cy="2286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7028159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41248" y="365760"/>
            <a:ext cx="10515600" cy="1325563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 dirty="0"/>
              <a:t>7/14/20XX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 dirty="0"/>
              <a:t>Pitch deck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3570229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912" userDrawn="1">
          <p15:clr>
            <a:srgbClr val="FBAE40"/>
          </p15:clr>
        </p15:guide>
      </p15:sldGuideLst>
    </p:ext>
  </p:extLs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4u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F8C642-49FB-4E16-A3A0-B2ACBEABFFD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CAF00A3-1058-4FA9-A985-0371170105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 dirty="0"/>
              <a:t>7/14/20XX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00F60BE-20E1-40C5-85E7-AEAABD0C0D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 dirty="0"/>
              <a:t>Pitch deck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DC939B-94C9-4FF9-B0C8-1149DEFA6C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8" name="Picture Placeholder 27">
            <a:extLst>
              <a:ext uri="{FF2B5EF4-FFF2-40B4-BE49-F238E27FC236}">
                <a16:creationId xmlns:a16="http://schemas.microsoft.com/office/drawing/2014/main" id="{8A4789F7-47F3-492F-8AE6-209A1044F3D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14400" y="2047876"/>
            <a:ext cx="2103120" cy="2913793"/>
          </a:xfrm>
          <a:custGeom>
            <a:avLst/>
            <a:gdLst>
              <a:gd name="connsiteX0" fmla="*/ 0 w 2103120"/>
              <a:gd name="connsiteY0" fmla="*/ 0 h 2913793"/>
              <a:gd name="connsiteX1" fmla="*/ 2103120 w 2103120"/>
              <a:gd name="connsiteY1" fmla="*/ 0 h 2913793"/>
              <a:gd name="connsiteX2" fmla="*/ 2103120 w 2103120"/>
              <a:gd name="connsiteY2" fmla="*/ 2913793 h 2913793"/>
              <a:gd name="connsiteX3" fmla="*/ 0 w 2103120"/>
              <a:gd name="connsiteY3" fmla="*/ 2913793 h 29137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103120" h="2913793">
                <a:moveTo>
                  <a:pt x="0" y="0"/>
                </a:moveTo>
                <a:lnTo>
                  <a:pt x="2103120" y="0"/>
                </a:lnTo>
                <a:lnTo>
                  <a:pt x="2103120" y="2913793"/>
                </a:lnTo>
                <a:lnTo>
                  <a:pt x="0" y="2913793"/>
                </a:ln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51E566A4-E145-4128-B0EB-DEE6D486BE8A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911352" y="5257800"/>
            <a:ext cx="2103120" cy="274320"/>
          </a:xfrm>
        </p:spPr>
        <p:txBody>
          <a:bodyPr>
            <a:no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B143611-92A8-4EFD-9C6A-0D18F4DE154D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911352" y="5551170"/>
            <a:ext cx="2103120" cy="365760"/>
          </a:xfrm>
        </p:spPr>
        <p:txBody>
          <a:bodyPr>
            <a:noAutofit/>
          </a:bodyPr>
          <a:lstStyle>
            <a:lvl1pPr marL="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2pPr>
            <a:lvl3pPr marL="9144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3pPr>
            <a:lvl4pPr marL="13716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4pPr>
            <a:lvl5pPr marL="18288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5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27" name="Picture Placeholder 26">
            <a:extLst>
              <a:ext uri="{FF2B5EF4-FFF2-40B4-BE49-F238E27FC236}">
                <a16:creationId xmlns:a16="http://schemas.microsoft.com/office/drawing/2014/main" id="{25A9EE92-C505-4777-B442-72C5A0BDCBF7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3667760" y="2047875"/>
            <a:ext cx="2103120" cy="3017520"/>
          </a:xfrm>
          <a:custGeom>
            <a:avLst/>
            <a:gdLst>
              <a:gd name="connsiteX0" fmla="*/ 0 w 2103120"/>
              <a:gd name="connsiteY0" fmla="*/ 0 h 3017520"/>
              <a:gd name="connsiteX1" fmla="*/ 2103120 w 2103120"/>
              <a:gd name="connsiteY1" fmla="*/ 0 h 3017520"/>
              <a:gd name="connsiteX2" fmla="*/ 2103120 w 2103120"/>
              <a:gd name="connsiteY2" fmla="*/ 3017520 h 3017520"/>
              <a:gd name="connsiteX3" fmla="*/ 2102104 w 2103120"/>
              <a:gd name="connsiteY3" fmla="*/ 3017520 h 3017520"/>
              <a:gd name="connsiteX4" fmla="*/ 2102104 w 2103120"/>
              <a:gd name="connsiteY4" fmla="*/ 2910625 h 3017520"/>
              <a:gd name="connsiteX5" fmla="*/ 0 w 2103120"/>
              <a:gd name="connsiteY5" fmla="*/ 2910625 h 30175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103120" h="3017520">
                <a:moveTo>
                  <a:pt x="0" y="0"/>
                </a:moveTo>
                <a:lnTo>
                  <a:pt x="2103120" y="0"/>
                </a:lnTo>
                <a:lnTo>
                  <a:pt x="2103120" y="3017520"/>
                </a:lnTo>
                <a:lnTo>
                  <a:pt x="2102104" y="3017520"/>
                </a:lnTo>
                <a:lnTo>
                  <a:pt x="2102104" y="2910625"/>
                </a:lnTo>
                <a:lnTo>
                  <a:pt x="0" y="2910625"/>
                </a:ln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3" name="Text Placeholder 8">
            <a:extLst>
              <a:ext uri="{FF2B5EF4-FFF2-40B4-BE49-F238E27FC236}">
                <a16:creationId xmlns:a16="http://schemas.microsoft.com/office/drawing/2014/main" id="{0224436F-4BCF-481B-B0A9-C4AE888185BE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3666744" y="5257800"/>
            <a:ext cx="2103120" cy="274320"/>
          </a:xfrm>
        </p:spPr>
        <p:txBody>
          <a:bodyPr>
            <a:no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CE81F848-2A43-484F-8AB0-8E45A1507945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3666744" y="5551170"/>
            <a:ext cx="2103120" cy="365760"/>
          </a:xfrm>
        </p:spPr>
        <p:txBody>
          <a:bodyPr>
            <a:noAutofit/>
          </a:bodyPr>
          <a:lstStyle>
            <a:lvl1pPr marL="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2pPr>
            <a:lvl3pPr marL="9144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3pPr>
            <a:lvl4pPr marL="13716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4pPr>
            <a:lvl5pPr marL="18288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5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B98E2731-9AE8-4D4E-969E-814287EE84AB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6421120" y="2047875"/>
            <a:ext cx="2103120" cy="3017520"/>
          </a:xfrm>
          <a:custGeom>
            <a:avLst/>
            <a:gdLst>
              <a:gd name="connsiteX0" fmla="*/ 0 w 2103120"/>
              <a:gd name="connsiteY0" fmla="*/ 0 h 3017520"/>
              <a:gd name="connsiteX1" fmla="*/ 2103120 w 2103120"/>
              <a:gd name="connsiteY1" fmla="*/ 0 h 3017520"/>
              <a:gd name="connsiteX2" fmla="*/ 2103120 w 2103120"/>
              <a:gd name="connsiteY2" fmla="*/ 3017520 h 3017520"/>
              <a:gd name="connsiteX3" fmla="*/ 2100725 w 2103120"/>
              <a:gd name="connsiteY3" fmla="*/ 3017520 h 3017520"/>
              <a:gd name="connsiteX4" fmla="*/ 2100725 w 2103120"/>
              <a:gd name="connsiteY4" fmla="*/ 2910625 h 3017520"/>
              <a:gd name="connsiteX5" fmla="*/ 0 w 2103120"/>
              <a:gd name="connsiteY5" fmla="*/ 2910625 h 30175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103120" h="3017520">
                <a:moveTo>
                  <a:pt x="0" y="0"/>
                </a:moveTo>
                <a:lnTo>
                  <a:pt x="2103120" y="0"/>
                </a:lnTo>
                <a:lnTo>
                  <a:pt x="2103120" y="3017520"/>
                </a:lnTo>
                <a:lnTo>
                  <a:pt x="2100725" y="3017520"/>
                </a:lnTo>
                <a:lnTo>
                  <a:pt x="2100725" y="2910625"/>
                </a:lnTo>
                <a:lnTo>
                  <a:pt x="0" y="2910625"/>
                </a:ln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8">
            <a:extLst>
              <a:ext uri="{FF2B5EF4-FFF2-40B4-BE49-F238E27FC236}">
                <a16:creationId xmlns:a16="http://schemas.microsoft.com/office/drawing/2014/main" id="{AB0DA7E8-8D66-4F86-86F2-604044642B80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419088" y="5257800"/>
            <a:ext cx="2103120" cy="274320"/>
          </a:xfrm>
        </p:spPr>
        <p:txBody>
          <a:bodyPr>
            <a:no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3DC8F7DC-7D79-452D-89D4-DC0155C96864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419088" y="5551170"/>
            <a:ext cx="2103120" cy="365760"/>
          </a:xfrm>
        </p:spPr>
        <p:txBody>
          <a:bodyPr>
            <a:noAutofit/>
          </a:bodyPr>
          <a:lstStyle>
            <a:lvl1pPr marL="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2pPr>
            <a:lvl3pPr marL="9144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3pPr>
            <a:lvl4pPr marL="13716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4pPr>
            <a:lvl5pPr marL="18288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5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25" name="Picture Placeholder 24">
            <a:extLst>
              <a:ext uri="{FF2B5EF4-FFF2-40B4-BE49-F238E27FC236}">
                <a16:creationId xmlns:a16="http://schemas.microsoft.com/office/drawing/2014/main" id="{ACF06764-EDD6-4592-AF7B-7BF92AF387F7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9174480" y="2047875"/>
            <a:ext cx="2103120" cy="3017520"/>
          </a:xfrm>
          <a:custGeom>
            <a:avLst/>
            <a:gdLst>
              <a:gd name="connsiteX0" fmla="*/ 0 w 2103120"/>
              <a:gd name="connsiteY0" fmla="*/ 0 h 3017520"/>
              <a:gd name="connsiteX1" fmla="*/ 2103120 w 2103120"/>
              <a:gd name="connsiteY1" fmla="*/ 0 h 3017520"/>
              <a:gd name="connsiteX2" fmla="*/ 2103120 w 2103120"/>
              <a:gd name="connsiteY2" fmla="*/ 2910625 h 3017520"/>
              <a:gd name="connsiteX3" fmla="*/ 2268 w 2103120"/>
              <a:gd name="connsiteY3" fmla="*/ 2910625 h 3017520"/>
              <a:gd name="connsiteX4" fmla="*/ 2268 w 2103120"/>
              <a:gd name="connsiteY4" fmla="*/ 3017520 h 3017520"/>
              <a:gd name="connsiteX5" fmla="*/ 0 w 2103120"/>
              <a:gd name="connsiteY5" fmla="*/ 3017520 h 30175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103120" h="3017520">
                <a:moveTo>
                  <a:pt x="0" y="0"/>
                </a:moveTo>
                <a:lnTo>
                  <a:pt x="2103120" y="0"/>
                </a:lnTo>
                <a:lnTo>
                  <a:pt x="2103120" y="2910625"/>
                </a:lnTo>
                <a:lnTo>
                  <a:pt x="2268" y="2910625"/>
                </a:lnTo>
                <a:lnTo>
                  <a:pt x="2268" y="3017520"/>
                </a:lnTo>
                <a:lnTo>
                  <a:pt x="0" y="3017520"/>
                </a:ln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9" name="Text Placeholder 8">
            <a:extLst>
              <a:ext uri="{FF2B5EF4-FFF2-40B4-BE49-F238E27FC236}">
                <a16:creationId xmlns:a16="http://schemas.microsoft.com/office/drawing/2014/main" id="{0810DF3C-ABDE-477A-AAF0-72B27ED17495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9171432" y="5257800"/>
            <a:ext cx="2103120" cy="274320"/>
          </a:xfrm>
        </p:spPr>
        <p:txBody>
          <a:bodyPr>
            <a:no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20" name="Text Placeholder 10">
            <a:extLst>
              <a:ext uri="{FF2B5EF4-FFF2-40B4-BE49-F238E27FC236}">
                <a16:creationId xmlns:a16="http://schemas.microsoft.com/office/drawing/2014/main" id="{EBB0D63B-5F58-422A-A566-A7DE54E85F3B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9171432" y="5551170"/>
            <a:ext cx="2103120" cy="365760"/>
          </a:xfrm>
        </p:spPr>
        <p:txBody>
          <a:bodyPr>
            <a:noAutofit/>
          </a:bodyPr>
          <a:lstStyle>
            <a:lvl1pPr marL="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2pPr>
            <a:lvl3pPr marL="9144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3pPr>
            <a:lvl4pPr marL="13716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4pPr>
            <a:lvl5pPr marL="18288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5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EBFF9948-88DC-4F9B-ADAB-743B4534E3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14400" y="4961668"/>
            <a:ext cx="2103120" cy="10972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74AB8730-C1E9-4C39-AD6B-791ECCB2A8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666744" y="4958500"/>
            <a:ext cx="2103120" cy="10972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FD0B1428-A83E-4197-AB02-D6F4EE2027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418725" y="4958500"/>
            <a:ext cx="2103120" cy="10972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24BAF707-3808-4238-963B-95584798BE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176748" y="4958500"/>
            <a:ext cx="2103120" cy="10972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669925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8u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F8C642-49FB-4E16-A3A0-B2ACBEABFFD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CAF00A3-1058-4FA9-A985-0371170105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 dirty="0"/>
              <a:t>7/14/20XX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00F60BE-20E1-40C5-85E7-AEAABD0C0D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 dirty="0"/>
              <a:t>Pitch deck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DC939B-94C9-4FF9-B0C8-1149DEFA6C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4" name="Picture Placeholder 43">
            <a:extLst>
              <a:ext uri="{FF2B5EF4-FFF2-40B4-BE49-F238E27FC236}">
                <a16:creationId xmlns:a16="http://schemas.microsoft.com/office/drawing/2014/main" id="{D0D0D822-3E52-4D3E-BD04-0A87AF2312B0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14400" y="2047875"/>
            <a:ext cx="2103120" cy="1371600"/>
          </a:xfrm>
          <a:custGeom>
            <a:avLst/>
            <a:gdLst>
              <a:gd name="connsiteX0" fmla="*/ 0 w 2103120"/>
              <a:gd name="connsiteY0" fmla="*/ 0 h 1371600"/>
              <a:gd name="connsiteX1" fmla="*/ 2103120 w 2103120"/>
              <a:gd name="connsiteY1" fmla="*/ 0 h 1371600"/>
              <a:gd name="connsiteX2" fmla="*/ 2103120 w 2103120"/>
              <a:gd name="connsiteY2" fmla="*/ 1264244 h 1371600"/>
              <a:gd name="connsiteX3" fmla="*/ 142 w 2103120"/>
              <a:gd name="connsiteY3" fmla="*/ 1264244 h 1371600"/>
              <a:gd name="connsiteX4" fmla="*/ 142 w 2103120"/>
              <a:gd name="connsiteY4" fmla="*/ 1371600 h 1371600"/>
              <a:gd name="connsiteX5" fmla="*/ 0 w 2103120"/>
              <a:gd name="connsiteY5" fmla="*/ 137160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103120" h="1371600">
                <a:moveTo>
                  <a:pt x="0" y="0"/>
                </a:moveTo>
                <a:lnTo>
                  <a:pt x="2103120" y="0"/>
                </a:lnTo>
                <a:lnTo>
                  <a:pt x="2103120" y="1264244"/>
                </a:lnTo>
                <a:lnTo>
                  <a:pt x="142" y="1264244"/>
                </a:lnTo>
                <a:lnTo>
                  <a:pt x="142" y="1371600"/>
                </a:lnTo>
                <a:lnTo>
                  <a:pt x="0" y="1371600"/>
                </a:ln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noAutofit/>
          </a:bodyPr>
          <a:lstStyle>
            <a:lvl1pPr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51E566A4-E145-4128-B0EB-DEE6D486BE8A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911352" y="3524652"/>
            <a:ext cx="2103120" cy="228600"/>
          </a:xfrm>
        </p:spPr>
        <p:txBody>
          <a:bodyPr>
            <a:no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B143611-92A8-4EFD-9C6A-0D18F4DE154D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911352" y="3774234"/>
            <a:ext cx="2103120" cy="228600"/>
          </a:xfrm>
        </p:spPr>
        <p:txBody>
          <a:bodyPr>
            <a:noAutofit/>
          </a:bodyPr>
          <a:lstStyle>
            <a:lvl1pPr marL="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2pPr>
            <a:lvl3pPr marL="9144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3pPr>
            <a:lvl4pPr marL="13716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4pPr>
            <a:lvl5pPr marL="18288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5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43" name="Picture Placeholder 42">
            <a:extLst>
              <a:ext uri="{FF2B5EF4-FFF2-40B4-BE49-F238E27FC236}">
                <a16:creationId xmlns:a16="http://schemas.microsoft.com/office/drawing/2014/main" id="{F1850C15-0C47-405D-A6CC-FC41802A67C8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3667760" y="2047875"/>
            <a:ext cx="2103120" cy="1371600"/>
          </a:xfrm>
          <a:custGeom>
            <a:avLst/>
            <a:gdLst>
              <a:gd name="connsiteX0" fmla="*/ 0 w 2103120"/>
              <a:gd name="connsiteY0" fmla="*/ 0 h 1371600"/>
              <a:gd name="connsiteX1" fmla="*/ 2103120 w 2103120"/>
              <a:gd name="connsiteY1" fmla="*/ 0 h 1371600"/>
              <a:gd name="connsiteX2" fmla="*/ 2103120 w 2103120"/>
              <a:gd name="connsiteY2" fmla="*/ 1371600 h 1371600"/>
              <a:gd name="connsiteX3" fmla="*/ 2102683 w 2103120"/>
              <a:gd name="connsiteY3" fmla="*/ 1371600 h 1371600"/>
              <a:gd name="connsiteX4" fmla="*/ 2102683 w 2103120"/>
              <a:gd name="connsiteY4" fmla="*/ 1266213 h 1371600"/>
              <a:gd name="connsiteX5" fmla="*/ 0 w 2103120"/>
              <a:gd name="connsiteY5" fmla="*/ 1266213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103120" h="1371600">
                <a:moveTo>
                  <a:pt x="0" y="0"/>
                </a:moveTo>
                <a:lnTo>
                  <a:pt x="2103120" y="0"/>
                </a:lnTo>
                <a:lnTo>
                  <a:pt x="2103120" y="1371600"/>
                </a:lnTo>
                <a:lnTo>
                  <a:pt x="2102683" y="1371600"/>
                </a:lnTo>
                <a:lnTo>
                  <a:pt x="2102683" y="1266213"/>
                </a:lnTo>
                <a:lnTo>
                  <a:pt x="0" y="1266213"/>
                </a:ln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noAutofit/>
          </a:bodyPr>
          <a:lstStyle>
            <a:lvl1pPr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3" name="Text Placeholder 8">
            <a:extLst>
              <a:ext uri="{FF2B5EF4-FFF2-40B4-BE49-F238E27FC236}">
                <a16:creationId xmlns:a16="http://schemas.microsoft.com/office/drawing/2014/main" id="{0224436F-4BCF-481B-B0A9-C4AE888185BE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3666744" y="3524652"/>
            <a:ext cx="2103120" cy="228600"/>
          </a:xfrm>
        </p:spPr>
        <p:txBody>
          <a:bodyPr>
            <a:no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CE81F848-2A43-484F-8AB0-8E45A1507945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3666744" y="3774234"/>
            <a:ext cx="2103120" cy="228600"/>
          </a:xfrm>
        </p:spPr>
        <p:txBody>
          <a:bodyPr>
            <a:noAutofit/>
          </a:bodyPr>
          <a:lstStyle>
            <a:lvl1pPr marL="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2pPr>
            <a:lvl3pPr marL="9144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3pPr>
            <a:lvl4pPr marL="13716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4pPr>
            <a:lvl5pPr marL="18288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5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42" name="Picture Placeholder 41">
            <a:extLst>
              <a:ext uri="{FF2B5EF4-FFF2-40B4-BE49-F238E27FC236}">
                <a16:creationId xmlns:a16="http://schemas.microsoft.com/office/drawing/2014/main" id="{4BE5C88B-BE08-4186-BF4E-95E5811D1874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6421120" y="2047875"/>
            <a:ext cx="2103120" cy="1371600"/>
          </a:xfrm>
          <a:custGeom>
            <a:avLst/>
            <a:gdLst>
              <a:gd name="connsiteX0" fmla="*/ 0 w 2103120"/>
              <a:gd name="connsiteY0" fmla="*/ 0 h 1371600"/>
              <a:gd name="connsiteX1" fmla="*/ 2103120 w 2103120"/>
              <a:gd name="connsiteY1" fmla="*/ 0 h 1371600"/>
              <a:gd name="connsiteX2" fmla="*/ 2103120 w 2103120"/>
              <a:gd name="connsiteY2" fmla="*/ 1371600 h 1371600"/>
              <a:gd name="connsiteX3" fmla="*/ 2100867 w 2103120"/>
              <a:gd name="connsiteY3" fmla="*/ 1371600 h 1371600"/>
              <a:gd name="connsiteX4" fmla="*/ 2100867 w 2103120"/>
              <a:gd name="connsiteY4" fmla="*/ 1266213 h 1371600"/>
              <a:gd name="connsiteX5" fmla="*/ 0 w 2103120"/>
              <a:gd name="connsiteY5" fmla="*/ 1266213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103120" h="1371600">
                <a:moveTo>
                  <a:pt x="0" y="0"/>
                </a:moveTo>
                <a:lnTo>
                  <a:pt x="2103120" y="0"/>
                </a:lnTo>
                <a:lnTo>
                  <a:pt x="2103120" y="1371600"/>
                </a:lnTo>
                <a:lnTo>
                  <a:pt x="2100867" y="1371600"/>
                </a:lnTo>
                <a:lnTo>
                  <a:pt x="2100867" y="1266213"/>
                </a:lnTo>
                <a:lnTo>
                  <a:pt x="0" y="1266213"/>
                </a:ln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noAutofit/>
          </a:bodyPr>
          <a:lstStyle>
            <a:lvl1pPr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8">
            <a:extLst>
              <a:ext uri="{FF2B5EF4-FFF2-40B4-BE49-F238E27FC236}">
                <a16:creationId xmlns:a16="http://schemas.microsoft.com/office/drawing/2014/main" id="{AB0DA7E8-8D66-4F86-86F2-604044642B80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419088" y="3524652"/>
            <a:ext cx="2103120" cy="228600"/>
          </a:xfrm>
        </p:spPr>
        <p:txBody>
          <a:bodyPr>
            <a:no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3DC8F7DC-7D79-452D-89D4-DC0155C96864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419088" y="3774234"/>
            <a:ext cx="2103120" cy="228600"/>
          </a:xfrm>
        </p:spPr>
        <p:txBody>
          <a:bodyPr>
            <a:noAutofit/>
          </a:bodyPr>
          <a:lstStyle>
            <a:lvl1pPr marL="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2pPr>
            <a:lvl3pPr marL="9144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3pPr>
            <a:lvl4pPr marL="13716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4pPr>
            <a:lvl5pPr marL="18288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5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41" name="Picture Placeholder 40">
            <a:extLst>
              <a:ext uri="{FF2B5EF4-FFF2-40B4-BE49-F238E27FC236}">
                <a16:creationId xmlns:a16="http://schemas.microsoft.com/office/drawing/2014/main" id="{CF3E2C3A-A072-436A-8C0E-682F06540C4F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9174480" y="2047875"/>
            <a:ext cx="2103120" cy="1371600"/>
          </a:xfrm>
          <a:custGeom>
            <a:avLst/>
            <a:gdLst>
              <a:gd name="connsiteX0" fmla="*/ 0 w 2103120"/>
              <a:gd name="connsiteY0" fmla="*/ 0 h 1371600"/>
              <a:gd name="connsiteX1" fmla="*/ 2103120 w 2103120"/>
              <a:gd name="connsiteY1" fmla="*/ 0 h 1371600"/>
              <a:gd name="connsiteX2" fmla="*/ 2103120 w 2103120"/>
              <a:gd name="connsiteY2" fmla="*/ 1371600 h 1371600"/>
              <a:gd name="connsiteX3" fmla="*/ 2101667 w 2103120"/>
              <a:gd name="connsiteY3" fmla="*/ 1371600 h 1371600"/>
              <a:gd name="connsiteX4" fmla="*/ 2101667 w 2103120"/>
              <a:gd name="connsiteY4" fmla="*/ 1266213 h 1371600"/>
              <a:gd name="connsiteX5" fmla="*/ 0 w 2103120"/>
              <a:gd name="connsiteY5" fmla="*/ 1266213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103120" h="1371600">
                <a:moveTo>
                  <a:pt x="0" y="0"/>
                </a:moveTo>
                <a:lnTo>
                  <a:pt x="2103120" y="0"/>
                </a:lnTo>
                <a:lnTo>
                  <a:pt x="2103120" y="1371600"/>
                </a:lnTo>
                <a:lnTo>
                  <a:pt x="2101667" y="1371600"/>
                </a:lnTo>
                <a:lnTo>
                  <a:pt x="2101667" y="1266213"/>
                </a:lnTo>
                <a:lnTo>
                  <a:pt x="0" y="1266213"/>
                </a:ln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noAutofit/>
          </a:bodyPr>
          <a:lstStyle>
            <a:lvl1pPr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9" name="Text Placeholder 8">
            <a:extLst>
              <a:ext uri="{FF2B5EF4-FFF2-40B4-BE49-F238E27FC236}">
                <a16:creationId xmlns:a16="http://schemas.microsoft.com/office/drawing/2014/main" id="{0810DF3C-ABDE-477A-AAF0-72B27ED17495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9171432" y="3524652"/>
            <a:ext cx="2103120" cy="228600"/>
          </a:xfrm>
        </p:spPr>
        <p:txBody>
          <a:bodyPr>
            <a:no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20" name="Text Placeholder 10">
            <a:extLst>
              <a:ext uri="{FF2B5EF4-FFF2-40B4-BE49-F238E27FC236}">
                <a16:creationId xmlns:a16="http://schemas.microsoft.com/office/drawing/2014/main" id="{EBB0D63B-5F58-422A-A566-A7DE54E85F3B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9171432" y="3774234"/>
            <a:ext cx="2103120" cy="228600"/>
          </a:xfrm>
        </p:spPr>
        <p:txBody>
          <a:bodyPr>
            <a:noAutofit/>
          </a:bodyPr>
          <a:lstStyle>
            <a:lvl1pPr marL="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2pPr>
            <a:lvl3pPr marL="9144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3pPr>
            <a:lvl4pPr marL="13716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4pPr>
            <a:lvl5pPr marL="18288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5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45" name="Picture Placeholder 44">
            <a:extLst>
              <a:ext uri="{FF2B5EF4-FFF2-40B4-BE49-F238E27FC236}">
                <a16:creationId xmlns:a16="http://schemas.microsoft.com/office/drawing/2014/main" id="{20DAF781-CA6C-43D3-B553-E58DBF509A4A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917448" y="4261336"/>
            <a:ext cx="2103120" cy="1371600"/>
          </a:xfrm>
          <a:custGeom>
            <a:avLst/>
            <a:gdLst>
              <a:gd name="connsiteX0" fmla="*/ 0 w 2103120"/>
              <a:gd name="connsiteY0" fmla="*/ 0 h 1371600"/>
              <a:gd name="connsiteX1" fmla="*/ 2103120 w 2103120"/>
              <a:gd name="connsiteY1" fmla="*/ 0 h 1371600"/>
              <a:gd name="connsiteX2" fmla="*/ 2103120 w 2103120"/>
              <a:gd name="connsiteY2" fmla="*/ 1276026 h 1371600"/>
              <a:gd name="connsiteX3" fmla="*/ 624 w 2103120"/>
              <a:gd name="connsiteY3" fmla="*/ 1276026 h 1371600"/>
              <a:gd name="connsiteX4" fmla="*/ 624 w 2103120"/>
              <a:gd name="connsiteY4" fmla="*/ 1371600 h 1371600"/>
              <a:gd name="connsiteX5" fmla="*/ 0 w 2103120"/>
              <a:gd name="connsiteY5" fmla="*/ 137160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103120" h="1371600">
                <a:moveTo>
                  <a:pt x="0" y="0"/>
                </a:moveTo>
                <a:lnTo>
                  <a:pt x="2103120" y="0"/>
                </a:lnTo>
                <a:lnTo>
                  <a:pt x="2103120" y="1276026"/>
                </a:lnTo>
                <a:lnTo>
                  <a:pt x="624" y="1276026"/>
                </a:lnTo>
                <a:lnTo>
                  <a:pt x="624" y="1371600"/>
                </a:lnTo>
                <a:lnTo>
                  <a:pt x="0" y="1371600"/>
                </a:ln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noAutofit/>
          </a:bodyPr>
          <a:lstStyle>
            <a:lvl1pPr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8">
            <a:extLst>
              <a:ext uri="{FF2B5EF4-FFF2-40B4-BE49-F238E27FC236}">
                <a16:creationId xmlns:a16="http://schemas.microsoft.com/office/drawing/2014/main" id="{E502DEDD-A955-4A8D-9A05-828A01CE551D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914400" y="5738113"/>
            <a:ext cx="2103120" cy="228600"/>
          </a:xfrm>
        </p:spPr>
        <p:txBody>
          <a:bodyPr>
            <a:no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23" name="Text Placeholder 10">
            <a:extLst>
              <a:ext uri="{FF2B5EF4-FFF2-40B4-BE49-F238E27FC236}">
                <a16:creationId xmlns:a16="http://schemas.microsoft.com/office/drawing/2014/main" id="{E76CEA8C-8899-44E0-9F47-106A711A4CC1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914400" y="6001343"/>
            <a:ext cx="2103120" cy="228600"/>
          </a:xfrm>
        </p:spPr>
        <p:txBody>
          <a:bodyPr>
            <a:noAutofit/>
          </a:bodyPr>
          <a:lstStyle>
            <a:lvl1pPr marL="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2pPr>
            <a:lvl3pPr marL="9144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3pPr>
            <a:lvl4pPr marL="13716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4pPr>
            <a:lvl5pPr marL="18288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5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46" name="Picture Placeholder 45">
            <a:extLst>
              <a:ext uri="{FF2B5EF4-FFF2-40B4-BE49-F238E27FC236}">
                <a16:creationId xmlns:a16="http://schemas.microsoft.com/office/drawing/2014/main" id="{4DE21878-7282-49DF-A1B3-B38F5A85F71A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3670808" y="4261336"/>
            <a:ext cx="2103120" cy="1371600"/>
          </a:xfrm>
          <a:custGeom>
            <a:avLst/>
            <a:gdLst>
              <a:gd name="connsiteX0" fmla="*/ 0 w 2103120"/>
              <a:gd name="connsiteY0" fmla="*/ 0 h 1371600"/>
              <a:gd name="connsiteX1" fmla="*/ 2103120 w 2103120"/>
              <a:gd name="connsiteY1" fmla="*/ 0 h 1371600"/>
              <a:gd name="connsiteX2" fmla="*/ 2103120 w 2103120"/>
              <a:gd name="connsiteY2" fmla="*/ 1371600 h 1371600"/>
              <a:gd name="connsiteX3" fmla="*/ 2102728 w 2103120"/>
              <a:gd name="connsiteY3" fmla="*/ 1371600 h 1371600"/>
              <a:gd name="connsiteX4" fmla="*/ 2102728 w 2103120"/>
              <a:gd name="connsiteY4" fmla="*/ 1277995 h 1371600"/>
              <a:gd name="connsiteX5" fmla="*/ 0 w 2103120"/>
              <a:gd name="connsiteY5" fmla="*/ 1277995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103120" h="1371600">
                <a:moveTo>
                  <a:pt x="0" y="0"/>
                </a:moveTo>
                <a:lnTo>
                  <a:pt x="2103120" y="0"/>
                </a:lnTo>
                <a:lnTo>
                  <a:pt x="2103120" y="1371600"/>
                </a:lnTo>
                <a:lnTo>
                  <a:pt x="2102728" y="1371600"/>
                </a:lnTo>
                <a:lnTo>
                  <a:pt x="2102728" y="1277995"/>
                </a:lnTo>
                <a:lnTo>
                  <a:pt x="0" y="1277995"/>
                </a:ln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noAutofit/>
          </a:bodyPr>
          <a:lstStyle>
            <a:lvl1pPr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5" name="Text Placeholder 8">
            <a:extLst>
              <a:ext uri="{FF2B5EF4-FFF2-40B4-BE49-F238E27FC236}">
                <a16:creationId xmlns:a16="http://schemas.microsoft.com/office/drawing/2014/main" id="{3179BABC-F01C-4C09-BE82-C1C218CA476F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3669792" y="5738113"/>
            <a:ext cx="2103120" cy="228600"/>
          </a:xfrm>
        </p:spPr>
        <p:txBody>
          <a:bodyPr>
            <a:no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26" name="Text Placeholder 10">
            <a:extLst>
              <a:ext uri="{FF2B5EF4-FFF2-40B4-BE49-F238E27FC236}">
                <a16:creationId xmlns:a16="http://schemas.microsoft.com/office/drawing/2014/main" id="{7B1CE826-A5B2-4507-ADB0-BD2BFE4B8BB9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3669792" y="6001343"/>
            <a:ext cx="2103120" cy="228600"/>
          </a:xfrm>
        </p:spPr>
        <p:txBody>
          <a:bodyPr>
            <a:noAutofit/>
          </a:bodyPr>
          <a:lstStyle>
            <a:lvl1pPr marL="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2pPr>
            <a:lvl3pPr marL="9144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3pPr>
            <a:lvl4pPr marL="13716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4pPr>
            <a:lvl5pPr marL="18288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5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47" name="Picture Placeholder 46">
            <a:extLst>
              <a:ext uri="{FF2B5EF4-FFF2-40B4-BE49-F238E27FC236}">
                <a16:creationId xmlns:a16="http://schemas.microsoft.com/office/drawing/2014/main" id="{09624F3D-E589-4C68-B98A-566CCAAA98D1}"/>
              </a:ext>
            </a:extLst>
          </p:cNvPr>
          <p:cNvSpPr>
            <a:spLocks noGrp="1"/>
          </p:cNvSpPr>
          <p:nvPr>
            <p:ph type="pic" sz="quarter" idx="31"/>
          </p:nvPr>
        </p:nvSpPr>
        <p:spPr>
          <a:xfrm>
            <a:off x="6424168" y="4261336"/>
            <a:ext cx="2103120" cy="1371600"/>
          </a:xfrm>
          <a:custGeom>
            <a:avLst/>
            <a:gdLst>
              <a:gd name="connsiteX0" fmla="*/ 0 w 2103120"/>
              <a:gd name="connsiteY0" fmla="*/ 0 h 1371600"/>
              <a:gd name="connsiteX1" fmla="*/ 2103120 w 2103120"/>
              <a:gd name="connsiteY1" fmla="*/ 0 h 1371600"/>
              <a:gd name="connsiteX2" fmla="*/ 2103120 w 2103120"/>
              <a:gd name="connsiteY2" fmla="*/ 1371600 h 1371600"/>
              <a:gd name="connsiteX3" fmla="*/ 2098017 w 2103120"/>
              <a:gd name="connsiteY3" fmla="*/ 1371600 h 1371600"/>
              <a:gd name="connsiteX4" fmla="*/ 2098017 w 2103120"/>
              <a:gd name="connsiteY4" fmla="*/ 1277995 h 1371600"/>
              <a:gd name="connsiteX5" fmla="*/ 0 w 2103120"/>
              <a:gd name="connsiteY5" fmla="*/ 1277995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103120" h="1371600">
                <a:moveTo>
                  <a:pt x="0" y="0"/>
                </a:moveTo>
                <a:lnTo>
                  <a:pt x="2103120" y="0"/>
                </a:lnTo>
                <a:lnTo>
                  <a:pt x="2103120" y="1371600"/>
                </a:lnTo>
                <a:lnTo>
                  <a:pt x="2098017" y="1371600"/>
                </a:lnTo>
                <a:lnTo>
                  <a:pt x="2098017" y="1277995"/>
                </a:lnTo>
                <a:lnTo>
                  <a:pt x="0" y="1277995"/>
                </a:ln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noAutofit/>
          </a:bodyPr>
          <a:lstStyle>
            <a:lvl1pPr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8" name="Text Placeholder 8">
            <a:extLst>
              <a:ext uri="{FF2B5EF4-FFF2-40B4-BE49-F238E27FC236}">
                <a16:creationId xmlns:a16="http://schemas.microsoft.com/office/drawing/2014/main" id="{6F19331A-27CF-4270-B991-C2E97C6E6CA3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6422136" y="5738113"/>
            <a:ext cx="2103120" cy="228600"/>
          </a:xfrm>
        </p:spPr>
        <p:txBody>
          <a:bodyPr>
            <a:no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29" name="Text Placeholder 10">
            <a:extLst>
              <a:ext uri="{FF2B5EF4-FFF2-40B4-BE49-F238E27FC236}">
                <a16:creationId xmlns:a16="http://schemas.microsoft.com/office/drawing/2014/main" id="{C123301D-8AA0-4C65-B928-3902E4793B59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6422136" y="6001343"/>
            <a:ext cx="2103120" cy="228600"/>
          </a:xfrm>
        </p:spPr>
        <p:txBody>
          <a:bodyPr>
            <a:noAutofit/>
          </a:bodyPr>
          <a:lstStyle>
            <a:lvl1pPr marL="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2pPr>
            <a:lvl3pPr marL="9144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3pPr>
            <a:lvl4pPr marL="13716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4pPr>
            <a:lvl5pPr marL="18288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5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48" name="Picture Placeholder 47">
            <a:extLst>
              <a:ext uri="{FF2B5EF4-FFF2-40B4-BE49-F238E27FC236}">
                <a16:creationId xmlns:a16="http://schemas.microsoft.com/office/drawing/2014/main" id="{09B16E22-2B7C-413C-9283-51DBE7DF0F62}"/>
              </a:ext>
            </a:extLst>
          </p:cNvPr>
          <p:cNvSpPr>
            <a:spLocks noGrp="1"/>
          </p:cNvSpPr>
          <p:nvPr>
            <p:ph type="pic" sz="quarter" idx="34"/>
          </p:nvPr>
        </p:nvSpPr>
        <p:spPr>
          <a:xfrm>
            <a:off x="9177528" y="4261336"/>
            <a:ext cx="2103120" cy="1371600"/>
          </a:xfrm>
          <a:custGeom>
            <a:avLst/>
            <a:gdLst>
              <a:gd name="connsiteX0" fmla="*/ 0 w 2103120"/>
              <a:gd name="connsiteY0" fmla="*/ 0 h 1371600"/>
              <a:gd name="connsiteX1" fmla="*/ 2103120 w 2103120"/>
              <a:gd name="connsiteY1" fmla="*/ 0 h 1371600"/>
              <a:gd name="connsiteX2" fmla="*/ 2103120 w 2103120"/>
              <a:gd name="connsiteY2" fmla="*/ 1371600 h 1371600"/>
              <a:gd name="connsiteX3" fmla="*/ 2097024 w 2103120"/>
              <a:gd name="connsiteY3" fmla="*/ 1371600 h 1371600"/>
              <a:gd name="connsiteX4" fmla="*/ 2097024 w 2103120"/>
              <a:gd name="connsiteY4" fmla="*/ 1277995 h 1371600"/>
              <a:gd name="connsiteX5" fmla="*/ 0 w 2103120"/>
              <a:gd name="connsiteY5" fmla="*/ 1277995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103120" h="1371600">
                <a:moveTo>
                  <a:pt x="0" y="0"/>
                </a:moveTo>
                <a:lnTo>
                  <a:pt x="2103120" y="0"/>
                </a:lnTo>
                <a:lnTo>
                  <a:pt x="2103120" y="1371600"/>
                </a:lnTo>
                <a:lnTo>
                  <a:pt x="2097024" y="1371600"/>
                </a:lnTo>
                <a:lnTo>
                  <a:pt x="2097024" y="1277995"/>
                </a:lnTo>
                <a:lnTo>
                  <a:pt x="0" y="1277995"/>
                </a:ln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noAutofit/>
          </a:bodyPr>
          <a:lstStyle>
            <a:lvl1pPr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1" name="Text Placeholder 8">
            <a:extLst>
              <a:ext uri="{FF2B5EF4-FFF2-40B4-BE49-F238E27FC236}">
                <a16:creationId xmlns:a16="http://schemas.microsoft.com/office/drawing/2014/main" id="{9E095B1F-8D49-4766-951D-A60C5BA5DB41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9174480" y="5738113"/>
            <a:ext cx="2103120" cy="228600"/>
          </a:xfrm>
        </p:spPr>
        <p:txBody>
          <a:bodyPr>
            <a:no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32" name="Text Placeholder 10">
            <a:extLst>
              <a:ext uri="{FF2B5EF4-FFF2-40B4-BE49-F238E27FC236}">
                <a16:creationId xmlns:a16="http://schemas.microsoft.com/office/drawing/2014/main" id="{A3C30BF1-DCAF-4FF7-AE62-42A77BBB551F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9174480" y="6001343"/>
            <a:ext cx="2103120" cy="228600"/>
          </a:xfrm>
        </p:spPr>
        <p:txBody>
          <a:bodyPr>
            <a:noAutofit/>
          </a:bodyPr>
          <a:lstStyle>
            <a:lvl1pPr marL="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2pPr>
            <a:lvl3pPr marL="9144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3pPr>
            <a:lvl4pPr marL="13716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4pPr>
            <a:lvl5pPr marL="18288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5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554DA5CF-5D2A-43B4-85A8-340C8F7BBA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14542" y="3312119"/>
            <a:ext cx="2103120" cy="10972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26B1FEE3-D401-47CB-80E6-52D6DF510D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667323" y="3314088"/>
            <a:ext cx="2103120" cy="10972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98D86A78-C607-45C6-8641-1AF4A5F073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418867" y="3314088"/>
            <a:ext cx="2103120" cy="10972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B84BFDA8-0351-4C99-8911-2034DAE3D7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173027" y="3314088"/>
            <a:ext cx="2103120" cy="10972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1896FDB4-943E-4915-BFB5-FBF28C1F0D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18072" y="5537362"/>
            <a:ext cx="2103120" cy="10972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8DE6F848-8616-4A39-B962-93F75C4718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670416" y="5539331"/>
            <a:ext cx="2103120" cy="10972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506A04BD-9213-47EF-B5B0-2684E430D1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419065" y="5539331"/>
            <a:ext cx="2103120" cy="10972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7869DE2A-F897-46B0-B840-A25978924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171432" y="5539331"/>
            <a:ext cx="2103120" cy="10972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242196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und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41247" y="365760"/>
            <a:ext cx="10515600" cy="1325563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 dirty="0"/>
              <a:t>7/14/20XX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 dirty="0"/>
              <a:t>Pitch deck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9DD0C4E2-C56D-415A-A93E-7E5A3DD9BBEA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914400" y="4333934"/>
            <a:ext cx="2286000" cy="548640"/>
          </a:xfrm>
        </p:spPr>
        <p:txBody>
          <a:bodyPr>
            <a:noAutofit/>
          </a:bodyPr>
          <a:lstStyle>
            <a:lvl1pPr marL="0" indent="0" algn="ctr">
              <a:buNone/>
              <a:defRPr sz="1800">
                <a:solidFill>
                  <a:schemeClr val="accent1"/>
                </a:solidFill>
                <a:latin typeface="+mj-lt"/>
              </a:defRPr>
            </a:lvl1pPr>
            <a:lvl2pPr marL="457200" indent="0">
              <a:buNone/>
              <a:defRPr sz="1800">
                <a:latin typeface="+mj-lt"/>
              </a:defRPr>
            </a:lvl2pPr>
            <a:lvl3pPr marL="914400" indent="0">
              <a:buNone/>
              <a:defRPr sz="1800">
                <a:latin typeface="+mj-lt"/>
              </a:defRPr>
            </a:lvl3pPr>
            <a:lvl4pPr marL="1371600" indent="0">
              <a:buNone/>
              <a:defRPr sz="1800">
                <a:latin typeface="+mj-lt"/>
              </a:defRPr>
            </a:lvl4pPr>
            <a:lvl5pPr marL="1828800" indent="0">
              <a:buNone/>
              <a:defRPr sz="1800">
                <a:latin typeface="+mj-lt"/>
              </a:defRPr>
            </a:lvl5pPr>
          </a:lstStyle>
          <a:p>
            <a:pPr lvl="0"/>
            <a:r>
              <a:rPr lang="en-US" dirty="0"/>
              <a:t>CLICK TO EDIT SUBTITLE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63466F58-8094-496E-8FA6-A2A07D706ECA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914400" y="5235467"/>
            <a:ext cx="2286000" cy="731520"/>
          </a:xfrm>
        </p:spPr>
        <p:txBody>
          <a:bodyPr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7ECF580-8E4E-43A8-957B-F86F1C61ADA4}"/>
              </a:ext>
            </a:extLst>
          </p:cNvPr>
          <p:cNvSpPr>
            <a:spLocks noGrp="1"/>
          </p:cNvSpPr>
          <p:nvPr>
            <p:ph sz="quarter" idx="22" hasCustomPrompt="1"/>
          </p:nvPr>
        </p:nvSpPr>
        <p:spPr>
          <a:xfrm>
            <a:off x="914400" y="2004810"/>
            <a:ext cx="2286000" cy="21717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20" name="Text Placeholder 10">
            <a:extLst>
              <a:ext uri="{FF2B5EF4-FFF2-40B4-BE49-F238E27FC236}">
                <a16:creationId xmlns:a16="http://schemas.microsoft.com/office/drawing/2014/main" id="{58B05749-818D-4447-958A-FEF293220AE8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3602736" y="4333934"/>
            <a:ext cx="2286000" cy="548640"/>
          </a:xfrm>
        </p:spPr>
        <p:txBody>
          <a:bodyPr>
            <a:noAutofit/>
          </a:bodyPr>
          <a:lstStyle>
            <a:lvl1pPr marL="0" indent="0" algn="ctr">
              <a:buNone/>
              <a:defRPr sz="1800">
                <a:solidFill>
                  <a:schemeClr val="accent1"/>
                </a:solidFill>
                <a:latin typeface="+mj-lt"/>
              </a:defRPr>
            </a:lvl1pPr>
            <a:lvl2pPr marL="457200" indent="0">
              <a:buNone/>
              <a:defRPr sz="1800">
                <a:latin typeface="+mj-lt"/>
              </a:defRPr>
            </a:lvl2pPr>
            <a:lvl3pPr marL="914400" indent="0">
              <a:buNone/>
              <a:defRPr sz="1800">
                <a:latin typeface="+mj-lt"/>
              </a:defRPr>
            </a:lvl3pPr>
            <a:lvl4pPr marL="1371600" indent="0">
              <a:buNone/>
              <a:defRPr sz="1800">
                <a:latin typeface="+mj-lt"/>
              </a:defRPr>
            </a:lvl4pPr>
            <a:lvl5pPr marL="1828800" indent="0">
              <a:buNone/>
              <a:defRPr sz="1800">
                <a:latin typeface="+mj-lt"/>
              </a:defRPr>
            </a:lvl5pPr>
          </a:lstStyle>
          <a:p>
            <a:pPr lvl="0"/>
            <a:r>
              <a:rPr lang="en-US" dirty="0"/>
              <a:t>CLICK TO EDIT SUBTITLE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7F20B9D5-25D9-47F8-A972-A75CCB164FD5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3602736" y="5235467"/>
            <a:ext cx="2286000" cy="731520"/>
          </a:xfrm>
        </p:spPr>
        <p:txBody>
          <a:bodyPr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22" name="Content Placeholder 6">
            <a:extLst>
              <a:ext uri="{FF2B5EF4-FFF2-40B4-BE49-F238E27FC236}">
                <a16:creationId xmlns:a16="http://schemas.microsoft.com/office/drawing/2014/main" id="{41B075AD-BF48-4749-9202-8150B2107377}"/>
              </a:ext>
            </a:extLst>
          </p:cNvPr>
          <p:cNvSpPr>
            <a:spLocks noGrp="1"/>
          </p:cNvSpPr>
          <p:nvPr>
            <p:ph sz="quarter" idx="25" hasCustomPrompt="1"/>
          </p:nvPr>
        </p:nvSpPr>
        <p:spPr>
          <a:xfrm>
            <a:off x="3603626" y="2004810"/>
            <a:ext cx="2286000" cy="21717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23" name="Text Placeholder 10">
            <a:extLst>
              <a:ext uri="{FF2B5EF4-FFF2-40B4-BE49-F238E27FC236}">
                <a16:creationId xmlns:a16="http://schemas.microsoft.com/office/drawing/2014/main" id="{95B953E6-3C98-4798-A4E9-1B1440A15A51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8982077" y="4333934"/>
            <a:ext cx="2286000" cy="548640"/>
          </a:xfrm>
        </p:spPr>
        <p:txBody>
          <a:bodyPr>
            <a:noAutofit/>
          </a:bodyPr>
          <a:lstStyle>
            <a:lvl1pPr marL="0" indent="0" algn="ctr">
              <a:buNone/>
              <a:defRPr sz="1800">
                <a:solidFill>
                  <a:schemeClr val="accent1"/>
                </a:solidFill>
                <a:latin typeface="+mj-lt"/>
              </a:defRPr>
            </a:lvl1pPr>
            <a:lvl2pPr marL="457200" indent="0">
              <a:buNone/>
              <a:defRPr sz="1800">
                <a:latin typeface="+mj-lt"/>
              </a:defRPr>
            </a:lvl2pPr>
            <a:lvl3pPr marL="914400" indent="0">
              <a:buNone/>
              <a:defRPr sz="1800">
                <a:latin typeface="+mj-lt"/>
              </a:defRPr>
            </a:lvl3pPr>
            <a:lvl4pPr marL="1371600" indent="0">
              <a:buNone/>
              <a:defRPr sz="1800">
                <a:latin typeface="+mj-lt"/>
              </a:defRPr>
            </a:lvl4pPr>
            <a:lvl5pPr marL="1828800" indent="0">
              <a:buNone/>
              <a:defRPr sz="1800">
                <a:latin typeface="+mj-lt"/>
              </a:defRPr>
            </a:lvl5pPr>
          </a:lstStyle>
          <a:p>
            <a:pPr lvl="0"/>
            <a:r>
              <a:rPr lang="en-US" dirty="0"/>
              <a:t>CLICK TO EDIT SUBTITLE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65B3E813-F032-4E15-B3D8-B0B967E18400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8982077" y="5235467"/>
            <a:ext cx="2286000" cy="731520"/>
          </a:xfrm>
        </p:spPr>
        <p:txBody>
          <a:bodyPr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25" name="Content Placeholder 6">
            <a:extLst>
              <a:ext uri="{FF2B5EF4-FFF2-40B4-BE49-F238E27FC236}">
                <a16:creationId xmlns:a16="http://schemas.microsoft.com/office/drawing/2014/main" id="{3A1AE7A9-C278-4553-BA87-9A37448FE965}"/>
              </a:ext>
            </a:extLst>
          </p:cNvPr>
          <p:cNvSpPr>
            <a:spLocks noGrp="1"/>
          </p:cNvSpPr>
          <p:nvPr>
            <p:ph sz="quarter" idx="28" hasCustomPrompt="1"/>
          </p:nvPr>
        </p:nvSpPr>
        <p:spPr>
          <a:xfrm>
            <a:off x="8982077" y="2004810"/>
            <a:ext cx="2286000" cy="21717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26" name="Text Placeholder 10">
            <a:extLst>
              <a:ext uri="{FF2B5EF4-FFF2-40B4-BE49-F238E27FC236}">
                <a16:creationId xmlns:a16="http://schemas.microsoft.com/office/drawing/2014/main" id="{1408D2FA-A2B1-4447-8C50-0F16D70CE9D2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6291072" y="4333934"/>
            <a:ext cx="2286000" cy="548640"/>
          </a:xfrm>
        </p:spPr>
        <p:txBody>
          <a:bodyPr>
            <a:noAutofit/>
          </a:bodyPr>
          <a:lstStyle>
            <a:lvl1pPr marL="0" indent="0" algn="ctr">
              <a:buNone/>
              <a:defRPr sz="1800">
                <a:solidFill>
                  <a:schemeClr val="accent1"/>
                </a:solidFill>
                <a:latin typeface="+mj-lt"/>
              </a:defRPr>
            </a:lvl1pPr>
            <a:lvl2pPr marL="457200" indent="0">
              <a:buNone/>
              <a:defRPr sz="1800">
                <a:latin typeface="+mj-lt"/>
              </a:defRPr>
            </a:lvl2pPr>
            <a:lvl3pPr marL="914400" indent="0">
              <a:buNone/>
              <a:defRPr sz="1800">
                <a:latin typeface="+mj-lt"/>
              </a:defRPr>
            </a:lvl3pPr>
            <a:lvl4pPr marL="1371600" indent="0">
              <a:buNone/>
              <a:defRPr sz="1800">
                <a:latin typeface="+mj-lt"/>
              </a:defRPr>
            </a:lvl4pPr>
            <a:lvl5pPr marL="1828800" indent="0">
              <a:buNone/>
              <a:defRPr sz="1800">
                <a:latin typeface="+mj-lt"/>
              </a:defRPr>
            </a:lvl5pPr>
          </a:lstStyle>
          <a:p>
            <a:pPr lvl="0"/>
            <a:r>
              <a:rPr lang="en-US" dirty="0"/>
              <a:t>CLICK TO EDIT SUBTITLE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68834F1C-0151-4D96-9804-08CAEEDB3495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6291072" y="5235467"/>
            <a:ext cx="2286000" cy="731520"/>
          </a:xfrm>
        </p:spPr>
        <p:txBody>
          <a:bodyPr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28" name="Content Placeholder 6">
            <a:extLst>
              <a:ext uri="{FF2B5EF4-FFF2-40B4-BE49-F238E27FC236}">
                <a16:creationId xmlns:a16="http://schemas.microsoft.com/office/drawing/2014/main" id="{DB26BE5E-69FC-43BF-BD74-25B62546B252}"/>
              </a:ext>
            </a:extLst>
          </p:cNvPr>
          <p:cNvSpPr>
            <a:spLocks noGrp="1"/>
          </p:cNvSpPr>
          <p:nvPr>
            <p:ph sz="quarter" idx="31" hasCustomPrompt="1"/>
          </p:nvPr>
        </p:nvSpPr>
        <p:spPr>
          <a:xfrm>
            <a:off x="6292852" y="2004810"/>
            <a:ext cx="2286000" cy="21717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E9D71C6C-8090-42D9-AA7D-9D858A089829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914400" y="4912335"/>
            <a:ext cx="2286000" cy="274320"/>
          </a:xfrm>
        </p:spPr>
        <p:txBody>
          <a:bodyPr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ADBCB0A2-01FA-4A56-9187-2141478D277E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3602736" y="4912335"/>
            <a:ext cx="2286000" cy="274320"/>
          </a:xfrm>
        </p:spPr>
        <p:txBody>
          <a:bodyPr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31" name="Text Placeholder 12">
            <a:extLst>
              <a:ext uri="{FF2B5EF4-FFF2-40B4-BE49-F238E27FC236}">
                <a16:creationId xmlns:a16="http://schemas.microsoft.com/office/drawing/2014/main" id="{A8DA037D-3115-4D06-B62B-8B2361C1B73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8982077" y="4912335"/>
            <a:ext cx="2286000" cy="274320"/>
          </a:xfrm>
        </p:spPr>
        <p:txBody>
          <a:bodyPr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32" name="Text Placeholder 12">
            <a:extLst>
              <a:ext uri="{FF2B5EF4-FFF2-40B4-BE49-F238E27FC236}">
                <a16:creationId xmlns:a16="http://schemas.microsoft.com/office/drawing/2014/main" id="{2CE21E27-DF2A-4809-8004-DBD3CB8C9D75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6291072" y="4912335"/>
            <a:ext cx="2286000" cy="274320"/>
          </a:xfrm>
        </p:spPr>
        <p:txBody>
          <a:bodyPr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</p:spTree>
    <p:extLst>
      <p:ext uri="{BB962C8B-B14F-4D97-AF65-F5344CB8AC3E}">
        <p14:creationId xmlns:p14="http://schemas.microsoft.com/office/powerpoint/2010/main" val="162866831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912" userDrawn="1">
          <p15:clr>
            <a:srgbClr val="FBAE40"/>
          </p15:clr>
        </p15:guide>
      </p15:sldGuideLst>
    </p:ext>
  </p:extLs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0F1B0119-8B53-4329-89FD-7688250A12F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58724" y="481369"/>
            <a:ext cx="11274552" cy="2743200"/>
          </a:xfrm>
          <a:custGeom>
            <a:avLst/>
            <a:gdLst>
              <a:gd name="connsiteX0" fmla="*/ 0 w 11274552"/>
              <a:gd name="connsiteY0" fmla="*/ 0 h 2743200"/>
              <a:gd name="connsiteX1" fmla="*/ 11274552 w 11274552"/>
              <a:gd name="connsiteY1" fmla="*/ 0 h 2743200"/>
              <a:gd name="connsiteX2" fmla="*/ 11274552 w 11274552"/>
              <a:gd name="connsiteY2" fmla="*/ 2743200 h 2743200"/>
              <a:gd name="connsiteX3" fmla="*/ 5730217 w 11274552"/>
              <a:gd name="connsiteY3" fmla="*/ 2743200 h 2743200"/>
              <a:gd name="connsiteX4" fmla="*/ 5730217 w 11274552"/>
              <a:gd name="connsiteY4" fmla="*/ 1118831 h 2743200"/>
              <a:gd name="connsiteX5" fmla="*/ 5522399 w 11274552"/>
              <a:gd name="connsiteY5" fmla="*/ 1118831 h 2743200"/>
              <a:gd name="connsiteX6" fmla="*/ 5522399 w 11274552"/>
              <a:gd name="connsiteY6" fmla="*/ 2743200 h 2743200"/>
              <a:gd name="connsiteX7" fmla="*/ 0 w 11274552"/>
              <a:gd name="connsiteY7" fmla="*/ 2743200 h 2743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274552" h="2743200">
                <a:moveTo>
                  <a:pt x="0" y="0"/>
                </a:moveTo>
                <a:lnTo>
                  <a:pt x="11274552" y="0"/>
                </a:lnTo>
                <a:lnTo>
                  <a:pt x="11274552" y="2743200"/>
                </a:lnTo>
                <a:lnTo>
                  <a:pt x="5730217" y="2743200"/>
                </a:lnTo>
                <a:lnTo>
                  <a:pt x="5730217" y="1118831"/>
                </a:lnTo>
                <a:lnTo>
                  <a:pt x="5522399" y="1118831"/>
                </a:lnTo>
                <a:lnTo>
                  <a:pt x="5522399" y="2743200"/>
                </a:lnTo>
                <a:lnTo>
                  <a:pt x="0" y="2743200"/>
                </a:ln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41248" y="3592386"/>
            <a:ext cx="4572000" cy="1325563"/>
          </a:xfrm>
        </p:spPr>
        <p:txBody>
          <a:bodyPr anchor="t" anchorCtr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 dirty="0"/>
              <a:t>7/14/20XX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 dirty="0"/>
              <a:t>Pitch deck title</a:t>
            </a:r>
          </a:p>
        </p:txBody>
      </p:sp>
      <p:sp>
        <p:nvSpPr>
          <p:cNvPr id="15" name="Text Placeholder 12">
            <a:extLst>
              <a:ext uri="{FF2B5EF4-FFF2-40B4-BE49-F238E27FC236}">
                <a16:creationId xmlns:a16="http://schemas.microsoft.com/office/drawing/2014/main" id="{FEDD6309-46B2-4D7D-A1E2-8F04609BF7B3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6489391" y="3546349"/>
            <a:ext cx="5248656" cy="1920240"/>
          </a:xfrm>
        </p:spPr>
        <p:txBody>
          <a:bodyPr>
            <a:no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5C8E637-78B0-4855-A6B1-C2DE56F364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981123" y="1600200"/>
            <a:ext cx="207818" cy="34671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Text Placeholder 12">
            <a:extLst>
              <a:ext uri="{FF2B5EF4-FFF2-40B4-BE49-F238E27FC236}">
                <a16:creationId xmlns:a16="http://schemas.microsoft.com/office/drawing/2014/main" id="{89A89CDF-EE53-4D5A-BA2F-B21F454E10AE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5239512" y="5503164"/>
            <a:ext cx="6958584" cy="1371600"/>
          </a:xfrm>
        </p:spPr>
        <p:txBody>
          <a:bodyPr vert="horz" bIns="0" anchor="t">
            <a:noAutofit/>
          </a:bodyPr>
          <a:lstStyle>
            <a:lvl1pPr marL="0" indent="0" algn="r">
              <a:lnSpc>
                <a:spcPct val="100000"/>
              </a:lnSpc>
              <a:spcBef>
                <a:spcPts val="0"/>
              </a:spcBef>
              <a:buNone/>
              <a:defRPr sz="11000" cap="all" baseline="0">
                <a:solidFill>
                  <a:schemeClr val="bg1">
                    <a:lumMod val="95000"/>
                  </a:schemeClr>
                </a:solidFill>
                <a:latin typeface="Source Sans Pro ExtraLight" panose="020B0303030403020204" pitchFamily="34" charset="0"/>
                <a:ea typeface="Source Sans Pro ExtraLight" panose="020B0303030403020204" pitchFamily="34" charset="0"/>
              </a:defRPr>
            </a:lvl1pPr>
          </a:lstStyle>
          <a:p>
            <a:pPr lvl="0"/>
            <a:r>
              <a:rPr lang="en-US" dirty="0"/>
              <a:t>Summary</a:t>
            </a:r>
          </a:p>
        </p:txBody>
      </p:sp>
    </p:spTree>
    <p:extLst>
      <p:ext uri="{BB962C8B-B14F-4D97-AF65-F5344CB8AC3E}">
        <p14:creationId xmlns:p14="http://schemas.microsoft.com/office/powerpoint/2010/main" val="426679093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912" userDrawn="1">
          <p15:clr>
            <a:srgbClr val="FBAE40"/>
          </p15:clr>
        </p15:guide>
      </p15:sldGuideLst>
    </p:ext>
  </p:extLs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4ED48F4-DBCF-44E9-BDD6-E6E63CAB7350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524" y="0"/>
            <a:ext cx="12188952" cy="6858000"/>
          </a:xfrm>
          <a:custGeom>
            <a:avLst/>
            <a:gdLst>
              <a:gd name="connsiteX0" fmla="*/ 0 w 12188952"/>
              <a:gd name="connsiteY0" fmla="*/ 0 h 6858000"/>
              <a:gd name="connsiteX1" fmla="*/ 12188952 w 12188952"/>
              <a:gd name="connsiteY1" fmla="*/ 0 h 6858000"/>
              <a:gd name="connsiteX2" fmla="*/ 12188952 w 12188952"/>
              <a:gd name="connsiteY2" fmla="*/ 3423562 h 6858000"/>
              <a:gd name="connsiteX3" fmla="*/ 7502172 w 12188952"/>
              <a:gd name="connsiteY3" fmla="*/ 3423562 h 6858000"/>
              <a:gd name="connsiteX4" fmla="*/ 7502172 w 12188952"/>
              <a:gd name="connsiteY4" fmla="*/ 3652162 h 6858000"/>
              <a:gd name="connsiteX5" fmla="*/ 12188952 w 12188952"/>
              <a:gd name="connsiteY5" fmla="*/ 3652162 h 6858000"/>
              <a:gd name="connsiteX6" fmla="*/ 12188952 w 12188952"/>
              <a:gd name="connsiteY6" fmla="*/ 6858000 h 6858000"/>
              <a:gd name="connsiteX7" fmla="*/ 0 w 12188952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88952" h="6858000">
                <a:moveTo>
                  <a:pt x="0" y="0"/>
                </a:moveTo>
                <a:lnTo>
                  <a:pt x="12188952" y="0"/>
                </a:lnTo>
                <a:lnTo>
                  <a:pt x="12188952" y="3423562"/>
                </a:lnTo>
                <a:lnTo>
                  <a:pt x="7502172" y="3423562"/>
                </a:lnTo>
                <a:lnTo>
                  <a:pt x="7502172" y="3652162"/>
                </a:lnTo>
                <a:lnTo>
                  <a:pt x="12188952" y="3652162"/>
                </a:lnTo>
                <a:lnTo>
                  <a:pt x="12188952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7/14/20XX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Pitch deck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77D5655F-601C-49CF-925B-4467144804D6}"/>
              </a:ext>
            </a:extLst>
          </p:cNvPr>
          <p:cNvSpPr>
            <a:spLocks noGrp="1"/>
          </p:cNvSpPr>
          <p:nvPr>
            <p:ph idx="14" hasCustomPrompt="1"/>
          </p:nvPr>
        </p:nvSpPr>
        <p:spPr>
          <a:xfrm>
            <a:off x="7467603" y="4681728"/>
            <a:ext cx="3838731" cy="164592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</a:defRPr>
            </a:lvl1pPr>
            <a:lvl2pPr marL="457200" indent="0">
              <a:lnSpc>
                <a:spcPct val="100000"/>
              </a:lnSpc>
              <a:buNone/>
              <a:defRPr sz="1600"/>
            </a:lvl2pPr>
            <a:lvl3pPr marL="914400" indent="0">
              <a:lnSpc>
                <a:spcPct val="100000"/>
              </a:lnSpc>
              <a:buNone/>
              <a:defRPr sz="1600"/>
            </a:lvl3pPr>
            <a:lvl4pPr marL="1371600" indent="0">
              <a:lnSpc>
                <a:spcPct val="100000"/>
              </a:lnSpc>
              <a:buNone/>
              <a:defRPr sz="1600"/>
            </a:lvl4pPr>
            <a:lvl5pPr marL="1828800" indent="0">
              <a:lnSpc>
                <a:spcPct val="100000"/>
              </a:lnSpc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3A4EE02-E082-4906-9F26-21DA131BE2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503696" y="3423562"/>
            <a:ext cx="4686780" cy="2286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49F40A-2F72-4059-80C0-FD3038B0C3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65854" y="3941064"/>
            <a:ext cx="3840480" cy="640080"/>
          </a:xfrm>
        </p:spPr>
        <p:txBody>
          <a:bodyPr anchor="t"/>
          <a:lstStyle>
            <a:lvl1pPr>
              <a:spcBef>
                <a:spcPts val="1000"/>
              </a:spcBef>
              <a:defRPr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176545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ACA106-0FC3-4FE9-9338-4AC3D15608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BF6510-D603-481E-B685-9095150A289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A743757-ABC3-44BF-87D3-5E323E9B00D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3A79566-C1F8-443D-A135-C668898477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7/14/20XX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35CF363-F733-460B-9E71-BF70442AC3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Pitch deck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B0FA47-58F4-4B95-AD52-4EFE7977AC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8949378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B4411E-20EA-4627-8A68-17038DCE18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74E5B2-1EB9-4222-8FAB-65BDC9A950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C197C18-82B5-4EB5-9010-63FFB7F531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732AD86-1F8B-4DE6-9736-793E178177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7/14/20XX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A60A3B3-8B02-4D8B-A982-7C7CA03A92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Pitch deck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89C9CBB-7187-447C-9F33-04CFDCD0B2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8881390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925D6D-4906-4DAB-B1BA-9436026FE6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9975A10-62C2-4D29-B192-A142562FE05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3B58235-2C90-48E1-8A68-7413F78398F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2FCAF9B-D406-4E4F-B804-AF188F6518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7/14/20XX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7E5FF7C-B4CA-48C1-B1A5-2AA329D343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Pitch deck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AAABB43-2086-4CDB-B2A4-E51E7D83C7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735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B4660D4-B0ED-42D9-BC6D-AF4F1F9C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4C607AE-E8B7-4C3B-A6DA-04289E2F0A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1917CC-671D-47EA-B065-51E87EC27B5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 dirty="0"/>
              <a:t>7/14/20XX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D0B54-5D87-4D1B-9C6E-5A7B87C833A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 dirty="0"/>
              <a:t>Pitch deck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CADFFD-0FF7-4DDC-8879-918576F63EA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43051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6" r:id="rId2"/>
    <p:sldLayoutId id="2147483667" r:id="rId3"/>
    <p:sldLayoutId id="2147483685" r:id="rId4"/>
    <p:sldLayoutId id="2147483650" r:id="rId5"/>
    <p:sldLayoutId id="2147483669" r:id="rId6"/>
    <p:sldLayoutId id="2147483651" r:id="rId7"/>
    <p:sldLayoutId id="2147483671" r:id="rId8"/>
    <p:sldLayoutId id="2147483683" r:id="rId9"/>
    <p:sldLayoutId id="2147483687" r:id="rId10"/>
    <p:sldLayoutId id="2147483672" r:id="rId11"/>
    <p:sldLayoutId id="2147483680" r:id="rId12"/>
    <p:sldLayoutId id="2147483678" r:id="rId13"/>
    <p:sldLayoutId id="2147483653" r:id="rId14"/>
    <p:sldLayoutId id="2147483677" r:id="rId15"/>
    <p:sldLayoutId id="2147483673" r:id="rId16"/>
    <p:sldLayoutId id="2147483654" r:id="rId17"/>
    <p:sldLayoutId id="2147483674" r:id="rId18"/>
    <p:sldLayoutId id="2147483675" r:id="rId19"/>
    <p:sldLayoutId id="2147483676" r:id="rId20"/>
    <p:sldLayoutId id="2147483668" r:id="rId21"/>
    <p:sldLayoutId id="2147483652" r:id="rId22"/>
    <p:sldLayoutId id="2147483656" r:id="rId23"/>
    <p:sldLayoutId id="2147483657" r:id="rId24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5136" userDrawn="1">
          <p15:clr>
            <a:srgbClr val="5ACBF0"/>
          </p15:clr>
        </p15:guide>
        <p15:guide id="2" pos="2568" userDrawn="1">
          <p15:clr>
            <a:srgbClr val="5ACBF0"/>
          </p15:clr>
        </p15:guide>
        <p15:guide id="3" pos="5760" userDrawn="1">
          <p15:clr>
            <a:srgbClr val="F26B43"/>
          </p15:clr>
        </p15:guide>
        <p15:guide id="4" pos="1920" userDrawn="1">
          <p15:clr>
            <a:srgbClr val="F26B43"/>
          </p15:clr>
        </p15:guide>
        <p15:guide id="5" pos="3840" userDrawn="1">
          <p15:clr>
            <a:srgbClr val="F26B43"/>
          </p15:clr>
        </p15:guide>
        <p15:guide id="6" pos="576" userDrawn="1">
          <p15:clr>
            <a:srgbClr val="000000"/>
          </p15:clr>
        </p15:guide>
        <p15:guide id="7" pos="7104" userDrawn="1">
          <p15:clr>
            <a:srgbClr val="000000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ho.int/health-topics/adolescent-health#tab=tab_1" TargetMode="External"/><Relationship Id="rId2" Type="http://schemas.openxmlformats.org/officeDocument/2006/relationships/hyperlink" Target="https://nya.org.uk/national-youth-work-curriculum/" TargetMode="External"/><Relationship Id="rId1" Type="http://schemas.openxmlformats.org/officeDocument/2006/relationships/slideLayout" Target="../slideLayouts/slideLayout21.xml"/><Relationship Id="rId6" Type="http://schemas.openxmlformats.org/officeDocument/2006/relationships/hyperlink" Target="https://www.cwvys.org.uk/wp-content/uploads/2018/11/YOUTH-WORK-IN-WALES-PRINCIPLES-AND-PURPOSES.pdf" TargetMode="External"/><Relationship Id="rId5" Type="http://schemas.openxmlformats.org/officeDocument/2006/relationships/hyperlink" Target="https://www.youthlink.scot/what-is-youth-work/" TargetMode="External"/><Relationship Id="rId4" Type="http://schemas.openxmlformats.org/officeDocument/2006/relationships/hyperlink" Target="https://www.britishjournalofnursing.com/content/clinical/adolescence-physical-changes-and-neurological-developmen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Placeholder 10" descr="A human brain with red brain and speed limit signs&#10;&#10;AI-generated content may be incorrect.">
            <a:extLst>
              <a:ext uri="{FF2B5EF4-FFF2-40B4-BE49-F238E27FC236}">
                <a16:creationId xmlns:a16="http://schemas.microsoft.com/office/drawing/2014/main" id="{B917A322-10FA-DC16-2812-EF7ED42AE628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t="6922" b="6922"/>
          <a:stretch>
            <a:fillRect/>
          </a:stretch>
        </p:blipFill>
        <p:spPr>
          <a:xfrm>
            <a:off x="0" y="0"/>
            <a:ext cx="11961876" cy="6858000"/>
          </a:xfr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0AA810CA-B59A-11A6-C0F4-DC52524247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64847" y="5034287"/>
            <a:ext cx="4297680" cy="914400"/>
          </a:xfrm>
        </p:spPr>
        <p:txBody>
          <a:bodyPr>
            <a:noAutofit/>
          </a:bodyPr>
          <a:lstStyle/>
          <a:p>
            <a:pPr algn="ctr"/>
            <a:r>
              <a:rPr lang="en-GB" sz="5400" b="1" dirty="0">
                <a:solidFill>
                  <a:schemeClr val="bg1"/>
                </a:solidFill>
              </a:rPr>
              <a:t>Exploring the Adolescent Experience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198EEB-27C6-0296-351C-3F1D85658E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7/14/20XX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86121EE-BFDE-5995-0CD1-7235C5EEDA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Pitch deck title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96C6102-E7B4-7485-8CC7-B67345E701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t>1</a:t>
            </a:fld>
            <a:endParaRPr lang="en-US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B145C766-9C49-E25B-5CC0-D804E16A50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01983" y="6199889"/>
            <a:ext cx="4297680" cy="2286000"/>
          </a:xfrm>
        </p:spPr>
        <p:txBody>
          <a:bodyPr>
            <a:normAutofit/>
          </a:bodyPr>
          <a:lstStyle/>
          <a:p>
            <a:r>
              <a:rPr lang="en-GB" sz="2000" dirty="0">
                <a:solidFill>
                  <a:schemeClr val="bg1"/>
                </a:solidFill>
              </a:rPr>
              <a:t>Presented by Jamie Gray </a:t>
            </a:r>
          </a:p>
        </p:txBody>
      </p:sp>
    </p:spTree>
    <p:extLst>
      <p:ext uri="{BB962C8B-B14F-4D97-AF65-F5344CB8AC3E}">
        <p14:creationId xmlns:p14="http://schemas.microsoft.com/office/powerpoint/2010/main" val="301051447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Placeholder 8" descr="photo of person using laptop">
            <a:extLst>
              <a:ext uri="{FF2B5EF4-FFF2-40B4-BE49-F238E27FC236}">
                <a16:creationId xmlns:a16="http://schemas.microsoft.com/office/drawing/2014/main" id="{580459A6-74F1-49C9-B51B-9878E21EB18F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28600" y="0"/>
            <a:ext cx="11961813" cy="6858000"/>
          </a:xfr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719F29B-F233-48AF-8261-F33A4E079E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2578608"/>
            <a:ext cx="4297680" cy="914400"/>
          </a:xfrm>
        </p:spPr>
        <p:txBody>
          <a:bodyPr anchor="b" anchorCtr="0"/>
          <a:lstStyle/>
          <a:p>
            <a:pPr algn="ctr"/>
            <a:r>
              <a:rPr lang="en-ZA" dirty="0"/>
              <a:t>Content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5E3EA69-4E0E-41BD-8095-A124225A26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4070350"/>
            <a:ext cx="4297680" cy="228600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What is youth work?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Adolescent transitions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The role of a youth worker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28F602C-7F98-4C02-99D4-ED65E00D66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19B51A1E-902D-48AF-9020-955120F399B6}" type="slidenum">
              <a:rPr lang="en-ZA" smtClean="0"/>
              <a:pPr/>
              <a:t>2</a:t>
            </a:fld>
            <a:endParaRPr lang="en-ZA" dirty="0"/>
          </a:p>
        </p:txBody>
      </p:sp>
    </p:spTree>
    <p:extLst>
      <p:ext uri="{BB962C8B-B14F-4D97-AF65-F5344CB8AC3E}">
        <p14:creationId xmlns:p14="http://schemas.microsoft.com/office/powerpoint/2010/main" val="8317333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B933D3A4-E108-83A8-54DB-53B0A46147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4844" y="552197"/>
            <a:ext cx="5103007" cy="1325563"/>
          </a:xfrm>
        </p:spPr>
        <p:txBody>
          <a:bodyPr/>
          <a:lstStyle/>
          <a:p>
            <a:pPr algn="just"/>
            <a:r>
              <a:rPr lang="en-US" dirty="0"/>
              <a:t>Youth Work 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3ACF8D-0B50-DE60-1250-54AC4309D2D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650051" y="6269195"/>
            <a:ext cx="2743200" cy="365125"/>
          </a:xfrm>
        </p:spPr>
        <p:txBody>
          <a:bodyPr/>
          <a:lstStyle/>
          <a:p>
            <a:r>
              <a:rPr lang="en-GB" sz="1600" dirty="0">
                <a:solidFill>
                  <a:schemeClr val="tx1"/>
                </a:solidFill>
              </a:rPr>
              <a:t>(</a:t>
            </a:r>
            <a:r>
              <a:rPr lang="en-GB" sz="1600" dirty="0" err="1">
                <a:solidFill>
                  <a:schemeClr val="tx1"/>
                </a:solidFill>
              </a:rPr>
              <a:t>Batsleer</a:t>
            </a:r>
            <a:r>
              <a:rPr lang="en-GB" sz="1600" dirty="0">
                <a:solidFill>
                  <a:schemeClr val="tx1"/>
                </a:solidFill>
              </a:rPr>
              <a:t> and Davies, 2010) 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34B4B067-6FFF-41C3-3447-C298D2978765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5678118" y="1880639"/>
            <a:ext cx="5761432" cy="320040"/>
          </a:xfrm>
        </p:spPr>
        <p:txBody>
          <a:bodyPr/>
          <a:lstStyle/>
          <a:p>
            <a:pPr algn="ctr"/>
            <a:r>
              <a:rPr lang="en-US" dirty="0"/>
              <a:t> Voluntary engagement </a:t>
            </a:r>
            <a:endParaRPr lang="en-GB" dirty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056FF15C-B78F-ECE9-0D41-BBC66FF54546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5678369" y="2153608"/>
            <a:ext cx="5864208" cy="640080"/>
          </a:xfrm>
        </p:spPr>
        <p:txBody>
          <a:bodyPr/>
          <a:lstStyle/>
          <a:p>
            <a:pPr algn="ctr"/>
            <a:r>
              <a:rPr lang="en-US" dirty="0"/>
              <a:t>Young people choose to engage </a:t>
            </a:r>
          </a:p>
          <a:p>
            <a:endParaRPr lang="en-GB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B01870E2-64E4-4183-7442-60D26F16EFEE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5709709" y="2731664"/>
            <a:ext cx="5864459" cy="320040"/>
          </a:xfrm>
        </p:spPr>
        <p:txBody>
          <a:bodyPr/>
          <a:lstStyle/>
          <a:p>
            <a:pPr algn="ctr"/>
            <a:r>
              <a:rPr lang="en-US" dirty="0"/>
              <a:t>Relationship based 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673B94A1-A5E1-95F6-30FF-3CE92F5F031A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5678369" y="2950973"/>
            <a:ext cx="5864459" cy="457200"/>
          </a:xfrm>
        </p:spPr>
        <p:txBody>
          <a:bodyPr/>
          <a:lstStyle/>
          <a:p>
            <a:pPr algn="ctr"/>
            <a:r>
              <a:rPr lang="en-GB" dirty="0"/>
              <a:t>Positive relationships are at the heart of youth work 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C41B368D-58CB-5B0B-BF4F-380A5B0FF9E2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5678118" y="3548885"/>
            <a:ext cx="5864459" cy="320040"/>
          </a:xfrm>
        </p:spPr>
        <p:txBody>
          <a:bodyPr/>
          <a:lstStyle/>
          <a:p>
            <a:pPr algn="ctr"/>
            <a:r>
              <a:rPr lang="en-GB" dirty="0"/>
              <a:t>social awareness and personal growth </a:t>
            </a:r>
            <a:endParaRPr lang="en-US" dirty="0"/>
          </a:p>
          <a:p>
            <a:pPr algn="ctr"/>
            <a:endParaRPr lang="en-GB" dirty="0"/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384873A9-02D1-8E29-0F3E-ECB2149F399F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6081619" y="3801366"/>
            <a:ext cx="5120640" cy="640080"/>
          </a:xfrm>
        </p:spPr>
        <p:txBody>
          <a:bodyPr/>
          <a:lstStyle/>
          <a:p>
            <a:pPr algn="ctr"/>
            <a:r>
              <a:rPr lang="en-US" dirty="0"/>
              <a:t>Young people are given opportunities to develop and grow </a:t>
            </a:r>
          </a:p>
          <a:p>
            <a:pPr algn="ctr"/>
            <a:endParaRPr lang="en-GB" dirty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18D1A1B0-9D26-7EF4-15E3-F1AF5D17AB9A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6050027" y="4494013"/>
            <a:ext cx="5120640" cy="320040"/>
          </a:xfrm>
        </p:spPr>
        <p:txBody>
          <a:bodyPr/>
          <a:lstStyle/>
          <a:p>
            <a:pPr algn="ctr"/>
            <a:r>
              <a:rPr lang="en-GB" dirty="0"/>
              <a:t>Identity exploration </a:t>
            </a:r>
            <a:endParaRPr lang="en-US" dirty="0"/>
          </a:p>
          <a:p>
            <a:pPr algn="ctr"/>
            <a:endParaRPr lang="en-GB" dirty="0"/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C409DD1C-64DC-C03F-5033-C5B73EAFDA5D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6308646" y="4728468"/>
            <a:ext cx="5120640" cy="640080"/>
          </a:xfrm>
        </p:spPr>
        <p:txBody>
          <a:bodyPr/>
          <a:lstStyle/>
          <a:p>
            <a:r>
              <a:rPr lang="en-US" dirty="0"/>
              <a:t>Young people are given the chance to get to know themselves </a:t>
            </a:r>
          </a:p>
          <a:p>
            <a:pPr algn="ctr"/>
            <a:endParaRPr lang="en-GB" dirty="0"/>
          </a:p>
        </p:txBody>
      </p:sp>
      <p:sp>
        <p:nvSpPr>
          <p:cNvPr id="15" name="Text Placeholder 12">
            <a:extLst>
              <a:ext uri="{FF2B5EF4-FFF2-40B4-BE49-F238E27FC236}">
                <a16:creationId xmlns:a16="http://schemas.microsoft.com/office/drawing/2014/main" id="{06C7D5E8-6D12-BB14-9F07-D728BA29F8E9}"/>
              </a:ext>
            </a:extLst>
          </p:cNvPr>
          <p:cNvSpPr txBox="1">
            <a:spLocks/>
          </p:cNvSpPr>
          <p:nvPr/>
        </p:nvSpPr>
        <p:spPr>
          <a:xfrm>
            <a:off x="6081619" y="5446177"/>
            <a:ext cx="5120640" cy="32004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800" kern="1200" cap="all" baseline="0">
                <a:solidFill>
                  <a:schemeClr val="accent1"/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accent1"/>
                </a:solidFill>
                <a:latin typeface="+mj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accent1"/>
                </a:solidFill>
                <a:latin typeface="+mj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accent1"/>
                </a:solidFill>
                <a:latin typeface="+mj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accent1"/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dirty="0"/>
              <a:t>informal learning</a:t>
            </a:r>
            <a:endParaRPr lang="en-US" dirty="0"/>
          </a:p>
          <a:p>
            <a:pPr algn="ctr"/>
            <a:endParaRPr lang="en-GB" dirty="0"/>
          </a:p>
        </p:txBody>
      </p:sp>
      <p:sp>
        <p:nvSpPr>
          <p:cNvPr id="16" name="Text Placeholder 13">
            <a:extLst>
              <a:ext uri="{FF2B5EF4-FFF2-40B4-BE49-F238E27FC236}">
                <a16:creationId xmlns:a16="http://schemas.microsoft.com/office/drawing/2014/main" id="{98FA22BE-BE3F-7E10-BE10-08DEACE297F5}"/>
              </a:ext>
            </a:extLst>
          </p:cNvPr>
          <p:cNvSpPr txBox="1">
            <a:spLocks/>
          </p:cNvSpPr>
          <p:nvPr/>
        </p:nvSpPr>
        <p:spPr>
          <a:xfrm>
            <a:off x="6204821" y="5669280"/>
            <a:ext cx="5120640" cy="64008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lnSpc>
                <a:spcPts val="2000"/>
              </a:lnSpc>
              <a:spcBef>
                <a:spcPts val="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dirty="0"/>
              <a:t>Young people are given opportunities to develop life skills </a:t>
            </a:r>
          </a:p>
          <a:p>
            <a:pPr algn="ctr"/>
            <a:endParaRPr lang="en-GB" dirty="0"/>
          </a:p>
        </p:txBody>
      </p:sp>
      <p:pic>
        <p:nvPicPr>
          <p:cNvPr id="8194" name="Picture 2" descr="advocating for youth work recognition ...">
            <a:extLst>
              <a:ext uri="{FF2B5EF4-FFF2-40B4-BE49-F238E27FC236}">
                <a16:creationId xmlns:a16="http://schemas.microsoft.com/office/drawing/2014/main" id="{BB7DD29A-C26D-0A97-B6AE-9F1573A4241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923" y="829468"/>
            <a:ext cx="4632832" cy="52318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772132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031FE9-9059-4FE8-B4AC-9771F23A1B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93135" y="315626"/>
            <a:ext cx="5103007" cy="1325563"/>
          </a:xfrm>
        </p:spPr>
        <p:txBody>
          <a:bodyPr/>
          <a:lstStyle/>
          <a:p>
            <a:pPr algn="ctr"/>
            <a:r>
              <a:rPr lang="en-US" dirty="0"/>
              <a:t>Adolescence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A2EB3F-4D60-451F-8F45-7D6654D2FCD9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4993135" y="2234247"/>
            <a:ext cx="5120640" cy="320040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ctr"/>
            <a:r>
              <a:rPr lang="en-GB" dirty="0"/>
              <a:t>the stage of life between childhood and adulthood which occurs between the ages of ten and nineteen</a:t>
            </a:r>
            <a:endParaRPr lang="en-US" dirty="0"/>
          </a:p>
        </p:txBody>
      </p:sp>
      <p:sp>
        <p:nvSpPr>
          <p:cNvPr id="22" name="Text Placeholder 21">
            <a:extLst>
              <a:ext uri="{FF2B5EF4-FFF2-40B4-BE49-F238E27FC236}">
                <a16:creationId xmlns:a16="http://schemas.microsoft.com/office/drawing/2014/main" id="{1148019F-B471-48D3-A6AA-3F0B467240B5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5069506" y="3619881"/>
            <a:ext cx="5120640" cy="320040"/>
          </a:xfrm>
        </p:spPr>
        <p:txBody>
          <a:bodyPr/>
          <a:lstStyle/>
          <a:p>
            <a:pPr algn="ctr"/>
            <a:r>
              <a:rPr lang="en-GB" dirty="0"/>
              <a:t>unique period of development </a:t>
            </a:r>
            <a:endParaRPr lang="en-US" dirty="0"/>
          </a:p>
        </p:txBody>
      </p:sp>
      <p:sp>
        <p:nvSpPr>
          <p:cNvPr id="24" name="Text Placeholder 23">
            <a:extLst>
              <a:ext uri="{FF2B5EF4-FFF2-40B4-BE49-F238E27FC236}">
                <a16:creationId xmlns:a16="http://schemas.microsoft.com/office/drawing/2014/main" id="{C03AC016-5A46-4B6E-943F-B9F46486290F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5021621" y="4685475"/>
            <a:ext cx="5120640" cy="320040"/>
          </a:xfrm>
        </p:spPr>
        <p:txBody>
          <a:bodyPr/>
          <a:lstStyle/>
          <a:p>
            <a:pPr algn="ctr"/>
            <a:r>
              <a:rPr lang="en-GB" dirty="0"/>
              <a:t>young people experience rapid growth in many areas and establish patterns of behaviour during this time.</a:t>
            </a:r>
            <a:endParaRPr lang="en-US" dirty="0"/>
          </a:p>
        </p:txBody>
      </p:sp>
      <p:pic>
        <p:nvPicPr>
          <p:cNvPr id="1026" name="Picture 2" descr="Challenges of Adolescence | OER Commons">
            <a:extLst>
              <a:ext uri="{FF2B5EF4-FFF2-40B4-BE49-F238E27FC236}">
                <a16:creationId xmlns:a16="http://schemas.microsoft.com/office/drawing/2014/main" id="{F1326DED-6AC0-75E4-EE7F-54D1EF964CB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518" y="1811707"/>
            <a:ext cx="3881249" cy="4435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9F264098-47E6-EE30-08DC-E27DDF1AA42E}"/>
              </a:ext>
            </a:extLst>
          </p:cNvPr>
          <p:cNvSpPr txBox="1"/>
          <p:nvPr/>
        </p:nvSpPr>
        <p:spPr>
          <a:xfrm>
            <a:off x="10113775" y="6016239"/>
            <a:ext cx="17497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(WHO, 2025) </a:t>
            </a:r>
          </a:p>
        </p:txBody>
      </p:sp>
    </p:spTree>
    <p:extLst>
      <p:ext uri="{BB962C8B-B14F-4D97-AF65-F5344CB8AC3E}">
        <p14:creationId xmlns:p14="http://schemas.microsoft.com/office/powerpoint/2010/main" val="11961915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What is cognitive development?">
            <a:extLst>
              <a:ext uri="{FF2B5EF4-FFF2-40B4-BE49-F238E27FC236}">
                <a16:creationId xmlns:a16="http://schemas.microsoft.com/office/drawing/2014/main" id="{61C69A2F-4BBD-ECDB-F0C0-5185A61B333F}"/>
              </a:ext>
            </a:extLst>
          </p:cNvPr>
          <p:cNvPicPr>
            <a:picLocks noGrp="1" noChangeAspect="1" noChangeArrowheads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642" r="24642"/>
          <a:stretch/>
        </p:blipFill>
        <p:spPr bwMode="auto">
          <a:xfrm>
            <a:off x="933630" y="549474"/>
            <a:ext cx="4389120" cy="5759051"/>
          </a:xfrm>
          <a:prstGeom prst="rect">
            <a:avLst/>
          </a:prstGeom>
          <a:solidFill>
            <a:srgbClr val="FFFFFF"/>
          </a:solidFill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79" name="Title 2">
            <a:extLst>
              <a:ext uri="{FF2B5EF4-FFF2-40B4-BE49-F238E27FC236}">
                <a16:creationId xmlns:a16="http://schemas.microsoft.com/office/drawing/2014/main" id="{CFC15023-6CAB-77BD-35BD-D403E41125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6103" y="314430"/>
            <a:ext cx="5103007" cy="1325563"/>
          </a:xfrm>
        </p:spPr>
        <p:txBody>
          <a:bodyPr/>
          <a:lstStyle/>
          <a:p>
            <a:pPr algn="ctr"/>
            <a:r>
              <a:rPr lang="en-US" dirty="0"/>
              <a:t>Cognitive Transitions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DC6EC2-AFF3-1DF7-C294-8DB42DB7F2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B5CEABB6-07DC-46E8-9B57-56EC44A396E5}" type="slidenum">
              <a:rPr lang="en-US" smtClean="0"/>
              <a:pPr>
                <a:spcAft>
                  <a:spcPts val="600"/>
                </a:spcAft>
              </a:pPr>
              <a:t>5</a:t>
            </a:fld>
            <a:endParaRPr lang="en-US"/>
          </a:p>
        </p:txBody>
      </p:sp>
      <p:sp>
        <p:nvSpPr>
          <p:cNvPr id="3081" name="Text Placeholder 6">
            <a:extLst>
              <a:ext uri="{FF2B5EF4-FFF2-40B4-BE49-F238E27FC236}">
                <a16:creationId xmlns:a16="http://schemas.microsoft.com/office/drawing/2014/main" id="{01ED6646-34D2-882F-030D-E6EAA70D01A0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5474538" y="1870074"/>
            <a:ext cx="5799158" cy="320040"/>
          </a:xfrm>
        </p:spPr>
        <p:txBody>
          <a:bodyPr/>
          <a:lstStyle/>
          <a:p>
            <a:pPr algn="ctr"/>
            <a:r>
              <a:rPr lang="en-ZA" dirty="0"/>
              <a:t>Critical thinking </a:t>
            </a:r>
          </a:p>
          <a:p>
            <a:endParaRPr lang="en-US" dirty="0"/>
          </a:p>
        </p:txBody>
      </p:sp>
      <p:sp>
        <p:nvSpPr>
          <p:cNvPr id="3083" name="Text Placeholder 7">
            <a:extLst>
              <a:ext uri="{FF2B5EF4-FFF2-40B4-BE49-F238E27FC236}">
                <a16:creationId xmlns:a16="http://schemas.microsoft.com/office/drawing/2014/main" id="{0597B93A-8E7F-DDB4-1F6F-B7092FCF20C9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5468028" y="2207921"/>
            <a:ext cx="5799158" cy="640080"/>
          </a:xfrm>
        </p:spPr>
        <p:txBody>
          <a:bodyPr/>
          <a:lstStyle/>
          <a:p>
            <a:pPr algn="ctr"/>
            <a:r>
              <a:rPr lang="en-US" dirty="0"/>
              <a:t>Young people start to think for themselves and develop the ability to solve complex problems. </a:t>
            </a:r>
          </a:p>
        </p:txBody>
      </p:sp>
      <p:sp>
        <p:nvSpPr>
          <p:cNvPr id="3085" name="Text Placeholder 8">
            <a:extLst>
              <a:ext uri="{FF2B5EF4-FFF2-40B4-BE49-F238E27FC236}">
                <a16:creationId xmlns:a16="http://schemas.microsoft.com/office/drawing/2014/main" id="{75393AB2-FB3E-1101-2720-B4E52641C7D4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5468028" y="2961198"/>
            <a:ext cx="5748612" cy="320040"/>
          </a:xfrm>
        </p:spPr>
        <p:txBody>
          <a:bodyPr/>
          <a:lstStyle/>
          <a:p>
            <a:pPr algn="ctr"/>
            <a:r>
              <a:rPr lang="en-GB" dirty="0"/>
              <a:t>develop the ability to think more deeply</a:t>
            </a:r>
            <a:endParaRPr lang="en-US" dirty="0"/>
          </a:p>
        </p:txBody>
      </p:sp>
      <p:sp>
        <p:nvSpPr>
          <p:cNvPr id="3087" name="Text Placeholder 9">
            <a:extLst>
              <a:ext uri="{FF2B5EF4-FFF2-40B4-BE49-F238E27FC236}">
                <a16:creationId xmlns:a16="http://schemas.microsoft.com/office/drawing/2014/main" id="{7E06B7F2-6756-0E4A-13B0-EB9D0A8A4B67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5474538" y="3394435"/>
            <a:ext cx="5950946" cy="457200"/>
          </a:xfrm>
        </p:spPr>
        <p:txBody>
          <a:bodyPr>
            <a:noAutofit/>
          </a:bodyPr>
          <a:lstStyle/>
          <a:p>
            <a:pPr algn="ctr"/>
            <a:r>
              <a:rPr lang="en-GB" dirty="0"/>
              <a:t>Often becoming highly self-focused, resulting in self-absorption leading to an unwillingness to accept criticism, being highly judgmental of others and criticism of authority figures.</a:t>
            </a:r>
            <a:endParaRPr lang="en-US" dirty="0"/>
          </a:p>
        </p:txBody>
      </p:sp>
      <p:sp>
        <p:nvSpPr>
          <p:cNvPr id="3093" name="Text Placeholder 12">
            <a:extLst>
              <a:ext uri="{FF2B5EF4-FFF2-40B4-BE49-F238E27FC236}">
                <a16:creationId xmlns:a16="http://schemas.microsoft.com/office/drawing/2014/main" id="{0264C5EC-5050-A48D-7158-CFF4FDB5C544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5496555" y="4453949"/>
            <a:ext cx="6202637" cy="320040"/>
          </a:xfrm>
        </p:spPr>
        <p:txBody>
          <a:bodyPr/>
          <a:lstStyle/>
          <a:p>
            <a:pPr algn="ctr"/>
            <a:r>
              <a:rPr lang="en-GB" dirty="0"/>
              <a:t>changes in family relationships and dynamics</a:t>
            </a:r>
            <a:endParaRPr lang="en-US" dirty="0"/>
          </a:p>
        </p:txBody>
      </p:sp>
      <p:sp>
        <p:nvSpPr>
          <p:cNvPr id="3095" name="Text Placeholder 13">
            <a:extLst>
              <a:ext uri="{FF2B5EF4-FFF2-40B4-BE49-F238E27FC236}">
                <a16:creationId xmlns:a16="http://schemas.microsoft.com/office/drawing/2014/main" id="{D241B53D-1485-72E3-BEFD-48B20345B9DF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5496554" y="4925089"/>
            <a:ext cx="5777141" cy="640080"/>
          </a:xfrm>
        </p:spPr>
        <p:txBody>
          <a:bodyPr/>
          <a:lstStyle/>
          <a:p>
            <a:pPr algn="ctr"/>
            <a:r>
              <a:rPr lang="en-GB" dirty="0"/>
              <a:t>Young people may believe no one, including their parents understand them or the experiences they are going through</a:t>
            </a:r>
            <a:endParaRPr lang="en-US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634421E-4AD9-010C-6D88-7B80D0BF0601}"/>
              </a:ext>
            </a:extLst>
          </p:cNvPr>
          <p:cNvSpPr txBox="1"/>
          <p:nvPr/>
        </p:nvSpPr>
        <p:spPr>
          <a:xfrm>
            <a:off x="5623936" y="5920206"/>
            <a:ext cx="594787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All of this influences their decision making and their understanding of the world around them.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F846F0A1-5A72-7857-1D19-FE091256A7C1}"/>
              </a:ext>
            </a:extLst>
          </p:cNvPr>
          <p:cNvSpPr txBox="1"/>
          <p:nvPr/>
        </p:nvSpPr>
        <p:spPr>
          <a:xfrm>
            <a:off x="838200" y="6381871"/>
            <a:ext cx="48198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(Steinberg, 1993)                             (Elkind, 1967) 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75D86EDC-577D-9504-667E-02D6168FEA53}"/>
              </a:ext>
            </a:extLst>
          </p:cNvPr>
          <p:cNvCxnSpPr/>
          <p:nvPr/>
        </p:nvCxnSpPr>
        <p:spPr>
          <a:xfrm>
            <a:off x="5474538" y="5716269"/>
            <a:ext cx="6224654" cy="771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740608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Placeholder 17" descr="A couple of wooden figures&#10;&#10;AI-generated content may be incorrect.">
            <a:extLst>
              <a:ext uri="{FF2B5EF4-FFF2-40B4-BE49-F238E27FC236}">
                <a16:creationId xmlns:a16="http://schemas.microsoft.com/office/drawing/2014/main" id="{1F4ABA5D-6336-1304-3EBE-27F20D269BC3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l="229" r="229"/>
          <a:stretch>
            <a:fillRect/>
          </a:stretch>
        </p:blipFill>
        <p:spPr>
          <a:xfrm>
            <a:off x="0" y="0"/>
            <a:ext cx="12190413" cy="6858000"/>
          </a:xfr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21BD77AC-905C-B191-849A-82EB7E505D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7406" y="-32498"/>
            <a:ext cx="10515600" cy="1325563"/>
          </a:xfrm>
        </p:spPr>
        <p:txBody>
          <a:bodyPr/>
          <a:lstStyle/>
          <a:p>
            <a:r>
              <a:rPr lang="en-GB" b="1" dirty="0"/>
              <a:t>The Role of a Youth Worker 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9CCA21A2-7E8C-1669-79B1-0E8E46D626AE}"/>
              </a:ext>
            </a:extLst>
          </p:cNvPr>
          <p:cNvSpPr>
            <a:spLocks noGrp="1"/>
          </p:cNvSpPr>
          <p:nvPr>
            <p:ph type="body" sz="quarter" idx="33"/>
          </p:nvPr>
        </p:nvSpPr>
        <p:spPr/>
        <p:txBody>
          <a:bodyPr/>
          <a:lstStyle/>
          <a:p>
            <a:r>
              <a:rPr lang="en-GB" sz="1600" dirty="0"/>
              <a:t>By developing positive relationships 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1C688823-8D3D-F5B4-2C0D-63AABBAF4A4A}"/>
              </a:ext>
            </a:extLst>
          </p:cNvPr>
          <p:cNvSpPr>
            <a:spLocks noGrp="1"/>
          </p:cNvSpPr>
          <p:nvPr>
            <p:ph type="body" sz="quarter" idx="34"/>
          </p:nvPr>
        </p:nvSpPr>
        <p:spPr>
          <a:xfrm>
            <a:off x="1639244" y="3941064"/>
            <a:ext cx="2468880" cy="1088136"/>
          </a:xfrm>
        </p:spPr>
        <p:txBody>
          <a:bodyPr>
            <a:noAutofit/>
          </a:bodyPr>
          <a:lstStyle/>
          <a:p>
            <a:r>
              <a:rPr lang="en-GB" dirty="0"/>
              <a:t>Youth workers can support young people through these transitions by providing trusted guidance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DA4A4738-858E-5C1F-9794-FEDD459BFF2E}"/>
              </a:ext>
            </a:extLst>
          </p:cNvPr>
          <p:cNvSpPr>
            <a:spLocks noGrp="1"/>
          </p:cNvSpPr>
          <p:nvPr>
            <p:ph type="body" sz="quarter" idx="35"/>
          </p:nvPr>
        </p:nvSpPr>
        <p:spPr>
          <a:xfrm>
            <a:off x="4655058" y="2487165"/>
            <a:ext cx="2926080" cy="2715768"/>
          </a:xfrm>
        </p:spPr>
        <p:txBody>
          <a:bodyPr>
            <a:normAutofit/>
          </a:bodyPr>
          <a:lstStyle/>
          <a:p>
            <a:r>
              <a:rPr lang="en-GB" sz="1400" dirty="0"/>
              <a:t>Youth workers can support young people to handle strong emotions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400B2F25-8A1B-04B7-F1A9-D32E967AC149}"/>
              </a:ext>
            </a:extLst>
          </p:cNvPr>
          <p:cNvSpPr>
            <a:spLocks noGrp="1"/>
          </p:cNvSpPr>
          <p:nvPr>
            <p:ph type="body" sz="quarter" idx="36"/>
          </p:nvPr>
        </p:nvSpPr>
        <p:spPr>
          <a:xfrm>
            <a:off x="4883658" y="3980268"/>
            <a:ext cx="2468880" cy="1009728"/>
          </a:xfrm>
        </p:spPr>
        <p:txBody>
          <a:bodyPr/>
          <a:lstStyle/>
          <a:p>
            <a:r>
              <a:rPr lang="en-GB" dirty="0"/>
              <a:t>By providing understanding to things such as social anxieties or romantic relationships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6EEB8703-7071-A4D2-9700-1A9F794422B5}"/>
              </a:ext>
            </a:extLst>
          </p:cNvPr>
          <p:cNvSpPr>
            <a:spLocks noGrp="1"/>
          </p:cNvSpPr>
          <p:nvPr>
            <p:ph type="body" sz="quarter" idx="37"/>
          </p:nvPr>
        </p:nvSpPr>
        <p:spPr/>
        <p:txBody>
          <a:bodyPr/>
          <a:lstStyle/>
          <a:p>
            <a:r>
              <a:rPr lang="en-GB" dirty="0"/>
              <a:t>through informal learning 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52FCFDC-376A-D8C2-2A33-46C21DA08FE4}"/>
              </a:ext>
            </a:extLst>
          </p:cNvPr>
          <p:cNvSpPr>
            <a:spLocks noGrp="1"/>
          </p:cNvSpPr>
          <p:nvPr>
            <p:ph type="body" sz="quarter" idx="38"/>
          </p:nvPr>
        </p:nvSpPr>
        <p:spPr>
          <a:xfrm>
            <a:off x="8111045" y="3973066"/>
            <a:ext cx="2468880" cy="1371600"/>
          </a:xfrm>
        </p:spPr>
        <p:txBody>
          <a:bodyPr/>
          <a:lstStyle/>
          <a:p>
            <a:r>
              <a:rPr lang="en-GB" dirty="0"/>
              <a:t> Youth workers can demonstrate how to make rational decisions and set goals 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0716E25C-5775-5E75-422F-7A38A34128AE}"/>
              </a:ext>
            </a:extLst>
          </p:cNvPr>
          <p:cNvSpPr txBox="1"/>
          <p:nvPr/>
        </p:nvSpPr>
        <p:spPr>
          <a:xfrm>
            <a:off x="1717705" y="5773545"/>
            <a:ext cx="92550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(Steinberg, 1993)                                                                                              (National youth Agency, </a:t>
            </a:r>
            <a:r>
              <a:rPr lang="en-GB" dirty="0" err="1">
                <a:solidFill>
                  <a:schemeClr val="bg1"/>
                </a:solidFill>
              </a:rPr>
              <a:t>n.d</a:t>
            </a:r>
            <a:r>
              <a:rPr lang="en-GB" dirty="0">
                <a:solidFill>
                  <a:schemeClr val="bg1"/>
                </a:solidFill>
              </a:rPr>
              <a:t>) </a:t>
            </a:r>
          </a:p>
        </p:txBody>
      </p:sp>
    </p:spTree>
    <p:extLst>
      <p:ext uri="{BB962C8B-B14F-4D97-AF65-F5344CB8AC3E}">
        <p14:creationId xmlns:p14="http://schemas.microsoft.com/office/powerpoint/2010/main" val="22046101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2F89873A-3C21-645D-A30C-DE4183E02B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02968" y="347129"/>
            <a:ext cx="5103007" cy="1325563"/>
          </a:xfrm>
        </p:spPr>
        <p:txBody>
          <a:bodyPr/>
          <a:lstStyle/>
          <a:p>
            <a:pPr algn="ctr"/>
            <a:r>
              <a:rPr lang="en-GB" dirty="0"/>
              <a:t>Biological Transitions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0D6B46A-FB3B-609B-58D3-B1A8DFF1BC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pPr/>
              <a:t>7</a:t>
            </a:fld>
            <a:endParaRPr lang="en-US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3F74FAB5-15EE-98C7-C8EA-6DE50C350E54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5435125" y="2093976"/>
            <a:ext cx="5838697" cy="320040"/>
          </a:xfrm>
        </p:spPr>
        <p:txBody>
          <a:bodyPr/>
          <a:lstStyle/>
          <a:p>
            <a:pPr algn="ctr"/>
            <a:r>
              <a:rPr lang="en-GB" dirty="0"/>
              <a:t>hormone changes and biological growth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D074B85B-EE4E-B17B-6D78-A64253683F76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5953997" y="2428369"/>
            <a:ext cx="5120640" cy="640080"/>
          </a:xfrm>
        </p:spPr>
        <p:txBody>
          <a:bodyPr/>
          <a:lstStyle/>
          <a:p>
            <a:pPr algn="ctr"/>
            <a:r>
              <a:rPr lang="en-GB" dirty="0"/>
              <a:t>A period often referred to as puberty, which is one of the most profound transitions in a young person’s life.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2C6B1122-8A90-3E4D-528D-2FDD033F3750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5492307" y="4443985"/>
            <a:ext cx="5781515" cy="320040"/>
          </a:xfrm>
        </p:spPr>
        <p:txBody>
          <a:bodyPr/>
          <a:lstStyle/>
          <a:p>
            <a:pPr algn="ctr"/>
            <a:r>
              <a:rPr lang="en-GB" sz="1600" dirty="0"/>
              <a:t>There is no set time for these biological transitions and individuals will experience them at different ages</a:t>
            </a:r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830482C2-9052-D871-AC85-39E231DDD4EE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5674835" y="5177642"/>
            <a:ext cx="5678965" cy="640080"/>
          </a:xfrm>
        </p:spPr>
        <p:txBody>
          <a:bodyPr/>
          <a:lstStyle/>
          <a:p>
            <a:pPr algn="ctr"/>
            <a:r>
              <a:rPr lang="en-GB" dirty="0"/>
              <a:t>This can cause of negative phycological wellbeing within young people through anxiety and depression. </a:t>
            </a:r>
          </a:p>
        </p:txBody>
      </p:sp>
      <p:sp>
        <p:nvSpPr>
          <p:cNvPr id="15" name="Text Placeholder 12">
            <a:extLst>
              <a:ext uri="{FF2B5EF4-FFF2-40B4-BE49-F238E27FC236}">
                <a16:creationId xmlns:a16="http://schemas.microsoft.com/office/drawing/2014/main" id="{31E889D8-DE31-5830-8696-07FC5DE664A5}"/>
              </a:ext>
            </a:extLst>
          </p:cNvPr>
          <p:cNvSpPr txBox="1">
            <a:spLocks/>
          </p:cNvSpPr>
          <p:nvPr/>
        </p:nvSpPr>
        <p:spPr>
          <a:xfrm>
            <a:off x="5719842" y="3250623"/>
            <a:ext cx="5781515" cy="32004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800" kern="1200" cap="all" baseline="0">
                <a:solidFill>
                  <a:schemeClr val="accent1"/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accent1"/>
                </a:solidFill>
                <a:latin typeface="+mj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accent1"/>
                </a:solidFill>
                <a:latin typeface="+mj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accent1"/>
                </a:solidFill>
                <a:latin typeface="+mj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accent1"/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dirty="0"/>
              <a:t>rapid growth in height and weight </a:t>
            </a:r>
            <a:endParaRPr lang="en-GB" sz="1600" dirty="0"/>
          </a:p>
        </p:txBody>
      </p:sp>
      <p:sp>
        <p:nvSpPr>
          <p:cNvPr id="16" name="Text Placeholder 13">
            <a:extLst>
              <a:ext uri="{FF2B5EF4-FFF2-40B4-BE49-F238E27FC236}">
                <a16:creationId xmlns:a16="http://schemas.microsoft.com/office/drawing/2014/main" id="{5B3EE9F0-B90B-F017-FC07-037BE4C9D8BB}"/>
              </a:ext>
            </a:extLst>
          </p:cNvPr>
          <p:cNvSpPr txBox="1">
            <a:spLocks/>
          </p:cNvSpPr>
          <p:nvPr/>
        </p:nvSpPr>
        <p:spPr>
          <a:xfrm>
            <a:off x="5719842" y="3534591"/>
            <a:ext cx="5678965" cy="64008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lnSpc>
                <a:spcPts val="2000"/>
              </a:lnSpc>
              <a:spcBef>
                <a:spcPts val="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dirty="0"/>
              <a:t>Resulting in changes in body composition through distribution of muscle and fat.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37168016-C627-59F1-76CD-D696FF21B698}"/>
              </a:ext>
            </a:extLst>
          </p:cNvPr>
          <p:cNvSpPr txBox="1"/>
          <p:nvPr/>
        </p:nvSpPr>
        <p:spPr>
          <a:xfrm>
            <a:off x="5674835" y="6027003"/>
            <a:ext cx="59218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/>
              <a:t>Young people are also less likely to seek advise from parents due to feeling embarrassed, uncomfortable and have a fear of being judged. 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DEC96B72-9625-8386-0799-A27A36866FAC}"/>
              </a:ext>
            </a:extLst>
          </p:cNvPr>
          <p:cNvCxnSpPr/>
          <p:nvPr/>
        </p:nvCxnSpPr>
        <p:spPr>
          <a:xfrm>
            <a:off x="5435125" y="5922236"/>
            <a:ext cx="6375163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174" name="Picture 6" descr="Module 10: How Plants Grow - Gardening ...">
            <a:extLst>
              <a:ext uri="{FF2B5EF4-FFF2-40B4-BE49-F238E27FC236}">
                <a16:creationId xmlns:a16="http://schemas.microsoft.com/office/drawing/2014/main" id="{716780D7-0BFE-8B6C-AC4E-4897BE9C417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372" r="14581"/>
          <a:stretch/>
        </p:blipFill>
        <p:spPr bwMode="auto">
          <a:xfrm>
            <a:off x="381712" y="890447"/>
            <a:ext cx="4341371" cy="5360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47A5EC8D-B026-2B91-78CB-F5AC04BEADEA}"/>
              </a:ext>
            </a:extLst>
          </p:cNvPr>
          <p:cNvSpPr txBox="1"/>
          <p:nvPr/>
        </p:nvSpPr>
        <p:spPr>
          <a:xfrm>
            <a:off x="1202216" y="6385023"/>
            <a:ext cx="352086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(British Journal of Nursing, n.d.) </a:t>
            </a:r>
          </a:p>
        </p:txBody>
      </p:sp>
    </p:spTree>
    <p:extLst>
      <p:ext uri="{BB962C8B-B14F-4D97-AF65-F5344CB8AC3E}">
        <p14:creationId xmlns:p14="http://schemas.microsoft.com/office/powerpoint/2010/main" val="319521838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ABF4191-EE2E-736C-5A6F-C98250117F6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Placeholder 17" descr="A couple of wooden figures&#10;&#10;AI-generated content may be incorrect.">
            <a:extLst>
              <a:ext uri="{FF2B5EF4-FFF2-40B4-BE49-F238E27FC236}">
                <a16:creationId xmlns:a16="http://schemas.microsoft.com/office/drawing/2014/main" id="{06A1AA75-8233-BA72-B421-0872930165B3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l="229" r="229"/>
          <a:stretch>
            <a:fillRect/>
          </a:stretch>
        </p:blipFill>
        <p:spPr>
          <a:xfrm>
            <a:off x="0" y="0"/>
            <a:ext cx="12190413" cy="6858000"/>
          </a:xfr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67BAA7A9-B62C-A6EF-6054-5C087379B3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7406" y="-32498"/>
            <a:ext cx="10515600" cy="1325563"/>
          </a:xfrm>
        </p:spPr>
        <p:txBody>
          <a:bodyPr/>
          <a:lstStyle/>
          <a:p>
            <a:r>
              <a:rPr lang="en-GB" b="1" dirty="0"/>
              <a:t>The Role of a Youth Worker 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EBBCC67E-5E38-C54D-774E-9888F7A34BC9}"/>
              </a:ext>
            </a:extLst>
          </p:cNvPr>
          <p:cNvSpPr>
            <a:spLocks noGrp="1"/>
          </p:cNvSpPr>
          <p:nvPr>
            <p:ph type="body" sz="quarter" idx="33"/>
          </p:nvPr>
        </p:nvSpPr>
        <p:spPr>
          <a:xfrm>
            <a:off x="1256563" y="2487165"/>
            <a:ext cx="3234241" cy="3135968"/>
          </a:xfrm>
        </p:spPr>
        <p:txBody>
          <a:bodyPr/>
          <a:lstStyle/>
          <a:p>
            <a:r>
              <a:rPr lang="en-GB" sz="1400" dirty="0"/>
              <a:t>young people may feel more comfortable to express concerns they may have and ask questions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AA41AFBA-7C7F-06D0-7DCC-6B763BADC547}"/>
              </a:ext>
            </a:extLst>
          </p:cNvPr>
          <p:cNvSpPr>
            <a:spLocks noGrp="1"/>
          </p:cNvSpPr>
          <p:nvPr>
            <p:ph type="body" sz="quarter" idx="34"/>
          </p:nvPr>
        </p:nvSpPr>
        <p:spPr>
          <a:xfrm>
            <a:off x="1639243" y="4114798"/>
            <a:ext cx="2468880" cy="1088136"/>
          </a:xfrm>
        </p:spPr>
        <p:txBody>
          <a:bodyPr>
            <a:noAutofit/>
          </a:bodyPr>
          <a:lstStyle/>
          <a:p>
            <a:r>
              <a:rPr lang="en-GB" dirty="0"/>
              <a:t>By being provided with a safe, confidential and non-judgemental space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63A5FB1C-26D4-61C9-E2C9-BA60870EAA62}"/>
              </a:ext>
            </a:extLst>
          </p:cNvPr>
          <p:cNvSpPr>
            <a:spLocks noGrp="1"/>
          </p:cNvSpPr>
          <p:nvPr>
            <p:ph type="body" sz="quarter" idx="35"/>
          </p:nvPr>
        </p:nvSpPr>
        <p:spPr>
          <a:xfrm>
            <a:off x="4546272" y="2487165"/>
            <a:ext cx="3076577" cy="3135968"/>
          </a:xfrm>
        </p:spPr>
        <p:txBody>
          <a:bodyPr>
            <a:normAutofit/>
          </a:bodyPr>
          <a:lstStyle/>
          <a:p>
            <a:r>
              <a:rPr lang="en-GB" sz="1600" dirty="0"/>
              <a:t>Youth workers can help reduce embarrassment or anxiety 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48701669-23B2-A6C3-66BB-1A1DA32F0026}"/>
              </a:ext>
            </a:extLst>
          </p:cNvPr>
          <p:cNvSpPr>
            <a:spLocks noGrp="1"/>
          </p:cNvSpPr>
          <p:nvPr>
            <p:ph type="body" sz="quarter" idx="36"/>
          </p:nvPr>
        </p:nvSpPr>
        <p:spPr>
          <a:xfrm>
            <a:off x="4873484" y="4114798"/>
            <a:ext cx="2468880" cy="1009728"/>
          </a:xfrm>
        </p:spPr>
        <p:txBody>
          <a:bodyPr/>
          <a:lstStyle/>
          <a:p>
            <a:r>
              <a:rPr lang="en-GB" dirty="0"/>
              <a:t>Through building trusting relationships and encouraging open communication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9B756CB7-0230-F610-B243-321292D4F70B}"/>
              </a:ext>
            </a:extLst>
          </p:cNvPr>
          <p:cNvSpPr>
            <a:spLocks noGrp="1"/>
          </p:cNvSpPr>
          <p:nvPr>
            <p:ph type="body" sz="quarter" idx="37"/>
          </p:nvPr>
        </p:nvSpPr>
        <p:spPr>
          <a:xfrm>
            <a:off x="7689925" y="2487165"/>
            <a:ext cx="3245512" cy="3135968"/>
          </a:xfrm>
        </p:spPr>
        <p:txBody>
          <a:bodyPr/>
          <a:lstStyle/>
          <a:p>
            <a:r>
              <a:rPr lang="en-GB" dirty="0"/>
              <a:t>Youth workers can provide opportunity to participate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B2CFB261-EF52-7415-87A6-638235C94115}"/>
              </a:ext>
            </a:extLst>
          </p:cNvPr>
          <p:cNvSpPr>
            <a:spLocks noGrp="1"/>
          </p:cNvSpPr>
          <p:nvPr>
            <p:ph type="body" sz="quarter" idx="38"/>
          </p:nvPr>
        </p:nvSpPr>
        <p:spPr>
          <a:xfrm>
            <a:off x="8111045" y="3973066"/>
            <a:ext cx="2468880" cy="1371600"/>
          </a:xfrm>
        </p:spPr>
        <p:txBody>
          <a:bodyPr>
            <a:normAutofit/>
          </a:bodyPr>
          <a:lstStyle/>
          <a:p>
            <a:r>
              <a:rPr lang="en-GB" dirty="0"/>
              <a:t>Helping young people shape the interventions which improve and maintain their wellbeing 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4685AAAF-CC13-0387-6921-7EF53974691D}"/>
              </a:ext>
            </a:extLst>
          </p:cNvPr>
          <p:cNvSpPr txBox="1"/>
          <p:nvPr/>
        </p:nvSpPr>
        <p:spPr>
          <a:xfrm>
            <a:off x="1639243" y="6191315"/>
            <a:ext cx="104555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(</a:t>
            </a:r>
            <a:r>
              <a:rPr lang="en-GB" dirty="0" err="1">
                <a:solidFill>
                  <a:schemeClr val="bg1"/>
                </a:solidFill>
              </a:rPr>
              <a:t>YouthLink</a:t>
            </a:r>
            <a:r>
              <a:rPr lang="en-GB" dirty="0">
                <a:solidFill>
                  <a:schemeClr val="bg1"/>
                </a:solidFill>
              </a:rPr>
              <a:t> Scotland, </a:t>
            </a:r>
            <a:r>
              <a:rPr lang="en-GB" dirty="0" err="1">
                <a:solidFill>
                  <a:schemeClr val="bg1"/>
                </a:solidFill>
              </a:rPr>
              <a:t>n.d</a:t>
            </a:r>
            <a:r>
              <a:rPr lang="en-GB" dirty="0">
                <a:solidFill>
                  <a:schemeClr val="bg1"/>
                </a:solidFill>
              </a:rPr>
              <a:t>)                                                                                                       (WHO, 2025)</a:t>
            </a:r>
          </a:p>
        </p:txBody>
      </p:sp>
    </p:spTree>
    <p:extLst>
      <p:ext uri="{BB962C8B-B14F-4D97-AF65-F5344CB8AC3E}">
        <p14:creationId xmlns:p14="http://schemas.microsoft.com/office/powerpoint/2010/main" val="102344815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93FB816-FEF8-479C-3E17-83B5098F266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D561659F-1C82-408C-4B0E-BB87E88DCF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02968" y="347129"/>
            <a:ext cx="5103007" cy="1325563"/>
          </a:xfrm>
        </p:spPr>
        <p:txBody>
          <a:bodyPr/>
          <a:lstStyle/>
          <a:p>
            <a:pPr algn="ctr"/>
            <a:r>
              <a:rPr lang="en-GB" dirty="0"/>
              <a:t>Social Transitions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1F9EBF-F9DE-BCF6-51F2-ED97751141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pPr/>
              <a:t>9</a:t>
            </a:fld>
            <a:endParaRPr lang="en-US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99774281-A2A3-AC1A-4539-6E0776BEF98C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5463715" y="2272056"/>
            <a:ext cx="5838697" cy="320040"/>
          </a:xfrm>
        </p:spPr>
        <p:txBody>
          <a:bodyPr/>
          <a:lstStyle/>
          <a:p>
            <a:pPr algn="ctr"/>
            <a:r>
              <a:rPr lang="en-GB" dirty="0"/>
              <a:t>young people experience changes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26AC2D7B-9E22-F69E-AEDA-8FE1C673F94D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5874019" y="2562894"/>
            <a:ext cx="5120640" cy="640080"/>
          </a:xfrm>
        </p:spPr>
        <p:txBody>
          <a:bodyPr/>
          <a:lstStyle/>
          <a:p>
            <a:pPr algn="ctr"/>
            <a:r>
              <a:rPr lang="en-GB" dirty="0"/>
              <a:t>In their relationships, their role in the world and their interactions with others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A82C0C3C-29A2-1E97-6D17-BF7E17885CA8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5492307" y="4452844"/>
            <a:ext cx="5781515" cy="320040"/>
          </a:xfrm>
        </p:spPr>
        <p:txBody>
          <a:bodyPr/>
          <a:lstStyle/>
          <a:p>
            <a:pPr algn="ctr"/>
            <a:r>
              <a:rPr lang="en-GB" dirty="0"/>
              <a:t>social pressures </a:t>
            </a:r>
            <a:endParaRPr lang="en-GB" sz="1600" dirty="0"/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95CB94C2-FB17-021C-EEDF-BA8B5CD2F0C4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5674835" y="4770443"/>
            <a:ext cx="5678965" cy="640080"/>
          </a:xfrm>
        </p:spPr>
        <p:txBody>
          <a:bodyPr/>
          <a:lstStyle/>
          <a:p>
            <a:pPr algn="ctr"/>
            <a:r>
              <a:rPr lang="en-GB" dirty="0"/>
              <a:t>Can affect young people’s wellbeing, they may experience low self-esteem, stress and anxiety.</a:t>
            </a:r>
          </a:p>
        </p:txBody>
      </p:sp>
      <p:sp>
        <p:nvSpPr>
          <p:cNvPr id="15" name="Text Placeholder 12">
            <a:extLst>
              <a:ext uri="{FF2B5EF4-FFF2-40B4-BE49-F238E27FC236}">
                <a16:creationId xmlns:a16="http://schemas.microsoft.com/office/drawing/2014/main" id="{102B97E8-F33D-1788-50DD-5969F0325C4F}"/>
              </a:ext>
            </a:extLst>
          </p:cNvPr>
          <p:cNvSpPr txBox="1">
            <a:spLocks/>
          </p:cNvSpPr>
          <p:nvPr/>
        </p:nvSpPr>
        <p:spPr>
          <a:xfrm>
            <a:off x="5674835" y="3410643"/>
            <a:ext cx="5781515" cy="32004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800" kern="1200" cap="all" baseline="0">
                <a:solidFill>
                  <a:schemeClr val="accent1"/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accent1"/>
                </a:solidFill>
                <a:latin typeface="+mj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accent1"/>
                </a:solidFill>
                <a:latin typeface="+mj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accent1"/>
                </a:solidFill>
                <a:latin typeface="+mj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accent1"/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dirty="0"/>
              <a:t>strong peer relationships form</a:t>
            </a:r>
            <a:endParaRPr lang="en-GB" sz="1600" dirty="0"/>
          </a:p>
        </p:txBody>
      </p:sp>
      <p:sp>
        <p:nvSpPr>
          <p:cNvPr id="16" name="Text Placeholder 13">
            <a:extLst>
              <a:ext uri="{FF2B5EF4-FFF2-40B4-BE49-F238E27FC236}">
                <a16:creationId xmlns:a16="http://schemas.microsoft.com/office/drawing/2014/main" id="{2B89BB19-6F31-644A-C1FB-A45A24EE7242}"/>
              </a:ext>
            </a:extLst>
          </p:cNvPr>
          <p:cNvSpPr txBox="1">
            <a:spLocks/>
          </p:cNvSpPr>
          <p:nvPr/>
        </p:nvSpPr>
        <p:spPr>
          <a:xfrm>
            <a:off x="5594857" y="3681813"/>
            <a:ext cx="5678965" cy="64008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lnSpc>
                <a:spcPts val="2000"/>
              </a:lnSpc>
              <a:spcBef>
                <a:spcPts val="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dirty="0"/>
              <a:t>More influenced by peer pressure more often than being influenced by their parents and family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812C2FD1-C62F-801A-AE7A-A73DEACD3925}"/>
              </a:ext>
            </a:extLst>
          </p:cNvPr>
          <p:cNvSpPr txBox="1"/>
          <p:nvPr/>
        </p:nvSpPr>
        <p:spPr>
          <a:xfrm>
            <a:off x="5674835" y="5824785"/>
            <a:ext cx="592180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This can often cause conflict within the home and strain on young people's relationships with their parents as they seek more privacy and responsibility. </a:t>
            </a:r>
            <a:endParaRPr lang="en-GB" sz="1600" dirty="0"/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F842AA06-5174-07FD-4DBF-6E6C2EC5029F}"/>
              </a:ext>
            </a:extLst>
          </p:cNvPr>
          <p:cNvCxnSpPr/>
          <p:nvPr/>
        </p:nvCxnSpPr>
        <p:spPr>
          <a:xfrm>
            <a:off x="5435125" y="5725682"/>
            <a:ext cx="6375163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Box 20">
            <a:extLst>
              <a:ext uri="{FF2B5EF4-FFF2-40B4-BE49-F238E27FC236}">
                <a16:creationId xmlns:a16="http://schemas.microsoft.com/office/drawing/2014/main" id="{0D1C9CF9-E4F9-F6C1-DDDD-FE7871EF864E}"/>
              </a:ext>
            </a:extLst>
          </p:cNvPr>
          <p:cNvSpPr txBox="1"/>
          <p:nvPr/>
        </p:nvSpPr>
        <p:spPr>
          <a:xfrm>
            <a:off x="838200" y="6398051"/>
            <a:ext cx="352086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dirty="0"/>
              <a:t>(Steinberg, L, 2001) </a:t>
            </a:r>
          </a:p>
        </p:txBody>
      </p:sp>
      <p:pic>
        <p:nvPicPr>
          <p:cNvPr id="9218" name="Picture 2" descr="Trans Transitions">
            <a:extLst>
              <a:ext uri="{FF2B5EF4-FFF2-40B4-BE49-F238E27FC236}">
                <a16:creationId xmlns:a16="http://schemas.microsoft.com/office/drawing/2014/main" id="{5E2B8AA9-975D-0D01-E2FF-6418F1E04A3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083"/>
          <a:stretch/>
        </p:blipFill>
        <p:spPr bwMode="auto">
          <a:xfrm>
            <a:off x="394035" y="2272056"/>
            <a:ext cx="4409195" cy="3744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2930837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D50965C-5ECB-F258-ABAB-95A2F04439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Placeholder 17" descr="A couple of wooden figures&#10;&#10;AI-generated content may be incorrect.">
            <a:extLst>
              <a:ext uri="{FF2B5EF4-FFF2-40B4-BE49-F238E27FC236}">
                <a16:creationId xmlns:a16="http://schemas.microsoft.com/office/drawing/2014/main" id="{3DB4ADF3-F810-CF9C-6B36-1A23F2EA4C3F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l="229" r="229"/>
          <a:stretch>
            <a:fillRect/>
          </a:stretch>
        </p:blipFill>
        <p:spPr>
          <a:xfrm>
            <a:off x="0" y="0"/>
            <a:ext cx="12190413" cy="6858000"/>
          </a:xfr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A28A8143-68F1-1257-DC3B-F68B10EC4F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7406" y="-32498"/>
            <a:ext cx="10515600" cy="1325563"/>
          </a:xfrm>
        </p:spPr>
        <p:txBody>
          <a:bodyPr/>
          <a:lstStyle/>
          <a:p>
            <a:r>
              <a:rPr lang="en-GB" b="1" dirty="0"/>
              <a:t>The Role of a Youth Worker 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9D1A8886-0B4E-9BB2-71D0-BFD884429513}"/>
              </a:ext>
            </a:extLst>
          </p:cNvPr>
          <p:cNvSpPr>
            <a:spLocks noGrp="1"/>
          </p:cNvSpPr>
          <p:nvPr>
            <p:ph type="body" sz="quarter" idx="33"/>
          </p:nvPr>
        </p:nvSpPr>
        <p:spPr>
          <a:xfrm>
            <a:off x="1256563" y="2487165"/>
            <a:ext cx="3234241" cy="3135968"/>
          </a:xfrm>
        </p:spPr>
        <p:txBody>
          <a:bodyPr/>
          <a:lstStyle/>
          <a:p>
            <a:r>
              <a:rPr lang="en-GB" sz="1400" dirty="0"/>
              <a:t>By ensuring inclusion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163EB8B6-8090-832E-7D62-AC36BEC7871E}"/>
              </a:ext>
            </a:extLst>
          </p:cNvPr>
          <p:cNvSpPr>
            <a:spLocks noGrp="1"/>
          </p:cNvSpPr>
          <p:nvPr>
            <p:ph type="body" sz="quarter" idx="34"/>
          </p:nvPr>
        </p:nvSpPr>
        <p:spPr>
          <a:xfrm>
            <a:off x="1639243" y="3904699"/>
            <a:ext cx="2468880" cy="1088136"/>
          </a:xfrm>
        </p:spPr>
        <p:txBody>
          <a:bodyPr>
            <a:noAutofit/>
          </a:bodyPr>
          <a:lstStyle/>
          <a:p>
            <a:r>
              <a:rPr lang="en-GB" dirty="0"/>
              <a:t>Youth workers can support young people by removing barriers meaning everyone feels valued and has equal opportunities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485A3A8C-0BA4-7F8B-6BF0-E13389577931}"/>
              </a:ext>
            </a:extLst>
          </p:cNvPr>
          <p:cNvSpPr>
            <a:spLocks noGrp="1"/>
          </p:cNvSpPr>
          <p:nvPr>
            <p:ph type="body" sz="quarter" idx="35"/>
          </p:nvPr>
        </p:nvSpPr>
        <p:spPr>
          <a:xfrm>
            <a:off x="4546272" y="2487165"/>
            <a:ext cx="3076577" cy="3135968"/>
          </a:xfrm>
        </p:spPr>
        <p:txBody>
          <a:bodyPr>
            <a:normAutofit/>
          </a:bodyPr>
          <a:lstStyle/>
          <a:p>
            <a:r>
              <a:rPr lang="en-GB" sz="1600" dirty="0"/>
              <a:t>By empowering Young people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8B71C278-F080-484C-6DC3-5D0BE28DCC8D}"/>
              </a:ext>
            </a:extLst>
          </p:cNvPr>
          <p:cNvSpPr>
            <a:spLocks noGrp="1"/>
          </p:cNvSpPr>
          <p:nvPr>
            <p:ph type="body" sz="quarter" idx="36"/>
          </p:nvPr>
        </p:nvSpPr>
        <p:spPr>
          <a:xfrm>
            <a:off x="4860766" y="3904699"/>
            <a:ext cx="2468880" cy="1009728"/>
          </a:xfrm>
        </p:spPr>
        <p:txBody>
          <a:bodyPr>
            <a:noAutofit/>
          </a:bodyPr>
          <a:lstStyle/>
          <a:p>
            <a:r>
              <a:rPr lang="en-GB" dirty="0"/>
              <a:t>Youth workers can enable young people to have the confidence to make decisions on issues that affect themselves, society and their communities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6DB6E194-167B-9E95-5AD3-3DA4294E4EB9}"/>
              </a:ext>
            </a:extLst>
          </p:cNvPr>
          <p:cNvSpPr>
            <a:spLocks noGrp="1"/>
          </p:cNvSpPr>
          <p:nvPr>
            <p:ph type="body" sz="quarter" idx="37"/>
          </p:nvPr>
        </p:nvSpPr>
        <p:spPr>
          <a:xfrm>
            <a:off x="7689925" y="2487165"/>
            <a:ext cx="3245512" cy="3135968"/>
          </a:xfrm>
        </p:spPr>
        <p:txBody>
          <a:bodyPr/>
          <a:lstStyle/>
          <a:p>
            <a:r>
              <a:rPr lang="en-GB" dirty="0"/>
              <a:t>By providing informal education 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C40BCEA4-F29A-26FD-C552-19C4D4C37D04}"/>
              </a:ext>
            </a:extLst>
          </p:cNvPr>
          <p:cNvSpPr>
            <a:spLocks noGrp="1"/>
          </p:cNvSpPr>
          <p:nvPr>
            <p:ph type="body" sz="quarter" idx="38"/>
          </p:nvPr>
        </p:nvSpPr>
        <p:spPr>
          <a:xfrm>
            <a:off x="8153774" y="3904699"/>
            <a:ext cx="2468880" cy="1371600"/>
          </a:xfrm>
        </p:spPr>
        <p:txBody>
          <a:bodyPr>
            <a:noAutofit/>
          </a:bodyPr>
          <a:lstStyle/>
          <a:p>
            <a:r>
              <a:rPr lang="en-GB" dirty="0"/>
              <a:t>Youth workers can support young people to gain independence through informal learning opportunities like cooking.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EDE7C7A8-38D0-3DAD-940F-CB16074755D3}"/>
              </a:ext>
            </a:extLst>
          </p:cNvPr>
          <p:cNvSpPr txBox="1"/>
          <p:nvPr/>
        </p:nvSpPr>
        <p:spPr>
          <a:xfrm>
            <a:off x="1256563" y="6177771"/>
            <a:ext cx="92633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(Youth Link Scotland, </a:t>
            </a:r>
            <a:r>
              <a:rPr lang="en-GB" dirty="0" err="1">
                <a:solidFill>
                  <a:schemeClr val="bg1"/>
                </a:solidFill>
              </a:rPr>
              <a:t>n.d</a:t>
            </a:r>
            <a:r>
              <a:rPr lang="en-GB" dirty="0">
                <a:solidFill>
                  <a:schemeClr val="bg1"/>
                </a:solidFill>
              </a:rPr>
              <a:t>)                   (National youth Agency, </a:t>
            </a:r>
            <a:r>
              <a:rPr lang="en-GB" dirty="0" err="1">
                <a:solidFill>
                  <a:schemeClr val="bg1"/>
                </a:solidFill>
              </a:rPr>
              <a:t>n.d</a:t>
            </a:r>
            <a:r>
              <a:rPr lang="en-GB" dirty="0">
                <a:solidFill>
                  <a:schemeClr val="bg1"/>
                </a:solidFill>
              </a:rPr>
              <a:t>)                            (CWVYS, 2018)</a:t>
            </a:r>
          </a:p>
        </p:txBody>
      </p:sp>
    </p:spTree>
    <p:extLst>
      <p:ext uri="{BB962C8B-B14F-4D97-AF65-F5344CB8AC3E}">
        <p14:creationId xmlns:p14="http://schemas.microsoft.com/office/powerpoint/2010/main" val="314340947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4FB6B81-9602-5DF0-AA3B-FC2498343D2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35CA46A0-3B49-1F27-10DC-6349A4E6BA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02968" y="347129"/>
            <a:ext cx="5103007" cy="1325563"/>
          </a:xfrm>
        </p:spPr>
        <p:txBody>
          <a:bodyPr/>
          <a:lstStyle/>
          <a:p>
            <a:pPr algn="ctr"/>
            <a:r>
              <a:rPr lang="en-GB" dirty="0"/>
              <a:t>Conclusion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1D5C6D-2BB6-4848-B11D-296101EF63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pPr/>
              <a:t>11</a:t>
            </a:fld>
            <a:endParaRPr lang="en-US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451FAE8C-32AC-AD30-09E9-9141C7DF3066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5435122" y="1914364"/>
            <a:ext cx="5838697" cy="320040"/>
          </a:xfrm>
        </p:spPr>
        <p:txBody>
          <a:bodyPr/>
          <a:lstStyle/>
          <a:p>
            <a:pPr algn="ctr"/>
            <a:r>
              <a:rPr lang="en-GB" dirty="0"/>
              <a:t>adolescence plays a significant role in the development of young people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D6447C78-12AE-008F-5511-3640735B5FA5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5874019" y="2408975"/>
            <a:ext cx="5120640" cy="640080"/>
          </a:xfrm>
        </p:spPr>
        <p:txBody>
          <a:bodyPr/>
          <a:lstStyle/>
          <a:p>
            <a:pPr algn="ctr"/>
            <a:r>
              <a:rPr lang="en-GB" dirty="0"/>
              <a:t>Where they experience a range of cognitive, biological and social transitions that impact their psychological wellbeing. 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7B208706-A1A5-DF01-42E1-DC165E6F98EB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5492304" y="4531023"/>
            <a:ext cx="5781515" cy="320040"/>
          </a:xfrm>
        </p:spPr>
        <p:txBody>
          <a:bodyPr/>
          <a:lstStyle/>
          <a:p>
            <a:pPr algn="ctr"/>
            <a:r>
              <a:rPr lang="en-GB" dirty="0"/>
              <a:t>But youth work can play a significant role </a:t>
            </a:r>
            <a:endParaRPr lang="en-GB" sz="1600" dirty="0"/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92A7C733-1759-478E-C3A6-B7822BEA96C3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5674835" y="4770443"/>
            <a:ext cx="5678965" cy="640080"/>
          </a:xfrm>
        </p:spPr>
        <p:txBody>
          <a:bodyPr>
            <a:noAutofit/>
          </a:bodyPr>
          <a:lstStyle/>
          <a:p>
            <a:pPr algn="ctr"/>
            <a:r>
              <a:rPr lang="en-GB" dirty="0"/>
              <a:t>By supporting young people in these transitions by providing non-judgemental environments which are safe and inclusive and where they feel valued and heard.</a:t>
            </a:r>
          </a:p>
        </p:txBody>
      </p:sp>
      <p:sp>
        <p:nvSpPr>
          <p:cNvPr id="15" name="Text Placeholder 12">
            <a:extLst>
              <a:ext uri="{FF2B5EF4-FFF2-40B4-BE49-F238E27FC236}">
                <a16:creationId xmlns:a16="http://schemas.microsoft.com/office/drawing/2014/main" id="{943EE36D-8F92-F739-2612-7A63858E5545}"/>
              </a:ext>
            </a:extLst>
          </p:cNvPr>
          <p:cNvSpPr txBox="1">
            <a:spLocks/>
          </p:cNvSpPr>
          <p:nvPr/>
        </p:nvSpPr>
        <p:spPr>
          <a:xfrm>
            <a:off x="5674835" y="3235730"/>
            <a:ext cx="5781515" cy="32004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800" kern="1200" cap="all" baseline="0">
                <a:solidFill>
                  <a:schemeClr val="accent1"/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accent1"/>
                </a:solidFill>
                <a:latin typeface="+mj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accent1"/>
                </a:solidFill>
                <a:latin typeface="+mj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accent1"/>
                </a:solidFill>
                <a:latin typeface="+mj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accent1"/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dirty="0"/>
              <a:t>Young people experience </a:t>
            </a:r>
            <a:endParaRPr lang="en-GB" sz="1600" dirty="0"/>
          </a:p>
        </p:txBody>
      </p:sp>
      <p:sp>
        <p:nvSpPr>
          <p:cNvPr id="16" name="Text Placeholder 13">
            <a:extLst>
              <a:ext uri="{FF2B5EF4-FFF2-40B4-BE49-F238E27FC236}">
                <a16:creationId xmlns:a16="http://schemas.microsoft.com/office/drawing/2014/main" id="{43FA1F41-A7EB-112C-1557-9B0215EDEAA1}"/>
              </a:ext>
            </a:extLst>
          </p:cNvPr>
          <p:cNvSpPr txBox="1">
            <a:spLocks/>
          </p:cNvSpPr>
          <p:nvPr/>
        </p:nvSpPr>
        <p:spPr>
          <a:xfrm>
            <a:off x="5594856" y="3445596"/>
            <a:ext cx="5678965" cy="64008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lnSpc>
                <a:spcPts val="2000"/>
              </a:lnSpc>
              <a:spcBef>
                <a:spcPts val="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dirty="0"/>
              <a:t>Emotional and physical changes, develop their own identities, gain independence and manage changing relationships. Whilst dealing with challenges such as low self-esteem, anxiety and conflict with relationships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729B587-ED05-03A1-BD1B-A2FECA1BB502}"/>
              </a:ext>
            </a:extLst>
          </p:cNvPr>
          <p:cNvSpPr txBox="1"/>
          <p:nvPr/>
        </p:nvSpPr>
        <p:spPr>
          <a:xfrm>
            <a:off x="5674835" y="5824785"/>
            <a:ext cx="592180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Overall Youth work supports young people to integrate into their communities and society whilst navigating the challenges they are faced with.</a:t>
            </a:r>
            <a:endParaRPr lang="en-GB" sz="1600" dirty="0"/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AC87163B-3517-5503-BF86-594272FACCFC}"/>
              </a:ext>
            </a:extLst>
          </p:cNvPr>
          <p:cNvCxnSpPr/>
          <p:nvPr/>
        </p:nvCxnSpPr>
        <p:spPr>
          <a:xfrm>
            <a:off x="5435125" y="5725682"/>
            <a:ext cx="6375163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42" name="Picture 2" descr="Helping Hands – Serving NE People in ...">
            <a:extLst>
              <a:ext uri="{FF2B5EF4-FFF2-40B4-BE49-F238E27FC236}">
                <a16:creationId xmlns:a16="http://schemas.microsoft.com/office/drawing/2014/main" id="{1347A7F1-B0AD-F3A4-CD61-8D11406A8B5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543"/>
          <a:stretch/>
        </p:blipFill>
        <p:spPr bwMode="auto">
          <a:xfrm>
            <a:off x="212797" y="2189726"/>
            <a:ext cx="4547209" cy="40159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4954728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2AC88A6-8DBB-0EE1-135B-ABD22209EE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7/14/20XX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D1AF0F9-01AD-EF4D-15FF-D36ABD935F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Pitch deck title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28C6602-3CA0-06DF-20E0-4245792053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pPr/>
              <a:t>12</a:t>
            </a:fld>
            <a:endParaRPr lang="en-US" dirty="0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AB3A4372-14D3-B678-7102-BC95FD5CEF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1400" y="115582"/>
            <a:ext cx="5033721" cy="82954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1"/>
                </a:solidFill>
              </a:rPr>
              <a:t>Reference list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BB94F8A-8821-F340-CA5C-70C5BA1B01A5}"/>
              </a:ext>
            </a:extLst>
          </p:cNvPr>
          <p:cNvSpPr txBox="1"/>
          <p:nvPr/>
        </p:nvSpPr>
        <p:spPr>
          <a:xfrm>
            <a:off x="196553" y="945122"/>
            <a:ext cx="7178468" cy="5447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err="1"/>
              <a:t>Batsleer</a:t>
            </a:r>
            <a:r>
              <a:rPr lang="en-GB" sz="1200" dirty="0"/>
              <a:t>, J. &amp; Davies, B. (eds.) (2010) What is Youth Work? Exeter: Learning Matters.  </a:t>
            </a:r>
          </a:p>
          <a:p>
            <a:r>
              <a:rPr lang="en-GB" sz="1200" dirty="0"/>
              <a:t> </a:t>
            </a:r>
          </a:p>
          <a:p>
            <a:r>
              <a:rPr lang="en-GB" sz="1200" dirty="0"/>
              <a:t>National Youth Agency (n.d.) National Youth Work Curriculum. Available at: </a:t>
            </a:r>
            <a:r>
              <a:rPr lang="en-GB" sz="1200" u="sng" dirty="0">
                <a:hlinkClick r:id="rId2"/>
              </a:rPr>
              <a:t>https://nya.org.uk/national-youth-work-curriculum/</a:t>
            </a:r>
            <a:r>
              <a:rPr lang="en-GB" sz="1200" dirty="0"/>
              <a:t> (Accessed: 12 May 2026).</a:t>
            </a:r>
          </a:p>
          <a:p>
            <a:r>
              <a:rPr lang="en-GB" sz="1200" dirty="0"/>
              <a:t> </a:t>
            </a:r>
          </a:p>
          <a:p>
            <a:r>
              <a:rPr lang="en-GB" sz="1200" dirty="0"/>
              <a:t>WHO (2025). Adolescent Health. [online] World Health Organization. Available at: </a:t>
            </a:r>
            <a:r>
              <a:rPr lang="en-GB" sz="1200" u="sng" dirty="0">
                <a:hlinkClick r:id="rId3"/>
              </a:rPr>
              <a:t>https://www.who.int/health-topics/adolescent-health#tab=tab_1</a:t>
            </a:r>
            <a:r>
              <a:rPr lang="en-GB" sz="1200" dirty="0"/>
              <a:t> (Accessed: 12 May 2026).</a:t>
            </a:r>
          </a:p>
          <a:p>
            <a:r>
              <a:rPr lang="en-GB" sz="1200" dirty="0"/>
              <a:t> </a:t>
            </a:r>
          </a:p>
          <a:p>
            <a:r>
              <a:rPr lang="en-GB" sz="1200" dirty="0"/>
              <a:t>Steinberg, L.D. (1993) Adolescence. 3rd </a:t>
            </a:r>
            <a:r>
              <a:rPr lang="en-GB" sz="1200" dirty="0" err="1"/>
              <a:t>edn</a:t>
            </a:r>
            <a:r>
              <a:rPr lang="en-GB" sz="1200" dirty="0"/>
              <a:t>. New York: McGraw-Hill.</a:t>
            </a:r>
          </a:p>
          <a:p>
            <a:r>
              <a:rPr lang="en-GB" sz="1200" dirty="0"/>
              <a:t> </a:t>
            </a:r>
          </a:p>
          <a:p>
            <a:r>
              <a:rPr lang="en-GB" sz="1200" dirty="0"/>
              <a:t>Elkind, D. (1967) ‘Egocentrism in adolescence’, Child Development, 38(4), pp. 1025–1034</a:t>
            </a:r>
          </a:p>
          <a:p>
            <a:r>
              <a:rPr lang="en-GB" sz="1200" dirty="0"/>
              <a:t> </a:t>
            </a:r>
          </a:p>
          <a:p>
            <a:r>
              <a:rPr lang="en-GB" sz="1200" dirty="0"/>
              <a:t>British Journal of Nursing. (n.d.). British Journal of Nursing - Adolescence: physical changes and neurological development. [online] Available at: </a:t>
            </a:r>
            <a:r>
              <a:rPr lang="en-GB" sz="1200" u="sng" dirty="0">
                <a:hlinkClick r:id="rId4"/>
              </a:rPr>
              <a:t>https://www.britishjournalofnursing.com/content/clinical/adolescence-physical-changes-and-neurological-development</a:t>
            </a:r>
            <a:r>
              <a:rPr lang="en-GB" sz="1200" dirty="0"/>
              <a:t> (Accessed: 12 May 2026).</a:t>
            </a:r>
          </a:p>
          <a:p>
            <a:r>
              <a:rPr lang="en-GB" sz="1200" dirty="0"/>
              <a:t> </a:t>
            </a:r>
          </a:p>
          <a:p>
            <a:r>
              <a:rPr lang="en-GB" sz="1200" dirty="0"/>
              <a:t>Steinberg, L. (2001) Adolescence. 6th </a:t>
            </a:r>
            <a:r>
              <a:rPr lang="en-GB" sz="1200" dirty="0" err="1"/>
              <a:t>edn</a:t>
            </a:r>
            <a:r>
              <a:rPr lang="en-GB" sz="1200" dirty="0"/>
              <a:t>. Boston, MA: McGraw-Hill.</a:t>
            </a:r>
          </a:p>
          <a:p>
            <a:r>
              <a:rPr lang="en-GB" sz="1200" dirty="0"/>
              <a:t> </a:t>
            </a:r>
          </a:p>
          <a:p>
            <a:r>
              <a:rPr lang="en-GB" sz="1200" dirty="0"/>
              <a:t>Steinberg, L. and Morris, A.S. (2001) ‘Adolescent development’, Annual Review of Psychology, 52, pp. 83–110.</a:t>
            </a:r>
          </a:p>
          <a:p>
            <a:r>
              <a:rPr lang="en-GB" sz="1200" dirty="0"/>
              <a:t> </a:t>
            </a:r>
          </a:p>
          <a:p>
            <a:r>
              <a:rPr lang="en-GB" sz="1200" dirty="0"/>
              <a:t>MacDonald, R. and Marsh, J. (2005) Disconnected Youth? Growing Up in Britain’s Poor Neighbourhoods. Basingstoke: Palgrave Macmillan.</a:t>
            </a:r>
          </a:p>
          <a:p>
            <a:r>
              <a:rPr lang="en-GB" sz="1200" dirty="0"/>
              <a:t> </a:t>
            </a:r>
          </a:p>
          <a:p>
            <a:r>
              <a:rPr lang="en-GB" sz="1200" dirty="0" err="1"/>
              <a:t>YouthLink</a:t>
            </a:r>
            <a:r>
              <a:rPr lang="en-GB" sz="1200" dirty="0"/>
              <a:t> Scotland (n.d.) What is youth work? Available at: </a:t>
            </a:r>
            <a:r>
              <a:rPr lang="en-GB" sz="1200" u="sng" dirty="0">
                <a:hlinkClick r:id="rId5"/>
              </a:rPr>
              <a:t>https://www.youthlink.scot/what-is-youth-work/</a:t>
            </a:r>
            <a:r>
              <a:rPr lang="en-GB" sz="1200" dirty="0"/>
              <a:t> (Accessed: 14 May 2026).</a:t>
            </a:r>
          </a:p>
          <a:p>
            <a:endParaRPr lang="en-GB" sz="1200" dirty="0"/>
          </a:p>
          <a:p>
            <a:r>
              <a:rPr lang="en-GB" sz="1200" dirty="0"/>
              <a:t>CWVYS (2018). YOUTH WORK IN WALES: PRINCIPLES AND PURPOSES. [online] Available at: </a:t>
            </a:r>
            <a:r>
              <a:rPr lang="en-GB" sz="1200" u="sng" dirty="0">
                <a:hlinkClick r:id="rId6"/>
              </a:rPr>
              <a:t>https://www.cwvys.org.uk/wp-content/uploads/2018/11/YOUTH-WORK-IN-WALES-PRINCIPLES-AND-PURPOSES.pdf</a:t>
            </a:r>
            <a:r>
              <a:rPr lang="en-GB" sz="1200" dirty="0"/>
              <a:t> [Accessed 14 May 2026].</a:t>
            </a:r>
          </a:p>
        </p:txBody>
      </p:sp>
    </p:spTree>
    <p:extLst>
      <p:ext uri="{BB962C8B-B14F-4D97-AF65-F5344CB8AC3E}">
        <p14:creationId xmlns:p14="http://schemas.microsoft.com/office/powerpoint/2010/main" val="304475431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83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024873"/>
      </a:accent1>
      <a:accent2>
        <a:srgbClr val="03658C"/>
      </a:accent2>
      <a:accent3>
        <a:srgbClr val="0388A6"/>
      </a:accent3>
      <a:accent4>
        <a:srgbClr val="04ADBF"/>
      </a:accent4>
      <a:accent5>
        <a:srgbClr val="5B9BD5"/>
      </a:accent5>
      <a:accent6>
        <a:srgbClr val="04D9D9"/>
      </a:accent6>
      <a:hlink>
        <a:srgbClr val="0563C1"/>
      </a:hlink>
      <a:folHlink>
        <a:srgbClr val="954F72"/>
      </a:folHlink>
    </a:clrScheme>
    <a:fontScheme name="Custom 118">
      <a:majorFont>
        <a:latin typeface="Selawik Semibold"/>
        <a:ea typeface=""/>
        <a:cs typeface=""/>
      </a:majorFont>
      <a:minorFont>
        <a:latin typeface="Source Sans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inancial pitch deck_Win32_JB_v2.potx" id="{20737546-06B0-4BD7-AC56-F403EF86C0E3}" vid="{1EA85B44-1A53-4BBB-B1B2-A9A21AB62EE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1" ma:contentTypeDescription="Create a new document." ma:contentTypeScope="" ma:versionID="64dfb1555687e0874b4304b796b5b0c7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e6e4c555b5e194d05b7203de9c4567b3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4:TaxCatchAll" minOccurs="0"/>
                <xsd:element ref="ns2:ImageTagsTaxHTField" minOccurs="0"/>
                <xsd:element ref="ns2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_ip_UnifiedCompliancePolicyUIAction xmlns="http://schemas.microsoft.com/sharepoint/v3" xsi:nil="true"/>
    <Image xmlns="71af3243-3dd4-4a8d-8c0d-dd76da1f02a5">
      <Url xsi:nil="true"/>
      <Description xsi:nil="true"/>
    </Image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0FC5A798-286F-493A-A004-3C6C2A6B8B95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284AF623-4A95-4652-AF18-74D461A9667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9BAD7039-4680-4956-9542-B83D9E6314E4}">
  <ds:schemaRefs>
    <ds:schemaRef ds:uri="http://schemas.microsoft.com/office/2006/metadata/properties"/>
    <ds:schemaRef ds:uri="http://schemas.microsoft.com/office/infopath/2007/PartnerControls"/>
    <ds:schemaRef ds:uri="71af3243-3dd4-4a8d-8c0d-dd76da1f02a5"/>
    <ds:schemaRef ds:uri="http://schemas.microsoft.com/sharepoint/v3"/>
    <ds:schemaRef ds:uri="230e9df3-be65-4c73-a93b-d1236ebd677e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{E22E6CBD-2253-420E-93C8-FDA592FD7CE2}TF76bfe6bd-a272-44a9-ad3e-da6a599998506a279e03_win32-cff128656382</Template>
  <TotalTime>139</TotalTime>
  <Words>1173</Words>
  <Application>Microsoft Office PowerPoint</Application>
  <PresentationFormat>Widescreen</PresentationFormat>
  <Paragraphs>115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Arial</vt:lpstr>
      <vt:lpstr>Calibri</vt:lpstr>
      <vt:lpstr>Selawik Semibold</vt:lpstr>
      <vt:lpstr>Source Sans Pro</vt:lpstr>
      <vt:lpstr>Source Sans Pro ExtraLight</vt:lpstr>
      <vt:lpstr>Office Theme</vt:lpstr>
      <vt:lpstr>Exploring the Adolescent Experience </vt:lpstr>
      <vt:lpstr>Content </vt:lpstr>
      <vt:lpstr>Youth Work </vt:lpstr>
      <vt:lpstr>Adolescence </vt:lpstr>
      <vt:lpstr>Cognitive Transitions </vt:lpstr>
      <vt:lpstr>The Role of a Youth Worker </vt:lpstr>
      <vt:lpstr>Biological Transitions</vt:lpstr>
      <vt:lpstr>The Role of a Youth Worker </vt:lpstr>
      <vt:lpstr>Social Transitions </vt:lpstr>
      <vt:lpstr>The Role of a Youth Worker </vt:lpstr>
      <vt:lpstr>Conclusion</vt:lpstr>
      <vt:lpstr>Reference list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Jamie Gray</dc:creator>
  <cp:lastModifiedBy>Jamie Gray</cp:lastModifiedBy>
  <cp:revision>4</cp:revision>
  <dcterms:created xsi:type="dcterms:W3CDTF">2026-05-14T10:24:37Z</dcterms:created>
  <dcterms:modified xsi:type="dcterms:W3CDTF">2026-05-14T12:44:35Z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