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g" ContentType="image/jpg"/>
  <Default Extension="png" ContentType="image/png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1.xml" ContentType="application/vnd.openxmlformats-officedocument.theme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p="http://schemas.openxmlformats.org/presentationml/2006/main" xmlns:r="http://schemas.openxmlformats.org/officeDocument/2006/relationships" xmlns:a="http://schemas.openxmlformats.org/drawingml/2006/main">
  <p:sldMasterIdLst>
    <p:sldMasterId id="2147483660" r:id="rId1"/>
  </p:sldMasterIdLst>
  <p:sldIdLst>
    <p:sldId id="256" r:id="rId3"/>
    <p:sldId id="257" r:id="rId4"/>
  </p:sldIdLst>
  <p:sldSz cx="9601200" cy="12801600"/>
  <p:notesSz cx="6857895" cy="9143861"/>
  <p:kinsoku lang="zh-CN" invalStChars="!%),.:;?]}¨·ˇˉ་―‖’”…‰∶、。〃々〉》」』】〕〗！＂＇％），．：；？］｀｜｝～￠" invalEndChars="([{·‘“〈《「『【〔〖（．［｛￡￥"/>
  <p:defaultTextStyle>
    <a:defPPr>
      <a:defRPr lang="zh-CN"/>
    </a:defPPr>
    <a:lvl1pPr marL="0" indent="0" algn="l" defTabSz="914400" eaLnBrk="1" fontAlgn="auto" latinLnBrk="0" hangingPunct="1">
      <a:buNone/>
      <a:defRPr sz="1100" kern="1200">
        <a:solidFill>
          <a:schemeClr val="tx1"/>
        </a:solidFill>
        <a:latin typeface="Droid Sans" pitchFamily="0" charset="0"/>
        <a:ea typeface="宋体" pitchFamily="0" charset="0"/>
        <a:cs typeface="Droid Sans" pitchFamily="0" charset="0"/>
      </a:defRPr>
    </a:lvl1pPr>
    <a:lvl2pPr marL="280670" indent="0" algn="l" defTabSz="914400" eaLnBrk="1" fontAlgn="auto" latinLnBrk="0" hangingPunct="1">
      <a:buNone/>
      <a:defRPr sz="1100" kern="1200">
        <a:solidFill>
          <a:schemeClr val="tx1"/>
        </a:solidFill>
        <a:latin typeface="Droid Sans" pitchFamily="0" charset="0"/>
        <a:ea typeface="宋体" pitchFamily="0" charset="0"/>
        <a:cs typeface="Droid Sans" pitchFamily="0" charset="0"/>
      </a:defRPr>
    </a:lvl2pPr>
    <a:lvl3pPr marL="561340" indent="0" algn="l" defTabSz="914400" eaLnBrk="1" fontAlgn="auto" latinLnBrk="0" hangingPunct="1">
      <a:buNone/>
      <a:defRPr sz="1100" kern="1200">
        <a:solidFill>
          <a:schemeClr val="tx1"/>
        </a:solidFill>
        <a:latin typeface="Droid Sans" pitchFamily="0" charset="0"/>
        <a:ea typeface="宋体" pitchFamily="0" charset="0"/>
        <a:cs typeface="Droid Sans" pitchFamily="0" charset="0"/>
      </a:defRPr>
    </a:lvl3pPr>
    <a:lvl4pPr marL="842010" indent="0" algn="l" defTabSz="914400" eaLnBrk="1" fontAlgn="auto" latinLnBrk="0" hangingPunct="1">
      <a:buNone/>
      <a:defRPr sz="1100" kern="1200">
        <a:solidFill>
          <a:schemeClr val="tx1"/>
        </a:solidFill>
        <a:latin typeface="Droid Sans" pitchFamily="0" charset="0"/>
        <a:ea typeface="宋体" pitchFamily="0" charset="0"/>
        <a:cs typeface="Droid Sans" pitchFamily="0" charset="0"/>
      </a:defRPr>
    </a:lvl4pPr>
    <a:lvl5pPr marL="1122680" indent="0" algn="l" defTabSz="914400" eaLnBrk="1" fontAlgn="auto" latinLnBrk="0" hangingPunct="1">
      <a:buNone/>
      <a:defRPr sz="1100" kern="1200">
        <a:solidFill>
          <a:schemeClr val="tx1"/>
        </a:solidFill>
        <a:latin typeface="Droid Sans" pitchFamily="0" charset="0"/>
        <a:ea typeface="宋体" pitchFamily="0" charset="0"/>
        <a:cs typeface="Droid Sans" pitchFamily="0" charset="0"/>
      </a:defRPr>
    </a:lvl5pPr>
    <a:lvl6pPr marL="1403350" indent="0" algn="l" defTabSz="914400" eaLnBrk="1" fontAlgn="auto" latinLnBrk="0" hangingPunct="1">
      <a:buNone/>
      <a:defRPr sz="1100" kern="1200">
        <a:solidFill>
          <a:schemeClr val="tx1"/>
        </a:solidFill>
        <a:latin typeface="Droid Sans" pitchFamily="0" charset="0"/>
        <a:ea typeface="宋体" pitchFamily="0" charset="0"/>
        <a:cs typeface="Droid Sans" pitchFamily="0" charset="0"/>
      </a:defRPr>
    </a:lvl6pPr>
    <a:lvl7pPr marL="1684020" indent="0" algn="l" defTabSz="914400" eaLnBrk="1" fontAlgn="auto" latinLnBrk="0" hangingPunct="1">
      <a:buNone/>
      <a:defRPr sz="1100" kern="1200">
        <a:solidFill>
          <a:schemeClr val="tx1"/>
        </a:solidFill>
        <a:latin typeface="Droid Sans" pitchFamily="0" charset="0"/>
        <a:ea typeface="宋体" pitchFamily="0" charset="0"/>
        <a:cs typeface="Droid Sans" pitchFamily="0" charset="0"/>
      </a:defRPr>
    </a:lvl7pPr>
    <a:lvl8pPr marL="1964690" indent="0" algn="l" defTabSz="914400" eaLnBrk="1" fontAlgn="auto" latinLnBrk="0" hangingPunct="1">
      <a:buNone/>
      <a:defRPr sz="1100" kern="1200">
        <a:solidFill>
          <a:schemeClr val="tx1"/>
        </a:solidFill>
        <a:latin typeface="Droid Sans" pitchFamily="0" charset="0"/>
        <a:ea typeface="宋体" pitchFamily="0" charset="0"/>
        <a:cs typeface="Droid Sans" pitchFamily="0" charset="0"/>
      </a:defRPr>
    </a:lvl8pPr>
    <a:lvl9pPr marL="1964690" indent="0" algn="l" defTabSz="914400" eaLnBrk="1" fontAlgn="auto" latinLnBrk="0" hangingPunct="1">
      <a:buNone/>
      <a:defRPr sz="1100" kern="1200">
        <a:solidFill>
          <a:schemeClr val="tx1"/>
        </a:solidFill>
        <a:latin typeface="Droid Sans" pitchFamily="0" charset="0"/>
        <a:ea typeface="宋体" pitchFamily="0" charset="0"/>
        <a:cs typeface="Droid Sans" pitchFamily="0" charset="0"/>
      </a:defRPr>
    </a:lvl9pPr>
  </p:defaultTextStyle>
</p:presentation>
</file>

<file path=ppt/presProps.xml><?xml version="1.0" encoding="utf-8"?>
<p:presentationPr xmlns:p="http://schemas.openxmlformats.org/presentationml/2006/main" xmlns:r="http://schemas.openxmlformats.org/officeDocument/2006/relationships" xmlns:a="http://schemas.openxmlformats.org/drawingml/2006/main">
  <p:showPr showNarration="1"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</p:extLst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p="http://schemas.openxmlformats.org/presentationml/2006/main" xmlns:r="http://schemas.openxmlformats.org/officeDocument/2006/relationships" xmlns:a="http://schemas.openxmlformats.org/drawingml/2006/main">
  <p:normalViewPr>
    <p:restoredLeft sz="15620" autoAdjust="0"/>
    <p:restoredTop sz="94621" autoAdjust="0"/>
  </p:normalViewPr>
  <p:slideViewPr>
    <p:cSldViewPr>
      <p:cViewPr>
        <p:scale>
          <a:sx n="100" d="100"/>
          <a:sy n="100" d="100"/>
        </p:scale>
        <p:origin x="0" y="0"/>
      </p:cViewPr>
      <p:guideLst>
        <p:guide orient="horz" pos="1288"/>
        <p:guide pos="1824"/>
      </p:guideLst>
    </p:cSldViewPr>
  </p:slideViewPr>
  <p:outlineViewPr>
    <p:cViewPr>
      <p:scale>
        <a:sx n="33" d="100"/>
        <a:sy n="33" d="100"/>
      </p:scale>
      <p:origin x="0" y="0"/>
    </p:cViewPr>
    <p:sldLst/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7" d="100"/>
          <a:sy n="57" d="100"/>
        </p:scale>
        <p:origin x="0" y="0"/>
      </p:cViewPr>
      <p:guideLst/>
    </p:cSldViewPr>
  </p:notesViewPr>
  <p:gridSpacing cx="72009" cy="72009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theme" Target="theme/theme1.xml"/><Relationship Id="rId3" Type="http://schemas.openxmlformats.org/officeDocument/2006/relationships/slide" Target="slides/slide1.xml"/><Relationship Id="rId4" Type="http://schemas.openxmlformats.org/officeDocument/2006/relationships/slide" Target="slides/slide2.xml"/><Relationship Id="rId5" Type="http://schemas.openxmlformats.org/officeDocument/2006/relationships/presProps" Target="presProps.xml"/><Relationship Id="rId6" Type="http://schemas.openxmlformats.org/officeDocument/2006/relationships/viewProps" Target="viewProps.xml"/><Relationship Id="rId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p="http://schemas.openxmlformats.org/presentationml/2006/main" xmlns:a="http://schemas.openxmlformats.org/drawingml/2006/main" xmlns:r="http://schemas.openxmlformats.org/officeDocument/2006/relationships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noGrp="1"/>
          </p:cNvSpPr>
          <p:nvPr>
            <p:ph type="ctrTitle"/>
          </p:nvPr>
        </p:nvSpPr>
        <p:spPr>
          <a:xfrm>
            <a:off x="720090" y="3976793"/>
            <a:ext cx="8161020" cy="2744046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框"/>
          <p:cNvSpPr>
            <a:spLocks noGrp="1"/>
          </p:cNvSpPr>
          <p:nvPr>
            <p:ph type="subTitle" idx="1"/>
          </p:nvPr>
        </p:nvSpPr>
        <p:spPr>
          <a:xfrm>
            <a:off x="1440180" y="7254239"/>
            <a:ext cx="6720840" cy="3271519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文本框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14870-5082-4025-BC8A-5E070B8EB77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框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文本框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0D155-3BB6-43CF-9AC4-BC63A66E74A9}" type="slidenum">
              <a:rPr lang="zh-CN" altLang="en-US" smtClean="0"/>
              <a:t/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64245900"/>
      </p:ext>
    </p:extLst>
  </p:cSld>
  <p:clrMapOvr>
    <a:masterClrMapping/>
  </p:clrMapOvr>
</p:sldLayout>
</file>

<file path=ppt/slideLayouts/slideLayout2.xml><?xml version="1.0" encoding="utf-8"?>
<p:sldLayout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框"/>
          <p:cNvSpPr>
            <a:spLocks xmlns:a="http://schemas.openxmlformats.org/drawingml/2006/main" noGrp="1"/>
          </p:cNvSpPr>
          <p:nvPr>
            <p:ph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lvl="0"/>
            <a:r>
              <a:rPr lang="zh-CN" altLang="en-US" smtClean="0"/>
              <a:t>单击此处编辑母版文本样式</a:t>
            </a:r>
          </a:p>
          <a:p xmlns:a="http://schemas.openxmlformats.org/drawingml/2006/main">
            <a:pPr lvl="1"/>
            <a:r>
              <a:rPr lang="zh-CN" altLang="en-US" smtClean="0"/>
              <a:t>第二级</a:t>
            </a:r>
          </a:p>
          <a:p xmlns:a="http://schemas.openxmlformats.org/drawingml/2006/main">
            <a:pPr lvl="2"/>
            <a:r>
              <a:rPr lang="zh-CN" altLang="en-US" smtClean="0"/>
              <a:t>第三级</a:t>
            </a:r>
          </a:p>
          <a:p xmlns:a="http://schemas.openxmlformats.org/drawingml/2006/main">
            <a:pPr lvl="3"/>
            <a:r>
              <a:rPr lang="zh-CN" altLang="en-US" smtClean="0"/>
              <a:t>第四级</a:t>
            </a:r>
          </a:p>
          <a:p xmlns:a="http://schemas.openxmlformats.org/drawingml/2006/main"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框"/>
          <p:cNvSpPr>
            <a:spLocks xmlns:a="http://schemas.openxmlformats.org/drawingml/2006/main" noGrp="1"/>
          </p:cNvSpPr>
          <p:nvPr>
            <p:ph type="dt" sz="half" idx="10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72514870-5082-4025-BC8A-5E070B8EB77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框"/>
          <p:cNvSpPr>
            <a:spLocks xmlns:a="http://schemas.openxmlformats.org/drawingml/2006/main" noGrp="1"/>
          </p:cNvSpPr>
          <p:nvPr>
            <p:ph type="ftr" sz="quarter" idx="1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 lang="zh-CN" altLang="en-US"/>
          </a:p>
        </p:txBody>
      </p:sp>
      <p:sp>
        <p:nvSpPr>
          <p:cNvPr id="6" name="文本框"/>
          <p:cNvSpPr>
            <a:spLocks xmlns:a="http://schemas.openxmlformats.org/drawingml/2006/main" noGrp="1"/>
          </p:cNvSpPr>
          <p:nvPr>
            <p:ph type="sldNum" sz="quarter" idx="12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3E00D155-3BB6-43CF-9AC4-BC63A66E74A9}" type="slidenum">
              <a:rPr lang="zh-CN" altLang="en-US" smtClean="0"/>
              <a:t/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9552951"/>
      </p:ext>
    </p:extLst>
  </p:cSld>
  <p:clrMapOvr>
    <a:masterClrMapping xmlns:a="http://schemas.openxmlformats.org/drawingml/2006/main"/>
  </p:clrMapOvr>
</p:sldLayout>
</file>

<file path=ppt/slideLayouts/slideLayout3.xml><?xml version="1.0" encoding="utf-8"?>
<p:sldLayout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xmlns:a="http://schemas.openxmlformats.org/drawingml/2006/main" noGrp="1"/>
          </p:cNvSpPr>
          <p:nvPr>
            <p:ph type="title"/>
          </p:nvPr>
        </p:nvSpPr>
        <p:spPr>
          <a:xfrm xmlns:a="http://schemas.openxmlformats.org/drawingml/2006/main">
            <a:off x="722313" y="4406900"/>
            <a:ext cx="7772400" cy="1362075"/>
          </a:xfrm>
        </p:spPr>
        <p:txBody>
          <a:bodyPr xmlns:a="http://schemas.openxmlformats.org/drawingml/2006/main" anchor="t"/>
          <a:lstStyle xmlns:a="http://schemas.openxmlformats.org/drawingml/2006/main">
            <a:lvl1pPr algn="l">
              <a:defRPr sz="4000" b="1" cap="all"/>
            </a:lvl1pPr>
          </a:lstStyle>
          <a:p xmlns:a="http://schemas.openxmlformats.org/drawingml/2006/main"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框"/>
          <p:cNvSpPr>
            <a:spLocks xmlns:a="http://schemas.openxmlformats.org/drawingml/2006/main" noGrp="1"/>
          </p:cNvSpPr>
          <p:nvPr>
            <p:ph type="body" idx="1"/>
          </p:nvPr>
        </p:nvSpPr>
        <p:spPr>
          <a:xfrm xmlns:a="http://schemas.openxmlformats.org/drawingml/2006/main">
            <a:off x="722313" y="2906713"/>
            <a:ext cx="7772400" cy="1500187"/>
          </a:xfrm>
        </p:spPr>
        <p:txBody>
          <a:bodyPr xmlns:a="http://schemas.openxmlformats.org/drawingml/2006/main" anchor="b"/>
          <a:lstStyle xmlns:a="http://schemas.openxmlformats.org/drawingml/2006/main"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 xmlns:a="http://schemas.openxmlformats.org/drawingml/2006/main"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文本框"/>
          <p:cNvSpPr>
            <a:spLocks xmlns:a="http://schemas.openxmlformats.org/drawingml/2006/main" noGrp="1"/>
          </p:cNvSpPr>
          <p:nvPr>
            <p:ph type="dt" sz="half" idx="10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72514870-5082-4025-BC8A-5E070B8EB77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框"/>
          <p:cNvSpPr>
            <a:spLocks xmlns:a="http://schemas.openxmlformats.org/drawingml/2006/main" noGrp="1"/>
          </p:cNvSpPr>
          <p:nvPr>
            <p:ph type="ftr" sz="quarter" idx="1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 lang="zh-CN" altLang="en-US"/>
          </a:p>
        </p:txBody>
      </p:sp>
      <p:sp>
        <p:nvSpPr>
          <p:cNvPr id="6" name="文本框"/>
          <p:cNvSpPr>
            <a:spLocks xmlns:a="http://schemas.openxmlformats.org/drawingml/2006/main" noGrp="1"/>
          </p:cNvSpPr>
          <p:nvPr>
            <p:ph type="sldNum" sz="quarter" idx="12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3E00D155-3BB6-43CF-9AC4-BC63A66E74A9}" type="slidenum">
              <a:rPr lang="zh-CN" altLang="en-US" smtClean="0"/>
              <a:t/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58138027"/>
      </p:ext>
    </p:extLst>
  </p:cSld>
  <p:clrMapOvr>
    <a:masterClrMapping xmlns:a="http://schemas.openxmlformats.org/drawingml/2006/main"/>
  </p:clrMapOvr>
</p:sldLayout>
</file>

<file path=ppt/slideLayouts/slideLayout4.xml><?xml version="1.0" encoding="utf-8"?>
<p:sldLayout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框"/>
          <p:cNvSpPr>
            <a:spLocks xmlns:a="http://schemas.openxmlformats.org/drawingml/2006/main" noGrp="1"/>
          </p:cNvSpPr>
          <p:nvPr>
            <p:ph sz="half" idx="1"/>
          </p:nvPr>
        </p:nvSpPr>
        <p:spPr>
          <a:xfrm xmlns:a="http://schemas.openxmlformats.org/drawingml/2006/main">
            <a:off x="457200" y="1600200"/>
            <a:ext cx="4038600" cy="4525963"/>
          </a:xfrm>
        </p:spPr>
        <p:txBody>
          <a:bodyPr xmlns:a="http://schemas.openxmlformats.org/drawingml/2006/main"/>
          <a:lstStyle xmlns:a="http://schemas.openxmlformats.org/drawingml/2006/main"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 xmlns:a="http://schemas.openxmlformats.org/drawingml/2006/main">
            <a:pPr lvl="0"/>
            <a:r>
              <a:rPr lang="zh-CN" altLang="en-US" smtClean="0"/>
              <a:t>单击此处编辑母版文本样式</a:t>
            </a:r>
          </a:p>
          <a:p xmlns:a="http://schemas.openxmlformats.org/drawingml/2006/main">
            <a:pPr lvl="1"/>
            <a:r>
              <a:rPr lang="zh-CN" altLang="en-US" smtClean="0"/>
              <a:t>第二级</a:t>
            </a:r>
          </a:p>
          <a:p xmlns:a="http://schemas.openxmlformats.org/drawingml/2006/main">
            <a:pPr lvl="2"/>
            <a:r>
              <a:rPr lang="zh-CN" altLang="en-US" smtClean="0"/>
              <a:t>第三级</a:t>
            </a:r>
          </a:p>
          <a:p xmlns:a="http://schemas.openxmlformats.org/drawingml/2006/main">
            <a:pPr lvl="3"/>
            <a:r>
              <a:rPr lang="zh-CN" altLang="en-US" smtClean="0"/>
              <a:t>第四级</a:t>
            </a:r>
          </a:p>
          <a:p xmlns:a="http://schemas.openxmlformats.org/drawingml/2006/main"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框"/>
          <p:cNvSpPr>
            <a:spLocks xmlns:a="http://schemas.openxmlformats.org/drawingml/2006/main" noGrp="1"/>
          </p:cNvSpPr>
          <p:nvPr>
            <p:ph sz="half" idx="2"/>
          </p:nvPr>
        </p:nvSpPr>
        <p:spPr>
          <a:xfrm xmlns:a="http://schemas.openxmlformats.org/drawingml/2006/main">
            <a:off x="4648200" y="1600200"/>
            <a:ext cx="4038600" cy="4525963"/>
          </a:xfrm>
        </p:spPr>
        <p:txBody>
          <a:bodyPr xmlns:a="http://schemas.openxmlformats.org/drawingml/2006/main"/>
          <a:lstStyle xmlns:a="http://schemas.openxmlformats.org/drawingml/2006/main"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 xmlns:a="http://schemas.openxmlformats.org/drawingml/2006/main">
            <a:pPr lvl="0"/>
            <a:r>
              <a:rPr lang="zh-CN" altLang="en-US" smtClean="0"/>
              <a:t>单击此处编辑母版文本样式</a:t>
            </a:r>
          </a:p>
          <a:p xmlns:a="http://schemas.openxmlformats.org/drawingml/2006/main">
            <a:pPr lvl="1"/>
            <a:r>
              <a:rPr lang="zh-CN" altLang="en-US" smtClean="0"/>
              <a:t>第二级</a:t>
            </a:r>
          </a:p>
          <a:p xmlns:a="http://schemas.openxmlformats.org/drawingml/2006/main">
            <a:pPr lvl="2"/>
            <a:r>
              <a:rPr lang="zh-CN" altLang="en-US" smtClean="0"/>
              <a:t>第三级</a:t>
            </a:r>
          </a:p>
          <a:p xmlns:a="http://schemas.openxmlformats.org/drawingml/2006/main">
            <a:pPr lvl="3"/>
            <a:r>
              <a:rPr lang="zh-CN" altLang="en-US" smtClean="0"/>
              <a:t>第四级</a:t>
            </a:r>
          </a:p>
          <a:p xmlns:a="http://schemas.openxmlformats.org/drawingml/2006/main"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框"/>
          <p:cNvSpPr>
            <a:spLocks xmlns:a="http://schemas.openxmlformats.org/drawingml/2006/main" noGrp="1"/>
          </p:cNvSpPr>
          <p:nvPr>
            <p:ph type="dt" sz="half" idx="10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72514870-5082-4025-BC8A-5E070B8EB77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文本框"/>
          <p:cNvSpPr>
            <a:spLocks xmlns:a="http://schemas.openxmlformats.org/drawingml/2006/main" noGrp="1"/>
          </p:cNvSpPr>
          <p:nvPr>
            <p:ph type="ftr" sz="quarter" idx="1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 lang="zh-CN" altLang="en-US"/>
          </a:p>
        </p:txBody>
      </p:sp>
      <p:sp>
        <p:nvSpPr>
          <p:cNvPr id="7" name="文本框"/>
          <p:cNvSpPr>
            <a:spLocks xmlns:a="http://schemas.openxmlformats.org/drawingml/2006/main" noGrp="1"/>
          </p:cNvSpPr>
          <p:nvPr>
            <p:ph type="sldNum" sz="quarter" idx="12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3E00D155-3BB6-43CF-9AC4-BC63A66E74A9}" type="slidenum">
              <a:rPr lang="zh-CN" altLang="en-US" smtClean="0"/>
              <a:t/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30340671"/>
      </p:ext>
    </p:extLst>
  </p:cSld>
  <p:clrMapOvr>
    <a:masterClrMapping xmlns:a="http://schemas.openxmlformats.org/drawingml/2006/main"/>
  </p:clrMapOvr>
</p:sldLayout>
</file>

<file path=ppt/slideLayouts/slideLayout5.xml><?xml version="1.0" encoding="utf-8"?>
<p:sldLayout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>
            <a:lvl1pPr>
              <a:defRPr/>
            </a:lvl1pPr>
          </a:lstStyle>
          <a:p xmlns:a="http://schemas.openxmlformats.org/drawingml/2006/main"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框"/>
          <p:cNvSpPr>
            <a:spLocks xmlns:a="http://schemas.openxmlformats.org/drawingml/2006/main" noGrp="1"/>
          </p:cNvSpPr>
          <p:nvPr>
            <p:ph type="body" idx="1"/>
          </p:nvPr>
        </p:nvSpPr>
        <p:spPr>
          <a:xfrm xmlns:a="http://schemas.openxmlformats.org/drawingml/2006/main">
            <a:off x="457200" y="1535113"/>
            <a:ext cx="4040188" cy="639762"/>
          </a:xfrm>
        </p:spPr>
        <p:txBody>
          <a:bodyPr xmlns:a="http://schemas.openxmlformats.org/drawingml/2006/main" anchor="b"/>
          <a:lstStyle xmlns:a="http://schemas.openxmlformats.org/drawingml/2006/main"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 xmlns:a="http://schemas.openxmlformats.org/drawingml/2006/main"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文本框"/>
          <p:cNvSpPr>
            <a:spLocks xmlns:a="http://schemas.openxmlformats.org/drawingml/2006/main" noGrp="1"/>
          </p:cNvSpPr>
          <p:nvPr>
            <p:ph sz="half" idx="2"/>
          </p:nvPr>
        </p:nvSpPr>
        <p:spPr>
          <a:xfrm xmlns:a="http://schemas.openxmlformats.org/drawingml/2006/main">
            <a:off x="457200" y="2174875"/>
            <a:ext cx="4040188" cy="3951288"/>
          </a:xfrm>
        </p:spPr>
        <p:txBody>
          <a:bodyPr xmlns:a="http://schemas.openxmlformats.org/drawingml/2006/main"/>
          <a:lstStyle xmlns:a="http://schemas.openxmlformats.org/drawingml/2006/main"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 xmlns:a="http://schemas.openxmlformats.org/drawingml/2006/main">
            <a:pPr lvl="0"/>
            <a:r>
              <a:rPr lang="zh-CN" altLang="en-US" smtClean="0"/>
              <a:t>单击此处编辑母版文本样式</a:t>
            </a:r>
          </a:p>
          <a:p xmlns:a="http://schemas.openxmlformats.org/drawingml/2006/main">
            <a:pPr lvl="1"/>
            <a:r>
              <a:rPr lang="zh-CN" altLang="en-US" smtClean="0"/>
              <a:t>第二级</a:t>
            </a:r>
          </a:p>
          <a:p xmlns:a="http://schemas.openxmlformats.org/drawingml/2006/main">
            <a:pPr lvl="2"/>
            <a:r>
              <a:rPr lang="zh-CN" altLang="en-US" smtClean="0"/>
              <a:t>第三级</a:t>
            </a:r>
          </a:p>
          <a:p xmlns:a="http://schemas.openxmlformats.org/drawingml/2006/main">
            <a:pPr lvl="3"/>
            <a:r>
              <a:rPr lang="zh-CN" altLang="en-US" smtClean="0"/>
              <a:t>第四级</a:t>
            </a:r>
          </a:p>
          <a:p xmlns:a="http://schemas.openxmlformats.org/drawingml/2006/main"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框"/>
          <p:cNvSpPr>
            <a:spLocks xmlns:a="http://schemas.openxmlformats.org/drawingml/2006/main" noGrp="1"/>
          </p:cNvSpPr>
          <p:nvPr>
            <p:ph type="body" sz="quarter" idx="3"/>
          </p:nvPr>
        </p:nvSpPr>
        <p:spPr>
          <a:xfrm xmlns:a="http://schemas.openxmlformats.org/drawingml/2006/main">
            <a:off x="4645025" y="1535113"/>
            <a:ext cx="4041775" cy="639762"/>
          </a:xfrm>
        </p:spPr>
        <p:txBody>
          <a:bodyPr xmlns:a="http://schemas.openxmlformats.org/drawingml/2006/main" anchor="b"/>
          <a:lstStyle xmlns:a="http://schemas.openxmlformats.org/drawingml/2006/main"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 xmlns:a="http://schemas.openxmlformats.org/drawingml/2006/main"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文本框"/>
          <p:cNvSpPr>
            <a:spLocks xmlns:a="http://schemas.openxmlformats.org/drawingml/2006/main" noGrp="1"/>
          </p:cNvSpPr>
          <p:nvPr>
            <p:ph sz="quarter" idx="4"/>
          </p:nvPr>
        </p:nvSpPr>
        <p:spPr>
          <a:xfrm xmlns:a="http://schemas.openxmlformats.org/drawingml/2006/main">
            <a:off x="4645025" y="2174875"/>
            <a:ext cx="4041775" cy="3951288"/>
          </a:xfrm>
        </p:spPr>
        <p:txBody>
          <a:bodyPr xmlns:a="http://schemas.openxmlformats.org/drawingml/2006/main"/>
          <a:lstStyle xmlns:a="http://schemas.openxmlformats.org/drawingml/2006/main"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 xmlns:a="http://schemas.openxmlformats.org/drawingml/2006/main">
            <a:pPr lvl="0"/>
            <a:r>
              <a:rPr lang="zh-CN" altLang="en-US" smtClean="0"/>
              <a:t>单击此处编辑母版文本样式</a:t>
            </a:r>
          </a:p>
          <a:p xmlns:a="http://schemas.openxmlformats.org/drawingml/2006/main">
            <a:pPr lvl="1"/>
            <a:r>
              <a:rPr lang="zh-CN" altLang="en-US" smtClean="0"/>
              <a:t>第二级</a:t>
            </a:r>
          </a:p>
          <a:p xmlns:a="http://schemas.openxmlformats.org/drawingml/2006/main">
            <a:pPr lvl="2"/>
            <a:r>
              <a:rPr lang="zh-CN" altLang="en-US" smtClean="0"/>
              <a:t>第三级</a:t>
            </a:r>
          </a:p>
          <a:p xmlns:a="http://schemas.openxmlformats.org/drawingml/2006/main">
            <a:pPr lvl="3"/>
            <a:r>
              <a:rPr lang="zh-CN" altLang="en-US" smtClean="0"/>
              <a:t>第四级</a:t>
            </a:r>
          </a:p>
          <a:p xmlns:a="http://schemas.openxmlformats.org/drawingml/2006/main"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文本框"/>
          <p:cNvSpPr>
            <a:spLocks xmlns:a="http://schemas.openxmlformats.org/drawingml/2006/main" noGrp="1"/>
          </p:cNvSpPr>
          <p:nvPr>
            <p:ph type="dt" sz="half" idx="10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72514870-5082-4025-BC8A-5E070B8EB77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框"/>
          <p:cNvSpPr>
            <a:spLocks xmlns:a="http://schemas.openxmlformats.org/drawingml/2006/main" noGrp="1"/>
          </p:cNvSpPr>
          <p:nvPr>
            <p:ph type="ftr" sz="quarter" idx="1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 lang="zh-CN" altLang="en-US"/>
          </a:p>
        </p:txBody>
      </p:sp>
      <p:sp>
        <p:nvSpPr>
          <p:cNvPr id="9" name="文本框"/>
          <p:cNvSpPr>
            <a:spLocks xmlns:a="http://schemas.openxmlformats.org/drawingml/2006/main" noGrp="1"/>
          </p:cNvSpPr>
          <p:nvPr>
            <p:ph type="sldNum" sz="quarter" idx="12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3E00D155-3BB6-43CF-9AC4-BC63A66E74A9}" type="slidenum">
              <a:rPr lang="zh-CN" altLang="en-US" smtClean="0"/>
              <a:t/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58144153"/>
      </p:ext>
    </p:extLst>
  </p:cSld>
  <p:clrMapOvr>
    <a:masterClrMapping xmlns:a="http://schemas.openxmlformats.org/drawingml/2006/main"/>
  </p:clrMapOvr>
</p:sldLayout>
</file>

<file path=ppt/slideLayouts/slideLayout6.xml><?xml version="1.0" encoding="utf-8"?>
<p:sldLayout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框"/>
          <p:cNvSpPr>
            <a:spLocks xmlns:a="http://schemas.openxmlformats.org/drawingml/2006/main" noGrp="1"/>
          </p:cNvSpPr>
          <p:nvPr>
            <p:ph type="dt" sz="half" idx="10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72514870-5082-4025-BC8A-5E070B8EB77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文本框"/>
          <p:cNvSpPr>
            <a:spLocks xmlns:a="http://schemas.openxmlformats.org/drawingml/2006/main" noGrp="1"/>
          </p:cNvSpPr>
          <p:nvPr>
            <p:ph type="ftr" sz="quarter" idx="1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 lang="zh-CN" altLang="en-US"/>
          </a:p>
        </p:txBody>
      </p:sp>
      <p:sp>
        <p:nvSpPr>
          <p:cNvPr id="5" name="文本框"/>
          <p:cNvSpPr>
            <a:spLocks xmlns:a="http://schemas.openxmlformats.org/drawingml/2006/main" noGrp="1"/>
          </p:cNvSpPr>
          <p:nvPr>
            <p:ph type="sldNum" sz="quarter" idx="12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3E00D155-3BB6-43CF-9AC4-BC63A66E74A9}" type="slidenum">
              <a:rPr lang="zh-CN" altLang="en-US" smtClean="0"/>
              <a:t/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65939717"/>
      </p:ext>
    </p:extLst>
  </p:cSld>
  <p:clrMapOvr>
    <a:masterClrMapping xmlns:a="http://schemas.openxmlformats.org/drawingml/2006/main"/>
  </p:clrMapOvr>
</p:sldLayout>
</file>

<file path=ppt/slideLayouts/slideLayout7.xml><?xml version="1.0" encoding="utf-8"?>
<p:sldLayout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xmlns:a="http://schemas.openxmlformats.org/drawingml/2006/main" noGrp="1"/>
          </p:cNvSpPr>
          <p:nvPr>
            <p:ph type="dt" sz="half" idx="10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72514870-5082-4025-BC8A-5E070B8EB77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文本框"/>
          <p:cNvSpPr>
            <a:spLocks xmlns:a="http://schemas.openxmlformats.org/drawingml/2006/main" noGrp="1"/>
          </p:cNvSpPr>
          <p:nvPr>
            <p:ph type="ftr" sz="quarter" idx="1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 lang="zh-CN" altLang="en-US"/>
          </a:p>
        </p:txBody>
      </p:sp>
      <p:sp>
        <p:nvSpPr>
          <p:cNvPr id="4" name="文本框"/>
          <p:cNvSpPr>
            <a:spLocks xmlns:a="http://schemas.openxmlformats.org/drawingml/2006/main" noGrp="1"/>
          </p:cNvSpPr>
          <p:nvPr>
            <p:ph type="sldNum" sz="quarter" idx="12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3E00D155-3BB6-43CF-9AC4-BC63A66E74A9}" type="slidenum">
              <a:rPr lang="zh-CN" altLang="en-US" smtClean="0"/>
              <a:t/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31671862"/>
      </p:ext>
    </p:extLst>
  </p:cSld>
  <p:clrMapOvr>
    <a:masterClrMapping xmlns:a="http://schemas.openxmlformats.org/drawingml/2006/main"/>
  </p:clrMapOvr>
</p:sldLayout>
</file>

<file path=ppt/slideLayouts/slideLayout8.xml><?xml version="1.0" encoding="utf-8"?>
<p:sldLayout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xmlns:a="http://schemas.openxmlformats.org/drawingml/2006/main" noGrp="1"/>
          </p:cNvSpPr>
          <p:nvPr>
            <p:ph type="title"/>
          </p:nvPr>
        </p:nvSpPr>
        <p:spPr>
          <a:xfrm xmlns:a="http://schemas.openxmlformats.org/drawingml/2006/main">
            <a:off x="457200" y="273050"/>
            <a:ext cx="3008313" cy="1162050"/>
          </a:xfrm>
        </p:spPr>
        <p:txBody>
          <a:bodyPr xmlns:a="http://schemas.openxmlformats.org/drawingml/2006/main" anchor="b"/>
          <a:lstStyle xmlns:a="http://schemas.openxmlformats.org/drawingml/2006/main">
            <a:lvl1pPr algn="l">
              <a:defRPr sz="2000" b="1"/>
            </a:lvl1pPr>
          </a:lstStyle>
          <a:p xmlns:a="http://schemas.openxmlformats.org/drawingml/2006/main"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框"/>
          <p:cNvSpPr>
            <a:spLocks xmlns:a="http://schemas.openxmlformats.org/drawingml/2006/main" noGrp="1"/>
          </p:cNvSpPr>
          <p:nvPr>
            <p:ph idx="1"/>
          </p:nvPr>
        </p:nvSpPr>
        <p:spPr>
          <a:xfrm xmlns:a="http://schemas.openxmlformats.org/drawingml/2006/main">
            <a:off x="3575050" y="273050"/>
            <a:ext cx="5111750" cy="5853113"/>
          </a:xfrm>
        </p:spPr>
        <p:txBody>
          <a:bodyPr xmlns:a="http://schemas.openxmlformats.org/drawingml/2006/main"/>
          <a:lstStyle xmlns:a="http://schemas.openxmlformats.org/drawingml/2006/main"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 xmlns:a="http://schemas.openxmlformats.org/drawingml/2006/main">
            <a:pPr lvl="0"/>
            <a:r>
              <a:rPr lang="zh-CN" altLang="en-US" smtClean="0"/>
              <a:t>单击此处编辑母版文本样式</a:t>
            </a:r>
          </a:p>
          <a:p xmlns:a="http://schemas.openxmlformats.org/drawingml/2006/main">
            <a:pPr lvl="1"/>
            <a:r>
              <a:rPr lang="zh-CN" altLang="en-US" smtClean="0"/>
              <a:t>第二级</a:t>
            </a:r>
          </a:p>
          <a:p xmlns:a="http://schemas.openxmlformats.org/drawingml/2006/main">
            <a:pPr lvl="2"/>
            <a:r>
              <a:rPr lang="zh-CN" altLang="en-US" smtClean="0"/>
              <a:t>第三级</a:t>
            </a:r>
          </a:p>
          <a:p xmlns:a="http://schemas.openxmlformats.org/drawingml/2006/main">
            <a:pPr lvl="3"/>
            <a:r>
              <a:rPr lang="zh-CN" altLang="en-US" smtClean="0"/>
              <a:t>第四级</a:t>
            </a:r>
          </a:p>
          <a:p xmlns:a="http://schemas.openxmlformats.org/drawingml/2006/main"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框"/>
          <p:cNvSpPr>
            <a:spLocks xmlns:a="http://schemas.openxmlformats.org/drawingml/2006/main" noGrp="1"/>
          </p:cNvSpPr>
          <p:nvPr>
            <p:ph type="body" sz="half" idx="2"/>
          </p:nvPr>
        </p:nvSpPr>
        <p:spPr>
          <a:xfrm xmlns:a="http://schemas.openxmlformats.org/drawingml/2006/main">
            <a:off x="457200" y="1435100"/>
            <a:ext cx="3008313" cy="4691063"/>
          </a:xfrm>
        </p:spPr>
        <p:txBody>
          <a:bodyPr xmlns:a="http://schemas.openxmlformats.org/drawingml/2006/main"/>
          <a:lstStyle xmlns:a="http://schemas.openxmlformats.org/drawingml/2006/main"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 xmlns:a="http://schemas.openxmlformats.org/drawingml/2006/main"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文本框"/>
          <p:cNvSpPr>
            <a:spLocks xmlns:a="http://schemas.openxmlformats.org/drawingml/2006/main" noGrp="1"/>
          </p:cNvSpPr>
          <p:nvPr>
            <p:ph type="dt" sz="half" idx="10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72514870-5082-4025-BC8A-5E070B8EB77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文本框"/>
          <p:cNvSpPr>
            <a:spLocks xmlns:a="http://schemas.openxmlformats.org/drawingml/2006/main" noGrp="1"/>
          </p:cNvSpPr>
          <p:nvPr>
            <p:ph type="ftr" sz="quarter" idx="1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 lang="zh-CN" altLang="en-US"/>
          </a:p>
        </p:txBody>
      </p:sp>
      <p:sp>
        <p:nvSpPr>
          <p:cNvPr id="7" name="文本框"/>
          <p:cNvSpPr>
            <a:spLocks xmlns:a="http://schemas.openxmlformats.org/drawingml/2006/main" noGrp="1"/>
          </p:cNvSpPr>
          <p:nvPr>
            <p:ph type="sldNum" sz="quarter" idx="12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3E00D155-3BB6-43CF-9AC4-BC63A66E74A9}" type="slidenum">
              <a:rPr lang="zh-CN" altLang="en-US" smtClean="0"/>
              <a:t/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98511780"/>
      </p:ext>
    </p:extLst>
  </p:cSld>
  <p:clrMapOvr>
    <a:masterClrMapping xmlns:a="http://schemas.openxmlformats.org/drawingml/2006/main"/>
  </p:clrMapOvr>
</p:sldLayout>
</file>

<file path=ppt/slideLayouts/slideLayout9.xml><?xml version="1.0" encoding="utf-8"?>
<p:sldLayout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xmlns:a="http://schemas.openxmlformats.org/drawingml/2006/main" noGrp="1"/>
          </p:cNvSpPr>
          <p:nvPr>
            <p:ph type="title"/>
          </p:nvPr>
        </p:nvSpPr>
        <p:spPr>
          <a:xfrm xmlns:a="http://schemas.openxmlformats.org/drawingml/2006/main">
            <a:off x="1792288" y="4800600"/>
            <a:ext cx="5486400" cy="566738"/>
          </a:xfrm>
        </p:spPr>
        <p:txBody>
          <a:bodyPr xmlns:a="http://schemas.openxmlformats.org/drawingml/2006/main" anchor="b"/>
          <a:lstStyle xmlns:a="http://schemas.openxmlformats.org/drawingml/2006/main">
            <a:lvl1pPr algn="l">
              <a:defRPr sz="2000" b="1"/>
            </a:lvl1pPr>
          </a:lstStyle>
          <a:p xmlns:a="http://schemas.openxmlformats.org/drawingml/2006/main"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框"/>
          <p:cNvSpPr>
            <a:spLocks xmlns:a="http://schemas.openxmlformats.org/drawingml/2006/main" noGrp="1"/>
          </p:cNvSpPr>
          <p:nvPr>
            <p:ph type="pic" idx="1"/>
          </p:nvPr>
        </p:nvSpPr>
        <p:spPr>
          <a:xfrm xmlns:a="http://schemas.openxmlformats.org/drawingml/2006/main">
            <a:off x="1792288" y="612775"/>
            <a:ext cx="5486400" cy="4114800"/>
          </a:xfrm>
        </p:spPr>
        <p:txBody>
          <a:bodyPr xmlns:a="http://schemas.openxmlformats.org/drawingml/2006/main"/>
          <a:lstStyle xmlns:a="http://schemas.openxmlformats.org/drawingml/2006/main"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 xmlns:a="http://schemas.openxmlformats.org/drawingml/2006/main">
            <a:endParaRPr lang="zh-CN" altLang="en-US"/>
          </a:p>
        </p:txBody>
      </p:sp>
      <p:sp>
        <p:nvSpPr>
          <p:cNvPr id="4" name="文本框"/>
          <p:cNvSpPr>
            <a:spLocks xmlns:a="http://schemas.openxmlformats.org/drawingml/2006/main" noGrp="1"/>
          </p:cNvSpPr>
          <p:nvPr>
            <p:ph type="body" sz="half" idx="2"/>
          </p:nvPr>
        </p:nvSpPr>
        <p:spPr>
          <a:xfrm xmlns:a="http://schemas.openxmlformats.org/drawingml/2006/main">
            <a:off x="1792288" y="5367338"/>
            <a:ext cx="5486400" cy="804862"/>
          </a:xfrm>
        </p:spPr>
        <p:txBody>
          <a:bodyPr xmlns:a="http://schemas.openxmlformats.org/drawingml/2006/main"/>
          <a:lstStyle xmlns:a="http://schemas.openxmlformats.org/drawingml/2006/main"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 xmlns:a="http://schemas.openxmlformats.org/drawingml/2006/main"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文本框"/>
          <p:cNvSpPr>
            <a:spLocks xmlns:a="http://schemas.openxmlformats.org/drawingml/2006/main" noGrp="1"/>
          </p:cNvSpPr>
          <p:nvPr>
            <p:ph type="dt" sz="half" idx="10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72514870-5082-4025-BC8A-5E070B8EB77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文本框"/>
          <p:cNvSpPr>
            <a:spLocks xmlns:a="http://schemas.openxmlformats.org/drawingml/2006/main" noGrp="1"/>
          </p:cNvSpPr>
          <p:nvPr>
            <p:ph type="ftr" sz="quarter" idx="1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 lang="zh-CN" altLang="en-US"/>
          </a:p>
        </p:txBody>
      </p:sp>
      <p:sp>
        <p:nvSpPr>
          <p:cNvPr id="7" name="文本框"/>
          <p:cNvSpPr>
            <a:spLocks xmlns:a="http://schemas.openxmlformats.org/drawingml/2006/main" noGrp="1"/>
          </p:cNvSpPr>
          <p:nvPr>
            <p:ph type="sldNum" sz="quarter" idx="12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3E00D155-3BB6-43CF-9AC4-BC63A66E74A9}" type="slidenum">
              <a:rPr lang="zh-CN" altLang="en-US" smtClean="0"/>
              <a:t/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96557155"/>
      </p:ext>
    </p:extLst>
  </p:cSld>
  <p:clrMapOvr>
    <a:masterClrMapping xmlns:a="http://schemas.openxmlformats.org/drawingml/2006/main"/>
  </p:clrMapOvr>
</p:sldLayout>
</file>

<file path=ppt/slideLayouts/slideLayout10.xml><?xml version="1.0" encoding="utf-8"?>
<p:sldLayout xmlns:p="http://schemas.openxmlformats.org/presentationml/2006/main" type="vertTx" preserve="1">
  <p:cSld name="标题和竖排文本"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框"/>
          <p:cNvSpPr>
            <a:spLocks xmlns:a="http://schemas.openxmlformats.org/drawingml/2006/main" noGrp="1"/>
          </p:cNvSpPr>
          <p:nvPr>
            <p:ph type="body" orient="vert" idx="1"/>
          </p:nvPr>
        </p:nvSpPr>
        <p:spPr/>
        <p:txBody>
          <a:bodyPr xmlns:a="http://schemas.openxmlformats.org/drawingml/2006/main" vert="eaVert"/>
          <a:lstStyle xmlns:a="http://schemas.openxmlformats.org/drawingml/2006/main"/>
          <a:p xmlns:a="http://schemas.openxmlformats.org/drawingml/2006/main">
            <a:pPr lvl="0"/>
            <a:r>
              <a:rPr lang="zh-CN" altLang="en-US" smtClean="0"/>
              <a:t>单击此处编辑母版文本样式</a:t>
            </a:r>
          </a:p>
          <a:p xmlns:a="http://schemas.openxmlformats.org/drawingml/2006/main">
            <a:pPr lvl="1"/>
            <a:r>
              <a:rPr lang="zh-CN" altLang="en-US" smtClean="0"/>
              <a:t>第二级</a:t>
            </a:r>
          </a:p>
          <a:p xmlns:a="http://schemas.openxmlformats.org/drawingml/2006/main">
            <a:pPr lvl="2"/>
            <a:r>
              <a:rPr lang="zh-CN" altLang="en-US" smtClean="0"/>
              <a:t>第三级</a:t>
            </a:r>
          </a:p>
          <a:p xmlns:a="http://schemas.openxmlformats.org/drawingml/2006/main">
            <a:pPr lvl="3"/>
            <a:r>
              <a:rPr lang="zh-CN" altLang="en-US" smtClean="0"/>
              <a:t>第四级</a:t>
            </a:r>
          </a:p>
          <a:p xmlns:a="http://schemas.openxmlformats.org/drawingml/2006/main"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框"/>
          <p:cNvSpPr>
            <a:spLocks xmlns:a="http://schemas.openxmlformats.org/drawingml/2006/main" noGrp="1"/>
          </p:cNvSpPr>
          <p:nvPr>
            <p:ph type="dt" sz="half" idx="10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72514870-5082-4025-BC8A-5E070B8EB77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框"/>
          <p:cNvSpPr>
            <a:spLocks xmlns:a="http://schemas.openxmlformats.org/drawingml/2006/main" noGrp="1"/>
          </p:cNvSpPr>
          <p:nvPr>
            <p:ph type="ftr" sz="quarter" idx="1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 lang="zh-CN" altLang="en-US"/>
          </a:p>
        </p:txBody>
      </p:sp>
      <p:sp>
        <p:nvSpPr>
          <p:cNvPr id="6" name="文本框"/>
          <p:cNvSpPr>
            <a:spLocks xmlns:a="http://schemas.openxmlformats.org/drawingml/2006/main" noGrp="1"/>
          </p:cNvSpPr>
          <p:nvPr>
            <p:ph type="sldNum" sz="quarter" idx="12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3E00D155-3BB6-43CF-9AC4-BC63A66E74A9}" type="slidenum">
              <a:rPr lang="zh-CN" altLang="en-US" smtClean="0"/>
              <a:t/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10232299"/>
      </p:ext>
    </p:extLst>
  </p:cSld>
  <p:clrMapOvr>
    <a:masterClrMapping xmlns:a="http://schemas.openxmlformats.org/drawingml/2006/main"/>
  </p:clrMapOvr>
</p:sldLayout>
</file>

<file path=ppt/slideLayouts/slideLayout11.xml><?xml version="1.0" encoding="utf-8"?>
<p:sldLayout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xmlns:a="http://schemas.openxmlformats.org/drawingml/2006/main" noGrp="1"/>
          </p:cNvSpPr>
          <p:nvPr>
            <p:ph type="title" orient="vert"/>
          </p:nvPr>
        </p:nvSpPr>
        <p:spPr>
          <a:xfrm xmlns:a="http://schemas.openxmlformats.org/drawingml/2006/main">
            <a:off x="6629400" y="274638"/>
            <a:ext cx="2057400" cy="5851525"/>
          </a:xfrm>
        </p:spPr>
        <p:txBody>
          <a:bodyPr xmlns:a="http://schemas.openxmlformats.org/drawingml/2006/main" vert="eaVert"/>
          <a:lstStyle xmlns:a="http://schemas.openxmlformats.org/drawingml/2006/main"/>
          <a:p xmlns:a="http://schemas.openxmlformats.org/drawingml/2006/main"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框"/>
          <p:cNvSpPr>
            <a:spLocks xmlns:a="http://schemas.openxmlformats.org/drawingml/2006/main" noGrp="1"/>
          </p:cNvSpPr>
          <p:nvPr>
            <p:ph type="body" orient="vert" idx="1"/>
          </p:nvPr>
        </p:nvSpPr>
        <p:spPr>
          <a:xfrm xmlns:a="http://schemas.openxmlformats.org/drawingml/2006/main">
            <a:off x="457200" y="274638"/>
            <a:ext cx="6019800" cy="5851525"/>
          </a:xfrm>
        </p:spPr>
        <p:txBody>
          <a:bodyPr xmlns:a="http://schemas.openxmlformats.org/drawingml/2006/main" vert="eaVert"/>
          <a:lstStyle xmlns:a="http://schemas.openxmlformats.org/drawingml/2006/main"/>
          <a:p xmlns:a="http://schemas.openxmlformats.org/drawingml/2006/main">
            <a:pPr lvl="0"/>
            <a:r>
              <a:rPr lang="zh-CN" altLang="en-US" smtClean="0"/>
              <a:t>单击此处编辑母版文本样式</a:t>
            </a:r>
          </a:p>
          <a:p xmlns:a="http://schemas.openxmlformats.org/drawingml/2006/main">
            <a:pPr lvl="1"/>
            <a:r>
              <a:rPr lang="zh-CN" altLang="en-US" smtClean="0"/>
              <a:t>第二级</a:t>
            </a:r>
          </a:p>
          <a:p xmlns:a="http://schemas.openxmlformats.org/drawingml/2006/main">
            <a:pPr lvl="2"/>
            <a:r>
              <a:rPr lang="zh-CN" altLang="en-US" smtClean="0"/>
              <a:t>第三级</a:t>
            </a:r>
          </a:p>
          <a:p xmlns:a="http://schemas.openxmlformats.org/drawingml/2006/main">
            <a:pPr lvl="3"/>
            <a:r>
              <a:rPr lang="zh-CN" altLang="en-US" smtClean="0"/>
              <a:t>第四级</a:t>
            </a:r>
          </a:p>
          <a:p xmlns:a="http://schemas.openxmlformats.org/drawingml/2006/main"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框"/>
          <p:cNvSpPr>
            <a:spLocks xmlns:a="http://schemas.openxmlformats.org/drawingml/2006/main" noGrp="1"/>
          </p:cNvSpPr>
          <p:nvPr>
            <p:ph type="dt" sz="half" idx="10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72514870-5082-4025-BC8A-5E070B8EB77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框"/>
          <p:cNvSpPr>
            <a:spLocks xmlns:a="http://schemas.openxmlformats.org/drawingml/2006/main" noGrp="1"/>
          </p:cNvSpPr>
          <p:nvPr>
            <p:ph type="ftr" sz="quarter" idx="1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 lang="zh-CN" altLang="en-US"/>
          </a:p>
        </p:txBody>
      </p:sp>
      <p:sp>
        <p:nvSpPr>
          <p:cNvPr id="6" name="文本框"/>
          <p:cNvSpPr>
            <a:spLocks xmlns:a="http://schemas.openxmlformats.org/drawingml/2006/main" noGrp="1"/>
          </p:cNvSpPr>
          <p:nvPr>
            <p:ph type="sldNum" sz="quarter" idx="12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3E00D155-3BB6-43CF-9AC4-BC63A66E74A9}" type="slidenum">
              <a:rPr lang="zh-CN" altLang="en-US" smtClean="0"/>
              <a:t/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81289104"/>
      </p:ext>
    </p:extLst>
  </p:cSld>
  <p:clrMapOvr>
    <a:masterClrMapping xmlns:a="http://schemas.openxmlformats.org/drawingml/2006/main"/>
  </p:clrMapOvr>
</p:sldLayout>
</file>

<file path=ppt/slideLayouts/slideLayout12.xml><?xml version="1.0" encoding="utf-8"?>
<p:sldLayout xmlns:p="http://schemas.openxmlformats.org/presentationml/2006/main" showMasterSp="0" preserve="1">
  <p:cSld name="自定义版式">
    <p:bg>
      <p:bgPr>
        <a:solidFill xmlns:a="http://schemas.openxmlformats.org/drawingml/2006/main">
          <a:schemeClr val="bg1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7" name="文本框"/>
          <p:cNvSpPr>
            <a:spLocks xmlns:a="http://schemas.openxmlformats.org/drawingml/2006/main" noGrp="1"/>
          </p:cNvSpPr>
          <p:nvPr>
            <p:ph type="dt" idx="10"/>
          </p:nvPr>
        </p:nvSpPr>
        <p:spPr>
          <a:xfrm xmlns:a="http://schemas.openxmlformats.org/drawingml/2006/main" rot="0">
            <a:off x="290457" y="3807012"/>
            <a:ext cx="1355463" cy="218683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cmpd="sng" cap="flat">
            <a:noFill/>
            <a:prstDash val="solid"/>
            <a:miter/>
          </a:ln>
        </p:spPr>
        <p:txBody>
          <a:bodyPr xmlns:a="http://schemas.openxmlformats.org/drawingml/2006/main" vert="horz" wrap="square" lIns="56135" tIns="28068" rIns="56135" bIns="28068" anchor="ctr" anchorCtr="0">
            <a:prstTxWarp prst="textNoShape"/>
          </a:bodyPr>
          <a:lstStyle xmlns:a="http://schemas.openxmlformats.org/drawingml/2006/main"/>
          <a:p xmlns:a="http://schemas.openxmlformats.org/drawingml/2006/main">
            <a:pPr algn="l"/>
            <a:endParaRPr lang="zh-CN" altLang="en-US" sz="800">
              <a:solidFill>
                <a:srgbClr val="898989"/>
              </a:solidFill>
              <a:latin typeface="Calibri" pitchFamily="0" charset="0"/>
              <a:ea typeface="宋体" pitchFamily="0" charset="0"/>
              <a:cs typeface="Calibri" pitchFamily="0" charset="0"/>
            </a:endParaRPr>
          </a:p>
        </p:txBody>
      </p:sp>
      <p:sp>
        <p:nvSpPr>
          <p:cNvPr id="8" name="文本框"/>
          <p:cNvSpPr>
            <a:spLocks xmlns:a="http://schemas.openxmlformats.org/drawingml/2006/main" noGrp="1"/>
          </p:cNvSpPr>
          <p:nvPr>
            <p:ph type="ftr"/>
          </p:nvPr>
        </p:nvSpPr>
        <p:spPr>
          <a:xfrm xmlns:a="http://schemas.openxmlformats.org/drawingml/2006/main" rot="0">
            <a:off x="1984786" y="3807012"/>
            <a:ext cx="1839557" cy="218683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cmpd="sng" cap="flat">
            <a:noFill/>
            <a:prstDash val="solid"/>
            <a:miter/>
          </a:ln>
        </p:spPr>
        <p:txBody>
          <a:bodyPr xmlns:a="http://schemas.openxmlformats.org/drawingml/2006/main" vert="horz" wrap="square" lIns="56135" tIns="28068" rIns="56135" bIns="28068" anchor="ctr" anchorCtr="0">
            <a:prstTxWarp prst="textNoShape"/>
          </a:bodyPr>
          <a:lstStyle xmlns:a="http://schemas.openxmlformats.org/drawingml/2006/main"/>
          <a:p xmlns:a="http://schemas.openxmlformats.org/drawingml/2006/main">
            <a:pPr algn="ctr"/>
            <a:endParaRPr lang="zh-CN" altLang="en-US" sz="800">
              <a:solidFill>
                <a:srgbClr val="898989"/>
              </a:solidFill>
              <a:latin typeface="Calibri" pitchFamily="0" charset="0"/>
              <a:ea typeface="宋体" pitchFamily="0" charset="0"/>
              <a:cs typeface="Calibri" pitchFamily="0" charset="0"/>
            </a:endParaRPr>
          </a:p>
        </p:txBody>
      </p:sp>
      <p:sp>
        <p:nvSpPr>
          <p:cNvPr id="9" name="文本框"/>
          <p:cNvSpPr>
            <a:spLocks xmlns:a="http://schemas.openxmlformats.org/drawingml/2006/main" noGrp="1"/>
          </p:cNvSpPr>
          <p:nvPr>
            <p:ph type="sldNum"/>
          </p:nvPr>
        </p:nvSpPr>
        <p:spPr>
          <a:xfrm xmlns:a="http://schemas.openxmlformats.org/drawingml/2006/main" rot="0">
            <a:off x="4163209" y="3807012"/>
            <a:ext cx="1355462" cy="218683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cmpd="sng" cap="flat">
            <a:noFill/>
            <a:prstDash val="solid"/>
            <a:miter/>
          </a:ln>
        </p:spPr>
        <p:txBody>
          <a:bodyPr xmlns:a="http://schemas.openxmlformats.org/drawingml/2006/main" vert="horz" wrap="square" lIns="56135" tIns="28068" rIns="56135" bIns="28068" anchor="ctr" anchorCtr="0">
            <a:prstTxWarp prst="textNoShape"/>
          </a:bodyPr>
          <a:lstStyle xmlns:a="http://schemas.openxmlformats.org/drawingml/2006/main"/>
          <a:p xmlns:a="http://schemas.openxmlformats.org/drawingml/2006/main">
            <a:pPr algn="r"/>
            <a:fld id="{CAD2D6BD-DE1B-4B5F-8B41-2702339687B9}" type="slidenum">
              <a:rPr lang="en-US" altLang="zh-CN" sz="800" b="0" i="0" u="none" strike="noStrike" kern="1200" cap="none" spc="0" baseline="0">
                <a:solidFill>
                  <a:srgbClr val="898989"/>
                </a:solidFill>
                <a:latin typeface="Calibri" pitchFamily="0" charset="0"/>
                <a:ea typeface="宋体" pitchFamily="0" charset="0"/>
                <a:cs typeface="Calibri" pitchFamily="0" charset="0"/>
              </a:rPr>
              <a:t>&lt;#&gt;</a:t>
            </a:fld>
            <a:endParaRPr lang="zh-CN" altLang="en-US" sz="800">
              <a:solidFill>
                <a:srgbClr val="898989"/>
              </a:solidFill>
              <a:latin typeface="Calibri" pitchFamily="0" charset="0"/>
              <a:ea typeface="宋体" pitchFamily="0" charset="0"/>
              <a:cs typeface="Calibri" pitchFamily="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641833"/>
      </p:ext>
    </p:extLst>
  </p:cSld>
  <p:clrMapOvr>
    <a:masterClrMapping xmlns:a="http://schemas.openxmlformats.org/drawingml/2006/main"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/Relationships>
</file>

<file path=ppt/slideMasters/slideMaster1.xml><?xml version="1.0" encoding="utf-8"?>
<p:sldMaster xmlns:p="http://schemas.openxmlformats.org/presentationml/2006/main" xmlns:r="http://schemas.openxmlformats.org/officeDocument/2006/relationships" xmlns:a="http://schemas.openxmlformats.org/drawing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noGrp="1"/>
          </p:cNvSpPr>
          <p:nvPr>
            <p:ph type="title"/>
          </p:nvPr>
        </p:nvSpPr>
        <p:spPr>
          <a:xfrm rot="0">
            <a:off x="290457" y="164489"/>
            <a:ext cx="5228216" cy="684578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56135" tIns="28068" rIns="56135" bIns="28068" anchor="ctr" anchorCtr="0">
            <a:prstTxWarp prst="textNoShape"/>
          </a:bodyPr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文本框"/>
          <p:cNvSpPr>
            <a:spLocks noGrp="1"/>
          </p:cNvSpPr>
          <p:nvPr>
            <p:ph type="body" idx="1"/>
          </p:nvPr>
        </p:nvSpPr>
        <p:spPr>
          <a:xfrm rot="0">
            <a:off x="290457" y="958409"/>
            <a:ext cx="5228216" cy="2710736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56135" tIns="28068" rIns="56135" bIns="28068" anchor="t" anchorCtr="0">
            <a:prstTxWarp prst="textNoShape"/>
          </a:bodyPr>
          <a:lstStyle/>
          <a:p>
            <a:r>
              <a:rPr lang="en-US" altLang="zh-CN"/>
              <a:t>Click to 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文本框"/>
          <p:cNvSpPr>
            <a:spLocks noGrp="1"/>
          </p:cNvSpPr>
          <p:nvPr>
            <p:ph type="dt" idx="2"/>
          </p:nvPr>
        </p:nvSpPr>
        <p:spPr>
          <a:xfrm rot="0">
            <a:off x="290457" y="3807012"/>
            <a:ext cx="1355463" cy="218683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56135" tIns="28068" rIns="56135" bIns="28068" anchor="ctr" anchorCtr="0">
            <a:prstTxWarp prst="textNoShape"/>
          </a:bodyPr>
          <a:lstStyle/>
          <a:p>
            <a:pPr algn="l"/>
            <a:fld id="{CAD2D6BD-DE1B-4B5F-8B41-2702339687B9}" type="datetime1">
              <a:rPr lang="en-US" altLang="zh-CN" sz="800">
                <a:solidFill>
                  <a:srgbClr val="898989"/>
                </a:solidFill>
                <a:latin typeface="Calibri" pitchFamily="0" charset="0"/>
                <a:ea typeface="宋体" pitchFamily="0" charset="0"/>
                <a:cs typeface="Calibri" pitchFamily="0" charset="0"/>
              </a:rPr>
              <a:t>4/4/2026</a:t>
            </a:fld>
            <a:endParaRPr lang="zh-CN" altLang="en-US" sz="800">
              <a:solidFill>
                <a:srgbClr val="898989"/>
              </a:solidFill>
              <a:latin typeface="Calibri" pitchFamily="0" charset="0"/>
              <a:ea typeface="宋体" pitchFamily="0" charset="0"/>
              <a:cs typeface="Calibri" pitchFamily="0" charset="0"/>
            </a:endParaRPr>
          </a:p>
        </p:txBody>
      </p:sp>
      <p:sp>
        <p:nvSpPr>
          <p:cNvPr id="5" name="文本框"/>
          <p:cNvSpPr>
            <a:spLocks noGrp="1"/>
          </p:cNvSpPr>
          <p:nvPr>
            <p:ph type="ftr" idx="3"/>
          </p:nvPr>
        </p:nvSpPr>
        <p:spPr>
          <a:xfrm rot="0">
            <a:off x="1984786" y="3807012"/>
            <a:ext cx="1839557" cy="218683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56135" tIns="28068" rIns="56135" bIns="28068" anchor="ctr" anchorCtr="0">
            <a:prstTxWarp prst="textNoShape"/>
          </a:bodyPr>
          <a:lstStyle/>
          <a:p>
            <a:pPr algn="ctr"/>
            <a:endParaRPr lang="zh-CN" altLang="en-US" sz="800">
              <a:solidFill>
                <a:srgbClr val="898989"/>
              </a:solidFill>
              <a:latin typeface="Calibri" pitchFamily="0" charset="0"/>
              <a:ea typeface="宋体" pitchFamily="0" charset="0"/>
              <a:cs typeface="Calibri" pitchFamily="0" charset="0"/>
            </a:endParaRPr>
          </a:p>
        </p:txBody>
      </p:sp>
      <p:sp>
        <p:nvSpPr>
          <p:cNvPr id="6" name="文本框"/>
          <p:cNvSpPr>
            <a:spLocks noGrp="1"/>
          </p:cNvSpPr>
          <p:nvPr>
            <p:ph type="sldNum" idx="4"/>
          </p:nvPr>
        </p:nvSpPr>
        <p:spPr>
          <a:xfrm rot="0">
            <a:off x="4163209" y="3807012"/>
            <a:ext cx="1355462" cy="218683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56135" tIns="28068" rIns="56135" bIns="28068" anchor="ctr" anchorCtr="0">
            <a:prstTxWarp prst="textNoShape"/>
          </a:bodyPr>
          <a:lstStyle/>
          <a:p>
            <a:pPr algn="r"/>
            <a:fld id="{CAD2D6BD-DE1B-4B5F-8B41-2702339687B9}" type="slidenum">
              <a:rPr lang="en-US" altLang="zh-CN" sz="800" b="0" i="0" u="none" strike="noStrike" kern="1200" cap="none" spc="0" baseline="0">
                <a:solidFill>
                  <a:srgbClr val="898989"/>
                </a:solidFill>
                <a:latin typeface="Calibri" pitchFamily="0" charset="0"/>
                <a:ea typeface="宋体" pitchFamily="0" charset="0"/>
                <a:cs typeface="Calibri" pitchFamily="0" charset="0"/>
              </a:rPr>
              <a:t>&lt;#&gt;</a:t>
            </a:fld>
            <a:endParaRPr lang="zh-CN" altLang="en-US" sz="800">
              <a:solidFill>
                <a:srgbClr val="898989"/>
              </a:solidFill>
              <a:latin typeface="Calibri" pitchFamily="0" charset="0"/>
              <a:ea typeface="宋体" pitchFamily="0" charset="0"/>
              <a:cs typeface="Calibri" pitchFamily="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59714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p:hf sldNum="0" hdr="0" ftr="0" dt="0"/>
  <p:txStyles>
    <p:titleStyle>
      <a:lvl1pPr algn="ctr" defTabSz="914400" eaLnBrk="1" fontAlgn="auto" latinLnBrk="0" hangingPunct="1">
        <a:spcBef>
          <a:spcPts val="0"/>
        </a:spcBef>
        <a:buNone/>
        <a:defRPr sz="2700" kern="1200">
          <a:solidFill>
            <a:schemeClr val="tx1"/>
          </a:solidFill>
          <a:latin typeface="Calibri" pitchFamily="0" charset="0"/>
          <a:ea typeface="宋体" pitchFamily="0" charset="0"/>
          <a:cs typeface="Calibri" pitchFamily="0" charset="0"/>
        </a:defRPr>
      </a:lvl1pPr>
    </p:titleStyle>
    <p:bodyStyle>
      <a:lvl1pPr marL="210439" indent="-210439" algn="l" defTabSz="914400" eaLnBrk="1" fontAlgn="auto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Calibri" pitchFamily="0" charset="0"/>
          <a:ea typeface="宋体" pitchFamily="0" charset="0"/>
          <a:cs typeface="Calibri" pitchFamily="0" charset="0"/>
        </a:defRPr>
      </a:lvl1pPr>
      <a:lvl2pPr marL="456057" indent="-175387" algn="l" defTabSz="914400" eaLnBrk="1" fontAlgn="auto" latinLnBrk="0" hangingPunct="1">
        <a:spcBef>
          <a:spcPct val="20000"/>
        </a:spcBef>
        <a:buFont typeface="Arial" pitchFamily="34" charset="0"/>
        <a:buChar char="–"/>
        <a:defRPr sz="1700" kern="1200">
          <a:solidFill>
            <a:schemeClr val="tx1"/>
          </a:solidFill>
          <a:latin typeface="Calibri" pitchFamily="0" charset="0"/>
          <a:ea typeface="宋体" pitchFamily="0" charset="0"/>
          <a:cs typeface="Calibri" pitchFamily="0" charset="0"/>
        </a:defRPr>
      </a:lvl2pPr>
      <a:lvl3pPr marL="701675" indent="-140335" algn="l" defTabSz="914400" eaLnBrk="1" fontAlgn="auto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Calibri" pitchFamily="0" charset="0"/>
          <a:ea typeface="宋体" pitchFamily="0" charset="0"/>
          <a:cs typeface="Calibri" pitchFamily="0" charset="0"/>
        </a:defRPr>
      </a:lvl3pPr>
      <a:lvl4pPr marL="982345" indent="-140335" algn="l" defTabSz="914400" eaLnBrk="1" fontAlgn="auto" latinLnBrk="0" hangingPunct="1">
        <a:spcBef>
          <a:spcPct val="20000"/>
        </a:spcBef>
        <a:buFont typeface="Arial" pitchFamily="34" charset="0"/>
        <a:buChar char="–"/>
        <a:defRPr sz="1200" kern="1200">
          <a:solidFill>
            <a:schemeClr val="tx1"/>
          </a:solidFill>
          <a:latin typeface="Calibri" pitchFamily="0" charset="0"/>
          <a:ea typeface="宋体" pitchFamily="0" charset="0"/>
          <a:cs typeface="Calibri" pitchFamily="0" charset="0"/>
        </a:defRPr>
      </a:lvl4pPr>
      <a:lvl5pPr marL="1263015" indent="-140335" algn="l" defTabSz="914400" eaLnBrk="1" fontAlgn="auto" latinLnBrk="0" hangingPunct="1">
        <a:spcBef>
          <a:spcPct val="20000"/>
        </a:spcBef>
        <a:buFont typeface="Arial" pitchFamily="34" charset="0"/>
        <a:buChar char="»"/>
        <a:defRPr sz="1200" kern="1200">
          <a:solidFill>
            <a:schemeClr val="tx1"/>
          </a:solidFill>
          <a:latin typeface="Calibri" pitchFamily="0" charset="0"/>
          <a:ea typeface="宋体" pitchFamily="0" charset="0"/>
          <a:cs typeface="Calibri" pitchFamily="0" charset="0"/>
        </a:defRPr>
      </a:lvl5pPr>
      <a:lvl6pPr marL="1543685" indent="-140335" algn="l" defTabSz="914400" eaLnBrk="1" fontAlgn="auto" latinLnBrk="0" hangingPunct="1">
        <a:spcBef>
          <a:spcPct val="20000"/>
        </a:spcBef>
        <a:buFont typeface="Arial" pitchFamily="34" charset="0"/>
        <a:buChar char="•"/>
        <a:defRPr sz="1200" kern="1200">
          <a:solidFill>
            <a:schemeClr val="tx1"/>
          </a:solidFill>
          <a:latin typeface="Calibri" pitchFamily="0" charset="0"/>
          <a:ea typeface="宋体" pitchFamily="0" charset="0"/>
          <a:cs typeface="Calibri" pitchFamily="0" charset="0"/>
        </a:defRPr>
      </a:lvl6pPr>
      <a:lvl7pPr marL="1824355" indent="-140335" algn="l" defTabSz="914400" eaLnBrk="1" fontAlgn="auto" latinLnBrk="0" hangingPunct="1">
        <a:spcBef>
          <a:spcPct val="20000"/>
        </a:spcBef>
        <a:buFont typeface="Arial" pitchFamily="34" charset="0"/>
        <a:buChar char="•"/>
        <a:defRPr sz="1200" kern="1200">
          <a:solidFill>
            <a:schemeClr val="tx1"/>
          </a:solidFill>
          <a:latin typeface="Calibri" pitchFamily="0" charset="0"/>
          <a:ea typeface="宋体" pitchFamily="0" charset="0"/>
          <a:cs typeface="Calibri" pitchFamily="0" charset="0"/>
        </a:defRPr>
      </a:lvl7pPr>
      <a:lvl8pPr marL="2105025" indent="-140335" algn="l" defTabSz="914400" eaLnBrk="1" fontAlgn="auto" latinLnBrk="0" hangingPunct="1">
        <a:spcBef>
          <a:spcPct val="20000"/>
        </a:spcBef>
        <a:buFont typeface="Arial" pitchFamily="34" charset="0"/>
        <a:buChar char="•"/>
        <a:defRPr sz="1200" kern="1200">
          <a:solidFill>
            <a:schemeClr val="tx1"/>
          </a:solidFill>
          <a:latin typeface="Calibri" pitchFamily="0" charset="0"/>
          <a:ea typeface="宋体" pitchFamily="0" charset="0"/>
          <a:cs typeface="Calibri" pitchFamily="0" charset="0"/>
        </a:defRPr>
      </a:lvl8pPr>
      <a:lvl9pPr marL="2105025" indent="-140335" algn="l" defTabSz="914400" eaLnBrk="1" fontAlgn="auto" latinLnBrk="0" hangingPunct="1">
        <a:spcBef>
          <a:spcPct val="20000"/>
        </a:spcBef>
        <a:buFont typeface="Arial" pitchFamily="34" charset="0"/>
        <a:buChar char="•"/>
        <a:defRPr sz="1200" kern="1200">
          <a:solidFill>
            <a:schemeClr val="tx1"/>
          </a:solidFill>
          <a:latin typeface="Calibri" pitchFamily="0" charset="0"/>
          <a:ea typeface="宋体" pitchFamily="0" charset="0"/>
          <a:cs typeface="Calibri" pitchFamily="0" charset="0"/>
        </a:defRPr>
      </a:lvl9pPr>
    </p:body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1.jpg"/><Relationship Id="rId2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pimg1.png"/><Relationship Id="rId2" Type="http://schemas.openxmlformats.org/officeDocument/2006/relationships/image" Target="../media/pimg2.png"/><Relationship Id="rId3" Type="http://schemas.openxmlformats.org/officeDocument/2006/relationships/image" Target="../media/pimg3.png"/><Relationship Id="rId4" Type="http://schemas.openxmlformats.org/officeDocument/2006/relationships/image" Target="../media/pimg4.png"/><Relationship Id="rId5" Type="http://schemas.openxmlformats.org/officeDocument/2006/relationships/image" Target="../media/pimg5.png"/><Relationship Id="rId6" Type="http://schemas.openxmlformats.org/officeDocument/2006/relationships/image" Target="../media/pimg6.png"/><Relationship Id="rId7" Type="http://schemas.openxmlformats.org/officeDocument/2006/relationships/image" Target="../media/pimg7.png"/><Relationship Id="rId8" Type="http://schemas.openxmlformats.org/officeDocument/2006/relationships/slideLayout" Target="../slideLayouts/slideLayout12.xml"/></Relationships>
</file>

<file path=ppt/slides/slide1.xml><?xml version="1.0" encoding="utf-8"?>
<p:sld xmlns:p="http://schemas.openxmlformats.org/presentationml/2006/main" xmlns:r="http://schemas.openxmlformats.org/officeDocument/2006/relationships" xmlns:a="http://schemas.openxmlformats.org/drawing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文本框"/>
          <p:cNvSpPr>
            <a:spLocks noGrp="1"/>
          </p:cNvSpPr>
          <p:nvPr>
            <p:ph type="title"/>
          </p:nvPr>
        </p:nvSpPr>
        <p:spPr>
          <a:xfrm rot="0">
            <a:off x="765798" y="17131584"/>
            <a:ext cx="8644728" cy="213692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endParaRPr lang="zh-CN" altLang="en-US"/>
          </a:p>
        </p:txBody>
      </p:sp>
      <p:sp>
        <p:nvSpPr>
          <p:cNvPr id="73" name="文本框"/>
          <p:cNvSpPr>
            <a:spLocks noGrp="1"/>
          </p:cNvSpPr>
          <p:nvPr>
            <p:ph type="body" idx="1"/>
          </p:nvPr>
        </p:nvSpPr>
        <p:spPr>
          <a:xfrm rot="0">
            <a:off x="337179" y="13677242"/>
            <a:ext cx="8644728" cy="8453634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endParaRPr lang="zh-CN" altLang="en-US"/>
          </a:p>
        </p:txBody>
      </p:sp>
      <p:pic>
        <p:nvPicPr>
          <p:cNvPr id="74" name="图片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 rot="0">
            <a:off x="1371579" y="2028794"/>
            <a:ext cx="6857895" cy="8743817"/>
          </a:xfrm>
          <a:prstGeom prst="rect"/>
          <a:noFill/>
          <a:ln w="12700" cmpd="sng" cap="flat">
            <a:noFill/>
            <a:prstDash val="solid"/>
            <a:miter/>
          </a:ln>
        </p:spPr>
      </p:pic>
    </p:spTree>
    <p:extLst>
      <p:ext uri="{BB962C8B-B14F-4D97-AF65-F5344CB8AC3E}">
        <p14:creationId xmlns:p14="http://schemas.microsoft.com/office/powerpoint/2010/main" val="529242816"/>
      </p:ext>
    </p:extLst>
  </p:cSld>
  <p:clrMapOvr>
    <a:masterClrMapping/>
  </p:clrMapOvr>
</p:sld>
</file>

<file path=ppt/slides/slide2.xml><?xml version="1.0" encoding="utf-8"?>
<p:sld xmlns:p="http://schemas.openxmlformats.org/presentationml/2006/main" xmlns:r="http://schemas.openxmlformats.org/officeDocument/2006/relationships" xmlns:a="http://schemas.openxmlformats.org/drawing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曲线"/>
          <p:cNvSpPr>
            <a:spLocks/>
          </p:cNvSpPr>
          <p:nvPr/>
        </p:nvSpPr>
        <p:spPr>
          <a:xfrm rot="0">
            <a:off x="0" y="0"/>
            <a:ext cx="9605646" cy="12807529"/>
          </a:xfrm>
          <a:custGeom>
            <a:gdLst>
              <a:gd name="T1" fmla="*/ 0 w 21600"/>
              <a:gd name="T2" fmla="*/ 0 h 21600"/>
              <a:gd name="T3" fmla="*/ 21600 w 21600"/>
              <a:gd name="T4" fmla="*/ 21600 h 21600"/>
            </a:gdLst>
            <a:rect l="T1" t="T2" r="T3" b="T4"/>
            <a:pathLst>
              <a:path w="21600" h="21600">
                <a:moveTo>
                  <a:pt x="0" y="0"/>
                </a:moveTo>
                <a:lnTo>
                  <a:pt x="21599" y="0"/>
                </a:lnTo>
                <a:lnTo>
                  <a:pt x="21599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1"/>
            <a:stretch>
              <a:fillRect r="-37" b="-42"/>
            </a:stretch>
          </a:blipFill>
          <a:ln cmpd="sng" cap="flat">
            <a:noFill/>
            <a:prstDash val="solid"/>
            <a:miter/>
          </a:ln>
        </p:spPr>
      </p:sp>
      <p:grpSp>
        <p:nvGrpSpPr>
          <p:cNvPr id="13" name="组合"/>
          <p:cNvGrpSpPr>
            <a:grpSpLocks/>
          </p:cNvGrpSpPr>
          <p:nvPr/>
        </p:nvGrpSpPr>
        <p:grpSpPr>
          <a:xfrm>
            <a:off x="1981627" y="2942759"/>
            <a:ext cx="5726937" cy="4321118"/>
            <a:chOff x="1981627" y="2942759"/>
            <a:chExt cx="5726937" cy="4321118"/>
          </a:xfrm>
        </p:grpSpPr>
        <p:sp>
          <p:nvSpPr>
            <p:cNvPr id="11" name="曲线"/>
            <p:cNvSpPr>
              <a:spLocks/>
            </p:cNvSpPr>
            <p:nvPr/>
          </p:nvSpPr>
          <p:spPr>
            <a:xfrm rot="0">
              <a:off x="1981627" y="2942759"/>
              <a:ext cx="5726937" cy="4321118"/>
            </a:xfrm>
            <a:custGeom>
              <a:gdLst>
                <a:gd name="T1" fmla="*/ 0 w 21600"/>
                <a:gd name="T2" fmla="*/ 0 h 21600"/>
                <a:gd name="T3" fmla="*/ 21600 w 21600"/>
                <a:gd name="T4" fmla="*/ 21600 h 21600"/>
              </a:gdLst>
              <a:rect l="T1" t="T2" r="T3" b="T4"/>
              <a:pathLst>
                <a:path w="21600" h="21600">
                  <a:moveTo>
                    <a:pt x="0" y="0"/>
                  </a:moveTo>
                  <a:lnTo>
                    <a:pt x="21600" y="0"/>
                  </a:lnTo>
                  <a:lnTo>
                    <a:pt x="21600" y="21600"/>
                  </a:lnTo>
                  <a:lnTo>
                    <a:pt x="0" y="21600"/>
                  </a:lnTo>
                  <a:lnTo>
                    <a:pt x="0" y="0"/>
                  </a:lnTo>
                  <a:close/>
                </a:path>
              </a:pathLst>
            </a:custGeom>
            <a:blipFill rotWithShape="1">
              <a:blip r:embed="rId2"/>
              <a:stretch/>
            </a:blipFill>
            <a:ln cmpd="sng" cap="flat">
              <a:noFill/>
              <a:prstDash val="solid"/>
              <a:miter/>
            </a:ln>
          </p:spPr>
        </p:sp>
        <p:sp>
          <p:nvSpPr>
            <p:cNvPr id="12" name="曲线"/>
            <p:cNvSpPr>
              <a:spLocks/>
            </p:cNvSpPr>
            <p:nvPr/>
          </p:nvSpPr>
          <p:spPr>
            <a:xfrm rot="0">
              <a:off x="3704080" y="2942759"/>
              <a:ext cx="2165780" cy="4194293"/>
            </a:xfrm>
            <a:custGeom>
              <a:gdLst>
                <a:gd name="T1" fmla="*/ 0 w 21600"/>
                <a:gd name="T2" fmla="*/ 0 h 21600"/>
                <a:gd name="T3" fmla="*/ 21600 w 21600"/>
                <a:gd name="T4" fmla="*/ 21600 h 21600"/>
              </a:gdLst>
              <a:rect l="T1" t="T2" r="T3" b="T4"/>
              <a:pathLst>
                <a:path w="21600" h="21600">
                  <a:moveTo>
                    <a:pt x="0" y="0"/>
                  </a:moveTo>
                  <a:lnTo>
                    <a:pt x="21600" y="0"/>
                  </a:lnTo>
                  <a:lnTo>
                    <a:pt x="21600" y="21600"/>
                  </a:lnTo>
                  <a:lnTo>
                    <a:pt x="0" y="21600"/>
                  </a:lnTo>
                  <a:lnTo>
                    <a:pt x="0" y="0"/>
                  </a:lnTo>
                  <a:close/>
                </a:path>
              </a:pathLst>
            </a:custGeom>
            <a:blipFill rotWithShape="1">
              <a:blip r:embed="rId3"/>
              <a:stretch/>
            </a:blipFill>
            <a:ln cmpd="sng" cap="flat">
              <a:noFill/>
              <a:prstDash val="solid"/>
              <a:miter/>
            </a:ln>
          </p:spPr>
        </p:sp>
      </p:grpSp>
      <p:grpSp>
        <p:nvGrpSpPr>
          <p:cNvPr id="16" name="组合"/>
          <p:cNvGrpSpPr>
            <a:grpSpLocks/>
          </p:cNvGrpSpPr>
          <p:nvPr/>
        </p:nvGrpSpPr>
        <p:grpSpPr>
          <a:xfrm>
            <a:off x="4148810" y="155361"/>
            <a:ext cx="1832108" cy="830792"/>
            <a:chOff x="4148810" y="155361"/>
            <a:chExt cx="1832108" cy="830792"/>
          </a:xfrm>
        </p:grpSpPr>
        <p:sp>
          <p:nvSpPr>
            <p:cNvPr id="14" name="曲线"/>
            <p:cNvSpPr>
              <a:spLocks/>
            </p:cNvSpPr>
            <p:nvPr/>
          </p:nvSpPr>
          <p:spPr>
            <a:xfrm rot="0">
              <a:off x="4148810" y="155361"/>
              <a:ext cx="1822053" cy="830792"/>
            </a:xfrm>
            <a:custGeom>
              <a:gdLst>
                <a:gd name="T1" fmla="*/ 0 w 21600"/>
                <a:gd name="T2" fmla="*/ 0 h 21600"/>
                <a:gd name="T3" fmla="*/ 21600 w 21600"/>
                <a:gd name="T4" fmla="*/ 21600 h 21600"/>
              </a:gdLst>
              <a:rect l="T1" t="T2" r="T3" b="T4"/>
              <a:pathLst>
                <a:path w="21600" h="21600">
                  <a:moveTo>
                    <a:pt x="0" y="0"/>
                  </a:moveTo>
                  <a:lnTo>
                    <a:pt x="21600" y="0"/>
                  </a:lnTo>
                  <a:lnTo>
                    <a:pt x="21600" y="21600"/>
                  </a:lnTo>
                  <a:lnTo>
                    <a:pt x="0" y="21600"/>
                  </a:lnTo>
                  <a:lnTo>
                    <a:pt x="0" y="0"/>
                  </a:lnTo>
                  <a:close/>
                </a:path>
              </a:pathLst>
            </a:custGeom>
            <a:blipFill rotWithShape="1">
              <a:blip r:embed="rId4"/>
              <a:stretch/>
            </a:blipFill>
            <a:ln cmpd="sng" cap="flat">
              <a:noFill/>
              <a:prstDash val="solid"/>
              <a:miter/>
            </a:ln>
          </p:spPr>
        </p:sp>
        <p:sp>
          <p:nvSpPr>
            <p:cNvPr id="15" name="曲线"/>
            <p:cNvSpPr>
              <a:spLocks/>
            </p:cNvSpPr>
            <p:nvPr/>
          </p:nvSpPr>
          <p:spPr>
            <a:xfrm rot="0">
              <a:off x="4216883" y="188884"/>
              <a:ext cx="1764035" cy="563362"/>
            </a:xfrm>
            <a:custGeom>
              <a:gdLst>
                <a:gd name="T1" fmla="*/ 0 w 21600"/>
                <a:gd name="T2" fmla="*/ 0 h 21600"/>
                <a:gd name="T3" fmla="*/ 21600 w 21600"/>
                <a:gd name="T4" fmla="*/ 21600 h 21600"/>
              </a:gdLst>
              <a:rect l="T1" t="T2" r="T3" b="T4"/>
              <a:pathLst>
                <a:path w="21600" h="21600">
                  <a:moveTo>
                    <a:pt x="0" y="0"/>
                  </a:moveTo>
                  <a:lnTo>
                    <a:pt x="21600" y="0"/>
                  </a:lnTo>
                  <a:lnTo>
                    <a:pt x="21600" y="21600"/>
                  </a:lnTo>
                  <a:lnTo>
                    <a:pt x="0" y="21600"/>
                  </a:lnTo>
                  <a:lnTo>
                    <a:pt x="0" y="0"/>
                  </a:lnTo>
                  <a:close/>
                </a:path>
              </a:pathLst>
            </a:custGeom>
            <a:blipFill rotWithShape="1">
              <a:blip r:embed="rId5"/>
              <a:stretch/>
            </a:blipFill>
            <a:ln cmpd="sng" cap="flat">
              <a:noFill/>
              <a:prstDash val="solid"/>
              <a:miter/>
            </a:ln>
          </p:spPr>
        </p:sp>
      </p:grpSp>
      <p:grpSp>
        <p:nvGrpSpPr>
          <p:cNvPr id="19" name="组合"/>
          <p:cNvGrpSpPr>
            <a:grpSpLocks/>
          </p:cNvGrpSpPr>
          <p:nvPr/>
        </p:nvGrpSpPr>
        <p:grpSpPr>
          <a:xfrm>
            <a:off x="305373" y="1607604"/>
            <a:ext cx="8994898" cy="430915"/>
            <a:chOff x="305373" y="1607604"/>
            <a:chExt cx="8994898" cy="430915"/>
          </a:xfrm>
        </p:grpSpPr>
        <p:sp>
          <p:nvSpPr>
            <p:cNvPr id="17" name="曲线"/>
            <p:cNvSpPr>
              <a:spLocks/>
            </p:cNvSpPr>
            <p:nvPr/>
          </p:nvSpPr>
          <p:spPr>
            <a:xfrm rot="0">
              <a:off x="305373" y="1607604"/>
              <a:ext cx="8994898" cy="430915"/>
            </a:xfrm>
            <a:custGeom>
              <a:gdLst>
                <a:gd name="T1" fmla="*/ 0 w 21600"/>
                <a:gd name="T2" fmla="*/ 0 h 21600"/>
                <a:gd name="T3" fmla="*/ 21600 w 21600"/>
                <a:gd name="T4" fmla="*/ 21600 h 21600"/>
              </a:gdLst>
              <a:rect l="T1" t="T2" r="T3" b="T4"/>
              <a:pathLst>
                <a:path w="21600" h="21600">
                  <a:moveTo>
                    <a:pt x="344" y="0"/>
                  </a:moveTo>
                  <a:lnTo>
                    <a:pt x="21255" y="0"/>
                  </a:lnTo>
                  <a:cubicBezTo>
                    <a:pt x="21346" y="0"/>
                    <a:pt x="21434" y="714"/>
                    <a:pt x="21499" y="1985"/>
                  </a:cubicBezTo>
                  <a:cubicBezTo>
                    <a:pt x="21563" y="3257"/>
                    <a:pt x="21600" y="4981"/>
                    <a:pt x="21600" y="6779"/>
                  </a:cubicBezTo>
                  <a:lnTo>
                    <a:pt x="21600" y="14820"/>
                  </a:lnTo>
                  <a:cubicBezTo>
                    <a:pt x="21600" y="18564"/>
                    <a:pt x="21445" y="21600"/>
                    <a:pt x="21255" y="21600"/>
                  </a:cubicBezTo>
                  <a:lnTo>
                    <a:pt x="344" y="21600"/>
                  </a:lnTo>
                  <a:cubicBezTo>
                    <a:pt x="253" y="21600"/>
                    <a:pt x="165" y="20885"/>
                    <a:pt x="100" y="19614"/>
                  </a:cubicBezTo>
                  <a:cubicBezTo>
                    <a:pt x="36" y="18342"/>
                    <a:pt x="0" y="16618"/>
                    <a:pt x="0" y="14820"/>
                  </a:cubicBezTo>
                  <a:lnTo>
                    <a:pt x="0" y="6779"/>
                  </a:lnTo>
                  <a:cubicBezTo>
                    <a:pt x="0" y="4981"/>
                    <a:pt x="36" y="3257"/>
                    <a:pt x="100" y="1985"/>
                  </a:cubicBezTo>
                  <a:cubicBezTo>
                    <a:pt x="165" y="714"/>
                    <a:pt x="253" y="0"/>
                    <a:pt x="344" y="0"/>
                  </a:cubicBezTo>
                  <a:close/>
                </a:path>
              </a:pathLst>
            </a:custGeom>
            <a:solidFill>
              <a:srgbClr val="E4FFC2"/>
            </a:solidFill>
            <a:ln cmpd="sng" cap="flat">
              <a:noFill/>
              <a:prstDash val="solid"/>
              <a:miter/>
            </a:ln>
          </p:spPr>
        </p:sp>
        <p:sp>
          <p:nvSpPr>
            <p:cNvPr id="18" name="矩形"/>
            <p:cNvSpPr>
              <a:spLocks/>
            </p:cNvSpPr>
            <p:nvPr/>
          </p:nvSpPr>
          <p:spPr>
            <a:xfrm rot="0">
              <a:off x="305373" y="1639440"/>
              <a:ext cx="8994898" cy="399079"/>
            </a:xfrm>
            <a:prstGeom prst="rect"/>
            <a:noFill/>
            <a:ln w="12700" cmpd="sng" cap="flat">
              <a:noFill/>
              <a:prstDash val="solid"/>
              <a:miter/>
            </a:ln>
          </p:spPr>
          <p:txBody>
            <a:bodyPr vert="horz" wrap="square" lIns="50800" tIns="50800" rIns="50800" bIns="50800" anchor="ctr" anchorCtr="0">
              <a:prstTxWarp prst="textNoShape"/>
            </a:bodyPr>
            <a:lstStyle/>
            <a:p>
              <a:pPr marL="0" indent="0" algn="ctr">
                <a:lnSpc>
                  <a:spcPts val="982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altLang="zh-CN" sz="900" b="0" i="0" u="none" strike="noStrike" kern="1200" cap="none" spc="0" baseline="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Arial" pitchFamily="34" charset="0"/>
                  <a:sym typeface="Arial" pitchFamily="34" charset="0"/>
                </a:rPr>
                <a:t>Google is a global technology company, founded in 1998 in the US, renowned for its innovation in cloud computing, mobile operating systems, artificial intelligence, and smart devices (Google, 2026). </a:t>
              </a:r>
              <a:endParaRPr lang="zh-CN" altLang="en-US" sz="900" b="0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Arial" pitchFamily="34" charset="0"/>
                <a:sym typeface="Arial" pitchFamily="34" charset="0"/>
              </a:endParaRPr>
            </a:p>
          </p:txBody>
        </p:sp>
      </p:grpSp>
      <p:grpSp>
        <p:nvGrpSpPr>
          <p:cNvPr id="22" name="组合"/>
          <p:cNvGrpSpPr>
            <a:grpSpLocks/>
          </p:cNvGrpSpPr>
          <p:nvPr/>
        </p:nvGrpSpPr>
        <p:grpSpPr>
          <a:xfrm>
            <a:off x="305373" y="2331366"/>
            <a:ext cx="8994898" cy="542935"/>
            <a:chOff x="305373" y="2331366"/>
            <a:chExt cx="8994898" cy="542935"/>
          </a:xfrm>
        </p:grpSpPr>
        <p:sp>
          <p:nvSpPr>
            <p:cNvPr id="20" name="曲线"/>
            <p:cNvSpPr>
              <a:spLocks/>
            </p:cNvSpPr>
            <p:nvPr/>
          </p:nvSpPr>
          <p:spPr>
            <a:xfrm rot="0">
              <a:off x="305373" y="2331366"/>
              <a:ext cx="8994898" cy="542935"/>
            </a:xfrm>
            <a:custGeom>
              <a:gdLst>
                <a:gd name="T1" fmla="*/ 0 w 21600"/>
                <a:gd name="T2" fmla="*/ 0 h 21600"/>
                <a:gd name="T3" fmla="*/ 21600 w 21600"/>
                <a:gd name="T4" fmla="*/ 21600 h 21600"/>
              </a:gdLst>
              <a:rect l="T1" t="T2" r="T3" b="T4"/>
              <a:pathLst>
                <a:path w="21600" h="21600">
                  <a:moveTo>
                    <a:pt x="344" y="0"/>
                  </a:moveTo>
                  <a:lnTo>
                    <a:pt x="21255" y="0"/>
                  </a:lnTo>
                  <a:cubicBezTo>
                    <a:pt x="21346" y="0"/>
                    <a:pt x="21434" y="566"/>
                    <a:pt x="21499" y="1575"/>
                  </a:cubicBezTo>
                  <a:cubicBezTo>
                    <a:pt x="21563" y="2585"/>
                    <a:pt x="21600" y="3953"/>
                    <a:pt x="21600" y="5380"/>
                  </a:cubicBezTo>
                  <a:lnTo>
                    <a:pt x="21600" y="16219"/>
                  </a:lnTo>
                  <a:cubicBezTo>
                    <a:pt x="21600" y="17646"/>
                    <a:pt x="21563" y="19015"/>
                    <a:pt x="21499" y="20024"/>
                  </a:cubicBezTo>
                  <a:cubicBezTo>
                    <a:pt x="21434" y="21033"/>
                    <a:pt x="21346" y="21600"/>
                    <a:pt x="21255" y="21600"/>
                  </a:cubicBezTo>
                  <a:lnTo>
                    <a:pt x="344" y="21600"/>
                  </a:lnTo>
                  <a:cubicBezTo>
                    <a:pt x="253" y="21600"/>
                    <a:pt x="165" y="21033"/>
                    <a:pt x="100" y="20024"/>
                  </a:cubicBezTo>
                  <a:cubicBezTo>
                    <a:pt x="36" y="19015"/>
                    <a:pt x="0" y="17646"/>
                    <a:pt x="0" y="16219"/>
                  </a:cubicBezTo>
                  <a:lnTo>
                    <a:pt x="0" y="5380"/>
                  </a:lnTo>
                  <a:cubicBezTo>
                    <a:pt x="0" y="3953"/>
                    <a:pt x="36" y="2585"/>
                    <a:pt x="100" y="1575"/>
                  </a:cubicBezTo>
                  <a:cubicBezTo>
                    <a:pt x="165" y="566"/>
                    <a:pt x="253" y="0"/>
                    <a:pt x="344" y="0"/>
                  </a:cubicBezTo>
                  <a:close/>
                </a:path>
              </a:pathLst>
            </a:custGeom>
            <a:solidFill>
              <a:srgbClr val="E4FFC2"/>
            </a:solidFill>
            <a:ln cmpd="sng" cap="flat">
              <a:noFill/>
              <a:prstDash val="solid"/>
              <a:miter/>
            </a:ln>
          </p:spPr>
        </p:sp>
        <p:sp>
          <p:nvSpPr>
            <p:cNvPr id="21" name="矩形"/>
            <p:cNvSpPr>
              <a:spLocks/>
            </p:cNvSpPr>
            <p:nvPr/>
          </p:nvSpPr>
          <p:spPr>
            <a:xfrm rot="0">
              <a:off x="305373" y="2363203"/>
              <a:ext cx="8994898" cy="511098"/>
            </a:xfrm>
            <a:prstGeom prst="rect"/>
            <a:noFill/>
            <a:ln w="12700" cmpd="sng" cap="flat">
              <a:noFill/>
              <a:prstDash val="solid"/>
              <a:miter/>
            </a:ln>
          </p:spPr>
          <p:txBody>
            <a:bodyPr vert="horz" wrap="square" lIns="50800" tIns="50800" rIns="50800" bIns="50800" anchor="ctr" anchorCtr="0">
              <a:prstTxWarp prst="textNoShape"/>
            </a:bodyPr>
            <a:lstStyle/>
            <a:p>
              <a:pPr lvl="1" marL="211836" indent="-105918" algn="just">
                <a:lnSpc>
                  <a:spcPts val="982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Char char="•"/>
              </a:pPr>
              <a:r>
                <a:rPr lang="en-US" altLang="zh-CN" sz="900" b="0" i="0" u="none" strike="noStrike" kern="1200" cap="none" spc="0" baseline="0">
                  <a:solidFill>
                    <a:srgbClr val="000000"/>
                  </a:solidFill>
                  <a:latin typeface="Arial" pitchFamily="34" charset="0"/>
                  <a:ea typeface="Arial" pitchFamily="34" charset="0"/>
                  <a:cs typeface="Arial" pitchFamily="34" charset="0"/>
                  <a:sym typeface="Arial" pitchFamily="34" charset="0"/>
                </a:rPr>
                <a:t>Brand extension involves introducing new products or services by an existing brand (</a:t>
              </a:r>
              <a:r>
                <a:rPr lang="en-US" altLang="zh-CN" sz="900" b="0" i="0" u="none" strike="noStrike" kern="1200" cap="none" spc="0" baseline="0">
                  <a:solidFill>
                    <a:srgbClr val="000000"/>
                  </a:solidFill>
                  <a:latin typeface="Arial" pitchFamily="34" charset="0"/>
                  <a:ea typeface="Arial" pitchFamily="34" charset="0"/>
                  <a:cs typeface="Arial" pitchFamily="34" charset="0"/>
                  <a:sym typeface="Arial" pitchFamily="34" charset="0"/>
                </a:rPr>
                <a:t>Kotler</a:t>
              </a:r>
              <a:r>
                <a:rPr lang="en-US" altLang="zh-CN" sz="900" b="0" i="0" u="none" strike="noStrike" kern="1200" cap="none" spc="0" baseline="0">
                  <a:solidFill>
                    <a:srgbClr val="000000"/>
                  </a:solidFill>
                  <a:latin typeface="Arial" pitchFamily="34" charset="0"/>
                  <a:ea typeface="Arial" pitchFamily="34" charset="0"/>
                  <a:cs typeface="Arial" pitchFamily="34" charset="0"/>
                  <a:sym typeface="Arial" pitchFamily="34" charset="0"/>
                </a:rPr>
                <a:t> </a:t>
              </a:r>
              <a:r>
                <a:rPr lang="en-US" altLang="zh-CN" sz="900" b="0" i="1" u="none" strike="noStrike" kern="1200" cap="none" spc="0" baseline="0">
                  <a:solidFill>
                    <a:srgbClr val="000000"/>
                  </a:solidFill>
                  <a:latin typeface="Arial" pitchFamily="34" charset="0"/>
                  <a:ea typeface="Arial Italics" pitchFamily="0" charset="0"/>
                  <a:cs typeface="Arial" pitchFamily="34" charset="0"/>
                  <a:sym typeface="Arial Italics" pitchFamily="0" charset="0"/>
                </a:rPr>
                <a:t>et al</a:t>
              </a:r>
              <a:r>
                <a:rPr lang="en-US" altLang="zh-CN" sz="900" b="0" i="0" u="none" strike="noStrike" kern="1200" cap="none" spc="0" baseline="0">
                  <a:solidFill>
                    <a:srgbClr val="000000"/>
                  </a:solidFill>
                  <a:latin typeface="Arial" pitchFamily="34" charset="0"/>
                  <a:ea typeface="Arial" pitchFamily="34" charset="0"/>
                  <a:cs typeface="Arial" pitchFamily="34" charset="0"/>
                  <a:sym typeface="Arial" pitchFamily="34" charset="0"/>
                </a:rPr>
                <a:t>., 2024).</a:t>
              </a:r>
              <a:endParaRPr lang="en-US" altLang="zh-CN" sz="900" b="0" i="0" u="none" strike="noStrike" kern="1200" cap="none" spc="0" baseline="0">
                <a:solidFill>
                  <a:srgbClr val="000000"/>
                </a:solidFill>
                <a:latin typeface="Arial" pitchFamily="34" charset="0"/>
                <a:ea typeface="Arial" pitchFamily="34" charset="0"/>
                <a:cs typeface="Arial" pitchFamily="34" charset="0"/>
                <a:sym typeface="Arial" pitchFamily="34" charset="0"/>
              </a:endParaRPr>
            </a:p>
            <a:p>
              <a:pPr lvl="1" marL="211836" indent="-105918" algn="just">
                <a:lnSpc>
                  <a:spcPts val="982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Char char="•"/>
              </a:pPr>
              <a:r>
                <a:rPr lang="en-US" altLang="zh-CN" sz="900" b="0" i="0" u="none" strike="noStrike" kern="1200" cap="none" spc="0" baseline="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Arial" pitchFamily="34" charset="0"/>
                  <a:sym typeface="Arial" pitchFamily="34" charset="0"/>
                </a:rPr>
                <a:t>Google </a:t>
              </a:r>
              <a:r>
                <a:rPr lang="en-US" altLang="zh-CN" sz="900" b="0" i="0" u="none" strike="noStrike" kern="1200" cap="none" spc="0" baseline="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Arial" pitchFamily="34" charset="0"/>
                  <a:sym typeface="Arial" pitchFamily="34" charset="0"/>
                </a:rPr>
                <a:t>UrbanGrow</a:t>
              </a:r>
              <a:r>
                <a:rPr lang="en-US" altLang="zh-CN" sz="900" b="0" i="0" u="none" strike="noStrike" kern="1200" cap="none" spc="0" baseline="0">
                  <a:solidFill>
                    <a:schemeClr val="tx1"/>
                  </a:solidFill>
                  <a:latin typeface="Arial" pitchFamily="34" charset="0"/>
                  <a:ea typeface="Arial" pitchFamily="34" charset="0"/>
                  <a:cs typeface="Arial" pitchFamily="34" charset="0"/>
                  <a:sym typeface="Arial" pitchFamily="34" charset="0"/>
                </a:rPr>
                <a:t> AI is an AI-powered urban farming application to help individuals grow plants and vegetables in small urban spaces such as balconies, apartments, rooftops, and others.</a:t>
              </a:r>
              <a:endParaRPr lang="zh-CN" altLang="en-US" sz="900" b="0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Arial" pitchFamily="34" charset="0"/>
                <a:sym typeface="Arial" pitchFamily="34" charset="0"/>
              </a:endParaRPr>
            </a:p>
          </p:txBody>
        </p:sp>
      </p:grpSp>
      <p:grpSp>
        <p:nvGrpSpPr>
          <p:cNvPr id="25" name="组合"/>
          <p:cNvGrpSpPr>
            <a:grpSpLocks/>
          </p:cNvGrpSpPr>
          <p:nvPr/>
        </p:nvGrpSpPr>
        <p:grpSpPr>
          <a:xfrm>
            <a:off x="347647" y="3592211"/>
            <a:ext cx="2961059" cy="725490"/>
            <a:chOff x="347647" y="3592211"/>
            <a:chExt cx="2961059" cy="725490"/>
          </a:xfrm>
        </p:grpSpPr>
        <p:sp>
          <p:nvSpPr>
            <p:cNvPr id="23" name="曲线"/>
            <p:cNvSpPr>
              <a:spLocks/>
            </p:cNvSpPr>
            <p:nvPr/>
          </p:nvSpPr>
          <p:spPr>
            <a:xfrm rot="0">
              <a:off x="347647" y="3592211"/>
              <a:ext cx="2961059" cy="725490"/>
            </a:xfrm>
            <a:custGeom>
              <a:gdLst>
                <a:gd name="T1" fmla="*/ 0 w 21600"/>
                <a:gd name="T2" fmla="*/ 0 h 21600"/>
                <a:gd name="T3" fmla="*/ 21600 w 21600"/>
                <a:gd name="T4" fmla="*/ 21600 h 21600"/>
              </a:gdLst>
              <a:rect l="T1" t="T2" r="T3" b="T4"/>
              <a:pathLst>
                <a:path w="21600" h="21600">
                  <a:moveTo>
                    <a:pt x="2806" y="0"/>
                  </a:moveTo>
                  <a:lnTo>
                    <a:pt x="18793" y="0"/>
                  </a:lnTo>
                  <a:cubicBezTo>
                    <a:pt x="20343" y="0"/>
                    <a:pt x="21600" y="4835"/>
                    <a:pt x="21600" y="10799"/>
                  </a:cubicBezTo>
                  <a:lnTo>
                    <a:pt x="21600" y="10799"/>
                  </a:lnTo>
                  <a:cubicBezTo>
                    <a:pt x="21600" y="16764"/>
                    <a:pt x="20343" y="21600"/>
                    <a:pt x="18793" y="21600"/>
                  </a:cubicBezTo>
                  <a:lnTo>
                    <a:pt x="2806" y="21600"/>
                  </a:lnTo>
                  <a:cubicBezTo>
                    <a:pt x="1256" y="21600"/>
                    <a:pt x="0" y="16764"/>
                    <a:pt x="0" y="10799"/>
                  </a:cubicBezTo>
                  <a:lnTo>
                    <a:pt x="0" y="10799"/>
                  </a:lnTo>
                  <a:cubicBezTo>
                    <a:pt x="0" y="4835"/>
                    <a:pt x="1256" y="0"/>
                    <a:pt x="2806" y="0"/>
                  </a:cubicBezTo>
                  <a:close/>
                </a:path>
              </a:pathLst>
            </a:custGeom>
            <a:solidFill>
              <a:srgbClr val="FFFFFF"/>
            </a:solidFill>
            <a:ln cmpd="sng" cap="flat">
              <a:noFill/>
              <a:prstDash val="solid"/>
              <a:miter/>
            </a:ln>
          </p:spPr>
        </p:sp>
        <p:sp>
          <p:nvSpPr>
            <p:cNvPr id="24" name="矩形"/>
            <p:cNvSpPr>
              <a:spLocks/>
            </p:cNvSpPr>
            <p:nvPr/>
          </p:nvSpPr>
          <p:spPr>
            <a:xfrm rot="0">
              <a:off x="347647" y="3624047"/>
              <a:ext cx="2961059" cy="693653"/>
            </a:xfrm>
            <a:prstGeom prst="rect"/>
            <a:noFill/>
            <a:ln w="12700" cmpd="sng" cap="flat">
              <a:noFill/>
              <a:prstDash val="solid"/>
              <a:miter/>
            </a:ln>
          </p:spPr>
          <p:txBody>
            <a:bodyPr vert="horz" wrap="square" lIns="254000" tIns="254000" rIns="254000" bIns="254000" anchor="ctr" anchorCtr="0">
              <a:prstTxWarp prst="textNoShape"/>
            </a:bodyPr>
            <a:lstStyle/>
            <a:p>
              <a:pPr marL="0" indent="0" algn="ctr">
                <a:lnSpc>
                  <a:spcPts val="1105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altLang="zh-CN" sz="1100" b="1" i="0" u="none" strike="noStrike" kern="1200" cap="none" spc="0" baseline="0">
                  <a:solidFill>
                    <a:srgbClr val="000000"/>
                  </a:solidFill>
                  <a:latin typeface="Arial" pitchFamily="34" charset="0"/>
                  <a:ea typeface="Arial Bold" pitchFamily="0" charset="0"/>
                  <a:cs typeface="Arial" pitchFamily="34" charset="0"/>
                  <a:sym typeface="Arial Bold" pitchFamily="0" charset="0"/>
                </a:rPr>
                <a:t>Soil Analysis Scanner</a:t>
              </a:r>
              <a:endParaRPr lang="en-US" altLang="zh-CN" sz="1100" b="1" i="0" u="none" strike="noStrike" kern="1200" cap="none" spc="0" baseline="0">
                <a:solidFill>
                  <a:srgbClr val="000000"/>
                </a:solidFill>
                <a:latin typeface="Arial" pitchFamily="34" charset="0"/>
                <a:ea typeface="Arial Bold" pitchFamily="0" charset="0"/>
                <a:cs typeface="Arial" pitchFamily="34" charset="0"/>
                <a:sym typeface="Arial Bold" pitchFamily="0" charset="0"/>
              </a:endParaRPr>
            </a:p>
            <a:p>
              <a:pPr marL="0" indent="0" algn="just">
                <a:lnSpc>
                  <a:spcPts val="1105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altLang="zh-CN" sz="1100" b="0" i="0" u="none" strike="noStrike" kern="1200" cap="none" spc="0" baseline="0">
                  <a:solidFill>
                    <a:srgbClr val="000000"/>
                  </a:solidFill>
                  <a:latin typeface="Arial" pitchFamily="34" charset="0"/>
                  <a:ea typeface="Arial" pitchFamily="34" charset="0"/>
                  <a:cs typeface="Arial" pitchFamily="34" charset="0"/>
                  <a:sym typeface="Arial" pitchFamily="34" charset="0"/>
                </a:rPr>
                <a:t>Scans soil with AI to analyse soil nutrients, moisture level, and soil health.</a:t>
              </a:r>
              <a:endParaRPr lang="zh-CN" altLang="en-US" sz="1100" b="0" i="0" u="none" strike="noStrike" kern="1200" cap="none" spc="0" baseline="0">
                <a:solidFill>
                  <a:srgbClr val="000000"/>
                </a:solidFill>
                <a:latin typeface="Arial" pitchFamily="34" charset="0"/>
                <a:ea typeface="Arial" pitchFamily="34" charset="0"/>
                <a:cs typeface="Arial" pitchFamily="34" charset="0"/>
                <a:sym typeface="Arial" pitchFamily="34" charset="0"/>
              </a:endParaRPr>
            </a:p>
          </p:txBody>
        </p:sp>
      </p:grpSp>
      <p:grpSp>
        <p:nvGrpSpPr>
          <p:cNvPr id="28" name="组合"/>
          <p:cNvGrpSpPr>
            <a:grpSpLocks/>
          </p:cNvGrpSpPr>
          <p:nvPr/>
        </p:nvGrpSpPr>
        <p:grpSpPr>
          <a:xfrm>
            <a:off x="347647" y="4603823"/>
            <a:ext cx="2961059" cy="862406"/>
            <a:chOff x="347647" y="4603823"/>
            <a:chExt cx="2961059" cy="862406"/>
          </a:xfrm>
        </p:grpSpPr>
        <p:sp>
          <p:nvSpPr>
            <p:cNvPr id="26" name="曲线"/>
            <p:cNvSpPr>
              <a:spLocks/>
            </p:cNvSpPr>
            <p:nvPr/>
          </p:nvSpPr>
          <p:spPr>
            <a:xfrm rot="0">
              <a:off x="347647" y="4603823"/>
              <a:ext cx="2961059" cy="862406"/>
            </a:xfrm>
            <a:custGeom>
              <a:gdLst>
                <a:gd name="T1" fmla="*/ 0 w 21600"/>
                <a:gd name="T2" fmla="*/ 0 h 21600"/>
                <a:gd name="T3" fmla="*/ 21600 w 21600"/>
                <a:gd name="T4" fmla="*/ 21600 h 21600"/>
              </a:gdLst>
              <a:rect l="T1" t="T2" r="T3" b="T4"/>
              <a:pathLst>
                <a:path w="21600" h="21600">
                  <a:moveTo>
                    <a:pt x="3178" y="0"/>
                  </a:moveTo>
                  <a:lnTo>
                    <a:pt x="18421" y="0"/>
                  </a:lnTo>
                  <a:cubicBezTo>
                    <a:pt x="20176" y="0"/>
                    <a:pt x="21600" y="4606"/>
                    <a:pt x="21600" y="10290"/>
                  </a:cubicBezTo>
                  <a:lnTo>
                    <a:pt x="21600" y="11309"/>
                  </a:lnTo>
                  <a:cubicBezTo>
                    <a:pt x="21600" y="16993"/>
                    <a:pt x="20176" y="21600"/>
                    <a:pt x="18421" y="21600"/>
                  </a:cubicBezTo>
                  <a:lnTo>
                    <a:pt x="3178" y="21600"/>
                  </a:lnTo>
                  <a:cubicBezTo>
                    <a:pt x="2335" y="21600"/>
                    <a:pt x="1527" y="20515"/>
                    <a:pt x="931" y="18586"/>
                  </a:cubicBezTo>
                  <a:cubicBezTo>
                    <a:pt x="334" y="16656"/>
                    <a:pt x="0" y="14039"/>
                    <a:pt x="0" y="11309"/>
                  </a:cubicBezTo>
                  <a:lnTo>
                    <a:pt x="0" y="10290"/>
                  </a:lnTo>
                  <a:cubicBezTo>
                    <a:pt x="0" y="4606"/>
                    <a:pt x="1423" y="0"/>
                    <a:pt x="3178" y="0"/>
                  </a:cubicBezTo>
                  <a:close/>
                </a:path>
              </a:pathLst>
            </a:custGeom>
            <a:solidFill>
              <a:srgbClr val="FFFFFF"/>
            </a:solidFill>
            <a:ln cmpd="sng" cap="flat">
              <a:noFill/>
              <a:prstDash val="solid"/>
              <a:miter/>
            </a:ln>
          </p:spPr>
        </p:sp>
        <p:sp>
          <p:nvSpPr>
            <p:cNvPr id="27" name="矩形"/>
            <p:cNvSpPr>
              <a:spLocks/>
            </p:cNvSpPr>
            <p:nvPr/>
          </p:nvSpPr>
          <p:spPr>
            <a:xfrm rot="0">
              <a:off x="347647" y="4635660"/>
              <a:ext cx="2961059" cy="830569"/>
            </a:xfrm>
            <a:prstGeom prst="rect"/>
            <a:noFill/>
            <a:ln w="12700" cmpd="sng" cap="flat">
              <a:noFill/>
              <a:prstDash val="solid"/>
              <a:miter/>
            </a:ln>
          </p:spPr>
          <p:txBody>
            <a:bodyPr vert="horz" wrap="square" lIns="254000" tIns="254000" rIns="254000" bIns="254000" anchor="ctr" anchorCtr="0">
              <a:prstTxWarp prst="textNoShape"/>
            </a:bodyPr>
            <a:lstStyle/>
            <a:p>
              <a:pPr marL="0" indent="0" algn="ctr">
                <a:lnSpc>
                  <a:spcPts val="1105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altLang="zh-CN" sz="1100" b="1" i="0" u="none" strike="noStrike" kern="1200" cap="none" spc="0" baseline="0">
                  <a:solidFill>
                    <a:srgbClr val="000000"/>
                  </a:solidFill>
                  <a:latin typeface="Arial" pitchFamily="34" charset="0"/>
                  <a:ea typeface="Arial Bold" pitchFamily="0" charset="0"/>
                  <a:cs typeface="Arial" pitchFamily="34" charset="0"/>
                  <a:sym typeface="Arial Bold" pitchFamily="0" charset="0"/>
                </a:rPr>
                <a:t>Automated Hydroponics</a:t>
              </a:r>
              <a:endParaRPr lang="en-US" altLang="zh-CN" sz="1100" b="1" i="0" u="none" strike="noStrike" kern="1200" cap="none" spc="0" baseline="0">
                <a:solidFill>
                  <a:srgbClr val="000000"/>
                </a:solidFill>
                <a:latin typeface="Arial" pitchFamily="34" charset="0"/>
                <a:ea typeface="Arial Bold" pitchFamily="0" charset="0"/>
                <a:cs typeface="Arial" pitchFamily="34" charset="0"/>
                <a:sym typeface="Arial Bold" pitchFamily="0" charset="0"/>
              </a:endParaRPr>
            </a:p>
            <a:p>
              <a:pPr marL="0" indent="0" algn="just">
                <a:lnSpc>
                  <a:spcPts val="1105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altLang="zh-CN" sz="1100" b="0" i="0" u="none" strike="noStrike" kern="1200" cap="none" spc="0" baseline="0">
                  <a:solidFill>
                    <a:srgbClr val="000000"/>
                  </a:solidFill>
                  <a:latin typeface="Arial" pitchFamily="34" charset="0"/>
                  <a:ea typeface="Arial" pitchFamily="34" charset="0"/>
                  <a:cs typeface="Arial" pitchFamily="34" charset="0"/>
                  <a:sym typeface="Arial" pitchFamily="34" charset="0"/>
                </a:rPr>
                <a:t>Automatically regulates water supply, nutrient distribution, light exposure, and others.</a:t>
              </a:r>
              <a:endParaRPr lang="zh-CN" altLang="en-US" sz="1100" b="0" i="0" u="none" strike="noStrike" kern="1200" cap="none" spc="0" baseline="0">
                <a:solidFill>
                  <a:srgbClr val="000000"/>
                </a:solidFill>
                <a:latin typeface="Arial" pitchFamily="34" charset="0"/>
                <a:ea typeface="Arial" pitchFamily="34" charset="0"/>
                <a:cs typeface="Arial" pitchFamily="34" charset="0"/>
                <a:sym typeface="Arial" pitchFamily="34" charset="0"/>
              </a:endParaRPr>
            </a:p>
          </p:txBody>
        </p:sp>
      </p:grpSp>
      <p:grpSp>
        <p:nvGrpSpPr>
          <p:cNvPr id="31" name="组合"/>
          <p:cNvGrpSpPr>
            <a:grpSpLocks/>
          </p:cNvGrpSpPr>
          <p:nvPr/>
        </p:nvGrpSpPr>
        <p:grpSpPr>
          <a:xfrm>
            <a:off x="6463146" y="3628586"/>
            <a:ext cx="2879399" cy="862406"/>
            <a:chOff x="6463146" y="3628586"/>
            <a:chExt cx="2879399" cy="862406"/>
          </a:xfrm>
        </p:grpSpPr>
        <p:sp>
          <p:nvSpPr>
            <p:cNvPr id="29" name="曲线"/>
            <p:cNvSpPr>
              <a:spLocks/>
            </p:cNvSpPr>
            <p:nvPr/>
          </p:nvSpPr>
          <p:spPr>
            <a:xfrm rot="0">
              <a:off x="6463146" y="3628586"/>
              <a:ext cx="2879399" cy="862406"/>
            </a:xfrm>
            <a:custGeom>
              <a:gdLst>
                <a:gd name="T1" fmla="*/ 0 w 21600"/>
                <a:gd name="T2" fmla="*/ 0 h 21600"/>
                <a:gd name="T3" fmla="*/ 21600 w 21600"/>
                <a:gd name="T4" fmla="*/ 21600 h 21600"/>
              </a:gdLst>
              <a:rect l="T1" t="T2" r="T3" b="T4"/>
              <a:pathLst>
                <a:path w="21600" h="21600">
                  <a:moveTo>
                    <a:pt x="3361" y="0"/>
                  </a:moveTo>
                  <a:lnTo>
                    <a:pt x="18238" y="0"/>
                  </a:lnTo>
                  <a:cubicBezTo>
                    <a:pt x="20094" y="0"/>
                    <a:pt x="21600" y="4737"/>
                    <a:pt x="21600" y="10581"/>
                  </a:cubicBezTo>
                  <a:lnTo>
                    <a:pt x="21600" y="11018"/>
                  </a:lnTo>
                  <a:cubicBezTo>
                    <a:pt x="21600" y="16862"/>
                    <a:pt x="20094" y="21600"/>
                    <a:pt x="18238" y="21600"/>
                  </a:cubicBezTo>
                  <a:lnTo>
                    <a:pt x="3361" y="21600"/>
                  </a:lnTo>
                  <a:cubicBezTo>
                    <a:pt x="1505" y="21600"/>
                    <a:pt x="0" y="16862"/>
                    <a:pt x="0" y="11018"/>
                  </a:cubicBezTo>
                  <a:lnTo>
                    <a:pt x="0" y="10581"/>
                  </a:lnTo>
                  <a:cubicBezTo>
                    <a:pt x="0" y="4737"/>
                    <a:pt x="1505" y="0"/>
                    <a:pt x="3361" y="0"/>
                  </a:cubicBezTo>
                  <a:close/>
                </a:path>
              </a:pathLst>
            </a:custGeom>
            <a:solidFill>
              <a:srgbClr val="FFFFFF"/>
            </a:solidFill>
            <a:ln cmpd="sng" cap="flat">
              <a:noFill/>
              <a:prstDash val="solid"/>
              <a:miter/>
            </a:ln>
          </p:spPr>
        </p:sp>
        <p:sp>
          <p:nvSpPr>
            <p:cNvPr id="30" name="矩形"/>
            <p:cNvSpPr>
              <a:spLocks/>
            </p:cNvSpPr>
            <p:nvPr/>
          </p:nvSpPr>
          <p:spPr>
            <a:xfrm rot="0">
              <a:off x="6463146" y="3660424"/>
              <a:ext cx="2879399" cy="830569"/>
            </a:xfrm>
            <a:prstGeom prst="rect"/>
            <a:noFill/>
            <a:ln w="12700" cmpd="sng" cap="flat">
              <a:noFill/>
              <a:prstDash val="solid"/>
              <a:miter/>
            </a:ln>
          </p:spPr>
          <p:txBody>
            <a:bodyPr vert="horz" wrap="square" lIns="254000" tIns="254000" rIns="254000" bIns="254000" anchor="ctr" anchorCtr="0">
              <a:prstTxWarp prst="textNoShape"/>
            </a:bodyPr>
            <a:lstStyle/>
            <a:p>
              <a:pPr marL="0" indent="0" algn="ctr">
                <a:lnSpc>
                  <a:spcPts val="1105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altLang="zh-CN" sz="1100" b="1" i="0" u="none" strike="noStrike" kern="1200" cap="none" spc="0" baseline="0">
                  <a:solidFill>
                    <a:srgbClr val="000000"/>
                  </a:solidFill>
                  <a:latin typeface="Arial" pitchFamily="34" charset="0"/>
                  <a:ea typeface="Arial Bold" pitchFamily="0" charset="0"/>
                  <a:cs typeface="Arial" pitchFamily="34" charset="0"/>
                  <a:sym typeface="Arial Bold" pitchFamily="0" charset="0"/>
                </a:rPr>
                <a:t>Plant Growth Monitoring</a:t>
              </a:r>
              <a:endParaRPr lang="en-US" altLang="zh-CN" sz="1100" b="1" i="0" u="none" strike="noStrike" kern="1200" cap="none" spc="0" baseline="0">
                <a:solidFill>
                  <a:srgbClr val="000000"/>
                </a:solidFill>
                <a:latin typeface="Arial" pitchFamily="34" charset="0"/>
                <a:ea typeface="Arial Bold" pitchFamily="0" charset="0"/>
                <a:cs typeface="Arial" pitchFamily="34" charset="0"/>
                <a:sym typeface="Arial Bold" pitchFamily="0" charset="0"/>
              </a:endParaRPr>
            </a:p>
            <a:p>
              <a:pPr marL="0" indent="0" algn="just">
                <a:lnSpc>
                  <a:spcPts val="1105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altLang="zh-CN" sz="1100" b="0" i="0" u="none" strike="noStrike" kern="1200" cap="none" spc="0" baseline="0">
                  <a:solidFill>
                    <a:srgbClr val="000000"/>
                  </a:solidFill>
                  <a:latin typeface="Arial" pitchFamily="34" charset="0"/>
                  <a:ea typeface="Arial" pitchFamily="34" charset="0"/>
                  <a:cs typeface="Arial" pitchFamily="34" charset="0"/>
                  <a:sym typeface="Arial" pitchFamily="34" charset="0"/>
                </a:rPr>
                <a:t>Camera-based plant recognition to monitor plant health, disease detection, growth progress, and others.</a:t>
              </a:r>
              <a:endParaRPr lang="zh-CN" altLang="en-US" sz="1100" b="0" i="0" u="none" strike="noStrike" kern="1200" cap="none" spc="0" baseline="0">
                <a:solidFill>
                  <a:srgbClr val="000000"/>
                </a:solidFill>
                <a:latin typeface="Arial" pitchFamily="34" charset="0"/>
                <a:ea typeface="Arial" pitchFamily="34" charset="0"/>
                <a:cs typeface="Arial" pitchFamily="34" charset="0"/>
                <a:sym typeface="Arial" pitchFamily="34" charset="0"/>
              </a:endParaRPr>
            </a:p>
          </p:txBody>
        </p:sp>
      </p:grpSp>
      <p:grpSp>
        <p:nvGrpSpPr>
          <p:cNvPr id="34" name="组合"/>
          <p:cNvGrpSpPr>
            <a:grpSpLocks/>
          </p:cNvGrpSpPr>
          <p:nvPr/>
        </p:nvGrpSpPr>
        <p:grpSpPr>
          <a:xfrm>
            <a:off x="347646" y="6345847"/>
            <a:ext cx="2879400" cy="725490"/>
            <a:chOff x="347646" y="6345847"/>
            <a:chExt cx="2879400" cy="725490"/>
          </a:xfrm>
        </p:grpSpPr>
        <p:sp>
          <p:nvSpPr>
            <p:cNvPr id="32" name="曲线"/>
            <p:cNvSpPr>
              <a:spLocks/>
            </p:cNvSpPr>
            <p:nvPr/>
          </p:nvSpPr>
          <p:spPr>
            <a:xfrm rot="0">
              <a:off x="347646" y="6345847"/>
              <a:ext cx="2879400" cy="725490"/>
            </a:xfrm>
            <a:custGeom>
              <a:gdLst>
                <a:gd name="T1" fmla="*/ 0 w 21600"/>
                <a:gd name="T2" fmla="*/ 0 h 21600"/>
                <a:gd name="T3" fmla="*/ 21600 w 21600"/>
                <a:gd name="T4" fmla="*/ 21600 h 21600"/>
              </a:gdLst>
              <a:rect l="T1" t="T2" r="T3" b="T4"/>
              <a:pathLst>
                <a:path w="21600" h="21600">
                  <a:moveTo>
                    <a:pt x="2886" y="0"/>
                  </a:moveTo>
                  <a:lnTo>
                    <a:pt x="18713" y="0"/>
                  </a:lnTo>
                  <a:cubicBezTo>
                    <a:pt x="20307" y="0"/>
                    <a:pt x="21600" y="4835"/>
                    <a:pt x="21600" y="10799"/>
                  </a:cubicBezTo>
                  <a:lnTo>
                    <a:pt x="21600" y="10799"/>
                  </a:lnTo>
                  <a:cubicBezTo>
                    <a:pt x="21600" y="16764"/>
                    <a:pt x="20307" y="21600"/>
                    <a:pt x="18713" y="21600"/>
                  </a:cubicBezTo>
                  <a:lnTo>
                    <a:pt x="2886" y="21600"/>
                  </a:lnTo>
                  <a:cubicBezTo>
                    <a:pt x="1292" y="21600"/>
                    <a:pt x="0" y="16764"/>
                    <a:pt x="0" y="10799"/>
                  </a:cubicBezTo>
                  <a:lnTo>
                    <a:pt x="0" y="10799"/>
                  </a:lnTo>
                  <a:cubicBezTo>
                    <a:pt x="0" y="4835"/>
                    <a:pt x="1292" y="0"/>
                    <a:pt x="2886" y="0"/>
                  </a:cubicBezTo>
                  <a:close/>
                </a:path>
              </a:pathLst>
            </a:custGeom>
            <a:solidFill>
              <a:srgbClr val="FFFFFF"/>
            </a:solidFill>
            <a:ln cmpd="sng" cap="flat">
              <a:noFill/>
              <a:prstDash val="solid"/>
              <a:miter/>
            </a:ln>
          </p:spPr>
        </p:sp>
        <p:sp>
          <p:nvSpPr>
            <p:cNvPr id="33" name="矩形"/>
            <p:cNvSpPr>
              <a:spLocks/>
            </p:cNvSpPr>
            <p:nvPr/>
          </p:nvSpPr>
          <p:spPr>
            <a:xfrm rot="0">
              <a:off x="347646" y="6377684"/>
              <a:ext cx="2879400" cy="693652"/>
            </a:xfrm>
            <a:prstGeom prst="rect"/>
            <a:noFill/>
            <a:ln w="12700" cmpd="sng" cap="flat">
              <a:noFill/>
              <a:prstDash val="solid"/>
              <a:miter/>
            </a:ln>
          </p:spPr>
          <p:txBody>
            <a:bodyPr vert="horz" wrap="square" lIns="254000" tIns="254000" rIns="254000" bIns="254000" anchor="ctr" anchorCtr="0">
              <a:prstTxWarp prst="textNoShape"/>
            </a:bodyPr>
            <a:lstStyle/>
            <a:p>
              <a:pPr marL="0" indent="0" algn="ctr">
                <a:lnSpc>
                  <a:spcPts val="1105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altLang="zh-CN" sz="1100" b="1" i="0" u="none" strike="noStrike" kern="1200" cap="none" spc="0" baseline="0">
                  <a:solidFill>
                    <a:srgbClr val="000000"/>
                  </a:solidFill>
                  <a:latin typeface="Arial" pitchFamily="34" charset="0"/>
                  <a:ea typeface="Arial Bold" pitchFamily="0" charset="0"/>
                  <a:cs typeface="Arial" pitchFamily="34" charset="0"/>
                  <a:sym typeface="Arial Bold" pitchFamily="0" charset="0"/>
                </a:rPr>
                <a:t>AI-powered Nutrient Suggestions</a:t>
              </a:r>
              <a:endParaRPr lang="en-US" altLang="zh-CN" sz="1100" b="1" i="0" u="none" strike="noStrike" kern="1200" cap="none" spc="0" baseline="0">
                <a:solidFill>
                  <a:srgbClr val="000000"/>
                </a:solidFill>
                <a:latin typeface="Arial" pitchFamily="34" charset="0"/>
                <a:ea typeface="Arial Bold" pitchFamily="0" charset="0"/>
                <a:cs typeface="Arial" pitchFamily="34" charset="0"/>
                <a:sym typeface="Arial Bold" pitchFamily="0" charset="0"/>
              </a:endParaRPr>
            </a:p>
            <a:p>
              <a:pPr marL="0" indent="0" algn="just">
                <a:lnSpc>
                  <a:spcPts val="1105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altLang="zh-CN" sz="1100" b="0" i="0" u="none" strike="noStrike" kern="1200" cap="none" spc="0" baseline="0">
                  <a:solidFill>
                    <a:srgbClr val="000000"/>
                  </a:solidFill>
                  <a:latin typeface="Arial" pitchFamily="34" charset="0"/>
                  <a:ea typeface="Arial" pitchFamily="34" charset="0"/>
                  <a:cs typeface="Arial" pitchFamily="34" charset="0"/>
                  <a:sym typeface="Arial" pitchFamily="34" charset="0"/>
                </a:rPr>
                <a:t>Recommends nutrients, fertilisers, and watering schedules.</a:t>
              </a:r>
              <a:endParaRPr lang="zh-CN" altLang="en-US" sz="1100" b="0" i="0" u="none" strike="noStrike" kern="1200" cap="none" spc="0" baseline="0">
                <a:solidFill>
                  <a:srgbClr val="000000"/>
                </a:solidFill>
                <a:latin typeface="Arial" pitchFamily="34" charset="0"/>
                <a:ea typeface="Arial" pitchFamily="34" charset="0"/>
                <a:cs typeface="Arial" pitchFamily="34" charset="0"/>
                <a:sym typeface="Arial" pitchFamily="34" charset="0"/>
              </a:endParaRPr>
            </a:p>
          </p:txBody>
        </p:sp>
      </p:grpSp>
      <p:grpSp>
        <p:nvGrpSpPr>
          <p:cNvPr id="37" name="组合"/>
          <p:cNvGrpSpPr>
            <a:grpSpLocks/>
          </p:cNvGrpSpPr>
          <p:nvPr/>
        </p:nvGrpSpPr>
        <p:grpSpPr>
          <a:xfrm>
            <a:off x="6583012" y="5681707"/>
            <a:ext cx="2829270" cy="862405"/>
            <a:chOff x="6583012" y="5681707"/>
            <a:chExt cx="2829270" cy="862405"/>
          </a:xfrm>
        </p:grpSpPr>
        <p:sp>
          <p:nvSpPr>
            <p:cNvPr id="35" name="曲线"/>
            <p:cNvSpPr>
              <a:spLocks/>
            </p:cNvSpPr>
            <p:nvPr/>
          </p:nvSpPr>
          <p:spPr>
            <a:xfrm rot="0">
              <a:off x="6583012" y="5681707"/>
              <a:ext cx="2829270" cy="862405"/>
            </a:xfrm>
            <a:custGeom>
              <a:gdLst>
                <a:gd name="T1" fmla="*/ 0 w 21600"/>
                <a:gd name="T2" fmla="*/ 0 h 21600"/>
                <a:gd name="T3" fmla="*/ 21600 w 21600"/>
                <a:gd name="T4" fmla="*/ 21600 h 21600"/>
              </a:gdLst>
              <a:rect l="T1" t="T2" r="T3" b="T4"/>
              <a:pathLst>
                <a:path w="21600" h="21600">
                  <a:moveTo>
                    <a:pt x="3481" y="0"/>
                  </a:moveTo>
                  <a:lnTo>
                    <a:pt x="18118" y="0"/>
                  </a:lnTo>
                  <a:cubicBezTo>
                    <a:pt x="19041" y="0"/>
                    <a:pt x="19927" y="1134"/>
                    <a:pt x="20580" y="3154"/>
                  </a:cubicBezTo>
                  <a:cubicBezTo>
                    <a:pt x="21233" y="5173"/>
                    <a:pt x="21600" y="7913"/>
                    <a:pt x="21600" y="10769"/>
                  </a:cubicBezTo>
                  <a:lnTo>
                    <a:pt x="21600" y="10830"/>
                  </a:lnTo>
                  <a:cubicBezTo>
                    <a:pt x="21600" y="16778"/>
                    <a:pt x="20041" y="21600"/>
                    <a:pt x="18118" y="21600"/>
                  </a:cubicBezTo>
                  <a:lnTo>
                    <a:pt x="3481" y="21600"/>
                  </a:lnTo>
                  <a:cubicBezTo>
                    <a:pt x="2558" y="21600"/>
                    <a:pt x="1672" y="20465"/>
                    <a:pt x="1019" y="18445"/>
                  </a:cubicBezTo>
                  <a:cubicBezTo>
                    <a:pt x="366" y="16426"/>
                    <a:pt x="0" y="13686"/>
                    <a:pt x="0" y="10830"/>
                  </a:cubicBezTo>
                  <a:lnTo>
                    <a:pt x="0" y="10769"/>
                  </a:lnTo>
                  <a:cubicBezTo>
                    <a:pt x="0" y="7913"/>
                    <a:pt x="366" y="5173"/>
                    <a:pt x="1019" y="3154"/>
                  </a:cubicBezTo>
                  <a:cubicBezTo>
                    <a:pt x="1672" y="1134"/>
                    <a:pt x="2558" y="0"/>
                    <a:pt x="3481" y="0"/>
                  </a:cubicBezTo>
                  <a:close/>
                </a:path>
              </a:pathLst>
            </a:custGeom>
            <a:solidFill>
              <a:srgbClr val="FFFFFF"/>
            </a:solidFill>
            <a:ln cmpd="sng" cap="flat">
              <a:noFill/>
              <a:prstDash val="solid"/>
              <a:miter/>
            </a:ln>
          </p:spPr>
        </p:sp>
        <p:sp>
          <p:nvSpPr>
            <p:cNvPr id="36" name="矩形"/>
            <p:cNvSpPr>
              <a:spLocks/>
            </p:cNvSpPr>
            <p:nvPr/>
          </p:nvSpPr>
          <p:spPr>
            <a:xfrm rot="0">
              <a:off x="6583012" y="5713544"/>
              <a:ext cx="2829270" cy="830568"/>
            </a:xfrm>
            <a:prstGeom prst="rect"/>
            <a:noFill/>
            <a:ln w="12700" cmpd="sng" cap="flat">
              <a:noFill/>
              <a:prstDash val="solid"/>
              <a:miter/>
            </a:ln>
          </p:spPr>
          <p:txBody>
            <a:bodyPr vert="horz" wrap="square" lIns="254000" tIns="254000" rIns="254000" bIns="254000" anchor="ctr" anchorCtr="0">
              <a:prstTxWarp prst="textNoShape"/>
            </a:bodyPr>
            <a:lstStyle/>
            <a:p>
              <a:pPr marL="0" indent="0" algn="ctr">
                <a:lnSpc>
                  <a:spcPts val="1105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altLang="zh-CN" sz="1100" b="1" i="0" u="none" strike="noStrike" kern="1200" cap="none" spc="0" baseline="0">
                  <a:solidFill>
                    <a:srgbClr val="000000"/>
                  </a:solidFill>
                  <a:latin typeface="Arial" pitchFamily="34" charset="0"/>
                  <a:ea typeface="Arial Bold" pitchFamily="0" charset="0"/>
                  <a:cs typeface="Arial" pitchFamily="34" charset="0"/>
                  <a:sym typeface="Arial Bold" pitchFamily="0" charset="0"/>
                </a:rPr>
                <a:t>Community and Learning Hub</a:t>
              </a:r>
              <a:endParaRPr lang="en-US" altLang="zh-CN" sz="1100" b="1" i="0" u="none" strike="noStrike" kern="1200" cap="none" spc="0" baseline="0">
                <a:solidFill>
                  <a:srgbClr val="000000"/>
                </a:solidFill>
                <a:latin typeface="Arial" pitchFamily="34" charset="0"/>
                <a:ea typeface="Arial Bold" pitchFamily="0" charset="0"/>
                <a:cs typeface="Arial" pitchFamily="34" charset="0"/>
                <a:sym typeface="Arial Bold" pitchFamily="0" charset="0"/>
              </a:endParaRPr>
            </a:p>
            <a:p>
              <a:pPr marL="0" indent="0" algn="just">
                <a:lnSpc>
                  <a:spcPts val="1105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altLang="zh-CN" sz="1100" b="0" i="0" u="none" strike="noStrike" kern="1200" cap="none" spc="0" baseline="0">
                  <a:solidFill>
                    <a:srgbClr val="000000"/>
                  </a:solidFill>
                  <a:latin typeface="Arial" pitchFamily="34" charset="0"/>
                  <a:ea typeface="Arial" pitchFamily="34" charset="0"/>
                  <a:cs typeface="Arial" pitchFamily="34" charset="0"/>
                  <a:sym typeface="Arial" pitchFamily="34" charset="0"/>
                </a:rPr>
                <a:t>Access to gardening tutorials, AI-generated farming tips, and urban farming community forums.</a:t>
              </a:r>
              <a:endParaRPr lang="zh-CN" altLang="en-US" sz="1100" b="0" i="0" u="none" strike="noStrike" kern="1200" cap="none" spc="0" baseline="0">
                <a:solidFill>
                  <a:srgbClr val="000000"/>
                </a:solidFill>
                <a:latin typeface="Arial" pitchFamily="34" charset="0"/>
                <a:ea typeface="Arial" pitchFamily="34" charset="0"/>
                <a:cs typeface="Arial" pitchFamily="34" charset="0"/>
                <a:sym typeface="Arial" pitchFamily="34" charset="0"/>
              </a:endParaRPr>
            </a:p>
          </p:txBody>
        </p:sp>
      </p:grpSp>
      <p:sp>
        <p:nvSpPr>
          <p:cNvPr id="38" name="直线"/>
          <p:cNvSpPr>
            <a:spLocks/>
          </p:cNvSpPr>
          <p:nvPr/>
        </p:nvSpPr>
        <p:spPr>
          <a:xfrm flipV="1" rot="0">
            <a:off x="5869860" y="4059790"/>
            <a:ext cx="593286" cy="20671"/>
          </a:xfrm>
          <a:prstGeom prst="line"/>
          <a:noFill/>
          <a:ln w="76200" cmpd="sng" cap="flat">
            <a:solidFill>
              <a:srgbClr val="FFFFFF"/>
            </a:solidFill>
            <a:prstDash val="solid"/>
            <a:round/>
            <a:tailEnd type="triangle" w="lg" len="med"/>
          </a:ln>
        </p:spPr>
      </p:sp>
      <p:sp>
        <p:nvSpPr>
          <p:cNvPr id="39" name="直线"/>
          <p:cNvSpPr>
            <a:spLocks/>
          </p:cNvSpPr>
          <p:nvPr/>
        </p:nvSpPr>
        <p:spPr>
          <a:xfrm rot="0">
            <a:off x="5869861" y="6112908"/>
            <a:ext cx="713152" cy="0"/>
          </a:xfrm>
          <a:prstGeom prst="line"/>
          <a:noFill/>
          <a:ln w="76200" cmpd="sng" cap="flat">
            <a:solidFill>
              <a:srgbClr val="FFFFFF"/>
            </a:solidFill>
            <a:prstDash val="solid"/>
            <a:round/>
            <a:tailEnd type="triangle" w="lg" len="med"/>
          </a:ln>
        </p:spPr>
      </p:sp>
      <p:sp>
        <p:nvSpPr>
          <p:cNvPr id="40" name="直线"/>
          <p:cNvSpPr>
            <a:spLocks/>
          </p:cNvSpPr>
          <p:nvPr/>
        </p:nvSpPr>
        <p:spPr>
          <a:xfrm flipH="1" flipV="1" rot="0">
            <a:off x="3308705" y="3954955"/>
            <a:ext cx="508585" cy="0"/>
          </a:xfrm>
          <a:prstGeom prst="line"/>
          <a:noFill/>
          <a:ln w="76200" cmpd="sng" cap="flat">
            <a:solidFill>
              <a:srgbClr val="FFFFFF"/>
            </a:solidFill>
            <a:prstDash val="solid"/>
            <a:round/>
            <a:tailEnd type="triangle" w="lg" len="med"/>
          </a:ln>
        </p:spPr>
      </p:sp>
      <p:sp>
        <p:nvSpPr>
          <p:cNvPr id="41" name="直线"/>
          <p:cNvSpPr>
            <a:spLocks/>
          </p:cNvSpPr>
          <p:nvPr/>
        </p:nvSpPr>
        <p:spPr>
          <a:xfrm flipH="1" flipV="1" rot="0">
            <a:off x="3308705" y="5035027"/>
            <a:ext cx="508585" cy="9813"/>
          </a:xfrm>
          <a:prstGeom prst="line"/>
          <a:noFill/>
          <a:ln w="76200" cmpd="sng" cap="flat">
            <a:solidFill>
              <a:srgbClr val="FFFFFF"/>
            </a:solidFill>
            <a:prstDash val="solid"/>
            <a:round/>
            <a:tailEnd type="triangle" w="lg" len="med"/>
          </a:ln>
        </p:spPr>
      </p:sp>
      <p:sp>
        <p:nvSpPr>
          <p:cNvPr id="42" name="直线"/>
          <p:cNvSpPr>
            <a:spLocks/>
          </p:cNvSpPr>
          <p:nvPr/>
        </p:nvSpPr>
        <p:spPr>
          <a:xfrm flipH="1" rot="0">
            <a:off x="3227046" y="6708590"/>
            <a:ext cx="589096" cy="0"/>
          </a:xfrm>
          <a:prstGeom prst="line"/>
          <a:noFill/>
          <a:ln w="76200" cmpd="sng" cap="flat">
            <a:solidFill>
              <a:srgbClr val="FFFFFF"/>
            </a:solidFill>
            <a:prstDash val="solid"/>
            <a:round/>
            <a:tailEnd type="triangle" w="lg" len="med"/>
          </a:ln>
        </p:spPr>
      </p:sp>
      <p:sp>
        <p:nvSpPr>
          <p:cNvPr id="43" name="曲线"/>
          <p:cNvSpPr>
            <a:spLocks/>
          </p:cNvSpPr>
          <p:nvPr/>
        </p:nvSpPr>
        <p:spPr>
          <a:xfrm rot="0">
            <a:off x="347647" y="7332334"/>
            <a:ext cx="3570876" cy="2404631"/>
          </a:xfrm>
          <a:custGeom>
            <a:gdLst>
              <a:gd name="T1" fmla="*/ 0 w 21600"/>
              <a:gd name="T2" fmla="*/ 0 h 21600"/>
              <a:gd name="T3" fmla="*/ 21600 w 21600"/>
              <a:gd name="T4" fmla="*/ 21600 h 21600"/>
            </a:gdLst>
            <a:rect l="T1" t="T2" r="T3" b="T4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6"/>
            <a:stretch/>
          </a:blipFill>
          <a:ln cmpd="sng" cap="flat">
            <a:noFill/>
            <a:prstDash val="solid"/>
            <a:miter/>
          </a:ln>
        </p:spPr>
      </p:sp>
      <p:grpSp>
        <p:nvGrpSpPr>
          <p:cNvPr id="46" name="组合"/>
          <p:cNvGrpSpPr>
            <a:grpSpLocks/>
          </p:cNvGrpSpPr>
          <p:nvPr/>
        </p:nvGrpSpPr>
        <p:grpSpPr>
          <a:xfrm>
            <a:off x="3989839" y="7400793"/>
            <a:ext cx="5422444" cy="725490"/>
            <a:chOff x="3989839" y="7400793"/>
            <a:chExt cx="5422444" cy="725490"/>
          </a:xfrm>
        </p:grpSpPr>
        <p:sp>
          <p:nvSpPr>
            <p:cNvPr id="44" name="曲线"/>
            <p:cNvSpPr>
              <a:spLocks/>
            </p:cNvSpPr>
            <p:nvPr/>
          </p:nvSpPr>
          <p:spPr>
            <a:xfrm rot="0">
              <a:off x="3989839" y="7400793"/>
              <a:ext cx="5422444" cy="725490"/>
            </a:xfrm>
            <a:custGeom>
              <a:gdLst>
                <a:gd name="T1" fmla="*/ 0 w 21600"/>
                <a:gd name="T2" fmla="*/ 0 h 21600"/>
                <a:gd name="T3" fmla="*/ 21600 w 21600"/>
                <a:gd name="T4" fmla="*/ 21600 h 21600"/>
              </a:gdLst>
              <a:rect l="T1" t="T2" r="T3" b="T4"/>
              <a:pathLst>
                <a:path w="21600" h="21600">
                  <a:moveTo>
                    <a:pt x="947" y="0"/>
                  </a:moveTo>
                  <a:lnTo>
                    <a:pt x="20652" y="0"/>
                  </a:lnTo>
                  <a:cubicBezTo>
                    <a:pt x="21175" y="0"/>
                    <a:pt x="21600" y="2990"/>
                    <a:pt x="21600" y="6679"/>
                  </a:cubicBezTo>
                  <a:lnTo>
                    <a:pt x="21600" y="14920"/>
                  </a:lnTo>
                  <a:cubicBezTo>
                    <a:pt x="21600" y="16691"/>
                    <a:pt x="21500" y="18390"/>
                    <a:pt x="21322" y="19643"/>
                  </a:cubicBezTo>
                  <a:cubicBezTo>
                    <a:pt x="21144" y="20896"/>
                    <a:pt x="20903" y="21600"/>
                    <a:pt x="20652" y="21600"/>
                  </a:cubicBezTo>
                  <a:lnTo>
                    <a:pt x="947" y="21600"/>
                  </a:lnTo>
                  <a:cubicBezTo>
                    <a:pt x="424" y="21600"/>
                    <a:pt x="0" y="18609"/>
                    <a:pt x="0" y="14920"/>
                  </a:cubicBezTo>
                  <a:lnTo>
                    <a:pt x="0" y="6679"/>
                  </a:lnTo>
                  <a:cubicBezTo>
                    <a:pt x="0" y="2990"/>
                    <a:pt x="424" y="0"/>
                    <a:pt x="947" y="0"/>
                  </a:cubicBezTo>
                  <a:close/>
                </a:path>
              </a:pathLst>
            </a:custGeom>
            <a:solidFill>
              <a:srgbClr val="E4FFC2"/>
            </a:solidFill>
            <a:ln cmpd="sng" cap="flat">
              <a:noFill/>
              <a:prstDash val="solid"/>
              <a:miter/>
            </a:ln>
          </p:spPr>
        </p:sp>
        <p:sp>
          <p:nvSpPr>
            <p:cNvPr id="45" name="矩形"/>
            <p:cNvSpPr>
              <a:spLocks/>
            </p:cNvSpPr>
            <p:nvPr/>
          </p:nvSpPr>
          <p:spPr>
            <a:xfrm rot="0">
              <a:off x="3989839" y="7432630"/>
              <a:ext cx="5422444" cy="693652"/>
            </a:xfrm>
            <a:prstGeom prst="rect"/>
            <a:noFill/>
            <a:ln w="12700" cmpd="sng" cap="flat">
              <a:noFill/>
              <a:prstDash val="solid"/>
              <a:miter/>
            </a:ln>
          </p:spPr>
          <p:txBody>
            <a:bodyPr vert="horz" wrap="square" lIns="254000" tIns="254000" rIns="254000" bIns="254000" anchor="ctr" anchorCtr="0">
              <a:prstTxWarp prst="textNoShape"/>
            </a:bodyPr>
            <a:lstStyle/>
            <a:p>
              <a:pPr marL="0" indent="0" algn="just">
                <a:lnSpc>
                  <a:spcPts val="1105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altLang="zh-CN" sz="1100" b="0" i="0" u="none" strike="noStrike" kern="1200" cap="none" spc="0" baseline="0">
                  <a:solidFill>
                    <a:srgbClr val="000000"/>
                  </a:solidFill>
                  <a:latin typeface="Arial" pitchFamily="34" charset="0"/>
                  <a:ea typeface="Arial" pitchFamily="34" charset="0"/>
                  <a:cs typeface="Arial" pitchFamily="34" charset="0"/>
                  <a:sym typeface="Arial" pitchFamily="34" charset="0"/>
                </a:rPr>
                <a:t>The market value of vertical farming is projected to increase from $6.6 billion to $26.5 billion between 2023 and 2030, at a CAGR of 22.3% (Mark &amp; Spark, 2024).</a:t>
              </a:r>
              <a:endParaRPr lang="zh-CN" altLang="en-US" sz="1100" b="0" i="0" u="none" strike="noStrike" kern="1200" cap="none" spc="0" baseline="0">
                <a:solidFill>
                  <a:srgbClr val="000000"/>
                </a:solidFill>
                <a:latin typeface="Arial" pitchFamily="34" charset="0"/>
                <a:ea typeface="Arial" pitchFamily="34" charset="0"/>
                <a:cs typeface="Arial" pitchFamily="34" charset="0"/>
                <a:sym typeface="Arial" pitchFamily="34" charset="0"/>
              </a:endParaRPr>
            </a:p>
          </p:txBody>
        </p:sp>
      </p:grpSp>
      <p:grpSp>
        <p:nvGrpSpPr>
          <p:cNvPr id="49" name="组合"/>
          <p:cNvGrpSpPr>
            <a:grpSpLocks/>
          </p:cNvGrpSpPr>
          <p:nvPr/>
        </p:nvGrpSpPr>
        <p:grpSpPr>
          <a:xfrm>
            <a:off x="3989839" y="8240363"/>
            <a:ext cx="5422444" cy="725490"/>
            <a:chOff x="3989839" y="8240363"/>
            <a:chExt cx="5422444" cy="725490"/>
          </a:xfrm>
        </p:grpSpPr>
        <p:sp>
          <p:nvSpPr>
            <p:cNvPr id="47" name="曲线"/>
            <p:cNvSpPr>
              <a:spLocks/>
            </p:cNvSpPr>
            <p:nvPr/>
          </p:nvSpPr>
          <p:spPr>
            <a:xfrm rot="0">
              <a:off x="3989839" y="8240363"/>
              <a:ext cx="5422444" cy="725490"/>
            </a:xfrm>
            <a:custGeom>
              <a:gdLst>
                <a:gd name="T1" fmla="*/ 0 w 21600"/>
                <a:gd name="T2" fmla="*/ 0 h 21600"/>
                <a:gd name="T3" fmla="*/ 21600 w 21600"/>
                <a:gd name="T4" fmla="*/ 21600 h 21600"/>
              </a:gdLst>
              <a:rect l="T1" t="T2" r="T3" b="T4"/>
              <a:pathLst>
                <a:path w="21600" h="21600">
                  <a:moveTo>
                    <a:pt x="947" y="0"/>
                  </a:moveTo>
                  <a:lnTo>
                    <a:pt x="20652" y="0"/>
                  </a:lnTo>
                  <a:cubicBezTo>
                    <a:pt x="21175" y="0"/>
                    <a:pt x="21600" y="2990"/>
                    <a:pt x="21600" y="6679"/>
                  </a:cubicBezTo>
                  <a:lnTo>
                    <a:pt x="21600" y="14920"/>
                  </a:lnTo>
                  <a:cubicBezTo>
                    <a:pt x="21600" y="16691"/>
                    <a:pt x="21500" y="18390"/>
                    <a:pt x="21322" y="19643"/>
                  </a:cubicBezTo>
                  <a:cubicBezTo>
                    <a:pt x="21144" y="20896"/>
                    <a:pt x="20903" y="21600"/>
                    <a:pt x="20652" y="21600"/>
                  </a:cubicBezTo>
                  <a:lnTo>
                    <a:pt x="947" y="21600"/>
                  </a:lnTo>
                  <a:cubicBezTo>
                    <a:pt x="424" y="21600"/>
                    <a:pt x="0" y="18609"/>
                    <a:pt x="0" y="14920"/>
                  </a:cubicBezTo>
                  <a:lnTo>
                    <a:pt x="0" y="6679"/>
                  </a:lnTo>
                  <a:cubicBezTo>
                    <a:pt x="0" y="2990"/>
                    <a:pt x="424" y="0"/>
                    <a:pt x="947" y="0"/>
                  </a:cubicBezTo>
                  <a:close/>
                </a:path>
              </a:pathLst>
            </a:custGeom>
            <a:solidFill>
              <a:srgbClr val="E4FFC2"/>
            </a:solidFill>
            <a:ln cmpd="sng" cap="flat">
              <a:noFill/>
              <a:prstDash val="solid"/>
              <a:miter/>
            </a:ln>
          </p:spPr>
        </p:sp>
        <p:sp>
          <p:nvSpPr>
            <p:cNvPr id="48" name="矩形"/>
            <p:cNvSpPr>
              <a:spLocks/>
            </p:cNvSpPr>
            <p:nvPr/>
          </p:nvSpPr>
          <p:spPr>
            <a:xfrm rot="0">
              <a:off x="3989839" y="8272200"/>
              <a:ext cx="5422444" cy="693652"/>
            </a:xfrm>
            <a:prstGeom prst="rect"/>
            <a:noFill/>
            <a:ln w="12700" cmpd="sng" cap="flat">
              <a:noFill/>
              <a:prstDash val="solid"/>
              <a:miter/>
            </a:ln>
          </p:spPr>
          <p:txBody>
            <a:bodyPr vert="horz" wrap="square" lIns="254000" tIns="254000" rIns="254000" bIns="254000" anchor="ctr" anchorCtr="0">
              <a:prstTxWarp prst="textNoShape"/>
            </a:bodyPr>
            <a:lstStyle/>
            <a:p>
              <a:pPr marL="0" indent="0" algn="just">
                <a:lnSpc>
                  <a:spcPts val="1105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altLang="zh-CN" sz="1100" b="0" i="0" u="none" strike="noStrike" kern="1200" cap="none" spc="0" baseline="0">
                  <a:solidFill>
                    <a:srgbClr val="000000"/>
                  </a:solidFill>
                  <a:latin typeface="Arial" pitchFamily="34" charset="0"/>
                  <a:ea typeface="Arial" pitchFamily="34" charset="0"/>
                  <a:cs typeface="Arial" pitchFamily="34" charset="0"/>
                  <a:sym typeface="Arial" pitchFamily="34" charset="0"/>
                </a:rPr>
                <a:t>The market growth is projected to increase by 41.5% in Europe, 28.8% in North America, 27.7% in APAC (Asia-Pacific), and 1% in MEA (Middle East and Africa) (Mark &amp; Spark, 2024).</a:t>
              </a:r>
              <a:endParaRPr lang="zh-CN" altLang="en-US" sz="1100" b="0" i="0" u="none" strike="noStrike" kern="1200" cap="none" spc="0" baseline="0">
                <a:solidFill>
                  <a:srgbClr val="000000"/>
                </a:solidFill>
                <a:latin typeface="Arial" pitchFamily="34" charset="0"/>
                <a:ea typeface="Arial" pitchFamily="34" charset="0"/>
                <a:cs typeface="Arial" pitchFamily="34" charset="0"/>
                <a:sym typeface="Arial" pitchFamily="34" charset="0"/>
              </a:endParaRPr>
            </a:p>
          </p:txBody>
        </p:sp>
      </p:grpSp>
      <p:grpSp>
        <p:nvGrpSpPr>
          <p:cNvPr id="52" name="组合"/>
          <p:cNvGrpSpPr>
            <a:grpSpLocks/>
          </p:cNvGrpSpPr>
          <p:nvPr/>
        </p:nvGrpSpPr>
        <p:grpSpPr>
          <a:xfrm>
            <a:off x="3989839" y="9079934"/>
            <a:ext cx="5422444" cy="588574"/>
            <a:chOff x="3989839" y="9079934"/>
            <a:chExt cx="5422444" cy="588574"/>
          </a:xfrm>
        </p:grpSpPr>
        <p:sp>
          <p:nvSpPr>
            <p:cNvPr id="50" name="曲线"/>
            <p:cNvSpPr>
              <a:spLocks/>
            </p:cNvSpPr>
            <p:nvPr/>
          </p:nvSpPr>
          <p:spPr>
            <a:xfrm rot="0">
              <a:off x="3989839" y="9079934"/>
              <a:ext cx="5422444" cy="588574"/>
            </a:xfrm>
            <a:custGeom>
              <a:gdLst>
                <a:gd name="T1" fmla="*/ 0 w 21600"/>
                <a:gd name="T2" fmla="*/ 0 h 21600"/>
                <a:gd name="T3" fmla="*/ 21600 w 21600"/>
                <a:gd name="T4" fmla="*/ 21600 h 21600"/>
              </a:gdLst>
              <a:rect l="T1" t="T2" r="T3" b="T4"/>
              <a:pathLst>
                <a:path w="21600" h="21600">
                  <a:moveTo>
                    <a:pt x="947" y="0"/>
                  </a:moveTo>
                  <a:lnTo>
                    <a:pt x="20652" y="0"/>
                  </a:lnTo>
                  <a:cubicBezTo>
                    <a:pt x="21175" y="0"/>
                    <a:pt x="21600" y="3686"/>
                    <a:pt x="21600" y="8233"/>
                  </a:cubicBezTo>
                  <a:lnTo>
                    <a:pt x="21600" y="13366"/>
                  </a:lnTo>
                  <a:cubicBezTo>
                    <a:pt x="21600" y="15550"/>
                    <a:pt x="21500" y="17644"/>
                    <a:pt x="21322" y="19188"/>
                  </a:cubicBezTo>
                  <a:cubicBezTo>
                    <a:pt x="21144" y="20732"/>
                    <a:pt x="20903" y="21600"/>
                    <a:pt x="20652" y="21600"/>
                  </a:cubicBezTo>
                  <a:lnTo>
                    <a:pt x="947" y="21600"/>
                  </a:lnTo>
                  <a:cubicBezTo>
                    <a:pt x="424" y="21600"/>
                    <a:pt x="0" y="17913"/>
                    <a:pt x="0" y="13366"/>
                  </a:cubicBezTo>
                  <a:lnTo>
                    <a:pt x="0" y="8233"/>
                  </a:lnTo>
                  <a:cubicBezTo>
                    <a:pt x="0" y="3686"/>
                    <a:pt x="424" y="0"/>
                    <a:pt x="947" y="0"/>
                  </a:cubicBezTo>
                  <a:close/>
                </a:path>
              </a:pathLst>
            </a:custGeom>
            <a:solidFill>
              <a:srgbClr val="E4FFC2"/>
            </a:solidFill>
            <a:ln cmpd="sng" cap="flat">
              <a:noFill/>
              <a:prstDash val="solid"/>
              <a:miter/>
            </a:ln>
          </p:spPr>
        </p:sp>
        <p:sp>
          <p:nvSpPr>
            <p:cNvPr id="51" name="矩形"/>
            <p:cNvSpPr>
              <a:spLocks/>
            </p:cNvSpPr>
            <p:nvPr/>
          </p:nvSpPr>
          <p:spPr>
            <a:xfrm rot="0">
              <a:off x="3989839" y="9111771"/>
              <a:ext cx="5422444" cy="556737"/>
            </a:xfrm>
            <a:prstGeom prst="rect"/>
            <a:noFill/>
            <a:ln w="12700" cmpd="sng" cap="flat">
              <a:noFill/>
              <a:prstDash val="solid"/>
              <a:miter/>
            </a:ln>
          </p:spPr>
          <p:txBody>
            <a:bodyPr vert="horz" wrap="square" lIns="254000" tIns="254000" rIns="254000" bIns="254000" anchor="ctr" anchorCtr="0">
              <a:prstTxWarp prst="textNoShape"/>
            </a:bodyPr>
            <a:lstStyle/>
            <a:p>
              <a:pPr marL="0" indent="0" algn="just">
                <a:lnSpc>
                  <a:spcPts val="1105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altLang="zh-CN" sz="1100" b="0" i="0" u="none" strike="noStrike" kern="1200" cap="none" spc="0" baseline="0">
                  <a:solidFill>
                    <a:srgbClr val="000000"/>
                  </a:solidFill>
                  <a:latin typeface="Arial" pitchFamily="34" charset="0"/>
                  <a:ea typeface="Arial" pitchFamily="34" charset="0"/>
                  <a:cs typeface="Arial" pitchFamily="34" charset="0"/>
                  <a:sym typeface="Arial" pitchFamily="34" charset="0"/>
                </a:rPr>
                <a:t>Indicates a significant growth in vertical farming by people and provides business opportunities for investors.</a:t>
              </a:r>
              <a:endParaRPr lang="zh-CN" altLang="en-US" sz="1100" b="0" i="0" u="none" strike="noStrike" kern="1200" cap="none" spc="0" baseline="0">
                <a:solidFill>
                  <a:srgbClr val="000000"/>
                </a:solidFill>
                <a:latin typeface="Arial" pitchFamily="34" charset="0"/>
                <a:ea typeface="Arial" pitchFamily="34" charset="0"/>
                <a:cs typeface="Arial" pitchFamily="34" charset="0"/>
                <a:sym typeface="Arial" pitchFamily="34" charset="0"/>
              </a:endParaRPr>
            </a:p>
          </p:txBody>
        </p:sp>
      </p:grpSp>
      <p:sp>
        <p:nvSpPr>
          <p:cNvPr id="53" name="曲线"/>
          <p:cNvSpPr>
            <a:spLocks/>
          </p:cNvSpPr>
          <p:nvPr/>
        </p:nvSpPr>
        <p:spPr>
          <a:xfrm rot="0">
            <a:off x="6383946" y="9844297"/>
            <a:ext cx="2649238" cy="1996318"/>
          </a:xfrm>
          <a:custGeom>
            <a:gdLst>
              <a:gd name="T1" fmla="*/ 0 w 21600"/>
              <a:gd name="T2" fmla="*/ 0 h 21600"/>
              <a:gd name="T3" fmla="*/ 21600 w 21600"/>
              <a:gd name="T4" fmla="*/ 21600 h 21600"/>
            </a:gdLst>
            <a:rect l="T1" t="T2" r="T3" b="T4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7"/>
            <a:stretch/>
          </a:blipFill>
          <a:ln cmpd="sng" cap="flat">
            <a:noFill/>
            <a:prstDash val="solid"/>
            <a:miter/>
          </a:ln>
        </p:spPr>
      </p:sp>
      <p:grpSp>
        <p:nvGrpSpPr>
          <p:cNvPr id="56" name="组合"/>
          <p:cNvGrpSpPr>
            <a:grpSpLocks/>
          </p:cNvGrpSpPr>
          <p:nvPr/>
        </p:nvGrpSpPr>
        <p:grpSpPr>
          <a:xfrm>
            <a:off x="145198" y="12016403"/>
            <a:ext cx="9315255" cy="699652"/>
            <a:chOff x="145198" y="12016403"/>
            <a:chExt cx="9315255" cy="699652"/>
          </a:xfrm>
        </p:grpSpPr>
        <p:sp>
          <p:nvSpPr>
            <p:cNvPr id="54" name="曲线"/>
            <p:cNvSpPr>
              <a:spLocks/>
            </p:cNvSpPr>
            <p:nvPr/>
          </p:nvSpPr>
          <p:spPr>
            <a:xfrm rot="0">
              <a:off x="145198" y="12016403"/>
              <a:ext cx="9315255" cy="699652"/>
            </a:xfrm>
            <a:custGeom>
              <a:gdLst>
                <a:gd name="T1" fmla="*/ 0 w 21600"/>
                <a:gd name="T2" fmla="*/ 0 h 21600"/>
                <a:gd name="T3" fmla="*/ 21600 w 21600"/>
                <a:gd name="T4" fmla="*/ 21600 h 21600"/>
              </a:gdLst>
              <a:rect l="T1" t="T2" r="T3" b="T4"/>
              <a:pathLst>
                <a:path w="21600" h="21600">
                  <a:moveTo>
                    <a:pt x="0" y="0"/>
                  </a:moveTo>
                  <a:lnTo>
                    <a:pt x="21600" y="0"/>
                  </a:lnTo>
                  <a:lnTo>
                    <a:pt x="21600" y="21600"/>
                  </a:lnTo>
                  <a:lnTo>
                    <a:pt x="0" y="21600"/>
                  </a:lnTo>
                  <a:close/>
                </a:path>
              </a:pathLst>
            </a:custGeom>
            <a:solidFill>
              <a:srgbClr val="FFFFFF"/>
            </a:solidFill>
            <a:ln cmpd="sng" cap="flat">
              <a:noFill/>
              <a:prstDash val="solid"/>
              <a:miter/>
            </a:ln>
          </p:spPr>
        </p:sp>
        <p:sp>
          <p:nvSpPr>
            <p:cNvPr id="55" name="矩形"/>
            <p:cNvSpPr>
              <a:spLocks/>
            </p:cNvSpPr>
            <p:nvPr/>
          </p:nvSpPr>
          <p:spPr>
            <a:xfrm rot="0">
              <a:off x="145198" y="12048240"/>
              <a:ext cx="9315255" cy="667815"/>
            </a:xfrm>
            <a:prstGeom prst="rect"/>
            <a:noFill/>
            <a:ln w="12700" cmpd="sng" cap="flat">
              <a:noFill/>
              <a:prstDash val="solid"/>
              <a:miter/>
            </a:ln>
          </p:spPr>
          <p:txBody>
            <a:bodyPr vert="horz" wrap="square" lIns="50800" tIns="50800" rIns="50800" bIns="50800" anchor="ctr" anchorCtr="0">
              <a:prstTxWarp prst="textNoShape"/>
            </a:bodyPr>
            <a:lstStyle/>
            <a:p>
              <a:pPr marL="0" indent="0" algn="ctr">
                <a:lnSpc>
                  <a:spcPts val="92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altLang="zh-CN" sz="900" b="1" i="0" u="none" strike="noStrike" kern="1200" cap="none" spc="0" baseline="0">
                  <a:solidFill>
                    <a:srgbClr val="000000"/>
                  </a:solidFill>
                  <a:latin typeface="Arial" pitchFamily="34" charset="0"/>
                  <a:ea typeface="Arial Bold" pitchFamily="0" charset="0"/>
                  <a:cs typeface="Arial" pitchFamily="34" charset="0"/>
                  <a:sym typeface="Arial Bold" pitchFamily="0" charset="0"/>
                </a:rPr>
                <a:t>References</a:t>
              </a:r>
              <a:endParaRPr lang="en-US" altLang="zh-CN" sz="900" b="1" i="0" u="none" strike="noStrike" kern="1200" cap="none" spc="0" baseline="0">
                <a:solidFill>
                  <a:srgbClr val="000000"/>
                </a:solidFill>
                <a:latin typeface="Arial" pitchFamily="34" charset="0"/>
                <a:ea typeface="Arial Bold" pitchFamily="0" charset="0"/>
                <a:cs typeface="Arial" pitchFamily="34" charset="0"/>
                <a:sym typeface="Arial Bold" pitchFamily="0" charset="0"/>
              </a:endParaRPr>
            </a:p>
            <a:p>
              <a:pPr lvl="1" marL="198628" indent="-99314" algn="l">
                <a:lnSpc>
                  <a:spcPts val="921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Char char="•"/>
              </a:pPr>
              <a:r>
                <a:rPr lang="en-US" altLang="zh-CN" sz="900" b="0" i="0" u="none" strike="noStrike" kern="1200" cap="none" spc="0" baseline="0">
                  <a:solidFill>
                    <a:srgbClr val="000000"/>
                  </a:solidFill>
                  <a:latin typeface="Arial" pitchFamily="34" charset="0"/>
                  <a:ea typeface="Arial" pitchFamily="34" charset="0"/>
                  <a:cs typeface="Arial" pitchFamily="34" charset="0"/>
                  <a:sym typeface="Arial" pitchFamily="34" charset="0"/>
                </a:rPr>
                <a:t>Google (2026) About Google, Google. Available at: https://about.google/ (Accessed: 1 April 2026).</a:t>
              </a:r>
              <a:endParaRPr lang="en-US" altLang="zh-CN" sz="900" b="0" i="0" u="none" strike="noStrike" kern="1200" cap="none" spc="0" baseline="0">
                <a:solidFill>
                  <a:srgbClr val="000000"/>
                </a:solidFill>
                <a:latin typeface="Arial" pitchFamily="34" charset="0"/>
                <a:ea typeface="Arial" pitchFamily="34" charset="0"/>
                <a:cs typeface="Arial" pitchFamily="34" charset="0"/>
                <a:sym typeface="Arial" pitchFamily="34" charset="0"/>
              </a:endParaRPr>
            </a:p>
            <a:p>
              <a:pPr lvl="1" marL="198628" indent="-99314" algn="l">
                <a:lnSpc>
                  <a:spcPts val="921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Char char="•"/>
              </a:pPr>
              <a:r>
                <a:rPr lang="en-US" altLang="zh-CN" sz="900" b="0" i="0" u="none" strike="noStrike" kern="1200" cap="none" spc="0" baseline="0">
                  <a:solidFill>
                    <a:srgbClr val="000000"/>
                  </a:solidFill>
                  <a:latin typeface="Arial" pitchFamily="34" charset="0"/>
                  <a:ea typeface="Arial" pitchFamily="34" charset="0"/>
                  <a:cs typeface="Arial" pitchFamily="34" charset="0"/>
                  <a:sym typeface="Arial" pitchFamily="34" charset="0"/>
                </a:rPr>
                <a:t>Kotler, P. et al. (2024) Entrepreneurial Marketing: Beyond Professionalism to Creativity, Leadership, and Sustainability. John Wiley &amp; Sons.</a:t>
              </a:r>
              <a:endParaRPr lang="en-US" altLang="zh-CN" sz="900" b="0" i="0" u="none" strike="noStrike" kern="1200" cap="none" spc="0" baseline="0">
                <a:solidFill>
                  <a:srgbClr val="000000"/>
                </a:solidFill>
                <a:latin typeface="Arial" pitchFamily="34" charset="0"/>
                <a:ea typeface="Arial" pitchFamily="34" charset="0"/>
                <a:cs typeface="Arial" pitchFamily="34" charset="0"/>
                <a:sym typeface="Arial" pitchFamily="34" charset="0"/>
              </a:endParaRPr>
            </a:p>
            <a:p>
              <a:pPr lvl="1" marL="198628" indent="-99314" algn="l">
                <a:lnSpc>
                  <a:spcPts val="921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Char char="•"/>
              </a:pPr>
              <a:r>
                <a:rPr lang="en-US" altLang="zh-CN" sz="900" b="0" i="0" u="none" strike="noStrike" kern="1200" cap="none" spc="0" baseline="0">
                  <a:solidFill>
                    <a:srgbClr val="000000"/>
                  </a:solidFill>
                  <a:latin typeface="Arial" pitchFamily="34" charset="0"/>
                  <a:ea typeface="Arial" pitchFamily="34" charset="0"/>
                  <a:cs typeface="Arial" pitchFamily="34" charset="0"/>
                  <a:sym typeface="Arial" pitchFamily="34" charset="0"/>
                </a:rPr>
                <a:t>Mark &amp; Spark (2024) Global Vertical Farming Market Trends &amp; Insights 2024-2030, Marksparksolutions.com. Mark &amp; Spark Solutions. Available at: https://marksparksolutions.com/reports/vertical-farming-market-2024-2030 (Accessed: 1 April 2026).</a:t>
              </a:r>
              <a:endParaRPr lang="zh-CN" altLang="en-US" sz="900" b="0" i="0" u="none" strike="noStrike" kern="1200" cap="none" spc="0" baseline="0">
                <a:solidFill>
                  <a:srgbClr val="000000"/>
                </a:solidFill>
                <a:latin typeface="Arial" pitchFamily="34" charset="0"/>
                <a:ea typeface="Arial" pitchFamily="34" charset="0"/>
                <a:cs typeface="Arial" pitchFamily="34" charset="0"/>
                <a:sym typeface="Arial" pitchFamily="34" charset="0"/>
              </a:endParaRPr>
            </a:p>
          </p:txBody>
        </p:sp>
      </p:grpSp>
      <p:sp>
        <p:nvSpPr>
          <p:cNvPr id="57" name="矩形"/>
          <p:cNvSpPr>
            <a:spLocks/>
          </p:cNvSpPr>
          <p:nvPr/>
        </p:nvSpPr>
        <p:spPr>
          <a:xfrm rot="0">
            <a:off x="3546715" y="820069"/>
            <a:ext cx="3036296" cy="577081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0" tIns="0" rIns="0" bIns="0" anchor="t" anchorCtr="0">
            <a:prstTxWarp prst="textNoShape"/>
            <a:spAutoFit/>
          </a:bodyPr>
          <a:lstStyle/>
          <a:p>
            <a:pPr marL="0" indent="0" algn="ctr">
              <a:lnSpc>
                <a:spcPts val="450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3200" b="1" i="0" u="none" strike="noStrike" kern="1200" cap="none" spc="0" baseline="0">
                <a:gradFill>
                  <a:gsLst>
                    <a:gs pos="0">
                      <a:srgbClr val="89D957"/>
                    </a:gs>
                    <a:gs pos="100000">
                      <a:srgbClr val="C9E265"/>
                    </a:gs>
                  </a:gsLst>
                  <a:lin scaled="0"/>
                </a:gradFill>
                <a:latin typeface="Arial" pitchFamily="34" charset="0"/>
                <a:ea typeface="Arial Bold" pitchFamily="0" charset="0"/>
                <a:cs typeface="Arial" pitchFamily="34" charset="0"/>
                <a:sym typeface="Arial Bold" pitchFamily="0" charset="0"/>
              </a:rPr>
              <a:t>UrbanGrow AI</a:t>
            </a:r>
            <a:endParaRPr lang="zh-CN" altLang="en-US" sz="3200" b="1" i="0" u="none" strike="noStrike" kern="1200" cap="none" spc="0" baseline="0">
              <a:gradFill>
                <a:gsLst>
                  <a:gs pos="0">
                    <a:srgbClr val="89D957"/>
                  </a:gs>
                  <a:gs pos="100000">
                    <a:srgbClr val="C9E265"/>
                  </a:gs>
                </a:gsLst>
                <a:lin scaled="0"/>
              </a:gradFill>
              <a:latin typeface="Arial" pitchFamily="34" charset="0"/>
              <a:ea typeface="Arial Bold" pitchFamily="0" charset="0"/>
              <a:cs typeface="Arial" pitchFamily="34" charset="0"/>
              <a:sym typeface="Arial Bold" pitchFamily="0" charset="0"/>
            </a:endParaRPr>
          </a:p>
        </p:txBody>
      </p:sp>
      <p:sp>
        <p:nvSpPr>
          <p:cNvPr id="58" name="矩形"/>
          <p:cNvSpPr>
            <a:spLocks/>
          </p:cNvSpPr>
          <p:nvPr/>
        </p:nvSpPr>
        <p:spPr>
          <a:xfrm rot="0">
            <a:off x="3141821" y="2067043"/>
            <a:ext cx="3766128" cy="269304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0" tIns="0" rIns="0" bIns="0" anchor="t" anchorCtr="0">
            <a:prstTxWarp prst="textNoShape"/>
            <a:spAutoFit/>
          </a:bodyPr>
          <a:lstStyle/>
          <a:p>
            <a:pPr marL="0" indent="0" algn="ctr">
              <a:lnSpc>
                <a:spcPts val="214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500" b="1" i="0" u="none" strike="noStrike" kern="1200" cap="none" spc="0" baseline="0">
                <a:gradFill>
                  <a:gsLst>
                    <a:gs pos="0">
                      <a:srgbClr val="89D957"/>
                    </a:gs>
                    <a:gs pos="100000">
                      <a:srgbClr val="C9E265"/>
                    </a:gs>
                  </a:gsLst>
                  <a:lin scaled="0"/>
                </a:gradFill>
                <a:latin typeface="Arial" pitchFamily="34" charset="0"/>
                <a:ea typeface="Arial Bold" pitchFamily="0" charset="0"/>
                <a:cs typeface="Arial" pitchFamily="34" charset="0"/>
                <a:sym typeface="Arial Bold" pitchFamily="0" charset="0"/>
              </a:rPr>
              <a:t>Brand Extension Plan</a:t>
            </a:r>
            <a:endParaRPr lang="zh-CN" altLang="en-US" sz="1500" b="1" i="0" u="none" strike="noStrike" kern="1200" cap="none" spc="0" baseline="0">
              <a:gradFill>
                <a:gsLst>
                  <a:gs pos="0">
                    <a:srgbClr val="89D957"/>
                  </a:gs>
                  <a:gs pos="100000">
                    <a:srgbClr val="C9E265"/>
                  </a:gs>
                </a:gsLst>
                <a:lin scaled="0"/>
              </a:gradFill>
              <a:latin typeface="Arial" pitchFamily="34" charset="0"/>
              <a:ea typeface="Arial Bold" pitchFamily="0" charset="0"/>
              <a:cs typeface="Arial" pitchFamily="34" charset="0"/>
              <a:sym typeface="Arial Bold" pitchFamily="0" charset="0"/>
            </a:endParaRPr>
          </a:p>
        </p:txBody>
      </p:sp>
      <p:grpSp>
        <p:nvGrpSpPr>
          <p:cNvPr id="61" name="组合"/>
          <p:cNvGrpSpPr>
            <a:grpSpLocks/>
          </p:cNvGrpSpPr>
          <p:nvPr/>
        </p:nvGrpSpPr>
        <p:grpSpPr>
          <a:xfrm>
            <a:off x="347647" y="9939824"/>
            <a:ext cx="5908762" cy="394607"/>
            <a:chOff x="347647" y="9939824"/>
            <a:chExt cx="5908762" cy="394607"/>
          </a:xfrm>
        </p:grpSpPr>
        <p:sp>
          <p:nvSpPr>
            <p:cNvPr id="59" name="曲线"/>
            <p:cNvSpPr>
              <a:spLocks/>
            </p:cNvSpPr>
            <p:nvPr/>
          </p:nvSpPr>
          <p:spPr>
            <a:xfrm rot="0">
              <a:off x="347647" y="9939824"/>
              <a:ext cx="5908762" cy="394607"/>
            </a:xfrm>
            <a:custGeom>
              <a:gdLst>
                <a:gd name="T1" fmla="*/ 0 w 21600"/>
                <a:gd name="T2" fmla="*/ 0 h 21600"/>
                <a:gd name="T3" fmla="*/ 21600 w 21600"/>
                <a:gd name="T4" fmla="*/ 21600 h 21600"/>
              </a:gdLst>
              <a:rect l="T1" t="T2" r="T3" b="T4"/>
              <a:pathLst>
                <a:path w="21600" h="21600">
                  <a:moveTo>
                    <a:pt x="0" y="0"/>
                  </a:moveTo>
                  <a:lnTo>
                    <a:pt x="21600" y="0"/>
                  </a:lnTo>
                  <a:lnTo>
                    <a:pt x="21600" y="21600"/>
                  </a:lnTo>
                  <a:lnTo>
                    <a:pt x="0" y="21600"/>
                  </a:lnTo>
                  <a:close/>
                </a:path>
              </a:pathLst>
            </a:custGeom>
            <a:solidFill>
              <a:srgbClr val="D3FF99"/>
            </a:solidFill>
            <a:ln cmpd="sng" cap="flat">
              <a:noFill/>
              <a:prstDash val="solid"/>
              <a:miter/>
            </a:ln>
          </p:spPr>
        </p:sp>
        <p:sp>
          <p:nvSpPr>
            <p:cNvPr id="60" name="矩形"/>
            <p:cNvSpPr>
              <a:spLocks/>
            </p:cNvSpPr>
            <p:nvPr/>
          </p:nvSpPr>
          <p:spPr>
            <a:xfrm rot="0">
              <a:off x="347647" y="10003498"/>
              <a:ext cx="5908762" cy="330932"/>
            </a:xfrm>
            <a:prstGeom prst="rect"/>
            <a:noFill/>
            <a:ln w="12700" cmpd="sng" cap="flat">
              <a:noFill/>
              <a:prstDash val="solid"/>
              <a:miter/>
            </a:ln>
          </p:spPr>
          <p:txBody>
            <a:bodyPr vert="horz" wrap="square" lIns="50800" tIns="50800" rIns="50800" bIns="50800" anchor="ctr" anchorCtr="0">
              <a:prstTxWarp prst="textNoShape"/>
            </a:bodyPr>
            <a:lstStyle/>
            <a:p>
              <a:pPr lvl="1" marL="238506" indent="-119253" algn="l">
                <a:lnSpc>
                  <a:spcPts val="1104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Char char="•"/>
              </a:pPr>
              <a:r>
                <a:rPr lang="en-US" altLang="zh-CN" sz="1100" b="1" i="1" u="none" strike="noStrike" kern="1200" cap="none" spc="0" baseline="0">
                  <a:solidFill>
                    <a:srgbClr val="000000"/>
                  </a:solidFill>
                  <a:latin typeface="Arial" pitchFamily="34" charset="0"/>
                  <a:ea typeface="Arial Bold Italics" pitchFamily="0" charset="0"/>
                  <a:cs typeface="Arial" pitchFamily="34" charset="0"/>
                  <a:sym typeface="Arial Bold Italics" pitchFamily="0" charset="0"/>
                </a:rPr>
                <a:t>SDG 3 (Good Health and Well-being)</a:t>
              </a:r>
              <a:r>
                <a:rPr lang="en-US" altLang="zh-CN" sz="1100" b="0" i="0" u="none" strike="noStrike" kern="1200" cap="none" spc="0" baseline="0">
                  <a:solidFill>
                    <a:srgbClr val="000000"/>
                  </a:solidFill>
                  <a:latin typeface="Arial" pitchFamily="34" charset="0"/>
                  <a:ea typeface="Arial" pitchFamily="34" charset="0"/>
                  <a:cs typeface="Arial" pitchFamily="34" charset="0"/>
                  <a:sym typeface="Arial" pitchFamily="34" charset="0"/>
                </a:rPr>
                <a:t>: Encouraging individuals to grow their fresh fruits and vegetables in urban environments.</a:t>
              </a:r>
              <a:endParaRPr lang="zh-CN" altLang="en-US" sz="1100" b="0" i="0" u="none" strike="noStrike" kern="1200" cap="none" spc="0" baseline="0">
                <a:solidFill>
                  <a:srgbClr val="000000"/>
                </a:solidFill>
                <a:latin typeface="Arial" pitchFamily="34" charset="0"/>
                <a:ea typeface="Arial" pitchFamily="34" charset="0"/>
                <a:cs typeface="Arial" pitchFamily="34" charset="0"/>
                <a:sym typeface="Arial" pitchFamily="34" charset="0"/>
              </a:endParaRPr>
            </a:p>
          </p:txBody>
        </p:sp>
      </p:grpSp>
      <p:grpSp>
        <p:nvGrpSpPr>
          <p:cNvPr id="64" name="组合"/>
          <p:cNvGrpSpPr>
            <a:grpSpLocks/>
          </p:cNvGrpSpPr>
          <p:nvPr/>
        </p:nvGrpSpPr>
        <p:grpSpPr>
          <a:xfrm>
            <a:off x="354323" y="11472206"/>
            <a:ext cx="5908762" cy="263397"/>
            <a:chOff x="354323" y="11472206"/>
            <a:chExt cx="5908762" cy="263397"/>
          </a:xfrm>
        </p:grpSpPr>
        <p:sp>
          <p:nvSpPr>
            <p:cNvPr id="62" name="曲线"/>
            <p:cNvSpPr>
              <a:spLocks/>
            </p:cNvSpPr>
            <p:nvPr/>
          </p:nvSpPr>
          <p:spPr>
            <a:xfrm rot="0">
              <a:off x="354323" y="11472206"/>
              <a:ext cx="5908762" cy="263397"/>
            </a:xfrm>
            <a:custGeom>
              <a:gdLst>
                <a:gd name="T1" fmla="*/ 0 w 21600"/>
                <a:gd name="T2" fmla="*/ 0 h 21600"/>
                <a:gd name="T3" fmla="*/ 21600 w 21600"/>
                <a:gd name="T4" fmla="*/ 21600 h 21600"/>
              </a:gdLst>
              <a:rect l="T1" t="T2" r="T3" b="T4"/>
              <a:pathLst>
                <a:path w="21600" h="21600">
                  <a:moveTo>
                    <a:pt x="0" y="0"/>
                  </a:moveTo>
                  <a:lnTo>
                    <a:pt x="21600" y="0"/>
                  </a:lnTo>
                  <a:lnTo>
                    <a:pt x="21600" y="21600"/>
                  </a:lnTo>
                  <a:lnTo>
                    <a:pt x="0" y="21600"/>
                  </a:lnTo>
                  <a:close/>
                </a:path>
              </a:pathLst>
            </a:custGeom>
            <a:solidFill>
              <a:srgbClr val="99E17A"/>
            </a:solidFill>
            <a:ln cmpd="sng" cap="flat">
              <a:noFill/>
              <a:prstDash val="solid"/>
              <a:miter/>
            </a:ln>
          </p:spPr>
        </p:sp>
        <p:sp>
          <p:nvSpPr>
            <p:cNvPr id="63" name="矩形"/>
            <p:cNvSpPr>
              <a:spLocks/>
            </p:cNvSpPr>
            <p:nvPr/>
          </p:nvSpPr>
          <p:spPr>
            <a:xfrm rot="0">
              <a:off x="354323" y="11535880"/>
              <a:ext cx="5908762" cy="199723"/>
            </a:xfrm>
            <a:prstGeom prst="rect"/>
            <a:noFill/>
            <a:ln w="12700" cmpd="sng" cap="flat">
              <a:noFill/>
              <a:prstDash val="solid"/>
              <a:miter/>
            </a:ln>
          </p:spPr>
          <p:txBody>
            <a:bodyPr vert="horz" wrap="square" lIns="50800" tIns="50800" rIns="50800" bIns="50800" anchor="ctr" anchorCtr="0">
              <a:prstTxWarp prst="textNoShape"/>
            </a:bodyPr>
            <a:lstStyle/>
            <a:p>
              <a:pPr lvl="1" marL="238506" indent="-119253" algn="l">
                <a:lnSpc>
                  <a:spcPts val="1104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Char char="•"/>
              </a:pPr>
              <a:r>
                <a:rPr lang="en-US" altLang="zh-CN" sz="1100" b="1" i="1" u="none" strike="noStrike" kern="1200" cap="none" spc="0" baseline="0">
                  <a:solidFill>
                    <a:srgbClr val="000000"/>
                  </a:solidFill>
                  <a:latin typeface="Arial" pitchFamily="34" charset="0"/>
                  <a:ea typeface="Arial Bold Italics" pitchFamily="0" charset="0"/>
                  <a:cs typeface="Arial" pitchFamily="34" charset="0"/>
                  <a:sym typeface="Arial Bold Italics" pitchFamily="0" charset="0"/>
                </a:rPr>
                <a:t>SDG 13 (Climate Action)</a:t>
              </a:r>
              <a:r>
                <a:rPr lang="en-US" altLang="zh-CN" sz="1100" b="0" i="0" u="none" strike="noStrike" kern="1200" cap="none" spc="0" baseline="0">
                  <a:solidFill>
                    <a:srgbClr val="000000"/>
                  </a:solidFill>
                  <a:latin typeface="Arial" pitchFamily="34" charset="0"/>
                  <a:ea typeface="Arial" pitchFamily="34" charset="0"/>
                  <a:cs typeface="Arial" pitchFamily="34" charset="0"/>
                  <a:sym typeface="Arial" pitchFamily="34" charset="0"/>
                </a:rPr>
                <a:t>: Reducing the carbon footprint of food supply chains.</a:t>
              </a:r>
              <a:endParaRPr lang="zh-CN" altLang="en-US" sz="1100" b="0" i="0" u="none" strike="noStrike" kern="1200" cap="none" spc="0" baseline="0">
                <a:solidFill>
                  <a:srgbClr val="000000"/>
                </a:solidFill>
                <a:latin typeface="Arial" pitchFamily="34" charset="0"/>
                <a:ea typeface="Arial" pitchFamily="34" charset="0"/>
                <a:cs typeface="Arial" pitchFamily="34" charset="0"/>
                <a:sym typeface="Arial" pitchFamily="34" charset="0"/>
              </a:endParaRPr>
            </a:p>
          </p:txBody>
        </p:sp>
      </p:grpSp>
      <p:grpSp>
        <p:nvGrpSpPr>
          <p:cNvPr id="67" name="组合"/>
          <p:cNvGrpSpPr>
            <a:grpSpLocks/>
          </p:cNvGrpSpPr>
          <p:nvPr/>
        </p:nvGrpSpPr>
        <p:grpSpPr>
          <a:xfrm>
            <a:off x="354323" y="10968642"/>
            <a:ext cx="5908762" cy="394607"/>
            <a:chOff x="354323" y="10968642"/>
            <a:chExt cx="5908762" cy="394607"/>
          </a:xfrm>
        </p:grpSpPr>
        <p:sp>
          <p:nvSpPr>
            <p:cNvPr id="65" name="曲线"/>
            <p:cNvSpPr>
              <a:spLocks/>
            </p:cNvSpPr>
            <p:nvPr/>
          </p:nvSpPr>
          <p:spPr>
            <a:xfrm rot="0">
              <a:off x="354323" y="10968642"/>
              <a:ext cx="5908762" cy="394607"/>
            </a:xfrm>
            <a:custGeom>
              <a:gdLst>
                <a:gd name="T1" fmla="*/ 0 w 21600"/>
                <a:gd name="T2" fmla="*/ 0 h 21600"/>
                <a:gd name="T3" fmla="*/ 21600 w 21600"/>
                <a:gd name="T4" fmla="*/ 21600 h 21600"/>
              </a:gdLst>
              <a:rect l="T1" t="T2" r="T3" b="T4"/>
              <a:pathLst>
                <a:path w="21600" h="21600">
                  <a:moveTo>
                    <a:pt x="0" y="0"/>
                  </a:moveTo>
                  <a:lnTo>
                    <a:pt x="21600" y="0"/>
                  </a:lnTo>
                  <a:lnTo>
                    <a:pt x="21600" y="21600"/>
                  </a:lnTo>
                  <a:lnTo>
                    <a:pt x="0" y="21600"/>
                  </a:lnTo>
                  <a:close/>
                </a:path>
              </a:pathLst>
            </a:custGeom>
            <a:solidFill>
              <a:srgbClr val="FFD699"/>
            </a:solidFill>
            <a:ln cmpd="sng" cap="flat">
              <a:noFill/>
              <a:prstDash val="solid"/>
              <a:miter/>
            </a:ln>
          </p:spPr>
        </p:sp>
        <p:sp>
          <p:nvSpPr>
            <p:cNvPr id="66" name="矩形"/>
            <p:cNvSpPr>
              <a:spLocks/>
            </p:cNvSpPr>
            <p:nvPr/>
          </p:nvSpPr>
          <p:spPr>
            <a:xfrm rot="0">
              <a:off x="354323" y="11032317"/>
              <a:ext cx="5908762" cy="330932"/>
            </a:xfrm>
            <a:prstGeom prst="rect"/>
            <a:noFill/>
            <a:ln w="12700" cmpd="sng" cap="flat">
              <a:noFill/>
              <a:prstDash val="solid"/>
              <a:miter/>
            </a:ln>
          </p:spPr>
          <p:txBody>
            <a:bodyPr vert="horz" wrap="square" lIns="50800" tIns="50800" rIns="50800" bIns="50800" anchor="ctr" anchorCtr="0">
              <a:prstTxWarp prst="textNoShape"/>
            </a:bodyPr>
            <a:lstStyle/>
            <a:p>
              <a:pPr lvl="1" marL="238506" indent="-119253" algn="l">
                <a:lnSpc>
                  <a:spcPts val="1104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Char char="•"/>
              </a:pPr>
              <a:r>
                <a:rPr lang="en-US" altLang="zh-CN" sz="1100" b="1" i="1" u="none" strike="noStrike" kern="1200" cap="none" spc="0" baseline="0">
                  <a:solidFill>
                    <a:srgbClr val="000000"/>
                  </a:solidFill>
                  <a:latin typeface="Arial" pitchFamily="34" charset="0"/>
                  <a:ea typeface="Arial Bold Italics" pitchFamily="0" charset="0"/>
                  <a:cs typeface="Arial" pitchFamily="34" charset="0"/>
                  <a:sym typeface="Arial Bold Italics" pitchFamily="0" charset="0"/>
                </a:rPr>
                <a:t>SDG 12 (Responsible Consumption and Production)</a:t>
              </a:r>
              <a:r>
                <a:rPr lang="en-US" altLang="zh-CN" sz="1100" b="0" i="0" u="none" strike="noStrike" kern="1200" cap="none" spc="0" baseline="0">
                  <a:solidFill>
                    <a:srgbClr val="000000"/>
                  </a:solidFill>
                  <a:latin typeface="Arial" pitchFamily="34" charset="0"/>
                  <a:ea typeface="Arial" pitchFamily="34" charset="0"/>
                  <a:cs typeface="Arial" pitchFamily="34" charset="0"/>
                  <a:sym typeface="Arial" pitchFamily="34" charset="0"/>
                </a:rPr>
                <a:t>: Enabling efficient resource management in food production.</a:t>
              </a:r>
              <a:endParaRPr lang="zh-CN" altLang="en-US" sz="1100" b="0" i="0" u="none" strike="noStrike" kern="1200" cap="none" spc="0" baseline="0">
                <a:solidFill>
                  <a:srgbClr val="000000"/>
                </a:solidFill>
                <a:latin typeface="Arial" pitchFamily="34" charset="0"/>
                <a:ea typeface="Arial" pitchFamily="34" charset="0"/>
                <a:cs typeface="Arial" pitchFamily="34" charset="0"/>
                <a:sym typeface="Arial" pitchFamily="34" charset="0"/>
              </a:endParaRPr>
            </a:p>
          </p:txBody>
        </p:sp>
      </p:grpSp>
      <p:grpSp>
        <p:nvGrpSpPr>
          <p:cNvPr id="70" name="组合"/>
          <p:cNvGrpSpPr>
            <a:grpSpLocks/>
          </p:cNvGrpSpPr>
          <p:nvPr/>
        </p:nvGrpSpPr>
        <p:grpSpPr>
          <a:xfrm>
            <a:off x="354323" y="10448529"/>
            <a:ext cx="5908762" cy="406016"/>
            <a:chOff x="354323" y="10448529"/>
            <a:chExt cx="5908762" cy="406016"/>
          </a:xfrm>
        </p:grpSpPr>
        <p:sp>
          <p:nvSpPr>
            <p:cNvPr id="68" name="曲线"/>
            <p:cNvSpPr>
              <a:spLocks/>
            </p:cNvSpPr>
            <p:nvPr/>
          </p:nvSpPr>
          <p:spPr>
            <a:xfrm rot="0">
              <a:off x="354323" y="10448529"/>
              <a:ext cx="5908762" cy="406016"/>
            </a:xfrm>
            <a:custGeom>
              <a:gdLst>
                <a:gd name="T1" fmla="*/ 0 w 21600"/>
                <a:gd name="T2" fmla="*/ 0 h 21600"/>
                <a:gd name="T3" fmla="*/ 21600 w 21600"/>
                <a:gd name="T4" fmla="*/ 21600 h 21600"/>
              </a:gdLst>
              <a:rect l="T1" t="T2" r="T3" b="T4"/>
              <a:pathLst>
                <a:path w="21600" h="21600">
                  <a:moveTo>
                    <a:pt x="0" y="0"/>
                  </a:moveTo>
                  <a:lnTo>
                    <a:pt x="21600" y="0"/>
                  </a:lnTo>
                  <a:lnTo>
                    <a:pt x="21600" y="21600"/>
                  </a:lnTo>
                  <a:lnTo>
                    <a:pt x="0" y="21600"/>
                  </a:lnTo>
                  <a:close/>
                </a:path>
              </a:pathLst>
            </a:custGeom>
            <a:solidFill>
              <a:srgbClr val="FFEB99"/>
            </a:solidFill>
            <a:ln cmpd="sng" cap="flat">
              <a:noFill/>
              <a:prstDash val="solid"/>
              <a:miter/>
            </a:ln>
          </p:spPr>
        </p:sp>
        <p:sp>
          <p:nvSpPr>
            <p:cNvPr id="69" name="矩形"/>
            <p:cNvSpPr>
              <a:spLocks/>
            </p:cNvSpPr>
            <p:nvPr/>
          </p:nvSpPr>
          <p:spPr>
            <a:xfrm rot="0">
              <a:off x="354323" y="10512201"/>
              <a:ext cx="5908762" cy="342343"/>
            </a:xfrm>
            <a:prstGeom prst="rect"/>
            <a:noFill/>
            <a:ln w="12700" cmpd="sng" cap="flat">
              <a:noFill/>
              <a:prstDash val="solid"/>
              <a:miter/>
            </a:ln>
          </p:spPr>
          <p:txBody>
            <a:bodyPr vert="horz" wrap="square" lIns="50800" tIns="50800" rIns="50800" bIns="50800" anchor="ctr" anchorCtr="0">
              <a:prstTxWarp prst="textNoShape"/>
            </a:bodyPr>
            <a:lstStyle/>
            <a:p>
              <a:pPr lvl="1" marL="238506" indent="-119253" algn="l">
                <a:lnSpc>
                  <a:spcPts val="1104"/>
                </a:lnSpc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Char char="•"/>
              </a:pPr>
              <a:r>
                <a:rPr lang="en-US" altLang="zh-CN" sz="1100" b="1" i="1" u="none" strike="noStrike" kern="1200" cap="none" spc="0" baseline="0">
                  <a:solidFill>
                    <a:srgbClr val="000000"/>
                  </a:solidFill>
                  <a:latin typeface="Arial" pitchFamily="34" charset="0"/>
                  <a:ea typeface="Arial Bold Italics" pitchFamily="0" charset="0"/>
                  <a:cs typeface="Arial" pitchFamily="34" charset="0"/>
                  <a:sym typeface="Arial Bold Italics" pitchFamily="0" charset="0"/>
                </a:rPr>
                <a:t>SDG 11 (Sustainable Cities and Communities)</a:t>
              </a:r>
              <a:r>
                <a:rPr lang="en-US" altLang="zh-CN" sz="1100" b="0" i="0" u="none" strike="noStrike" kern="1200" cap="none" spc="0" baseline="0">
                  <a:solidFill>
                    <a:srgbClr val="000000"/>
                  </a:solidFill>
                  <a:latin typeface="Arial" pitchFamily="34" charset="0"/>
                  <a:ea typeface="Arial" pitchFamily="34" charset="0"/>
                  <a:cs typeface="Arial" pitchFamily="34" charset="0"/>
                  <a:sym typeface="Arial" pitchFamily="34" charset="0"/>
                </a:rPr>
                <a:t>: Promoting sustainable urban living through smart agriculture technologies.</a:t>
              </a:r>
              <a:endParaRPr lang="zh-CN" altLang="en-US" sz="1100" b="0" i="0" u="none" strike="noStrike" kern="1200" cap="none" spc="0" baseline="0">
                <a:solidFill>
                  <a:srgbClr val="000000"/>
                </a:solidFill>
                <a:latin typeface="Arial" pitchFamily="34" charset="0"/>
                <a:ea typeface="Arial" pitchFamily="34" charset="0"/>
                <a:cs typeface="Arial" pitchFamily="34" charset="0"/>
                <a:sym typeface="Arial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061035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Theme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Office Theme">
      <a:fillStyleLst>
        <a:solidFill>
          <a:schemeClr val="phClr"/>
        </a:solidFill>
        <a:gradFill/>
        <a:gradFill/>
      </a:fillStyleLst>
      <a:lnStyleLst>
        <a:ln/>
        <a:ln/>
        <a:ln/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/>
        <a:gradFill/>
      </a:bgFillStyleLst>
    </a:fmtScheme>
  </a:themeElements>
</a:theme>
</file>

<file path=docProps/app.xml><?xml version="1.0" encoding="utf-8"?>
<Properties xmlns="http://schemas.openxmlformats.org/officeDocument/2006/extended-properties">
  <Template>Normal.eit</Template>
  <TotalTime>239</TotalTime>
  <Application>Yozo_Office</Applicat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cp:lastModifiedBy>root</cp:lastModifiedBy>
  <cp:revision>0</cp:revision>
  <dcterms:created xsi:type="dcterms:W3CDTF">2006-08-16T00:00:00Z</dcterms:created>
  <dcterms:modified xsi:type="dcterms:W3CDTF">2026-04-04T07:11:09Z</dcterms:modified>
</cp:coreProperties>
</file>