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4" r:id="rId7"/>
    <p:sldId id="261" r:id="rId8"/>
    <p:sldId id="262" r:id="rId9"/>
    <p:sldId id="263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980" autoAdjust="0"/>
    <p:restoredTop sz="94660"/>
  </p:normalViewPr>
  <p:slideViewPr>
    <p:cSldViewPr snapToGrid="0">
      <p:cViewPr varScale="1">
        <p:scale>
          <a:sx n="89" d="100"/>
          <a:sy n="89" d="100"/>
        </p:scale>
        <p:origin x="120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B2E5FF-9838-45BA-8F74-297F532014A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03C3117-58DE-4AA1-A736-8D6608D69FD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EBD889D-FA56-40B5-8900-C3667B0B3C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2C428E-F30D-4765-A847-C493C6F461E6}" type="datetimeFigureOut">
              <a:rPr lang="en-GB" smtClean="0"/>
              <a:t>16/02/2021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1502AC-2129-4CE7-AF21-69356B0486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37ED266-2B89-48AE-82AF-0A3B1CD986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DF831E-9E5D-43CE-AB69-2E49A3FAEE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51447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94D176-7A51-4AD3-A948-B2C23DFA3E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11BFC8-B2B6-4E6A-B17E-645144500C0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646C3E-E060-4D66-AAD5-1D30D343A3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2C428E-F30D-4765-A847-C493C6F461E6}" type="datetimeFigureOut">
              <a:rPr lang="en-GB" smtClean="0"/>
              <a:t>16/02/2021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A3AB02A-E275-43D3-A3F1-C32FF046A3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9E8CFB5-478D-4426-9E4F-C8C889F59F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DF831E-9E5D-43CE-AB69-2E49A3FAEE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412394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522182-1691-413B-944C-66AB7796C9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ACF589B-DF53-447C-BFFB-6123698CA76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4C468EC-063C-4217-8805-10943338C3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2C428E-F30D-4765-A847-C493C6F461E6}" type="datetimeFigureOut">
              <a:rPr lang="en-GB" smtClean="0"/>
              <a:t>16/02/2021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63F237-7303-4772-9541-FE1E263742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AD65E21-2774-47F6-8489-68E1C82AD4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DF831E-9E5D-43CE-AB69-2E49A3FAEE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848711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A21385-8D9A-488D-B5D9-F3554B51D4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90A107-A6DC-4AAA-ADCA-FDBCF471D1A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D6C7371-785A-4CDF-9B42-76AFB6DB93C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0718D26-2E93-413A-9A08-EE90937FF6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2C428E-F30D-4765-A847-C493C6F461E6}" type="datetimeFigureOut">
              <a:rPr lang="en-GB" smtClean="0"/>
              <a:t>16/02/2021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6F58969-51A3-4D7C-BEA0-7FB896815B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EEED0BC-B3B9-4435-9350-B61AB7E7A8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DF831E-9E5D-43CE-AB69-2E49A3FAEE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38853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B387ED-A308-4EC8-8697-13DA1CF2DD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D894A5-6B03-4628-9DF4-DE09F63594E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BA86738-67CF-41BC-9423-CF589527D1C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CC370D5-8321-46FB-9886-970C1D44ACD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7CBC972-9B82-404E-80B7-B177BD13670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367C1C5-7A06-42E9-B92C-1B9599B7C0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2C428E-F30D-4765-A847-C493C6F461E6}" type="datetimeFigureOut">
              <a:rPr lang="en-GB" smtClean="0"/>
              <a:t>16/02/2021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89295FD-31CA-47D3-A15A-D4E98B162F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8C64E38-E77E-4A83-9006-D5E9761C4E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DF831E-9E5D-43CE-AB69-2E49A3FAEE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27064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243CFD-5857-457D-A29A-CC9E4977E6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DF6A943-B227-49C2-B1FD-7E5B1144EC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2C428E-F30D-4765-A847-C493C6F461E6}" type="datetimeFigureOut">
              <a:rPr lang="en-GB" smtClean="0"/>
              <a:t>16/02/2021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14B6EA2-1261-4934-902C-B647C2FC7E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FFEBA1E-F7F6-4492-A082-B27555F246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DF831E-9E5D-43CE-AB69-2E49A3FAEE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43138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9613B16-6EF3-48B5-BEB7-79E460DC5F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2C428E-F30D-4765-A847-C493C6F461E6}" type="datetimeFigureOut">
              <a:rPr lang="en-GB" smtClean="0"/>
              <a:t>16/02/2021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87FDE92-8E08-4B39-B03C-25B6C18793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97EBA96-9D76-438D-8901-9186B38DF4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DF831E-9E5D-43CE-AB69-2E49A3FAEE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13259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02E6BF-1BF5-4423-AB4A-C724F9853E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2C0789-62AF-445C-B55F-9E9EAF1918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EA3D167-F396-4A83-9C19-3022C41CA3C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73D7D67-B940-4B52-A455-F37DB5148E5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2C428E-F30D-4765-A847-C493C6F461E6}" type="datetimeFigureOut">
              <a:rPr lang="en-GB" smtClean="0"/>
              <a:t>16/02/2021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384733A-04BC-4FBA-99A1-90BD094356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1311C99-8293-4A0F-BB20-1067259455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DF831E-9E5D-43CE-AB69-2E49A3FAEE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92013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8425E6-CEDB-495C-B9E8-FD2EB0E012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E55A4D2-812A-4543-9D5B-377ABBB686E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68B42C7-573F-4893-B7E6-7D26931F445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6E52959-0D41-433E-AE13-0A2DB8192F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2C428E-F30D-4765-A847-C493C6F461E6}" type="datetimeFigureOut">
              <a:rPr lang="en-GB" smtClean="0"/>
              <a:t>16/02/2021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9E9987A-8CAC-45B4-A875-1A1CA66CDA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01D0331-42E6-4FA6-9AEA-45E63E7806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DF831E-9E5D-43CE-AB69-2E49A3FAEE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016052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940594-45B8-4497-9574-B8B5496351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922A36A-2C73-4C0D-871C-38BEF874FE9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DD76A2E-3651-4F4B-8727-C01D513D1C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2C428E-F30D-4765-A847-C493C6F461E6}" type="datetimeFigureOut">
              <a:rPr lang="en-GB" smtClean="0"/>
              <a:t>16/02/2021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5F9D1A0-8E57-4F99-BDFA-C0B74AF6CC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ADB8AC5-3585-45FF-B7AF-ACDC319525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DF831E-9E5D-43CE-AB69-2E49A3FAEE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444077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3CE4C75-07FC-42BC-BA61-E3B55ACC20A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EC41701-2661-4683-8C6D-E21109BF0F8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CC521B-1D8E-485A-9712-DEEFD51EDE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2C428E-F30D-4765-A847-C493C6F461E6}" type="datetimeFigureOut">
              <a:rPr lang="en-GB" smtClean="0"/>
              <a:t>16/02/2021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E1D47B6-B04A-42EC-8137-3C694F75FD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DD08D65-2D62-4B6E-B8B6-06574B2D6E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DF831E-9E5D-43CE-AB69-2E49A3FAEE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296772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5D8F086-E4E6-4CC0-B8FF-3999DE570C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9FDF7BF-BE22-45DF-B0E7-35AF51293B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0444D1F-09A6-4F28-A256-C712C455030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82C428E-F30D-4765-A847-C493C6F461E6}" type="datetimeFigureOut">
              <a:rPr lang="en-GB" smtClean="0"/>
              <a:t>16/02/2021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39B864F-4DC0-4538-B4F0-D32E71C9365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3E1CB04-8F65-4CDC-9147-E4B640570D3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BDF831E-9E5D-43CE-AB69-2E49A3FAEE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60004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4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320BC8-7837-414E-852F-62CFA2093BB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16424" y="1843126"/>
            <a:ext cx="9144000" cy="2387600"/>
          </a:xfrm>
        </p:spPr>
        <p:txBody>
          <a:bodyPr/>
          <a:lstStyle/>
          <a:p>
            <a:r>
              <a:rPr lang="en-GB" dirty="0"/>
              <a:t>Feet up!</a:t>
            </a:r>
          </a:p>
        </p:txBody>
      </p:sp>
    </p:spTree>
    <p:extLst>
      <p:ext uri="{BB962C8B-B14F-4D97-AF65-F5344CB8AC3E}">
        <p14:creationId xmlns:p14="http://schemas.microsoft.com/office/powerpoint/2010/main" val="1171541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4265BBEC-D019-46F0-BC9B-F930A2609D8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00591" y="904583"/>
            <a:ext cx="3786626" cy="5048834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491763F5-21A2-4C30-9C73-618C14100BB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32827" y="904583"/>
            <a:ext cx="4021915" cy="50488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810504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75C2CF40-5FE8-4B7A-889E-448894591C8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87982" y="473334"/>
            <a:ext cx="4275276" cy="5911327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99636255-E0C9-4CE8-876E-063EF609C61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70937" y="473335"/>
            <a:ext cx="5009599" cy="59113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7786698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6C074550-5DD4-40E5-871A-D6D3613FDCB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94208" y="389760"/>
            <a:ext cx="7807222" cy="60784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5781893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8482F691-7430-4135-8826-82D61932487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200" y="554019"/>
            <a:ext cx="5749962" cy="5749962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0DFF5A63-3C30-4A4C-9336-4580F78EC70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86543" y="554020"/>
            <a:ext cx="4104744" cy="57499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7097188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5A6A3B9-AB00-432C-9BE9-7F72322B3E1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41842" y="1645919"/>
            <a:ext cx="3899647" cy="3899647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8D775343-2FBA-49BD-BBCC-266120A7C8E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27105" y="1568903"/>
            <a:ext cx="2981008" cy="39766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671819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D0966CA1-F152-4BC6-9909-00DFA86F650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1948" y="666974"/>
            <a:ext cx="5524052" cy="5524052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0923C30F-B701-414A-9ED7-468CDB83097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10761" y="666974"/>
            <a:ext cx="4409291" cy="55240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29473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62C91556-BCA3-4600-B0F3-3AD8EACC227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6039" y="629322"/>
            <a:ext cx="4012976" cy="5599355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646A06B3-4434-4843-BF8D-6679EB8285C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55127" y="629322"/>
            <a:ext cx="3862581" cy="6040419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5FB3338E-5234-4A1C-9CBA-B63BE0B9828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30811" y="629322"/>
            <a:ext cx="4061189" cy="57133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516701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740FCEEB-7F36-470A-902E-4709120CB668}"/>
              </a:ext>
            </a:extLst>
          </p:cNvPr>
          <p:cNvSpPr txBox="1"/>
          <p:nvPr/>
        </p:nvSpPr>
        <p:spPr>
          <a:xfrm>
            <a:off x="107576" y="1000461"/>
            <a:ext cx="10822193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/>
              <a:t>Task </a:t>
            </a:r>
          </a:p>
          <a:p>
            <a:endParaRPr lang="en-GB" sz="3600" dirty="0"/>
          </a:p>
          <a:p>
            <a:r>
              <a:rPr lang="en-GB" sz="3600" dirty="0"/>
              <a:t>4x 20 min feet drawing </a:t>
            </a:r>
          </a:p>
          <a:p>
            <a:endParaRPr lang="en-GB" sz="36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600" dirty="0"/>
              <a:t>2 detailed drawings with shoes/socks/slippers anything you want to wear on your feet drawing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600" dirty="0"/>
              <a:t>2 detailed drawing of bare feet</a:t>
            </a:r>
          </a:p>
        </p:txBody>
      </p:sp>
    </p:spTree>
    <p:extLst>
      <p:ext uri="{BB962C8B-B14F-4D97-AF65-F5344CB8AC3E}">
        <p14:creationId xmlns:p14="http://schemas.microsoft.com/office/powerpoint/2010/main" val="67876647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16</TotalTime>
  <Words>33</Words>
  <Application>Microsoft Office PowerPoint</Application>
  <PresentationFormat>Widescreen</PresentationFormat>
  <Paragraphs>7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Arial</vt:lpstr>
      <vt:lpstr>Calibri</vt:lpstr>
      <vt:lpstr>Calibri Light</vt:lpstr>
      <vt:lpstr>Office Theme</vt:lpstr>
      <vt:lpstr>Feet up!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Feet up!</dc:title>
  <dc:creator>Valeria Szucs (1702877)</dc:creator>
  <cp:lastModifiedBy>Valeria Szucs (1702877)</cp:lastModifiedBy>
  <cp:revision>2</cp:revision>
  <dcterms:created xsi:type="dcterms:W3CDTF">2021-02-16T15:04:56Z</dcterms:created>
  <dcterms:modified xsi:type="dcterms:W3CDTF">2021-02-16T15:21:42Z</dcterms:modified>
</cp:coreProperties>
</file>