
<file path=[Content_Types].xml><?xml version="1.0" encoding="utf-8"?>
<Types xmlns="http://schemas.openxmlformats.org/package/2006/content-types">
  <Default Extension="gif" ContentType="image/gif"/>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19"/>
  </p:notesMasterIdLst>
  <p:handoutMasterIdLst>
    <p:handoutMasterId r:id="rId20"/>
  </p:handoutMasterIdLst>
  <p:sldIdLst>
    <p:sldId id="258" r:id="rId5"/>
    <p:sldId id="268" r:id="rId6"/>
    <p:sldId id="269" r:id="rId7"/>
    <p:sldId id="282" r:id="rId8"/>
    <p:sldId id="280" r:id="rId9"/>
    <p:sldId id="277" r:id="rId10"/>
    <p:sldId id="281" r:id="rId11"/>
    <p:sldId id="283" r:id="rId12"/>
    <p:sldId id="284" r:id="rId13"/>
    <p:sldId id="278" r:id="rId14"/>
    <p:sldId id="279" r:id="rId15"/>
    <p:sldId id="285" r:id="rId16"/>
    <p:sldId id="286" r:id="rId17"/>
    <p:sldId id="276"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OAN CHIOMA" initials="JC" lastIdx="1" clrIdx="0">
    <p:extLst>
      <p:ext uri="{19B8F6BF-5375-455C-9EA6-DF929625EA0E}">
        <p15:presenceInfo xmlns:p15="http://schemas.microsoft.com/office/powerpoint/2012/main" userId="JOAN CHIOMA"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C567A"/>
    <a:srgbClr val="0072C7"/>
    <a:srgbClr val="0D1D51"/>
    <a:srgbClr val="6666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4" autoAdjust="0"/>
    <p:restoredTop sz="87949" autoAdjust="0"/>
  </p:normalViewPr>
  <p:slideViewPr>
    <p:cSldViewPr snapToGrid="0" showGuides="1">
      <p:cViewPr>
        <p:scale>
          <a:sx n="63" d="100"/>
          <a:sy n="63" d="100"/>
        </p:scale>
        <p:origin x="804" y="108"/>
      </p:cViewPr>
      <p:guideLst>
        <p:guide orient="horz" pos="2160"/>
        <p:guide pos="3840"/>
      </p:guideLst>
    </p:cSldViewPr>
  </p:slideViewPr>
  <p:notesTextViewPr>
    <p:cViewPr>
      <p:scale>
        <a:sx n="1" d="1"/>
        <a:sy n="1" d="1"/>
      </p:scale>
      <p:origin x="0" y="0"/>
    </p:cViewPr>
  </p:notesTextViewPr>
  <p:sorterViewPr>
    <p:cViewPr>
      <p:scale>
        <a:sx n="100" d="100"/>
        <a:sy n="100" d="100"/>
      </p:scale>
      <p:origin x="0" y="0"/>
    </p:cViewPr>
  </p:sorterViewPr>
  <p:notesViewPr>
    <p:cSldViewPr snapToGrid="0">
      <p:cViewPr>
        <p:scale>
          <a:sx n="100" d="100"/>
          <a:sy n="100" d="100"/>
        </p:scale>
        <p:origin x="1560" y="-146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commentAuthors" Target="commentAuthor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7243D74-B9C1-450A-B0F3-6C6DCB0CF20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32C27C33-9BB1-41D5-A236-12767E7E722F}"/>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97AB3EA8-A58D-4C92-A3AB-D271CCC294C7}" type="datetimeFigureOut">
              <a:rPr lang="en-US" smtClean="0"/>
              <a:t>3/13/2022</a:t>
            </a:fld>
            <a:endParaRPr lang="en-US" dirty="0"/>
          </a:p>
        </p:txBody>
      </p:sp>
      <p:sp>
        <p:nvSpPr>
          <p:cNvPr id="4" name="Footer Placeholder 3">
            <a:extLst>
              <a:ext uri="{FF2B5EF4-FFF2-40B4-BE49-F238E27FC236}">
                <a16:creationId xmlns:a16="http://schemas.microsoft.com/office/drawing/2014/main" id="{44A7EADB-04A4-4093-B238-438E2C7317A1}"/>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EDDD8696-706D-440E-AE04-4C644F0613E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22A5DE8-F2C4-4DB3-88D1-656DCD59E73E}" type="slidenum">
              <a:rPr lang="en-US" smtClean="0"/>
              <a:t>‹#›</a:t>
            </a:fld>
            <a:endParaRPr lang="en-US" dirty="0"/>
          </a:p>
        </p:txBody>
      </p:sp>
    </p:spTree>
    <p:extLst>
      <p:ext uri="{BB962C8B-B14F-4D97-AF65-F5344CB8AC3E}">
        <p14:creationId xmlns:p14="http://schemas.microsoft.com/office/powerpoint/2010/main" val="178982435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AEFB4FA-E877-413E-B608-88789D806C57}" type="datetimeFigureOut">
              <a:rPr lang="en-US" noProof="0" smtClean="0"/>
              <a:t>3/13/2022</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336304E-FDE3-4B4F-A3B7-EBE87F3FA5E2}" type="slidenum">
              <a:rPr lang="en-US" noProof="0" smtClean="0"/>
              <a:t>‹#›</a:t>
            </a:fld>
            <a:endParaRPr lang="en-US" noProof="0" dirty="0"/>
          </a:p>
        </p:txBody>
      </p:sp>
    </p:spTree>
    <p:extLst>
      <p:ext uri="{BB962C8B-B14F-4D97-AF65-F5344CB8AC3E}">
        <p14:creationId xmlns:p14="http://schemas.microsoft.com/office/powerpoint/2010/main" val="40851386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6336304E-FDE3-4B4F-A3B7-EBE87F3FA5E2}" type="slidenum">
              <a:rPr lang="en-US" smtClean="0"/>
              <a:t>1</a:t>
            </a:fld>
            <a:endParaRPr lang="en-US"/>
          </a:p>
        </p:txBody>
      </p:sp>
    </p:spTree>
    <p:extLst>
      <p:ext uri="{BB962C8B-B14F-4D97-AF65-F5344CB8AC3E}">
        <p14:creationId xmlns:p14="http://schemas.microsoft.com/office/powerpoint/2010/main" val="31797957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6336304E-FDE3-4B4F-A3B7-EBE87F3FA5E2}" type="slidenum">
              <a:rPr lang="en-US" smtClean="0"/>
              <a:t>2</a:t>
            </a:fld>
            <a:endParaRPr lang="en-US"/>
          </a:p>
        </p:txBody>
      </p:sp>
    </p:spTree>
    <p:extLst>
      <p:ext uri="{BB962C8B-B14F-4D97-AF65-F5344CB8AC3E}">
        <p14:creationId xmlns:p14="http://schemas.microsoft.com/office/powerpoint/2010/main" val="22431690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6336304E-FDE3-4B4F-A3B7-EBE87F3FA5E2}" type="slidenum">
              <a:rPr lang="en-US" smtClean="0"/>
              <a:t>3</a:t>
            </a:fld>
            <a:endParaRPr lang="en-US"/>
          </a:p>
        </p:txBody>
      </p:sp>
    </p:spTree>
    <p:extLst>
      <p:ext uri="{BB962C8B-B14F-4D97-AF65-F5344CB8AC3E}">
        <p14:creationId xmlns:p14="http://schemas.microsoft.com/office/powerpoint/2010/main" val="28513988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6336304E-FDE3-4B4F-A3B7-EBE87F3FA5E2}" type="slidenum">
              <a:rPr lang="en-US" smtClean="0"/>
              <a:t>4</a:t>
            </a:fld>
            <a:endParaRPr lang="en-US"/>
          </a:p>
        </p:txBody>
      </p:sp>
    </p:spTree>
    <p:extLst>
      <p:ext uri="{BB962C8B-B14F-4D97-AF65-F5344CB8AC3E}">
        <p14:creationId xmlns:p14="http://schemas.microsoft.com/office/powerpoint/2010/main" val="36082608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6336304E-FDE3-4B4F-A3B7-EBE87F3FA5E2}" type="slidenum">
              <a:rPr lang="en-US" smtClean="0"/>
              <a:t>5</a:t>
            </a:fld>
            <a:endParaRPr lang="en-US"/>
          </a:p>
        </p:txBody>
      </p:sp>
    </p:spTree>
    <p:extLst>
      <p:ext uri="{BB962C8B-B14F-4D97-AF65-F5344CB8AC3E}">
        <p14:creationId xmlns:p14="http://schemas.microsoft.com/office/powerpoint/2010/main" val="29994256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336304E-FDE3-4B4F-A3B7-EBE87F3FA5E2}" type="slidenum">
              <a:rPr lang="en-US" noProof="0" smtClean="0"/>
              <a:t>14</a:t>
            </a:fld>
            <a:endParaRPr lang="en-US" noProof="0" dirty="0"/>
          </a:p>
        </p:txBody>
      </p:sp>
    </p:spTree>
    <p:extLst>
      <p:ext uri="{BB962C8B-B14F-4D97-AF65-F5344CB8AC3E}">
        <p14:creationId xmlns:p14="http://schemas.microsoft.com/office/powerpoint/2010/main" val="10039034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_0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56FD49-C258-4333-9422-358C976A341C}"/>
              </a:ext>
            </a:extLst>
          </p:cNvPr>
          <p:cNvSpPr>
            <a:spLocks noGrp="1"/>
          </p:cNvSpPr>
          <p:nvPr>
            <p:ph type="ctrTitle" hasCustomPrompt="1"/>
          </p:nvPr>
        </p:nvSpPr>
        <p:spPr>
          <a:xfrm>
            <a:off x="6343650" y="2173288"/>
            <a:ext cx="5143500" cy="2090808"/>
          </a:xfrm>
        </p:spPr>
        <p:txBody>
          <a:bodyPr anchor="b">
            <a:noAutofit/>
          </a:bodyPr>
          <a:lstStyle>
            <a:lvl1pPr algn="l">
              <a:defRPr sz="5400" b="1" cap="all" baseline="0">
                <a:solidFill>
                  <a:schemeClr val="accent1"/>
                </a:solidFill>
                <a:latin typeface="+mj-lt"/>
              </a:defRPr>
            </a:lvl1pPr>
          </a:lstStyle>
          <a:p>
            <a:r>
              <a:rPr lang="en-US" noProof="0" dirty="0"/>
              <a:t>Title comes here</a:t>
            </a:r>
          </a:p>
        </p:txBody>
      </p:sp>
      <p:sp>
        <p:nvSpPr>
          <p:cNvPr id="3" name="Subtitle 2">
            <a:extLst>
              <a:ext uri="{FF2B5EF4-FFF2-40B4-BE49-F238E27FC236}">
                <a16:creationId xmlns:a16="http://schemas.microsoft.com/office/drawing/2014/main" id="{59758E15-A93D-4FB9-843D-1490E27A151B}"/>
              </a:ext>
            </a:extLst>
          </p:cNvPr>
          <p:cNvSpPr>
            <a:spLocks noGrp="1"/>
          </p:cNvSpPr>
          <p:nvPr>
            <p:ph type="subTitle" idx="1"/>
          </p:nvPr>
        </p:nvSpPr>
        <p:spPr>
          <a:xfrm>
            <a:off x="6343650" y="4279971"/>
            <a:ext cx="5143500" cy="503167"/>
          </a:xfrm>
        </p:spPr>
        <p:txBody>
          <a:bodyPr>
            <a:noAutofit/>
          </a:bodyPr>
          <a:lstStyle>
            <a:lvl1pPr marL="0" indent="0" algn="l">
              <a:buNone/>
              <a:defRPr sz="1800" b="0" cap="all" baseline="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endParaRPr lang="en-US" noProof="0" dirty="0"/>
          </a:p>
        </p:txBody>
      </p:sp>
      <p:sp>
        <p:nvSpPr>
          <p:cNvPr id="13" name="Picture Placeholder 12">
            <a:extLst>
              <a:ext uri="{FF2B5EF4-FFF2-40B4-BE49-F238E27FC236}">
                <a16:creationId xmlns:a16="http://schemas.microsoft.com/office/drawing/2014/main" id="{BCCC559D-0EC3-432C-B397-6897B366DF36}"/>
              </a:ext>
            </a:extLst>
          </p:cNvPr>
          <p:cNvSpPr>
            <a:spLocks noGrp="1"/>
          </p:cNvSpPr>
          <p:nvPr>
            <p:ph type="pic" sz="quarter" idx="10"/>
          </p:nvPr>
        </p:nvSpPr>
        <p:spPr>
          <a:xfrm>
            <a:off x="710812" y="728545"/>
            <a:ext cx="5305661" cy="5305661"/>
          </a:xfrm>
          <a:prstGeom prst="ellipse">
            <a:avLst/>
          </a:prstGeom>
          <a:solidFill>
            <a:schemeClr val="bg2"/>
          </a:solidFill>
        </p:spPr>
        <p:txBody>
          <a:bodyPr anchor="ctr"/>
          <a:lstStyle>
            <a:lvl1pPr marL="0" indent="0" algn="ctr">
              <a:buNone/>
              <a:defRPr/>
            </a:lvl1pPr>
          </a:lstStyle>
          <a:p>
            <a:r>
              <a:rPr lang="en-US" noProof="0"/>
              <a:t>Click icon to add picture</a:t>
            </a:r>
            <a:endParaRPr lang="en-US" noProof="0" dirty="0"/>
          </a:p>
        </p:txBody>
      </p:sp>
      <p:grpSp>
        <p:nvGrpSpPr>
          <p:cNvPr id="14" name="Group 13">
            <a:extLst>
              <a:ext uri="{FF2B5EF4-FFF2-40B4-BE49-F238E27FC236}">
                <a16:creationId xmlns:a16="http://schemas.microsoft.com/office/drawing/2014/main" id="{0DC2055F-AE3F-46BE-B57E-A0F1A86D1C36}"/>
              </a:ext>
            </a:extLst>
          </p:cNvPr>
          <p:cNvGrpSpPr/>
          <p:nvPr userDrawn="1"/>
        </p:nvGrpSpPr>
        <p:grpSpPr>
          <a:xfrm>
            <a:off x="-1728305" y="-2049517"/>
            <a:ext cx="8917229" cy="10769768"/>
            <a:chOff x="11114088" y="2241550"/>
            <a:chExt cx="1905000" cy="2354263"/>
          </a:xfrm>
          <a:solidFill>
            <a:schemeClr val="bg2">
              <a:alpha val="91000"/>
            </a:schemeClr>
          </a:solidFill>
        </p:grpSpPr>
        <p:sp>
          <p:nvSpPr>
            <p:cNvPr id="15" name="Freeform 5">
              <a:extLst>
                <a:ext uri="{FF2B5EF4-FFF2-40B4-BE49-F238E27FC236}">
                  <a16:creationId xmlns:a16="http://schemas.microsoft.com/office/drawing/2014/main" id="{C98EF042-A3B8-406D-BC16-153A989F571A}"/>
                </a:ext>
              </a:extLst>
            </p:cNvPr>
            <p:cNvSpPr>
              <a:spLocks/>
            </p:cNvSpPr>
            <p:nvPr/>
          </p:nvSpPr>
          <p:spPr bwMode="auto">
            <a:xfrm>
              <a:off x="11114088" y="2241550"/>
              <a:ext cx="1905000" cy="2354263"/>
            </a:xfrm>
            <a:custGeom>
              <a:avLst/>
              <a:gdLst>
                <a:gd name="T0" fmla="*/ 0 w 447"/>
                <a:gd name="T1" fmla="*/ 264 h 553"/>
                <a:gd name="T2" fmla="*/ 141 w 447"/>
                <a:gd name="T3" fmla="*/ 48 h 553"/>
                <a:gd name="T4" fmla="*/ 414 w 447"/>
                <a:gd name="T5" fmla="*/ 67 h 553"/>
                <a:gd name="T6" fmla="*/ 438 w 447"/>
                <a:gd name="T7" fmla="*/ 98 h 553"/>
                <a:gd name="T8" fmla="*/ 391 w 447"/>
                <a:gd name="T9" fmla="*/ 111 h 553"/>
                <a:gd name="T10" fmla="*/ 94 w 447"/>
                <a:gd name="T11" fmla="*/ 149 h 553"/>
                <a:gd name="T12" fmla="*/ 107 w 447"/>
                <a:gd name="T13" fmla="*/ 424 h 553"/>
                <a:gd name="T14" fmla="*/ 383 w 447"/>
                <a:gd name="T15" fmla="*/ 453 h 553"/>
                <a:gd name="T16" fmla="*/ 393 w 447"/>
                <a:gd name="T17" fmla="*/ 446 h 553"/>
                <a:gd name="T18" fmla="*/ 433 w 447"/>
                <a:gd name="T19" fmla="*/ 449 h 553"/>
                <a:gd name="T20" fmla="*/ 421 w 447"/>
                <a:gd name="T21" fmla="*/ 485 h 553"/>
                <a:gd name="T22" fmla="*/ 194 w 447"/>
                <a:gd name="T23" fmla="*/ 531 h 553"/>
                <a:gd name="T24" fmla="*/ 0 w 447"/>
                <a:gd name="T25" fmla="*/ 264 h 5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47" h="553">
                  <a:moveTo>
                    <a:pt x="0" y="264"/>
                  </a:moveTo>
                  <a:cubicBezTo>
                    <a:pt x="5" y="176"/>
                    <a:pt x="49" y="96"/>
                    <a:pt x="141" y="48"/>
                  </a:cubicBezTo>
                  <a:cubicBezTo>
                    <a:pt x="235" y="0"/>
                    <a:pt x="327" y="9"/>
                    <a:pt x="414" y="67"/>
                  </a:cubicBezTo>
                  <a:cubicBezTo>
                    <a:pt x="425" y="75"/>
                    <a:pt x="439" y="82"/>
                    <a:pt x="438" y="98"/>
                  </a:cubicBezTo>
                  <a:cubicBezTo>
                    <a:pt x="437" y="120"/>
                    <a:pt x="413" y="127"/>
                    <a:pt x="391" y="111"/>
                  </a:cubicBezTo>
                  <a:cubicBezTo>
                    <a:pt x="294" y="40"/>
                    <a:pt x="166" y="56"/>
                    <a:pt x="94" y="149"/>
                  </a:cubicBezTo>
                  <a:cubicBezTo>
                    <a:pt x="30" y="231"/>
                    <a:pt x="36" y="349"/>
                    <a:pt x="107" y="424"/>
                  </a:cubicBezTo>
                  <a:cubicBezTo>
                    <a:pt x="180" y="502"/>
                    <a:pt x="296" y="514"/>
                    <a:pt x="383" y="453"/>
                  </a:cubicBezTo>
                  <a:cubicBezTo>
                    <a:pt x="386" y="451"/>
                    <a:pt x="390" y="449"/>
                    <a:pt x="393" y="446"/>
                  </a:cubicBezTo>
                  <a:cubicBezTo>
                    <a:pt x="407" y="433"/>
                    <a:pt x="420" y="433"/>
                    <a:pt x="433" y="449"/>
                  </a:cubicBezTo>
                  <a:cubicBezTo>
                    <a:pt x="447" y="467"/>
                    <a:pt x="433" y="477"/>
                    <a:pt x="421" y="485"/>
                  </a:cubicBezTo>
                  <a:cubicBezTo>
                    <a:pt x="353" y="537"/>
                    <a:pt x="277" y="553"/>
                    <a:pt x="194" y="531"/>
                  </a:cubicBezTo>
                  <a:cubicBezTo>
                    <a:pt x="79" y="501"/>
                    <a:pt x="1" y="397"/>
                    <a:pt x="0" y="26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sp>
          <p:nvSpPr>
            <p:cNvPr id="16" name="Freeform 6">
              <a:extLst>
                <a:ext uri="{FF2B5EF4-FFF2-40B4-BE49-F238E27FC236}">
                  <a16:creationId xmlns:a16="http://schemas.microsoft.com/office/drawing/2014/main" id="{68E5FAC9-A660-4D7A-AC84-0A7C8CC3BB65}"/>
                </a:ext>
              </a:extLst>
            </p:cNvPr>
            <p:cNvSpPr>
              <a:spLocks/>
            </p:cNvSpPr>
            <p:nvPr/>
          </p:nvSpPr>
          <p:spPr bwMode="auto">
            <a:xfrm>
              <a:off x="11412538" y="2590800"/>
              <a:ext cx="835025" cy="1673225"/>
            </a:xfrm>
            <a:custGeom>
              <a:avLst/>
              <a:gdLst>
                <a:gd name="T0" fmla="*/ 0 w 196"/>
                <a:gd name="T1" fmla="*/ 198 h 393"/>
                <a:gd name="T2" fmla="*/ 157 w 196"/>
                <a:gd name="T3" fmla="*/ 8 h 393"/>
                <a:gd name="T4" fmla="*/ 192 w 196"/>
                <a:gd name="T5" fmla="*/ 22 h 393"/>
                <a:gd name="T6" fmla="*/ 167 w 196"/>
                <a:gd name="T7" fmla="*/ 56 h 393"/>
                <a:gd name="T8" fmla="*/ 48 w 196"/>
                <a:gd name="T9" fmla="*/ 198 h 393"/>
                <a:gd name="T10" fmla="*/ 170 w 196"/>
                <a:gd name="T11" fmla="*/ 339 h 393"/>
                <a:gd name="T12" fmla="*/ 193 w 196"/>
                <a:gd name="T13" fmla="*/ 372 h 393"/>
                <a:gd name="T14" fmla="*/ 160 w 196"/>
                <a:gd name="T15" fmla="*/ 387 h 393"/>
                <a:gd name="T16" fmla="*/ 0 w 196"/>
                <a:gd name="T17" fmla="*/ 198 h 3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6" h="393">
                  <a:moveTo>
                    <a:pt x="0" y="198"/>
                  </a:moveTo>
                  <a:cubicBezTo>
                    <a:pt x="0" y="103"/>
                    <a:pt x="64" y="26"/>
                    <a:pt x="157" y="8"/>
                  </a:cubicBezTo>
                  <a:cubicBezTo>
                    <a:pt x="171" y="6"/>
                    <a:pt x="188" y="0"/>
                    <a:pt x="192" y="22"/>
                  </a:cubicBezTo>
                  <a:cubicBezTo>
                    <a:pt x="196" y="41"/>
                    <a:pt x="190" y="52"/>
                    <a:pt x="167" y="56"/>
                  </a:cubicBezTo>
                  <a:cubicBezTo>
                    <a:pt x="95" y="70"/>
                    <a:pt x="47" y="129"/>
                    <a:pt x="48" y="198"/>
                  </a:cubicBezTo>
                  <a:cubicBezTo>
                    <a:pt x="48" y="267"/>
                    <a:pt x="97" y="325"/>
                    <a:pt x="170" y="339"/>
                  </a:cubicBezTo>
                  <a:cubicBezTo>
                    <a:pt x="191" y="343"/>
                    <a:pt x="195" y="354"/>
                    <a:pt x="193" y="372"/>
                  </a:cubicBezTo>
                  <a:cubicBezTo>
                    <a:pt x="190" y="393"/>
                    <a:pt x="174" y="389"/>
                    <a:pt x="160" y="387"/>
                  </a:cubicBezTo>
                  <a:cubicBezTo>
                    <a:pt x="70" y="375"/>
                    <a:pt x="0" y="293"/>
                    <a:pt x="0" y="19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grpSp>
      <p:cxnSp>
        <p:nvCxnSpPr>
          <p:cNvPr id="5" name="Straight Connector 4">
            <a:extLst>
              <a:ext uri="{FF2B5EF4-FFF2-40B4-BE49-F238E27FC236}">
                <a16:creationId xmlns:a16="http://schemas.microsoft.com/office/drawing/2014/main" id="{819AFA09-F4B1-493D-BCAD-FF30C20CD1AA}"/>
              </a:ext>
            </a:extLst>
          </p:cNvPr>
          <p:cNvCxnSpPr/>
          <p:nvPr userDrawn="1"/>
        </p:nvCxnSpPr>
        <p:spPr>
          <a:xfrm>
            <a:off x="6469778" y="4233582"/>
            <a:ext cx="2532336" cy="0"/>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884962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Slide_02">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6299464-ED20-4919-8B3A-2CFAE8DA2347}"/>
              </a:ext>
            </a:extLst>
          </p:cNvPr>
          <p:cNvSpPr/>
          <p:nvPr userDrawn="1"/>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2456FD49-C258-4333-9422-358C976A341C}"/>
              </a:ext>
            </a:extLst>
          </p:cNvPr>
          <p:cNvSpPr>
            <a:spLocks noGrp="1"/>
          </p:cNvSpPr>
          <p:nvPr>
            <p:ph type="ctrTitle" hasCustomPrompt="1"/>
          </p:nvPr>
        </p:nvSpPr>
        <p:spPr>
          <a:xfrm>
            <a:off x="6343650" y="2173288"/>
            <a:ext cx="5143500" cy="2090808"/>
          </a:xfrm>
        </p:spPr>
        <p:txBody>
          <a:bodyPr anchor="b">
            <a:noAutofit/>
          </a:bodyPr>
          <a:lstStyle>
            <a:lvl1pPr algn="l">
              <a:defRPr sz="5400" b="1" cap="all" baseline="0">
                <a:solidFill>
                  <a:schemeClr val="bg1"/>
                </a:solidFill>
                <a:latin typeface="+mj-lt"/>
              </a:defRPr>
            </a:lvl1pPr>
          </a:lstStyle>
          <a:p>
            <a:r>
              <a:rPr lang="en-US" noProof="0" dirty="0"/>
              <a:t>Title comes here</a:t>
            </a:r>
          </a:p>
        </p:txBody>
      </p:sp>
      <p:sp>
        <p:nvSpPr>
          <p:cNvPr id="3" name="Subtitle 2">
            <a:extLst>
              <a:ext uri="{FF2B5EF4-FFF2-40B4-BE49-F238E27FC236}">
                <a16:creationId xmlns:a16="http://schemas.microsoft.com/office/drawing/2014/main" id="{59758E15-A93D-4FB9-843D-1490E27A151B}"/>
              </a:ext>
            </a:extLst>
          </p:cNvPr>
          <p:cNvSpPr>
            <a:spLocks noGrp="1"/>
          </p:cNvSpPr>
          <p:nvPr>
            <p:ph type="subTitle" idx="1"/>
          </p:nvPr>
        </p:nvSpPr>
        <p:spPr>
          <a:xfrm>
            <a:off x="6343650" y="4279971"/>
            <a:ext cx="5143500" cy="503167"/>
          </a:xfrm>
        </p:spPr>
        <p:txBody>
          <a:bodyPr>
            <a:noAutofit/>
          </a:bodyPr>
          <a:lstStyle>
            <a:lvl1pPr marL="0" indent="0" algn="l">
              <a:buNone/>
              <a:defRPr sz="1800" b="0" cap="all"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endParaRPr lang="en-US" noProof="0" dirty="0"/>
          </a:p>
        </p:txBody>
      </p:sp>
      <p:sp>
        <p:nvSpPr>
          <p:cNvPr id="13" name="Picture Placeholder 12">
            <a:extLst>
              <a:ext uri="{FF2B5EF4-FFF2-40B4-BE49-F238E27FC236}">
                <a16:creationId xmlns:a16="http://schemas.microsoft.com/office/drawing/2014/main" id="{BCCC559D-0EC3-432C-B397-6897B366DF36}"/>
              </a:ext>
            </a:extLst>
          </p:cNvPr>
          <p:cNvSpPr>
            <a:spLocks noGrp="1"/>
          </p:cNvSpPr>
          <p:nvPr>
            <p:ph type="pic" sz="quarter" idx="10"/>
          </p:nvPr>
        </p:nvSpPr>
        <p:spPr>
          <a:xfrm>
            <a:off x="710812" y="728545"/>
            <a:ext cx="5305661" cy="5305661"/>
          </a:xfrm>
          <a:prstGeom prst="ellipse">
            <a:avLst/>
          </a:prstGeom>
          <a:solidFill>
            <a:schemeClr val="bg2"/>
          </a:solidFill>
        </p:spPr>
        <p:txBody>
          <a:bodyPr anchor="ctr"/>
          <a:lstStyle>
            <a:lvl1pPr marL="0" indent="0" algn="ctr">
              <a:buNone/>
              <a:defRPr/>
            </a:lvl1pPr>
          </a:lstStyle>
          <a:p>
            <a:r>
              <a:rPr lang="en-US" noProof="0"/>
              <a:t>Click icon to add picture</a:t>
            </a:r>
            <a:endParaRPr lang="en-US" noProof="0" dirty="0"/>
          </a:p>
        </p:txBody>
      </p:sp>
      <p:grpSp>
        <p:nvGrpSpPr>
          <p:cNvPr id="14" name="Group 13">
            <a:extLst>
              <a:ext uri="{FF2B5EF4-FFF2-40B4-BE49-F238E27FC236}">
                <a16:creationId xmlns:a16="http://schemas.microsoft.com/office/drawing/2014/main" id="{0DC2055F-AE3F-46BE-B57E-A0F1A86D1C36}"/>
              </a:ext>
            </a:extLst>
          </p:cNvPr>
          <p:cNvGrpSpPr/>
          <p:nvPr userDrawn="1"/>
        </p:nvGrpSpPr>
        <p:grpSpPr>
          <a:xfrm>
            <a:off x="-1728305" y="-2049517"/>
            <a:ext cx="8917229" cy="10769768"/>
            <a:chOff x="11114088" y="2241550"/>
            <a:chExt cx="1905000" cy="2354263"/>
          </a:xfrm>
          <a:solidFill>
            <a:schemeClr val="bg1">
              <a:alpha val="16000"/>
            </a:schemeClr>
          </a:solidFill>
        </p:grpSpPr>
        <p:sp>
          <p:nvSpPr>
            <p:cNvPr id="15" name="Freeform 5">
              <a:extLst>
                <a:ext uri="{FF2B5EF4-FFF2-40B4-BE49-F238E27FC236}">
                  <a16:creationId xmlns:a16="http://schemas.microsoft.com/office/drawing/2014/main" id="{C98EF042-A3B8-406D-BC16-153A989F571A}"/>
                </a:ext>
              </a:extLst>
            </p:cNvPr>
            <p:cNvSpPr>
              <a:spLocks/>
            </p:cNvSpPr>
            <p:nvPr/>
          </p:nvSpPr>
          <p:spPr bwMode="auto">
            <a:xfrm>
              <a:off x="11114088" y="2241550"/>
              <a:ext cx="1905000" cy="2354263"/>
            </a:xfrm>
            <a:custGeom>
              <a:avLst/>
              <a:gdLst>
                <a:gd name="T0" fmla="*/ 0 w 447"/>
                <a:gd name="T1" fmla="*/ 264 h 553"/>
                <a:gd name="T2" fmla="*/ 141 w 447"/>
                <a:gd name="T3" fmla="*/ 48 h 553"/>
                <a:gd name="T4" fmla="*/ 414 w 447"/>
                <a:gd name="T5" fmla="*/ 67 h 553"/>
                <a:gd name="T6" fmla="*/ 438 w 447"/>
                <a:gd name="T7" fmla="*/ 98 h 553"/>
                <a:gd name="T8" fmla="*/ 391 w 447"/>
                <a:gd name="T9" fmla="*/ 111 h 553"/>
                <a:gd name="T10" fmla="*/ 94 w 447"/>
                <a:gd name="T11" fmla="*/ 149 h 553"/>
                <a:gd name="T12" fmla="*/ 107 w 447"/>
                <a:gd name="T13" fmla="*/ 424 h 553"/>
                <a:gd name="T14" fmla="*/ 383 w 447"/>
                <a:gd name="T15" fmla="*/ 453 h 553"/>
                <a:gd name="T16" fmla="*/ 393 w 447"/>
                <a:gd name="T17" fmla="*/ 446 h 553"/>
                <a:gd name="T18" fmla="*/ 433 w 447"/>
                <a:gd name="T19" fmla="*/ 449 h 553"/>
                <a:gd name="T20" fmla="*/ 421 w 447"/>
                <a:gd name="T21" fmla="*/ 485 h 553"/>
                <a:gd name="T22" fmla="*/ 194 w 447"/>
                <a:gd name="T23" fmla="*/ 531 h 553"/>
                <a:gd name="T24" fmla="*/ 0 w 447"/>
                <a:gd name="T25" fmla="*/ 264 h 5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47" h="553">
                  <a:moveTo>
                    <a:pt x="0" y="264"/>
                  </a:moveTo>
                  <a:cubicBezTo>
                    <a:pt x="5" y="176"/>
                    <a:pt x="49" y="96"/>
                    <a:pt x="141" y="48"/>
                  </a:cubicBezTo>
                  <a:cubicBezTo>
                    <a:pt x="235" y="0"/>
                    <a:pt x="327" y="9"/>
                    <a:pt x="414" y="67"/>
                  </a:cubicBezTo>
                  <a:cubicBezTo>
                    <a:pt x="425" y="75"/>
                    <a:pt x="439" y="82"/>
                    <a:pt x="438" y="98"/>
                  </a:cubicBezTo>
                  <a:cubicBezTo>
                    <a:pt x="437" y="120"/>
                    <a:pt x="413" y="127"/>
                    <a:pt x="391" y="111"/>
                  </a:cubicBezTo>
                  <a:cubicBezTo>
                    <a:pt x="294" y="40"/>
                    <a:pt x="166" y="56"/>
                    <a:pt x="94" y="149"/>
                  </a:cubicBezTo>
                  <a:cubicBezTo>
                    <a:pt x="30" y="231"/>
                    <a:pt x="36" y="349"/>
                    <a:pt x="107" y="424"/>
                  </a:cubicBezTo>
                  <a:cubicBezTo>
                    <a:pt x="180" y="502"/>
                    <a:pt x="296" y="514"/>
                    <a:pt x="383" y="453"/>
                  </a:cubicBezTo>
                  <a:cubicBezTo>
                    <a:pt x="386" y="451"/>
                    <a:pt x="390" y="449"/>
                    <a:pt x="393" y="446"/>
                  </a:cubicBezTo>
                  <a:cubicBezTo>
                    <a:pt x="407" y="433"/>
                    <a:pt x="420" y="433"/>
                    <a:pt x="433" y="449"/>
                  </a:cubicBezTo>
                  <a:cubicBezTo>
                    <a:pt x="447" y="467"/>
                    <a:pt x="433" y="477"/>
                    <a:pt x="421" y="485"/>
                  </a:cubicBezTo>
                  <a:cubicBezTo>
                    <a:pt x="353" y="537"/>
                    <a:pt x="277" y="553"/>
                    <a:pt x="194" y="531"/>
                  </a:cubicBezTo>
                  <a:cubicBezTo>
                    <a:pt x="79" y="501"/>
                    <a:pt x="1" y="397"/>
                    <a:pt x="0" y="26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sp>
          <p:nvSpPr>
            <p:cNvPr id="16" name="Freeform 6">
              <a:extLst>
                <a:ext uri="{FF2B5EF4-FFF2-40B4-BE49-F238E27FC236}">
                  <a16:creationId xmlns:a16="http://schemas.microsoft.com/office/drawing/2014/main" id="{68E5FAC9-A660-4D7A-AC84-0A7C8CC3BB65}"/>
                </a:ext>
              </a:extLst>
            </p:cNvPr>
            <p:cNvSpPr>
              <a:spLocks/>
            </p:cNvSpPr>
            <p:nvPr/>
          </p:nvSpPr>
          <p:spPr bwMode="auto">
            <a:xfrm>
              <a:off x="11412538" y="2590800"/>
              <a:ext cx="835025" cy="1673225"/>
            </a:xfrm>
            <a:custGeom>
              <a:avLst/>
              <a:gdLst>
                <a:gd name="T0" fmla="*/ 0 w 196"/>
                <a:gd name="T1" fmla="*/ 198 h 393"/>
                <a:gd name="T2" fmla="*/ 157 w 196"/>
                <a:gd name="T3" fmla="*/ 8 h 393"/>
                <a:gd name="T4" fmla="*/ 192 w 196"/>
                <a:gd name="T5" fmla="*/ 22 h 393"/>
                <a:gd name="T6" fmla="*/ 167 w 196"/>
                <a:gd name="T7" fmla="*/ 56 h 393"/>
                <a:gd name="T8" fmla="*/ 48 w 196"/>
                <a:gd name="T9" fmla="*/ 198 h 393"/>
                <a:gd name="T10" fmla="*/ 170 w 196"/>
                <a:gd name="T11" fmla="*/ 339 h 393"/>
                <a:gd name="T12" fmla="*/ 193 w 196"/>
                <a:gd name="T13" fmla="*/ 372 h 393"/>
                <a:gd name="T14" fmla="*/ 160 w 196"/>
                <a:gd name="T15" fmla="*/ 387 h 393"/>
                <a:gd name="T16" fmla="*/ 0 w 196"/>
                <a:gd name="T17" fmla="*/ 198 h 3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6" h="393">
                  <a:moveTo>
                    <a:pt x="0" y="198"/>
                  </a:moveTo>
                  <a:cubicBezTo>
                    <a:pt x="0" y="103"/>
                    <a:pt x="64" y="26"/>
                    <a:pt x="157" y="8"/>
                  </a:cubicBezTo>
                  <a:cubicBezTo>
                    <a:pt x="171" y="6"/>
                    <a:pt x="188" y="0"/>
                    <a:pt x="192" y="22"/>
                  </a:cubicBezTo>
                  <a:cubicBezTo>
                    <a:pt x="196" y="41"/>
                    <a:pt x="190" y="52"/>
                    <a:pt x="167" y="56"/>
                  </a:cubicBezTo>
                  <a:cubicBezTo>
                    <a:pt x="95" y="70"/>
                    <a:pt x="47" y="129"/>
                    <a:pt x="48" y="198"/>
                  </a:cubicBezTo>
                  <a:cubicBezTo>
                    <a:pt x="48" y="267"/>
                    <a:pt x="97" y="325"/>
                    <a:pt x="170" y="339"/>
                  </a:cubicBezTo>
                  <a:cubicBezTo>
                    <a:pt x="191" y="343"/>
                    <a:pt x="195" y="354"/>
                    <a:pt x="193" y="372"/>
                  </a:cubicBezTo>
                  <a:cubicBezTo>
                    <a:pt x="190" y="393"/>
                    <a:pt x="174" y="389"/>
                    <a:pt x="160" y="387"/>
                  </a:cubicBezTo>
                  <a:cubicBezTo>
                    <a:pt x="70" y="375"/>
                    <a:pt x="0" y="293"/>
                    <a:pt x="0" y="19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grpSp>
      <p:cxnSp>
        <p:nvCxnSpPr>
          <p:cNvPr id="5" name="Straight Connector 4">
            <a:extLst>
              <a:ext uri="{FF2B5EF4-FFF2-40B4-BE49-F238E27FC236}">
                <a16:creationId xmlns:a16="http://schemas.microsoft.com/office/drawing/2014/main" id="{819AFA09-F4B1-493D-BCAD-FF30C20CD1AA}"/>
              </a:ext>
            </a:extLst>
          </p:cNvPr>
          <p:cNvCxnSpPr/>
          <p:nvPr userDrawn="1"/>
        </p:nvCxnSpPr>
        <p:spPr>
          <a:xfrm>
            <a:off x="6469778" y="4233582"/>
            <a:ext cx="2532336"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12140839"/>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guide id="3" pos="7333" userDrawn="1">
          <p15:clr>
            <a:srgbClr val="FBAE40"/>
          </p15:clr>
        </p15:guide>
        <p15:guide id="4" pos="362"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with Imag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9087E09-D75F-4E26-B01E-A1A09BA2EA70}"/>
              </a:ext>
            </a:extLst>
          </p:cNvPr>
          <p:cNvSpPr/>
          <p:nvPr userDrawn="1"/>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AF7A70B7-7ADE-4E0B-B956-363B0B1AA613}"/>
              </a:ext>
            </a:extLst>
          </p:cNvPr>
          <p:cNvSpPr>
            <a:spLocks noGrp="1"/>
          </p:cNvSpPr>
          <p:nvPr>
            <p:ph type="title"/>
          </p:nvPr>
        </p:nvSpPr>
        <p:spPr>
          <a:xfrm>
            <a:off x="831850" y="182563"/>
            <a:ext cx="10515600" cy="940181"/>
          </a:xfrm>
        </p:spPr>
        <p:txBody>
          <a:bodyPr anchor="b">
            <a:noAutofit/>
          </a:bodyPr>
          <a:lstStyle>
            <a:lvl1pPr algn="ctr">
              <a:defRPr sz="4000" b="1" cap="all" baseline="0">
                <a:solidFill>
                  <a:schemeClr val="bg1"/>
                </a:solidFill>
              </a:defRPr>
            </a:lvl1pPr>
          </a:lstStyle>
          <a:p>
            <a:r>
              <a:rPr lang="en-US" noProof="0"/>
              <a:t>Click to edit Master title style</a:t>
            </a:r>
          </a:p>
        </p:txBody>
      </p:sp>
      <p:sp>
        <p:nvSpPr>
          <p:cNvPr id="3" name="Text Placeholder 2">
            <a:extLst>
              <a:ext uri="{FF2B5EF4-FFF2-40B4-BE49-F238E27FC236}">
                <a16:creationId xmlns:a16="http://schemas.microsoft.com/office/drawing/2014/main" id="{4ACB5603-8A62-4D45-B6EF-0D7E2D5FC4F7}"/>
              </a:ext>
            </a:extLst>
          </p:cNvPr>
          <p:cNvSpPr>
            <a:spLocks noGrp="1"/>
          </p:cNvSpPr>
          <p:nvPr>
            <p:ph type="body" idx="1" hasCustomPrompt="1"/>
          </p:nvPr>
        </p:nvSpPr>
        <p:spPr>
          <a:xfrm>
            <a:off x="2139388" y="1154832"/>
            <a:ext cx="7900525" cy="764460"/>
          </a:xfrm>
        </p:spPr>
        <p:txBody>
          <a:bodyPr>
            <a:noAutofit/>
          </a:bodyPr>
          <a:lstStyle>
            <a:lvl1pPr marL="0" indent="0" algn="ctr">
              <a:buNone/>
              <a:defRPr sz="1800" cap="none" baseline="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Dummy Text Comes Here</a:t>
            </a:r>
          </a:p>
        </p:txBody>
      </p:sp>
      <p:sp>
        <p:nvSpPr>
          <p:cNvPr id="11" name="Oval 10">
            <a:extLst>
              <a:ext uri="{FF2B5EF4-FFF2-40B4-BE49-F238E27FC236}">
                <a16:creationId xmlns:a16="http://schemas.microsoft.com/office/drawing/2014/main" id="{8931D2A9-0B92-4197-8802-80424C14EA7E}"/>
              </a:ext>
            </a:extLst>
          </p:cNvPr>
          <p:cNvSpPr/>
          <p:nvPr userDrawn="1"/>
        </p:nvSpPr>
        <p:spPr>
          <a:xfrm>
            <a:off x="11371669" y="6409397"/>
            <a:ext cx="280051" cy="280051"/>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 name="Slide Number Placeholder 5">
            <a:extLst>
              <a:ext uri="{FF2B5EF4-FFF2-40B4-BE49-F238E27FC236}">
                <a16:creationId xmlns:a16="http://schemas.microsoft.com/office/drawing/2014/main" id="{533B74B0-30B9-45C2-9AE6-45D1978AAFAE}"/>
              </a:ext>
            </a:extLst>
          </p:cNvPr>
          <p:cNvSpPr>
            <a:spLocks noGrp="1"/>
          </p:cNvSpPr>
          <p:nvPr>
            <p:ph type="sldNum" sz="quarter" idx="12"/>
          </p:nvPr>
        </p:nvSpPr>
        <p:spPr>
          <a:xfrm>
            <a:off x="11363696" y="6455739"/>
            <a:ext cx="294460" cy="187367"/>
          </a:xfrm>
        </p:spPr>
        <p:txBody>
          <a:bodyPr lIns="0" tIns="0" rIns="0" bIns="0"/>
          <a:lstStyle>
            <a:lvl1pPr algn="ctr">
              <a:defRPr sz="900">
                <a:solidFill>
                  <a:srgbClr val="2C567A"/>
                </a:solidFill>
                <a:latin typeface="+mn-lt"/>
              </a:defRPr>
            </a:lvl1pPr>
          </a:lstStyle>
          <a:p>
            <a:fld id="{9EC71654-96A5-4280-94F3-931C61A9F92C}" type="slidenum">
              <a:rPr lang="en-US" noProof="0" smtClean="0"/>
              <a:pPr/>
              <a:t>‹#›</a:t>
            </a:fld>
            <a:endParaRPr lang="en-US" noProof="0" dirty="0"/>
          </a:p>
        </p:txBody>
      </p:sp>
      <p:sp>
        <p:nvSpPr>
          <p:cNvPr id="15" name="Picture Placeholder 14">
            <a:extLst>
              <a:ext uri="{FF2B5EF4-FFF2-40B4-BE49-F238E27FC236}">
                <a16:creationId xmlns:a16="http://schemas.microsoft.com/office/drawing/2014/main" id="{B5A30B6B-EEDB-4142-8138-D50F5A307D76}"/>
              </a:ext>
            </a:extLst>
          </p:cNvPr>
          <p:cNvSpPr>
            <a:spLocks noGrp="1"/>
          </p:cNvSpPr>
          <p:nvPr>
            <p:ph type="pic" sz="quarter" idx="13"/>
          </p:nvPr>
        </p:nvSpPr>
        <p:spPr>
          <a:xfrm>
            <a:off x="2993041" y="2270376"/>
            <a:ext cx="6206400" cy="4587625"/>
          </a:xfrm>
          <a:custGeom>
            <a:avLst/>
            <a:gdLst>
              <a:gd name="connsiteX0" fmla="*/ 3103200 w 6206400"/>
              <a:gd name="connsiteY0" fmla="*/ 0 h 4587625"/>
              <a:gd name="connsiteX1" fmla="*/ 6206400 w 6206400"/>
              <a:gd name="connsiteY1" fmla="*/ 3103200 h 4587625"/>
              <a:gd name="connsiteX2" fmla="*/ 5831861 w 6206400"/>
              <a:gd name="connsiteY2" fmla="*/ 4582370 h 4587625"/>
              <a:gd name="connsiteX3" fmla="*/ 5828668 w 6206400"/>
              <a:gd name="connsiteY3" fmla="*/ 4587625 h 4587625"/>
              <a:gd name="connsiteX4" fmla="*/ 377733 w 6206400"/>
              <a:gd name="connsiteY4" fmla="*/ 4587625 h 4587625"/>
              <a:gd name="connsiteX5" fmla="*/ 374540 w 6206400"/>
              <a:gd name="connsiteY5" fmla="*/ 4582370 h 4587625"/>
              <a:gd name="connsiteX6" fmla="*/ 0 w 6206400"/>
              <a:gd name="connsiteY6" fmla="*/ 3103200 h 4587625"/>
              <a:gd name="connsiteX7" fmla="*/ 3103200 w 6206400"/>
              <a:gd name="connsiteY7" fmla="*/ 0 h 4587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206400" h="4587625">
                <a:moveTo>
                  <a:pt x="3103200" y="0"/>
                </a:moveTo>
                <a:cubicBezTo>
                  <a:pt x="4817050" y="0"/>
                  <a:pt x="6206400" y="1389350"/>
                  <a:pt x="6206400" y="3103200"/>
                </a:cubicBezTo>
                <a:cubicBezTo>
                  <a:pt x="6206400" y="3638778"/>
                  <a:pt x="6070721" y="4142667"/>
                  <a:pt x="5831861" y="4582370"/>
                </a:cubicBezTo>
                <a:lnTo>
                  <a:pt x="5828668" y="4587625"/>
                </a:lnTo>
                <a:lnTo>
                  <a:pt x="377733" y="4587625"/>
                </a:lnTo>
                <a:lnTo>
                  <a:pt x="374540" y="4582370"/>
                </a:lnTo>
                <a:cubicBezTo>
                  <a:pt x="135679" y="4142667"/>
                  <a:pt x="0" y="3638778"/>
                  <a:pt x="0" y="3103200"/>
                </a:cubicBezTo>
                <a:cubicBezTo>
                  <a:pt x="0" y="1389350"/>
                  <a:pt x="1389350" y="0"/>
                  <a:pt x="3103200" y="0"/>
                </a:cubicBezTo>
                <a:close/>
              </a:path>
            </a:pathLst>
          </a:custGeom>
          <a:solidFill>
            <a:schemeClr val="bg2"/>
          </a:solidFill>
        </p:spPr>
        <p:txBody>
          <a:bodyPr wrap="square" anchor="ctr">
            <a:noAutofit/>
          </a:bodyPr>
          <a:lstStyle>
            <a:lvl1pPr marL="0" indent="0" algn="ctr">
              <a:buNone/>
              <a:defRPr sz="2400"/>
            </a:lvl1pPr>
          </a:lstStyle>
          <a:p>
            <a:r>
              <a:rPr lang="en-US" noProof="0"/>
              <a:t>Click icon to add picture</a:t>
            </a:r>
            <a:endParaRPr lang="en-US" noProof="0" dirty="0"/>
          </a:p>
        </p:txBody>
      </p:sp>
    </p:spTree>
    <p:extLst>
      <p:ext uri="{BB962C8B-B14F-4D97-AF65-F5344CB8AC3E}">
        <p14:creationId xmlns:p14="http://schemas.microsoft.com/office/powerpoint/2010/main" val="2750495570"/>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and Content with Image">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FEE9886-36F0-4E06-A3A6-D8F00B0665A1}"/>
              </a:ext>
            </a:extLst>
          </p:cNvPr>
          <p:cNvSpPr>
            <a:spLocks noGrp="1"/>
          </p:cNvSpPr>
          <p:nvPr>
            <p:ph idx="1"/>
          </p:nvPr>
        </p:nvSpPr>
        <p:spPr>
          <a:xfrm>
            <a:off x="538960" y="1825625"/>
            <a:ext cx="4914189" cy="4351338"/>
          </a:xfrm>
        </p:spPr>
        <p:txBody>
          <a:bodyPr lIns="0" tIns="0" rIns="0" bIns="0">
            <a:noAutofit/>
          </a:bodyPr>
          <a:lstStyle>
            <a:lvl1pPr>
              <a:defRPr sz="2400"/>
            </a:lvl1pPr>
            <a:lvl2pPr>
              <a:defRPr sz="2000"/>
            </a:lvl2pPr>
            <a:lvl3pPr>
              <a:defRPr sz="1800"/>
            </a:lvl3pPr>
            <a:lvl4pPr>
              <a:defRPr sz="1600"/>
            </a:lvl4pPr>
            <a:lvl5pPr>
              <a:defRPr sz="1600"/>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US" noProof="0" dirty="0"/>
          </a:p>
        </p:txBody>
      </p:sp>
      <p:sp>
        <p:nvSpPr>
          <p:cNvPr id="7" name="Rectangle 6">
            <a:extLst>
              <a:ext uri="{FF2B5EF4-FFF2-40B4-BE49-F238E27FC236}">
                <a16:creationId xmlns:a16="http://schemas.microsoft.com/office/drawing/2014/main" id="{76627016-BFC4-46D4-89DB-F72E3C3461EC}"/>
              </a:ext>
            </a:extLst>
          </p:cNvPr>
          <p:cNvSpPr/>
          <p:nvPr userDrawn="1"/>
        </p:nvSpPr>
        <p:spPr>
          <a:xfrm rot="10800000">
            <a:off x="515938" y="-16721"/>
            <a:ext cx="1258618" cy="11050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bg1"/>
              </a:solidFill>
            </a:endParaRPr>
          </a:p>
        </p:txBody>
      </p:sp>
      <p:grpSp>
        <p:nvGrpSpPr>
          <p:cNvPr id="10" name="Group 9">
            <a:extLst>
              <a:ext uri="{FF2B5EF4-FFF2-40B4-BE49-F238E27FC236}">
                <a16:creationId xmlns:a16="http://schemas.microsoft.com/office/drawing/2014/main" id="{42E17FB3-B5C4-4B3A-A57B-C6493A9D0C66}"/>
              </a:ext>
            </a:extLst>
          </p:cNvPr>
          <p:cNvGrpSpPr/>
          <p:nvPr userDrawn="1"/>
        </p:nvGrpSpPr>
        <p:grpSpPr>
          <a:xfrm rot="8650774">
            <a:off x="5037655" y="4336093"/>
            <a:ext cx="1905000" cy="2354263"/>
            <a:chOff x="11114088" y="2241550"/>
            <a:chExt cx="1905000" cy="2354263"/>
          </a:xfrm>
          <a:solidFill>
            <a:schemeClr val="bg2"/>
          </a:solidFill>
        </p:grpSpPr>
        <p:sp>
          <p:nvSpPr>
            <p:cNvPr id="11" name="Freeform 5">
              <a:extLst>
                <a:ext uri="{FF2B5EF4-FFF2-40B4-BE49-F238E27FC236}">
                  <a16:creationId xmlns:a16="http://schemas.microsoft.com/office/drawing/2014/main" id="{DCA6C454-F761-4265-BB5E-DFD947CC3592}"/>
                </a:ext>
              </a:extLst>
            </p:cNvPr>
            <p:cNvSpPr>
              <a:spLocks/>
            </p:cNvSpPr>
            <p:nvPr/>
          </p:nvSpPr>
          <p:spPr bwMode="auto">
            <a:xfrm>
              <a:off x="11114088" y="2241550"/>
              <a:ext cx="1905000" cy="2354263"/>
            </a:xfrm>
            <a:custGeom>
              <a:avLst/>
              <a:gdLst>
                <a:gd name="T0" fmla="*/ 0 w 447"/>
                <a:gd name="T1" fmla="*/ 264 h 553"/>
                <a:gd name="T2" fmla="*/ 141 w 447"/>
                <a:gd name="T3" fmla="*/ 48 h 553"/>
                <a:gd name="T4" fmla="*/ 414 w 447"/>
                <a:gd name="T5" fmla="*/ 67 h 553"/>
                <a:gd name="T6" fmla="*/ 438 w 447"/>
                <a:gd name="T7" fmla="*/ 98 h 553"/>
                <a:gd name="T8" fmla="*/ 391 w 447"/>
                <a:gd name="T9" fmla="*/ 111 h 553"/>
                <a:gd name="T10" fmla="*/ 94 w 447"/>
                <a:gd name="T11" fmla="*/ 149 h 553"/>
                <a:gd name="T12" fmla="*/ 107 w 447"/>
                <a:gd name="T13" fmla="*/ 424 h 553"/>
                <a:gd name="T14" fmla="*/ 383 w 447"/>
                <a:gd name="T15" fmla="*/ 453 h 553"/>
                <a:gd name="T16" fmla="*/ 393 w 447"/>
                <a:gd name="T17" fmla="*/ 446 h 553"/>
                <a:gd name="T18" fmla="*/ 433 w 447"/>
                <a:gd name="T19" fmla="*/ 449 h 553"/>
                <a:gd name="T20" fmla="*/ 421 w 447"/>
                <a:gd name="T21" fmla="*/ 485 h 553"/>
                <a:gd name="T22" fmla="*/ 194 w 447"/>
                <a:gd name="T23" fmla="*/ 531 h 553"/>
                <a:gd name="T24" fmla="*/ 0 w 447"/>
                <a:gd name="T25" fmla="*/ 264 h 5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47" h="553">
                  <a:moveTo>
                    <a:pt x="0" y="264"/>
                  </a:moveTo>
                  <a:cubicBezTo>
                    <a:pt x="5" y="176"/>
                    <a:pt x="49" y="96"/>
                    <a:pt x="141" y="48"/>
                  </a:cubicBezTo>
                  <a:cubicBezTo>
                    <a:pt x="235" y="0"/>
                    <a:pt x="327" y="9"/>
                    <a:pt x="414" y="67"/>
                  </a:cubicBezTo>
                  <a:cubicBezTo>
                    <a:pt x="425" y="75"/>
                    <a:pt x="439" y="82"/>
                    <a:pt x="438" y="98"/>
                  </a:cubicBezTo>
                  <a:cubicBezTo>
                    <a:pt x="437" y="120"/>
                    <a:pt x="413" y="127"/>
                    <a:pt x="391" y="111"/>
                  </a:cubicBezTo>
                  <a:cubicBezTo>
                    <a:pt x="294" y="40"/>
                    <a:pt x="166" y="56"/>
                    <a:pt x="94" y="149"/>
                  </a:cubicBezTo>
                  <a:cubicBezTo>
                    <a:pt x="30" y="231"/>
                    <a:pt x="36" y="349"/>
                    <a:pt x="107" y="424"/>
                  </a:cubicBezTo>
                  <a:cubicBezTo>
                    <a:pt x="180" y="502"/>
                    <a:pt x="296" y="514"/>
                    <a:pt x="383" y="453"/>
                  </a:cubicBezTo>
                  <a:cubicBezTo>
                    <a:pt x="386" y="451"/>
                    <a:pt x="390" y="449"/>
                    <a:pt x="393" y="446"/>
                  </a:cubicBezTo>
                  <a:cubicBezTo>
                    <a:pt x="407" y="433"/>
                    <a:pt x="420" y="433"/>
                    <a:pt x="433" y="449"/>
                  </a:cubicBezTo>
                  <a:cubicBezTo>
                    <a:pt x="447" y="467"/>
                    <a:pt x="433" y="477"/>
                    <a:pt x="421" y="485"/>
                  </a:cubicBezTo>
                  <a:cubicBezTo>
                    <a:pt x="353" y="537"/>
                    <a:pt x="277" y="553"/>
                    <a:pt x="194" y="531"/>
                  </a:cubicBezTo>
                  <a:cubicBezTo>
                    <a:pt x="79" y="501"/>
                    <a:pt x="1" y="397"/>
                    <a:pt x="0" y="26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sp>
          <p:nvSpPr>
            <p:cNvPr id="12" name="Freeform 6">
              <a:extLst>
                <a:ext uri="{FF2B5EF4-FFF2-40B4-BE49-F238E27FC236}">
                  <a16:creationId xmlns:a16="http://schemas.microsoft.com/office/drawing/2014/main" id="{6B853B2F-9E1C-4AC4-9344-8610498D5B52}"/>
                </a:ext>
              </a:extLst>
            </p:cNvPr>
            <p:cNvSpPr>
              <a:spLocks/>
            </p:cNvSpPr>
            <p:nvPr/>
          </p:nvSpPr>
          <p:spPr bwMode="auto">
            <a:xfrm>
              <a:off x="11412538" y="2590800"/>
              <a:ext cx="835025" cy="1673225"/>
            </a:xfrm>
            <a:custGeom>
              <a:avLst/>
              <a:gdLst>
                <a:gd name="T0" fmla="*/ 0 w 196"/>
                <a:gd name="T1" fmla="*/ 198 h 393"/>
                <a:gd name="T2" fmla="*/ 157 w 196"/>
                <a:gd name="T3" fmla="*/ 8 h 393"/>
                <a:gd name="T4" fmla="*/ 192 w 196"/>
                <a:gd name="T5" fmla="*/ 22 h 393"/>
                <a:gd name="T6" fmla="*/ 167 w 196"/>
                <a:gd name="T7" fmla="*/ 56 h 393"/>
                <a:gd name="T8" fmla="*/ 48 w 196"/>
                <a:gd name="T9" fmla="*/ 198 h 393"/>
                <a:gd name="T10" fmla="*/ 170 w 196"/>
                <a:gd name="T11" fmla="*/ 339 h 393"/>
                <a:gd name="T12" fmla="*/ 193 w 196"/>
                <a:gd name="T13" fmla="*/ 372 h 393"/>
                <a:gd name="T14" fmla="*/ 160 w 196"/>
                <a:gd name="T15" fmla="*/ 387 h 393"/>
                <a:gd name="T16" fmla="*/ 0 w 196"/>
                <a:gd name="T17" fmla="*/ 198 h 3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6" h="393">
                  <a:moveTo>
                    <a:pt x="0" y="198"/>
                  </a:moveTo>
                  <a:cubicBezTo>
                    <a:pt x="0" y="103"/>
                    <a:pt x="64" y="26"/>
                    <a:pt x="157" y="8"/>
                  </a:cubicBezTo>
                  <a:cubicBezTo>
                    <a:pt x="171" y="6"/>
                    <a:pt x="188" y="0"/>
                    <a:pt x="192" y="22"/>
                  </a:cubicBezTo>
                  <a:cubicBezTo>
                    <a:pt x="196" y="41"/>
                    <a:pt x="190" y="52"/>
                    <a:pt x="167" y="56"/>
                  </a:cubicBezTo>
                  <a:cubicBezTo>
                    <a:pt x="95" y="70"/>
                    <a:pt x="47" y="129"/>
                    <a:pt x="48" y="198"/>
                  </a:cubicBezTo>
                  <a:cubicBezTo>
                    <a:pt x="48" y="267"/>
                    <a:pt x="97" y="325"/>
                    <a:pt x="170" y="339"/>
                  </a:cubicBezTo>
                  <a:cubicBezTo>
                    <a:pt x="191" y="343"/>
                    <a:pt x="195" y="354"/>
                    <a:pt x="193" y="372"/>
                  </a:cubicBezTo>
                  <a:cubicBezTo>
                    <a:pt x="190" y="393"/>
                    <a:pt x="174" y="389"/>
                    <a:pt x="160" y="387"/>
                  </a:cubicBezTo>
                  <a:cubicBezTo>
                    <a:pt x="70" y="375"/>
                    <a:pt x="0" y="293"/>
                    <a:pt x="0" y="19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sp>
          <p:nvSpPr>
            <p:cNvPr id="13" name="Freeform 7">
              <a:extLst>
                <a:ext uri="{FF2B5EF4-FFF2-40B4-BE49-F238E27FC236}">
                  <a16:creationId xmlns:a16="http://schemas.microsoft.com/office/drawing/2014/main" id="{B7FCC84B-2235-4948-8277-8363DFC691A4}"/>
                </a:ext>
              </a:extLst>
            </p:cNvPr>
            <p:cNvSpPr>
              <a:spLocks/>
            </p:cNvSpPr>
            <p:nvPr/>
          </p:nvSpPr>
          <p:spPr bwMode="auto">
            <a:xfrm>
              <a:off x="11728451" y="3071813"/>
              <a:ext cx="306388" cy="719138"/>
            </a:xfrm>
            <a:custGeom>
              <a:avLst/>
              <a:gdLst>
                <a:gd name="T0" fmla="*/ 0 w 72"/>
                <a:gd name="T1" fmla="*/ 84 h 169"/>
                <a:gd name="T2" fmla="*/ 20 w 72"/>
                <a:gd name="T3" fmla="*/ 20 h 169"/>
                <a:gd name="T4" fmla="*/ 42 w 72"/>
                <a:gd name="T5" fmla="*/ 9 h 169"/>
                <a:gd name="T6" fmla="*/ 62 w 72"/>
                <a:gd name="T7" fmla="*/ 44 h 169"/>
                <a:gd name="T8" fmla="*/ 62 w 72"/>
                <a:gd name="T9" fmla="*/ 125 h 169"/>
                <a:gd name="T10" fmla="*/ 43 w 72"/>
                <a:gd name="T11" fmla="*/ 159 h 169"/>
                <a:gd name="T12" fmla="*/ 20 w 72"/>
                <a:gd name="T13" fmla="*/ 148 h 169"/>
                <a:gd name="T14" fmla="*/ 0 w 72"/>
                <a:gd name="T15" fmla="*/ 84 h 16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2" h="169">
                  <a:moveTo>
                    <a:pt x="0" y="84"/>
                  </a:moveTo>
                  <a:cubicBezTo>
                    <a:pt x="2" y="62"/>
                    <a:pt x="6" y="39"/>
                    <a:pt x="20" y="20"/>
                  </a:cubicBezTo>
                  <a:cubicBezTo>
                    <a:pt x="25" y="13"/>
                    <a:pt x="31" y="0"/>
                    <a:pt x="42" y="9"/>
                  </a:cubicBezTo>
                  <a:cubicBezTo>
                    <a:pt x="53" y="18"/>
                    <a:pt x="72" y="25"/>
                    <a:pt x="62" y="44"/>
                  </a:cubicBezTo>
                  <a:cubicBezTo>
                    <a:pt x="47" y="72"/>
                    <a:pt x="47" y="97"/>
                    <a:pt x="62" y="125"/>
                  </a:cubicBezTo>
                  <a:cubicBezTo>
                    <a:pt x="72" y="143"/>
                    <a:pt x="53" y="151"/>
                    <a:pt x="43" y="159"/>
                  </a:cubicBezTo>
                  <a:cubicBezTo>
                    <a:pt x="31" y="169"/>
                    <a:pt x="25" y="156"/>
                    <a:pt x="20" y="148"/>
                  </a:cubicBezTo>
                  <a:cubicBezTo>
                    <a:pt x="6" y="129"/>
                    <a:pt x="2" y="107"/>
                    <a:pt x="0" y="8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grpSp>
      <p:sp>
        <p:nvSpPr>
          <p:cNvPr id="15" name="Oval 14">
            <a:extLst>
              <a:ext uri="{FF2B5EF4-FFF2-40B4-BE49-F238E27FC236}">
                <a16:creationId xmlns:a16="http://schemas.microsoft.com/office/drawing/2014/main" id="{EF515B4A-CB20-4847-8E00-0DD66F1FEBB4}"/>
              </a:ext>
            </a:extLst>
          </p:cNvPr>
          <p:cNvSpPr/>
          <p:nvPr userDrawn="1"/>
        </p:nvSpPr>
        <p:spPr>
          <a:xfrm>
            <a:off x="11371669" y="6409397"/>
            <a:ext cx="280051" cy="280051"/>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6" name="Slide Number Placeholder 5">
            <a:extLst>
              <a:ext uri="{FF2B5EF4-FFF2-40B4-BE49-F238E27FC236}">
                <a16:creationId xmlns:a16="http://schemas.microsoft.com/office/drawing/2014/main" id="{996B64B9-1DF0-4EE9-BAB5-72AFA94B9AFD}"/>
              </a:ext>
            </a:extLst>
          </p:cNvPr>
          <p:cNvSpPr>
            <a:spLocks noGrp="1"/>
          </p:cNvSpPr>
          <p:nvPr>
            <p:ph type="sldNum" sz="quarter" idx="12"/>
          </p:nvPr>
        </p:nvSpPr>
        <p:spPr>
          <a:xfrm>
            <a:off x="11363696" y="6455739"/>
            <a:ext cx="294460" cy="187367"/>
          </a:xfrm>
        </p:spPr>
        <p:txBody>
          <a:bodyPr lIns="0" tIns="0" rIns="0" bIns="0"/>
          <a:lstStyle>
            <a:lvl1pPr algn="ctr">
              <a:defRPr sz="900">
                <a:solidFill>
                  <a:schemeClr val="bg1"/>
                </a:solidFill>
                <a:latin typeface="+mn-lt"/>
              </a:defRPr>
            </a:lvl1pPr>
          </a:lstStyle>
          <a:p>
            <a:fld id="{9EC71654-96A5-4280-94F3-931C61A9F92C}" type="slidenum">
              <a:rPr lang="en-US" noProof="0" smtClean="0"/>
              <a:pPr/>
              <a:t>‹#›</a:t>
            </a:fld>
            <a:endParaRPr lang="en-US" noProof="0" dirty="0"/>
          </a:p>
        </p:txBody>
      </p:sp>
      <p:sp>
        <p:nvSpPr>
          <p:cNvPr id="23" name="Picture Placeholder 22">
            <a:extLst>
              <a:ext uri="{FF2B5EF4-FFF2-40B4-BE49-F238E27FC236}">
                <a16:creationId xmlns:a16="http://schemas.microsoft.com/office/drawing/2014/main" id="{26619E66-5354-4D60-8529-27917AC037C0}"/>
              </a:ext>
            </a:extLst>
          </p:cNvPr>
          <p:cNvSpPr>
            <a:spLocks noGrp="1"/>
          </p:cNvSpPr>
          <p:nvPr>
            <p:ph type="pic" sz="quarter" idx="13"/>
          </p:nvPr>
        </p:nvSpPr>
        <p:spPr>
          <a:xfrm>
            <a:off x="5884648" y="0"/>
            <a:ext cx="6307353" cy="5780372"/>
          </a:xfrm>
          <a:custGeom>
            <a:avLst/>
            <a:gdLst>
              <a:gd name="connsiteX0" fmla="*/ 760444 w 6307353"/>
              <a:gd name="connsiteY0" fmla="*/ 0 h 5780372"/>
              <a:gd name="connsiteX1" fmla="*/ 6307353 w 6307353"/>
              <a:gd name="connsiteY1" fmla="*/ 0 h 5780372"/>
              <a:gd name="connsiteX2" fmla="*/ 6307353 w 6307353"/>
              <a:gd name="connsiteY2" fmla="*/ 4515612 h 5780372"/>
              <a:gd name="connsiteX3" fmla="*/ 6110746 w 6307353"/>
              <a:gd name="connsiteY3" fmla="*/ 4731934 h 5780372"/>
              <a:gd name="connsiteX4" fmla="*/ 3579592 w 6307353"/>
              <a:gd name="connsiteY4" fmla="*/ 5780372 h 5780372"/>
              <a:gd name="connsiteX5" fmla="*/ 0 w 6307353"/>
              <a:gd name="connsiteY5" fmla="*/ 2200780 h 5780372"/>
              <a:gd name="connsiteX6" fmla="*/ 611338 w 6307353"/>
              <a:gd name="connsiteY6" fmla="*/ 199396 h 5780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07353" h="5780372">
                <a:moveTo>
                  <a:pt x="760444" y="0"/>
                </a:moveTo>
                <a:lnTo>
                  <a:pt x="6307353" y="0"/>
                </a:lnTo>
                <a:lnTo>
                  <a:pt x="6307353" y="4515612"/>
                </a:lnTo>
                <a:lnTo>
                  <a:pt x="6110746" y="4731934"/>
                </a:lnTo>
                <a:cubicBezTo>
                  <a:pt x="5462967" y="5379713"/>
                  <a:pt x="4568069" y="5780372"/>
                  <a:pt x="3579592" y="5780372"/>
                </a:cubicBezTo>
                <a:cubicBezTo>
                  <a:pt x="1602638" y="5780372"/>
                  <a:pt x="0" y="4177734"/>
                  <a:pt x="0" y="2200780"/>
                </a:cubicBezTo>
                <a:cubicBezTo>
                  <a:pt x="0" y="1459422"/>
                  <a:pt x="225371" y="770703"/>
                  <a:pt x="611338" y="199396"/>
                </a:cubicBezTo>
                <a:close/>
              </a:path>
            </a:pathLst>
          </a:custGeom>
          <a:solidFill>
            <a:schemeClr val="bg2"/>
          </a:solidFill>
        </p:spPr>
        <p:txBody>
          <a:bodyPr wrap="square" anchor="ctr">
            <a:noAutofit/>
          </a:bodyPr>
          <a:lstStyle>
            <a:lvl1pPr marL="0" indent="0" algn="ctr">
              <a:buNone/>
              <a:defRPr/>
            </a:lvl1pPr>
          </a:lstStyle>
          <a:p>
            <a:r>
              <a:rPr lang="en-US" noProof="0"/>
              <a:t>Click icon to add picture</a:t>
            </a:r>
            <a:endParaRPr lang="en-US" noProof="0" dirty="0"/>
          </a:p>
        </p:txBody>
      </p:sp>
      <p:sp>
        <p:nvSpPr>
          <p:cNvPr id="14" name="Title 1">
            <a:extLst>
              <a:ext uri="{FF2B5EF4-FFF2-40B4-BE49-F238E27FC236}">
                <a16:creationId xmlns:a16="http://schemas.microsoft.com/office/drawing/2014/main" id="{2E646B4F-6CCB-724C-9D5E-6D5770023939}"/>
              </a:ext>
            </a:extLst>
          </p:cNvPr>
          <p:cNvSpPr>
            <a:spLocks noGrp="1"/>
          </p:cNvSpPr>
          <p:nvPr>
            <p:ph type="title"/>
          </p:nvPr>
        </p:nvSpPr>
        <p:spPr>
          <a:xfrm>
            <a:off x="515938" y="499595"/>
            <a:ext cx="4937211" cy="1325563"/>
          </a:xfrm>
        </p:spPr>
        <p:txBody>
          <a:bodyPr lIns="0" tIns="0" rIns="0" bIns="0">
            <a:noAutofit/>
          </a:bodyPr>
          <a:lstStyle>
            <a:lvl1pPr>
              <a:defRPr sz="3200" b="1" cap="all" baseline="0"/>
            </a:lvl1pPr>
          </a:lstStyle>
          <a:p>
            <a:r>
              <a:rPr lang="en-US" noProof="0"/>
              <a:t>Click to edit Master title style</a:t>
            </a:r>
            <a:endParaRPr lang="en-US" noProof="0" dirty="0"/>
          </a:p>
        </p:txBody>
      </p:sp>
    </p:spTree>
    <p:extLst>
      <p:ext uri="{BB962C8B-B14F-4D97-AF65-F5344CB8AC3E}">
        <p14:creationId xmlns:p14="http://schemas.microsoft.com/office/powerpoint/2010/main" val="16962084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0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970CD0-696D-4313-96BA-4AA72C813BD0}"/>
              </a:ext>
            </a:extLst>
          </p:cNvPr>
          <p:cNvSpPr>
            <a:spLocks noGrp="1"/>
          </p:cNvSpPr>
          <p:nvPr>
            <p:ph type="title"/>
          </p:nvPr>
        </p:nvSpPr>
        <p:spPr>
          <a:xfrm>
            <a:off x="515938" y="499595"/>
            <a:ext cx="4937211" cy="1325563"/>
          </a:xfrm>
        </p:spPr>
        <p:txBody>
          <a:bodyPr lIns="0" tIns="0" rIns="0" bIns="0">
            <a:noAutofit/>
          </a:bodyPr>
          <a:lstStyle>
            <a:lvl1pPr>
              <a:defRPr sz="3200" b="1" cap="all" baseline="0"/>
            </a:lvl1pPr>
          </a:lstStyle>
          <a:p>
            <a:r>
              <a:rPr lang="en-US" noProof="0"/>
              <a:t>Click to edit Master title style</a:t>
            </a:r>
          </a:p>
        </p:txBody>
      </p:sp>
      <p:sp>
        <p:nvSpPr>
          <p:cNvPr id="3" name="Content Placeholder 2">
            <a:extLst>
              <a:ext uri="{FF2B5EF4-FFF2-40B4-BE49-F238E27FC236}">
                <a16:creationId xmlns:a16="http://schemas.microsoft.com/office/drawing/2014/main" id="{0FEE9886-36F0-4E06-A3A6-D8F00B0665A1}"/>
              </a:ext>
            </a:extLst>
          </p:cNvPr>
          <p:cNvSpPr>
            <a:spLocks noGrp="1"/>
          </p:cNvSpPr>
          <p:nvPr>
            <p:ph idx="1" hasCustomPrompt="1"/>
          </p:nvPr>
        </p:nvSpPr>
        <p:spPr>
          <a:xfrm>
            <a:off x="538960" y="1825625"/>
            <a:ext cx="4914189" cy="4351338"/>
          </a:xfrm>
        </p:spPr>
        <p:txBody>
          <a:bodyPr lIns="0" tIns="0" rIns="0" bIns="0">
            <a:noAutofit/>
          </a:bodyPr>
          <a:lstStyle>
            <a:lvl1pPr>
              <a:defRPr sz="2400"/>
            </a:lvl1pPr>
            <a:lvl2pPr>
              <a:defRPr sz="2000"/>
            </a:lvl2pPr>
            <a:lvl3pPr>
              <a:defRPr sz="1800"/>
            </a:lvl3pPr>
            <a:lvl4pPr>
              <a:defRPr sz="1600"/>
            </a:lvl4pPr>
            <a:lvl5pPr>
              <a:defRPr sz="1600"/>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7" name="Rectangle 6">
            <a:extLst>
              <a:ext uri="{FF2B5EF4-FFF2-40B4-BE49-F238E27FC236}">
                <a16:creationId xmlns:a16="http://schemas.microsoft.com/office/drawing/2014/main" id="{76627016-BFC4-46D4-89DB-F72E3C3461EC}"/>
              </a:ext>
            </a:extLst>
          </p:cNvPr>
          <p:cNvSpPr/>
          <p:nvPr userDrawn="1"/>
        </p:nvSpPr>
        <p:spPr>
          <a:xfrm rot="10800000">
            <a:off x="515938" y="-16721"/>
            <a:ext cx="1258618" cy="11050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bg1"/>
              </a:solidFill>
            </a:endParaRPr>
          </a:p>
        </p:txBody>
      </p:sp>
      <p:sp>
        <p:nvSpPr>
          <p:cNvPr id="15" name="Oval 14">
            <a:extLst>
              <a:ext uri="{FF2B5EF4-FFF2-40B4-BE49-F238E27FC236}">
                <a16:creationId xmlns:a16="http://schemas.microsoft.com/office/drawing/2014/main" id="{EF515B4A-CB20-4847-8E00-0DD66F1FEBB4}"/>
              </a:ext>
            </a:extLst>
          </p:cNvPr>
          <p:cNvSpPr/>
          <p:nvPr userDrawn="1"/>
        </p:nvSpPr>
        <p:spPr>
          <a:xfrm>
            <a:off x="11371669" y="6409397"/>
            <a:ext cx="280051" cy="280051"/>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6" name="Slide Number Placeholder 5">
            <a:extLst>
              <a:ext uri="{FF2B5EF4-FFF2-40B4-BE49-F238E27FC236}">
                <a16:creationId xmlns:a16="http://schemas.microsoft.com/office/drawing/2014/main" id="{996B64B9-1DF0-4EE9-BAB5-72AFA94B9AFD}"/>
              </a:ext>
            </a:extLst>
          </p:cNvPr>
          <p:cNvSpPr>
            <a:spLocks noGrp="1"/>
          </p:cNvSpPr>
          <p:nvPr>
            <p:ph type="sldNum" sz="quarter" idx="12"/>
          </p:nvPr>
        </p:nvSpPr>
        <p:spPr>
          <a:xfrm>
            <a:off x="11363696" y="6455739"/>
            <a:ext cx="294460" cy="187367"/>
          </a:xfrm>
        </p:spPr>
        <p:txBody>
          <a:bodyPr lIns="0" tIns="0" rIns="0" bIns="0"/>
          <a:lstStyle>
            <a:lvl1pPr algn="ctr">
              <a:defRPr sz="900">
                <a:solidFill>
                  <a:schemeClr val="bg1"/>
                </a:solidFill>
                <a:latin typeface="+mn-lt"/>
              </a:defRPr>
            </a:lvl1pPr>
          </a:lstStyle>
          <a:p>
            <a:fld id="{9EC71654-96A5-4280-94F3-931C61A9F92C}" type="slidenum">
              <a:rPr lang="en-US" noProof="0" smtClean="0"/>
              <a:pPr/>
              <a:t>‹#›</a:t>
            </a:fld>
            <a:endParaRPr lang="en-US" noProof="0" dirty="0"/>
          </a:p>
        </p:txBody>
      </p:sp>
      <p:sp>
        <p:nvSpPr>
          <p:cNvPr id="14" name="Rectangle 13">
            <a:extLst>
              <a:ext uri="{FF2B5EF4-FFF2-40B4-BE49-F238E27FC236}">
                <a16:creationId xmlns:a16="http://schemas.microsoft.com/office/drawing/2014/main" id="{9D415693-E2CB-4DB4-B07C-2F96B0CAB302}"/>
              </a:ext>
            </a:extLst>
          </p:cNvPr>
          <p:cNvSpPr/>
          <p:nvPr userDrawn="1"/>
        </p:nvSpPr>
        <p:spPr>
          <a:xfrm>
            <a:off x="7854462" y="988536"/>
            <a:ext cx="4329129" cy="4880927"/>
          </a:xfrm>
          <a:prstGeom prst="rect">
            <a:avLst/>
          </a:prstGeom>
          <a:solidFill>
            <a:schemeClr val="accent1"/>
          </a:solidFill>
          <a:ln>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4" name="Oval 3">
            <a:extLst>
              <a:ext uri="{FF2B5EF4-FFF2-40B4-BE49-F238E27FC236}">
                <a16:creationId xmlns:a16="http://schemas.microsoft.com/office/drawing/2014/main" id="{14C1BF67-E354-4E04-8F94-BABF2B7D1AFB}"/>
              </a:ext>
            </a:extLst>
          </p:cNvPr>
          <p:cNvSpPr/>
          <p:nvPr userDrawn="1"/>
        </p:nvSpPr>
        <p:spPr>
          <a:xfrm>
            <a:off x="5107816" y="633613"/>
            <a:ext cx="5571908" cy="5571906"/>
          </a:xfrm>
          <a:prstGeom prst="ellipse">
            <a:avLst/>
          </a:prstGeom>
          <a:solidFill>
            <a:schemeClr val="bg2">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8" name="Picture Placeholder 5">
            <a:extLst>
              <a:ext uri="{FF2B5EF4-FFF2-40B4-BE49-F238E27FC236}">
                <a16:creationId xmlns:a16="http://schemas.microsoft.com/office/drawing/2014/main" id="{FF6AC390-6F85-4B64-AE7A-E8E0D8FC89CF}"/>
              </a:ext>
            </a:extLst>
          </p:cNvPr>
          <p:cNvSpPr>
            <a:spLocks noGrp="1"/>
          </p:cNvSpPr>
          <p:nvPr>
            <p:ph type="pic" sz="quarter" idx="13"/>
          </p:nvPr>
        </p:nvSpPr>
        <p:spPr>
          <a:xfrm>
            <a:off x="5455212" y="988536"/>
            <a:ext cx="4884848" cy="4884848"/>
          </a:xfrm>
          <a:prstGeom prst="ellipse">
            <a:avLst/>
          </a:prstGeom>
          <a:solidFill>
            <a:schemeClr val="bg1">
              <a:lumMod val="85000"/>
            </a:schemeClr>
          </a:solidFill>
        </p:spPr>
        <p:txBody>
          <a:bodyPr anchor="ctr"/>
          <a:lstStyle>
            <a:lvl1pPr marL="0" indent="0" algn="ctr">
              <a:buNone/>
              <a:defRPr/>
            </a:lvl1pPr>
          </a:lstStyle>
          <a:p>
            <a:r>
              <a:rPr lang="en-US" noProof="0"/>
              <a:t>Click icon to add picture</a:t>
            </a:r>
            <a:endParaRPr lang="en-US" noProof="0" dirty="0"/>
          </a:p>
        </p:txBody>
      </p:sp>
    </p:spTree>
    <p:extLst>
      <p:ext uri="{BB962C8B-B14F-4D97-AF65-F5344CB8AC3E}">
        <p14:creationId xmlns:p14="http://schemas.microsoft.com/office/powerpoint/2010/main" val="19699861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 03">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12E4E194-63F1-4D43-AC02-75733DF045E9}"/>
              </a:ext>
            </a:extLst>
          </p:cNvPr>
          <p:cNvSpPr/>
          <p:nvPr userDrawn="1"/>
        </p:nvSpPr>
        <p:spPr>
          <a:xfrm>
            <a:off x="8308181" y="1630018"/>
            <a:ext cx="3883819" cy="437321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2" name="Oval 21">
            <a:extLst>
              <a:ext uri="{FF2B5EF4-FFF2-40B4-BE49-F238E27FC236}">
                <a16:creationId xmlns:a16="http://schemas.microsoft.com/office/drawing/2014/main" id="{E799E3E2-888B-2343-9A63-F84C03265CB5}"/>
              </a:ext>
            </a:extLst>
          </p:cNvPr>
          <p:cNvSpPr>
            <a:spLocks noChangeAspect="1"/>
          </p:cNvSpPr>
          <p:nvPr userDrawn="1"/>
        </p:nvSpPr>
        <p:spPr>
          <a:xfrm>
            <a:off x="9833702" y="1823757"/>
            <a:ext cx="832104" cy="832104"/>
          </a:xfrm>
          <a:prstGeom prst="ellipse">
            <a:avLst/>
          </a:prstGeom>
          <a:solidFill>
            <a:schemeClr val="accent3"/>
          </a:solid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3" name="Picture Placeholder 11">
            <a:extLst>
              <a:ext uri="{FF2B5EF4-FFF2-40B4-BE49-F238E27FC236}">
                <a16:creationId xmlns:a16="http://schemas.microsoft.com/office/drawing/2014/main" id="{8FEDE8EF-5B7A-A741-9A56-D365CAE01B62}"/>
              </a:ext>
            </a:extLst>
          </p:cNvPr>
          <p:cNvSpPr>
            <a:spLocks noGrp="1"/>
          </p:cNvSpPr>
          <p:nvPr>
            <p:ph type="pic" sz="quarter" idx="19" hasCustomPrompt="1"/>
          </p:nvPr>
        </p:nvSpPr>
        <p:spPr>
          <a:xfrm>
            <a:off x="9998318" y="1988373"/>
            <a:ext cx="502873" cy="502873"/>
          </a:xfrm>
          <a:prstGeom prst="rect">
            <a:avLst/>
          </a:prstGeom>
          <a:noFill/>
        </p:spPr>
        <p:txBody>
          <a:bodyPr lIns="0" rIns="0" anchor="ctr">
            <a:noAutofit/>
          </a:bodyPr>
          <a:lstStyle>
            <a:lvl1pPr marL="0" indent="0" algn="ctr">
              <a:buNone/>
              <a:defRPr sz="1100">
                <a:solidFill>
                  <a:schemeClr val="bg1"/>
                </a:solidFill>
              </a:defRPr>
            </a:lvl1pPr>
          </a:lstStyle>
          <a:p>
            <a:r>
              <a:rPr lang="en-US" noProof="0" dirty="0"/>
              <a:t>icon</a:t>
            </a:r>
          </a:p>
        </p:txBody>
      </p:sp>
      <p:sp>
        <p:nvSpPr>
          <p:cNvPr id="9" name="Rectangle 8">
            <a:extLst>
              <a:ext uri="{FF2B5EF4-FFF2-40B4-BE49-F238E27FC236}">
                <a16:creationId xmlns:a16="http://schemas.microsoft.com/office/drawing/2014/main" id="{3755C1FB-E61C-4BBC-8179-D34908DEA1B6}"/>
              </a:ext>
            </a:extLst>
          </p:cNvPr>
          <p:cNvSpPr/>
          <p:nvPr userDrawn="1"/>
        </p:nvSpPr>
        <p:spPr>
          <a:xfrm>
            <a:off x="0" y="1630018"/>
            <a:ext cx="3883819" cy="437321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4" name="Oval 3">
            <a:extLst>
              <a:ext uri="{FF2B5EF4-FFF2-40B4-BE49-F238E27FC236}">
                <a16:creationId xmlns:a16="http://schemas.microsoft.com/office/drawing/2014/main" id="{8C1E0992-271E-4948-9461-C7AA54AF8FEA}"/>
              </a:ext>
            </a:extLst>
          </p:cNvPr>
          <p:cNvSpPr>
            <a:spLocks noChangeAspect="1"/>
          </p:cNvSpPr>
          <p:nvPr userDrawn="1"/>
        </p:nvSpPr>
        <p:spPr>
          <a:xfrm>
            <a:off x="1526011" y="1823757"/>
            <a:ext cx="832104" cy="832104"/>
          </a:xfrm>
          <a:prstGeom prst="ellipse">
            <a:avLst/>
          </a:prstGeom>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32970CD0-696D-4313-96BA-4AA72C813BD0}"/>
              </a:ext>
            </a:extLst>
          </p:cNvPr>
          <p:cNvSpPr>
            <a:spLocks noGrp="1"/>
          </p:cNvSpPr>
          <p:nvPr>
            <p:ph type="title"/>
          </p:nvPr>
        </p:nvSpPr>
        <p:spPr>
          <a:xfrm>
            <a:off x="515938" y="246621"/>
            <a:ext cx="11150600" cy="920336"/>
          </a:xfrm>
        </p:spPr>
        <p:txBody>
          <a:bodyPr lIns="0" tIns="0" rIns="0" bIns="0" anchor="b">
            <a:noAutofit/>
          </a:bodyPr>
          <a:lstStyle>
            <a:lvl1pPr>
              <a:defRPr sz="3200" b="1" cap="all" baseline="0"/>
            </a:lvl1pPr>
          </a:lstStyle>
          <a:p>
            <a:r>
              <a:rPr lang="en-US" noProof="0"/>
              <a:t>Click to edit Master title style</a:t>
            </a:r>
          </a:p>
        </p:txBody>
      </p:sp>
      <p:sp>
        <p:nvSpPr>
          <p:cNvPr id="3" name="Content Placeholder 2">
            <a:extLst>
              <a:ext uri="{FF2B5EF4-FFF2-40B4-BE49-F238E27FC236}">
                <a16:creationId xmlns:a16="http://schemas.microsoft.com/office/drawing/2014/main" id="{0FEE9886-36F0-4E06-A3A6-D8F00B0665A1}"/>
              </a:ext>
            </a:extLst>
          </p:cNvPr>
          <p:cNvSpPr>
            <a:spLocks noGrp="1"/>
          </p:cNvSpPr>
          <p:nvPr>
            <p:ph idx="1" hasCustomPrompt="1"/>
          </p:nvPr>
        </p:nvSpPr>
        <p:spPr>
          <a:xfrm>
            <a:off x="219126" y="3207024"/>
            <a:ext cx="3445566" cy="2504663"/>
          </a:xfrm>
        </p:spPr>
        <p:txBody>
          <a:bodyPr lIns="0" tIns="0" rIns="0" bIns="0">
            <a:normAutofit/>
          </a:bodyPr>
          <a:lstStyle>
            <a:lvl1pPr marL="0" indent="0" algn="ctr">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stStyle>
          <a:p>
            <a:pPr lvl="0"/>
            <a:r>
              <a:rPr lang="en-US" noProof="0"/>
              <a:t>Edit Master text styles</a:t>
            </a:r>
          </a:p>
        </p:txBody>
      </p:sp>
      <p:sp>
        <p:nvSpPr>
          <p:cNvPr id="7" name="Rectangle 6">
            <a:extLst>
              <a:ext uri="{FF2B5EF4-FFF2-40B4-BE49-F238E27FC236}">
                <a16:creationId xmlns:a16="http://schemas.microsoft.com/office/drawing/2014/main" id="{76627016-BFC4-46D4-89DB-F72E3C3461EC}"/>
              </a:ext>
            </a:extLst>
          </p:cNvPr>
          <p:cNvSpPr/>
          <p:nvPr userDrawn="1"/>
        </p:nvSpPr>
        <p:spPr>
          <a:xfrm rot="10800000">
            <a:off x="515938" y="-16721"/>
            <a:ext cx="1258618" cy="11050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bg1"/>
              </a:solidFill>
            </a:endParaRPr>
          </a:p>
        </p:txBody>
      </p:sp>
      <p:sp>
        <p:nvSpPr>
          <p:cNvPr id="15" name="Oval 14">
            <a:extLst>
              <a:ext uri="{FF2B5EF4-FFF2-40B4-BE49-F238E27FC236}">
                <a16:creationId xmlns:a16="http://schemas.microsoft.com/office/drawing/2014/main" id="{EF515B4A-CB20-4847-8E00-0DD66F1FEBB4}"/>
              </a:ext>
            </a:extLst>
          </p:cNvPr>
          <p:cNvSpPr/>
          <p:nvPr userDrawn="1"/>
        </p:nvSpPr>
        <p:spPr>
          <a:xfrm>
            <a:off x="11371669" y="6409397"/>
            <a:ext cx="280051" cy="280051"/>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6" name="Slide Number Placeholder 5">
            <a:extLst>
              <a:ext uri="{FF2B5EF4-FFF2-40B4-BE49-F238E27FC236}">
                <a16:creationId xmlns:a16="http://schemas.microsoft.com/office/drawing/2014/main" id="{996B64B9-1DF0-4EE9-BAB5-72AFA94B9AFD}"/>
              </a:ext>
            </a:extLst>
          </p:cNvPr>
          <p:cNvSpPr>
            <a:spLocks noGrp="1"/>
          </p:cNvSpPr>
          <p:nvPr>
            <p:ph type="sldNum" sz="quarter" idx="12"/>
          </p:nvPr>
        </p:nvSpPr>
        <p:spPr>
          <a:xfrm>
            <a:off x="11363696" y="6455739"/>
            <a:ext cx="294460" cy="187367"/>
          </a:xfrm>
        </p:spPr>
        <p:txBody>
          <a:bodyPr lIns="0" tIns="0" rIns="0" bIns="0"/>
          <a:lstStyle>
            <a:lvl1pPr algn="ctr">
              <a:defRPr sz="900">
                <a:solidFill>
                  <a:schemeClr val="bg1"/>
                </a:solidFill>
                <a:latin typeface="+mn-lt"/>
              </a:defRPr>
            </a:lvl1pPr>
          </a:lstStyle>
          <a:p>
            <a:fld id="{9EC71654-96A5-4280-94F3-931C61A9F92C}" type="slidenum">
              <a:rPr lang="en-US" noProof="0" smtClean="0"/>
              <a:pPr/>
              <a:t>‹#›</a:t>
            </a:fld>
            <a:endParaRPr lang="en-US" noProof="0" dirty="0"/>
          </a:p>
        </p:txBody>
      </p:sp>
      <p:sp>
        <p:nvSpPr>
          <p:cNvPr id="6" name="Picture Placeholder 5">
            <a:extLst>
              <a:ext uri="{FF2B5EF4-FFF2-40B4-BE49-F238E27FC236}">
                <a16:creationId xmlns:a16="http://schemas.microsoft.com/office/drawing/2014/main" id="{35B71D50-AA4B-4E0C-8F6A-0F64F2C8A8C7}"/>
              </a:ext>
            </a:extLst>
          </p:cNvPr>
          <p:cNvSpPr>
            <a:spLocks noGrp="1"/>
          </p:cNvSpPr>
          <p:nvPr>
            <p:ph type="pic" sz="quarter" idx="13"/>
          </p:nvPr>
        </p:nvSpPr>
        <p:spPr>
          <a:xfrm>
            <a:off x="3883819" y="1630018"/>
            <a:ext cx="4424362" cy="4373217"/>
          </a:xfrm>
          <a:solidFill>
            <a:schemeClr val="bg2">
              <a:lumMod val="90000"/>
            </a:schemeClr>
          </a:solidFill>
        </p:spPr>
        <p:txBody>
          <a:bodyPr anchor="ctr"/>
          <a:lstStyle>
            <a:lvl1pPr marL="0" indent="0" algn="ctr">
              <a:buNone/>
              <a:defRPr/>
            </a:lvl1pPr>
          </a:lstStyle>
          <a:p>
            <a:r>
              <a:rPr lang="en-US" noProof="0"/>
              <a:t>Click icon to add picture</a:t>
            </a:r>
            <a:endParaRPr lang="en-US" noProof="0" dirty="0"/>
          </a:p>
        </p:txBody>
      </p:sp>
      <p:sp>
        <p:nvSpPr>
          <p:cNvPr id="17" name="Content Placeholder 2">
            <a:extLst>
              <a:ext uri="{FF2B5EF4-FFF2-40B4-BE49-F238E27FC236}">
                <a16:creationId xmlns:a16="http://schemas.microsoft.com/office/drawing/2014/main" id="{147C9C38-5B17-467D-B581-EF28ECB11E80}"/>
              </a:ext>
            </a:extLst>
          </p:cNvPr>
          <p:cNvSpPr>
            <a:spLocks noGrp="1"/>
          </p:cNvSpPr>
          <p:nvPr>
            <p:ph idx="14" hasCustomPrompt="1"/>
          </p:nvPr>
        </p:nvSpPr>
        <p:spPr>
          <a:xfrm>
            <a:off x="8527490" y="3207024"/>
            <a:ext cx="3445200" cy="2504663"/>
          </a:xfrm>
        </p:spPr>
        <p:txBody>
          <a:bodyPr lIns="0" tIns="0" rIns="0" bIns="0">
            <a:normAutofit/>
          </a:bodyPr>
          <a:lstStyle>
            <a:lvl1pPr marL="0" indent="0" algn="ctr">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stStyle>
          <a:p>
            <a:pPr lvl="0"/>
            <a:r>
              <a:rPr lang="en-US" noProof="0"/>
              <a:t>Edit Master text styles</a:t>
            </a:r>
          </a:p>
        </p:txBody>
      </p:sp>
      <p:sp>
        <p:nvSpPr>
          <p:cNvPr id="20" name="Content Placeholder 2">
            <a:extLst>
              <a:ext uri="{FF2B5EF4-FFF2-40B4-BE49-F238E27FC236}">
                <a16:creationId xmlns:a16="http://schemas.microsoft.com/office/drawing/2014/main" id="{FEB88DD7-AEB5-4718-AF2D-28B5B91ED715}"/>
              </a:ext>
            </a:extLst>
          </p:cNvPr>
          <p:cNvSpPr>
            <a:spLocks noGrp="1"/>
          </p:cNvSpPr>
          <p:nvPr>
            <p:ph idx="15" hasCustomPrompt="1"/>
          </p:nvPr>
        </p:nvSpPr>
        <p:spPr>
          <a:xfrm>
            <a:off x="219126" y="2711636"/>
            <a:ext cx="3445566" cy="495389"/>
          </a:xfrm>
        </p:spPr>
        <p:txBody>
          <a:bodyPr lIns="0" tIns="0" rIns="0" bIns="0" anchor="ctr">
            <a:noAutofit/>
          </a:bodyPr>
          <a:lstStyle>
            <a:lvl1pPr marL="0" indent="0" algn="ctr">
              <a:buNone/>
              <a:defRPr sz="1800" b="1" cap="all" baseline="0">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stStyle>
          <a:p>
            <a:pPr lvl="0"/>
            <a:r>
              <a:rPr lang="en-US" noProof="0"/>
              <a:t>Edit Master text styles</a:t>
            </a:r>
          </a:p>
        </p:txBody>
      </p:sp>
      <p:sp>
        <p:nvSpPr>
          <p:cNvPr id="21" name="Content Placeholder 2">
            <a:extLst>
              <a:ext uri="{FF2B5EF4-FFF2-40B4-BE49-F238E27FC236}">
                <a16:creationId xmlns:a16="http://schemas.microsoft.com/office/drawing/2014/main" id="{F694448B-800C-40EF-8F61-18C018E8374C}"/>
              </a:ext>
            </a:extLst>
          </p:cNvPr>
          <p:cNvSpPr>
            <a:spLocks noGrp="1"/>
          </p:cNvSpPr>
          <p:nvPr>
            <p:ph idx="16" hasCustomPrompt="1"/>
          </p:nvPr>
        </p:nvSpPr>
        <p:spPr>
          <a:xfrm>
            <a:off x="8527124" y="2711636"/>
            <a:ext cx="3445566" cy="495389"/>
          </a:xfrm>
        </p:spPr>
        <p:txBody>
          <a:bodyPr lIns="0" tIns="0" rIns="0" bIns="0" anchor="ctr">
            <a:noAutofit/>
          </a:bodyPr>
          <a:lstStyle>
            <a:lvl1pPr marL="0" indent="0" algn="ctr">
              <a:buNone/>
              <a:defRPr sz="1800" b="1" cap="all" baseline="0">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stStyle>
          <a:p>
            <a:pPr lvl="0"/>
            <a:r>
              <a:rPr lang="en-US" noProof="0"/>
              <a:t>Edit Master text styles</a:t>
            </a:r>
          </a:p>
        </p:txBody>
      </p:sp>
      <p:sp>
        <p:nvSpPr>
          <p:cNvPr id="12" name="Picture Placeholder 11">
            <a:extLst>
              <a:ext uri="{FF2B5EF4-FFF2-40B4-BE49-F238E27FC236}">
                <a16:creationId xmlns:a16="http://schemas.microsoft.com/office/drawing/2014/main" id="{483B974E-5202-4EAD-9D55-4129C84BAE87}"/>
              </a:ext>
            </a:extLst>
          </p:cNvPr>
          <p:cNvSpPr>
            <a:spLocks noGrp="1"/>
          </p:cNvSpPr>
          <p:nvPr>
            <p:ph type="pic" sz="quarter" idx="17" hasCustomPrompt="1"/>
          </p:nvPr>
        </p:nvSpPr>
        <p:spPr>
          <a:xfrm>
            <a:off x="1690627" y="1988373"/>
            <a:ext cx="502873" cy="502873"/>
          </a:xfrm>
          <a:prstGeom prst="rect">
            <a:avLst/>
          </a:prstGeom>
          <a:noFill/>
        </p:spPr>
        <p:txBody>
          <a:bodyPr lIns="0" rIns="0" anchor="ctr">
            <a:noAutofit/>
          </a:bodyPr>
          <a:lstStyle>
            <a:lvl1pPr marL="0" indent="0" algn="ctr">
              <a:buNone/>
              <a:defRPr sz="1100">
                <a:solidFill>
                  <a:schemeClr val="bg1"/>
                </a:solidFill>
              </a:defRPr>
            </a:lvl1pPr>
          </a:lstStyle>
          <a:p>
            <a:r>
              <a:rPr lang="en-US" noProof="0" dirty="0"/>
              <a:t>icon</a:t>
            </a:r>
          </a:p>
        </p:txBody>
      </p:sp>
    </p:spTree>
    <p:extLst>
      <p:ext uri="{BB962C8B-B14F-4D97-AF65-F5344CB8AC3E}">
        <p14:creationId xmlns:p14="http://schemas.microsoft.com/office/powerpoint/2010/main" val="17410332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omparison Layout">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1B6EB0C6-606C-4AFB-8FF8-AB43606B95BD}"/>
              </a:ext>
            </a:extLst>
          </p:cNvPr>
          <p:cNvSpPr/>
          <p:nvPr userDrawn="1"/>
        </p:nvSpPr>
        <p:spPr>
          <a:xfrm>
            <a:off x="6599236" y="4707908"/>
            <a:ext cx="5592763" cy="100647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4" name="Rectangle 3">
            <a:extLst>
              <a:ext uri="{FF2B5EF4-FFF2-40B4-BE49-F238E27FC236}">
                <a16:creationId xmlns:a16="http://schemas.microsoft.com/office/drawing/2014/main" id="{25CE6D5A-A5C0-4B12-A26A-691D5743FA5C}"/>
              </a:ext>
            </a:extLst>
          </p:cNvPr>
          <p:cNvSpPr/>
          <p:nvPr userDrawn="1"/>
        </p:nvSpPr>
        <p:spPr>
          <a:xfrm>
            <a:off x="-82063" y="1648186"/>
            <a:ext cx="5709139" cy="100647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32970CD0-696D-4313-96BA-4AA72C813BD0}"/>
              </a:ext>
            </a:extLst>
          </p:cNvPr>
          <p:cNvSpPr>
            <a:spLocks noGrp="1"/>
          </p:cNvSpPr>
          <p:nvPr>
            <p:ph type="title"/>
          </p:nvPr>
        </p:nvSpPr>
        <p:spPr>
          <a:xfrm>
            <a:off x="515938" y="246621"/>
            <a:ext cx="11150600" cy="920336"/>
          </a:xfrm>
        </p:spPr>
        <p:txBody>
          <a:bodyPr lIns="0" tIns="0" rIns="0" bIns="0" anchor="b">
            <a:noAutofit/>
          </a:bodyPr>
          <a:lstStyle>
            <a:lvl1pPr>
              <a:defRPr sz="3200" b="1" cap="all" baseline="0"/>
            </a:lvl1pPr>
          </a:lstStyle>
          <a:p>
            <a:r>
              <a:rPr lang="en-US" noProof="0"/>
              <a:t>Click to edit Master title style</a:t>
            </a:r>
          </a:p>
        </p:txBody>
      </p:sp>
      <p:sp>
        <p:nvSpPr>
          <p:cNvPr id="3" name="Content Placeholder 2">
            <a:extLst>
              <a:ext uri="{FF2B5EF4-FFF2-40B4-BE49-F238E27FC236}">
                <a16:creationId xmlns:a16="http://schemas.microsoft.com/office/drawing/2014/main" id="{0FEE9886-36F0-4E06-A3A6-D8F00B0665A1}"/>
              </a:ext>
            </a:extLst>
          </p:cNvPr>
          <p:cNvSpPr>
            <a:spLocks noGrp="1"/>
          </p:cNvSpPr>
          <p:nvPr>
            <p:ph idx="1" hasCustomPrompt="1"/>
          </p:nvPr>
        </p:nvSpPr>
        <p:spPr>
          <a:xfrm>
            <a:off x="680934" y="2863158"/>
            <a:ext cx="4074002" cy="2846648"/>
          </a:xfrm>
        </p:spPr>
        <p:txBody>
          <a:bodyPr lIns="0" tIns="0" rIns="0" bIns="0">
            <a:noAutofit/>
          </a:bodyPr>
          <a:lstStyle>
            <a:lvl1pPr marL="0" indent="0" algn="r">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stStyle>
          <a:p>
            <a:pPr lvl="0"/>
            <a:r>
              <a:rPr lang="en-US" noProof="0"/>
              <a:t>Edit Master text styles</a:t>
            </a:r>
          </a:p>
        </p:txBody>
      </p:sp>
      <p:sp>
        <p:nvSpPr>
          <p:cNvPr id="7" name="Rectangle 6">
            <a:extLst>
              <a:ext uri="{FF2B5EF4-FFF2-40B4-BE49-F238E27FC236}">
                <a16:creationId xmlns:a16="http://schemas.microsoft.com/office/drawing/2014/main" id="{76627016-BFC4-46D4-89DB-F72E3C3461EC}"/>
              </a:ext>
            </a:extLst>
          </p:cNvPr>
          <p:cNvSpPr/>
          <p:nvPr userDrawn="1"/>
        </p:nvSpPr>
        <p:spPr>
          <a:xfrm rot="10800000">
            <a:off x="515938" y="-16721"/>
            <a:ext cx="1258618" cy="11050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accent2"/>
              </a:solidFill>
            </a:endParaRPr>
          </a:p>
        </p:txBody>
      </p:sp>
      <p:sp>
        <p:nvSpPr>
          <p:cNvPr id="15" name="Oval 14">
            <a:extLst>
              <a:ext uri="{FF2B5EF4-FFF2-40B4-BE49-F238E27FC236}">
                <a16:creationId xmlns:a16="http://schemas.microsoft.com/office/drawing/2014/main" id="{EF515B4A-CB20-4847-8E00-0DD66F1FEBB4}"/>
              </a:ext>
            </a:extLst>
          </p:cNvPr>
          <p:cNvSpPr/>
          <p:nvPr userDrawn="1"/>
        </p:nvSpPr>
        <p:spPr>
          <a:xfrm>
            <a:off x="11371669" y="6409397"/>
            <a:ext cx="280051" cy="280051"/>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6" name="Slide Number Placeholder 5">
            <a:extLst>
              <a:ext uri="{FF2B5EF4-FFF2-40B4-BE49-F238E27FC236}">
                <a16:creationId xmlns:a16="http://schemas.microsoft.com/office/drawing/2014/main" id="{996B64B9-1DF0-4EE9-BAB5-72AFA94B9AFD}"/>
              </a:ext>
            </a:extLst>
          </p:cNvPr>
          <p:cNvSpPr>
            <a:spLocks noGrp="1"/>
          </p:cNvSpPr>
          <p:nvPr>
            <p:ph type="sldNum" sz="quarter" idx="12"/>
          </p:nvPr>
        </p:nvSpPr>
        <p:spPr>
          <a:xfrm>
            <a:off x="11363696" y="6455739"/>
            <a:ext cx="294460" cy="187367"/>
          </a:xfrm>
        </p:spPr>
        <p:txBody>
          <a:bodyPr lIns="0" tIns="0" rIns="0" bIns="0"/>
          <a:lstStyle>
            <a:lvl1pPr algn="ctr">
              <a:defRPr sz="900">
                <a:solidFill>
                  <a:schemeClr val="bg1"/>
                </a:solidFill>
                <a:latin typeface="+mn-lt"/>
              </a:defRPr>
            </a:lvl1pPr>
          </a:lstStyle>
          <a:p>
            <a:fld id="{9EC71654-96A5-4280-94F3-931C61A9F92C}" type="slidenum">
              <a:rPr lang="en-US" noProof="0" smtClean="0"/>
              <a:pPr/>
              <a:t>‹#›</a:t>
            </a:fld>
            <a:endParaRPr lang="en-US" noProof="0" dirty="0"/>
          </a:p>
        </p:txBody>
      </p:sp>
      <p:sp>
        <p:nvSpPr>
          <p:cNvPr id="20" name="Content Placeholder 2">
            <a:extLst>
              <a:ext uri="{FF2B5EF4-FFF2-40B4-BE49-F238E27FC236}">
                <a16:creationId xmlns:a16="http://schemas.microsoft.com/office/drawing/2014/main" id="{FEB88DD7-AEB5-4718-AF2D-28B5B91ED715}"/>
              </a:ext>
            </a:extLst>
          </p:cNvPr>
          <p:cNvSpPr>
            <a:spLocks noGrp="1"/>
          </p:cNvSpPr>
          <p:nvPr>
            <p:ph idx="15" hasCustomPrompt="1"/>
          </p:nvPr>
        </p:nvSpPr>
        <p:spPr>
          <a:xfrm>
            <a:off x="1309370" y="1903728"/>
            <a:ext cx="3445566" cy="495389"/>
          </a:xfrm>
        </p:spPr>
        <p:txBody>
          <a:bodyPr lIns="0" tIns="0" rIns="0" bIns="0" anchor="ctr">
            <a:noAutofit/>
          </a:bodyPr>
          <a:lstStyle>
            <a:lvl1pPr marL="0" indent="0" algn="r">
              <a:buNone/>
              <a:defRPr sz="1800" b="1" cap="all" baseline="0">
                <a:solidFill>
                  <a:schemeClr val="accent1"/>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stStyle>
          <a:p>
            <a:pPr lvl="0"/>
            <a:r>
              <a:rPr lang="en-US" noProof="0"/>
              <a:t>Topic 01 comes here</a:t>
            </a:r>
          </a:p>
        </p:txBody>
      </p:sp>
      <p:sp>
        <p:nvSpPr>
          <p:cNvPr id="23" name="Content Placeholder 2">
            <a:extLst>
              <a:ext uri="{FF2B5EF4-FFF2-40B4-BE49-F238E27FC236}">
                <a16:creationId xmlns:a16="http://schemas.microsoft.com/office/drawing/2014/main" id="{E5123CE7-2F8A-489B-BD99-0C2A33ADF49A}"/>
              </a:ext>
            </a:extLst>
          </p:cNvPr>
          <p:cNvSpPr>
            <a:spLocks noGrp="1"/>
          </p:cNvSpPr>
          <p:nvPr>
            <p:ph idx="19" hasCustomPrompt="1"/>
          </p:nvPr>
        </p:nvSpPr>
        <p:spPr>
          <a:xfrm>
            <a:off x="7327918" y="1648186"/>
            <a:ext cx="4074002" cy="2834508"/>
          </a:xfrm>
        </p:spPr>
        <p:txBody>
          <a:bodyPr lIns="0" tIns="0" rIns="0" bIns="0" anchor="b">
            <a:noAutofit/>
          </a:bodyPr>
          <a:lstStyle>
            <a:lvl1pPr marL="0" indent="0" algn="l">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stStyle>
          <a:p>
            <a:pPr lvl="0"/>
            <a:r>
              <a:rPr lang="en-US" noProof="0"/>
              <a:t>Edit Master text styles</a:t>
            </a:r>
          </a:p>
        </p:txBody>
      </p:sp>
      <p:sp>
        <p:nvSpPr>
          <p:cNvPr id="25" name="Content Placeholder 2">
            <a:extLst>
              <a:ext uri="{FF2B5EF4-FFF2-40B4-BE49-F238E27FC236}">
                <a16:creationId xmlns:a16="http://schemas.microsoft.com/office/drawing/2014/main" id="{07730BCF-AC2A-4FEC-8F01-63964DB444CF}"/>
              </a:ext>
            </a:extLst>
          </p:cNvPr>
          <p:cNvSpPr>
            <a:spLocks noGrp="1"/>
          </p:cNvSpPr>
          <p:nvPr>
            <p:ph idx="20" hasCustomPrompt="1"/>
          </p:nvPr>
        </p:nvSpPr>
        <p:spPr>
          <a:xfrm>
            <a:off x="7475709" y="4963450"/>
            <a:ext cx="3445566" cy="495389"/>
          </a:xfrm>
        </p:spPr>
        <p:txBody>
          <a:bodyPr lIns="0" tIns="0" rIns="0" bIns="0" anchor="ctr">
            <a:noAutofit/>
          </a:bodyPr>
          <a:lstStyle>
            <a:lvl1pPr marL="0" indent="0" algn="l">
              <a:buNone/>
              <a:defRPr sz="1800" b="1" cap="all" baseline="0">
                <a:solidFill>
                  <a:schemeClr val="accent3"/>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stStyle>
          <a:p>
            <a:pPr lvl="0"/>
            <a:r>
              <a:rPr lang="en-US" noProof="0"/>
              <a:t>Topic 02 comes here</a:t>
            </a:r>
          </a:p>
        </p:txBody>
      </p:sp>
      <p:sp>
        <p:nvSpPr>
          <p:cNvPr id="21" name="Oval 20">
            <a:extLst>
              <a:ext uri="{FF2B5EF4-FFF2-40B4-BE49-F238E27FC236}">
                <a16:creationId xmlns:a16="http://schemas.microsoft.com/office/drawing/2014/main" id="{919C8692-230B-D543-A7F7-4FD61B04D1C6}"/>
              </a:ext>
            </a:extLst>
          </p:cNvPr>
          <p:cNvSpPr>
            <a:spLocks noChangeAspect="1"/>
          </p:cNvSpPr>
          <p:nvPr userDrawn="1"/>
        </p:nvSpPr>
        <p:spPr>
          <a:xfrm>
            <a:off x="5084763" y="1652762"/>
            <a:ext cx="1001899" cy="1001899"/>
          </a:xfrm>
          <a:prstGeom prst="ellipse">
            <a:avLst/>
          </a:prstGeom>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4" name="Picture Placeholder 11">
            <a:extLst>
              <a:ext uri="{FF2B5EF4-FFF2-40B4-BE49-F238E27FC236}">
                <a16:creationId xmlns:a16="http://schemas.microsoft.com/office/drawing/2014/main" id="{E150BFC7-A11D-CC46-B5A2-8BD93C269506}"/>
              </a:ext>
            </a:extLst>
          </p:cNvPr>
          <p:cNvSpPr>
            <a:spLocks noGrp="1"/>
          </p:cNvSpPr>
          <p:nvPr>
            <p:ph type="pic" sz="quarter" idx="21" hasCustomPrompt="1"/>
          </p:nvPr>
        </p:nvSpPr>
        <p:spPr>
          <a:xfrm>
            <a:off x="5282969" y="1850968"/>
            <a:ext cx="605487" cy="605487"/>
          </a:xfrm>
          <a:prstGeom prst="rect">
            <a:avLst/>
          </a:prstGeom>
          <a:noFill/>
        </p:spPr>
        <p:txBody>
          <a:bodyPr lIns="0" rIns="0" anchor="ctr">
            <a:normAutofit/>
          </a:bodyPr>
          <a:lstStyle>
            <a:lvl1pPr marL="0" indent="0" algn="ctr">
              <a:buNone/>
              <a:defRPr sz="1100">
                <a:solidFill>
                  <a:schemeClr val="bg1"/>
                </a:solidFill>
              </a:defRPr>
            </a:lvl1pPr>
          </a:lstStyle>
          <a:p>
            <a:r>
              <a:rPr lang="en-US" noProof="0" dirty="0"/>
              <a:t>icon</a:t>
            </a:r>
          </a:p>
        </p:txBody>
      </p:sp>
      <p:sp>
        <p:nvSpPr>
          <p:cNvPr id="28" name="Oval 27">
            <a:extLst>
              <a:ext uri="{FF2B5EF4-FFF2-40B4-BE49-F238E27FC236}">
                <a16:creationId xmlns:a16="http://schemas.microsoft.com/office/drawing/2014/main" id="{F95B55F4-B501-3440-8904-A1C7F049CBE8}"/>
              </a:ext>
            </a:extLst>
          </p:cNvPr>
          <p:cNvSpPr>
            <a:spLocks noChangeAspect="1"/>
          </p:cNvSpPr>
          <p:nvPr userDrawn="1"/>
        </p:nvSpPr>
        <p:spPr>
          <a:xfrm>
            <a:off x="6100576" y="4707907"/>
            <a:ext cx="1001899" cy="1001899"/>
          </a:xfrm>
          <a:prstGeom prst="ellipse">
            <a:avLst/>
          </a:prstGeom>
          <a:solidFill>
            <a:schemeClr val="accent3"/>
          </a:solid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9" name="Picture Placeholder 11">
            <a:extLst>
              <a:ext uri="{FF2B5EF4-FFF2-40B4-BE49-F238E27FC236}">
                <a16:creationId xmlns:a16="http://schemas.microsoft.com/office/drawing/2014/main" id="{F2116994-BE3E-6A43-9C15-E71BA8EC821F}"/>
              </a:ext>
            </a:extLst>
          </p:cNvPr>
          <p:cNvSpPr>
            <a:spLocks noGrp="1"/>
          </p:cNvSpPr>
          <p:nvPr>
            <p:ph type="pic" sz="quarter" idx="22" hasCustomPrompt="1"/>
          </p:nvPr>
        </p:nvSpPr>
        <p:spPr>
          <a:xfrm>
            <a:off x="6298782" y="4906113"/>
            <a:ext cx="605487" cy="605487"/>
          </a:xfrm>
          <a:prstGeom prst="rect">
            <a:avLst/>
          </a:prstGeom>
          <a:noFill/>
        </p:spPr>
        <p:txBody>
          <a:bodyPr lIns="0" rIns="0" anchor="ctr">
            <a:normAutofit/>
          </a:bodyPr>
          <a:lstStyle>
            <a:lvl1pPr marL="0" indent="0" algn="ctr">
              <a:buNone/>
              <a:defRPr sz="1100">
                <a:solidFill>
                  <a:schemeClr val="bg1"/>
                </a:solidFill>
              </a:defRPr>
            </a:lvl1pPr>
          </a:lstStyle>
          <a:p>
            <a:r>
              <a:rPr lang="en-US" noProof="0" dirty="0"/>
              <a:t>icon</a:t>
            </a:r>
          </a:p>
        </p:txBody>
      </p:sp>
    </p:spTree>
    <p:extLst>
      <p:ext uri="{BB962C8B-B14F-4D97-AF65-F5344CB8AC3E}">
        <p14:creationId xmlns:p14="http://schemas.microsoft.com/office/powerpoint/2010/main" val="8914009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04B31150-A166-4DB3-A898-2154C9665891}"/>
              </a:ext>
            </a:extLst>
          </p:cNvPr>
          <p:cNvGrpSpPr/>
          <p:nvPr userDrawn="1"/>
        </p:nvGrpSpPr>
        <p:grpSpPr>
          <a:xfrm rot="8650774" flipH="1" flipV="1">
            <a:off x="7430044" y="-1843126"/>
            <a:ext cx="4436224" cy="5482435"/>
            <a:chOff x="11114088" y="2241550"/>
            <a:chExt cx="1905000" cy="2354263"/>
          </a:xfrm>
          <a:solidFill>
            <a:schemeClr val="bg2">
              <a:alpha val="53000"/>
            </a:schemeClr>
          </a:solidFill>
        </p:grpSpPr>
        <p:sp>
          <p:nvSpPr>
            <p:cNvPr id="12" name="Freeform 5">
              <a:extLst>
                <a:ext uri="{FF2B5EF4-FFF2-40B4-BE49-F238E27FC236}">
                  <a16:creationId xmlns:a16="http://schemas.microsoft.com/office/drawing/2014/main" id="{1C1A95BC-42CA-4166-918D-DF4306881408}"/>
                </a:ext>
              </a:extLst>
            </p:cNvPr>
            <p:cNvSpPr>
              <a:spLocks/>
            </p:cNvSpPr>
            <p:nvPr/>
          </p:nvSpPr>
          <p:spPr bwMode="auto">
            <a:xfrm>
              <a:off x="11114088" y="2241550"/>
              <a:ext cx="1905000" cy="2354263"/>
            </a:xfrm>
            <a:custGeom>
              <a:avLst/>
              <a:gdLst>
                <a:gd name="T0" fmla="*/ 0 w 447"/>
                <a:gd name="T1" fmla="*/ 264 h 553"/>
                <a:gd name="T2" fmla="*/ 141 w 447"/>
                <a:gd name="T3" fmla="*/ 48 h 553"/>
                <a:gd name="T4" fmla="*/ 414 w 447"/>
                <a:gd name="T5" fmla="*/ 67 h 553"/>
                <a:gd name="T6" fmla="*/ 438 w 447"/>
                <a:gd name="T7" fmla="*/ 98 h 553"/>
                <a:gd name="T8" fmla="*/ 391 w 447"/>
                <a:gd name="T9" fmla="*/ 111 h 553"/>
                <a:gd name="T10" fmla="*/ 94 w 447"/>
                <a:gd name="T11" fmla="*/ 149 h 553"/>
                <a:gd name="T12" fmla="*/ 107 w 447"/>
                <a:gd name="T13" fmla="*/ 424 h 553"/>
                <a:gd name="T14" fmla="*/ 383 w 447"/>
                <a:gd name="T15" fmla="*/ 453 h 553"/>
                <a:gd name="T16" fmla="*/ 393 w 447"/>
                <a:gd name="T17" fmla="*/ 446 h 553"/>
                <a:gd name="T18" fmla="*/ 433 w 447"/>
                <a:gd name="T19" fmla="*/ 449 h 553"/>
                <a:gd name="T20" fmla="*/ 421 w 447"/>
                <a:gd name="T21" fmla="*/ 485 h 553"/>
                <a:gd name="T22" fmla="*/ 194 w 447"/>
                <a:gd name="T23" fmla="*/ 531 h 553"/>
                <a:gd name="T24" fmla="*/ 0 w 447"/>
                <a:gd name="T25" fmla="*/ 264 h 5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47" h="553">
                  <a:moveTo>
                    <a:pt x="0" y="264"/>
                  </a:moveTo>
                  <a:cubicBezTo>
                    <a:pt x="5" y="176"/>
                    <a:pt x="49" y="96"/>
                    <a:pt x="141" y="48"/>
                  </a:cubicBezTo>
                  <a:cubicBezTo>
                    <a:pt x="235" y="0"/>
                    <a:pt x="327" y="9"/>
                    <a:pt x="414" y="67"/>
                  </a:cubicBezTo>
                  <a:cubicBezTo>
                    <a:pt x="425" y="75"/>
                    <a:pt x="439" y="82"/>
                    <a:pt x="438" y="98"/>
                  </a:cubicBezTo>
                  <a:cubicBezTo>
                    <a:pt x="437" y="120"/>
                    <a:pt x="413" y="127"/>
                    <a:pt x="391" y="111"/>
                  </a:cubicBezTo>
                  <a:cubicBezTo>
                    <a:pt x="294" y="40"/>
                    <a:pt x="166" y="56"/>
                    <a:pt x="94" y="149"/>
                  </a:cubicBezTo>
                  <a:cubicBezTo>
                    <a:pt x="30" y="231"/>
                    <a:pt x="36" y="349"/>
                    <a:pt x="107" y="424"/>
                  </a:cubicBezTo>
                  <a:cubicBezTo>
                    <a:pt x="180" y="502"/>
                    <a:pt x="296" y="514"/>
                    <a:pt x="383" y="453"/>
                  </a:cubicBezTo>
                  <a:cubicBezTo>
                    <a:pt x="386" y="451"/>
                    <a:pt x="390" y="449"/>
                    <a:pt x="393" y="446"/>
                  </a:cubicBezTo>
                  <a:cubicBezTo>
                    <a:pt x="407" y="433"/>
                    <a:pt x="420" y="433"/>
                    <a:pt x="433" y="449"/>
                  </a:cubicBezTo>
                  <a:cubicBezTo>
                    <a:pt x="447" y="467"/>
                    <a:pt x="433" y="477"/>
                    <a:pt x="421" y="485"/>
                  </a:cubicBezTo>
                  <a:cubicBezTo>
                    <a:pt x="353" y="537"/>
                    <a:pt x="277" y="553"/>
                    <a:pt x="194" y="531"/>
                  </a:cubicBezTo>
                  <a:cubicBezTo>
                    <a:pt x="79" y="501"/>
                    <a:pt x="1" y="397"/>
                    <a:pt x="0" y="26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sp>
          <p:nvSpPr>
            <p:cNvPr id="13" name="Freeform 6">
              <a:extLst>
                <a:ext uri="{FF2B5EF4-FFF2-40B4-BE49-F238E27FC236}">
                  <a16:creationId xmlns:a16="http://schemas.microsoft.com/office/drawing/2014/main" id="{4B4D5F91-2158-4A30-B83C-5CC9CC6E5D4F}"/>
                </a:ext>
              </a:extLst>
            </p:cNvPr>
            <p:cNvSpPr>
              <a:spLocks/>
            </p:cNvSpPr>
            <p:nvPr/>
          </p:nvSpPr>
          <p:spPr bwMode="auto">
            <a:xfrm>
              <a:off x="11412538" y="2590800"/>
              <a:ext cx="835025" cy="1673225"/>
            </a:xfrm>
            <a:custGeom>
              <a:avLst/>
              <a:gdLst>
                <a:gd name="T0" fmla="*/ 0 w 196"/>
                <a:gd name="T1" fmla="*/ 198 h 393"/>
                <a:gd name="T2" fmla="*/ 157 w 196"/>
                <a:gd name="T3" fmla="*/ 8 h 393"/>
                <a:gd name="T4" fmla="*/ 192 w 196"/>
                <a:gd name="T5" fmla="*/ 22 h 393"/>
                <a:gd name="T6" fmla="*/ 167 w 196"/>
                <a:gd name="T7" fmla="*/ 56 h 393"/>
                <a:gd name="T8" fmla="*/ 48 w 196"/>
                <a:gd name="T9" fmla="*/ 198 h 393"/>
                <a:gd name="T10" fmla="*/ 170 w 196"/>
                <a:gd name="T11" fmla="*/ 339 h 393"/>
                <a:gd name="T12" fmla="*/ 193 w 196"/>
                <a:gd name="T13" fmla="*/ 372 h 393"/>
                <a:gd name="T14" fmla="*/ 160 w 196"/>
                <a:gd name="T15" fmla="*/ 387 h 393"/>
                <a:gd name="T16" fmla="*/ 0 w 196"/>
                <a:gd name="T17" fmla="*/ 198 h 3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6" h="393">
                  <a:moveTo>
                    <a:pt x="0" y="198"/>
                  </a:moveTo>
                  <a:cubicBezTo>
                    <a:pt x="0" y="103"/>
                    <a:pt x="64" y="26"/>
                    <a:pt x="157" y="8"/>
                  </a:cubicBezTo>
                  <a:cubicBezTo>
                    <a:pt x="171" y="6"/>
                    <a:pt x="188" y="0"/>
                    <a:pt x="192" y="22"/>
                  </a:cubicBezTo>
                  <a:cubicBezTo>
                    <a:pt x="196" y="41"/>
                    <a:pt x="190" y="52"/>
                    <a:pt x="167" y="56"/>
                  </a:cubicBezTo>
                  <a:cubicBezTo>
                    <a:pt x="95" y="70"/>
                    <a:pt x="47" y="129"/>
                    <a:pt x="48" y="198"/>
                  </a:cubicBezTo>
                  <a:cubicBezTo>
                    <a:pt x="48" y="267"/>
                    <a:pt x="97" y="325"/>
                    <a:pt x="170" y="339"/>
                  </a:cubicBezTo>
                  <a:cubicBezTo>
                    <a:pt x="191" y="343"/>
                    <a:pt x="195" y="354"/>
                    <a:pt x="193" y="372"/>
                  </a:cubicBezTo>
                  <a:cubicBezTo>
                    <a:pt x="190" y="393"/>
                    <a:pt x="174" y="389"/>
                    <a:pt x="160" y="387"/>
                  </a:cubicBezTo>
                  <a:cubicBezTo>
                    <a:pt x="70" y="375"/>
                    <a:pt x="0" y="293"/>
                    <a:pt x="0" y="19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sp>
          <p:nvSpPr>
            <p:cNvPr id="14" name="Freeform 7">
              <a:extLst>
                <a:ext uri="{FF2B5EF4-FFF2-40B4-BE49-F238E27FC236}">
                  <a16:creationId xmlns:a16="http://schemas.microsoft.com/office/drawing/2014/main" id="{C509E5D6-79CC-4E1D-AAF4-C6F28F3C1777}"/>
                </a:ext>
              </a:extLst>
            </p:cNvPr>
            <p:cNvSpPr>
              <a:spLocks/>
            </p:cNvSpPr>
            <p:nvPr/>
          </p:nvSpPr>
          <p:spPr bwMode="auto">
            <a:xfrm>
              <a:off x="11728451" y="3071813"/>
              <a:ext cx="306388" cy="719138"/>
            </a:xfrm>
            <a:custGeom>
              <a:avLst/>
              <a:gdLst>
                <a:gd name="T0" fmla="*/ 0 w 72"/>
                <a:gd name="T1" fmla="*/ 84 h 169"/>
                <a:gd name="T2" fmla="*/ 20 w 72"/>
                <a:gd name="T3" fmla="*/ 20 h 169"/>
                <a:gd name="T4" fmla="*/ 42 w 72"/>
                <a:gd name="T5" fmla="*/ 9 h 169"/>
                <a:gd name="T6" fmla="*/ 62 w 72"/>
                <a:gd name="T7" fmla="*/ 44 h 169"/>
                <a:gd name="T8" fmla="*/ 62 w 72"/>
                <a:gd name="T9" fmla="*/ 125 h 169"/>
                <a:gd name="T10" fmla="*/ 43 w 72"/>
                <a:gd name="T11" fmla="*/ 159 h 169"/>
                <a:gd name="T12" fmla="*/ 20 w 72"/>
                <a:gd name="T13" fmla="*/ 148 h 169"/>
                <a:gd name="T14" fmla="*/ 0 w 72"/>
                <a:gd name="T15" fmla="*/ 84 h 16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2" h="169">
                  <a:moveTo>
                    <a:pt x="0" y="84"/>
                  </a:moveTo>
                  <a:cubicBezTo>
                    <a:pt x="2" y="62"/>
                    <a:pt x="6" y="39"/>
                    <a:pt x="20" y="20"/>
                  </a:cubicBezTo>
                  <a:cubicBezTo>
                    <a:pt x="25" y="13"/>
                    <a:pt x="31" y="0"/>
                    <a:pt x="42" y="9"/>
                  </a:cubicBezTo>
                  <a:cubicBezTo>
                    <a:pt x="53" y="18"/>
                    <a:pt x="72" y="25"/>
                    <a:pt x="62" y="44"/>
                  </a:cubicBezTo>
                  <a:cubicBezTo>
                    <a:pt x="47" y="72"/>
                    <a:pt x="47" y="97"/>
                    <a:pt x="62" y="125"/>
                  </a:cubicBezTo>
                  <a:cubicBezTo>
                    <a:pt x="72" y="143"/>
                    <a:pt x="53" y="151"/>
                    <a:pt x="43" y="159"/>
                  </a:cubicBezTo>
                  <a:cubicBezTo>
                    <a:pt x="31" y="169"/>
                    <a:pt x="25" y="156"/>
                    <a:pt x="20" y="148"/>
                  </a:cubicBezTo>
                  <a:cubicBezTo>
                    <a:pt x="6" y="129"/>
                    <a:pt x="2" y="107"/>
                    <a:pt x="0" y="8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grpSp>
      <p:sp>
        <p:nvSpPr>
          <p:cNvPr id="6" name="Title 1">
            <a:extLst>
              <a:ext uri="{FF2B5EF4-FFF2-40B4-BE49-F238E27FC236}">
                <a16:creationId xmlns:a16="http://schemas.microsoft.com/office/drawing/2014/main" id="{B70E2287-0F7B-4DD3-A805-DB19BBF3C716}"/>
              </a:ext>
            </a:extLst>
          </p:cNvPr>
          <p:cNvSpPr>
            <a:spLocks noGrp="1"/>
          </p:cNvSpPr>
          <p:nvPr>
            <p:ph type="title"/>
          </p:nvPr>
        </p:nvSpPr>
        <p:spPr>
          <a:xfrm>
            <a:off x="515938" y="246621"/>
            <a:ext cx="11150600" cy="920336"/>
          </a:xfrm>
        </p:spPr>
        <p:txBody>
          <a:bodyPr lIns="0" tIns="0" rIns="0" bIns="0" anchor="b">
            <a:noAutofit/>
          </a:bodyPr>
          <a:lstStyle>
            <a:lvl1pPr>
              <a:defRPr sz="3200" b="1" cap="all" baseline="0"/>
            </a:lvl1pPr>
          </a:lstStyle>
          <a:p>
            <a:r>
              <a:rPr lang="en-US" noProof="0"/>
              <a:t>Click to edit Master title style</a:t>
            </a:r>
            <a:endParaRPr lang="en-US" noProof="0" dirty="0"/>
          </a:p>
        </p:txBody>
      </p:sp>
      <p:sp>
        <p:nvSpPr>
          <p:cNvPr id="7" name="Rectangle 6">
            <a:extLst>
              <a:ext uri="{FF2B5EF4-FFF2-40B4-BE49-F238E27FC236}">
                <a16:creationId xmlns:a16="http://schemas.microsoft.com/office/drawing/2014/main" id="{8DCE74CE-BEFF-42B3-BF3E-C41B1B1F1EE4}"/>
              </a:ext>
            </a:extLst>
          </p:cNvPr>
          <p:cNvSpPr/>
          <p:nvPr userDrawn="1"/>
        </p:nvSpPr>
        <p:spPr>
          <a:xfrm rot="10800000">
            <a:off x="515938" y="-16721"/>
            <a:ext cx="1258618" cy="11050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bg1"/>
              </a:solidFill>
            </a:endParaRPr>
          </a:p>
        </p:txBody>
      </p:sp>
      <p:sp>
        <p:nvSpPr>
          <p:cNvPr id="9" name="Oval 8">
            <a:extLst>
              <a:ext uri="{FF2B5EF4-FFF2-40B4-BE49-F238E27FC236}">
                <a16:creationId xmlns:a16="http://schemas.microsoft.com/office/drawing/2014/main" id="{1B26B4BC-3D52-4C1C-85FB-226F0B5201F1}"/>
              </a:ext>
            </a:extLst>
          </p:cNvPr>
          <p:cNvSpPr/>
          <p:nvPr userDrawn="1"/>
        </p:nvSpPr>
        <p:spPr>
          <a:xfrm>
            <a:off x="11371669" y="6409397"/>
            <a:ext cx="280051" cy="280051"/>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Slide Number Placeholder 5">
            <a:extLst>
              <a:ext uri="{FF2B5EF4-FFF2-40B4-BE49-F238E27FC236}">
                <a16:creationId xmlns:a16="http://schemas.microsoft.com/office/drawing/2014/main" id="{CEC6B25A-6AA2-46A7-84BE-5C907CA51B02}"/>
              </a:ext>
            </a:extLst>
          </p:cNvPr>
          <p:cNvSpPr>
            <a:spLocks noGrp="1"/>
          </p:cNvSpPr>
          <p:nvPr>
            <p:ph type="sldNum" sz="quarter" idx="12"/>
          </p:nvPr>
        </p:nvSpPr>
        <p:spPr>
          <a:xfrm>
            <a:off x="11363696" y="6455739"/>
            <a:ext cx="294460" cy="187367"/>
          </a:xfrm>
        </p:spPr>
        <p:txBody>
          <a:bodyPr lIns="0" tIns="0" rIns="0" bIns="0"/>
          <a:lstStyle>
            <a:lvl1pPr algn="ctr">
              <a:defRPr sz="900">
                <a:solidFill>
                  <a:schemeClr val="bg1"/>
                </a:solidFill>
                <a:latin typeface="+mn-lt"/>
              </a:defRPr>
            </a:lvl1pPr>
          </a:lstStyle>
          <a:p>
            <a:fld id="{9EC71654-96A5-4280-94F3-931C61A9F92C}" type="slidenum">
              <a:rPr lang="en-US" noProof="0" smtClean="0"/>
              <a:pPr/>
              <a:t>‹#›</a:t>
            </a:fld>
            <a:endParaRPr lang="en-US" noProof="0" dirty="0"/>
          </a:p>
        </p:txBody>
      </p:sp>
    </p:spTree>
    <p:extLst>
      <p:ext uri="{BB962C8B-B14F-4D97-AF65-F5344CB8AC3E}">
        <p14:creationId xmlns:p14="http://schemas.microsoft.com/office/powerpoint/2010/main" val="15647606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eam Slide">
    <p:spTree>
      <p:nvGrpSpPr>
        <p:cNvPr id="1" name=""/>
        <p:cNvGrpSpPr/>
        <p:nvPr/>
      </p:nvGrpSpPr>
      <p:grpSpPr>
        <a:xfrm>
          <a:off x="0" y="0"/>
          <a:ext cx="0" cy="0"/>
          <a:chOff x="0" y="0"/>
          <a:chExt cx="0" cy="0"/>
        </a:xfrm>
      </p:grpSpPr>
      <p:grpSp>
        <p:nvGrpSpPr>
          <p:cNvPr id="35" name="Group 34">
            <a:extLst>
              <a:ext uri="{FF2B5EF4-FFF2-40B4-BE49-F238E27FC236}">
                <a16:creationId xmlns:a16="http://schemas.microsoft.com/office/drawing/2014/main" id="{431CD316-21C7-4FA9-A45A-374D6AE71ED5}"/>
              </a:ext>
            </a:extLst>
          </p:cNvPr>
          <p:cNvGrpSpPr/>
          <p:nvPr userDrawn="1"/>
        </p:nvGrpSpPr>
        <p:grpSpPr>
          <a:xfrm rot="8650774" flipH="1" flipV="1">
            <a:off x="7430044" y="-1843126"/>
            <a:ext cx="4436224" cy="5482435"/>
            <a:chOff x="11114088" y="2241550"/>
            <a:chExt cx="1905000" cy="2354263"/>
          </a:xfrm>
          <a:solidFill>
            <a:schemeClr val="bg2">
              <a:alpha val="53000"/>
            </a:schemeClr>
          </a:solidFill>
        </p:grpSpPr>
        <p:sp>
          <p:nvSpPr>
            <p:cNvPr id="36" name="Freeform 5">
              <a:extLst>
                <a:ext uri="{FF2B5EF4-FFF2-40B4-BE49-F238E27FC236}">
                  <a16:creationId xmlns:a16="http://schemas.microsoft.com/office/drawing/2014/main" id="{E107D9FB-3967-4583-A9DA-6787AF71202C}"/>
                </a:ext>
              </a:extLst>
            </p:cNvPr>
            <p:cNvSpPr>
              <a:spLocks/>
            </p:cNvSpPr>
            <p:nvPr/>
          </p:nvSpPr>
          <p:spPr bwMode="auto">
            <a:xfrm>
              <a:off x="11114088" y="2241550"/>
              <a:ext cx="1905000" cy="2354263"/>
            </a:xfrm>
            <a:custGeom>
              <a:avLst/>
              <a:gdLst>
                <a:gd name="T0" fmla="*/ 0 w 447"/>
                <a:gd name="T1" fmla="*/ 264 h 553"/>
                <a:gd name="T2" fmla="*/ 141 w 447"/>
                <a:gd name="T3" fmla="*/ 48 h 553"/>
                <a:gd name="T4" fmla="*/ 414 w 447"/>
                <a:gd name="T5" fmla="*/ 67 h 553"/>
                <a:gd name="T6" fmla="*/ 438 w 447"/>
                <a:gd name="T7" fmla="*/ 98 h 553"/>
                <a:gd name="T8" fmla="*/ 391 w 447"/>
                <a:gd name="T9" fmla="*/ 111 h 553"/>
                <a:gd name="T10" fmla="*/ 94 w 447"/>
                <a:gd name="T11" fmla="*/ 149 h 553"/>
                <a:gd name="T12" fmla="*/ 107 w 447"/>
                <a:gd name="T13" fmla="*/ 424 h 553"/>
                <a:gd name="T14" fmla="*/ 383 w 447"/>
                <a:gd name="T15" fmla="*/ 453 h 553"/>
                <a:gd name="T16" fmla="*/ 393 w 447"/>
                <a:gd name="T17" fmla="*/ 446 h 553"/>
                <a:gd name="T18" fmla="*/ 433 w 447"/>
                <a:gd name="T19" fmla="*/ 449 h 553"/>
                <a:gd name="T20" fmla="*/ 421 w 447"/>
                <a:gd name="T21" fmla="*/ 485 h 553"/>
                <a:gd name="T22" fmla="*/ 194 w 447"/>
                <a:gd name="T23" fmla="*/ 531 h 553"/>
                <a:gd name="T24" fmla="*/ 0 w 447"/>
                <a:gd name="T25" fmla="*/ 264 h 5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47" h="553">
                  <a:moveTo>
                    <a:pt x="0" y="264"/>
                  </a:moveTo>
                  <a:cubicBezTo>
                    <a:pt x="5" y="176"/>
                    <a:pt x="49" y="96"/>
                    <a:pt x="141" y="48"/>
                  </a:cubicBezTo>
                  <a:cubicBezTo>
                    <a:pt x="235" y="0"/>
                    <a:pt x="327" y="9"/>
                    <a:pt x="414" y="67"/>
                  </a:cubicBezTo>
                  <a:cubicBezTo>
                    <a:pt x="425" y="75"/>
                    <a:pt x="439" y="82"/>
                    <a:pt x="438" y="98"/>
                  </a:cubicBezTo>
                  <a:cubicBezTo>
                    <a:pt x="437" y="120"/>
                    <a:pt x="413" y="127"/>
                    <a:pt x="391" y="111"/>
                  </a:cubicBezTo>
                  <a:cubicBezTo>
                    <a:pt x="294" y="40"/>
                    <a:pt x="166" y="56"/>
                    <a:pt x="94" y="149"/>
                  </a:cubicBezTo>
                  <a:cubicBezTo>
                    <a:pt x="30" y="231"/>
                    <a:pt x="36" y="349"/>
                    <a:pt x="107" y="424"/>
                  </a:cubicBezTo>
                  <a:cubicBezTo>
                    <a:pt x="180" y="502"/>
                    <a:pt x="296" y="514"/>
                    <a:pt x="383" y="453"/>
                  </a:cubicBezTo>
                  <a:cubicBezTo>
                    <a:pt x="386" y="451"/>
                    <a:pt x="390" y="449"/>
                    <a:pt x="393" y="446"/>
                  </a:cubicBezTo>
                  <a:cubicBezTo>
                    <a:pt x="407" y="433"/>
                    <a:pt x="420" y="433"/>
                    <a:pt x="433" y="449"/>
                  </a:cubicBezTo>
                  <a:cubicBezTo>
                    <a:pt x="447" y="467"/>
                    <a:pt x="433" y="477"/>
                    <a:pt x="421" y="485"/>
                  </a:cubicBezTo>
                  <a:cubicBezTo>
                    <a:pt x="353" y="537"/>
                    <a:pt x="277" y="553"/>
                    <a:pt x="194" y="531"/>
                  </a:cubicBezTo>
                  <a:cubicBezTo>
                    <a:pt x="79" y="501"/>
                    <a:pt x="1" y="397"/>
                    <a:pt x="0" y="26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sp>
          <p:nvSpPr>
            <p:cNvPr id="37" name="Freeform 6">
              <a:extLst>
                <a:ext uri="{FF2B5EF4-FFF2-40B4-BE49-F238E27FC236}">
                  <a16:creationId xmlns:a16="http://schemas.microsoft.com/office/drawing/2014/main" id="{138D5FEB-37FF-4F26-B625-CE2BE91FF21B}"/>
                </a:ext>
              </a:extLst>
            </p:cNvPr>
            <p:cNvSpPr>
              <a:spLocks/>
            </p:cNvSpPr>
            <p:nvPr/>
          </p:nvSpPr>
          <p:spPr bwMode="auto">
            <a:xfrm>
              <a:off x="11412538" y="2590800"/>
              <a:ext cx="835025" cy="1673225"/>
            </a:xfrm>
            <a:custGeom>
              <a:avLst/>
              <a:gdLst>
                <a:gd name="T0" fmla="*/ 0 w 196"/>
                <a:gd name="T1" fmla="*/ 198 h 393"/>
                <a:gd name="T2" fmla="*/ 157 w 196"/>
                <a:gd name="T3" fmla="*/ 8 h 393"/>
                <a:gd name="T4" fmla="*/ 192 w 196"/>
                <a:gd name="T5" fmla="*/ 22 h 393"/>
                <a:gd name="T6" fmla="*/ 167 w 196"/>
                <a:gd name="T7" fmla="*/ 56 h 393"/>
                <a:gd name="T8" fmla="*/ 48 w 196"/>
                <a:gd name="T9" fmla="*/ 198 h 393"/>
                <a:gd name="T10" fmla="*/ 170 w 196"/>
                <a:gd name="T11" fmla="*/ 339 h 393"/>
                <a:gd name="T12" fmla="*/ 193 w 196"/>
                <a:gd name="T13" fmla="*/ 372 h 393"/>
                <a:gd name="T14" fmla="*/ 160 w 196"/>
                <a:gd name="T15" fmla="*/ 387 h 393"/>
                <a:gd name="T16" fmla="*/ 0 w 196"/>
                <a:gd name="T17" fmla="*/ 198 h 3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6" h="393">
                  <a:moveTo>
                    <a:pt x="0" y="198"/>
                  </a:moveTo>
                  <a:cubicBezTo>
                    <a:pt x="0" y="103"/>
                    <a:pt x="64" y="26"/>
                    <a:pt x="157" y="8"/>
                  </a:cubicBezTo>
                  <a:cubicBezTo>
                    <a:pt x="171" y="6"/>
                    <a:pt x="188" y="0"/>
                    <a:pt x="192" y="22"/>
                  </a:cubicBezTo>
                  <a:cubicBezTo>
                    <a:pt x="196" y="41"/>
                    <a:pt x="190" y="52"/>
                    <a:pt x="167" y="56"/>
                  </a:cubicBezTo>
                  <a:cubicBezTo>
                    <a:pt x="95" y="70"/>
                    <a:pt x="47" y="129"/>
                    <a:pt x="48" y="198"/>
                  </a:cubicBezTo>
                  <a:cubicBezTo>
                    <a:pt x="48" y="267"/>
                    <a:pt x="97" y="325"/>
                    <a:pt x="170" y="339"/>
                  </a:cubicBezTo>
                  <a:cubicBezTo>
                    <a:pt x="191" y="343"/>
                    <a:pt x="195" y="354"/>
                    <a:pt x="193" y="372"/>
                  </a:cubicBezTo>
                  <a:cubicBezTo>
                    <a:pt x="190" y="393"/>
                    <a:pt x="174" y="389"/>
                    <a:pt x="160" y="387"/>
                  </a:cubicBezTo>
                  <a:cubicBezTo>
                    <a:pt x="70" y="375"/>
                    <a:pt x="0" y="293"/>
                    <a:pt x="0" y="19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sp>
          <p:nvSpPr>
            <p:cNvPr id="38" name="Freeform 7">
              <a:extLst>
                <a:ext uri="{FF2B5EF4-FFF2-40B4-BE49-F238E27FC236}">
                  <a16:creationId xmlns:a16="http://schemas.microsoft.com/office/drawing/2014/main" id="{6C2B67E8-673C-422C-B021-296E2E2B952D}"/>
                </a:ext>
              </a:extLst>
            </p:cNvPr>
            <p:cNvSpPr>
              <a:spLocks/>
            </p:cNvSpPr>
            <p:nvPr/>
          </p:nvSpPr>
          <p:spPr bwMode="auto">
            <a:xfrm>
              <a:off x="11728451" y="3071813"/>
              <a:ext cx="306388" cy="719138"/>
            </a:xfrm>
            <a:custGeom>
              <a:avLst/>
              <a:gdLst>
                <a:gd name="T0" fmla="*/ 0 w 72"/>
                <a:gd name="T1" fmla="*/ 84 h 169"/>
                <a:gd name="T2" fmla="*/ 20 w 72"/>
                <a:gd name="T3" fmla="*/ 20 h 169"/>
                <a:gd name="T4" fmla="*/ 42 w 72"/>
                <a:gd name="T5" fmla="*/ 9 h 169"/>
                <a:gd name="T6" fmla="*/ 62 w 72"/>
                <a:gd name="T7" fmla="*/ 44 h 169"/>
                <a:gd name="T8" fmla="*/ 62 w 72"/>
                <a:gd name="T9" fmla="*/ 125 h 169"/>
                <a:gd name="T10" fmla="*/ 43 w 72"/>
                <a:gd name="T11" fmla="*/ 159 h 169"/>
                <a:gd name="T12" fmla="*/ 20 w 72"/>
                <a:gd name="T13" fmla="*/ 148 h 169"/>
                <a:gd name="T14" fmla="*/ 0 w 72"/>
                <a:gd name="T15" fmla="*/ 84 h 16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2" h="169">
                  <a:moveTo>
                    <a:pt x="0" y="84"/>
                  </a:moveTo>
                  <a:cubicBezTo>
                    <a:pt x="2" y="62"/>
                    <a:pt x="6" y="39"/>
                    <a:pt x="20" y="20"/>
                  </a:cubicBezTo>
                  <a:cubicBezTo>
                    <a:pt x="25" y="13"/>
                    <a:pt x="31" y="0"/>
                    <a:pt x="42" y="9"/>
                  </a:cubicBezTo>
                  <a:cubicBezTo>
                    <a:pt x="53" y="18"/>
                    <a:pt x="72" y="25"/>
                    <a:pt x="62" y="44"/>
                  </a:cubicBezTo>
                  <a:cubicBezTo>
                    <a:pt x="47" y="72"/>
                    <a:pt x="47" y="97"/>
                    <a:pt x="62" y="125"/>
                  </a:cubicBezTo>
                  <a:cubicBezTo>
                    <a:pt x="72" y="143"/>
                    <a:pt x="53" y="151"/>
                    <a:pt x="43" y="159"/>
                  </a:cubicBezTo>
                  <a:cubicBezTo>
                    <a:pt x="31" y="169"/>
                    <a:pt x="25" y="156"/>
                    <a:pt x="20" y="148"/>
                  </a:cubicBezTo>
                  <a:cubicBezTo>
                    <a:pt x="6" y="129"/>
                    <a:pt x="2" y="107"/>
                    <a:pt x="0" y="8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grpSp>
      <p:sp>
        <p:nvSpPr>
          <p:cNvPr id="23" name="Oval 22">
            <a:extLst>
              <a:ext uri="{FF2B5EF4-FFF2-40B4-BE49-F238E27FC236}">
                <a16:creationId xmlns:a16="http://schemas.microsoft.com/office/drawing/2014/main" id="{687010E4-ADF2-486D-8DF7-B0FF38C6DADF}"/>
              </a:ext>
            </a:extLst>
          </p:cNvPr>
          <p:cNvSpPr/>
          <p:nvPr userDrawn="1"/>
        </p:nvSpPr>
        <p:spPr>
          <a:xfrm>
            <a:off x="954140" y="1698469"/>
            <a:ext cx="1729332" cy="1729332"/>
          </a:xfrm>
          <a:prstGeom prst="ellipse">
            <a:avLst/>
          </a:prstGeom>
          <a:solidFill>
            <a:schemeClr val="tx1">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4" name="Oval 23">
            <a:extLst>
              <a:ext uri="{FF2B5EF4-FFF2-40B4-BE49-F238E27FC236}">
                <a16:creationId xmlns:a16="http://schemas.microsoft.com/office/drawing/2014/main" id="{9159AA79-2237-4A27-BBC2-D44032158D19}"/>
              </a:ext>
            </a:extLst>
          </p:cNvPr>
          <p:cNvSpPr/>
          <p:nvPr userDrawn="1"/>
        </p:nvSpPr>
        <p:spPr>
          <a:xfrm>
            <a:off x="3807539" y="1698469"/>
            <a:ext cx="1729332" cy="1729332"/>
          </a:xfrm>
          <a:prstGeom prst="ellipse">
            <a:avLst/>
          </a:prstGeom>
          <a:solidFill>
            <a:schemeClr val="tx1">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5" name="Oval 24">
            <a:extLst>
              <a:ext uri="{FF2B5EF4-FFF2-40B4-BE49-F238E27FC236}">
                <a16:creationId xmlns:a16="http://schemas.microsoft.com/office/drawing/2014/main" id="{0272B962-9566-42D2-B4C3-E7AA81884A83}"/>
              </a:ext>
            </a:extLst>
          </p:cNvPr>
          <p:cNvSpPr/>
          <p:nvPr userDrawn="1"/>
        </p:nvSpPr>
        <p:spPr>
          <a:xfrm>
            <a:off x="6646275" y="1698469"/>
            <a:ext cx="1729332" cy="1729332"/>
          </a:xfrm>
          <a:prstGeom prst="ellipse">
            <a:avLst/>
          </a:prstGeom>
          <a:solidFill>
            <a:schemeClr val="tx1">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6" name="Oval 25">
            <a:extLst>
              <a:ext uri="{FF2B5EF4-FFF2-40B4-BE49-F238E27FC236}">
                <a16:creationId xmlns:a16="http://schemas.microsoft.com/office/drawing/2014/main" id="{19733285-016C-4C38-816C-83D30C075C70}"/>
              </a:ext>
            </a:extLst>
          </p:cNvPr>
          <p:cNvSpPr/>
          <p:nvPr userDrawn="1"/>
        </p:nvSpPr>
        <p:spPr>
          <a:xfrm>
            <a:off x="9498658" y="1698469"/>
            <a:ext cx="1729332" cy="1729332"/>
          </a:xfrm>
          <a:prstGeom prst="ellipse">
            <a:avLst/>
          </a:prstGeom>
          <a:solidFill>
            <a:schemeClr val="tx1">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0" name="Freeform: Shape 19">
            <a:extLst>
              <a:ext uri="{FF2B5EF4-FFF2-40B4-BE49-F238E27FC236}">
                <a16:creationId xmlns:a16="http://schemas.microsoft.com/office/drawing/2014/main" id="{EF40DBA4-AB63-4B47-B37F-BCC3D59B5392}"/>
              </a:ext>
            </a:extLst>
          </p:cNvPr>
          <p:cNvSpPr/>
          <p:nvPr userDrawn="1"/>
        </p:nvSpPr>
        <p:spPr>
          <a:xfrm>
            <a:off x="4011967" y="1778212"/>
            <a:ext cx="1320476" cy="362088"/>
          </a:xfrm>
          <a:custGeom>
            <a:avLst/>
            <a:gdLst>
              <a:gd name="connsiteX0" fmla="*/ 660238 w 1320476"/>
              <a:gd name="connsiteY0" fmla="*/ 0 h 362088"/>
              <a:gd name="connsiteX1" fmla="*/ 1312051 w 1320476"/>
              <a:gd name="connsiteY1" fmla="*/ 346566 h 362088"/>
              <a:gd name="connsiteX2" fmla="*/ 1320476 w 1320476"/>
              <a:gd name="connsiteY2" fmla="*/ 362088 h 362088"/>
              <a:gd name="connsiteX3" fmla="*/ 0 w 1320476"/>
              <a:gd name="connsiteY3" fmla="*/ 362088 h 362088"/>
              <a:gd name="connsiteX4" fmla="*/ 8425 w 1320476"/>
              <a:gd name="connsiteY4" fmla="*/ 346566 h 362088"/>
              <a:gd name="connsiteX5" fmla="*/ 660238 w 1320476"/>
              <a:gd name="connsiteY5" fmla="*/ 0 h 362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20476" h="362088">
                <a:moveTo>
                  <a:pt x="660238" y="0"/>
                </a:moveTo>
                <a:cubicBezTo>
                  <a:pt x="931569" y="0"/>
                  <a:pt x="1170791" y="137473"/>
                  <a:pt x="1312051" y="346566"/>
                </a:cubicBezTo>
                <a:lnTo>
                  <a:pt x="1320476" y="362088"/>
                </a:lnTo>
                <a:lnTo>
                  <a:pt x="0" y="362088"/>
                </a:lnTo>
                <a:lnTo>
                  <a:pt x="8425" y="346566"/>
                </a:lnTo>
                <a:cubicBezTo>
                  <a:pt x="149685" y="137473"/>
                  <a:pt x="388907" y="0"/>
                  <a:pt x="660238" y="0"/>
                </a:cubicBez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1" name="Freeform: Shape 20">
            <a:extLst>
              <a:ext uri="{FF2B5EF4-FFF2-40B4-BE49-F238E27FC236}">
                <a16:creationId xmlns:a16="http://schemas.microsoft.com/office/drawing/2014/main" id="{33EF0AFB-D099-4FF1-8963-7DA87268867F}"/>
              </a:ext>
            </a:extLst>
          </p:cNvPr>
          <p:cNvSpPr/>
          <p:nvPr userDrawn="1"/>
        </p:nvSpPr>
        <p:spPr>
          <a:xfrm>
            <a:off x="6850703" y="1778212"/>
            <a:ext cx="1320476" cy="362088"/>
          </a:xfrm>
          <a:custGeom>
            <a:avLst/>
            <a:gdLst>
              <a:gd name="connsiteX0" fmla="*/ 660238 w 1320476"/>
              <a:gd name="connsiteY0" fmla="*/ 0 h 362088"/>
              <a:gd name="connsiteX1" fmla="*/ 1312051 w 1320476"/>
              <a:gd name="connsiteY1" fmla="*/ 346566 h 362088"/>
              <a:gd name="connsiteX2" fmla="*/ 1320476 w 1320476"/>
              <a:gd name="connsiteY2" fmla="*/ 362088 h 362088"/>
              <a:gd name="connsiteX3" fmla="*/ 0 w 1320476"/>
              <a:gd name="connsiteY3" fmla="*/ 362088 h 362088"/>
              <a:gd name="connsiteX4" fmla="*/ 8425 w 1320476"/>
              <a:gd name="connsiteY4" fmla="*/ 346566 h 362088"/>
              <a:gd name="connsiteX5" fmla="*/ 660238 w 1320476"/>
              <a:gd name="connsiteY5" fmla="*/ 0 h 362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20476" h="362088">
                <a:moveTo>
                  <a:pt x="660238" y="0"/>
                </a:moveTo>
                <a:cubicBezTo>
                  <a:pt x="931569" y="0"/>
                  <a:pt x="1170791" y="137473"/>
                  <a:pt x="1312051" y="346566"/>
                </a:cubicBezTo>
                <a:lnTo>
                  <a:pt x="1320476" y="362088"/>
                </a:lnTo>
                <a:lnTo>
                  <a:pt x="0" y="362088"/>
                </a:lnTo>
                <a:lnTo>
                  <a:pt x="8425" y="346566"/>
                </a:lnTo>
                <a:cubicBezTo>
                  <a:pt x="149685" y="137473"/>
                  <a:pt x="388907" y="0"/>
                  <a:pt x="660238" y="0"/>
                </a:cubicBez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2" name="Freeform: Shape 21">
            <a:extLst>
              <a:ext uri="{FF2B5EF4-FFF2-40B4-BE49-F238E27FC236}">
                <a16:creationId xmlns:a16="http://schemas.microsoft.com/office/drawing/2014/main" id="{6872C96E-9AF3-4FA0-8180-C213C7F2209E}"/>
              </a:ext>
            </a:extLst>
          </p:cNvPr>
          <p:cNvSpPr/>
          <p:nvPr userDrawn="1"/>
        </p:nvSpPr>
        <p:spPr>
          <a:xfrm>
            <a:off x="9703086" y="1778212"/>
            <a:ext cx="1320476" cy="362088"/>
          </a:xfrm>
          <a:custGeom>
            <a:avLst/>
            <a:gdLst>
              <a:gd name="connsiteX0" fmla="*/ 660238 w 1320476"/>
              <a:gd name="connsiteY0" fmla="*/ 0 h 362088"/>
              <a:gd name="connsiteX1" fmla="*/ 1312051 w 1320476"/>
              <a:gd name="connsiteY1" fmla="*/ 346566 h 362088"/>
              <a:gd name="connsiteX2" fmla="*/ 1320476 w 1320476"/>
              <a:gd name="connsiteY2" fmla="*/ 362088 h 362088"/>
              <a:gd name="connsiteX3" fmla="*/ 0 w 1320476"/>
              <a:gd name="connsiteY3" fmla="*/ 362088 h 362088"/>
              <a:gd name="connsiteX4" fmla="*/ 8425 w 1320476"/>
              <a:gd name="connsiteY4" fmla="*/ 346566 h 362088"/>
              <a:gd name="connsiteX5" fmla="*/ 660238 w 1320476"/>
              <a:gd name="connsiteY5" fmla="*/ 0 h 362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20476" h="362088">
                <a:moveTo>
                  <a:pt x="660238" y="0"/>
                </a:moveTo>
                <a:cubicBezTo>
                  <a:pt x="931569" y="0"/>
                  <a:pt x="1170791" y="137473"/>
                  <a:pt x="1312051" y="346566"/>
                </a:cubicBezTo>
                <a:lnTo>
                  <a:pt x="1320476" y="362088"/>
                </a:lnTo>
                <a:lnTo>
                  <a:pt x="0" y="362088"/>
                </a:lnTo>
                <a:lnTo>
                  <a:pt x="8425" y="346566"/>
                </a:lnTo>
                <a:cubicBezTo>
                  <a:pt x="149685" y="137473"/>
                  <a:pt x="388907" y="0"/>
                  <a:pt x="660238" y="0"/>
                </a:cubicBez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3A08BE29-CFA5-4E0D-9DBE-A430AE1B8072}"/>
              </a:ext>
            </a:extLst>
          </p:cNvPr>
          <p:cNvSpPr/>
          <p:nvPr userDrawn="1"/>
        </p:nvSpPr>
        <p:spPr>
          <a:xfrm>
            <a:off x="1158568" y="1778212"/>
            <a:ext cx="1320476" cy="362088"/>
          </a:xfrm>
          <a:custGeom>
            <a:avLst/>
            <a:gdLst>
              <a:gd name="connsiteX0" fmla="*/ 660238 w 1320476"/>
              <a:gd name="connsiteY0" fmla="*/ 0 h 362088"/>
              <a:gd name="connsiteX1" fmla="*/ 1312051 w 1320476"/>
              <a:gd name="connsiteY1" fmla="*/ 346566 h 362088"/>
              <a:gd name="connsiteX2" fmla="*/ 1320476 w 1320476"/>
              <a:gd name="connsiteY2" fmla="*/ 362088 h 362088"/>
              <a:gd name="connsiteX3" fmla="*/ 0 w 1320476"/>
              <a:gd name="connsiteY3" fmla="*/ 362088 h 362088"/>
              <a:gd name="connsiteX4" fmla="*/ 8425 w 1320476"/>
              <a:gd name="connsiteY4" fmla="*/ 346566 h 362088"/>
              <a:gd name="connsiteX5" fmla="*/ 660238 w 1320476"/>
              <a:gd name="connsiteY5" fmla="*/ 0 h 362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20476" h="362088">
                <a:moveTo>
                  <a:pt x="660238" y="0"/>
                </a:moveTo>
                <a:cubicBezTo>
                  <a:pt x="931569" y="0"/>
                  <a:pt x="1170791" y="137473"/>
                  <a:pt x="1312051" y="346566"/>
                </a:cubicBezTo>
                <a:lnTo>
                  <a:pt x="1320476" y="362088"/>
                </a:lnTo>
                <a:lnTo>
                  <a:pt x="0" y="362088"/>
                </a:lnTo>
                <a:lnTo>
                  <a:pt x="8425" y="346566"/>
                </a:lnTo>
                <a:cubicBezTo>
                  <a:pt x="149685" y="137473"/>
                  <a:pt x="388907" y="0"/>
                  <a:pt x="660238" y="0"/>
                </a:cubicBez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 name="Title 1">
            <a:extLst>
              <a:ext uri="{FF2B5EF4-FFF2-40B4-BE49-F238E27FC236}">
                <a16:creationId xmlns:a16="http://schemas.microsoft.com/office/drawing/2014/main" id="{B70E2287-0F7B-4DD3-A805-DB19BBF3C716}"/>
              </a:ext>
            </a:extLst>
          </p:cNvPr>
          <p:cNvSpPr>
            <a:spLocks noGrp="1"/>
          </p:cNvSpPr>
          <p:nvPr>
            <p:ph type="title"/>
          </p:nvPr>
        </p:nvSpPr>
        <p:spPr>
          <a:xfrm>
            <a:off x="515938" y="246621"/>
            <a:ext cx="11150600" cy="920336"/>
          </a:xfrm>
        </p:spPr>
        <p:txBody>
          <a:bodyPr lIns="0" tIns="0" rIns="0" bIns="0" anchor="b">
            <a:noAutofit/>
          </a:bodyPr>
          <a:lstStyle>
            <a:lvl1pPr>
              <a:defRPr sz="3200" b="1" cap="all" baseline="0"/>
            </a:lvl1pPr>
          </a:lstStyle>
          <a:p>
            <a:r>
              <a:rPr lang="en-US" noProof="0"/>
              <a:t>Click to edit Master title style</a:t>
            </a:r>
            <a:endParaRPr lang="en-US" noProof="0" dirty="0"/>
          </a:p>
        </p:txBody>
      </p:sp>
      <p:sp>
        <p:nvSpPr>
          <p:cNvPr id="7" name="Rectangle 6">
            <a:extLst>
              <a:ext uri="{FF2B5EF4-FFF2-40B4-BE49-F238E27FC236}">
                <a16:creationId xmlns:a16="http://schemas.microsoft.com/office/drawing/2014/main" id="{8DCE74CE-BEFF-42B3-BF3E-C41B1B1F1EE4}"/>
              </a:ext>
            </a:extLst>
          </p:cNvPr>
          <p:cNvSpPr/>
          <p:nvPr userDrawn="1"/>
        </p:nvSpPr>
        <p:spPr>
          <a:xfrm rot="10800000">
            <a:off x="515938" y="-16721"/>
            <a:ext cx="1258618" cy="11050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bg1"/>
              </a:solidFill>
            </a:endParaRPr>
          </a:p>
        </p:txBody>
      </p:sp>
      <p:sp>
        <p:nvSpPr>
          <p:cNvPr id="9" name="Oval 8">
            <a:extLst>
              <a:ext uri="{FF2B5EF4-FFF2-40B4-BE49-F238E27FC236}">
                <a16:creationId xmlns:a16="http://schemas.microsoft.com/office/drawing/2014/main" id="{1B26B4BC-3D52-4C1C-85FB-226F0B5201F1}"/>
              </a:ext>
            </a:extLst>
          </p:cNvPr>
          <p:cNvSpPr/>
          <p:nvPr userDrawn="1"/>
        </p:nvSpPr>
        <p:spPr>
          <a:xfrm>
            <a:off x="11371669" y="6409397"/>
            <a:ext cx="280051" cy="280051"/>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Slide Number Placeholder 5">
            <a:extLst>
              <a:ext uri="{FF2B5EF4-FFF2-40B4-BE49-F238E27FC236}">
                <a16:creationId xmlns:a16="http://schemas.microsoft.com/office/drawing/2014/main" id="{CEC6B25A-6AA2-46A7-84BE-5C907CA51B02}"/>
              </a:ext>
            </a:extLst>
          </p:cNvPr>
          <p:cNvSpPr>
            <a:spLocks noGrp="1"/>
          </p:cNvSpPr>
          <p:nvPr>
            <p:ph type="sldNum" sz="quarter" idx="12"/>
          </p:nvPr>
        </p:nvSpPr>
        <p:spPr>
          <a:xfrm>
            <a:off x="11363696" y="6455739"/>
            <a:ext cx="294460" cy="187367"/>
          </a:xfrm>
        </p:spPr>
        <p:txBody>
          <a:bodyPr lIns="0" tIns="0" rIns="0" bIns="0"/>
          <a:lstStyle>
            <a:lvl1pPr algn="ctr">
              <a:defRPr sz="900">
                <a:solidFill>
                  <a:schemeClr val="bg1"/>
                </a:solidFill>
                <a:latin typeface="+mn-lt"/>
              </a:defRPr>
            </a:lvl1pPr>
          </a:lstStyle>
          <a:p>
            <a:fld id="{9EC71654-96A5-4280-94F3-931C61A9F92C}" type="slidenum">
              <a:rPr lang="en-US" noProof="0" smtClean="0"/>
              <a:pPr/>
              <a:t>‹#›</a:t>
            </a:fld>
            <a:endParaRPr lang="en-US" noProof="0" dirty="0"/>
          </a:p>
        </p:txBody>
      </p:sp>
      <p:sp>
        <p:nvSpPr>
          <p:cNvPr id="3" name="Picture Placeholder 2">
            <a:extLst>
              <a:ext uri="{FF2B5EF4-FFF2-40B4-BE49-F238E27FC236}">
                <a16:creationId xmlns:a16="http://schemas.microsoft.com/office/drawing/2014/main" id="{B1B995BE-66C2-4379-885F-4BE069DA39E4}"/>
              </a:ext>
            </a:extLst>
          </p:cNvPr>
          <p:cNvSpPr>
            <a:spLocks noGrp="1"/>
          </p:cNvSpPr>
          <p:nvPr>
            <p:ph type="pic" sz="quarter" idx="13"/>
          </p:nvPr>
        </p:nvSpPr>
        <p:spPr>
          <a:xfrm>
            <a:off x="1103638" y="1848535"/>
            <a:ext cx="1430337" cy="1430337"/>
          </a:xfrm>
          <a:prstGeom prst="ellipse">
            <a:avLst/>
          </a:prstGeom>
          <a:solidFill>
            <a:schemeClr val="bg2"/>
          </a:solidFill>
        </p:spPr>
        <p:txBody>
          <a:bodyPr anchor="ctr">
            <a:normAutofit/>
          </a:bodyPr>
          <a:lstStyle>
            <a:lvl1pPr marL="0" indent="0" algn="ctr">
              <a:buNone/>
              <a:defRPr sz="2000"/>
            </a:lvl1pPr>
          </a:lstStyle>
          <a:p>
            <a:r>
              <a:rPr lang="en-US" noProof="0"/>
              <a:t>Click icon to add picture</a:t>
            </a:r>
            <a:endParaRPr lang="en-US" noProof="0" dirty="0"/>
          </a:p>
        </p:txBody>
      </p:sp>
      <p:sp>
        <p:nvSpPr>
          <p:cNvPr id="11" name="Picture Placeholder 2">
            <a:extLst>
              <a:ext uri="{FF2B5EF4-FFF2-40B4-BE49-F238E27FC236}">
                <a16:creationId xmlns:a16="http://schemas.microsoft.com/office/drawing/2014/main" id="{9B56B6C6-9F3C-4E80-BBAD-280E697B895C}"/>
              </a:ext>
            </a:extLst>
          </p:cNvPr>
          <p:cNvSpPr>
            <a:spLocks noGrp="1"/>
          </p:cNvSpPr>
          <p:nvPr>
            <p:ph type="pic" sz="quarter" idx="14"/>
          </p:nvPr>
        </p:nvSpPr>
        <p:spPr>
          <a:xfrm>
            <a:off x="3957037" y="1848535"/>
            <a:ext cx="1430337" cy="1430337"/>
          </a:xfrm>
          <a:prstGeom prst="ellipse">
            <a:avLst/>
          </a:prstGeom>
          <a:solidFill>
            <a:schemeClr val="bg2"/>
          </a:solidFill>
        </p:spPr>
        <p:txBody>
          <a:bodyPr anchor="ctr">
            <a:normAutofit/>
          </a:bodyPr>
          <a:lstStyle>
            <a:lvl1pPr marL="0" indent="0" algn="ctr">
              <a:buNone/>
              <a:defRPr sz="2000"/>
            </a:lvl1pPr>
          </a:lstStyle>
          <a:p>
            <a:r>
              <a:rPr lang="en-US" noProof="0"/>
              <a:t>Click icon to add picture</a:t>
            </a:r>
            <a:endParaRPr lang="en-US" noProof="0" dirty="0"/>
          </a:p>
        </p:txBody>
      </p:sp>
      <p:sp>
        <p:nvSpPr>
          <p:cNvPr id="12" name="Picture Placeholder 2">
            <a:extLst>
              <a:ext uri="{FF2B5EF4-FFF2-40B4-BE49-F238E27FC236}">
                <a16:creationId xmlns:a16="http://schemas.microsoft.com/office/drawing/2014/main" id="{54704160-1ED7-4B90-8963-0F887C73E94D}"/>
              </a:ext>
            </a:extLst>
          </p:cNvPr>
          <p:cNvSpPr>
            <a:spLocks noGrp="1"/>
          </p:cNvSpPr>
          <p:nvPr>
            <p:ph type="pic" sz="quarter" idx="15"/>
          </p:nvPr>
        </p:nvSpPr>
        <p:spPr>
          <a:xfrm>
            <a:off x="6795773" y="1848535"/>
            <a:ext cx="1430337" cy="1430337"/>
          </a:xfrm>
          <a:prstGeom prst="ellipse">
            <a:avLst/>
          </a:prstGeom>
          <a:solidFill>
            <a:schemeClr val="bg2"/>
          </a:solidFill>
        </p:spPr>
        <p:txBody>
          <a:bodyPr anchor="ctr">
            <a:normAutofit/>
          </a:bodyPr>
          <a:lstStyle>
            <a:lvl1pPr marL="0" indent="0" algn="ctr">
              <a:buNone/>
              <a:defRPr sz="2000"/>
            </a:lvl1pPr>
          </a:lstStyle>
          <a:p>
            <a:r>
              <a:rPr lang="en-US" noProof="0"/>
              <a:t>Click icon to add picture</a:t>
            </a:r>
            <a:endParaRPr lang="en-US" noProof="0" dirty="0"/>
          </a:p>
        </p:txBody>
      </p:sp>
      <p:sp>
        <p:nvSpPr>
          <p:cNvPr id="13" name="Picture Placeholder 2">
            <a:extLst>
              <a:ext uri="{FF2B5EF4-FFF2-40B4-BE49-F238E27FC236}">
                <a16:creationId xmlns:a16="http://schemas.microsoft.com/office/drawing/2014/main" id="{36610597-6A76-4A06-82A5-A8FFC5BAEA0F}"/>
              </a:ext>
            </a:extLst>
          </p:cNvPr>
          <p:cNvSpPr>
            <a:spLocks noGrp="1"/>
          </p:cNvSpPr>
          <p:nvPr>
            <p:ph type="pic" sz="quarter" idx="16"/>
          </p:nvPr>
        </p:nvSpPr>
        <p:spPr>
          <a:xfrm>
            <a:off x="9648156" y="1848535"/>
            <a:ext cx="1430337" cy="1430337"/>
          </a:xfrm>
          <a:prstGeom prst="ellipse">
            <a:avLst/>
          </a:prstGeom>
          <a:solidFill>
            <a:schemeClr val="bg2"/>
          </a:solidFill>
        </p:spPr>
        <p:txBody>
          <a:bodyPr anchor="ctr">
            <a:normAutofit/>
          </a:bodyPr>
          <a:lstStyle>
            <a:lvl1pPr marL="0" indent="0" algn="ctr">
              <a:buNone/>
              <a:defRPr sz="2000"/>
            </a:lvl1pPr>
          </a:lstStyle>
          <a:p>
            <a:r>
              <a:rPr lang="en-US" noProof="0"/>
              <a:t>Click icon to add picture</a:t>
            </a:r>
            <a:endParaRPr lang="en-US" noProof="0" dirty="0"/>
          </a:p>
        </p:txBody>
      </p:sp>
      <p:sp>
        <p:nvSpPr>
          <p:cNvPr id="27" name="Content Placeholder 2">
            <a:extLst>
              <a:ext uri="{FF2B5EF4-FFF2-40B4-BE49-F238E27FC236}">
                <a16:creationId xmlns:a16="http://schemas.microsoft.com/office/drawing/2014/main" id="{FF56D2E5-86E4-473A-A62F-B7029E5B2558}"/>
              </a:ext>
            </a:extLst>
          </p:cNvPr>
          <p:cNvSpPr>
            <a:spLocks noGrp="1"/>
          </p:cNvSpPr>
          <p:nvPr>
            <p:ph idx="1"/>
          </p:nvPr>
        </p:nvSpPr>
        <p:spPr>
          <a:xfrm>
            <a:off x="524454" y="4052306"/>
            <a:ext cx="2588705" cy="1749005"/>
          </a:xfrm>
        </p:spPr>
        <p:txBody>
          <a:bodyPr lIns="0" tIns="0" rIns="0" bIns="0">
            <a:noAutofit/>
          </a:bodyPr>
          <a:lstStyle>
            <a:lvl1pPr marL="0" indent="0" algn="ctr">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stStyle>
          <a:p>
            <a:pPr lvl="0"/>
            <a:r>
              <a:rPr lang="en-US" noProof="0"/>
              <a:t>Click to edit Master text styles</a:t>
            </a:r>
          </a:p>
        </p:txBody>
      </p:sp>
      <p:sp>
        <p:nvSpPr>
          <p:cNvPr id="28" name="Content Placeholder 2">
            <a:extLst>
              <a:ext uri="{FF2B5EF4-FFF2-40B4-BE49-F238E27FC236}">
                <a16:creationId xmlns:a16="http://schemas.microsoft.com/office/drawing/2014/main" id="{93934E34-6CC7-492D-9515-EBEC72EFF4CB}"/>
              </a:ext>
            </a:extLst>
          </p:cNvPr>
          <p:cNvSpPr>
            <a:spLocks noGrp="1"/>
          </p:cNvSpPr>
          <p:nvPr>
            <p:ph idx="17" hasCustomPrompt="1"/>
          </p:nvPr>
        </p:nvSpPr>
        <p:spPr>
          <a:xfrm>
            <a:off x="524454" y="3539268"/>
            <a:ext cx="2588705" cy="495389"/>
          </a:xfrm>
        </p:spPr>
        <p:txBody>
          <a:bodyPr lIns="0" tIns="0" rIns="0" bIns="0" anchor="ctr">
            <a:noAutofit/>
          </a:bodyPr>
          <a:lstStyle>
            <a:lvl1pPr marL="0" indent="0" algn="ctr">
              <a:buNone/>
              <a:defRPr sz="1600" b="1" cap="all" baseline="0">
                <a:solidFill>
                  <a:srgbClr val="0D1D51"/>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stStyle>
          <a:p>
            <a:pPr lvl="0"/>
            <a:r>
              <a:rPr lang="en-US" noProof="0" dirty="0"/>
              <a:t>Executive 01</a:t>
            </a:r>
          </a:p>
        </p:txBody>
      </p:sp>
      <p:sp>
        <p:nvSpPr>
          <p:cNvPr id="29" name="Content Placeholder 2">
            <a:extLst>
              <a:ext uri="{FF2B5EF4-FFF2-40B4-BE49-F238E27FC236}">
                <a16:creationId xmlns:a16="http://schemas.microsoft.com/office/drawing/2014/main" id="{E4E27467-A1AA-4773-AAB5-A96267FBD712}"/>
              </a:ext>
            </a:extLst>
          </p:cNvPr>
          <p:cNvSpPr>
            <a:spLocks noGrp="1"/>
          </p:cNvSpPr>
          <p:nvPr>
            <p:ph idx="18"/>
          </p:nvPr>
        </p:nvSpPr>
        <p:spPr>
          <a:xfrm>
            <a:off x="3377853" y="4052306"/>
            <a:ext cx="2588705" cy="1749005"/>
          </a:xfrm>
        </p:spPr>
        <p:txBody>
          <a:bodyPr lIns="0" tIns="0" rIns="0" bIns="0">
            <a:noAutofit/>
          </a:bodyPr>
          <a:lstStyle>
            <a:lvl1pPr marL="0" indent="0" algn="ctr">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stStyle>
          <a:p>
            <a:pPr lvl="0"/>
            <a:r>
              <a:rPr lang="en-US" noProof="0"/>
              <a:t>Click to edit Master text styles</a:t>
            </a:r>
          </a:p>
        </p:txBody>
      </p:sp>
      <p:sp>
        <p:nvSpPr>
          <p:cNvPr id="30" name="Content Placeholder 2">
            <a:extLst>
              <a:ext uri="{FF2B5EF4-FFF2-40B4-BE49-F238E27FC236}">
                <a16:creationId xmlns:a16="http://schemas.microsoft.com/office/drawing/2014/main" id="{6CABD5EB-4A8B-448B-8ED1-B8B420815B2D}"/>
              </a:ext>
            </a:extLst>
          </p:cNvPr>
          <p:cNvSpPr>
            <a:spLocks noGrp="1"/>
          </p:cNvSpPr>
          <p:nvPr>
            <p:ph idx="19" hasCustomPrompt="1"/>
          </p:nvPr>
        </p:nvSpPr>
        <p:spPr>
          <a:xfrm>
            <a:off x="3377853" y="3539268"/>
            <a:ext cx="2588705" cy="495389"/>
          </a:xfrm>
        </p:spPr>
        <p:txBody>
          <a:bodyPr lIns="0" tIns="0" rIns="0" bIns="0" anchor="ctr">
            <a:noAutofit/>
          </a:bodyPr>
          <a:lstStyle>
            <a:lvl1pPr marL="0" indent="0" algn="ctr">
              <a:buNone/>
              <a:defRPr sz="1600" b="1" cap="all" baseline="0">
                <a:solidFill>
                  <a:srgbClr val="0D1D51"/>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stStyle>
          <a:p>
            <a:pPr lvl="0"/>
            <a:r>
              <a:rPr lang="en-US" noProof="0" dirty="0"/>
              <a:t>Executive 01</a:t>
            </a:r>
          </a:p>
        </p:txBody>
      </p:sp>
      <p:sp>
        <p:nvSpPr>
          <p:cNvPr id="31" name="Content Placeholder 2">
            <a:extLst>
              <a:ext uri="{FF2B5EF4-FFF2-40B4-BE49-F238E27FC236}">
                <a16:creationId xmlns:a16="http://schemas.microsoft.com/office/drawing/2014/main" id="{0D86883C-E501-47FF-AE1A-E9CE8B71B421}"/>
              </a:ext>
            </a:extLst>
          </p:cNvPr>
          <p:cNvSpPr>
            <a:spLocks noGrp="1"/>
          </p:cNvSpPr>
          <p:nvPr>
            <p:ph idx="20"/>
          </p:nvPr>
        </p:nvSpPr>
        <p:spPr>
          <a:xfrm>
            <a:off x="6216589" y="4052306"/>
            <a:ext cx="2588705" cy="1749005"/>
          </a:xfrm>
        </p:spPr>
        <p:txBody>
          <a:bodyPr lIns="0" tIns="0" rIns="0" bIns="0">
            <a:noAutofit/>
          </a:bodyPr>
          <a:lstStyle>
            <a:lvl1pPr marL="0" indent="0" algn="ctr">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stStyle>
          <a:p>
            <a:pPr lvl="0"/>
            <a:r>
              <a:rPr lang="en-US" noProof="0"/>
              <a:t>Click to edit Master text styles</a:t>
            </a:r>
          </a:p>
        </p:txBody>
      </p:sp>
      <p:sp>
        <p:nvSpPr>
          <p:cNvPr id="32" name="Content Placeholder 2">
            <a:extLst>
              <a:ext uri="{FF2B5EF4-FFF2-40B4-BE49-F238E27FC236}">
                <a16:creationId xmlns:a16="http://schemas.microsoft.com/office/drawing/2014/main" id="{3683A037-F698-4CC9-904D-F377D71F690F}"/>
              </a:ext>
            </a:extLst>
          </p:cNvPr>
          <p:cNvSpPr>
            <a:spLocks noGrp="1"/>
          </p:cNvSpPr>
          <p:nvPr>
            <p:ph idx="21" hasCustomPrompt="1"/>
          </p:nvPr>
        </p:nvSpPr>
        <p:spPr>
          <a:xfrm>
            <a:off x="6216589" y="3539268"/>
            <a:ext cx="2588705" cy="495389"/>
          </a:xfrm>
        </p:spPr>
        <p:txBody>
          <a:bodyPr lIns="0" tIns="0" rIns="0" bIns="0" anchor="ctr">
            <a:noAutofit/>
          </a:bodyPr>
          <a:lstStyle>
            <a:lvl1pPr marL="0" indent="0" algn="ctr">
              <a:buNone/>
              <a:defRPr sz="1600" b="1" cap="all" baseline="0">
                <a:solidFill>
                  <a:srgbClr val="0D1D51"/>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stStyle>
          <a:p>
            <a:pPr lvl="0"/>
            <a:r>
              <a:rPr lang="en-US" noProof="0" dirty="0"/>
              <a:t>Executive 01</a:t>
            </a:r>
          </a:p>
        </p:txBody>
      </p:sp>
      <p:sp>
        <p:nvSpPr>
          <p:cNvPr id="33" name="Content Placeholder 2">
            <a:extLst>
              <a:ext uri="{FF2B5EF4-FFF2-40B4-BE49-F238E27FC236}">
                <a16:creationId xmlns:a16="http://schemas.microsoft.com/office/drawing/2014/main" id="{0A095594-2B82-44ED-8C9B-DA7C4D3D2872}"/>
              </a:ext>
            </a:extLst>
          </p:cNvPr>
          <p:cNvSpPr>
            <a:spLocks noGrp="1"/>
          </p:cNvSpPr>
          <p:nvPr>
            <p:ph idx="22"/>
          </p:nvPr>
        </p:nvSpPr>
        <p:spPr>
          <a:xfrm>
            <a:off x="9068972" y="4052306"/>
            <a:ext cx="2588705" cy="1749005"/>
          </a:xfrm>
        </p:spPr>
        <p:txBody>
          <a:bodyPr lIns="0" tIns="0" rIns="0" bIns="0">
            <a:noAutofit/>
          </a:bodyPr>
          <a:lstStyle>
            <a:lvl1pPr marL="0" indent="0" algn="ctr">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stStyle>
          <a:p>
            <a:pPr lvl="0"/>
            <a:r>
              <a:rPr lang="en-US" noProof="0"/>
              <a:t>Click to edit Master text styles</a:t>
            </a:r>
          </a:p>
        </p:txBody>
      </p:sp>
      <p:sp>
        <p:nvSpPr>
          <p:cNvPr id="34" name="Content Placeholder 2">
            <a:extLst>
              <a:ext uri="{FF2B5EF4-FFF2-40B4-BE49-F238E27FC236}">
                <a16:creationId xmlns:a16="http://schemas.microsoft.com/office/drawing/2014/main" id="{54CDD46A-22ED-48F5-9B5F-13B1B5C4B320}"/>
              </a:ext>
            </a:extLst>
          </p:cNvPr>
          <p:cNvSpPr>
            <a:spLocks noGrp="1"/>
          </p:cNvSpPr>
          <p:nvPr>
            <p:ph idx="23" hasCustomPrompt="1"/>
          </p:nvPr>
        </p:nvSpPr>
        <p:spPr>
          <a:xfrm>
            <a:off x="9068972" y="3539268"/>
            <a:ext cx="2588705" cy="495389"/>
          </a:xfrm>
        </p:spPr>
        <p:txBody>
          <a:bodyPr lIns="0" tIns="0" rIns="0" bIns="0" anchor="ctr">
            <a:noAutofit/>
          </a:bodyPr>
          <a:lstStyle>
            <a:lvl1pPr marL="0" indent="0" algn="ctr">
              <a:buNone/>
              <a:defRPr sz="1600" b="1" cap="all" baseline="0">
                <a:solidFill>
                  <a:srgbClr val="0D1D51"/>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stStyle>
          <a:p>
            <a:pPr lvl="0"/>
            <a:r>
              <a:rPr lang="en-US" noProof="0" dirty="0"/>
              <a:t>Executive 01</a:t>
            </a:r>
          </a:p>
        </p:txBody>
      </p:sp>
    </p:spTree>
    <p:extLst>
      <p:ext uri="{BB962C8B-B14F-4D97-AF65-F5344CB8AC3E}">
        <p14:creationId xmlns:p14="http://schemas.microsoft.com/office/powerpoint/2010/main" val="38765038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hank You 01">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59758E15-A93D-4FB9-843D-1490E27A151B}"/>
              </a:ext>
            </a:extLst>
          </p:cNvPr>
          <p:cNvSpPr>
            <a:spLocks noGrp="1"/>
          </p:cNvSpPr>
          <p:nvPr>
            <p:ph type="subTitle" idx="1" hasCustomPrompt="1"/>
          </p:nvPr>
        </p:nvSpPr>
        <p:spPr>
          <a:xfrm>
            <a:off x="7002130" y="4484691"/>
            <a:ext cx="4540440" cy="503167"/>
          </a:xfrm>
        </p:spPr>
        <p:txBody>
          <a:bodyPr>
            <a:noAutofit/>
          </a:bodyPr>
          <a:lstStyle>
            <a:lvl1pPr marL="0" indent="0" algn="l">
              <a:buNone/>
              <a:defRPr sz="1600" b="0" cap="all" baseline="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dirty="0"/>
              <a:t>email</a:t>
            </a:r>
          </a:p>
        </p:txBody>
      </p:sp>
      <p:sp>
        <p:nvSpPr>
          <p:cNvPr id="13" name="Picture Placeholder 12">
            <a:extLst>
              <a:ext uri="{FF2B5EF4-FFF2-40B4-BE49-F238E27FC236}">
                <a16:creationId xmlns:a16="http://schemas.microsoft.com/office/drawing/2014/main" id="{BCCC559D-0EC3-432C-B397-6897B366DF36}"/>
              </a:ext>
            </a:extLst>
          </p:cNvPr>
          <p:cNvSpPr>
            <a:spLocks noGrp="1"/>
          </p:cNvSpPr>
          <p:nvPr>
            <p:ph type="pic" sz="quarter" idx="10"/>
          </p:nvPr>
        </p:nvSpPr>
        <p:spPr>
          <a:xfrm>
            <a:off x="710812" y="728545"/>
            <a:ext cx="5305661" cy="5305661"/>
          </a:xfrm>
          <a:prstGeom prst="ellipse">
            <a:avLst/>
          </a:prstGeom>
          <a:solidFill>
            <a:schemeClr val="bg2"/>
          </a:solidFill>
        </p:spPr>
        <p:txBody>
          <a:bodyPr anchor="ctr"/>
          <a:lstStyle>
            <a:lvl1pPr marL="0" indent="0" algn="ctr">
              <a:buNone/>
              <a:defRPr/>
            </a:lvl1pPr>
          </a:lstStyle>
          <a:p>
            <a:r>
              <a:rPr lang="en-US" noProof="0"/>
              <a:t>Click icon to add picture</a:t>
            </a:r>
            <a:endParaRPr lang="en-US" noProof="0" dirty="0"/>
          </a:p>
        </p:txBody>
      </p:sp>
      <p:grpSp>
        <p:nvGrpSpPr>
          <p:cNvPr id="14" name="Group 13">
            <a:extLst>
              <a:ext uri="{FF2B5EF4-FFF2-40B4-BE49-F238E27FC236}">
                <a16:creationId xmlns:a16="http://schemas.microsoft.com/office/drawing/2014/main" id="{0DC2055F-AE3F-46BE-B57E-A0F1A86D1C36}"/>
              </a:ext>
            </a:extLst>
          </p:cNvPr>
          <p:cNvGrpSpPr/>
          <p:nvPr userDrawn="1"/>
        </p:nvGrpSpPr>
        <p:grpSpPr>
          <a:xfrm>
            <a:off x="-1728305" y="-2049517"/>
            <a:ext cx="8917229" cy="10769768"/>
            <a:chOff x="11114088" y="2241550"/>
            <a:chExt cx="1905000" cy="2354263"/>
          </a:xfrm>
          <a:solidFill>
            <a:schemeClr val="bg2">
              <a:alpha val="91000"/>
            </a:schemeClr>
          </a:solidFill>
        </p:grpSpPr>
        <p:sp>
          <p:nvSpPr>
            <p:cNvPr id="15" name="Freeform 5">
              <a:extLst>
                <a:ext uri="{FF2B5EF4-FFF2-40B4-BE49-F238E27FC236}">
                  <a16:creationId xmlns:a16="http://schemas.microsoft.com/office/drawing/2014/main" id="{C98EF042-A3B8-406D-BC16-153A989F571A}"/>
                </a:ext>
              </a:extLst>
            </p:cNvPr>
            <p:cNvSpPr>
              <a:spLocks/>
            </p:cNvSpPr>
            <p:nvPr/>
          </p:nvSpPr>
          <p:spPr bwMode="auto">
            <a:xfrm>
              <a:off x="11114088" y="2241550"/>
              <a:ext cx="1905000" cy="2354263"/>
            </a:xfrm>
            <a:custGeom>
              <a:avLst/>
              <a:gdLst>
                <a:gd name="T0" fmla="*/ 0 w 447"/>
                <a:gd name="T1" fmla="*/ 264 h 553"/>
                <a:gd name="T2" fmla="*/ 141 w 447"/>
                <a:gd name="T3" fmla="*/ 48 h 553"/>
                <a:gd name="T4" fmla="*/ 414 w 447"/>
                <a:gd name="T5" fmla="*/ 67 h 553"/>
                <a:gd name="T6" fmla="*/ 438 w 447"/>
                <a:gd name="T7" fmla="*/ 98 h 553"/>
                <a:gd name="T8" fmla="*/ 391 w 447"/>
                <a:gd name="T9" fmla="*/ 111 h 553"/>
                <a:gd name="T10" fmla="*/ 94 w 447"/>
                <a:gd name="T11" fmla="*/ 149 h 553"/>
                <a:gd name="T12" fmla="*/ 107 w 447"/>
                <a:gd name="T13" fmla="*/ 424 h 553"/>
                <a:gd name="T14" fmla="*/ 383 w 447"/>
                <a:gd name="T15" fmla="*/ 453 h 553"/>
                <a:gd name="T16" fmla="*/ 393 w 447"/>
                <a:gd name="T17" fmla="*/ 446 h 553"/>
                <a:gd name="T18" fmla="*/ 433 w 447"/>
                <a:gd name="T19" fmla="*/ 449 h 553"/>
                <a:gd name="T20" fmla="*/ 421 w 447"/>
                <a:gd name="T21" fmla="*/ 485 h 553"/>
                <a:gd name="T22" fmla="*/ 194 w 447"/>
                <a:gd name="T23" fmla="*/ 531 h 553"/>
                <a:gd name="T24" fmla="*/ 0 w 447"/>
                <a:gd name="T25" fmla="*/ 264 h 5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47" h="553">
                  <a:moveTo>
                    <a:pt x="0" y="264"/>
                  </a:moveTo>
                  <a:cubicBezTo>
                    <a:pt x="5" y="176"/>
                    <a:pt x="49" y="96"/>
                    <a:pt x="141" y="48"/>
                  </a:cubicBezTo>
                  <a:cubicBezTo>
                    <a:pt x="235" y="0"/>
                    <a:pt x="327" y="9"/>
                    <a:pt x="414" y="67"/>
                  </a:cubicBezTo>
                  <a:cubicBezTo>
                    <a:pt x="425" y="75"/>
                    <a:pt x="439" y="82"/>
                    <a:pt x="438" y="98"/>
                  </a:cubicBezTo>
                  <a:cubicBezTo>
                    <a:pt x="437" y="120"/>
                    <a:pt x="413" y="127"/>
                    <a:pt x="391" y="111"/>
                  </a:cubicBezTo>
                  <a:cubicBezTo>
                    <a:pt x="294" y="40"/>
                    <a:pt x="166" y="56"/>
                    <a:pt x="94" y="149"/>
                  </a:cubicBezTo>
                  <a:cubicBezTo>
                    <a:pt x="30" y="231"/>
                    <a:pt x="36" y="349"/>
                    <a:pt x="107" y="424"/>
                  </a:cubicBezTo>
                  <a:cubicBezTo>
                    <a:pt x="180" y="502"/>
                    <a:pt x="296" y="514"/>
                    <a:pt x="383" y="453"/>
                  </a:cubicBezTo>
                  <a:cubicBezTo>
                    <a:pt x="386" y="451"/>
                    <a:pt x="390" y="449"/>
                    <a:pt x="393" y="446"/>
                  </a:cubicBezTo>
                  <a:cubicBezTo>
                    <a:pt x="407" y="433"/>
                    <a:pt x="420" y="433"/>
                    <a:pt x="433" y="449"/>
                  </a:cubicBezTo>
                  <a:cubicBezTo>
                    <a:pt x="447" y="467"/>
                    <a:pt x="433" y="477"/>
                    <a:pt x="421" y="485"/>
                  </a:cubicBezTo>
                  <a:cubicBezTo>
                    <a:pt x="353" y="537"/>
                    <a:pt x="277" y="553"/>
                    <a:pt x="194" y="531"/>
                  </a:cubicBezTo>
                  <a:cubicBezTo>
                    <a:pt x="79" y="501"/>
                    <a:pt x="1" y="397"/>
                    <a:pt x="0" y="26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sp>
          <p:nvSpPr>
            <p:cNvPr id="16" name="Freeform 6">
              <a:extLst>
                <a:ext uri="{FF2B5EF4-FFF2-40B4-BE49-F238E27FC236}">
                  <a16:creationId xmlns:a16="http://schemas.microsoft.com/office/drawing/2014/main" id="{68E5FAC9-A660-4D7A-AC84-0A7C8CC3BB65}"/>
                </a:ext>
              </a:extLst>
            </p:cNvPr>
            <p:cNvSpPr>
              <a:spLocks/>
            </p:cNvSpPr>
            <p:nvPr/>
          </p:nvSpPr>
          <p:spPr bwMode="auto">
            <a:xfrm>
              <a:off x="11412538" y="2590800"/>
              <a:ext cx="835025" cy="1673225"/>
            </a:xfrm>
            <a:custGeom>
              <a:avLst/>
              <a:gdLst>
                <a:gd name="T0" fmla="*/ 0 w 196"/>
                <a:gd name="T1" fmla="*/ 198 h 393"/>
                <a:gd name="T2" fmla="*/ 157 w 196"/>
                <a:gd name="T3" fmla="*/ 8 h 393"/>
                <a:gd name="T4" fmla="*/ 192 w 196"/>
                <a:gd name="T5" fmla="*/ 22 h 393"/>
                <a:gd name="T6" fmla="*/ 167 w 196"/>
                <a:gd name="T7" fmla="*/ 56 h 393"/>
                <a:gd name="T8" fmla="*/ 48 w 196"/>
                <a:gd name="T9" fmla="*/ 198 h 393"/>
                <a:gd name="T10" fmla="*/ 170 w 196"/>
                <a:gd name="T11" fmla="*/ 339 h 393"/>
                <a:gd name="T12" fmla="*/ 193 w 196"/>
                <a:gd name="T13" fmla="*/ 372 h 393"/>
                <a:gd name="T14" fmla="*/ 160 w 196"/>
                <a:gd name="T15" fmla="*/ 387 h 393"/>
                <a:gd name="T16" fmla="*/ 0 w 196"/>
                <a:gd name="T17" fmla="*/ 198 h 3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6" h="393">
                  <a:moveTo>
                    <a:pt x="0" y="198"/>
                  </a:moveTo>
                  <a:cubicBezTo>
                    <a:pt x="0" y="103"/>
                    <a:pt x="64" y="26"/>
                    <a:pt x="157" y="8"/>
                  </a:cubicBezTo>
                  <a:cubicBezTo>
                    <a:pt x="171" y="6"/>
                    <a:pt x="188" y="0"/>
                    <a:pt x="192" y="22"/>
                  </a:cubicBezTo>
                  <a:cubicBezTo>
                    <a:pt x="196" y="41"/>
                    <a:pt x="190" y="52"/>
                    <a:pt x="167" y="56"/>
                  </a:cubicBezTo>
                  <a:cubicBezTo>
                    <a:pt x="95" y="70"/>
                    <a:pt x="47" y="129"/>
                    <a:pt x="48" y="198"/>
                  </a:cubicBezTo>
                  <a:cubicBezTo>
                    <a:pt x="48" y="267"/>
                    <a:pt x="97" y="325"/>
                    <a:pt x="170" y="339"/>
                  </a:cubicBezTo>
                  <a:cubicBezTo>
                    <a:pt x="191" y="343"/>
                    <a:pt x="195" y="354"/>
                    <a:pt x="193" y="372"/>
                  </a:cubicBezTo>
                  <a:cubicBezTo>
                    <a:pt x="190" y="393"/>
                    <a:pt x="174" y="389"/>
                    <a:pt x="160" y="387"/>
                  </a:cubicBezTo>
                  <a:cubicBezTo>
                    <a:pt x="70" y="375"/>
                    <a:pt x="0" y="293"/>
                    <a:pt x="0" y="19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grpSp>
      <p:cxnSp>
        <p:nvCxnSpPr>
          <p:cNvPr id="5" name="Straight Connector 4">
            <a:extLst>
              <a:ext uri="{FF2B5EF4-FFF2-40B4-BE49-F238E27FC236}">
                <a16:creationId xmlns:a16="http://schemas.microsoft.com/office/drawing/2014/main" id="{819AFA09-F4B1-493D-BCAD-FF30C20CD1AA}"/>
              </a:ext>
            </a:extLst>
          </p:cNvPr>
          <p:cNvCxnSpPr/>
          <p:nvPr userDrawn="1"/>
        </p:nvCxnSpPr>
        <p:spPr>
          <a:xfrm>
            <a:off x="6469778" y="4233582"/>
            <a:ext cx="2532336" cy="0"/>
          </a:xfrm>
          <a:prstGeom prst="line">
            <a:avLst/>
          </a:prstGeom>
        </p:spPr>
        <p:style>
          <a:lnRef idx="1">
            <a:schemeClr val="accent1"/>
          </a:lnRef>
          <a:fillRef idx="0">
            <a:schemeClr val="accent1"/>
          </a:fillRef>
          <a:effectRef idx="0">
            <a:schemeClr val="accent1"/>
          </a:effectRef>
          <a:fontRef idx="minor">
            <a:schemeClr val="tx1"/>
          </a:fontRef>
        </p:style>
      </p:cxnSp>
      <p:sp>
        <p:nvSpPr>
          <p:cNvPr id="7" name="Text Placeholder 6">
            <a:extLst>
              <a:ext uri="{FF2B5EF4-FFF2-40B4-BE49-F238E27FC236}">
                <a16:creationId xmlns:a16="http://schemas.microsoft.com/office/drawing/2014/main" id="{4E0FBE0E-A6B0-483E-93DD-5C20DA069DBC}"/>
              </a:ext>
            </a:extLst>
          </p:cNvPr>
          <p:cNvSpPr>
            <a:spLocks noGrp="1"/>
          </p:cNvSpPr>
          <p:nvPr>
            <p:ph type="body" sz="quarter" idx="11" hasCustomPrompt="1"/>
          </p:nvPr>
        </p:nvSpPr>
        <p:spPr>
          <a:xfrm>
            <a:off x="7002320" y="5012635"/>
            <a:ext cx="4533900" cy="503238"/>
          </a:xfrm>
        </p:spPr>
        <p:txBody>
          <a:bodyPr vert="horz" lIns="91440" tIns="45720" rIns="91440" bIns="45720" rtlCol="0">
            <a:noAutofit/>
          </a:bodyPr>
          <a:lstStyle>
            <a:lvl1pPr marL="0" indent="0">
              <a:buNone/>
              <a:defRPr lang="en-US" sz="1600" b="0" cap="all" baseline="0" dirty="0" smtClean="0"/>
            </a:lvl1pPr>
          </a:lstStyle>
          <a:p>
            <a:pPr marL="228600" lvl="0" indent="-228600"/>
            <a:r>
              <a:rPr lang="en-US" noProof="0" dirty="0"/>
              <a:t>Website </a:t>
            </a:r>
            <a:r>
              <a:rPr lang="en-US" noProof="0" dirty="0" err="1"/>
              <a:t>url</a:t>
            </a:r>
            <a:r>
              <a:rPr lang="en-US" noProof="0" dirty="0"/>
              <a:t> here</a:t>
            </a:r>
          </a:p>
        </p:txBody>
      </p:sp>
      <p:pic>
        <p:nvPicPr>
          <p:cNvPr id="17" name="Graphic 16" descr="Envelope">
            <a:extLst>
              <a:ext uri="{FF2B5EF4-FFF2-40B4-BE49-F238E27FC236}">
                <a16:creationId xmlns:a16="http://schemas.microsoft.com/office/drawing/2014/main" id="{E5B30B87-6C2E-48F1-9026-E4F6BEA1CFE7}"/>
              </a:ext>
            </a:extLst>
          </p:cNvPr>
          <p:cNvPicPr>
            <a:picLocks noChangeAspect="1"/>
          </p:cNvPicPr>
          <p:nvPr userDrawn="1"/>
        </p:nvPicPr>
        <p:blipFill>
          <a:blip r:embed="rId2" cstate="print">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6541475" y="4452337"/>
            <a:ext cx="387795" cy="387795"/>
          </a:xfrm>
          <a:prstGeom prst="rect">
            <a:avLst/>
          </a:prstGeom>
        </p:spPr>
      </p:pic>
      <p:pic>
        <p:nvPicPr>
          <p:cNvPr id="18" name="Graphic 17" descr="Network">
            <a:extLst>
              <a:ext uri="{FF2B5EF4-FFF2-40B4-BE49-F238E27FC236}">
                <a16:creationId xmlns:a16="http://schemas.microsoft.com/office/drawing/2014/main" id="{2DA3CFE0-4ED8-4345-A158-94E70F463E99}"/>
              </a:ext>
            </a:extLst>
          </p:cNvPr>
          <p:cNvPicPr>
            <a:picLocks noChangeAspect="1"/>
          </p:cNvPicPr>
          <p:nvPr userDrawn="1"/>
        </p:nvPicPr>
        <p:blipFill>
          <a:blip r:embed="rId4">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a:off x="6522084" y="4925640"/>
            <a:ext cx="426575" cy="426575"/>
          </a:xfrm>
          <a:prstGeom prst="rect">
            <a:avLst/>
          </a:prstGeom>
        </p:spPr>
      </p:pic>
      <p:sp>
        <p:nvSpPr>
          <p:cNvPr id="2" name="Title 1">
            <a:extLst>
              <a:ext uri="{FF2B5EF4-FFF2-40B4-BE49-F238E27FC236}">
                <a16:creationId xmlns:a16="http://schemas.microsoft.com/office/drawing/2014/main" id="{2CE9908F-CF81-43F9-880A-401D0C0FB2ED}"/>
              </a:ext>
            </a:extLst>
          </p:cNvPr>
          <p:cNvSpPr>
            <a:spLocks noGrp="1"/>
          </p:cNvSpPr>
          <p:nvPr>
            <p:ph type="title"/>
          </p:nvPr>
        </p:nvSpPr>
        <p:spPr>
          <a:xfrm>
            <a:off x="6469778" y="3429000"/>
            <a:ext cx="5011410" cy="651448"/>
          </a:xfrm>
          <a:noFill/>
        </p:spPr>
        <p:txBody>
          <a:bodyPr wrap="square" rtlCol="0">
            <a:noAutofit/>
          </a:bodyPr>
          <a:lstStyle>
            <a:lvl1pPr>
              <a:defRPr lang="en-US" sz="6000" b="1" cap="all" baseline="0">
                <a:solidFill>
                  <a:schemeClr val="accent1"/>
                </a:solidFill>
                <a:ea typeface="+mn-ea"/>
                <a:cs typeface="+mn-cs"/>
              </a:defRPr>
            </a:lvl1pPr>
          </a:lstStyle>
          <a:p>
            <a:pPr marL="0" lvl="0"/>
            <a:r>
              <a:rPr lang="en-US" noProof="0"/>
              <a:t>Click to edit Master title style</a:t>
            </a:r>
            <a:endParaRPr lang="en-US" noProof="0" dirty="0"/>
          </a:p>
        </p:txBody>
      </p:sp>
    </p:spTree>
    <p:extLst>
      <p:ext uri="{BB962C8B-B14F-4D97-AF65-F5344CB8AC3E}">
        <p14:creationId xmlns:p14="http://schemas.microsoft.com/office/powerpoint/2010/main" val="6371368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_Title Slide_02">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6299464-ED20-4919-8B3A-2CFAE8DA2347}"/>
              </a:ext>
            </a:extLst>
          </p:cNvPr>
          <p:cNvSpPr/>
          <p:nvPr userDrawn="1"/>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3" name="Picture Placeholder 12">
            <a:extLst>
              <a:ext uri="{FF2B5EF4-FFF2-40B4-BE49-F238E27FC236}">
                <a16:creationId xmlns:a16="http://schemas.microsoft.com/office/drawing/2014/main" id="{BCCC559D-0EC3-432C-B397-6897B366DF36}"/>
              </a:ext>
            </a:extLst>
          </p:cNvPr>
          <p:cNvSpPr>
            <a:spLocks noGrp="1"/>
          </p:cNvSpPr>
          <p:nvPr>
            <p:ph type="pic" sz="quarter" idx="10"/>
          </p:nvPr>
        </p:nvSpPr>
        <p:spPr>
          <a:xfrm>
            <a:off x="710812" y="728545"/>
            <a:ext cx="5305661" cy="5305661"/>
          </a:xfrm>
          <a:prstGeom prst="ellipse">
            <a:avLst/>
          </a:prstGeom>
          <a:solidFill>
            <a:schemeClr val="bg2"/>
          </a:solidFill>
        </p:spPr>
        <p:txBody>
          <a:bodyPr anchor="ctr"/>
          <a:lstStyle>
            <a:lvl1pPr marL="0" indent="0" algn="ctr">
              <a:buNone/>
              <a:defRPr/>
            </a:lvl1pPr>
          </a:lstStyle>
          <a:p>
            <a:r>
              <a:rPr lang="en-US" noProof="0"/>
              <a:t>Click icon to add picture</a:t>
            </a:r>
            <a:endParaRPr lang="en-US" noProof="0" dirty="0"/>
          </a:p>
        </p:txBody>
      </p:sp>
      <p:grpSp>
        <p:nvGrpSpPr>
          <p:cNvPr id="14" name="Group 13">
            <a:extLst>
              <a:ext uri="{FF2B5EF4-FFF2-40B4-BE49-F238E27FC236}">
                <a16:creationId xmlns:a16="http://schemas.microsoft.com/office/drawing/2014/main" id="{0DC2055F-AE3F-46BE-B57E-A0F1A86D1C36}"/>
              </a:ext>
            </a:extLst>
          </p:cNvPr>
          <p:cNvGrpSpPr/>
          <p:nvPr userDrawn="1"/>
        </p:nvGrpSpPr>
        <p:grpSpPr>
          <a:xfrm>
            <a:off x="-1728305" y="-2049517"/>
            <a:ext cx="8917229" cy="10769768"/>
            <a:chOff x="11114088" y="2241550"/>
            <a:chExt cx="1905000" cy="2354263"/>
          </a:xfrm>
          <a:solidFill>
            <a:schemeClr val="bg1">
              <a:alpha val="16000"/>
            </a:schemeClr>
          </a:solidFill>
        </p:grpSpPr>
        <p:sp>
          <p:nvSpPr>
            <p:cNvPr id="15" name="Freeform 5">
              <a:extLst>
                <a:ext uri="{FF2B5EF4-FFF2-40B4-BE49-F238E27FC236}">
                  <a16:creationId xmlns:a16="http://schemas.microsoft.com/office/drawing/2014/main" id="{C98EF042-A3B8-406D-BC16-153A989F571A}"/>
                </a:ext>
              </a:extLst>
            </p:cNvPr>
            <p:cNvSpPr>
              <a:spLocks/>
            </p:cNvSpPr>
            <p:nvPr/>
          </p:nvSpPr>
          <p:spPr bwMode="auto">
            <a:xfrm>
              <a:off x="11114088" y="2241550"/>
              <a:ext cx="1905000" cy="2354263"/>
            </a:xfrm>
            <a:custGeom>
              <a:avLst/>
              <a:gdLst>
                <a:gd name="T0" fmla="*/ 0 w 447"/>
                <a:gd name="T1" fmla="*/ 264 h 553"/>
                <a:gd name="T2" fmla="*/ 141 w 447"/>
                <a:gd name="T3" fmla="*/ 48 h 553"/>
                <a:gd name="T4" fmla="*/ 414 w 447"/>
                <a:gd name="T5" fmla="*/ 67 h 553"/>
                <a:gd name="T6" fmla="*/ 438 w 447"/>
                <a:gd name="T7" fmla="*/ 98 h 553"/>
                <a:gd name="T8" fmla="*/ 391 w 447"/>
                <a:gd name="T9" fmla="*/ 111 h 553"/>
                <a:gd name="T10" fmla="*/ 94 w 447"/>
                <a:gd name="T11" fmla="*/ 149 h 553"/>
                <a:gd name="T12" fmla="*/ 107 w 447"/>
                <a:gd name="T13" fmla="*/ 424 h 553"/>
                <a:gd name="T14" fmla="*/ 383 w 447"/>
                <a:gd name="T15" fmla="*/ 453 h 553"/>
                <a:gd name="T16" fmla="*/ 393 w 447"/>
                <a:gd name="T17" fmla="*/ 446 h 553"/>
                <a:gd name="T18" fmla="*/ 433 w 447"/>
                <a:gd name="T19" fmla="*/ 449 h 553"/>
                <a:gd name="T20" fmla="*/ 421 w 447"/>
                <a:gd name="T21" fmla="*/ 485 h 553"/>
                <a:gd name="T22" fmla="*/ 194 w 447"/>
                <a:gd name="T23" fmla="*/ 531 h 553"/>
                <a:gd name="T24" fmla="*/ 0 w 447"/>
                <a:gd name="T25" fmla="*/ 264 h 5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47" h="553">
                  <a:moveTo>
                    <a:pt x="0" y="264"/>
                  </a:moveTo>
                  <a:cubicBezTo>
                    <a:pt x="5" y="176"/>
                    <a:pt x="49" y="96"/>
                    <a:pt x="141" y="48"/>
                  </a:cubicBezTo>
                  <a:cubicBezTo>
                    <a:pt x="235" y="0"/>
                    <a:pt x="327" y="9"/>
                    <a:pt x="414" y="67"/>
                  </a:cubicBezTo>
                  <a:cubicBezTo>
                    <a:pt x="425" y="75"/>
                    <a:pt x="439" y="82"/>
                    <a:pt x="438" y="98"/>
                  </a:cubicBezTo>
                  <a:cubicBezTo>
                    <a:pt x="437" y="120"/>
                    <a:pt x="413" y="127"/>
                    <a:pt x="391" y="111"/>
                  </a:cubicBezTo>
                  <a:cubicBezTo>
                    <a:pt x="294" y="40"/>
                    <a:pt x="166" y="56"/>
                    <a:pt x="94" y="149"/>
                  </a:cubicBezTo>
                  <a:cubicBezTo>
                    <a:pt x="30" y="231"/>
                    <a:pt x="36" y="349"/>
                    <a:pt x="107" y="424"/>
                  </a:cubicBezTo>
                  <a:cubicBezTo>
                    <a:pt x="180" y="502"/>
                    <a:pt x="296" y="514"/>
                    <a:pt x="383" y="453"/>
                  </a:cubicBezTo>
                  <a:cubicBezTo>
                    <a:pt x="386" y="451"/>
                    <a:pt x="390" y="449"/>
                    <a:pt x="393" y="446"/>
                  </a:cubicBezTo>
                  <a:cubicBezTo>
                    <a:pt x="407" y="433"/>
                    <a:pt x="420" y="433"/>
                    <a:pt x="433" y="449"/>
                  </a:cubicBezTo>
                  <a:cubicBezTo>
                    <a:pt x="447" y="467"/>
                    <a:pt x="433" y="477"/>
                    <a:pt x="421" y="485"/>
                  </a:cubicBezTo>
                  <a:cubicBezTo>
                    <a:pt x="353" y="537"/>
                    <a:pt x="277" y="553"/>
                    <a:pt x="194" y="531"/>
                  </a:cubicBezTo>
                  <a:cubicBezTo>
                    <a:pt x="79" y="501"/>
                    <a:pt x="1" y="397"/>
                    <a:pt x="0" y="26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sp>
          <p:nvSpPr>
            <p:cNvPr id="16" name="Freeform 6">
              <a:extLst>
                <a:ext uri="{FF2B5EF4-FFF2-40B4-BE49-F238E27FC236}">
                  <a16:creationId xmlns:a16="http://schemas.microsoft.com/office/drawing/2014/main" id="{68E5FAC9-A660-4D7A-AC84-0A7C8CC3BB65}"/>
                </a:ext>
              </a:extLst>
            </p:cNvPr>
            <p:cNvSpPr>
              <a:spLocks/>
            </p:cNvSpPr>
            <p:nvPr/>
          </p:nvSpPr>
          <p:spPr bwMode="auto">
            <a:xfrm>
              <a:off x="11412538" y="2590800"/>
              <a:ext cx="835025" cy="1673225"/>
            </a:xfrm>
            <a:custGeom>
              <a:avLst/>
              <a:gdLst>
                <a:gd name="T0" fmla="*/ 0 w 196"/>
                <a:gd name="T1" fmla="*/ 198 h 393"/>
                <a:gd name="T2" fmla="*/ 157 w 196"/>
                <a:gd name="T3" fmla="*/ 8 h 393"/>
                <a:gd name="T4" fmla="*/ 192 w 196"/>
                <a:gd name="T5" fmla="*/ 22 h 393"/>
                <a:gd name="T6" fmla="*/ 167 w 196"/>
                <a:gd name="T7" fmla="*/ 56 h 393"/>
                <a:gd name="T8" fmla="*/ 48 w 196"/>
                <a:gd name="T9" fmla="*/ 198 h 393"/>
                <a:gd name="T10" fmla="*/ 170 w 196"/>
                <a:gd name="T11" fmla="*/ 339 h 393"/>
                <a:gd name="T12" fmla="*/ 193 w 196"/>
                <a:gd name="T13" fmla="*/ 372 h 393"/>
                <a:gd name="T14" fmla="*/ 160 w 196"/>
                <a:gd name="T15" fmla="*/ 387 h 393"/>
                <a:gd name="T16" fmla="*/ 0 w 196"/>
                <a:gd name="T17" fmla="*/ 198 h 3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6" h="393">
                  <a:moveTo>
                    <a:pt x="0" y="198"/>
                  </a:moveTo>
                  <a:cubicBezTo>
                    <a:pt x="0" y="103"/>
                    <a:pt x="64" y="26"/>
                    <a:pt x="157" y="8"/>
                  </a:cubicBezTo>
                  <a:cubicBezTo>
                    <a:pt x="171" y="6"/>
                    <a:pt x="188" y="0"/>
                    <a:pt x="192" y="22"/>
                  </a:cubicBezTo>
                  <a:cubicBezTo>
                    <a:pt x="196" y="41"/>
                    <a:pt x="190" y="52"/>
                    <a:pt x="167" y="56"/>
                  </a:cubicBezTo>
                  <a:cubicBezTo>
                    <a:pt x="95" y="70"/>
                    <a:pt x="47" y="129"/>
                    <a:pt x="48" y="198"/>
                  </a:cubicBezTo>
                  <a:cubicBezTo>
                    <a:pt x="48" y="267"/>
                    <a:pt x="97" y="325"/>
                    <a:pt x="170" y="339"/>
                  </a:cubicBezTo>
                  <a:cubicBezTo>
                    <a:pt x="191" y="343"/>
                    <a:pt x="195" y="354"/>
                    <a:pt x="193" y="372"/>
                  </a:cubicBezTo>
                  <a:cubicBezTo>
                    <a:pt x="190" y="393"/>
                    <a:pt x="174" y="389"/>
                    <a:pt x="160" y="387"/>
                  </a:cubicBezTo>
                  <a:cubicBezTo>
                    <a:pt x="70" y="375"/>
                    <a:pt x="0" y="293"/>
                    <a:pt x="0" y="19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grpSp>
      <p:cxnSp>
        <p:nvCxnSpPr>
          <p:cNvPr id="12" name="Straight Connector 11">
            <a:extLst>
              <a:ext uri="{FF2B5EF4-FFF2-40B4-BE49-F238E27FC236}">
                <a16:creationId xmlns:a16="http://schemas.microsoft.com/office/drawing/2014/main" id="{77C312F4-62C2-4903-8C4B-423A8717E481}"/>
              </a:ext>
            </a:extLst>
          </p:cNvPr>
          <p:cNvCxnSpPr/>
          <p:nvPr userDrawn="1"/>
        </p:nvCxnSpPr>
        <p:spPr>
          <a:xfrm>
            <a:off x="6469778" y="4233582"/>
            <a:ext cx="2532336"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pic>
        <p:nvPicPr>
          <p:cNvPr id="19" name="Graphic 18" descr="Envelope">
            <a:extLst>
              <a:ext uri="{FF2B5EF4-FFF2-40B4-BE49-F238E27FC236}">
                <a16:creationId xmlns:a16="http://schemas.microsoft.com/office/drawing/2014/main" id="{A686352B-226C-4579-B831-0DC14EC3895E}"/>
              </a:ext>
            </a:extLst>
          </p:cNvPr>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6541475" y="4452337"/>
            <a:ext cx="387795" cy="387795"/>
          </a:xfrm>
          <a:prstGeom prst="rect">
            <a:avLst/>
          </a:prstGeom>
        </p:spPr>
      </p:pic>
      <p:sp>
        <p:nvSpPr>
          <p:cNvPr id="21" name="Subtitle 2">
            <a:extLst>
              <a:ext uri="{FF2B5EF4-FFF2-40B4-BE49-F238E27FC236}">
                <a16:creationId xmlns:a16="http://schemas.microsoft.com/office/drawing/2014/main" id="{ADF17BC1-06CE-42EA-A970-31A7ED871AA4}"/>
              </a:ext>
            </a:extLst>
          </p:cNvPr>
          <p:cNvSpPr>
            <a:spLocks noGrp="1"/>
          </p:cNvSpPr>
          <p:nvPr>
            <p:ph type="subTitle" idx="1" hasCustomPrompt="1"/>
          </p:nvPr>
        </p:nvSpPr>
        <p:spPr>
          <a:xfrm>
            <a:off x="7002130" y="4484691"/>
            <a:ext cx="4540440" cy="503167"/>
          </a:xfrm>
        </p:spPr>
        <p:txBody>
          <a:bodyPr>
            <a:noAutofit/>
          </a:bodyPr>
          <a:lstStyle>
            <a:lvl1pPr marL="0" indent="0" algn="l">
              <a:buNone/>
              <a:defRPr sz="1600" b="0" cap="all"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dirty="0"/>
              <a:t>email</a:t>
            </a:r>
          </a:p>
        </p:txBody>
      </p:sp>
      <p:sp>
        <p:nvSpPr>
          <p:cNvPr id="18" name="Title 1">
            <a:extLst>
              <a:ext uri="{FF2B5EF4-FFF2-40B4-BE49-F238E27FC236}">
                <a16:creationId xmlns:a16="http://schemas.microsoft.com/office/drawing/2014/main" id="{525B5135-F466-4A63-A42C-3BB2BAA7D24D}"/>
              </a:ext>
            </a:extLst>
          </p:cNvPr>
          <p:cNvSpPr>
            <a:spLocks noGrp="1"/>
          </p:cNvSpPr>
          <p:nvPr>
            <p:ph type="title"/>
          </p:nvPr>
        </p:nvSpPr>
        <p:spPr>
          <a:xfrm>
            <a:off x="6469778" y="3158641"/>
            <a:ext cx="5011410" cy="921807"/>
          </a:xfrm>
          <a:noFill/>
        </p:spPr>
        <p:txBody>
          <a:bodyPr wrap="square" rtlCol="0">
            <a:noAutofit/>
          </a:bodyPr>
          <a:lstStyle>
            <a:lvl1pPr>
              <a:defRPr lang="en-US" sz="6000" b="1" cap="all" baseline="0" dirty="0">
                <a:solidFill>
                  <a:schemeClr val="bg1"/>
                </a:solidFill>
                <a:ea typeface="+mn-ea"/>
                <a:cs typeface="+mn-cs"/>
              </a:defRPr>
            </a:lvl1pPr>
          </a:lstStyle>
          <a:p>
            <a:pPr marL="0" lvl="0"/>
            <a:r>
              <a:rPr lang="en-US" noProof="0" dirty="0"/>
              <a:t>Click to edit Master title style</a:t>
            </a:r>
          </a:p>
        </p:txBody>
      </p:sp>
    </p:spTree>
    <p:extLst>
      <p:ext uri="{BB962C8B-B14F-4D97-AF65-F5344CB8AC3E}">
        <p14:creationId xmlns:p14="http://schemas.microsoft.com/office/powerpoint/2010/main" val="810107028"/>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guide id="3" pos="7333">
          <p15:clr>
            <a:srgbClr val="FBAE40"/>
          </p15:clr>
        </p15:guide>
        <p15:guide id="4" pos="362">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6299464-ED20-4919-8B3A-2CFAE8DA2347}"/>
              </a:ext>
            </a:extLst>
          </p:cNvPr>
          <p:cNvSpPr/>
          <p:nvPr userDrawn="1"/>
        </p:nvSpPr>
        <p:spPr>
          <a:xfrm>
            <a:off x="0" y="0"/>
            <a:ext cx="1219200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 name="Oval 5">
            <a:extLst>
              <a:ext uri="{FF2B5EF4-FFF2-40B4-BE49-F238E27FC236}">
                <a16:creationId xmlns:a16="http://schemas.microsoft.com/office/drawing/2014/main" id="{1F54E98B-AC75-484D-9121-68498EB888AA}"/>
              </a:ext>
            </a:extLst>
          </p:cNvPr>
          <p:cNvSpPr/>
          <p:nvPr userDrawn="1"/>
        </p:nvSpPr>
        <p:spPr>
          <a:xfrm>
            <a:off x="754010" y="708293"/>
            <a:ext cx="5334029" cy="5334029"/>
          </a:xfrm>
          <a:prstGeom prst="ellipse">
            <a:avLst/>
          </a:prstGeom>
          <a:solidFill>
            <a:schemeClr val="bg1">
              <a:alpha val="1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2456FD49-C258-4333-9422-358C976A341C}"/>
              </a:ext>
            </a:extLst>
          </p:cNvPr>
          <p:cNvSpPr>
            <a:spLocks noGrp="1"/>
          </p:cNvSpPr>
          <p:nvPr>
            <p:ph type="ctrTitle" hasCustomPrompt="1"/>
          </p:nvPr>
        </p:nvSpPr>
        <p:spPr>
          <a:xfrm>
            <a:off x="6343650" y="2173288"/>
            <a:ext cx="5143500" cy="2090808"/>
          </a:xfrm>
        </p:spPr>
        <p:txBody>
          <a:bodyPr anchor="b">
            <a:noAutofit/>
          </a:bodyPr>
          <a:lstStyle>
            <a:lvl1pPr algn="l">
              <a:defRPr sz="5400" b="1" cap="all" baseline="0">
                <a:solidFill>
                  <a:schemeClr val="bg1"/>
                </a:solidFill>
                <a:latin typeface="+mj-lt"/>
              </a:defRPr>
            </a:lvl1pPr>
          </a:lstStyle>
          <a:p>
            <a:r>
              <a:rPr lang="en-US" noProof="0" dirty="0"/>
              <a:t>Title comes here</a:t>
            </a:r>
          </a:p>
        </p:txBody>
      </p:sp>
      <p:sp>
        <p:nvSpPr>
          <p:cNvPr id="3" name="Subtitle 2">
            <a:extLst>
              <a:ext uri="{FF2B5EF4-FFF2-40B4-BE49-F238E27FC236}">
                <a16:creationId xmlns:a16="http://schemas.microsoft.com/office/drawing/2014/main" id="{59758E15-A93D-4FB9-843D-1490E27A151B}"/>
              </a:ext>
            </a:extLst>
          </p:cNvPr>
          <p:cNvSpPr>
            <a:spLocks noGrp="1"/>
          </p:cNvSpPr>
          <p:nvPr>
            <p:ph type="subTitle" idx="1"/>
          </p:nvPr>
        </p:nvSpPr>
        <p:spPr>
          <a:xfrm>
            <a:off x="6343650" y="4279971"/>
            <a:ext cx="5143500" cy="503167"/>
          </a:xfrm>
        </p:spPr>
        <p:txBody>
          <a:bodyPr>
            <a:noAutofit/>
          </a:bodyPr>
          <a:lstStyle>
            <a:lvl1pPr marL="0" indent="0" algn="l">
              <a:buNone/>
              <a:defRPr sz="1800" b="0" cap="all"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endParaRPr lang="en-US" noProof="0" dirty="0"/>
          </a:p>
        </p:txBody>
      </p:sp>
      <p:grpSp>
        <p:nvGrpSpPr>
          <p:cNvPr id="14" name="Group 13">
            <a:extLst>
              <a:ext uri="{FF2B5EF4-FFF2-40B4-BE49-F238E27FC236}">
                <a16:creationId xmlns:a16="http://schemas.microsoft.com/office/drawing/2014/main" id="{0DC2055F-AE3F-46BE-B57E-A0F1A86D1C36}"/>
              </a:ext>
            </a:extLst>
          </p:cNvPr>
          <p:cNvGrpSpPr/>
          <p:nvPr userDrawn="1"/>
        </p:nvGrpSpPr>
        <p:grpSpPr>
          <a:xfrm>
            <a:off x="-1728305" y="-2049517"/>
            <a:ext cx="8917229" cy="10769768"/>
            <a:chOff x="11114088" y="2241550"/>
            <a:chExt cx="1905000" cy="2354263"/>
          </a:xfrm>
          <a:solidFill>
            <a:schemeClr val="bg1">
              <a:alpha val="16000"/>
            </a:schemeClr>
          </a:solidFill>
        </p:grpSpPr>
        <p:sp>
          <p:nvSpPr>
            <p:cNvPr id="15" name="Freeform 5">
              <a:extLst>
                <a:ext uri="{FF2B5EF4-FFF2-40B4-BE49-F238E27FC236}">
                  <a16:creationId xmlns:a16="http://schemas.microsoft.com/office/drawing/2014/main" id="{C98EF042-A3B8-406D-BC16-153A989F571A}"/>
                </a:ext>
              </a:extLst>
            </p:cNvPr>
            <p:cNvSpPr>
              <a:spLocks/>
            </p:cNvSpPr>
            <p:nvPr/>
          </p:nvSpPr>
          <p:spPr bwMode="auto">
            <a:xfrm>
              <a:off x="11114088" y="2241550"/>
              <a:ext cx="1905000" cy="2354263"/>
            </a:xfrm>
            <a:custGeom>
              <a:avLst/>
              <a:gdLst>
                <a:gd name="T0" fmla="*/ 0 w 447"/>
                <a:gd name="T1" fmla="*/ 264 h 553"/>
                <a:gd name="T2" fmla="*/ 141 w 447"/>
                <a:gd name="T3" fmla="*/ 48 h 553"/>
                <a:gd name="T4" fmla="*/ 414 w 447"/>
                <a:gd name="T5" fmla="*/ 67 h 553"/>
                <a:gd name="T6" fmla="*/ 438 w 447"/>
                <a:gd name="T7" fmla="*/ 98 h 553"/>
                <a:gd name="T8" fmla="*/ 391 w 447"/>
                <a:gd name="T9" fmla="*/ 111 h 553"/>
                <a:gd name="T10" fmla="*/ 94 w 447"/>
                <a:gd name="T11" fmla="*/ 149 h 553"/>
                <a:gd name="T12" fmla="*/ 107 w 447"/>
                <a:gd name="T13" fmla="*/ 424 h 553"/>
                <a:gd name="T14" fmla="*/ 383 w 447"/>
                <a:gd name="T15" fmla="*/ 453 h 553"/>
                <a:gd name="T16" fmla="*/ 393 w 447"/>
                <a:gd name="T17" fmla="*/ 446 h 553"/>
                <a:gd name="T18" fmla="*/ 433 w 447"/>
                <a:gd name="T19" fmla="*/ 449 h 553"/>
                <a:gd name="T20" fmla="*/ 421 w 447"/>
                <a:gd name="T21" fmla="*/ 485 h 553"/>
                <a:gd name="T22" fmla="*/ 194 w 447"/>
                <a:gd name="T23" fmla="*/ 531 h 553"/>
                <a:gd name="T24" fmla="*/ 0 w 447"/>
                <a:gd name="T25" fmla="*/ 264 h 5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47" h="553">
                  <a:moveTo>
                    <a:pt x="0" y="264"/>
                  </a:moveTo>
                  <a:cubicBezTo>
                    <a:pt x="5" y="176"/>
                    <a:pt x="49" y="96"/>
                    <a:pt x="141" y="48"/>
                  </a:cubicBezTo>
                  <a:cubicBezTo>
                    <a:pt x="235" y="0"/>
                    <a:pt x="327" y="9"/>
                    <a:pt x="414" y="67"/>
                  </a:cubicBezTo>
                  <a:cubicBezTo>
                    <a:pt x="425" y="75"/>
                    <a:pt x="439" y="82"/>
                    <a:pt x="438" y="98"/>
                  </a:cubicBezTo>
                  <a:cubicBezTo>
                    <a:pt x="437" y="120"/>
                    <a:pt x="413" y="127"/>
                    <a:pt x="391" y="111"/>
                  </a:cubicBezTo>
                  <a:cubicBezTo>
                    <a:pt x="294" y="40"/>
                    <a:pt x="166" y="56"/>
                    <a:pt x="94" y="149"/>
                  </a:cubicBezTo>
                  <a:cubicBezTo>
                    <a:pt x="30" y="231"/>
                    <a:pt x="36" y="349"/>
                    <a:pt x="107" y="424"/>
                  </a:cubicBezTo>
                  <a:cubicBezTo>
                    <a:pt x="180" y="502"/>
                    <a:pt x="296" y="514"/>
                    <a:pt x="383" y="453"/>
                  </a:cubicBezTo>
                  <a:cubicBezTo>
                    <a:pt x="386" y="451"/>
                    <a:pt x="390" y="449"/>
                    <a:pt x="393" y="446"/>
                  </a:cubicBezTo>
                  <a:cubicBezTo>
                    <a:pt x="407" y="433"/>
                    <a:pt x="420" y="433"/>
                    <a:pt x="433" y="449"/>
                  </a:cubicBezTo>
                  <a:cubicBezTo>
                    <a:pt x="447" y="467"/>
                    <a:pt x="433" y="477"/>
                    <a:pt x="421" y="485"/>
                  </a:cubicBezTo>
                  <a:cubicBezTo>
                    <a:pt x="353" y="537"/>
                    <a:pt x="277" y="553"/>
                    <a:pt x="194" y="531"/>
                  </a:cubicBezTo>
                  <a:cubicBezTo>
                    <a:pt x="79" y="501"/>
                    <a:pt x="1" y="397"/>
                    <a:pt x="0" y="26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sp>
          <p:nvSpPr>
            <p:cNvPr id="16" name="Freeform 6">
              <a:extLst>
                <a:ext uri="{FF2B5EF4-FFF2-40B4-BE49-F238E27FC236}">
                  <a16:creationId xmlns:a16="http://schemas.microsoft.com/office/drawing/2014/main" id="{68E5FAC9-A660-4D7A-AC84-0A7C8CC3BB65}"/>
                </a:ext>
              </a:extLst>
            </p:cNvPr>
            <p:cNvSpPr>
              <a:spLocks/>
            </p:cNvSpPr>
            <p:nvPr/>
          </p:nvSpPr>
          <p:spPr bwMode="auto">
            <a:xfrm>
              <a:off x="11412538" y="2590800"/>
              <a:ext cx="835025" cy="1673225"/>
            </a:xfrm>
            <a:custGeom>
              <a:avLst/>
              <a:gdLst>
                <a:gd name="T0" fmla="*/ 0 w 196"/>
                <a:gd name="T1" fmla="*/ 198 h 393"/>
                <a:gd name="T2" fmla="*/ 157 w 196"/>
                <a:gd name="T3" fmla="*/ 8 h 393"/>
                <a:gd name="T4" fmla="*/ 192 w 196"/>
                <a:gd name="T5" fmla="*/ 22 h 393"/>
                <a:gd name="T6" fmla="*/ 167 w 196"/>
                <a:gd name="T7" fmla="*/ 56 h 393"/>
                <a:gd name="T8" fmla="*/ 48 w 196"/>
                <a:gd name="T9" fmla="*/ 198 h 393"/>
                <a:gd name="T10" fmla="*/ 170 w 196"/>
                <a:gd name="T11" fmla="*/ 339 h 393"/>
                <a:gd name="T12" fmla="*/ 193 w 196"/>
                <a:gd name="T13" fmla="*/ 372 h 393"/>
                <a:gd name="T14" fmla="*/ 160 w 196"/>
                <a:gd name="T15" fmla="*/ 387 h 393"/>
                <a:gd name="T16" fmla="*/ 0 w 196"/>
                <a:gd name="T17" fmla="*/ 198 h 3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6" h="393">
                  <a:moveTo>
                    <a:pt x="0" y="198"/>
                  </a:moveTo>
                  <a:cubicBezTo>
                    <a:pt x="0" y="103"/>
                    <a:pt x="64" y="26"/>
                    <a:pt x="157" y="8"/>
                  </a:cubicBezTo>
                  <a:cubicBezTo>
                    <a:pt x="171" y="6"/>
                    <a:pt x="188" y="0"/>
                    <a:pt x="192" y="22"/>
                  </a:cubicBezTo>
                  <a:cubicBezTo>
                    <a:pt x="196" y="41"/>
                    <a:pt x="190" y="52"/>
                    <a:pt x="167" y="56"/>
                  </a:cubicBezTo>
                  <a:cubicBezTo>
                    <a:pt x="95" y="70"/>
                    <a:pt x="47" y="129"/>
                    <a:pt x="48" y="198"/>
                  </a:cubicBezTo>
                  <a:cubicBezTo>
                    <a:pt x="48" y="267"/>
                    <a:pt x="97" y="325"/>
                    <a:pt x="170" y="339"/>
                  </a:cubicBezTo>
                  <a:cubicBezTo>
                    <a:pt x="191" y="343"/>
                    <a:pt x="195" y="354"/>
                    <a:pt x="193" y="372"/>
                  </a:cubicBezTo>
                  <a:cubicBezTo>
                    <a:pt x="190" y="393"/>
                    <a:pt x="174" y="389"/>
                    <a:pt x="160" y="387"/>
                  </a:cubicBezTo>
                  <a:cubicBezTo>
                    <a:pt x="70" y="375"/>
                    <a:pt x="0" y="293"/>
                    <a:pt x="0" y="19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grpSp>
      <p:cxnSp>
        <p:nvCxnSpPr>
          <p:cNvPr id="5" name="Straight Connector 4">
            <a:extLst>
              <a:ext uri="{FF2B5EF4-FFF2-40B4-BE49-F238E27FC236}">
                <a16:creationId xmlns:a16="http://schemas.microsoft.com/office/drawing/2014/main" id="{819AFA09-F4B1-493D-BCAD-FF30C20CD1AA}"/>
              </a:ext>
            </a:extLst>
          </p:cNvPr>
          <p:cNvCxnSpPr/>
          <p:nvPr userDrawn="1"/>
        </p:nvCxnSpPr>
        <p:spPr>
          <a:xfrm>
            <a:off x="6469778" y="4233582"/>
            <a:ext cx="2532336"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59057881"/>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guide id="3" pos="7333">
          <p15:clr>
            <a:srgbClr val="FBAE40"/>
          </p15:clr>
        </p15:guide>
        <p15:guide id="4" pos="362">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9087E09-D75F-4E26-B01E-A1A09BA2EA70}"/>
              </a:ext>
            </a:extLst>
          </p:cNvPr>
          <p:cNvSpPr/>
          <p:nvPr userDrawn="1"/>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AF7A70B7-7ADE-4E0B-B956-363B0B1AA613}"/>
              </a:ext>
            </a:extLst>
          </p:cNvPr>
          <p:cNvSpPr>
            <a:spLocks noGrp="1"/>
          </p:cNvSpPr>
          <p:nvPr>
            <p:ph type="title"/>
          </p:nvPr>
        </p:nvSpPr>
        <p:spPr>
          <a:xfrm>
            <a:off x="831850" y="182563"/>
            <a:ext cx="10515600" cy="940181"/>
          </a:xfrm>
        </p:spPr>
        <p:txBody>
          <a:bodyPr anchor="b">
            <a:noAutofit/>
          </a:bodyPr>
          <a:lstStyle>
            <a:lvl1pPr algn="ctr">
              <a:defRPr sz="4000" b="1" cap="all" baseline="0">
                <a:solidFill>
                  <a:schemeClr val="bg1"/>
                </a:solidFill>
              </a:defRPr>
            </a:lvl1pPr>
          </a:lstStyle>
          <a:p>
            <a:r>
              <a:rPr lang="en-US" noProof="0"/>
              <a:t>Click to edit Master title style</a:t>
            </a:r>
            <a:endParaRPr lang="en-US" noProof="0" dirty="0"/>
          </a:p>
        </p:txBody>
      </p:sp>
      <p:pic>
        <p:nvPicPr>
          <p:cNvPr id="8" name="Picture 7">
            <a:extLst>
              <a:ext uri="{FF2B5EF4-FFF2-40B4-BE49-F238E27FC236}">
                <a16:creationId xmlns:a16="http://schemas.microsoft.com/office/drawing/2014/main" id="{25FC40B0-ED27-47E5-A3C2-32A8418567EE}"/>
              </a:ext>
            </a:extLst>
          </p:cNvPr>
          <p:cNvPicPr>
            <a:picLocks noChangeAspect="1"/>
          </p:cNvPicPr>
          <p:nvPr userDrawn="1"/>
        </p:nvPicPr>
        <p:blipFill>
          <a:blip r:embed="rId2">
            <a:biLevel thresh="25000"/>
            <a:extLst>
              <a:ext uri="{28A0092B-C50C-407E-A947-70E740481C1C}">
                <a14:useLocalDpi xmlns:a14="http://schemas.microsoft.com/office/drawing/2010/main"/>
              </a:ext>
            </a:extLst>
          </a:blip>
          <a:stretch>
            <a:fillRect/>
          </a:stretch>
        </p:blipFill>
        <p:spPr>
          <a:xfrm>
            <a:off x="469638" y="6260507"/>
            <a:ext cx="1075427" cy="414929"/>
          </a:xfrm>
          <a:prstGeom prst="rect">
            <a:avLst/>
          </a:prstGeom>
        </p:spPr>
      </p:pic>
      <p:sp>
        <p:nvSpPr>
          <p:cNvPr id="11" name="Oval 10">
            <a:extLst>
              <a:ext uri="{FF2B5EF4-FFF2-40B4-BE49-F238E27FC236}">
                <a16:creationId xmlns:a16="http://schemas.microsoft.com/office/drawing/2014/main" id="{8931D2A9-0B92-4197-8802-80424C14EA7E}"/>
              </a:ext>
            </a:extLst>
          </p:cNvPr>
          <p:cNvSpPr/>
          <p:nvPr userDrawn="1"/>
        </p:nvSpPr>
        <p:spPr>
          <a:xfrm>
            <a:off x="11371669" y="6409397"/>
            <a:ext cx="280051" cy="280051"/>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 name="Slide Number Placeholder 5">
            <a:extLst>
              <a:ext uri="{FF2B5EF4-FFF2-40B4-BE49-F238E27FC236}">
                <a16:creationId xmlns:a16="http://schemas.microsoft.com/office/drawing/2014/main" id="{533B74B0-30B9-45C2-9AE6-45D1978AAFAE}"/>
              </a:ext>
            </a:extLst>
          </p:cNvPr>
          <p:cNvSpPr>
            <a:spLocks noGrp="1"/>
          </p:cNvSpPr>
          <p:nvPr>
            <p:ph type="sldNum" sz="quarter" idx="12"/>
          </p:nvPr>
        </p:nvSpPr>
        <p:spPr>
          <a:xfrm>
            <a:off x="11363696" y="6455739"/>
            <a:ext cx="294460" cy="187367"/>
          </a:xfrm>
        </p:spPr>
        <p:txBody>
          <a:bodyPr lIns="0" tIns="0" rIns="0" bIns="0"/>
          <a:lstStyle>
            <a:lvl1pPr algn="ctr">
              <a:defRPr sz="900">
                <a:solidFill>
                  <a:srgbClr val="2C567A"/>
                </a:solidFill>
                <a:latin typeface="+mn-lt"/>
              </a:defRPr>
            </a:lvl1pPr>
          </a:lstStyle>
          <a:p>
            <a:fld id="{9EC71654-96A5-4280-94F3-931C61A9F92C}" type="slidenum">
              <a:rPr lang="en-US" noProof="0" smtClean="0"/>
              <a:pPr/>
              <a:t>‹#›</a:t>
            </a:fld>
            <a:endParaRPr lang="en-US" noProof="0" dirty="0"/>
          </a:p>
        </p:txBody>
      </p:sp>
      <p:grpSp>
        <p:nvGrpSpPr>
          <p:cNvPr id="4" name="Group 3">
            <a:extLst>
              <a:ext uri="{FF2B5EF4-FFF2-40B4-BE49-F238E27FC236}">
                <a16:creationId xmlns:a16="http://schemas.microsoft.com/office/drawing/2014/main" id="{AD5251EA-F450-4DD1-995B-DC89513424C8}"/>
              </a:ext>
            </a:extLst>
          </p:cNvPr>
          <p:cNvGrpSpPr/>
          <p:nvPr userDrawn="1"/>
        </p:nvGrpSpPr>
        <p:grpSpPr>
          <a:xfrm rot="16200000">
            <a:off x="2926287" y="2882774"/>
            <a:ext cx="6419308" cy="7654304"/>
            <a:chOff x="-331269" y="-451845"/>
            <a:chExt cx="6419308" cy="7654304"/>
          </a:xfrm>
        </p:grpSpPr>
        <p:sp>
          <p:nvSpPr>
            <p:cNvPr id="17" name="Oval 16">
              <a:extLst>
                <a:ext uri="{FF2B5EF4-FFF2-40B4-BE49-F238E27FC236}">
                  <a16:creationId xmlns:a16="http://schemas.microsoft.com/office/drawing/2014/main" id="{44882F4E-E8C8-46FE-A9C8-7B79782767F6}"/>
                </a:ext>
              </a:extLst>
            </p:cNvPr>
            <p:cNvSpPr/>
            <p:nvPr userDrawn="1"/>
          </p:nvSpPr>
          <p:spPr>
            <a:xfrm>
              <a:off x="754010" y="708293"/>
              <a:ext cx="5334029" cy="5334029"/>
            </a:xfrm>
            <a:prstGeom prst="ellipse">
              <a:avLst/>
            </a:prstGeom>
            <a:solidFill>
              <a:schemeClr val="bg1">
                <a:alpha val="1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0" name="Freeform 6">
              <a:extLst>
                <a:ext uri="{FF2B5EF4-FFF2-40B4-BE49-F238E27FC236}">
                  <a16:creationId xmlns:a16="http://schemas.microsoft.com/office/drawing/2014/main" id="{08A1D05F-5F61-4156-8C83-1A002AA1E886}"/>
                </a:ext>
              </a:extLst>
            </p:cNvPr>
            <p:cNvSpPr>
              <a:spLocks/>
            </p:cNvSpPr>
            <p:nvPr/>
          </p:nvSpPr>
          <p:spPr bwMode="auto">
            <a:xfrm>
              <a:off x="-331269" y="-451845"/>
              <a:ext cx="3908719" cy="7654304"/>
            </a:xfrm>
            <a:custGeom>
              <a:avLst/>
              <a:gdLst>
                <a:gd name="T0" fmla="*/ 0 w 196"/>
                <a:gd name="T1" fmla="*/ 198 h 393"/>
                <a:gd name="T2" fmla="*/ 157 w 196"/>
                <a:gd name="T3" fmla="*/ 8 h 393"/>
                <a:gd name="T4" fmla="*/ 192 w 196"/>
                <a:gd name="T5" fmla="*/ 22 h 393"/>
                <a:gd name="T6" fmla="*/ 167 w 196"/>
                <a:gd name="T7" fmla="*/ 56 h 393"/>
                <a:gd name="T8" fmla="*/ 48 w 196"/>
                <a:gd name="T9" fmla="*/ 198 h 393"/>
                <a:gd name="T10" fmla="*/ 170 w 196"/>
                <a:gd name="T11" fmla="*/ 339 h 393"/>
                <a:gd name="T12" fmla="*/ 193 w 196"/>
                <a:gd name="T13" fmla="*/ 372 h 393"/>
                <a:gd name="T14" fmla="*/ 160 w 196"/>
                <a:gd name="T15" fmla="*/ 387 h 393"/>
                <a:gd name="T16" fmla="*/ 0 w 196"/>
                <a:gd name="T17" fmla="*/ 198 h 3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6" h="393">
                  <a:moveTo>
                    <a:pt x="0" y="198"/>
                  </a:moveTo>
                  <a:cubicBezTo>
                    <a:pt x="0" y="103"/>
                    <a:pt x="64" y="26"/>
                    <a:pt x="157" y="8"/>
                  </a:cubicBezTo>
                  <a:cubicBezTo>
                    <a:pt x="171" y="6"/>
                    <a:pt x="188" y="0"/>
                    <a:pt x="192" y="22"/>
                  </a:cubicBezTo>
                  <a:cubicBezTo>
                    <a:pt x="196" y="41"/>
                    <a:pt x="190" y="52"/>
                    <a:pt x="167" y="56"/>
                  </a:cubicBezTo>
                  <a:cubicBezTo>
                    <a:pt x="95" y="70"/>
                    <a:pt x="47" y="129"/>
                    <a:pt x="48" y="198"/>
                  </a:cubicBezTo>
                  <a:cubicBezTo>
                    <a:pt x="48" y="267"/>
                    <a:pt x="97" y="325"/>
                    <a:pt x="170" y="339"/>
                  </a:cubicBezTo>
                  <a:cubicBezTo>
                    <a:pt x="191" y="343"/>
                    <a:pt x="195" y="354"/>
                    <a:pt x="193" y="372"/>
                  </a:cubicBezTo>
                  <a:cubicBezTo>
                    <a:pt x="190" y="393"/>
                    <a:pt x="174" y="389"/>
                    <a:pt x="160" y="387"/>
                  </a:cubicBezTo>
                  <a:cubicBezTo>
                    <a:pt x="70" y="375"/>
                    <a:pt x="0" y="293"/>
                    <a:pt x="0" y="198"/>
                  </a:cubicBezTo>
                  <a:close/>
                </a:path>
              </a:pathLst>
            </a:custGeom>
            <a:solidFill>
              <a:schemeClr val="bg1">
                <a:alpha val="16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grpSp>
      <p:sp>
        <p:nvSpPr>
          <p:cNvPr id="21" name="Text Placeholder 2">
            <a:extLst>
              <a:ext uri="{FF2B5EF4-FFF2-40B4-BE49-F238E27FC236}">
                <a16:creationId xmlns:a16="http://schemas.microsoft.com/office/drawing/2014/main" id="{4D77C47B-CC1E-41DA-9146-5DFD63065491}"/>
              </a:ext>
            </a:extLst>
          </p:cNvPr>
          <p:cNvSpPr>
            <a:spLocks noGrp="1"/>
          </p:cNvSpPr>
          <p:nvPr>
            <p:ph type="body" idx="1"/>
          </p:nvPr>
        </p:nvSpPr>
        <p:spPr>
          <a:xfrm>
            <a:off x="831850" y="1153348"/>
            <a:ext cx="10515600" cy="648543"/>
          </a:xfrm>
        </p:spPr>
        <p:txBody>
          <a:bodyPr>
            <a:normAutofit/>
          </a:bodyPr>
          <a:lstStyle>
            <a:lvl1pPr marL="0" indent="0" algn="ctr">
              <a:buNone/>
              <a:defRPr sz="18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Click to edit Master text styles</a:t>
            </a:r>
          </a:p>
        </p:txBody>
      </p:sp>
    </p:spTree>
    <p:extLst>
      <p:ext uri="{BB962C8B-B14F-4D97-AF65-F5344CB8AC3E}">
        <p14:creationId xmlns:p14="http://schemas.microsoft.com/office/powerpoint/2010/main" val="4226544123"/>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60E0B501-22AA-4685-BE9B-A267F6F675A7}"/>
              </a:ext>
            </a:extLst>
          </p:cNvPr>
          <p:cNvGrpSpPr/>
          <p:nvPr userDrawn="1"/>
        </p:nvGrpSpPr>
        <p:grpSpPr>
          <a:xfrm rot="8650774" flipH="1" flipV="1">
            <a:off x="7430044" y="-1843126"/>
            <a:ext cx="4436224" cy="5482435"/>
            <a:chOff x="11114088" y="2241550"/>
            <a:chExt cx="1905000" cy="2354263"/>
          </a:xfrm>
          <a:solidFill>
            <a:schemeClr val="bg2">
              <a:alpha val="53000"/>
            </a:schemeClr>
          </a:solidFill>
        </p:grpSpPr>
        <p:sp>
          <p:nvSpPr>
            <p:cNvPr id="24" name="Freeform 5">
              <a:extLst>
                <a:ext uri="{FF2B5EF4-FFF2-40B4-BE49-F238E27FC236}">
                  <a16:creationId xmlns:a16="http://schemas.microsoft.com/office/drawing/2014/main" id="{5D0E179E-CA3D-4874-9ACD-F8990F48F4BF}"/>
                </a:ext>
              </a:extLst>
            </p:cNvPr>
            <p:cNvSpPr>
              <a:spLocks/>
            </p:cNvSpPr>
            <p:nvPr/>
          </p:nvSpPr>
          <p:spPr bwMode="auto">
            <a:xfrm>
              <a:off x="11114088" y="2241550"/>
              <a:ext cx="1905000" cy="2354263"/>
            </a:xfrm>
            <a:custGeom>
              <a:avLst/>
              <a:gdLst>
                <a:gd name="T0" fmla="*/ 0 w 447"/>
                <a:gd name="T1" fmla="*/ 264 h 553"/>
                <a:gd name="T2" fmla="*/ 141 w 447"/>
                <a:gd name="T3" fmla="*/ 48 h 553"/>
                <a:gd name="T4" fmla="*/ 414 w 447"/>
                <a:gd name="T5" fmla="*/ 67 h 553"/>
                <a:gd name="T6" fmla="*/ 438 w 447"/>
                <a:gd name="T7" fmla="*/ 98 h 553"/>
                <a:gd name="T8" fmla="*/ 391 w 447"/>
                <a:gd name="T9" fmla="*/ 111 h 553"/>
                <a:gd name="T10" fmla="*/ 94 w 447"/>
                <a:gd name="T11" fmla="*/ 149 h 553"/>
                <a:gd name="T12" fmla="*/ 107 w 447"/>
                <a:gd name="T13" fmla="*/ 424 h 553"/>
                <a:gd name="T14" fmla="*/ 383 w 447"/>
                <a:gd name="T15" fmla="*/ 453 h 553"/>
                <a:gd name="T16" fmla="*/ 393 w 447"/>
                <a:gd name="T17" fmla="*/ 446 h 553"/>
                <a:gd name="T18" fmla="*/ 433 w 447"/>
                <a:gd name="T19" fmla="*/ 449 h 553"/>
                <a:gd name="T20" fmla="*/ 421 w 447"/>
                <a:gd name="T21" fmla="*/ 485 h 553"/>
                <a:gd name="T22" fmla="*/ 194 w 447"/>
                <a:gd name="T23" fmla="*/ 531 h 553"/>
                <a:gd name="T24" fmla="*/ 0 w 447"/>
                <a:gd name="T25" fmla="*/ 264 h 5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47" h="553">
                  <a:moveTo>
                    <a:pt x="0" y="264"/>
                  </a:moveTo>
                  <a:cubicBezTo>
                    <a:pt x="5" y="176"/>
                    <a:pt x="49" y="96"/>
                    <a:pt x="141" y="48"/>
                  </a:cubicBezTo>
                  <a:cubicBezTo>
                    <a:pt x="235" y="0"/>
                    <a:pt x="327" y="9"/>
                    <a:pt x="414" y="67"/>
                  </a:cubicBezTo>
                  <a:cubicBezTo>
                    <a:pt x="425" y="75"/>
                    <a:pt x="439" y="82"/>
                    <a:pt x="438" y="98"/>
                  </a:cubicBezTo>
                  <a:cubicBezTo>
                    <a:pt x="437" y="120"/>
                    <a:pt x="413" y="127"/>
                    <a:pt x="391" y="111"/>
                  </a:cubicBezTo>
                  <a:cubicBezTo>
                    <a:pt x="294" y="40"/>
                    <a:pt x="166" y="56"/>
                    <a:pt x="94" y="149"/>
                  </a:cubicBezTo>
                  <a:cubicBezTo>
                    <a:pt x="30" y="231"/>
                    <a:pt x="36" y="349"/>
                    <a:pt x="107" y="424"/>
                  </a:cubicBezTo>
                  <a:cubicBezTo>
                    <a:pt x="180" y="502"/>
                    <a:pt x="296" y="514"/>
                    <a:pt x="383" y="453"/>
                  </a:cubicBezTo>
                  <a:cubicBezTo>
                    <a:pt x="386" y="451"/>
                    <a:pt x="390" y="449"/>
                    <a:pt x="393" y="446"/>
                  </a:cubicBezTo>
                  <a:cubicBezTo>
                    <a:pt x="407" y="433"/>
                    <a:pt x="420" y="433"/>
                    <a:pt x="433" y="449"/>
                  </a:cubicBezTo>
                  <a:cubicBezTo>
                    <a:pt x="447" y="467"/>
                    <a:pt x="433" y="477"/>
                    <a:pt x="421" y="485"/>
                  </a:cubicBezTo>
                  <a:cubicBezTo>
                    <a:pt x="353" y="537"/>
                    <a:pt x="277" y="553"/>
                    <a:pt x="194" y="531"/>
                  </a:cubicBezTo>
                  <a:cubicBezTo>
                    <a:pt x="79" y="501"/>
                    <a:pt x="1" y="397"/>
                    <a:pt x="0" y="26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sp>
          <p:nvSpPr>
            <p:cNvPr id="25" name="Freeform 6">
              <a:extLst>
                <a:ext uri="{FF2B5EF4-FFF2-40B4-BE49-F238E27FC236}">
                  <a16:creationId xmlns:a16="http://schemas.microsoft.com/office/drawing/2014/main" id="{A9C53936-B93A-4CF6-8766-2FA93ACFEBE3}"/>
                </a:ext>
              </a:extLst>
            </p:cNvPr>
            <p:cNvSpPr>
              <a:spLocks/>
            </p:cNvSpPr>
            <p:nvPr/>
          </p:nvSpPr>
          <p:spPr bwMode="auto">
            <a:xfrm>
              <a:off x="11412538" y="2590800"/>
              <a:ext cx="835025" cy="1673225"/>
            </a:xfrm>
            <a:custGeom>
              <a:avLst/>
              <a:gdLst>
                <a:gd name="T0" fmla="*/ 0 w 196"/>
                <a:gd name="T1" fmla="*/ 198 h 393"/>
                <a:gd name="T2" fmla="*/ 157 w 196"/>
                <a:gd name="T3" fmla="*/ 8 h 393"/>
                <a:gd name="T4" fmla="*/ 192 w 196"/>
                <a:gd name="T5" fmla="*/ 22 h 393"/>
                <a:gd name="T6" fmla="*/ 167 w 196"/>
                <a:gd name="T7" fmla="*/ 56 h 393"/>
                <a:gd name="T8" fmla="*/ 48 w 196"/>
                <a:gd name="T9" fmla="*/ 198 h 393"/>
                <a:gd name="T10" fmla="*/ 170 w 196"/>
                <a:gd name="T11" fmla="*/ 339 h 393"/>
                <a:gd name="T12" fmla="*/ 193 w 196"/>
                <a:gd name="T13" fmla="*/ 372 h 393"/>
                <a:gd name="T14" fmla="*/ 160 w 196"/>
                <a:gd name="T15" fmla="*/ 387 h 393"/>
                <a:gd name="T16" fmla="*/ 0 w 196"/>
                <a:gd name="T17" fmla="*/ 198 h 3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6" h="393">
                  <a:moveTo>
                    <a:pt x="0" y="198"/>
                  </a:moveTo>
                  <a:cubicBezTo>
                    <a:pt x="0" y="103"/>
                    <a:pt x="64" y="26"/>
                    <a:pt x="157" y="8"/>
                  </a:cubicBezTo>
                  <a:cubicBezTo>
                    <a:pt x="171" y="6"/>
                    <a:pt x="188" y="0"/>
                    <a:pt x="192" y="22"/>
                  </a:cubicBezTo>
                  <a:cubicBezTo>
                    <a:pt x="196" y="41"/>
                    <a:pt x="190" y="52"/>
                    <a:pt x="167" y="56"/>
                  </a:cubicBezTo>
                  <a:cubicBezTo>
                    <a:pt x="95" y="70"/>
                    <a:pt x="47" y="129"/>
                    <a:pt x="48" y="198"/>
                  </a:cubicBezTo>
                  <a:cubicBezTo>
                    <a:pt x="48" y="267"/>
                    <a:pt x="97" y="325"/>
                    <a:pt x="170" y="339"/>
                  </a:cubicBezTo>
                  <a:cubicBezTo>
                    <a:pt x="191" y="343"/>
                    <a:pt x="195" y="354"/>
                    <a:pt x="193" y="372"/>
                  </a:cubicBezTo>
                  <a:cubicBezTo>
                    <a:pt x="190" y="393"/>
                    <a:pt x="174" y="389"/>
                    <a:pt x="160" y="387"/>
                  </a:cubicBezTo>
                  <a:cubicBezTo>
                    <a:pt x="70" y="375"/>
                    <a:pt x="0" y="293"/>
                    <a:pt x="0" y="19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sp>
          <p:nvSpPr>
            <p:cNvPr id="26" name="Freeform 7">
              <a:extLst>
                <a:ext uri="{FF2B5EF4-FFF2-40B4-BE49-F238E27FC236}">
                  <a16:creationId xmlns:a16="http://schemas.microsoft.com/office/drawing/2014/main" id="{5776DEA2-5422-4F51-B359-652B71274D31}"/>
                </a:ext>
              </a:extLst>
            </p:cNvPr>
            <p:cNvSpPr>
              <a:spLocks/>
            </p:cNvSpPr>
            <p:nvPr/>
          </p:nvSpPr>
          <p:spPr bwMode="auto">
            <a:xfrm>
              <a:off x="11728451" y="3071813"/>
              <a:ext cx="306388" cy="719138"/>
            </a:xfrm>
            <a:custGeom>
              <a:avLst/>
              <a:gdLst>
                <a:gd name="T0" fmla="*/ 0 w 72"/>
                <a:gd name="T1" fmla="*/ 84 h 169"/>
                <a:gd name="T2" fmla="*/ 20 w 72"/>
                <a:gd name="T3" fmla="*/ 20 h 169"/>
                <a:gd name="T4" fmla="*/ 42 w 72"/>
                <a:gd name="T5" fmla="*/ 9 h 169"/>
                <a:gd name="T6" fmla="*/ 62 w 72"/>
                <a:gd name="T7" fmla="*/ 44 h 169"/>
                <a:gd name="T8" fmla="*/ 62 w 72"/>
                <a:gd name="T9" fmla="*/ 125 h 169"/>
                <a:gd name="T10" fmla="*/ 43 w 72"/>
                <a:gd name="T11" fmla="*/ 159 h 169"/>
                <a:gd name="T12" fmla="*/ 20 w 72"/>
                <a:gd name="T13" fmla="*/ 148 h 169"/>
                <a:gd name="T14" fmla="*/ 0 w 72"/>
                <a:gd name="T15" fmla="*/ 84 h 16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2" h="169">
                  <a:moveTo>
                    <a:pt x="0" y="84"/>
                  </a:moveTo>
                  <a:cubicBezTo>
                    <a:pt x="2" y="62"/>
                    <a:pt x="6" y="39"/>
                    <a:pt x="20" y="20"/>
                  </a:cubicBezTo>
                  <a:cubicBezTo>
                    <a:pt x="25" y="13"/>
                    <a:pt x="31" y="0"/>
                    <a:pt x="42" y="9"/>
                  </a:cubicBezTo>
                  <a:cubicBezTo>
                    <a:pt x="53" y="18"/>
                    <a:pt x="72" y="25"/>
                    <a:pt x="62" y="44"/>
                  </a:cubicBezTo>
                  <a:cubicBezTo>
                    <a:pt x="47" y="72"/>
                    <a:pt x="47" y="97"/>
                    <a:pt x="62" y="125"/>
                  </a:cubicBezTo>
                  <a:cubicBezTo>
                    <a:pt x="72" y="143"/>
                    <a:pt x="53" y="151"/>
                    <a:pt x="43" y="159"/>
                  </a:cubicBezTo>
                  <a:cubicBezTo>
                    <a:pt x="31" y="169"/>
                    <a:pt x="25" y="156"/>
                    <a:pt x="20" y="148"/>
                  </a:cubicBezTo>
                  <a:cubicBezTo>
                    <a:pt x="6" y="129"/>
                    <a:pt x="2" y="107"/>
                    <a:pt x="0" y="8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grpSp>
      <p:sp>
        <p:nvSpPr>
          <p:cNvPr id="7" name="Rectangle 6">
            <a:extLst>
              <a:ext uri="{FF2B5EF4-FFF2-40B4-BE49-F238E27FC236}">
                <a16:creationId xmlns:a16="http://schemas.microsoft.com/office/drawing/2014/main" id="{76627016-BFC4-46D4-89DB-F72E3C3461EC}"/>
              </a:ext>
            </a:extLst>
          </p:cNvPr>
          <p:cNvSpPr/>
          <p:nvPr userDrawn="1"/>
        </p:nvSpPr>
        <p:spPr>
          <a:xfrm rot="10800000">
            <a:off x="515938" y="-16721"/>
            <a:ext cx="1258618" cy="11050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bg1"/>
              </a:solidFill>
            </a:endParaRPr>
          </a:p>
        </p:txBody>
      </p:sp>
      <p:sp>
        <p:nvSpPr>
          <p:cNvPr id="15" name="Oval 14">
            <a:extLst>
              <a:ext uri="{FF2B5EF4-FFF2-40B4-BE49-F238E27FC236}">
                <a16:creationId xmlns:a16="http://schemas.microsoft.com/office/drawing/2014/main" id="{EF515B4A-CB20-4847-8E00-0DD66F1FEBB4}"/>
              </a:ext>
            </a:extLst>
          </p:cNvPr>
          <p:cNvSpPr/>
          <p:nvPr userDrawn="1"/>
        </p:nvSpPr>
        <p:spPr>
          <a:xfrm>
            <a:off x="11371669" y="6409397"/>
            <a:ext cx="280051" cy="280051"/>
          </a:xfrm>
          <a:prstGeom prst="ellipse">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6" name="Slide Number Placeholder 5">
            <a:extLst>
              <a:ext uri="{FF2B5EF4-FFF2-40B4-BE49-F238E27FC236}">
                <a16:creationId xmlns:a16="http://schemas.microsoft.com/office/drawing/2014/main" id="{996B64B9-1DF0-4EE9-BAB5-72AFA94B9AFD}"/>
              </a:ext>
            </a:extLst>
          </p:cNvPr>
          <p:cNvSpPr>
            <a:spLocks noGrp="1"/>
          </p:cNvSpPr>
          <p:nvPr>
            <p:ph type="sldNum" sz="quarter" idx="12"/>
          </p:nvPr>
        </p:nvSpPr>
        <p:spPr>
          <a:xfrm>
            <a:off x="11363696" y="6455739"/>
            <a:ext cx="294460" cy="187367"/>
          </a:xfrm>
        </p:spPr>
        <p:txBody>
          <a:bodyPr lIns="0" tIns="0" rIns="0" bIns="0"/>
          <a:lstStyle>
            <a:lvl1pPr algn="ctr">
              <a:defRPr sz="900">
                <a:solidFill>
                  <a:schemeClr val="bg1"/>
                </a:solidFill>
                <a:latin typeface="+mn-lt"/>
              </a:defRPr>
            </a:lvl1pPr>
          </a:lstStyle>
          <a:p>
            <a:fld id="{9EC71654-96A5-4280-94F3-931C61A9F92C}" type="slidenum">
              <a:rPr lang="en-US" noProof="0" smtClean="0"/>
              <a:pPr/>
              <a:t>‹#›</a:t>
            </a:fld>
            <a:endParaRPr lang="en-US" noProof="0" dirty="0"/>
          </a:p>
        </p:txBody>
      </p:sp>
      <p:sp>
        <p:nvSpPr>
          <p:cNvPr id="27" name="Content Placeholder 2">
            <a:extLst>
              <a:ext uri="{FF2B5EF4-FFF2-40B4-BE49-F238E27FC236}">
                <a16:creationId xmlns:a16="http://schemas.microsoft.com/office/drawing/2014/main" id="{1A1F33A2-66F7-4D85-99DD-7B00F265AC6D}"/>
              </a:ext>
            </a:extLst>
          </p:cNvPr>
          <p:cNvSpPr>
            <a:spLocks noGrp="1"/>
          </p:cNvSpPr>
          <p:nvPr>
            <p:ph idx="1"/>
          </p:nvPr>
        </p:nvSpPr>
        <p:spPr>
          <a:xfrm>
            <a:off x="515938" y="1825625"/>
            <a:ext cx="10837862" cy="4351338"/>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US" noProof="0" dirty="0"/>
          </a:p>
        </p:txBody>
      </p:sp>
      <p:pic>
        <p:nvPicPr>
          <p:cNvPr id="12" name="Picture 11">
            <a:extLst>
              <a:ext uri="{FF2B5EF4-FFF2-40B4-BE49-F238E27FC236}">
                <a16:creationId xmlns:a16="http://schemas.microsoft.com/office/drawing/2014/main" id="{EC2DFD46-BF74-47BA-A496-92ED1979C360}"/>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472046" y="6261436"/>
            <a:ext cx="1073019" cy="414000"/>
          </a:xfrm>
          <a:prstGeom prst="rect">
            <a:avLst/>
          </a:prstGeom>
        </p:spPr>
      </p:pic>
      <p:sp>
        <p:nvSpPr>
          <p:cNvPr id="13" name="Title 1">
            <a:extLst>
              <a:ext uri="{FF2B5EF4-FFF2-40B4-BE49-F238E27FC236}">
                <a16:creationId xmlns:a16="http://schemas.microsoft.com/office/drawing/2014/main" id="{EF788279-D710-447A-9E71-4D1344575691}"/>
              </a:ext>
            </a:extLst>
          </p:cNvPr>
          <p:cNvSpPr>
            <a:spLocks noGrp="1"/>
          </p:cNvSpPr>
          <p:nvPr>
            <p:ph type="title"/>
          </p:nvPr>
        </p:nvSpPr>
        <p:spPr>
          <a:xfrm>
            <a:off x="515938" y="246621"/>
            <a:ext cx="11150600" cy="920336"/>
          </a:xfrm>
        </p:spPr>
        <p:txBody>
          <a:bodyPr lIns="0" tIns="0" rIns="0" bIns="0" anchor="b">
            <a:noAutofit/>
          </a:bodyPr>
          <a:lstStyle>
            <a:lvl1pPr>
              <a:defRPr sz="3200" b="1" cap="all" baseline="0"/>
            </a:lvl1pPr>
          </a:lstStyle>
          <a:p>
            <a:r>
              <a:rPr lang="en-US" noProof="0"/>
              <a:t>Click to edit Master title style</a:t>
            </a:r>
            <a:endParaRPr lang="en-US" noProof="0" dirty="0"/>
          </a:p>
        </p:txBody>
      </p:sp>
    </p:spTree>
    <p:extLst>
      <p:ext uri="{BB962C8B-B14F-4D97-AF65-F5344CB8AC3E}">
        <p14:creationId xmlns:p14="http://schemas.microsoft.com/office/powerpoint/2010/main" val="378975897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grpSp>
        <p:nvGrpSpPr>
          <p:cNvPr id="18" name="Group 17">
            <a:extLst>
              <a:ext uri="{FF2B5EF4-FFF2-40B4-BE49-F238E27FC236}">
                <a16:creationId xmlns:a16="http://schemas.microsoft.com/office/drawing/2014/main" id="{C2A6B906-ACDA-40FD-8AC8-0B693AB12796}"/>
              </a:ext>
            </a:extLst>
          </p:cNvPr>
          <p:cNvGrpSpPr/>
          <p:nvPr userDrawn="1"/>
        </p:nvGrpSpPr>
        <p:grpSpPr>
          <a:xfrm rot="8650774" flipH="1" flipV="1">
            <a:off x="7430044" y="-1843126"/>
            <a:ext cx="4436224" cy="5482435"/>
            <a:chOff x="11114088" y="2241550"/>
            <a:chExt cx="1905000" cy="2354263"/>
          </a:xfrm>
          <a:solidFill>
            <a:schemeClr val="bg2">
              <a:alpha val="53000"/>
            </a:schemeClr>
          </a:solidFill>
        </p:grpSpPr>
        <p:sp>
          <p:nvSpPr>
            <p:cNvPr id="19" name="Freeform 5">
              <a:extLst>
                <a:ext uri="{FF2B5EF4-FFF2-40B4-BE49-F238E27FC236}">
                  <a16:creationId xmlns:a16="http://schemas.microsoft.com/office/drawing/2014/main" id="{717F7366-5A99-4065-90C2-AE7DF5DD0F44}"/>
                </a:ext>
              </a:extLst>
            </p:cNvPr>
            <p:cNvSpPr>
              <a:spLocks/>
            </p:cNvSpPr>
            <p:nvPr/>
          </p:nvSpPr>
          <p:spPr bwMode="auto">
            <a:xfrm>
              <a:off x="11114088" y="2241550"/>
              <a:ext cx="1905000" cy="2354263"/>
            </a:xfrm>
            <a:custGeom>
              <a:avLst/>
              <a:gdLst>
                <a:gd name="T0" fmla="*/ 0 w 447"/>
                <a:gd name="T1" fmla="*/ 264 h 553"/>
                <a:gd name="T2" fmla="*/ 141 w 447"/>
                <a:gd name="T3" fmla="*/ 48 h 553"/>
                <a:gd name="T4" fmla="*/ 414 w 447"/>
                <a:gd name="T5" fmla="*/ 67 h 553"/>
                <a:gd name="T6" fmla="*/ 438 w 447"/>
                <a:gd name="T7" fmla="*/ 98 h 553"/>
                <a:gd name="T8" fmla="*/ 391 w 447"/>
                <a:gd name="T9" fmla="*/ 111 h 553"/>
                <a:gd name="T10" fmla="*/ 94 w 447"/>
                <a:gd name="T11" fmla="*/ 149 h 553"/>
                <a:gd name="T12" fmla="*/ 107 w 447"/>
                <a:gd name="T13" fmla="*/ 424 h 553"/>
                <a:gd name="T14" fmla="*/ 383 w 447"/>
                <a:gd name="T15" fmla="*/ 453 h 553"/>
                <a:gd name="T16" fmla="*/ 393 w 447"/>
                <a:gd name="T17" fmla="*/ 446 h 553"/>
                <a:gd name="T18" fmla="*/ 433 w 447"/>
                <a:gd name="T19" fmla="*/ 449 h 553"/>
                <a:gd name="T20" fmla="*/ 421 w 447"/>
                <a:gd name="T21" fmla="*/ 485 h 553"/>
                <a:gd name="T22" fmla="*/ 194 w 447"/>
                <a:gd name="T23" fmla="*/ 531 h 553"/>
                <a:gd name="T24" fmla="*/ 0 w 447"/>
                <a:gd name="T25" fmla="*/ 264 h 5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47" h="553">
                  <a:moveTo>
                    <a:pt x="0" y="264"/>
                  </a:moveTo>
                  <a:cubicBezTo>
                    <a:pt x="5" y="176"/>
                    <a:pt x="49" y="96"/>
                    <a:pt x="141" y="48"/>
                  </a:cubicBezTo>
                  <a:cubicBezTo>
                    <a:pt x="235" y="0"/>
                    <a:pt x="327" y="9"/>
                    <a:pt x="414" y="67"/>
                  </a:cubicBezTo>
                  <a:cubicBezTo>
                    <a:pt x="425" y="75"/>
                    <a:pt x="439" y="82"/>
                    <a:pt x="438" y="98"/>
                  </a:cubicBezTo>
                  <a:cubicBezTo>
                    <a:pt x="437" y="120"/>
                    <a:pt x="413" y="127"/>
                    <a:pt x="391" y="111"/>
                  </a:cubicBezTo>
                  <a:cubicBezTo>
                    <a:pt x="294" y="40"/>
                    <a:pt x="166" y="56"/>
                    <a:pt x="94" y="149"/>
                  </a:cubicBezTo>
                  <a:cubicBezTo>
                    <a:pt x="30" y="231"/>
                    <a:pt x="36" y="349"/>
                    <a:pt x="107" y="424"/>
                  </a:cubicBezTo>
                  <a:cubicBezTo>
                    <a:pt x="180" y="502"/>
                    <a:pt x="296" y="514"/>
                    <a:pt x="383" y="453"/>
                  </a:cubicBezTo>
                  <a:cubicBezTo>
                    <a:pt x="386" y="451"/>
                    <a:pt x="390" y="449"/>
                    <a:pt x="393" y="446"/>
                  </a:cubicBezTo>
                  <a:cubicBezTo>
                    <a:pt x="407" y="433"/>
                    <a:pt x="420" y="433"/>
                    <a:pt x="433" y="449"/>
                  </a:cubicBezTo>
                  <a:cubicBezTo>
                    <a:pt x="447" y="467"/>
                    <a:pt x="433" y="477"/>
                    <a:pt x="421" y="485"/>
                  </a:cubicBezTo>
                  <a:cubicBezTo>
                    <a:pt x="353" y="537"/>
                    <a:pt x="277" y="553"/>
                    <a:pt x="194" y="531"/>
                  </a:cubicBezTo>
                  <a:cubicBezTo>
                    <a:pt x="79" y="501"/>
                    <a:pt x="1" y="397"/>
                    <a:pt x="0" y="26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sp>
          <p:nvSpPr>
            <p:cNvPr id="20" name="Freeform 6">
              <a:extLst>
                <a:ext uri="{FF2B5EF4-FFF2-40B4-BE49-F238E27FC236}">
                  <a16:creationId xmlns:a16="http://schemas.microsoft.com/office/drawing/2014/main" id="{90A089CA-63B9-4456-B0B1-17C75EBFB982}"/>
                </a:ext>
              </a:extLst>
            </p:cNvPr>
            <p:cNvSpPr>
              <a:spLocks/>
            </p:cNvSpPr>
            <p:nvPr/>
          </p:nvSpPr>
          <p:spPr bwMode="auto">
            <a:xfrm>
              <a:off x="11412538" y="2590800"/>
              <a:ext cx="835025" cy="1673225"/>
            </a:xfrm>
            <a:custGeom>
              <a:avLst/>
              <a:gdLst>
                <a:gd name="T0" fmla="*/ 0 w 196"/>
                <a:gd name="T1" fmla="*/ 198 h 393"/>
                <a:gd name="T2" fmla="*/ 157 w 196"/>
                <a:gd name="T3" fmla="*/ 8 h 393"/>
                <a:gd name="T4" fmla="*/ 192 w 196"/>
                <a:gd name="T5" fmla="*/ 22 h 393"/>
                <a:gd name="T6" fmla="*/ 167 w 196"/>
                <a:gd name="T7" fmla="*/ 56 h 393"/>
                <a:gd name="T8" fmla="*/ 48 w 196"/>
                <a:gd name="T9" fmla="*/ 198 h 393"/>
                <a:gd name="T10" fmla="*/ 170 w 196"/>
                <a:gd name="T11" fmla="*/ 339 h 393"/>
                <a:gd name="T12" fmla="*/ 193 w 196"/>
                <a:gd name="T13" fmla="*/ 372 h 393"/>
                <a:gd name="T14" fmla="*/ 160 w 196"/>
                <a:gd name="T15" fmla="*/ 387 h 393"/>
                <a:gd name="T16" fmla="*/ 0 w 196"/>
                <a:gd name="T17" fmla="*/ 198 h 3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6" h="393">
                  <a:moveTo>
                    <a:pt x="0" y="198"/>
                  </a:moveTo>
                  <a:cubicBezTo>
                    <a:pt x="0" y="103"/>
                    <a:pt x="64" y="26"/>
                    <a:pt x="157" y="8"/>
                  </a:cubicBezTo>
                  <a:cubicBezTo>
                    <a:pt x="171" y="6"/>
                    <a:pt x="188" y="0"/>
                    <a:pt x="192" y="22"/>
                  </a:cubicBezTo>
                  <a:cubicBezTo>
                    <a:pt x="196" y="41"/>
                    <a:pt x="190" y="52"/>
                    <a:pt x="167" y="56"/>
                  </a:cubicBezTo>
                  <a:cubicBezTo>
                    <a:pt x="95" y="70"/>
                    <a:pt x="47" y="129"/>
                    <a:pt x="48" y="198"/>
                  </a:cubicBezTo>
                  <a:cubicBezTo>
                    <a:pt x="48" y="267"/>
                    <a:pt x="97" y="325"/>
                    <a:pt x="170" y="339"/>
                  </a:cubicBezTo>
                  <a:cubicBezTo>
                    <a:pt x="191" y="343"/>
                    <a:pt x="195" y="354"/>
                    <a:pt x="193" y="372"/>
                  </a:cubicBezTo>
                  <a:cubicBezTo>
                    <a:pt x="190" y="393"/>
                    <a:pt x="174" y="389"/>
                    <a:pt x="160" y="387"/>
                  </a:cubicBezTo>
                  <a:cubicBezTo>
                    <a:pt x="70" y="375"/>
                    <a:pt x="0" y="293"/>
                    <a:pt x="0" y="19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sp>
          <p:nvSpPr>
            <p:cNvPr id="22" name="Freeform 7">
              <a:extLst>
                <a:ext uri="{FF2B5EF4-FFF2-40B4-BE49-F238E27FC236}">
                  <a16:creationId xmlns:a16="http://schemas.microsoft.com/office/drawing/2014/main" id="{8D36B2D1-BCFE-43FC-8743-7B7A30E1AD5D}"/>
                </a:ext>
              </a:extLst>
            </p:cNvPr>
            <p:cNvSpPr>
              <a:spLocks/>
            </p:cNvSpPr>
            <p:nvPr/>
          </p:nvSpPr>
          <p:spPr bwMode="auto">
            <a:xfrm>
              <a:off x="11728451" y="3071813"/>
              <a:ext cx="306388" cy="719138"/>
            </a:xfrm>
            <a:custGeom>
              <a:avLst/>
              <a:gdLst>
                <a:gd name="T0" fmla="*/ 0 w 72"/>
                <a:gd name="T1" fmla="*/ 84 h 169"/>
                <a:gd name="T2" fmla="*/ 20 w 72"/>
                <a:gd name="T3" fmla="*/ 20 h 169"/>
                <a:gd name="T4" fmla="*/ 42 w 72"/>
                <a:gd name="T5" fmla="*/ 9 h 169"/>
                <a:gd name="T6" fmla="*/ 62 w 72"/>
                <a:gd name="T7" fmla="*/ 44 h 169"/>
                <a:gd name="T8" fmla="*/ 62 w 72"/>
                <a:gd name="T9" fmla="*/ 125 h 169"/>
                <a:gd name="T10" fmla="*/ 43 w 72"/>
                <a:gd name="T11" fmla="*/ 159 h 169"/>
                <a:gd name="T12" fmla="*/ 20 w 72"/>
                <a:gd name="T13" fmla="*/ 148 h 169"/>
                <a:gd name="T14" fmla="*/ 0 w 72"/>
                <a:gd name="T15" fmla="*/ 84 h 16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2" h="169">
                  <a:moveTo>
                    <a:pt x="0" y="84"/>
                  </a:moveTo>
                  <a:cubicBezTo>
                    <a:pt x="2" y="62"/>
                    <a:pt x="6" y="39"/>
                    <a:pt x="20" y="20"/>
                  </a:cubicBezTo>
                  <a:cubicBezTo>
                    <a:pt x="25" y="13"/>
                    <a:pt x="31" y="0"/>
                    <a:pt x="42" y="9"/>
                  </a:cubicBezTo>
                  <a:cubicBezTo>
                    <a:pt x="53" y="18"/>
                    <a:pt x="72" y="25"/>
                    <a:pt x="62" y="44"/>
                  </a:cubicBezTo>
                  <a:cubicBezTo>
                    <a:pt x="47" y="72"/>
                    <a:pt x="47" y="97"/>
                    <a:pt x="62" y="125"/>
                  </a:cubicBezTo>
                  <a:cubicBezTo>
                    <a:pt x="72" y="143"/>
                    <a:pt x="53" y="151"/>
                    <a:pt x="43" y="159"/>
                  </a:cubicBezTo>
                  <a:cubicBezTo>
                    <a:pt x="31" y="169"/>
                    <a:pt x="25" y="156"/>
                    <a:pt x="20" y="148"/>
                  </a:cubicBezTo>
                  <a:cubicBezTo>
                    <a:pt x="6" y="129"/>
                    <a:pt x="2" y="107"/>
                    <a:pt x="0" y="8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grpSp>
      <p:sp>
        <p:nvSpPr>
          <p:cNvPr id="7" name="Rectangle 6">
            <a:extLst>
              <a:ext uri="{FF2B5EF4-FFF2-40B4-BE49-F238E27FC236}">
                <a16:creationId xmlns:a16="http://schemas.microsoft.com/office/drawing/2014/main" id="{76627016-BFC4-46D4-89DB-F72E3C3461EC}"/>
              </a:ext>
            </a:extLst>
          </p:cNvPr>
          <p:cNvSpPr/>
          <p:nvPr userDrawn="1"/>
        </p:nvSpPr>
        <p:spPr>
          <a:xfrm rot="10800000">
            <a:off x="515938" y="-16721"/>
            <a:ext cx="1258618" cy="11050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bg1"/>
              </a:solidFill>
            </a:endParaRPr>
          </a:p>
        </p:txBody>
      </p:sp>
      <p:sp>
        <p:nvSpPr>
          <p:cNvPr id="15" name="Oval 14">
            <a:extLst>
              <a:ext uri="{FF2B5EF4-FFF2-40B4-BE49-F238E27FC236}">
                <a16:creationId xmlns:a16="http://schemas.microsoft.com/office/drawing/2014/main" id="{EF515B4A-CB20-4847-8E00-0DD66F1FEBB4}"/>
              </a:ext>
            </a:extLst>
          </p:cNvPr>
          <p:cNvSpPr/>
          <p:nvPr userDrawn="1"/>
        </p:nvSpPr>
        <p:spPr>
          <a:xfrm>
            <a:off x="11371669" y="6409397"/>
            <a:ext cx="280051" cy="280051"/>
          </a:xfrm>
          <a:prstGeom prst="ellipse">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6" name="Slide Number Placeholder 5">
            <a:extLst>
              <a:ext uri="{FF2B5EF4-FFF2-40B4-BE49-F238E27FC236}">
                <a16:creationId xmlns:a16="http://schemas.microsoft.com/office/drawing/2014/main" id="{996B64B9-1DF0-4EE9-BAB5-72AFA94B9AFD}"/>
              </a:ext>
            </a:extLst>
          </p:cNvPr>
          <p:cNvSpPr>
            <a:spLocks noGrp="1"/>
          </p:cNvSpPr>
          <p:nvPr>
            <p:ph type="sldNum" sz="quarter" idx="12"/>
          </p:nvPr>
        </p:nvSpPr>
        <p:spPr>
          <a:xfrm>
            <a:off x="11363696" y="6455739"/>
            <a:ext cx="294460" cy="187367"/>
          </a:xfrm>
        </p:spPr>
        <p:txBody>
          <a:bodyPr lIns="0" tIns="0" rIns="0" bIns="0"/>
          <a:lstStyle>
            <a:lvl1pPr algn="ctr">
              <a:defRPr sz="900">
                <a:solidFill>
                  <a:schemeClr val="bg1"/>
                </a:solidFill>
                <a:latin typeface="+mn-lt"/>
              </a:defRPr>
            </a:lvl1pPr>
          </a:lstStyle>
          <a:p>
            <a:fld id="{9EC71654-96A5-4280-94F3-931C61A9F92C}" type="slidenum">
              <a:rPr lang="en-US" noProof="0" smtClean="0"/>
              <a:pPr/>
              <a:t>‹#›</a:t>
            </a:fld>
            <a:endParaRPr lang="en-US" noProof="0" dirty="0"/>
          </a:p>
        </p:txBody>
      </p:sp>
      <p:sp>
        <p:nvSpPr>
          <p:cNvPr id="14" name="Content Placeholder 2">
            <a:extLst>
              <a:ext uri="{FF2B5EF4-FFF2-40B4-BE49-F238E27FC236}">
                <a16:creationId xmlns:a16="http://schemas.microsoft.com/office/drawing/2014/main" id="{079DA8F4-EDD3-4D62-A90B-8C3C1AFB0083}"/>
              </a:ext>
            </a:extLst>
          </p:cNvPr>
          <p:cNvSpPr>
            <a:spLocks noGrp="1"/>
          </p:cNvSpPr>
          <p:nvPr>
            <p:ph sz="half" idx="1"/>
          </p:nvPr>
        </p:nvSpPr>
        <p:spPr>
          <a:xfrm>
            <a:off x="515938" y="1825625"/>
            <a:ext cx="5503862" cy="4351338"/>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US" noProof="0" dirty="0"/>
          </a:p>
        </p:txBody>
      </p:sp>
      <p:sp>
        <p:nvSpPr>
          <p:cNvPr id="17" name="Content Placeholder 3">
            <a:extLst>
              <a:ext uri="{FF2B5EF4-FFF2-40B4-BE49-F238E27FC236}">
                <a16:creationId xmlns:a16="http://schemas.microsoft.com/office/drawing/2014/main" id="{DA0DA994-B4A9-447A-BEBF-3EA31D3755A2}"/>
              </a:ext>
            </a:extLst>
          </p:cNvPr>
          <p:cNvSpPr>
            <a:spLocks noGrp="1"/>
          </p:cNvSpPr>
          <p:nvPr>
            <p:ph sz="half" idx="2"/>
          </p:nvPr>
        </p:nvSpPr>
        <p:spPr>
          <a:xfrm>
            <a:off x="6172200" y="1825625"/>
            <a:ext cx="5181600" cy="4351338"/>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US" noProof="0" dirty="0"/>
          </a:p>
        </p:txBody>
      </p:sp>
      <p:pic>
        <p:nvPicPr>
          <p:cNvPr id="13" name="Picture 12">
            <a:extLst>
              <a:ext uri="{FF2B5EF4-FFF2-40B4-BE49-F238E27FC236}">
                <a16:creationId xmlns:a16="http://schemas.microsoft.com/office/drawing/2014/main" id="{332150F9-14BF-4DCB-884D-49596914C290}"/>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472046" y="6261436"/>
            <a:ext cx="1073019" cy="414000"/>
          </a:xfrm>
          <a:prstGeom prst="rect">
            <a:avLst/>
          </a:prstGeom>
        </p:spPr>
      </p:pic>
      <p:sp>
        <p:nvSpPr>
          <p:cNvPr id="21" name="Title 1">
            <a:extLst>
              <a:ext uri="{FF2B5EF4-FFF2-40B4-BE49-F238E27FC236}">
                <a16:creationId xmlns:a16="http://schemas.microsoft.com/office/drawing/2014/main" id="{19DEF115-82C2-4E9D-A22C-8DA561FB37B8}"/>
              </a:ext>
            </a:extLst>
          </p:cNvPr>
          <p:cNvSpPr>
            <a:spLocks noGrp="1"/>
          </p:cNvSpPr>
          <p:nvPr>
            <p:ph type="title"/>
          </p:nvPr>
        </p:nvSpPr>
        <p:spPr>
          <a:xfrm>
            <a:off x="515938" y="246621"/>
            <a:ext cx="11150600" cy="920336"/>
          </a:xfrm>
        </p:spPr>
        <p:txBody>
          <a:bodyPr lIns="0" tIns="0" rIns="0" bIns="0" anchor="b">
            <a:noAutofit/>
          </a:bodyPr>
          <a:lstStyle>
            <a:lvl1pPr>
              <a:defRPr sz="3200" b="1" cap="all" baseline="0"/>
            </a:lvl1pPr>
          </a:lstStyle>
          <a:p>
            <a:r>
              <a:rPr lang="en-US" noProof="0"/>
              <a:t>Click to edit Master title style</a:t>
            </a:r>
            <a:endParaRPr lang="en-US" noProof="0" dirty="0"/>
          </a:p>
        </p:txBody>
      </p:sp>
    </p:spTree>
    <p:extLst>
      <p:ext uri="{BB962C8B-B14F-4D97-AF65-F5344CB8AC3E}">
        <p14:creationId xmlns:p14="http://schemas.microsoft.com/office/powerpoint/2010/main" val="20929342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grpSp>
        <p:nvGrpSpPr>
          <p:cNvPr id="20" name="Group 19">
            <a:extLst>
              <a:ext uri="{FF2B5EF4-FFF2-40B4-BE49-F238E27FC236}">
                <a16:creationId xmlns:a16="http://schemas.microsoft.com/office/drawing/2014/main" id="{616F52B4-215E-4237-893C-E22B23804744}"/>
              </a:ext>
            </a:extLst>
          </p:cNvPr>
          <p:cNvGrpSpPr/>
          <p:nvPr userDrawn="1"/>
        </p:nvGrpSpPr>
        <p:grpSpPr>
          <a:xfrm rot="8650774" flipH="1" flipV="1">
            <a:off x="7430044" y="-1843126"/>
            <a:ext cx="4436224" cy="5482435"/>
            <a:chOff x="11114088" y="2241550"/>
            <a:chExt cx="1905000" cy="2354263"/>
          </a:xfrm>
          <a:solidFill>
            <a:schemeClr val="bg2">
              <a:alpha val="53000"/>
            </a:schemeClr>
          </a:solidFill>
        </p:grpSpPr>
        <p:sp>
          <p:nvSpPr>
            <p:cNvPr id="22" name="Freeform 5">
              <a:extLst>
                <a:ext uri="{FF2B5EF4-FFF2-40B4-BE49-F238E27FC236}">
                  <a16:creationId xmlns:a16="http://schemas.microsoft.com/office/drawing/2014/main" id="{B7C40C77-B795-4B07-B92D-2E8A56635773}"/>
                </a:ext>
              </a:extLst>
            </p:cNvPr>
            <p:cNvSpPr>
              <a:spLocks/>
            </p:cNvSpPr>
            <p:nvPr/>
          </p:nvSpPr>
          <p:spPr bwMode="auto">
            <a:xfrm>
              <a:off x="11114088" y="2241550"/>
              <a:ext cx="1905000" cy="2354263"/>
            </a:xfrm>
            <a:custGeom>
              <a:avLst/>
              <a:gdLst>
                <a:gd name="T0" fmla="*/ 0 w 447"/>
                <a:gd name="T1" fmla="*/ 264 h 553"/>
                <a:gd name="T2" fmla="*/ 141 w 447"/>
                <a:gd name="T3" fmla="*/ 48 h 553"/>
                <a:gd name="T4" fmla="*/ 414 w 447"/>
                <a:gd name="T5" fmla="*/ 67 h 553"/>
                <a:gd name="T6" fmla="*/ 438 w 447"/>
                <a:gd name="T7" fmla="*/ 98 h 553"/>
                <a:gd name="T8" fmla="*/ 391 w 447"/>
                <a:gd name="T9" fmla="*/ 111 h 553"/>
                <a:gd name="T10" fmla="*/ 94 w 447"/>
                <a:gd name="T11" fmla="*/ 149 h 553"/>
                <a:gd name="T12" fmla="*/ 107 w 447"/>
                <a:gd name="T13" fmla="*/ 424 h 553"/>
                <a:gd name="T14" fmla="*/ 383 w 447"/>
                <a:gd name="T15" fmla="*/ 453 h 553"/>
                <a:gd name="T16" fmla="*/ 393 w 447"/>
                <a:gd name="T17" fmla="*/ 446 h 553"/>
                <a:gd name="T18" fmla="*/ 433 w 447"/>
                <a:gd name="T19" fmla="*/ 449 h 553"/>
                <a:gd name="T20" fmla="*/ 421 w 447"/>
                <a:gd name="T21" fmla="*/ 485 h 553"/>
                <a:gd name="T22" fmla="*/ 194 w 447"/>
                <a:gd name="T23" fmla="*/ 531 h 553"/>
                <a:gd name="T24" fmla="*/ 0 w 447"/>
                <a:gd name="T25" fmla="*/ 264 h 5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47" h="553">
                  <a:moveTo>
                    <a:pt x="0" y="264"/>
                  </a:moveTo>
                  <a:cubicBezTo>
                    <a:pt x="5" y="176"/>
                    <a:pt x="49" y="96"/>
                    <a:pt x="141" y="48"/>
                  </a:cubicBezTo>
                  <a:cubicBezTo>
                    <a:pt x="235" y="0"/>
                    <a:pt x="327" y="9"/>
                    <a:pt x="414" y="67"/>
                  </a:cubicBezTo>
                  <a:cubicBezTo>
                    <a:pt x="425" y="75"/>
                    <a:pt x="439" y="82"/>
                    <a:pt x="438" y="98"/>
                  </a:cubicBezTo>
                  <a:cubicBezTo>
                    <a:pt x="437" y="120"/>
                    <a:pt x="413" y="127"/>
                    <a:pt x="391" y="111"/>
                  </a:cubicBezTo>
                  <a:cubicBezTo>
                    <a:pt x="294" y="40"/>
                    <a:pt x="166" y="56"/>
                    <a:pt x="94" y="149"/>
                  </a:cubicBezTo>
                  <a:cubicBezTo>
                    <a:pt x="30" y="231"/>
                    <a:pt x="36" y="349"/>
                    <a:pt x="107" y="424"/>
                  </a:cubicBezTo>
                  <a:cubicBezTo>
                    <a:pt x="180" y="502"/>
                    <a:pt x="296" y="514"/>
                    <a:pt x="383" y="453"/>
                  </a:cubicBezTo>
                  <a:cubicBezTo>
                    <a:pt x="386" y="451"/>
                    <a:pt x="390" y="449"/>
                    <a:pt x="393" y="446"/>
                  </a:cubicBezTo>
                  <a:cubicBezTo>
                    <a:pt x="407" y="433"/>
                    <a:pt x="420" y="433"/>
                    <a:pt x="433" y="449"/>
                  </a:cubicBezTo>
                  <a:cubicBezTo>
                    <a:pt x="447" y="467"/>
                    <a:pt x="433" y="477"/>
                    <a:pt x="421" y="485"/>
                  </a:cubicBezTo>
                  <a:cubicBezTo>
                    <a:pt x="353" y="537"/>
                    <a:pt x="277" y="553"/>
                    <a:pt x="194" y="531"/>
                  </a:cubicBezTo>
                  <a:cubicBezTo>
                    <a:pt x="79" y="501"/>
                    <a:pt x="1" y="397"/>
                    <a:pt x="0" y="26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sp>
          <p:nvSpPr>
            <p:cNvPr id="23" name="Freeform 6">
              <a:extLst>
                <a:ext uri="{FF2B5EF4-FFF2-40B4-BE49-F238E27FC236}">
                  <a16:creationId xmlns:a16="http://schemas.microsoft.com/office/drawing/2014/main" id="{6E703A1E-5F10-4BB5-9D52-77CB6F5994C0}"/>
                </a:ext>
              </a:extLst>
            </p:cNvPr>
            <p:cNvSpPr>
              <a:spLocks/>
            </p:cNvSpPr>
            <p:nvPr/>
          </p:nvSpPr>
          <p:spPr bwMode="auto">
            <a:xfrm>
              <a:off x="11412538" y="2590800"/>
              <a:ext cx="835025" cy="1673225"/>
            </a:xfrm>
            <a:custGeom>
              <a:avLst/>
              <a:gdLst>
                <a:gd name="T0" fmla="*/ 0 w 196"/>
                <a:gd name="T1" fmla="*/ 198 h 393"/>
                <a:gd name="T2" fmla="*/ 157 w 196"/>
                <a:gd name="T3" fmla="*/ 8 h 393"/>
                <a:gd name="T4" fmla="*/ 192 w 196"/>
                <a:gd name="T5" fmla="*/ 22 h 393"/>
                <a:gd name="T6" fmla="*/ 167 w 196"/>
                <a:gd name="T7" fmla="*/ 56 h 393"/>
                <a:gd name="T8" fmla="*/ 48 w 196"/>
                <a:gd name="T9" fmla="*/ 198 h 393"/>
                <a:gd name="T10" fmla="*/ 170 w 196"/>
                <a:gd name="T11" fmla="*/ 339 h 393"/>
                <a:gd name="T12" fmla="*/ 193 w 196"/>
                <a:gd name="T13" fmla="*/ 372 h 393"/>
                <a:gd name="T14" fmla="*/ 160 w 196"/>
                <a:gd name="T15" fmla="*/ 387 h 393"/>
                <a:gd name="T16" fmla="*/ 0 w 196"/>
                <a:gd name="T17" fmla="*/ 198 h 3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6" h="393">
                  <a:moveTo>
                    <a:pt x="0" y="198"/>
                  </a:moveTo>
                  <a:cubicBezTo>
                    <a:pt x="0" y="103"/>
                    <a:pt x="64" y="26"/>
                    <a:pt x="157" y="8"/>
                  </a:cubicBezTo>
                  <a:cubicBezTo>
                    <a:pt x="171" y="6"/>
                    <a:pt x="188" y="0"/>
                    <a:pt x="192" y="22"/>
                  </a:cubicBezTo>
                  <a:cubicBezTo>
                    <a:pt x="196" y="41"/>
                    <a:pt x="190" y="52"/>
                    <a:pt x="167" y="56"/>
                  </a:cubicBezTo>
                  <a:cubicBezTo>
                    <a:pt x="95" y="70"/>
                    <a:pt x="47" y="129"/>
                    <a:pt x="48" y="198"/>
                  </a:cubicBezTo>
                  <a:cubicBezTo>
                    <a:pt x="48" y="267"/>
                    <a:pt x="97" y="325"/>
                    <a:pt x="170" y="339"/>
                  </a:cubicBezTo>
                  <a:cubicBezTo>
                    <a:pt x="191" y="343"/>
                    <a:pt x="195" y="354"/>
                    <a:pt x="193" y="372"/>
                  </a:cubicBezTo>
                  <a:cubicBezTo>
                    <a:pt x="190" y="393"/>
                    <a:pt x="174" y="389"/>
                    <a:pt x="160" y="387"/>
                  </a:cubicBezTo>
                  <a:cubicBezTo>
                    <a:pt x="70" y="375"/>
                    <a:pt x="0" y="293"/>
                    <a:pt x="0" y="19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sp>
          <p:nvSpPr>
            <p:cNvPr id="24" name="Freeform 7">
              <a:extLst>
                <a:ext uri="{FF2B5EF4-FFF2-40B4-BE49-F238E27FC236}">
                  <a16:creationId xmlns:a16="http://schemas.microsoft.com/office/drawing/2014/main" id="{22CEE04C-09CE-41CF-937D-EC2D3C23ECC6}"/>
                </a:ext>
              </a:extLst>
            </p:cNvPr>
            <p:cNvSpPr>
              <a:spLocks/>
            </p:cNvSpPr>
            <p:nvPr/>
          </p:nvSpPr>
          <p:spPr bwMode="auto">
            <a:xfrm>
              <a:off x="11728451" y="3071813"/>
              <a:ext cx="306388" cy="719138"/>
            </a:xfrm>
            <a:custGeom>
              <a:avLst/>
              <a:gdLst>
                <a:gd name="T0" fmla="*/ 0 w 72"/>
                <a:gd name="T1" fmla="*/ 84 h 169"/>
                <a:gd name="T2" fmla="*/ 20 w 72"/>
                <a:gd name="T3" fmla="*/ 20 h 169"/>
                <a:gd name="T4" fmla="*/ 42 w 72"/>
                <a:gd name="T5" fmla="*/ 9 h 169"/>
                <a:gd name="T6" fmla="*/ 62 w 72"/>
                <a:gd name="T7" fmla="*/ 44 h 169"/>
                <a:gd name="T8" fmla="*/ 62 w 72"/>
                <a:gd name="T9" fmla="*/ 125 h 169"/>
                <a:gd name="T10" fmla="*/ 43 w 72"/>
                <a:gd name="T11" fmla="*/ 159 h 169"/>
                <a:gd name="T12" fmla="*/ 20 w 72"/>
                <a:gd name="T13" fmla="*/ 148 h 169"/>
                <a:gd name="T14" fmla="*/ 0 w 72"/>
                <a:gd name="T15" fmla="*/ 84 h 16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2" h="169">
                  <a:moveTo>
                    <a:pt x="0" y="84"/>
                  </a:moveTo>
                  <a:cubicBezTo>
                    <a:pt x="2" y="62"/>
                    <a:pt x="6" y="39"/>
                    <a:pt x="20" y="20"/>
                  </a:cubicBezTo>
                  <a:cubicBezTo>
                    <a:pt x="25" y="13"/>
                    <a:pt x="31" y="0"/>
                    <a:pt x="42" y="9"/>
                  </a:cubicBezTo>
                  <a:cubicBezTo>
                    <a:pt x="53" y="18"/>
                    <a:pt x="72" y="25"/>
                    <a:pt x="62" y="44"/>
                  </a:cubicBezTo>
                  <a:cubicBezTo>
                    <a:pt x="47" y="72"/>
                    <a:pt x="47" y="97"/>
                    <a:pt x="62" y="125"/>
                  </a:cubicBezTo>
                  <a:cubicBezTo>
                    <a:pt x="72" y="143"/>
                    <a:pt x="53" y="151"/>
                    <a:pt x="43" y="159"/>
                  </a:cubicBezTo>
                  <a:cubicBezTo>
                    <a:pt x="31" y="169"/>
                    <a:pt x="25" y="156"/>
                    <a:pt x="20" y="148"/>
                  </a:cubicBezTo>
                  <a:cubicBezTo>
                    <a:pt x="6" y="129"/>
                    <a:pt x="2" y="107"/>
                    <a:pt x="0" y="8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grpSp>
      <p:sp>
        <p:nvSpPr>
          <p:cNvPr id="7" name="Rectangle 6">
            <a:extLst>
              <a:ext uri="{FF2B5EF4-FFF2-40B4-BE49-F238E27FC236}">
                <a16:creationId xmlns:a16="http://schemas.microsoft.com/office/drawing/2014/main" id="{76627016-BFC4-46D4-89DB-F72E3C3461EC}"/>
              </a:ext>
            </a:extLst>
          </p:cNvPr>
          <p:cNvSpPr/>
          <p:nvPr userDrawn="1"/>
        </p:nvSpPr>
        <p:spPr>
          <a:xfrm rot="10800000">
            <a:off x="515938" y="-16721"/>
            <a:ext cx="1258618" cy="11050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bg1"/>
              </a:solidFill>
            </a:endParaRPr>
          </a:p>
        </p:txBody>
      </p:sp>
      <p:sp>
        <p:nvSpPr>
          <p:cNvPr id="15" name="Oval 14">
            <a:extLst>
              <a:ext uri="{FF2B5EF4-FFF2-40B4-BE49-F238E27FC236}">
                <a16:creationId xmlns:a16="http://schemas.microsoft.com/office/drawing/2014/main" id="{EF515B4A-CB20-4847-8E00-0DD66F1FEBB4}"/>
              </a:ext>
            </a:extLst>
          </p:cNvPr>
          <p:cNvSpPr/>
          <p:nvPr userDrawn="1"/>
        </p:nvSpPr>
        <p:spPr>
          <a:xfrm>
            <a:off x="11371669" y="6409397"/>
            <a:ext cx="280051" cy="280051"/>
          </a:xfrm>
          <a:prstGeom prst="ellipse">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6" name="Slide Number Placeholder 5">
            <a:extLst>
              <a:ext uri="{FF2B5EF4-FFF2-40B4-BE49-F238E27FC236}">
                <a16:creationId xmlns:a16="http://schemas.microsoft.com/office/drawing/2014/main" id="{996B64B9-1DF0-4EE9-BAB5-72AFA94B9AFD}"/>
              </a:ext>
            </a:extLst>
          </p:cNvPr>
          <p:cNvSpPr>
            <a:spLocks noGrp="1"/>
          </p:cNvSpPr>
          <p:nvPr>
            <p:ph type="sldNum" sz="quarter" idx="12"/>
          </p:nvPr>
        </p:nvSpPr>
        <p:spPr>
          <a:xfrm>
            <a:off x="11363696" y="6455739"/>
            <a:ext cx="294460" cy="187367"/>
          </a:xfrm>
        </p:spPr>
        <p:txBody>
          <a:bodyPr lIns="0" tIns="0" rIns="0" bIns="0"/>
          <a:lstStyle>
            <a:lvl1pPr algn="ctr">
              <a:defRPr sz="900">
                <a:solidFill>
                  <a:schemeClr val="bg1"/>
                </a:solidFill>
                <a:latin typeface="+mn-lt"/>
              </a:defRPr>
            </a:lvl1pPr>
          </a:lstStyle>
          <a:p>
            <a:fld id="{9EC71654-96A5-4280-94F3-931C61A9F92C}" type="slidenum">
              <a:rPr lang="en-US" noProof="0" smtClean="0"/>
              <a:pPr/>
              <a:t>‹#›</a:t>
            </a:fld>
            <a:endParaRPr lang="en-US" noProof="0" dirty="0"/>
          </a:p>
        </p:txBody>
      </p:sp>
      <p:sp>
        <p:nvSpPr>
          <p:cNvPr id="14" name="Text Placeholder 2">
            <a:extLst>
              <a:ext uri="{FF2B5EF4-FFF2-40B4-BE49-F238E27FC236}">
                <a16:creationId xmlns:a16="http://schemas.microsoft.com/office/drawing/2014/main" id="{774CF4BA-8DCB-42CF-A2C4-D6AF95EE3F54}"/>
              </a:ext>
            </a:extLst>
          </p:cNvPr>
          <p:cNvSpPr>
            <a:spLocks noGrp="1"/>
          </p:cNvSpPr>
          <p:nvPr>
            <p:ph type="body" idx="1"/>
          </p:nvPr>
        </p:nvSpPr>
        <p:spPr>
          <a:xfrm>
            <a:off x="515938" y="1681163"/>
            <a:ext cx="5157787" cy="82391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17" name="Content Placeholder 3">
            <a:extLst>
              <a:ext uri="{FF2B5EF4-FFF2-40B4-BE49-F238E27FC236}">
                <a16:creationId xmlns:a16="http://schemas.microsoft.com/office/drawing/2014/main" id="{67BA8B6E-A28D-4658-8C91-6CA7BD539B85}"/>
              </a:ext>
            </a:extLst>
          </p:cNvPr>
          <p:cNvSpPr>
            <a:spLocks noGrp="1"/>
          </p:cNvSpPr>
          <p:nvPr>
            <p:ph sz="half" idx="2"/>
          </p:nvPr>
        </p:nvSpPr>
        <p:spPr>
          <a:xfrm>
            <a:off x="515938" y="2505075"/>
            <a:ext cx="5157787" cy="3684588"/>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US" noProof="0" dirty="0"/>
          </a:p>
        </p:txBody>
      </p:sp>
      <p:sp>
        <p:nvSpPr>
          <p:cNvPr id="18" name="Text Placeholder 4">
            <a:extLst>
              <a:ext uri="{FF2B5EF4-FFF2-40B4-BE49-F238E27FC236}">
                <a16:creationId xmlns:a16="http://schemas.microsoft.com/office/drawing/2014/main" id="{F73B3215-82DB-4DBF-9E77-3AE2308C6920}"/>
              </a:ext>
            </a:extLst>
          </p:cNvPr>
          <p:cNvSpPr>
            <a:spLocks noGrp="1"/>
          </p:cNvSpPr>
          <p:nvPr>
            <p:ph type="body" sz="quarter" idx="3"/>
          </p:nvPr>
        </p:nvSpPr>
        <p:spPr>
          <a:xfrm>
            <a:off x="6172200" y="1681163"/>
            <a:ext cx="5183188" cy="823912"/>
          </a:xfrm>
        </p:spPr>
        <p:txBody>
          <a:bodyPr anchor="b"/>
          <a:lstStyle>
            <a:lvl1pPr marL="0" indent="0">
              <a:buNone/>
              <a:defRPr sz="2400" b="1">
                <a:solidFill>
                  <a:schemeClr val="accent5"/>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19" name="Content Placeholder 5">
            <a:extLst>
              <a:ext uri="{FF2B5EF4-FFF2-40B4-BE49-F238E27FC236}">
                <a16:creationId xmlns:a16="http://schemas.microsoft.com/office/drawing/2014/main" id="{8DFD34E8-36CC-4FFE-926B-C170208FEDB8}"/>
              </a:ext>
            </a:extLst>
          </p:cNvPr>
          <p:cNvSpPr>
            <a:spLocks noGrp="1"/>
          </p:cNvSpPr>
          <p:nvPr>
            <p:ph sz="quarter" idx="4"/>
          </p:nvPr>
        </p:nvSpPr>
        <p:spPr>
          <a:xfrm>
            <a:off x="6172200" y="2505075"/>
            <a:ext cx="5183188" cy="3684588"/>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US" noProof="0" dirty="0"/>
          </a:p>
        </p:txBody>
      </p:sp>
      <p:pic>
        <p:nvPicPr>
          <p:cNvPr id="21" name="Picture 20">
            <a:extLst>
              <a:ext uri="{FF2B5EF4-FFF2-40B4-BE49-F238E27FC236}">
                <a16:creationId xmlns:a16="http://schemas.microsoft.com/office/drawing/2014/main" id="{03383C6B-3BE4-4380-AF26-1C21492FCE8A}"/>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472046" y="6261436"/>
            <a:ext cx="1073019" cy="414000"/>
          </a:xfrm>
          <a:prstGeom prst="rect">
            <a:avLst/>
          </a:prstGeom>
        </p:spPr>
      </p:pic>
      <p:sp>
        <p:nvSpPr>
          <p:cNvPr id="25" name="Title 1">
            <a:extLst>
              <a:ext uri="{FF2B5EF4-FFF2-40B4-BE49-F238E27FC236}">
                <a16:creationId xmlns:a16="http://schemas.microsoft.com/office/drawing/2014/main" id="{AE3770E9-CB74-47B0-8229-91F6F756015E}"/>
              </a:ext>
            </a:extLst>
          </p:cNvPr>
          <p:cNvSpPr>
            <a:spLocks noGrp="1"/>
          </p:cNvSpPr>
          <p:nvPr>
            <p:ph type="title"/>
          </p:nvPr>
        </p:nvSpPr>
        <p:spPr>
          <a:xfrm>
            <a:off x="515938" y="246621"/>
            <a:ext cx="11150600" cy="920336"/>
          </a:xfrm>
        </p:spPr>
        <p:txBody>
          <a:bodyPr lIns="0" tIns="0" rIns="0" bIns="0" anchor="b">
            <a:noAutofit/>
          </a:bodyPr>
          <a:lstStyle>
            <a:lvl1pPr>
              <a:defRPr sz="3200" b="1" cap="all" baseline="0"/>
            </a:lvl1pPr>
          </a:lstStyle>
          <a:p>
            <a:r>
              <a:rPr lang="en-US" noProof="0"/>
              <a:t>Click to edit Master title style</a:t>
            </a:r>
            <a:endParaRPr lang="en-US" noProof="0" dirty="0"/>
          </a:p>
        </p:txBody>
      </p:sp>
    </p:spTree>
    <p:extLst>
      <p:ext uri="{BB962C8B-B14F-4D97-AF65-F5344CB8AC3E}">
        <p14:creationId xmlns:p14="http://schemas.microsoft.com/office/powerpoint/2010/main" val="246179461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22" name="Picture Placeholder 21">
            <a:extLst>
              <a:ext uri="{FF2B5EF4-FFF2-40B4-BE49-F238E27FC236}">
                <a16:creationId xmlns:a16="http://schemas.microsoft.com/office/drawing/2014/main" id="{C57825D7-DD33-4B70-BBBE-D46E7A5352EC}"/>
              </a:ext>
            </a:extLst>
          </p:cNvPr>
          <p:cNvSpPr>
            <a:spLocks noGrp="1"/>
          </p:cNvSpPr>
          <p:nvPr>
            <p:ph type="pic" idx="1"/>
          </p:nvPr>
        </p:nvSpPr>
        <p:spPr>
          <a:xfrm>
            <a:off x="6096000" y="768485"/>
            <a:ext cx="5305662" cy="5305662"/>
          </a:xfrm>
          <a:custGeom>
            <a:avLst/>
            <a:gdLst>
              <a:gd name="connsiteX0" fmla="*/ 2652831 w 5305662"/>
              <a:gd name="connsiteY0" fmla="*/ 0 h 5305662"/>
              <a:gd name="connsiteX1" fmla="*/ 5305662 w 5305662"/>
              <a:gd name="connsiteY1" fmla="*/ 2652831 h 5305662"/>
              <a:gd name="connsiteX2" fmla="*/ 2652831 w 5305662"/>
              <a:gd name="connsiteY2" fmla="*/ 5305662 h 5305662"/>
              <a:gd name="connsiteX3" fmla="*/ 0 w 5305662"/>
              <a:gd name="connsiteY3" fmla="*/ 2652831 h 5305662"/>
              <a:gd name="connsiteX4" fmla="*/ 2652831 w 5305662"/>
              <a:gd name="connsiteY4" fmla="*/ 0 h 53056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05662" h="5305662">
                <a:moveTo>
                  <a:pt x="2652831" y="0"/>
                </a:moveTo>
                <a:cubicBezTo>
                  <a:pt x="4117949" y="0"/>
                  <a:pt x="5305662" y="1187713"/>
                  <a:pt x="5305662" y="2652831"/>
                </a:cubicBezTo>
                <a:cubicBezTo>
                  <a:pt x="5305662" y="4117949"/>
                  <a:pt x="4117949" y="5305662"/>
                  <a:pt x="2652831" y="5305662"/>
                </a:cubicBezTo>
                <a:cubicBezTo>
                  <a:pt x="1187713" y="5305662"/>
                  <a:pt x="0" y="4117949"/>
                  <a:pt x="0" y="2652831"/>
                </a:cubicBezTo>
                <a:cubicBezTo>
                  <a:pt x="0" y="1187713"/>
                  <a:pt x="1187713" y="0"/>
                  <a:pt x="2652831" y="0"/>
                </a:cubicBezTo>
                <a:close/>
              </a:path>
            </a:pathLst>
          </a:custGeom>
          <a:solidFill>
            <a:schemeClr val="bg2"/>
          </a:solidFill>
        </p:spPr>
        <p:txBody>
          <a:bodyPr wrap="square" anchor="ctr">
            <a:noAutofit/>
          </a:bodyP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grpSp>
        <p:nvGrpSpPr>
          <p:cNvPr id="14" name="Group 13">
            <a:extLst>
              <a:ext uri="{FF2B5EF4-FFF2-40B4-BE49-F238E27FC236}">
                <a16:creationId xmlns:a16="http://schemas.microsoft.com/office/drawing/2014/main" id="{0DC2055F-AE3F-46BE-B57E-A0F1A86D1C36}"/>
              </a:ext>
            </a:extLst>
          </p:cNvPr>
          <p:cNvGrpSpPr/>
          <p:nvPr userDrawn="1"/>
        </p:nvGrpSpPr>
        <p:grpSpPr>
          <a:xfrm flipH="1">
            <a:off x="5400786" y="-2003509"/>
            <a:ext cx="8917229" cy="10769768"/>
            <a:chOff x="11114088" y="2241550"/>
            <a:chExt cx="1905000" cy="2354263"/>
          </a:xfrm>
          <a:solidFill>
            <a:schemeClr val="bg2">
              <a:alpha val="91000"/>
            </a:schemeClr>
          </a:solidFill>
        </p:grpSpPr>
        <p:sp>
          <p:nvSpPr>
            <p:cNvPr id="15" name="Freeform 5">
              <a:extLst>
                <a:ext uri="{FF2B5EF4-FFF2-40B4-BE49-F238E27FC236}">
                  <a16:creationId xmlns:a16="http://schemas.microsoft.com/office/drawing/2014/main" id="{C98EF042-A3B8-406D-BC16-153A989F571A}"/>
                </a:ext>
              </a:extLst>
            </p:cNvPr>
            <p:cNvSpPr>
              <a:spLocks/>
            </p:cNvSpPr>
            <p:nvPr/>
          </p:nvSpPr>
          <p:spPr bwMode="auto">
            <a:xfrm>
              <a:off x="11114088" y="2241550"/>
              <a:ext cx="1905000" cy="2354263"/>
            </a:xfrm>
            <a:custGeom>
              <a:avLst/>
              <a:gdLst>
                <a:gd name="T0" fmla="*/ 0 w 447"/>
                <a:gd name="T1" fmla="*/ 264 h 553"/>
                <a:gd name="T2" fmla="*/ 141 w 447"/>
                <a:gd name="T3" fmla="*/ 48 h 553"/>
                <a:gd name="T4" fmla="*/ 414 w 447"/>
                <a:gd name="T5" fmla="*/ 67 h 553"/>
                <a:gd name="T6" fmla="*/ 438 w 447"/>
                <a:gd name="T7" fmla="*/ 98 h 553"/>
                <a:gd name="T8" fmla="*/ 391 w 447"/>
                <a:gd name="T9" fmla="*/ 111 h 553"/>
                <a:gd name="T10" fmla="*/ 94 w 447"/>
                <a:gd name="T11" fmla="*/ 149 h 553"/>
                <a:gd name="T12" fmla="*/ 107 w 447"/>
                <a:gd name="T13" fmla="*/ 424 h 553"/>
                <a:gd name="T14" fmla="*/ 383 w 447"/>
                <a:gd name="T15" fmla="*/ 453 h 553"/>
                <a:gd name="T16" fmla="*/ 393 w 447"/>
                <a:gd name="T17" fmla="*/ 446 h 553"/>
                <a:gd name="T18" fmla="*/ 433 w 447"/>
                <a:gd name="T19" fmla="*/ 449 h 553"/>
                <a:gd name="T20" fmla="*/ 421 w 447"/>
                <a:gd name="T21" fmla="*/ 485 h 553"/>
                <a:gd name="T22" fmla="*/ 194 w 447"/>
                <a:gd name="T23" fmla="*/ 531 h 553"/>
                <a:gd name="T24" fmla="*/ 0 w 447"/>
                <a:gd name="T25" fmla="*/ 264 h 5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47" h="553">
                  <a:moveTo>
                    <a:pt x="0" y="264"/>
                  </a:moveTo>
                  <a:cubicBezTo>
                    <a:pt x="5" y="176"/>
                    <a:pt x="49" y="96"/>
                    <a:pt x="141" y="48"/>
                  </a:cubicBezTo>
                  <a:cubicBezTo>
                    <a:pt x="235" y="0"/>
                    <a:pt x="327" y="9"/>
                    <a:pt x="414" y="67"/>
                  </a:cubicBezTo>
                  <a:cubicBezTo>
                    <a:pt x="425" y="75"/>
                    <a:pt x="439" y="82"/>
                    <a:pt x="438" y="98"/>
                  </a:cubicBezTo>
                  <a:cubicBezTo>
                    <a:pt x="437" y="120"/>
                    <a:pt x="413" y="127"/>
                    <a:pt x="391" y="111"/>
                  </a:cubicBezTo>
                  <a:cubicBezTo>
                    <a:pt x="294" y="40"/>
                    <a:pt x="166" y="56"/>
                    <a:pt x="94" y="149"/>
                  </a:cubicBezTo>
                  <a:cubicBezTo>
                    <a:pt x="30" y="231"/>
                    <a:pt x="36" y="349"/>
                    <a:pt x="107" y="424"/>
                  </a:cubicBezTo>
                  <a:cubicBezTo>
                    <a:pt x="180" y="502"/>
                    <a:pt x="296" y="514"/>
                    <a:pt x="383" y="453"/>
                  </a:cubicBezTo>
                  <a:cubicBezTo>
                    <a:pt x="386" y="451"/>
                    <a:pt x="390" y="449"/>
                    <a:pt x="393" y="446"/>
                  </a:cubicBezTo>
                  <a:cubicBezTo>
                    <a:pt x="407" y="433"/>
                    <a:pt x="420" y="433"/>
                    <a:pt x="433" y="449"/>
                  </a:cubicBezTo>
                  <a:cubicBezTo>
                    <a:pt x="447" y="467"/>
                    <a:pt x="433" y="477"/>
                    <a:pt x="421" y="485"/>
                  </a:cubicBezTo>
                  <a:cubicBezTo>
                    <a:pt x="353" y="537"/>
                    <a:pt x="277" y="553"/>
                    <a:pt x="194" y="531"/>
                  </a:cubicBezTo>
                  <a:cubicBezTo>
                    <a:pt x="79" y="501"/>
                    <a:pt x="1" y="397"/>
                    <a:pt x="0" y="26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sp>
          <p:nvSpPr>
            <p:cNvPr id="16" name="Freeform 6">
              <a:extLst>
                <a:ext uri="{FF2B5EF4-FFF2-40B4-BE49-F238E27FC236}">
                  <a16:creationId xmlns:a16="http://schemas.microsoft.com/office/drawing/2014/main" id="{68E5FAC9-A660-4D7A-AC84-0A7C8CC3BB65}"/>
                </a:ext>
              </a:extLst>
            </p:cNvPr>
            <p:cNvSpPr>
              <a:spLocks/>
            </p:cNvSpPr>
            <p:nvPr/>
          </p:nvSpPr>
          <p:spPr bwMode="auto">
            <a:xfrm>
              <a:off x="11412538" y="2590800"/>
              <a:ext cx="835025" cy="1673225"/>
            </a:xfrm>
            <a:custGeom>
              <a:avLst/>
              <a:gdLst>
                <a:gd name="T0" fmla="*/ 0 w 196"/>
                <a:gd name="T1" fmla="*/ 198 h 393"/>
                <a:gd name="T2" fmla="*/ 157 w 196"/>
                <a:gd name="T3" fmla="*/ 8 h 393"/>
                <a:gd name="T4" fmla="*/ 192 w 196"/>
                <a:gd name="T5" fmla="*/ 22 h 393"/>
                <a:gd name="T6" fmla="*/ 167 w 196"/>
                <a:gd name="T7" fmla="*/ 56 h 393"/>
                <a:gd name="T8" fmla="*/ 48 w 196"/>
                <a:gd name="T9" fmla="*/ 198 h 393"/>
                <a:gd name="T10" fmla="*/ 170 w 196"/>
                <a:gd name="T11" fmla="*/ 339 h 393"/>
                <a:gd name="T12" fmla="*/ 193 w 196"/>
                <a:gd name="T13" fmla="*/ 372 h 393"/>
                <a:gd name="T14" fmla="*/ 160 w 196"/>
                <a:gd name="T15" fmla="*/ 387 h 393"/>
                <a:gd name="T16" fmla="*/ 0 w 196"/>
                <a:gd name="T17" fmla="*/ 198 h 3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6" h="393">
                  <a:moveTo>
                    <a:pt x="0" y="198"/>
                  </a:moveTo>
                  <a:cubicBezTo>
                    <a:pt x="0" y="103"/>
                    <a:pt x="64" y="26"/>
                    <a:pt x="157" y="8"/>
                  </a:cubicBezTo>
                  <a:cubicBezTo>
                    <a:pt x="171" y="6"/>
                    <a:pt x="188" y="0"/>
                    <a:pt x="192" y="22"/>
                  </a:cubicBezTo>
                  <a:cubicBezTo>
                    <a:pt x="196" y="41"/>
                    <a:pt x="190" y="52"/>
                    <a:pt x="167" y="56"/>
                  </a:cubicBezTo>
                  <a:cubicBezTo>
                    <a:pt x="95" y="70"/>
                    <a:pt x="47" y="129"/>
                    <a:pt x="48" y="198"/>
                  </a:cubicBezTo>
                  <a:cubicBezTo>
                    <a:pt x="48" y="267"/>
                    <a:pt x="97" y="325"/>
                    <a:pt x="170" y="339"/>
                  </a:cubicBezTo>
                  <a:cubicBezTo>
                    <a:pt x="191" y="343"/>
                    <a:pt x="195" y="354"/>
                    <a:pt x="193" y="372"/>
                  </a:cubicBezTo>
                  <a:cubicBezTo>
                    <a:pt x="190" y="393"/>
                    <a:pt x="174" y="389"/>
                    <a:pt x="160" y="387"/>
                  </a:cubicBezTo>
                  <a:cubicBezTo>
                    <a:pt x="70" y="375"/>
                    <a:pt x="0" y="293"/>
                    <a:pt x="0" y="19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grpSp>
      <p:sp>
        <p:nvSpPr>
          <p:cNvPr id="19" name="Title 1">
            <a:extLst>
              <a:ext uri="{FF2B5EF4-FFF2-40B4-BE49-F238E27FC236}">
                <a16:creationId xmlns:a16="http://schemas.microsoft.com/office/drawing/2014/main" id="{19A1397F-1946-4CBE-9EC5-159C3CBC78B6}"/>
              </a:ext>
            </a:extLst>
          </p:cNvPr>
          <p:cNvSpPr>
            <a:spLocks noGrp="1"/>
          </p:cNvSpPr>
          <p:nvPr>
            <p:ph type="title"/>
          </p:nvPr>
        </p:nvSpPr>
        <p:spPr>
          <a:xfrm>
            <a:off x="839788" y="457200"/>
            <a:ext cx="3932237" cy="1600200"/>
          </a:xfrm>
        </p:spPr>
        <p:txBody>
          <a:bodyPr anchor="b"/>
          <a:lstStyle>
            <a:lvl1pPr>
              <a:defRPr sz="3200"/>
            </a:lvl1pPr>
          </a:lstStyle>
          <a:p>
            <a:r>
              <a:rPr lang="en-US" noProof="0"/>
              <a:t>Click to edit Master title style</a:t>
            </a:r>
            <a:endParaRPr lang="en-US" noProof="0" dirty="0"/>
          </a:p>
        </p:txBody>
      </p:sp>
      <p:sp>
        <p:nvSpPr>
          <p:cNvPr id="20" name="Text Placeholder 3">
            <a:extLst>
              <a:ext uri="{FF2B5EF4-FFF2-40B4-BE49-F238E27FC236}">
                <a16:creationId xmlns:a16="http://schemas.microsoft.com/office/drawing/2014/main" id="{C535F2AB-153E-44A9-97BE-00553BEC1770}"/>
              </a:ext>
            </a:extLst>
          </p:cNvPr>
          <p:cNvSpPr>
            <a:spLocks noGrp="1"/>
          </p:cNvSpPr>
          <p:nvPr>
            <p:ph type="body" sz="half" idx="2"/>
          </p:nvPr>
        </p:nvSpPr>
        <p:spPr>
          <a:xfrm>
            <a:off x="839788" y="2057400"/>
            <a:ext cx="3932237" cy="3811588"/>
          </a:xfrm>
        </p:spPr>
        <p:txBody>
          <a:bodyPr/>
          <a:lstStyle>
            <a:lvl1pPr marL="0" indent="0">
              <a:buFont typeface="Arial" panose="020B0604020202020204" pitchFamily="34" charse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pic>
        <p:nvPicPr>
          <p:cNvPr id="8" name="Picture 7">
            <a:extLst>
              <a:ext uri="{FF2B5EF4-FFF2-40B4-BE49-F238E27FC236}">
                <a16:creationId xmlns:a16="http://schemas.microsoft.com/office/drawing/2014/main" id="{06298D65-1027-4897-A948-DCEEF8FC3D98}"/>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472046" y="6261436"/>
            <a:ext cx="1073019" cy="414000"/>
          </a:xfrm>
          <a:prstGeom prst="rect">
            <a:avLst/>
          </a:prstGeom>
        </p:spPr>
      </p:pic>
    </p:spTree>
    <p:extLst>
      <p:ext uri="{BB962C8B-B14F-4D97-AF65-F5344CB8AC3E}">
        <p14:creationId xmlns:p14="http://schemas.microsoft.com/office/powerpoint/2010/main" val="210718574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grpSp>
        <p:nvGrpSpPr>
          <p:cNvPr id="19" name="Group 18">
            <a:extLst>
              <a:ext uri="{FF2B5EF4-FFF2-40B4-BE49-F238E27FC236}">
                <a16:creationId xmlns:a16="http://schemas.microsoft.com/office/drawing/2014/main" id="{9F866E5C-B8AA-4805-B232-831BA01AAF16}"/>
              </a:ext>
            </a:extLst>
          </p:cNvPr>
          <p:cNvGrpSpPr/>
          <p:nvPr userDrawn="1"/>
        </p:nvGrpSpPr>
        <p:grpSpPr>
          <a:xfrm rot="8650774" flipH="1" flipV="1">
            <a:off x="7430044" y="-1843126"/>
            <a:ext cx="4436224" cy="5482435"/>
            <a:chOff x="11114088" y="2241550"/>
            <a:chExt cx="1905000" cy="2354263"/>
          </a:xfrm>
          <a:solidFill>
            <a:schemeClr val="bg2">
              <a:alpha val="53000"/>
            </a:schemeClr>
          </a:solidFill>
        </p:grpSpPr>
        <p:sp>
          <p:nvSpPr>
            <p:cNvPr id="20" name="Freeform 5">
              <a:extLst>
                <a:ext uri="{FF2B5EF4-FFF2-40B4-BE49-F238E27FC236}">
                  <a16:creationId xmlns:a16="http://schemas.microsoft.com/office/drawing/2014/main" id="{F98614F0-2DA3-4F29-8CB3-D61424AC8506}"/>
                </a:ext>
              </a:extLst>
            </p:cNvPr>
            <p:cNvSpPr>
              <a:spLocks/>
            </p:cNvSpPr>
            <p:nvPr/>
          </p:nvSpPr>
          <p:spPr bwMode="auto">
            <a:xfrm>
              <a:off x="11114088" y="2241550"/>
              <a:ext cx="1905000" cy="2354263"/>
            </a:xfrm>
            <a:custGeom>
              <a:avLst/>
              <a:gdLst>
                <a:gd name="T0" fmla="*/ 0 w 447"/>
                <a:gd name="T1" fmla="*/ 264 h 553"/>
                <a:gd name="T2" fmla="*/ 141 w 447"/>
                <a:gd name="T3" fmla="*/ 48 h 553"/>
                <a:gd name="T4" fmla="*/ 414 w 447"/>
                <a:gd name="T5" fmla="*/ 67 h 553"/>
                <a:gd name="T6" fmla="*/ 438 w 447"/>
                <a:gd name="T7" fmla="*/ 98 h 553"/>
                <a:gd name="T8" fmla="*/ 391 w 447"/>
                <a:gd name="T9" fmla="*/ 111 h 553"/>
                <a:gd name="T10" fmla="*/ 94 w 447"/>
                <a:gd name="T11" fmla="*/ 149 h 553"/>
                <a:gd name="T12" fmla="*/ 107 w 447"/>
                <a:gd name="T13" fmla="*/ 424 h 553"/>
                <a:gd name="T14" fmla="*/ 383 w 447"/>
                <a:gd name="T15" fmla="*/ 453 h 553"/>
                <a:gd name="T16" fmla="*/ 393 w 447"/>
                <a:gd name="T17" fmla="*/ 446 h 553"/>
                <a:gd name="T18" fmla="*/ 433 w 447"/>
                <a:gd name="T19" fmla="*/ 449 h 553"/>
                <a:gd name="T20" fmla="*/ 421 w 447"/>
                <a:gd name="T21" fmla="*/ 485 h 553"/>
                <a:gd name="T22" fmla="*/ 194 w 447"/>
                <a:gd name="T23" fmla="*/ 531 h 553"/>
                <a:gd name="T24" fmla="*/ 0 w 447"/>
                <a:gd name="T25" fmla="*/ 264 h 5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47" h="553">
                  <a:moveTo>
                    <a:pt x="0" y="264"/>
                  </a:moveTo>
                  <a:cubicBezTo>
                    <a:pt x="5" y="176"/>
                    <a:pt x="49" y="96"/>
                    <a:pt x="141" y="48"/>
                  </a:cubicBezTo>
                  <a:cubicBezTo>
                    <a:pt x="235" y="0"/>
                    <a:pt x="327" y="9"/>
                    <a:pt x="414" y="67"/>
                  </a:cubicBezTo>
                  <a:cubicBezTo>
                    <a:pt x="425" y="75"/>
                    <a:pt x="439" y="82"/>
                    <a:pt x="438" y="98"/>
                  </a:cubicBezTo>
                  <a:cubicBezTo>
                    <a:pt x="437" y="120"/>
                    <a:pt x="413" y="127"/>
                    <a:pt x="391" y="111"/>
                  </a:cubicBezTo>
                  <a:cubicBezTo>
                    <a:pt x="294" y="40"/>
                    <a:pt x="166" y="56"/>
                    <a:pt x="94" y="149"/>
                  </a:cubicBezTo>
                  <a:cubicBezTo>
                    <a:pt x="30" y="231"/>
                    <a:pt x="36" y="349"/>
                    <a:pt x="107" y="424"/>
                  </a:cubicBezTo>
                  <a:cubicBezTo>
                    <a:pt x="180" y="502"/>
                    <a:pt x="296" y="514"/>
                    <a:pt x="383" y="453"/>
                  </a:cubicBezTo>
                  <a:cubicBezTo>
                    <a:pt x="386" y="451"/>
                    <a:pt x="390" y="449"/>
                    <a:pt x="393" y="446"/>
                  </a:cubicBezTo>
                  <a:cubicBezTo>
                    <a:pt x="407" y="433"/>
                    <a:pt x="420" y="433"/>
                    <a:pt x="433" y="449"/>
                  </a:cubicBezTo>
                  <a:cubicBezTo>
                    <a:pt x="447" y="467"/>
                    <a:pt x="433" y="477"/>
                    <a:pt x="421" y="485"/>
                  </a:cubicBezTo>
                  <a:cubicBezTo>
                    <a:pt x="353" y="537"/>
                    <a:pt x="277" y="553"/>
                    <a:pt x="194" y="531"/>
                  </a:cubicBezTo>
                  <a:cubicBezTo>
                    <a:pt x="79" y="501"/>
                    <a:pt x="1" y="397"/>
                    <a:pt x="0" y="26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sp>
          <p:nvSpPr>
            <p:cNvPr id="22" name="Freeform 6">
              <a:extLst>
                <a:ext uri="{FF2B5EF4-FFF2-40B4-BE49-F238E27FC236}">
                  <a16:creationId xmlns:a16="http://schemas.microsoft.com/office/drawing/2014/main" id="{66D52F08-13EC-4AB4-BB79-89A5395A03BF}"/>
                </a:ext>
              </a:extLst>
            </p:cNvPr>
            <p:cNvSpPr>
              <a:spLocks/>
            </p:cNvSpPr>
            <p:nvPr/>
          </p:nvSpPr>
          <p:spPr bwMode="auto">
            <a:xfrm>
              <a:off x="11412538" y="2590800"/>
              <a:ext cx="835025" cy="1673225"/>
            </a:xfrm>
            <a:custGeom>
              <a:avLst/>
              <a:gdLst>
                <a:gd name="T0" fmla="*/ 0 w 196"/>
                <a:gd name="T1" fmla="*/ 198 h 393"/>
                <a:gd name="T2" fmla="*/ 157 w 196"/>
                <a:gd name="T3" fmla="*/ 8 h 393"/>
                <a:gd name="T4" fmla="*/ 192 w 196"/>
                <a:gd name="T5" fmla="*/ 22 h 393"/>
                <a:gd name="T6" fmla="*/ 167 w 196"/>
                <a:gd name="T7" fmla="*/ 56 h 393"/>
                <a:gd name="T8" fmla="*/ 48 w 196"/>
                <a:gd name="T9" fmla="*/ 198 h 393"/>
                <a:gd name="T10" fmla="*/ 170 w 196"/>
                <a:gd name="T11" fmla="*/ 339 h 393"/>
                <a:gd name="T12" fmla="*/ 193 w 196"/>
                <a:gd name="T13" fmla="*/ 372 h 393"/>
                <a:gd name="T14" fmla="*/ 160 w 196"/>
                <a:gd name="T15" fmla="*/ 387 h 393"/>
                <a:gd name="T16" fmla="*/ 0 w 196"/>
                <a:gd name="T17" fmla="*/ 198 h 3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6" h="393">
                  <a:moveTo>
                    <a:pt x="0" y="198"/>
                  </a:moveTo>
                  <a:cubicBezTo>
                    <a:pt x="0" y="103"/>
                    <a:pt x="64" y="26"/>
                    <a:pt x="157" y="8"/>
                  </a:cubicBezTo>
                  <a:cubicBezTo>
                    <a:pt x="171" y="6"/>
                    <a:pt x="188" y="0"/>
                    <a:pt x="192" y="22"/>
                  </a:cubicBezTo>
                  <a:cubicBezTo>
                    <a:pt x="196" y="41"/>
                    <a:pt x="190" y="52"/>
                    <a:pt x="167" y="56"/>
                  </a:cubicBezTo>
                  <a:cubicBezTo>
                    <a:pt x="95" y="70"/>
                    <a:pt x="47" y="129"/>
                    <a:pt x="48" y="198"/>
                  </a:cubicBezTo>
                  <a:cubicBezTo>
                    <a:pt x="48" y="267"/>
                    <a:pt x="97" y="325"/>
                    <a:pt x="170" y="339"/>
                  </a:cubicBezTo>
                  <a:cubicBezTo>
                    <a:pt x="191" y="343"/>
                    <a:pt x="195" y="354"/>
                    <a:pt x="193" y="372"/>
                  </a:cubicBezTo>
                  <a:cubicBezTo>
                    <a:pt x="190" y="393"/>
                    <a:pt x="174" y="389"/>
                    <a:pt x="160" y="387"/>
                  </a:cubicBezTo>
                  <a:cubicBezTo>
                    <a:pt x="70" y="375"/>
                    <a:pt x="0" y="293"/>
                    <a:pt x="0" y="19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sp>
          <p:nvSpPr>
            <p:cNvPr id="23" name="Freeform 7">
              <a:extLst>
                <a:ext uri="{FF2B5EF4-FFF2-40B4-BE49-F238E27FC236}">
                  <a16:creationId xmlns:a16="http://schemas.microsoft.com/office/drawing/2014/main" id="{2544236D-8C3A-41EF-9A68-C84A8A7D0F5A}"/>
                </a:ext>
              </a:extLst>
            </p:cNvPr>
            <p:cNvSpPr>
              <a:spLocks/>
            </p:cNvSpPr>
            <p:nvPr/>
          </p:nvSpPr>
          <p:spPr bwMode="auto">
            <a:xfrm>
              <a:off x="11728451" y="3071813"/>
              <a:ext cx="306388" cy="719138"/>
            </a:xfrm>
            <a:custGeom>
              <a:avLst/>
              <a:gdLst>
                <a:gd name="T0" fmla="*/ 0 w 72"/>
                <a:gd name="T1" fmla="*/ 84 h 169"/>
                <a:gd name="T2" fmla="*/ 20 w 72"/>
                <a:gd name="T3" fmla="*/ 20 h 169"/>
                <a:gd name="T4" fmla="*/ 42 w 72"/>
                <a:gd name="T5" fmla="*/ 9 h 169"/>
                <a:gd name="T6" fmla="*/ 62 w 72"/>
                <a:gd name="T7" fmla="*/ 44 h 169"/>
                <a:gd name="T8" fmla="*/ 62 w 72"/>
                <a:gd name="T9" fmla="*/ 125 h 169"/>
                <a:gd name="T10" fmla="*/ 43 w 72"/>
                <a:gd name="T11" fmla="*/ 159 h 169"/>
                <a:gd name="T12" fmla="*/ 20 w 72"/>
                <a:gd name="T13" fmla="*/ 148 h 169"/>
                <a:gd name="T14" fmla="*/ 0 w 72"/>
                <a:gd name="T15" fmla="*/ 84 h 16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2" h="169">
                  <a:moveTo>
                    <a:pt x="0" y="84"/>
                  </a:moveTo>
                  <a:cubicBezTo>
                    <a:pt x="2" y="62"/>
                    <a:pt x="6" y="39"/>
                    <a:pt x="20" y="20"/>
                  </a:cubicBezTo>
                  <a:cubicBezTo>
                    <a:pt x="25" y="13"/>
                    <a:pt x="31" y="0"/>
                    <a:pt x="42" y="9"/>
                  </a:cubicBezTo>
                  <a:cubicBezTo>
                    <a:pt x="53" y="18"/>
                    <a:pt x="72" y="25"/>
                    <a:pt x="62" y="44"/>
                  </a:cubicBezTo>
                  <a:cubicBezTo>
                    <a:pt x="47" y="72"/>
                    <a:pt x="47" y="97"/>
                    <a:pt x="62" y="125"/>
                  </a:cubicBezTo>
                  <a:cubicBezTo>
                    <a:pt x="72" y="143"/>
                    <a:pt x="53" y="151"/>
                    <a:pt x="43" y="159"/>
                  </a:cubicBezTo>
                  <a:cubicBezTo>
                    <a:pt x="31" y="169"/>
                    <a:pt x="25" y="156"/>
                    <a:pt x="20" y="148"/>
                  </a:cubicBezTo>
                  <a:cubicBezTo>
                    <a:pt x="6" y="129"/>
                    <a:pt x="2" y="107"/>
                    <a:pt x="0" y="8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grpSp>
      <p:sp>
        <p:nvSpPr>
          <p:cNvPr id="7" name="Rectangle 6">
            <a:extLst>
              <a:ext uri="{FF2B5EF4-FFF2-40B4-BE49-F238E27FC236}">
                <a16:creationId xmlns:a16="http://schemas.microsoft.com/office/drawing/2014/main" id="{76627016-BFC4-46D4-89DB-F72E3C3461EC}"/>
              </a:ext>
            </a:extLst>
          </p:cNvPr>
          <p:cNvSpPr/>
          <p:nvPr userDrawn="1"/>
        </p:nvSpPr>
        <p:spPr>
          <a:xfrm rot="10800000">
            <a:off x="515938" y="-16721"/>
            <a:ext cx="1258618" cy="11050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bg1"/>
              </a:solidFill>
            </a:endParaRPr>
          </a:p>
        </p:txBody>
      </p:sp>
      <p:sp>
        <p:nvSpPr>
          <p:cNvPr id="15" name="Oval 14">
            <a:extLst>
              <a:ext uri="{FF2B5EF4-FFF2-40B4-BE49-F238E27FC236}">
                <a16:creationId xmlns:a16="http://schemas.microsoft.com/office/drawing/2014/main" id="{EF515B4A-CB20-4847-8E00-0DD66F1FEBB4}"/>
              </a:ext>
            </a:extLst>
          </p:cNvPr>
          <p:cNvSpPr/>
          <p:nvPr userDrawn="1"/>
        </p:nvSpPr>
        <p:spPr>
          <a:xfrm>
            <a:off x="11371669" y="6409397"/>
            <a:ext cx="280051" cy="280051"/>
          </a:xfrm>
          <a:prstGeom prst="ellipse">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6" name="Slide Number Placeholder 5">
            <a:extLst>
              <a:ext uri="{FF2B5EF4-FFF2-40B4-BE49-F238E27FC236}">
                <a16:creationId xmlns:a16="http://schemas.microsoft.com/office/drawing/2014/main" id="{996B64B9-1DF0-4EE9-BAB5-72AFA94B9AFD}"/>
              </a:ext>
            </a:extLst>
          </p:cNvPr>
          <p:cNvSpPr>
            <a:spLocks noGrp="1"/>
          </p:cNvSpPr>
          <p:nvPr>
            <p:ph type="sldNum" sz="quarter" idx="12"/>
          </p:nvPr>
        </p:nvSpPr>
        <p:spPr>
          <a:xfrm>
            <a:off x="11363696" y="6455739"/>
            <a:ext cx="294460" cy="187367"/>
          </a:xfrm>
        </p:spPr>
        <p:txBody>
          <a:bodyPr lIns="0" tIns="0" rIns="0" bIns="0"/>
          <a:lstStyle>
            <a:lvl1pPr algn="ctr">
              <a:defRPr sz="900">
                <a:solidFill>
                  <a:schemeClr val="bg1"/>
                </a:solidFill>
                <a:latin typeface="+mn-lt"/>
              </a:defRPr>
            </a:lvl1pPr>
          </a:lstStyle>
          <a:p>
            <a:fld id="{9EC71654-96A5-4280-94F3-931C61A9F92C}" type="slidenum">
              <a:rPr lang="en-US" noProof="0" smtClean="0"/>
              <a:pPr/>
              <a:t>‹#›</a:t>
            </a:fld>
            <a:endParaRPr lang="en-US" noProof="0" dirty="0"/>
          </a:p>
        </p:txBody>
      </p:sp>
      <p:sp>
        <p:nvSpPr>
          <p:cNvPr id="14" name="Title 1">
            <a:extLst>
              <a:ext uri="{FF2B5EF4-FFF2-40B4-BE49-F238E27FC236}">
                <a16:creationId xmlns:a16="http://schemas.microsoft.com/office/drawing/2014/main" id="{9009D5C6-6206-4291-8037-67DC025F0B4C}"/>
              </a:ext>
            </a:extLst>
          </p:cNvPr>
          <p:cNvSpPr>
            <a:spLocks noGrp="1"/>
          </p:cNvSpPr>
          <p:nvPr>
            <p:ph type="title"/>
          </p:nvPr>
        </p:nvSpPr>
        <p:spPr>
          <a:xfrm>
            <a:off x="839788" y="457200"/>
            <a:ext cx="3932237" cy="1600200"/>
          </a:xfrm>
        </p:spPr>
        <p:txBody>
          <a:bodyPr anchor="b"/>
          <a:lstStyle>
            <a:lvl1pPr>
              <a:defRPr sz="3200"/>
            </a:lvl1pPr>
          </a:lstStyle>
          <a:p>
            <a:r>
              <a:rPr lang="en-US" noProof="0"/>
              <a:t>Click to edit Master title style</a:t>
            </a:r>
            <a:endParaRPr lang="en-US" noProof="0" dirty="0"/>
          </a:p>
        </p:txBody>
      </p:sp>
      <p:sp>
        <p:nvSpPr>
          <p:cNvPr id="17" name="Text Placeholder 3">
            <a:extLst>
              <a:ext uri="{FF2B5EF4-FFF2-40B4-BE49-F238E27FC236}">
                <a16:creationId xmlns:a16="http://schemas.microsoft.com/office/drawing/2014/main" id="{BEB643FD-AA85-4A43-8EBD-AFD10DD9879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18" name="Content Placeholder 2">
            <a:extLst>
              <a:ext uri="{FF2B5EF4-FFF2-40B4-BE49-F238E27FC236}">
                <a16:creationId xmlns:a16="http://schemas.microsoft.com/office/drawing/2014/main" id="{9001F313-F798-43BE-AFF0-A68C84C3640D}"/>
              </a:ext>
            </a:extLst>
          </p:cNvPr>
          <p:cNvSpPr>
            <a:spLocks noGrp="1"/>
          </p:cNvSpPr>
          <p:nvPr>
            <p:ph idx="1"/>
          </p:nvPr>
        </p:nvSpPr>
        <p:spPr>
          <a:xfrm>
            <a:off x="5183188"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US" noProof="0" dirty="0"/>
          </a:p>
        </p:txBody>
      </p:sp>
      <p:pic>
        <p:nvPicPr>
          <p:cNvPr id="13" name="Picture 12">
            <a:extLst>
              <a:ext uri="{FF2B5EF4-FFF2-40B4-BE49-F238E27FC236}">
                <a16:creationId xmlns:a16="http://schemas.microsoft.com/office/drawing/2014/main" id="{91881DEA-0ECB-4310-ADF5-4337ACB4338B}"/>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472046" y="6261436"/>
            <a:ext cx="1073019" cy="414000"/>
          </a:xfrm>
          <a:prstGeom prst="rect">
            <a:avLst/>
          </a:prstGeom>
        </p:spPr>
      </p:pic>
    </p:spTree>
    <p:extLst>
      <p:ext uri="{BB962C8B-B14F-4D97-AF65-F5344CB8AC3E}">
        <p14:creationId xmlns:p14="http://schemas.microsoft.com/office/powerpoint/2010/main" val="30253102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CC4D7FA-B85E-4477-8C62-94955B340F1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noProof="0"/>
              <a:t>Click to edit Master title style</a:t>
            </a:r>
          </a:p>
        </p:txBody>
      </p:sp>
      <p:sp>
        <p:nvSpPr>
          <p:cNvPr id="3" name="Text Placeholder 2">
            <a:extLst>
              <a:ext uri="{FF2B5EF4-FFF2-40B4-BE49-F238E27FC236}">
                <a16:creationId xmlns:a16="http://schemas.microsoft.com/office/drawing/2014/main" id="{1F1226BB-3E56-4E7F-8172-7EC03C9F0BC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Date Placeholder 3">
            <a:extLst>
              <a:ext uri="{FF2B5EF4-FFF2-40B4-BE49-F238E27FC236}">
                <a16:creationId xmlns:a16="http://schemas.microsoft.com/office/drawing/2014/main" id="{D95D08EF-72FB-4F19-9916-65815A9CA99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951F27F-98F9-A147-8986-34441C7B752D}" type="datetime1">
              <a:rPr lang="en-US" noProof="0" smtClean="0"/>
              <a:t>3/13/2022</a:t>
            </a:fld>
            <a:endParaRPr lang="en-US" noProof="0" dirty="0"/>
          </a:p>
        </p:txBody>
      </p:sp>
      <p:sp>
        <p:nvSpPr>
          <p:cNvPr id="5" name="Footer Placeholder 4">
            <a:extLst>
              <a:ext uri="{FF2B5EF4-FFF2-40B4-BE49-F238E27FC236}">
                <a16:creationId xmlns:a16="http://schemas.microsoft.com/office/drawing/2014/main" id="{1365084D-BC85-4A55-BD80-93876AD1010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noProof="0" dirty="0"/>
          </a:p>
        </p:txBody>
      </p:sp>
      <p:sp>
        <p:nvSpPr>
          <p:cNvPr id="6" name="Slide Number Placeholder 5">
            <a:extLst>
              <a:ext uri="{FF2B5EF4-FFF2-40B4-BE49-F238E27FC236}">
                <a16:creationId xmlns:a16="http://schemas.microsoft.com/office/drawing/2014/main" id="{45FDEF23-A140-4DD6-A0D0-A86BD4DF340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EC71654-96A5-4280-94F3-931C61A9F92C}" type="slidenum">
              <a:rPr lang="en-US" noProof="0" smtClean="0"/>
              <a:t>‹#›</a:t>
            </a:fld>
            <a:endParaRPr lang="en-US" noProof="0" dirty="0"/>
          </a:p>
        </p:txBody>
      </p:sp>
    </p:spTree>
    <p:extLst>
      <p:ext uri="{BB962C8B-B14F-4D97-AF65-F5344CB8AC3E}">
        <p14:creationId xmlns:p14="http://schemas.microsoft.com/office/powerpoint/2010/main" val="2347082301"/>
      </p:ext>
    </p:extLst>
  </p:cSld>
  <p:clrMap bg1="lt1" tx1="dk1" bg2="lt2" tx2="dk2" accent1="accent1" accent2="accent2" accent3="accent3" accent4="accent4" accent5="accent5" accent6="accent6" hlink="hlink" folHlink="folHlink"/>
  <p:sldLayoutIdLst>
    <p:sldLayoutId id="2147483649" r:id="rId1"/>
    <p:sldLayoutId id="2147483660" r:id="rId2"/>
    <p:sldLayoutId id="2147483651" r:id="rId3"/>
    <p:sldLayoutId id="2147483650" r:id="rId4"/>
    <p:sldLayoutId id="2147483661" r:id="rId5"/>
    <p:sldLayoutId id="2147483662" r:id="rId6"/>
    <p:sldLayoutId id="2147483663" r:id="rId7"/>
    <p:sldLayoutId id="2147483654" r:id="rId8"/>
    <p:sldLayoutId id="2147483664" r:id="rId9"/>
    <p:sldLayoutId id="2147483665" r:id="rId10"/>
    <p:sldLayoutId id="2147483666" r:id="rId11"/>
    <p:sldLayoutId id="2147483667" r:id="rId12"/>
    <p:sldLayoutId id="2147483668" r:id="rId13"/>
    <p:sldLayoutId id="2147483669" r:id="rId14"/>
    <p:sldLayoutId id="2147483670" r:id="rId15"/>
    <p:sldLayoutId id="2147483671" r:id="rId16"/>
    <p:sldLayoutId id="2147483672" r:id="rId17"/>
    <p:sldLayoutId id="2147483673" r:id="rId18"/>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guide id="3" pos="325" userDrawn="1">
          <p15:clr>
            <a:srgbClr val="F26B43"/>
          </p15:clr>
        </p15:guide>
        <p15:guide id="4" pos="7349"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2.xml"/><Relationship Id="rId1" Type="http://schemas.openxmlformats.org/officeDocument/2006/relationships/slideLayout" Target="../slideLayouts/slideLayout3.xml"/><Relationship Id="rId4" Type="http://schemas.openxmlformats.org/officeDocument/2006/relationships/image" Target="../media/image9.jpg"/></Relationships>
</file>

<file path=ppt/slides/_rels/slide3.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image" Target="../media/image16.gif"/><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6.xml"/><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2198AA37-E298-4CD8-9F0F-2123ACFD9653}"/>
              </a:ext>
            </a:extLst>
          </p:cNvPr>
          <p:cNvSpPr>
            <a:spLocks noGrp="1"/>
          </p:cNvSpPr>
          <p:nvPr>
            <p:ph type="subTitle" idx="1"/>
          </p:nvPr>
        </p:nvSpPr>
        <p:spPr>
          <a:xfrm>
            <a:off x="6343649" y="4279971"/>
            <a:ext cx="5305661" cy="676342"/>
          </a:xfrm>
        </p:spPr>
        <p:txBody>
          <a:bodyPr/>
          <a:lstStyle/>
          <a:p>
            <a:pPr>
              <a:lnSpc>
                <a:spcPct val="100000"/>
              </a:lnSpc>
            </a:pPr>
            <a:r>
              <a:rPr lang="en-US" dirty="0">
                <a:effectLst/>
                <a:latin typeface="Arial Black" panose="020B0A04020102020204" pitchFamily="34" charset="0"/>
                <a:ea typeface="Calibri" panose="020F0502020204030204" pitchFamily="34" charset="0"/>
                <a:cs typeface="Times New Roman" panose="02020603050405020304" pitchFamily="18" charset="0"/>
              </a:rPr>
              <a:t>BY </a:t>
            </a:r>
          </a:p>
          <a:p>
            <a:pPr>
              <a:lnSpc>
                <a:spcPct val="100000"/>
              </a:lnSpc>
            </a:pPr>
            <a:r>
              <a:rPr lang="en-US" dirty="0">
                <a:latin typeface="Arial Black" panose="020B0A04020102020204" pitchFamily="34" charset="0"/>
                <a:ea typeface="Calibri" panose="020F0502020204030204" pitchFamily="34" charset="0"/>
                <a:cs typeface="Times New Roman" panose="02020603050405020304" pitchFamily="18" charset="0"/>
              </a:rPr>
              <a:t>YEMISI ADESUYAN </a:t>
            </a:r>
          </a:p>
          <a:p>
            <a:pPr>
              <a:lnSpc>
                <a:spcPct val="100000"/>
              </a:lnSpc>
            </a:pPr>
            <a:r>
              <a:rPr lang="en-US" dirty="0" err="1">
                <a:effectLst/>
                <a:latin typeface="Arial Black" panose="020B0A04020102020204" pitchFamily="34" charset="0"/>
                <a:ea typeface="Calibri" panose="020F0502020204030204" pitchFamily="34" charset="0"/>
                <a:cs typeface="Times New Roman" panose="02020603050405020304" pitchFamily="18" charset="0"/>
              </a:rPr>
              <a:t>STUdEnT’S</a:t>
            </a:r>
            <a:r>
              <a:rPr lang="en-US" dirty="0">
                <a:effectLst/>
                <a:latin typeface="Arial Black" panose="020B0A04020102020204" pitchFamily="34" charset="0"/>
                <a:ea typeface="Calibri" panose="020F0502020204030204" pitchFamily="34" charset="0"/>
                <a:cs typeface="Times New Roman" panose="02020603050405020304" pitchFamily="18" charset="0"/>
              </a:rPr>
              <a:t> NUMBER: 2104115</a:t>
            </a:r>
          </a:p>
        </p:txBody>
      </p:sp>
      <p:sp>
        <p:nvSpPr>
          <p:cNvPr id="8" name="Title 1">
            <a:extLst>
              <a:ext uri="{FF2B5EF4-FFF2-40B4-BE49-F238E27FC236}">
                <a16:creationId xmlns:a16="http://schemas.microsoft.com/office/drawing/2014/main" id="{AD726813-78CC-4520-B0C1-4666765F33BF}"/>
              </a:ext>
            </a:extLst>
          </p:cNvPr>
          <p:cNvSpPr>
            <a:spLocks noGrp="1"/>
          </p:cNvSpPr>
          <p:nvPr>
            <p:ph type="ctrTitle"/>
          </p:nvPr>
        </p:nvSpPr>
        <p:spPr>
          <a:xfrm>
            <a:off x="6343650" y="2173288"/>
            <a:ext cx="5143500" cy="2090737"/>
          </a:xfrm>
        </p:spPr>
        <p:txBody>
          <a:bodyPr>
            <a:normAutofit fontScale="90000"/>
          </a:bodyPr>
          <a:lstStyle/>
          <a:p>
            <a:pPr>
              <a:lnSpc>
                <a:spcPct val="100000"/>
              </a:lnSpc>
            </a:pPr>
            <a:r>
              <a:rPr lang="en-US" sz="4800" dirty="0">
                <a:latin typeface="Algerian" panose="04020705040A02060702" pitchFamily="82" charset="0"/>
                <a:ea typeface="Calibri" panose="020F0502020204030204" pitchFamily="34" charset="0"/>
                <a:cs typeface="Times New Roman" panose="02020603050405020304" pitchFamily="18" charset="0"/>
              </a:rPr>
              <a:t>ERIKSON’S PSYCHO-SOCIAL THEORY  OF DEVELOPMENT  </a:t>
            </a:r>
            <a:endParaRPr lang="x-none" sz="4800" dirty="0">
              <a:latin typeface="Algerian" panose="04020705040A02060702" pitchFamily="82" charset="0"/>
            </a:endParaRPr>
          </a:p>
        </p:txBody>
      </p:sp>
      <p:pic>
        <p:nvPicPr>
          <p:cNvPr id="13" name="Picture Placeholder 12">
            <a:extLst>
              <a:ext uri="{FF2B5EF4-FFF2-40B4-BE49-F238E27FC236}">
                <a16:creationId xmlns:a16="http://schemas.microsoft.com/office/drawing/2014/main" id="{7BC3C182-4A15-49D8-ADE8-2E323136BF0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tretch>
            <a:fillRect/>
          </a:stretch>
        </p:blipFill>
        <p:spPr>
          <a:xfrm>
            <a:off x="710812" y="1235675"/>
            <a:ext cx="5305661" cy="4782066"/>
          </a:xfrm>
        </p:spPr>
      </p:pic>
    </p:spTree>
    <p:extLst>
      <p:ext uri="{BB962C8B-B14F-4D97-AF65-F5344CB8AC3E}">
        <p14:creationId xmlns:p14="http://schemas.microsoft.com/office/powerpoint/2010/main" val="3167172060"/>
      </p:ext>
    </p:extLst>
  </p:cSld>
  <p:clrMapOvr>
    <a:masterClrMapping/>
  </p:clrMapOvr>
  <p:transition spd="slow">
    <p:fad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64C2A7-EC84-4D8C-9CA2-F6AE46F51FB6}"/>
              </a:ext>
            </a:extLst>
          </p:cNvPr>
          <p:cNvSpPr>
            <a:spLocks noGrp="1"/>
          </p:cNvSpPr>
          <p:nvPr>
            <p:ph type="title"/>
          </p:nvPr>
        </p:nvSpPr>
        <p:spPr>
          <a:xfrm>
            <a:off x="363969" y="127251"/>
            <a:ext cx="10515600" cy="940181"/>
          </a:xfrm>
        </p:spPr>
        <p:txBody>
          <a:bodyPr/>
          <a:lstStyle/>
          <a:p>
            <a:r>
              <a:rPr lang="en-US" sz="6000" b="0" dirty="0">
                <a:effectLst/>
                <a:latin typeface="Algerian" panose="04020705040A02060702" pitchFamily="82" charset="0"/>
                <a:ea typeface="Calibri" panose="020F0502020204030204" pitchFamily="34" charset="0"/>
                <a:cs typeface="Times New Roman" panose="02020603050405020304" pitchFamily="18" charset="0"/>
              </a:rPr>
              <a:t>INTRODUCTION</a:t>
            </a:r>
            <a:endParaRPr lang="en-US" sz="6000" b="0" dirty="0"/>
          </a:p>
        </p:txBody>
      </p:sp>
      <p:sp>
        <p:nvSpPr>
          <p:cNvPr id="3" name="Text Placeholder 2">
            <a:extLst>
              <a:ext uri="{FF2B5EF4-FFF2-40B4-BE49-F238E27FC236}">
                <a16:creationId xmlns:a16="http://schemas.microsoft.com/office/drawing/2014/main" id="{56960426-AAA6-4126-93AF-30F7DEE010A4}"/>
              </a:ext>
            </a:extLst>
          </p:cNvPr>
          <p:cNvSpPr>
            <a:spLocks noGrp="1"/>
          </p:cNvSpPr>
          <p:nvPr>
            <p:ph type="body" idx="1"/>
          </p:nvPr>
        </p:nvSpPr>
        <p:spPr>
          <a:xfrm>
            <a:off x="400062" y="1570605"/>
            <a:ext cx="6830917" cy="4587625"/>
          </a:xfrm>
        </p:spPr>
        <p:txBody>
          <a:bodyPr/>
          <a:lstStyle/>
          <a:p>
            <a:pPr marL="285750" indent="-285750" algn="l">
              <a:lnSpc>
                <a:spcPct val="150000"/>
              </a:lnSpc>
              <a:buFont typeface="Wingdings" panose="05000000000000000000" pitchFamily="2" charset="2"/>
              <a:buChar char="q"/>
            </a:pPr>
            <a:r>
              <a:rPr lang="en-US" sz="2000" dirty="0"/>
              <a:t>THE THEORIST: Erik Erickson is a German-born American psychologist and psychoanalyst, that established theory about the series of human developmental levels that have had an impact on clinical psychoanalysis, history, ethics, childcare, and come forth inter-disciplinary study of the life course.  Erikson, (1995). </a:t>
            </a:r>
            <a:endParaRPr lang="x-none" sz="2000" b="1" dirty="0">
              <a:latin typeface="Arial" panose="020B0604020202020204" pitchFamily="34" charset="0"/>
              <a:ea typeface="Calibri" panose="020F050202020403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D66E959E-B23F-467A-9B6E-30F9EE969EC2}"/>
              </a:ext>
            </a:extLst>
          </p:cNvPr>
          <p:cNvSpPr>
            <a:spLocks noGrp="1"/>
          </p:cNvSpPr>
          <p:nvPr>
            <p:ph type="sldNum" sz="quarter" idx="12"/>
          </p:nvPr>
        </p:nvSpPr>
        <p:spPr>
          <a:xfrm>
            <a:off x="11366486" y="6455738"/>
            <a:ext cx="294460" cy="187367"/>
          </a:xfrm>
        </p:spPr>
        <p:txBody>
          <a:bodyPr/>
          <a:lstStyle/>
          <a:p>
            <a:fld id="{9EC71654-96A5-4280-94F3-931C61A9F92C}" type="slidenum">
              <a:rPr lang="en-US" smtClean="0"/>
              <a:pPr/>
              <a:t>2</a:t>
            </a:fld>
            <a:endParaRPr lang="en-US" dirty="0"/>
          </a:p>
        </p:txBody>
      </p:sp>
      <p:pic>
        <p:nvPicPr>
          <p:cNvPr id="8" name="Picture Placeholder 7">
            <a:extLst>
              <a:ext uri="{FF2B5EF4-FFF2-40B4-BE49-F238E27FC236}">
                <a16:creationId xmlns:a16="http://schemas.microsoft.com/office/drawing/2014/main" id="{157FCD84-3F1A-497A-BBAC-8202C8196DF7}"/>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tretch>
            <a:fillRect/>
          </a:stretch>
        </p:blipFill>
        <p:spPr>
          <a:xfrm>
            <a:off x="7048424" y="2302877"/>
            <a:ext cx="4359859" cy="4587625"/>
          </a:xfrm>
        </p:spPr>
      </p:pic>
      <p:pic>
        <p:nvPicPr>
          <p:cNvPr id="10" name="Picture 9">
            <a:extLst>
              <a:ext uri="{FF2B5EF4-FFF2-40B4-BE49-F238E27FC236}">
                <a16:creationId xmlns:a16="http://schemas.microsoft.com/office/drawing/2014/main" id="{68BB8AF5-306B-4A77-A73D-E09DC162B21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097989" y="55813"/>
            <a:ext cx="2094011" cy="2143125"/>
          </a:xfrm>
          <a:prstGeom prst="ellipse">
            <a:avLst/>
          </a:prstGeom>
          <a:ln>
            <a:noFill/>
          </a:ln>
          <a:effectLst>
            <a:softEdge rad="112500"/>
          </a:effectLst>
        </p:spPr>
      </p:pic>
      <p:sp>
        <p:nvSpPr>
          <p:cNvPr id="5" name="TextBox 4"/>
          <p:cNvSpPr txBox="1"/>
          <p:nvPr/>
        </p:nvSpPr>
        <p:spPr>
          <a:xfrm>
            <a:off x="6226629" y="6502400"/>
            <a:ext cx="420914" cy="369332"/>
          </a:xfrm>
          <a:prstGeom prst="rect">
            <a:avLst/>
          </a:prstGeom>
          <a:noFill/>
        </p:spPr>
        <p:txBody>
          <a:bodyPr wrap="square" rtlCol="0">
            <a:spAutoFit/>
          </a:bodyPr>
          <a:lstStyle/>
          <a:p>
            <a:r>
              <a:rPr lang="en-US" dirty="0">
                <a:solidFill>
                  <a:schemeClr val="bg1"/>
                </a:solidFill>
              </a:rPr>
              <a:t>F2</a:t>
            </a:r>
          </a:p>
        </p:txBody>
      </p:sp>
    </p:spTree>
    <p:extLst>
      <p:ext uri="{BB962C8B-B14F-4D97-AF65-F5344CB8AC3E}">
        <p14:creationId xmlns:p14="http://schemas.microsoft.com/office/powerpoint/2010/main" val="3187533055"/>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C50832-0B36-43C5-98EC-4CD165D78718}"/>
              </a:ext>
            </a:extLst>
          </p:cNvPr>
          <p:cNvSpPr>
            <a:spLocks noGrp="1"/>
          </p:cNvSpPr>
          <p:nvPr>
            <p:ph type="title"/>
          </p:nvPr>
        </p:nvSpPr>
        <p:spPr/>
        <p:txBody>
          <a:bodyPr/>
          <a:lstStyle/>
          <a:p>
            <a:br>
              <a:rPr lang="en-US" dirty="0"/>
            </a:br>
            <a:endParaRPr lang="en-US" dirty="0"/>
          </a:p>
        </p:txBody>
      </p:sp>
      <p:sp>
        <p:nvSpPr>
          <p:cNvPr id="4" name="Slide Number Placeholder 3">
            <a:extLst>
              <a:ext uri="{FF2B5EF4-FFF2-40B4-BE49-F238E27FC236}">
                <a16:creationId xmlns:a16="http://schemas.microsoft.com/office/drawing/2014/main" id="{3B5C6BAC-F3F8-4AA0-B332-02F663571328}"/>
              </a:ext>
            </a:extLst>
          </p:cNvPr>
          <p:cNvSpPr>
            <a:spLocks noGrp="1"/>
          </p:cNvSpPr>
          <p:nvPr>
            <p:ph type="sldNum" sz="quarter" idx="12"/>
          </p:nvPr>
        </p:nvSpPr>
        <p:spPr>
          <a:xfrm>
            <a:off x="11368217" y="6455739"/>
            <a:ext cx="294460" cy="187367"/>
          </a:xfrm>
        </p:spPr>
        <p:txBody>
          <a:bodyPr/>
          <a:lstStyle/>
          <a:p>
            <a:fld id="{9EC71654-96A5-4280-94F3-931C61A9F92C}" type="slidenum">
              <a:rPr lang="en-US" smtClean="0"/>
              <a:pPr/>
              <a:t>3</a:t>
            </a:fld>
            <a:endParaRPr lang="en-US" dirty="0"/>
          </a:p>
        </p:txBody>
      </p:sp>
      <p:sp>
        <p:nvSpPr>
          <p:cNvPr id="10" name="Content Placeholder 9">
            <a:extLst>
              <a:ext uri="{FF2B5EF4-FFF2-40B4-BE49-F238E27FC236}">
                <a16:creationId xmlns:a16="http://schemas.microsoft.com/office/drawing/2014/main" id="{610483BE-E33B-459A-88A1-4473AD7C05BB}"/>
              </a:ext>
            </a:extLst>
          </p:cNvPr>
          <p:cNvSpPr txBox="1">
            <a:spLocks noGrp="1"/>
          </p:cNvSpPr>
          <p:nvPr>
            <p:ph idx="1"/>
          </p:nvPr>
        </p:nvSpPr>
        <p:spPr>
          <a:xfrm>
            <a:off x="75397" y="1767959"/>
            <a:ext cx="5837410" cy="5551263"/>
          </a:xfrm>
          <a:prstGeom prst="rect">
            <a:avLst/>
          </a:prstGeom>
          <a:noFill/>
        </p:spPr>
        <p:txBody>
          <a:bodyPr wrap="square">
            <a:spAutoFit/>
          </a:bodyPr>
          <a:lstStyle/>
          <a:p>
            <a:pPr marL="0" indent="0">
              <a:buNone/>
            </a:pPr>
            <a:r>
              <a:rPr lang="en-US" b="1" dirty="0">
                <a:solidFill>
                  <a:schemeClr val="accent2"/>
                </a:solidFill>
                <a:latin typeface="Arial" panose="020B0604020202020204" pitchFamily="34" charset="0"/>
                <a:cs typeface="Arial" panose="020B0604020202020204" pitchFamily="34" charset="0"/>
              </a:rPr>
              <a:t>OPTIONS:</a:t>
            </a:r>
          </a:p>
          <a:p>
            <a:pPr>
              <a:buFont typeface="Wingdings" pitchFamily="2" charset="2"/>
              <a:buChar char="q"/>
            </a:pPr>
            <a:r>
              <a:rPr lang="en-US" b="1" dirty="0">
                <a:latin typeface="Arial" panose="020B0604020202020204" pitchFamily="34" charset="0"/>
                <a:cs typeface="Arial" panose="020B0604020202020204" pitchFamily="34" charset="0"/>
              </a:rPr>
              <a:t>His series of developmental stages that are biologically determined and environmentally shaped.</a:t>
            </a:r>
          </a:p>
          <a:p>
            <a:pPr>
              <a:buFont typeface="Wingdings" pitchFamily="2" charset="2"/>
              <a:buChar char="q"/>
            </a:pPr>
            <a:r>
              <a:rPr lang="en-US" b="1" dirty="0">
                <a:latin typeface="Arial" panose="020B0604020202020204" pitchFamily="34" charset="0"/>
                <a:cs typeface="Arial" panose="020B0604020202020204" pitchFamily="34" charset="0"/>
              </a:rPr>
              <a:t>His believed that childhood development is important.</a:t>
            </a:r>
          </a:p>
          <a:p>
            <a:pPr>
              <a:buFont typeface="Wingdings" pitchFamily="2" charset="2"/>
              <a:buChar char="q"/>
            </a:pPr>
            <a:r>
              <a:rPr lang="en-US" b="1" dirty="0">
                <a:latin typeface="Arial" panose="020B0604020202020204" pitchFamily="34" charset="0"/>
                <a:cs typeface="Arial" panose="020B0604020202020204" pitchFamily="34" charset="0"/>
              </a:rPr>
              <a:t>His believed about crises at different level of psychosocial development and how the crises can be managed.</a:t>
            </a:r>
          </a:p>
          <a:p>
            <a:pPr>
              <a:buFont typeface="Wingdings" pitchFamily="2" charset="2"/>
              <a:buChar char="q"/>
            </a:pPr>
            <a:r>
              <a:rPr lang="en-US" b="1" dirty="0">
                <a:latin typeface="Arial" panose="020B0604020202020204" pitchFamily="34" charset="0"/>
                <a:cs typeface="Arial" panose="020B0604020202020204" pitchFamily="34" charset="0"/>
              </a:rPr>
              <a:t>His believed about self-actualization for proper development. </a:t>
            </a:r>
          </a:p>
          <a:p>
            <a:pPr marL="0" indent="0">
              <a:buNone/>
            </a:pPr>
            <a:endParaRPr lang="en-US" sz="2400" b="1" dirty="0">
              <a:latin typeface="Arial" panose="020B0604020202020204" pitchFamily="34" charset="0"/>
              <a:cs typeface="Arial" panose="020B0604020202020204" pitchFamily="34" charset="0"/>
            </a:endParaRPr>
          </a:p>
          <a:p>
            <a:pPr marL="0" indent="0">
              <a:buNone/>
            </a:pPr>
            <a:endParaRPr lang="en-US" sz="2400" b="1"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q"/>
            </a:pPr>
            <a:endParaRPr lang="en-US" dirty="0"/>
          </a:p>
        </p:txBody>
      </p:sp>
      <p:pic>
        <p:nvPicPr>
          <p:cNvPr id="27" name="Picture Placeholder 26">
            <a:extLst>
              <a:ext uri="{FF2B5EF4-FFF2-40B4-BE49-F238E27FC236}">
                <a16:creationId xmlns:a16="http://schemas.microsoft.com/office/drawing/2014/main" id="{D8DEC7CE-DB8A-4FA3-BF53-74CA015F2A1D}"/>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tretch>
            <a:fillRect/>
          </a:stretch>
        </p:blipFill>
        <p:spPr>
          <a:xfrm>
            <a:off x="5807677" y="-1"/>
            <a:ext cx="6286146" cy="6512011"/>
          </a:xfrm>
        </p:spPr>
      </p:pic>
      <p:sp>
        <p:nvSpPr>
          <p:cNvPr id="8" name="Title 1">
            <a:extLst>
              <a:ext uri="{FF2B5EF4-FFF2-40B4-BE49-F238E27FC236}">
                <a16:creationId xmlns:a16="http://schemas.microsoft.com/office/drawing/2014/main" id="{D5A29F22-589D-4213-8B11-FDFDE0124DFB}"/>
              </a:ext>
            </a:extLst>
          </p:cNvPr>
          <p:cNvSpPr txBox="1">
            <a:spLocks/>
          </p:cNvSpPr>
          <p:nvPr/>
        </p:nvSpPr>
        <p:spPr>
          <a:xfrm>
            <a:off x="105130" y="106626"/>
            <a:ext cx="5807677" cy="1718532"/>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3200" b="1" kern="1200" cap="all" baseline="0">
                <a:solidFill>
                  <a:schemeClr val="tx1"/>
                </a:solidFill>
                <a:latin typeface="+mj-lt"/>
                <a:ea typeface="+mj-ea"/>
                <a:cs typeface="+mj-cs"/>
              </a:defRPr>
            </a:lvl1pPr>
          </a:lstStyle>
          <a:p>
            <a:pPr>
              <a:lnSpc>
                <a:spcPct val="100000"/>
              </a:lnSpc>
            </a:pPr>
            <a:r>
              <a:rPr lang="en-US" sz="2800" dirty="0">
                <a:latin typeface="Algerian" panose="04020705040A02060702" pitchFamily="82" charset="0"/>
                <a:ea typeface="Calibri" panose="020F0502020204030204" pitchFamily="34" charset="0"/>
                <a:cs typeface="Times New Roman" panose="02020603050405020304" pitchFamily="18" charset="0"/>
              </a:rPr>
              <a:t>WHAT DO WE THINK MAKES ERIKSON’S THEORY GAIN RECOGNITION?</a:t>
            </a:r>
            <a:endParaRPr lang="x-none" sz="2800" dirty="0"/>
          </a:p>
        </p:txBody>
      </p:sp>
      <p:sp>
        <p:nvSpPr>
          <p:cNvPr id="7" name="TextBox 6"/>
          <p:cNvSpPr txBox="1"/>
          <p:nvPr/>
        </p:nvSpPr>
        <p:spPr>
          <a:xfrm>
            <a:off x="7590972" y="6176611"/>
            <a:ext cx="420914" cy="369332"/>
          </a:xfrm>
          <a:prstGeom prst="rect">
            <a:avLst/>
          </a:prstGeom>
          <a:noFill/>
        </p:spPr>
        <p:txBody>
          <a:bodyPr wrap="square" rtlCol="0">
            <a:spAutoFit/>
          </a:bodyPr>
          <a:lstStyle/>
          <a:p>
            <a:r>
              <a:rPr lang="en-US" dirty="0">
                <a:solidFill>
                  <a:schemeClr val="tx1">
                    <a:lumMod val="75000"/>
                    <a:lumOff val="25000"/>
                  </a:schemeClr>
                </a:solidFill>
              </a:rPr>
              <a:t>F3</a:t>
            </a:r>
          </a:p>
        </p:txBody>
      </p:sp>
    </p:spTree>
    <p:extLst>
      <p:ext uri="{BB962C8B-B14F-4D97-AF65-F5344CB8AC3E}">
        <p14:creationId xmlns:p14="http://schemas.microsoft.com/office/powerpoint/2010/main" val="433561355"/>
      </p:ext>
    </p:extLst>
  </p:cSld>
  <p:clrMapOvr>
    <a:masterClrMapping/>
  </p:clrMapOvr>
  <mc:AlternateContent xmlns:mc="http://schemas.openxmlformats.org/markup-compatibility/2006">
    <mc:Choice xmlns:p14="http://schemas.microsoft.com/office/powerpoint/2010/main" Requires="p14">
      <p:transition spd="slow" p14:dur="1200">
        <p14:prism/>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p:cTn id="7" dur="1000" fill="hold"/>
                                        <p:tgtEl>
                                          <p:spTgt spid="8"/>
                                        </p:tgtEl>
                                        <p:attrNameLst>
                                          <p:attrName>ppt_w</p:attrName>
                                        </p:attrNameLst>
                                      </p:cBhvr>
                                      <p:tavLst>
                                        <p:tav tm="0">
                                          <p:val>
                                            <p:fltVal val="0"/>
                                          </p:val>
                                        </p:tav>
                                        <p:tav tm="100000">
                                          <p:val>
                                            <p:strVal val="#ppt_w"/>
                                          </p:val>
                                        </p:tav>
                                      </p:tavLst>
                                    </p:anim>
                                    <p:anim calcmode="lin" valueType="num">
                                      <p:cBhvr>
                                        <p:cTn id="8" dur="1000" fill="hold"/>
                                        <p:tgtEl>
                                          <p:spTgt spid="8"/>
                                        </p:tgtEl>
                                        <p:attrNameLst>
                                          <p:attrName>ppt_h</p:attrName>
                                        </p:attrNameLst>
                                      </p:cBhvr>
                                      <p:tavLst>
                                        <p:tav tm="0">
                                          <p:val>
                                            <p:fltVal val="0"/>
                                          </p:val>
                                        </p:tav>
                                        <p:tav tm="100000">
                                          <p:val>
                                            <p:strVal val="#ppt_h"/>
                                          </p:val>
                                        </p:tav>
                                      </p:tavLst>
                                    </p:anim>
                                    <p:anim calcmode="lin" valueType="num">
                                      <p:cBhvr>
                                        <p:cTn id="9" dur="1000" fill="hold"/>
                                        <p:tgtEl>
                                          <p:spTgt spid="8"/>
                                        </p:tgtEl>
                                        <p:attrNameLst>
                                          <p:attrName>style.rotation</p:attrName>
                                        </p:attrNameLst>
                                      </p:cBhvr>
                                      <p:tavLst>
                                        <p:tav tm="0">
                                          <p:val>
                                            <p:fltVal val="90"/>
                                          </p:val>
                                        </p:tav>
                                        <p:tav tm="100000">
                                          <p:val>
                                            <p:fltVal val="0"/>
                                          </p:val>
                                        </p:tav>
                                      </p:tavLst>
                                    </p:anim>
                                    <p:animEffect transition="in" filter="fade">
                                      <p:cBhvr>
                                        <p:cTn id="10" dur="1000"/>
                                        <p:tgtEl>
                                          <p:spTgt spid="8"/>
                                        </p:tgtEl>
                                      </p:cBhvr>
                                    </p:animEffect>
                                  </p:childTnLst>
                                </p:cTn>
                              </p:par>
                            </p:childTnLst>
                          </p:cTn>
                        </p:par>
                        <p:par>
                          <p:cTn id="11" fill="hold">
                            <p:stCondLst>
                              <p:cond delay="1000"/>
                            </p:stCondLst>
                            <p:childTnLst>
                              <p:par>
                                <p:cTn id="12" presetID="2" presetClass="entr" presetSubtype="4" fill="hold" nodeType="afterEffect">
                                  <p:stCondLst>
                                    <p:cond delay="0"/>
                                  </p:stCondLst>
                                  <p:childTnLst>
                                    <p:set>
                                      <p:cBhvr>
                                        <p:cTn id="13" dur="1" fill="hold">
                                          <p:stCondLst>
                                            <p:cond delay="0"/>
                                          </p:stCondLst>
                                        </p:cTn>
                                        <p:tgtEl>
                                          <p:spTgt spid="10">
                                            <p:txEl>
                                              <p:pRg st="1" end="1"/>
                                            </p:txEl>
                                          </p:spTgt>
                                        </p:tgtEl>
                                        <p:attrNameLst>
                                          <p:attrName>style.visibility</p:attrName>
                                        </p:attrNameLst>
                                      </p:cBhvr>
                                      <p:to>
                                        <p:strVal val="visible"/>
                                      </p:to>
                                    </p:set>
                                    <p:anim calcmode="lin" valueType="num">
                                      <p:cBhvr additive="base">
                                        <p:cTn id="14" dur="500" fill="hold"/>
                                        <p:tgtEl>
                                          <p:spTgt spid="10">
                                            <p:txEl>
                                              <p:pRg st="1" end="1"/>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10">
                                            <p:txEl>
                                              <p:pRg st="1" end="1"/>
                                            </p:txEl>
                                          </p:spTgt>
                                        </p:tgtEl>
                                        <p:attrNameLst>
                                          <p:attrName>ppt_y</p:attrName>
                                        </p:attrNameLst>
                                      </p:cBhvr>
                                      <p:tavLst>
                                        <p:tav tm="0">
                                          <p:val>
                                            <p:strVal val="1+#ppt_h/2"/>
                                          </p:val>
                                        </p:tav>
                                        <p:tav tm="100000">
                                          <p:val>
                                            <p:strVal val="#ppt_y"/>
                                          </p:val>
                                        </p:tav>
                                      </p:tavLst>
                                    </p:anim>
                                  </p:childTnLst>
                                </p:cTn>
                              </p:par>
                            </p:childTnLst>
                          </p:cTn>
                        </p:par>
                        <p:par>
                          <p:cTn id="16" fill="hold">
                            <p:stCondLst>
                              <p:cond delay="1500"/>
                            </p:stCondLst>
                            <p:childTnLst>
                              <p:par>
                                <p:cTn id="17" presetID="2" presetClass="entr" presetSubtype="4" fill="hold" nodeType="afterEffect">
                                  <p:stCondLst>
                                    <p:cond delay="0"/>
                                  </p:stCondLst>
                                  <p:childTnLst>
                                    <p:set>
                                      <p:cBhvr>
                                        <p:cTn id="18" dur="1" fill="hold">
                                          <p:stCondLst>
                                            <p:cond delay="0"/>
                                          </p:stCondLst>
                                        </p:cTn>
                                        <p:tgtEl>
                                          <p:spTgt spid="10">
                                            <p:txEl>
                                              <p:pRg st="0" end="0"/>
                                            </p:txEl>
                                          </p:spTgt>
                                        </p:tgtEl>
                                        <p:attrNameLst>
                                          <p:attrName>style.visibility</p:attrName>
                                        </p:attrNameLst>
                                      </p:cBhvr>
                                      <p:to>
                                        <p:strVal val="visible"/>
                                      </p:to>
                                    </p:set>
                                    <p:anim calcmode="lin" valueType="num">
                                      <p:cBhvr additive="base">
                                        <p:cTn id="19" dur="500" fill="hold"/>
                                        <p:tgtEl>
                                          <p:spTgt spid="10">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0">
                                            <p:txEl>
                                              <p:pRg st="0" end="0"/>
                                            </p:txEl>
                                          </p:spTgt>
                                        </p:tgtEl>
                                        <p:attrNameLst>
                                          <p:attrName>ppt_y</p:attrName>
                                        </p:attrNameLst>
                                      </p:cBhvr>
                                      <p:tavLst>
                                        <p:tav tm="0">
                                          <p:val>
                                            <p:strVal val="1+#ppt_h/2"/>
                                          </p:val>
                                        </p:tav>
                                        <p:tav tm="100000">
                                          <p:val>
                                            <p:strVal val="#ppt_y"/>
                                          </p:val>
                                        </p:tav>
                                      </p:tavLst>
                                    </p:anim>
                                  </p:childTnLst>
                                </p:cTn>
                              </p:par>
                            </p:childTnLst>
                          </p:cTn>
                        </p:par>
                        <p:par>
                          <p:cTn id="21" fill="hold">
                            <p:stCondLst>
                              <p:cond delay="2000"/>
                            </p:stCondLst>
                            <p:childTnLst>
                              <p:par>
                                <p:cTn id="22" presetID="2" presetClass="entr" presetSubtype="4" fill="hold" nodeType="afterEffect">
                                  <p:stCondLst>
                                    <p:cond delay="0"/>
                                  </p:stCondLst>
                                  <p:childTnLst>
                                    <p:set>
                                      <p:cBhvr>
                                        <p:cTn id="23" dur="1" fill="hold">
                                          <p:stCondLst>
                                            <p:cond delay="0"/>
                                          </p:stCondLst>
                                        </p:cTn>
                                        <p:tgtEl>
                                          <p:spTgt spid="10">
                                            <p:txEl>
                                              <p:pRg st="2" end="2"/>
                                            </p:txEl>
                                          </p:spTgt>
                                        </p:tgtEl>
                                        <p:attrNameLst>
                                          <p:attrName>style.visibility</p:attrName>
                                        </p:attrNameLst>
                                      </p:cBhvr>
                                      <p:to>
                                        <p:strVal val="visible"/>
                                      </p:to>
                                    </p:set>
                                    <p:anim calcmode="lin" valueType="num">
                                      <p:cBhvr additive="base">
                                        <p:cTn id="24" dur="500" fill="hold"/>
                                        <p:tgtEl>
                                          <p:spTgt spid="10">
                                            <p:txEl>
                                              <p:pRg st="2" end="2"/>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10">
                                            <p:txEl>
                                              <p:pRg st="2" end="2"/>
                                            </p:txEl>
                                          </p:spTgt>
                                        </p:tgtEl>
                                        <p:attrNameLst>
                                          <p:attrName>ppt_y</p:attrName>
                                        </p:attrNameLst>
                                      </p:cBhvr>
                                      <p:tavLst>
                                        <p:tav tm="0">
                                          <p:val>
                                            <p:strVal val="1+#ppt_h/2"/>
                                          </p:val>
                                        </p:tav>
                                        <p:tav tm="100000">
                                          <p:val>
                                            <p:strVal val="#ppt_y"/>
                                          </p:val>
                                        </p:tav>
                                      </p:tavLst>
                                    </p:anim>
                                  </p:childTnLst>
                                </p:cTn>
                              </p:par>
                            </p:childTnLst>
                          </p:cTn>
                        </p:par>
                        <p:par>
                          <p:cTn id="26" fill="hold">
                            <p:stCondLst>
                              <p:cond delay="2500"/>
                            </p:stCondLst>
                            <p:childTnLst>
                              <p:par>
                                <p:cTn id="27" presetID="2" presetClass="entr" presetSubtype="4" fill="hold" nodeType="afterEffect">
                                  <p:stCondLst>
                                    <p:cond delay="0"/>
                                  </p:stCondLst>
                                  <p:childTnLst>
                                    <p:set>
                                      <p:cBhvr>
                                        <p:cTn id="28" dur="1" fill="hold">
                                          <p:stCondLst>
                                            <p:cond delay="0"/>
                                          </p:stCondLst>
                                        </p:cTn>
                                        <p:tgtEl>
                                          <p:spTgt spid="10">
                                            <p:txEl>
                                              <p:pRg st="3" end="3"/>
                                            </p:txEl>
                                          </p:spTgt>
                                        </p:tgtEl>
                                        <p:attrNameLst>
                                          <p:attrName>style.visibility</p:attrName>
                                        </p:attrNameLst>
                                      </p:cBhvr>
                                      <p:to>
                                        <p:strVal val="visible"/>
                                      </p:to>
                                    </p:set>
                                    <p:anim calcmode="lin" valueType="num">
                                      <p:cBhvr additive="base">
                                        <p:cTn id="29" dur="500" fill="hold"/>
                                        <p:tgtEl>
                                          <p:spTgt spid="10">
                                            <p:txEl>
                                              <p:pRg st="3" end="3"/>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10">
                                            <p:txEl>
                                              <p:pRg st="3" end="3"/>
                                            </p:txEl>
                                          </p:spTgt>
                                        </p:tgtEl>
                                        <p:attrNameLst>
                                          <p:attrName>ppt_y</p:attrName>
                                        </p:attrNameLst>
                                      </p:cBhvr>
                                      <p:tavLst>
                                        <p:tav tm="0">
                                          <p:val>
                                            <p:strVal val="1+#ppt_h/2"/>
                                          </p:val>
                                        </p:tav>
                                        <p:tav tm="100000">
                                          <p:val>
                                            <p:strVal val="#ppt_y"/>
                                          </p:val>
                                        </p:tav>
                                      </p:tavLst>
                                    </p:anim>
                                  </p:childTnLst>
                                </p:cTn>
                              </p:par>
                            </p:childTnLst>
                          </p:cTn>
                        </p:par>
                        <p:par>
                          <p:cTn id="31" fill="hold">
                            <p:stCondLst>
                              <p:cond delay="3000"/>
                            </p:stCondLst>
                            <p:childTnLst>
                              <p:par>
                                <p:cTn id="32" presetID="2" presetClass="entr" presetSubtype="4" fill="hold" nodeType="afterEffect">
                                  <p:stCondLst>
                                    <p:cond delay="0"/>
                                  </p:stCondLst>
                                  <p:childTnLst>
                                    <p:set>
                                      <p:cBhvr>
                                        <p:cTn id="33" dur="1" fill="hold">
                                          <p:stCondLst>
                                            <p:cond delay="0"/>
                                          </p:stCondLst>
                                        </p:cTn>
                                        <p:tgtEl>
                                          <p:spTgt spid="10">
                                            <p:txEl>
                                              <p:pRg st="4" end="4"/>
                                            </p:txEl>
                                          </p:spTgt>
                                        </p:tgtEl>
                                        <p:attrNameLst>
                                          <p:attrName>style.visibility</p:attrName>
                                        </p:attrNameLst>
                                      </p:cBhvr>
                                      <p:to>
                                        <p:strVal val="visible"/>
                                      </p:to>
                                    </p:set>
                                    <p:anim calcmode="lin" valueType="num">
                                      <p:cBhvr additive="base">
                                        <p:cTn id="34" dur="500" fill="hold"/>
                                        <p:tgtEl>
                                          <p:spTgt spid="10">
                                            <p:txEl>
                                              <p:pRg st="4" end="4"/>
                                            </p:txEl>
                                          </p:spTgt>
                                        </p:tgtEl>
                                        <p:attrNameLst>
                                          <p:attrName>ppt_x</p:attrName>
                                        </p:attrNameLst>
                                      </p:cBhvr>
                                      <p:tavLst>
                                        <p:tav tm="0">
                                          <p:val>
                                            <p:strVal val="#ppt_x"/>
                                          </p:val>
                                        </p:tav>
                                        <p:tav tm="100000">
                                          <p:val>
                                            <p:strVal val="#ppt_x"/>
                                          </p:val>
                                        </p:tav>
                                      </p:tavLst>
                                    </p:anim>
                                    <p:anim calcmode="lin" valueType="num">
                                      <p:cBhvr additive="base">
                                        <p:cTn id="35" dur="500" fill="hold"/>
                                        <p:tgtEl>
                                          <p:spTgt spid="10">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Placeholder 10">
            <a:extLst>
              <a:ext uri="{FF2B5EF4-FFF2-40B4-BE49-F238E27FC236}">
                <a16:creationId xmlns:a16="http://schemas.microsoft.com/office/drawing/2014/main" id="{A53E943F-3376-4EE3-A14E-6C7A34C95A0F}"/>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tretch>
            <a:fillRect/>
          </a:stretch>
        </p:blipFill>
        <p:spPr>
          <a:xfrm>
            <a:off x="5185611" y="661736"/>
            <a:ext cx="5525338" cy="5522495"/>
          </a:xfrm>
        </p:spPr>
      </p:pic>
      <p:sp>
        <p:nvSpPr>
          <p:cNvPr id="2" name="Title 1">
            <a:extLst>
              <a:ext uri="{FF2B5EF4-FFF2-40B4-BE49-F238E27FC236}">
                <a16:creationId xmlns:a16="http://schemas.microsoft.com/office/drawing/2014/main" id="{903A9A18-93E0-4615-B7AA-B8C8FBB14464}"/>
              </a:ext>
            </a:extLst>
          </p:cNvPr>
          <p:cNvSpPr>
            <a:spLocks noGrp="1"/>
          </p:cNvSpPr>
          <p:nvPr>
            <p:ph type="title"/>
          </p:nvPr>
        </p:nvSpPr>
        <p:spPr/>
        <p:txBody>
          <a:bodyPr/>
          <a:lstStyle/>
          <a:p>
            <a:br>
              <a:rPr lang="en-US" dirty="0"/>
            </a:br>
            <a:endParaRPr lang="en-US" dirty="0"/>
          </a:p>
        </p:txBody>
      </p:sp>
      <p:sp>
        <p:nvSpPr>
          <p:cNvPr id="3" name="Content Placeholder 2">
            <a:extLst>
              <a:ext uri="{FF2B5EF4-FFF2-40B4-BE49-F238E27FC236}">
                <a16:creationId xmlns:a16="http://schemas.microsoft.com/office/drawing/2014/main" id="{B91B32C0-5E61-447F-9557-57AF415D6FE9}"/>
              </a:ext>
            </a:extLst>
          </p:cNvPr>
          <p:cNvSpPr>
            <a:spLocks noGrp="1"/>
          </p:cNvSpPr>
          <p:nvPr>
            <p:ph idx="1"/>
          </p:nvPr>
        </p:nvSpPr>
        <p:spPr>
          <a:xfrm>
            <a:off x="42350" y="2542314"/>
            <a:ext cx="5143261" cy="2513534"/>
          </a:xfrm>
        </p:spPr>
        <p:txBody>
          <a:bodyPr/>
          <a:lstStyle/>
          <a:p>
            <a:r>
              <a:rPr lang="en-US" b="1" dirty="0">
                <a:solidFill>
                  <a:srgbClr val="C00000"/>
                </a:solidFill>
              </a:rPr>
              <a:t>STAGE 1: Trust Versus Mistrust (Infancy to 12months)</a:t>
            </a:r>
            <a:r>
              <a:rPr lang="en-US" b="1" dirty="0"/>
              <a:t>-The main aim at this stage is to have secure environment with affection and food. Orenstein and Lewis,( 2021).</a:t>
            </a:r>
          </a:p>
          <a:p>
            <a:pPr marL="0" indent="0">
              <a:buNone/>
            </a:pPr>
            <a:endParaRPr lang="en-US" sz="1800" dirty="0"/>
          </a:p>
        </p:txBody>
      </p:sp>
      <p:sp>
        <p:nvSpPr>
          <p:cNvPr id="4" name="Slide Number Placeholder 3">
            <a:extLst>
              <a:ext uri="{FF2B5EF4-FFF2-40B4-BE49-F238E27FC236}">
                <a16:creationId xmlns:a16="http://schemas.microsoft.com/office/drawing/2014/main" id="{0BDDBFEE-BC50-46CF-AB8F-D145B99B57A6}"/>
              </a:ext>
            </a:extLst>
          </p:cNvPr>
          <p:cNvSpPr>
            <a:spLocks noGrp="1"/>
          </p:cNvSpPr>
          <p:nvPr>
            <p:ph type="sldNum" sz="quarter" idx="12"/>
          </p:nvPr>
        </p:nvSpPr>
        <p:spPr/>
        <p:txBody>
          <a:bodyPr/>
          <a:lstStyle/>
          <a:p>
            <a:fld id="{9EC71654-96A5-4280-94F3-931C61A9F92C}" type="slidenum">
              <a:rPr lang="en-US" smtClean="0"/>
              <a:pPr/>
              <a:t>4</a:t>
            </a:fld>
            <a:endParaRPr lang="en-US" dirty="0"/>
          </a:p>
        </p:txBody>
      </p:sp>
      <p:sp>
        <p:nvSpPr>
          <p:cNvPr id="8" name="Title 1">
            <a:extLst>
              <a:ext uri="{FF2B5EF4-FFF2-40B4-BE49-F238E27FC236}">
                <a16:creationId xmlns:a16="http://schemas.microsoft.com/office/drawing/2014/main" id="{CBE39AD5-BF8B-4960-9C04-9B703D19A82F}"/>
              </a:ext>
            </a:extLst>
          </p:cNvPr>
          <p:cNvSpPr txBox="1">
            <a:spLocks/>
          </p:cNvSpPr>
          <p:nvPr/>
        </p:nvSpPr>
        <p:spPr>
          <a:xfrm>
            <a:off x="195349" y="17622"/>
            <a:ext cx="10515600" cy="1716768"/>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3200" b="1" kern="1200" cap="all" baseline="0">
                <a:solidFill>
                  <a:schemeClr val="tx1"/>
                </a:solidFill>
                <a:latin typeface="+mj-lt"/>
                <a:ea typeface="+mj-ea"/>
                <a:cs typeface="+mj-cs"/>
              </a:defRPr>
            </a:lvl1pPr>
          </a:lstStyle>
          <a:p>
            <a:r>
              <a:rPr lang="en-US" sz="6000" dirty="0">
                <a:solidFill>
                  <a:schemeClr val="accent5"/>
                </a:solidFill>
                <a:latin typeface="Algerian" panose="04020705040A02060702" pitchFamily="82" charset="0"/>
                <a:cs typeface="Arial" panose="020B0604020202020204" pitchFamily="34" charset="0"/>
              </a:rPr>
              <a:t>ERIKSON’S PSYCHOSOCIAL STAGES:</a:t>
            </a:r>
            <a:endParaRPr lang="x-none" sz="6000" dirty="0">
              <a:solidFill>
                <a:schemeClr val="accent5"/>
              </a:solidFill>
              <a:latin typeface="Algerian" panose="04020705040A02060702" pitchFamily="82" charset="0"/>
            </a:endParaRPr>
          </a:p>
        </p:txBody>
      </p:sp>
      <p:sp>
        <p:nvSpPr>
          <p:cNvPr id="9" name="TextBox 8"/>
          <p:cNvSpPr txBox="1"/>
          <p:nvPr/>
        </p:nvSpPr>
        <p:spPr>
          <a:xfrm>
            <a:off x="9027886" y="5863772"/>
            <a:ext cx="420914" cy="369332"/>
          </a:xfrm>
          <a:prstGeom prst="rect">
            <a:avLst/>
          </a:prstGeom>
          <a:noFill/>
        </p:spPr>
        <p:txBody>
          <a:bodyPr wrap="square" rtlCol="0">
            <a:spAutoFit/>
          </a:bodyPr>
          <a:lstStyle/>
          <a:p>
            <a:r>
              <a:rPr lang="en-US" dirty="0">
                <a:solidFill>
                  <a:srgbClr val="C00000"/>
                </a:solidFill>
              </a:rPr>
              <a:t>F4</a:t>
            </a:r>
          </a:p>
        </p:txBody>
      </p:sp>
    </p:spTree>
    <p:extLst>
      <p:ext uri="{BB962C8B-B14F-4D97-AF65-F5344CB8AC3E}">
        <p14:creationId xmlns:p14="http://schemas.microsoft.com/office/powerpoint/2010/main" val="690303638"/>
      </p:ext>
    </p:extLst>
  </p:cSld>
  <p:clrMapOvr>
    <a:masterClrMapping/>
  </p:clrMapOvr>
  <mc:AlternateContent xmlns:mc="http://schemas.openxmlformats.org/markup-compatibility/2006">
    <mc:Choice xmlns:p14="http://schemas.microsoft.com/office/powerpoint/2010/main" Requires="p14">
      <p:transition spd="slow" p14:dur="1600">
        <p14:gallery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ipe(down)">
                                      <p:cBhvr>
                                        <p:cTn id="7" dur="580">
                                          <p:stCondLst>
                                            <p:cond delay="0"/>
                                          </p:stCondLst>
                                        </p:cTn>
                                        <p:tgtEl>
                                          <p:spTgt spid="8"/>
                                        </p:tgtEl>
                                      </p:cBhvr>
                                    </p:animEffect>
                                    <p:anim calcmode="lin" valueType="num">
                                      <p:cBhvr>
                                        <p:cTn id="8" dur="1822" tmFilter="0,0; 0.14,0.36; 0.43,0.73; 0.71,0.91; 1.0,1.0">
                                          <p:stCondLst>
                                            <p:cond delay="0"/>
                                          </p:stCondLst>
                                        </p:cTn>
                                        <p:tgtEl>
                                          <p:spTgt spid="8"/>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8"/>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8"/>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8"/>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8"/>
                                        </p:tgtEl>
                                        <p:attrNameLst>
                                          <p:attrName>ppt_y</p:attrName>
                                        </p:attrNameLst>
                                      </p:cBhvr>
                                      <p:tavLst>
                                        <p:tav tm="0" fmla="#ppt_y-sin(pi*$)/81">
                                          <p:val>
                                            <p:fltVal val="0"/>
                                          </p:val>
                                        </p:tav>
                                        <p:tav tm="100000">
                                          <p:val>
                                            <p:fltVal val="1"/>
                                          </p:val>
                                        </p:tav>
                                      </p:tavLst>
                                    </p:anim>
                                    <p:animScale>
                                      <p:cBhvr>
                                        <p:cTn id="13" dur="26">
                                          <p:stCondLst>
                                            <p:cond delay="650"/>
                                          </p:stCondLst>
                                        </p:cTn>
                                        <p:tgtEl>
                                          <p:spTgt spid="8"/>
                                        </p:tgtEl>
                                      </p:cBhvr>
                                      <p:to x="100000" y="60000"/>
                                    </p:animScale>
                                    <p:animScale>
                                      <p:cBhvr>
                                        <p:cTn id="14" dur="166" decel="50000">
                                          <p:stCondLst>
                                            <p:cond delay="676"/>
                                          </p:stCondLst>
                                        </p:cTn>
                                        <p:tgtEl>
                                          <p:spTgt spid="8"/>
                                        </p:tgtEl>
                                      </p:cBhvr>
                                      <p:to x="100000" y="100000"/>
                                    </p:animScale>
                                    <p:animScale>
                                      <p:cBhvr>
                                        <p:cTn id="15" dur="26">
                                          <p:stCondLst>
                                            <p:cond delay="1312"/>
                                          </p:stCondLst>
                                        </p:cTn>
                                        <p:tgtEl>
                                          <p:spTgt spid="8"/>
                                        </p:tgtEl>
                                      </p:cBhvr>
                                      <p:to x="100000" y="80000"/>
                                    </p:animScale>
                                    <p:animScale>
                                      <p:cBhvr>
                                        <p:cTn id="16" dur="166" decel="50000">
                                          <p:stCondLst>
                                            <p:cond delay="1338"/>
                                          </p:stCondLst>
                                        </p:cTn>
                                        <p:tgtEl>
                                          <p:spTgt spid="8"/>
                                        </p:tgtEl>
                                      </p:cBhvr>
                                      <p:to x="100000" y="100000"/>
                                    </p:animScale>
                                    <p:animScale>
                                      <p:cBhvr>
                                        <p:cTn id="17" dur="26">
                                          <p:stCondLst>
                                            <p:cond delay="1642"/>
                                          </p:stCondLst>
                                        </p:cTn>
                                        <p:tgtEl>
                                          <p:spTgt spid="8"/>
                                        </p:tgtEl>
                                      </p:cBhvr>
                                      <p:to x="100000" y="90000"/>
                                    </p:animScale>
                                    <p:animScale>
                                      <p:cBhvr>
                                        <p:cTn id="18" dur="166" decel="50000">
                                          <p:stCondLst>
                                            <p:cond delay="1668"/>
                                          </p:stCondLst>
                                        </p:cTn>
                                        <p:tgtEl>
                                          <p:spTgt spid="8"/>
                                        </p:tgtEl>
                                      </p:cBhvr>
                                      <p:to x="100000" y="100000"/>
                                    </p:animScale>
                                    <p:animScale>
                                      <p:cBhvr>
                                        <p:cTn id="19" dur="26">
                                          <p:stCondLst>
                                            <p:cond delay="1808"/>
                                          </p:stCondLst>
                                        </p:cTn>
                                        <p:tgtEl>
                                          <p:spTgt spid="8"/>
                                        </p:tgtEl>
                                      </p:cBhvr>
                                      <p:to x="100000" y="95000"/>
                                    </p:animScale>
                                    <p:animScale>
                                      <p:cBhvr>
                                        <p:cTn id="20" dur="166" decel="50000">
                                          <p:stCondLst>
                                            <p:cond delay="1834"/>
                                          </p:stCondLst>
                                        </p:cTn>
                                        <p:tgtEl>
                                          <p:spTgt spid="8"/>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0" end="0"/>
                                            </p:txEl>
                                          </p:spTgt>
                                        </p:tgtEl>
                                        <p:attrNameLst>
                                          <p:attrName>style.visibility</p:attrName>
                                        </p:attrNameLst>
                                      </p:cBhvr>
                                      <p:to>
                                        <p:strVal val="visible"/>
                                      </p:to>
                                    </p:set>
                                    <p:anim calcmode="lin" valueType="num">
                                      <p:cBhvr additive="base">
                                        <p:cTn id="25"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8"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Placeholder 10">
            <a:extLst>
              <a:ext uri="{FF2B5EF4-FFF2-40B4-BE49-F238E27FC236}">
                <a16:creationId xmlns:a16="http://schemas.microsoft.com/office/drawing/2014/main" id="{A53E943F-3376-4EE3-A14E-6C7A34C95A0F}"/>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tretch>
            <a:fillRect/>
          </a:stretch>
        </p:blipFill>
        <p:spPr>
          <a:xfrm>
            <a:off x="5362832" y="951469"/>
            <a:ext cx="5128054" cy="5041557"/>
          </a:xfrm>
        </p:spPr>
      </p:pic>
      <p:sp>
        <p:nvSpPr>
          <p:cNvPr id="2" name="Title 1">
            <a:extLst>
              <a:ext uri="{FF2B5EF4-FFF2-40B4-BE49-F238E27FC236}">
                <a16:creationId xmlns:a16="http://schemas.microsoft.com/office/drawing/2014/main" id="{903A9A18-93E0-4615-B7AA-B8C8FBB14464}"/>
              </a:ext>
            </a:extLst>
          </p:cNvPr>
          <p:cNvSpPr>
            <a:spLocks noGrp="1"/>
          </p:cNvSpPr>
          <p:nvPr>
            <p:ph type="title"/>
          </p:nvPr>
        </p:nvSpPr>
        <p:spPr/>
        <p:txBody>
          <a:bodyPr/>
          <a:lstStyle/>
          <a:p>
            <a:br>
              <a:rPr lang="en-US" dirty="0"/>
            </a:br>
            <a:endParaRPr lang="en-US" dirty="0"/>
          </a:p>
        </p:txBody>
      </p:sp>
      <p:sp>
        <p:nvSpPr>
          <p:cNvPr id="3" name="Content Placeholder 2">
            <a:extLst>
              <a:ext uri="{FF2B5EF4-FFF2-40B4-BE49-F238E27FC236}">
                <a16:creationId xmlns:a16="http://schemas.microsoft.com/office/drawing/2014/main" id="{B91B32C0-5E61-447F-9557-57AF415D6FE9}"/>
              </a:ext>
            </a:extLst>
          </p:cNvPr>
          <p:cNvSpPr>
            <a:spLocks noGrp="1"/>
          </p:cNvSpPr>
          <p:nvPr>
            <p:ph idx="1"/>
          </p:nvPr>
        </p:nvSpPr>
        <p:spPr>
          <a:xfrm>
            <a:off x="195348" y="2225816"/>
            <a:ext cx="4969048" cy="2406367"/>
          </a:xfrm>
        </p:spPr>
        <p:txBody>
          <a:bodyPr/>
          <a:lstStyle/>
          <a:p>
            <a:r>
              <a:rPr lang="en-US" b="1" dirty="0">
                <a:solidFill>
                  <a:srgbClr val="C00000"/>
                </a:solidFill>
              </a:rPr>
              <a:t>STAGE 2: Autonomy versus shame (12months – 3years)</a:t>
            </a:r>
            <a:r>
              <a:rPr lang="en-US" b="1" dirty="0"/>
              <a:t>-Developing of autonomy or shame at this stage result into adult being able to make decision . Gillibrand, lam, L.O’ Donnell,( 2016).</a:t>
            </a:r>
            <a:endParaRPr lang="en-US" sz="1800" dirty="0"/>
          </a:p>
          <a:p>
            <a:pPr marL="0" indent="0">
              <a:buNone/>
            </a:pPr>
            <a:endParaRPr lang="en-US" sz="1800" dirty="0"/>
          </a:p>
        </p:txBody>
      </p:sp>
      <p:sp>
        <p:nvSpPr>
          <p:cNvPr id="4" name="Slide Number Placeholder 3">
            <a:extLst>
              <a:ext uri="{FF2B5EF4-FFF2-40B4-BE49-F238E27FC236}">
                <a16:creationId xmlns:a16="http://schemas.microsoft.com/office/drawing/2014/main" id="{0BDDBFEE-BC50-46CF-AB8F-D145B99B57A6}"/>
              </a:ext>
            </a:extLst>
          </p:cNvPr>
          <p:cNvSpPr>
            <a:spLocks noGrp="1"/>
          </p:cNvSpPr>
          <p:nvPr>
            <p:ph type="sldNum" sz="quarter" idx="12"/>
          </p:nvPr>
        </p:nvSpPr>
        <p:spPr/>
        <p:txBody>
          <a:bodyPr/>
          <a:lstStyle/>
          <a:p>
            <a:fld id="{9EC71654-96A5-4280-94F3-931C61A9F92C}" type="slidenum">
              <a:rPr lang="en-US" smtClean="0"/>
              <a:pPr/>
              <a:t>5</a:t>
            </a:fld>
            <a:endParaRPr lang="en-US" dirty="0"/>
          </a:p>
        </p:txBody>
      </p:sp>
      <p:sp>
        <p:nvSpPr>
          <p:cNvPr id="8" name="Title 1">
            <a:extLst>
              <a:ext uri="{FF2B5EF4-FFF2-40B4-BE49-F238E27FC236}">
                <a16:creationId xmlns:a16="http://schemas.microsoft.com/office/drawing/2014/main" id="{CBE39AD5-BF8B-4960-9C04-9B703D19A82F}"/>
              </a:ext>
            </a:extLst>
          </p:cNvPr>
          <p:cNvSpPr txBox="1">
            <a:spLocks/>
          </p:cNvSpPr>
          <p:nvPr/>
        </p:nvSpPr>
        <p:spPr>
          <a:xfrm>
            <a:off x="195348" y="2634"/>
            <a:ext cx="11996652" cy="1116320"/>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3200" b="1" kern="1200" cap="all" baseline="0">
                <a:solidFill>
                  <a:schemeClr val="tx1"/>
                </a:solidFill>
                <a:latin typeface="+mj-lt"/>
                <a:ea typeface="+mj-ea"/>
                <a:cs typeface="+mj-cs"/>
              </a:defRPr>
            </a:lvl1pPr>
          </a:lstStyle>
          <a:p>
            <a:r>
              <a:rPr lang="en-US" sz="6600" dirty="0">
                <a:solidFill>
                  <a:schemeClr val="accent5"/>
                </a:solidFill>
                <a:latin typeface="Algerian" panose="04020705040A02060702" pitchFamily="82" charset="0"/>
                <a:cs typeface="Arial" panose="020B0604020202020204" pitchFamily="34" charset="0"/>
              </a:rPr>
              <a:t>PSYCHOSOCIAL STAGE TWO</a:t>
            </a:r>
            <a:endParaRPr lang="x-none" sz="6600" dirty="0">
              <a:solidFill>
                <a:schemeClr val="accent5"/>
              </a:solidFill>
              <a:latin typeface="Algerian" panose="04020705040A02060702" pitchFamily="82" charset="0"/>
            </a:endParaRPr>
          </a:p>
        </p:txBody>
      </p:sp>
      <p:sp>
        <p:nvSpPr>
          <p:cNvPr id="7" name="TextBox 6"/>
          <p:cNvSpPr txBox="1"/>
          <p:nvPr/>
        </p:nvSpPr>
        <p:spPr>
          <a:xfrm>
            <a:off x="8853715" y="5878286"/>
            <a:ext cx="420914" cy="369332"/>
          </a:xfrm>
          <a:prstGeom prst="rect">
            <a:avLst/>
          </a:prstGeom>
          <a:noFill/>
        </p:spPr>
        <p:txBody>
          <a:bodyPr wrap="square" rtlCol="0">
            <a:spAutoFit/>
          </a:bodyPr>
          <a:lstStyle/>
          <a:p>
            <a:r>
              <a:rPr lang="en-US" dirty="0">
                <a:solidFill>
                  <a:srgbClr val="C00000"/>
                </a:solidFill>
              </a:rPr>
              <a:t>F5</a:t>
            </a:r>
          </a:p>
        </p:txBody>
      </p:sp>
    </p:spTree>
    <p:extLst>
      <p:ext uri="{BB962C8B-B14F-4D97-AF65-F5344CB8AC3E}">
        <p14:creationId xmlns:p14="http://schemas.microsoft.com/office/powerpoint/2010/main" val="1164905758"/>
      </p:ext>
    </p:extLst>
  </p:cSld>
  <p:clrMapOvr>
    <a:masterClrMapping/>
  </p:clrMapOvr>
  <mc:AlternateContent xmlns:mc="http://schemas.openxmlformats.org/markup-compatibility/2006">
    <mc:Choice xmlns:p14="http://schemas.microsoft.com/office/powerpoint/2010/main" Requires="p14">
      <p:transition spd="slow" p14:dur="1600">
        <p14:gallery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ipe(down)">
                                      <p:cBhvr>
                                        <p:cTn id="7" dur="580">
                                          <p:stCondLst>
                                            <p:cond delay="0"/>
                                          </p:stCondLst>
                                        </p:cTn>
                                        <p:tgtEl>
                                          <p:spTgt spid="8"/>
                                        </p:tgtEl>
                                      </p:cBhvr>
                                    </p:animEffect>
                                    <p:anim calcmode="lin" valueType="num">
                                      <p:cBhvr>
                                        <p:cTn id="8" dur="1822" tmFilter="0,0; 0.14,0.36; 0.43,0.73; 0.71,0.91; 1.0,1.0">
                                          <p:stCondLst>
                                            <p:cond delay="0"/>
                                          </p:stCondLst>
                                        </p:cTn>
                                        <p:tgtEl>
                                          <p:spTgt spid="8"/>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8"/>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8"/>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8"/>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8"/>
                                        </p:tgtEl>
                                        <p:attrNameLst>
                                          <p:attrName>ppt_y</p:attrName>
                                        </p:attrNameLst>
                                      </p:cBhvr>
                                      <p:tavLst>
                                        <p:tav tm="0" fmla="#ppt_y-sin(pi*$)/81">
                                          <p:val>
                                            <p:fltVal val="0"/>
                                          </p:val>
                                        </p:tav>
                                        <p:tav tm="100000">
                                          <p:val>
                                            <p:fltVal val="1"/>
                                          </p:val>
                                        </p:tav>
                                      </p:tavLst>
                                    </p:anim>
                                    <p:animScale>
                                      <p:cBhvr>
                                        <p:cTn id="13" dur="26">
                                          <p:stCondLst>
                                            <p:cond delay="650"/>
                                          </p:stCondLst>
                                        </p:cTn>
                                        <p:tgtEl>
                                          <p:spTgt spid="8"/>
                                        </p:tgtEl>
                                      </p:cBhvr>
                                      <p:to x="100000" y="60000"/>
                                    </p:animScale>
                                    <p:animScale>
                                      <p:cBhvr>
                                        <p:cTn id="14" dur="166" decel="50000">
                                          <p:stCondLst>
                                            <p:cond delay="676"/>
                                          </p:stCondLst>
                                        </p:cTn>
                                        <p:tgtEl>
                                          <p:spTgt spid="8"/>
                                        </p:tgtEl>
                                      </p:cBhvr>
                                      <p:to x="100000" y="100000"/>
                                    </p:animScale>
                                    <p:animScale>
                                      <p:cBhvr>
                                        <p:cTn id="15" dur="26">
                                          <p:stCondLst>
                                            <p:cond delay="1312"/>
                                          </p:stCondLst>
                                        </p:cTn>
                                        <p:tgtEl>
                                          <p:spTgt spid="8"/>
                                        </p:tgtEl>
                                      </p:cBhvr>
                                      <p:to x="100000" y="80000"/>
                                    </p:animScale>
                                    <p:animScale>
                                      <p:cBhvr>
                                        <p:cTn id="16" dur="166" decel="50000">
                                          <p:stCondLst>
                                            <p:cond delay="1338"/>
                                          </p:stCondLst>
                                        </p:cTn>
                                        <p:tgtEl>
                                          <p:spTgt spid="8"/>
                                        </p:tgtEl>
                                      </p:cBhvr>
                                      <p:to x="100000" y="100000"/>
                                    </p:animScale>
                                    <p:animScale>
                                      <p:cBhvr>
                                        <p:cTn id="17" dur="26">
                                          <p:stCondLst>
                                            <p:cond delay="1642"/>
                                          </p:stCondLst>
                                        </p:cTn>
                                        <p:tgtEl>
                                          <p:spTgt spid="8"/>
                                        </p:tgtEl>
                                      </p:cBhvr>
                                      <p:to x="100000" y="90000"/>
                                    </p:animScale>
                                    <p:animScale>
                                      <p:cBhvr>
                                        <p:cTn id="18" dur="166" decel="50000">
                                          <p:stCondLst>
                                            <p:cond delay="1668"/>
                                          </p:stCondLst>
                                        </p:cTn>
                                        <p:tgtEl>
                                          <p:spTgt spid="8"/>
                                        </p:tgtEl>
                                      </p:cBhvr>
                                      <p:to x="100000" y="100000"/>
                                    </p:animScale>
                                    <p:animScale>
                                      <p:cBhvr>
                                        <p:cTn id="19" dur="26">
                                          <p:stCondLst>
                                            <p:cond delay="1808"/>
                                          </p:stCondLst>
                                        </p:cTn>
                                        <p:tgtEl>
                                          <p:spTgt spid="8"/>
                                        </p:tgtEl>
                                      </p:cBhvr>
                                      <p:to x="100000" y="95000"/>
                                    </p:animScale>
                                    <p:animScale>
                                      <p:cBhvr>
                                        <p:cTn id="20" dur="166" decel="50000">
                                          <p:stCondLst>
                                            <p:cond delay="1834"/>
                                          </p:stCondLst>
                                        </p:cTn>
                                        <p:tgtEl>
                                          <p:spTgt spid="8"/>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Placeholder 6">
            <a:extLst>
              <a:ext uri="{FF2B5EF4-FFF2-40B4-BE49-F238E27FC236}">
                <a16:creationId xmlns:a16="http://schemas.microsoft.com/office/drawing/2014/main" id="{857871F7-365F-46BF-94AF-15AAE12C3798}"/>
              </a:ext>
            </a:extLst>
          </p:cNvPr>
          <p:cNvPicPr>
            <a:picLocks noGrp="1" noChangeAspect="1"/>
          </p:cNvPicPr>
          <p:nvPr>
            <p:ph type="pic" sz="quarter" idx="13"/>
          </p:nvPr>
        </p:nvPicPr>
        <p:blipFill>
          <a:blip r:embed="rId2">
            <a:extLst>
              <a:ext uri="{28A0092B-C50C-407E-A947-70E740481C1C}">
                <a14:useLocalDpi xmlns:a14="http://schemas.microsoft.com/office/drawing/2010/main" val="0"/>
              </a:ext>
            </a:extLst>
          </a:blip>
          <a:stretch>
            <a:fillRect/>
          </a:stretch>
        </p:blipFill>
        <p:spPr>
          <a:xfrm>
            <a:off x="5288692" y="914401"/>
            <a:ext cx="5202194" cy="5016842"/>
          </a:xfrm>
        </p:spPr>
      </p:pic>
      <p:sp>
        <p:nvSpPr>
          <p:cNvPr id="2" name="Title 1">
            <a:extLst>
              <a:ext uri="{FF2B5EF4-FFF2-40B4-BE49-F238E27FC236}">
                <a16:creationId xmlns:a16="http://schemas.microsoft.com/office/drawing/2014/main" id="{6E7944F6-C974-4514-8C72-FAF7E627500C}"/>
              </a:ext>
            </a:extLst>
          </p:cNvPr>
          <p:cNvSpPr>
            <a:spLocks noGrp="1"/>
          </p:cNvSpPr>
          <p:nvPr>
            <p:ph type="title"/>
          </p:nvPr>
        </p:nvSpPr>
        <p:spPr>
          <a:xfrm>
            <a:off x="105812" y="181518"/>
            <a:ext cx="11757325" cy="1438507"/>
          </a:xfrm>
        </p:spPr>
        <p:txBody>
          <a:bodyPr/>
          <a:lstStyle/>
          <a:p>
            <a:pPr>
              <a:lnSpc>
                <a:spcPct val="100000"/>
              </a:lnSpc>
            </a:pPr>
            <a:r>
              <a:rPr lang="en-US" sz="5400" dirty="0">
                <a:solidFill>
                  <a:schemeClr val="accent5"/>
                </a:solidFill>
                <a:latin typeface="Algerian" panose="04020705040A02060702" pitchFamily="82" charset="0"/>
                <a:cs typeface="Arial" panose="020B0604020202020204" pitchFamily="34" charset="0"/>
              </a:rPr>
              <a:t>PSYCHOSOCIAL STAGE THREE</a:t>
            </a:r>
            <a:br>
              <a:rPr lang="x-none" sz="5400">
                <a:solidFill>
                  <a:srgbClr val="002060"/>
                </a:solidFill>
                <a:latin typeface="Algerian" panose="04020705040A02060702" pitchFamily="82" charset="0"/>
              </a:rPr>
            </a:br>
            <a:br>
              <a:rPr lang="x-none" sz="1800" dirty="0">
                <a:effectLst/>
                <a:latin typeface="Calibri" panose="020F0502020204030204" pitchFamily="34" charset="0"/>
                <a:ea typeface="Calibri" panose="020F0502020204030204" pitchFamily="34" charset="0"/>
                <a:cs typeface="Times New Roman" panose="02020603050405020304" pitchFamily="18" charset="0"/>
              </a:rPr>
            </a:br>
            <a:endParaRPr lang="x-none" dirty="0"/>
          </a:p>
        </p:txBody>
      </p:sp>
      <p:sp>
        <p:nvSpPr>
          <p:cNvPr id="4" name="Slide Number Placeholder 3">
            <a:extLst>
              <a:ext uri="{FF2B5EF4-FFF2-40B4-BE49-F238E27FC236}">
                <a16:creationId xmlns:a16="http://schemas.microsoft.com/office/drawing/2014/main" id="{A5496A45-DF73-4BDB-90A1-FE27AEFFEF77}"/>
              </a:ext>
            </a:extLst>
          </p:cNvPr>
          <p:cNvSpPr>
            <a:spLocks noGrp="1"/>
          </p:cNvSpPr>
          <p:nvPr>
            <p:ph type="sldNum" sz="quarter" idx="12"/>
          </p:nvPr>
        </p:nvSpPr>
        <p:spPr/>
        <p:txBody>
          <a:bodyPr/>
          <a:lstStyle/>
          <a:p>
            <a:fld id="{9EC71654-96A5-4280-94F3-931C61A9F92C}" type="slidenum">
              <a:rPr lang="en-US" noProof="0" smtClean="0"/>
              <a:pPr/>
              <a:t>6</a:t>
            </a:fld>
            <a:endParaRPr lang="en-US" noProof="0" dirty="0"/>
          </a:p>
        </p:txBody>
      </p:sp>
      <p:sp>
        <p:nvSpPr>
          <p:cNvPr id="5" name="TextBox 4">
            <a:extLst>
              <a:ext uri="{FF2B5EF4-FFF2-40B4-BE49-F238E27FC236}">
                <a16:creationId xmlns:a16="http://schemas.microsoft.com/office/drawing/2014/main" id="{A38B1161-FD7C-43F0-8593-3DB898C25C2A}"/>
              </a:ext>
            </a:extLst>
          </p:cNvPr>
          <p:cNvSpPr txBox="1"/>
          <p:nvPr/>
        </p:nvSpPr>
        <p:spPr>
          <a:xfrm>
            <a:off x="0" y="2261465"/>
            <a:ext cx="5423548" cy="1877437"/>
          </a:xfrm>
          <a:prstGeom prst="rect">
            <a:avLst/>
          </a:prstGeom>
          <a:noFill/>
        </p:spPr>
        <p:txBody>
          <a:bodyPr wrap="square" rtlCol="0">
            <a:spAutoFit/>
          </a:bodyPr>
          <a:lstStyle/>
          <a:p>
            <a:pPr marL="342900" indent="-342900">
              <a:buFont typeface="Arial" panose="020B0604020202020204" pitchFamily="34" charset="0"/>
              <a:buChar char="•"/>
            </a:pPr>
            <a:r>
              <a:rPr lang="en-US" sz="2400" b="1" dirty="0">
                <a:solidFill>
                  <a:srgbClr val="C00000"/>
                </a:solidFill>
              </a:rPr>
              <a:t>STAGE 3: Initiative versus guilt (3-6years)</a:t>
            </a:r>
            <a:r>
              <a:rPr lang="en-US" sz="2400" b="1" dirty="0"/>
              <a:t>- Sense of ambition and obligation occurs at this stage. Gillibrand, lam, L.O’ Donnell, (2016).</a:t>
            </a:r>
          </a:p>
          <a:p>
            <a:endParaRPr lang="x-none" sz="2000" dirty="0"/>
          </a:p>
        </p:txBody>
      </p:sp>
      <p:sp>
        <p:nvSpPr>
          <p:cNvPr id="6" name="TextBox 5"/>
          <p:cNvSpPr txBox="1"/>
          <p:nvPr/>
        </p:nvSpPr>
        <p:spPr>
          <a:xfrm>
            <a:off x="8955314" y="5849258"/>
            <a:ext cx="420914" cy="369332"/>
          </a:xfrm>
          <a:prstGeom prst="rect">
            <a:avLst/>
          </a:prstGeom>
          <a:noFill/>
        </p:spPr>
        <p:txBody>
          <a:bodyPr wrap="square" rtlCol="0">
            <a:spAutoFit/>
          </a:bodyPr>
          <a:lstStyle/>
          <a:p>
            <a:r>
              <a:rPr lang="en-US" dirty="0">
                <a:solidFill>
                  <a:srgbClr val="C00000"/>
                </a:solidFill>
              </a:rPr>
              <a:t>F6</a:t>
            </a:r>
          </a:p>
        </p:txBody>
      </p:sp>
    </p:spTree>
    <p:extLst>
      <p:ext uri="{BB962C8B-B14F-4D97-AF65-F5344CB8AC3E}">
        <p14:creationId xmlns:p14="http://schemas.microsoft.com/office/powerpoint/2010/main" val="2992539830"/>
      </p:ext>
    </p:extLst>
  </p:cSld>
  <p:clrMapOvr>
    <a:masterClrMapping/>
  </p:clrMapOvr>
  <mc:AlternateContent xmlns:mc="http://schemas.openxmlformats.org/markup-compatibility/2006">
    <mc:Choice xmlns:p14="http://schemas.microsoft.com/office/powerpoint/2010/main" Requires="p14">
      <p:transition spd="slow" p14:dur="2500">
        <p:checker/>
      </p:transition>
    </mc:Choice>
    <mc:Fallback>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Placeholder 6">
            <a:extLst>
              <a:ext uri="{FF2B5EF4-FFF2-40B4-BE49-F238E27FC236}">
                <a16:creationId xmlns:a16="http://schemas.microsoft.com/office/drawing/2014/main" id="{857871F7-365F-46BF-94AF-15AAE12C3798}"/>
              </a:ext>
            </a:extLst>
          </p:cNvPr>
          <p:cNvPicPr>
            <a:picLocks noGrp="1" noChangeAspect="1"/>
          </p:cNvPicPr>
          <p:nvPr>
            <p:ph type="pic" sz="quarter" idx="13"/>
          </p:nvPr>
        </p:nvPicPr>
        <p:blipFill>
          <a:blip r:embed="rId2">
            <a:extLst>
              <a:ext uri="{28A0092B-C50C-407E-A947-70E740481C1C}">
                <a14:useLocalDpi xmlns:a14="http://schemas.microsoft.com/office/drawing/2010/main" val="0"/>
              </a:ext>
            </a:extLst>
          </a:blip>
          <a:stretch>
            <a:fillRect/>
          </a:stretch>
        </p:blipFill>
        <p:spPr>
          <a:xfrm>
            <a:off x="5221705" y="817815"/>
            <a:ext cx="5281863" cy="5306260"/>
          </a:xfrm>
        </p:spPr>
      </p:pic>
      <p:sp>
        <p:nvSpPr>
          <p:cNvPr id="4" name="Slide Number Placeholder 3">
            <a:extLst>
              <a:ext uri="{FF2B5EF4-FFF2-40B4-BE49-F238E27FC236}">
                <a16:creationId xmlns:a16="http://schemas.microsoft.com/office/drawing/2014/main" id="{A5496A45-DF73-4BDB-90A1-FE27AEFFEF77}"/>
              </a:ext>
            </a:extLst>
          </p:cNvPr>
          <p:cNvSpPr>
            <a:spLocks noGrp="1"/>
          </p:cNvSpPr>
          <p:nvPr>
            <p:ph type="sldNum" sz="quarter" idx="12"/>
          </p:nvPr>
        </p:nvSpPr>
        <p:spPr/>
        <p:txBody>
          <a:bodyPr/>
          <a:lstStyle/>
          <a:p>
            <a:fld id="{9EC71654-96A5-4280-94F3-931C61A9F92C}" type="slidenum">
              <a:rPr lang="en-US" noProof="0" smtClean="0"/>
              <a:pPr/>
              <a:t>7</a:t>
            </a:fld>
            <a:endParaRPr lang="en-US" noProof="0" dirty="0"/>
          </a:p>
        </p:txBody>
      </p:sp>
      <p:sp>
        <p:nvSpPr>
          <p:cNvPr id="5" name="TextBox 4">
            <a:extLst>
              <a:ext uri="{FF2B5EF4-FFF2-40B4-BE49-F238E27FC236}">
                <a16:creationId xmlns:a16="http://schemas.microsoft.com/office/drawing/2014/main" id="{A38B1161-FD7C-43F0-8593-3DB898C25C2A}"/>
              </a:ext>
            </a:extLst>
          </p:cNvPr>
          <p:cNvSpPr txBox="1"/>
          <p:nvPr/>
        </p:nvSpPr>
        <p:spPr>
          <a:xfrm>
            <a:off x="328396" y="3133184"/>
            <a:ext cx="5281863" cy="2246769"/>
          </a:xfrm>
          <a:prstGeom prst="rect">
            <a:avLst/>
          </a:prstGeom>
          <a:noFill/>
        </p:spPr>
        <p:txBody>
          <a:bodyPr wrap="square" rtlCol="0">
            <a:spAutoFit/>
          </a:bodyPr>
          <a:lstStyle/>
          <a:p>
            <a:pPr marL="285750" indent="-285750">
              <a:buFont typeface="Wingdings" panose="05000000000000000000" pitchFamily="2" charset="2"/>
              <a:buChar char="q"/>
            </a:pPr>
            <a:endParaRPr lang="x-none" sz="2000" dirty="0">
              <a:effectLst/>
              <a:latin typeface="Arial" panose="020B0604020202020204" pitchFamily="34" charset="0"/>
              <a:ea typeface="Calibri" panose="020F0502020204030204" pitchFamily="34" charset="0"/>
              <a:cs typeface="Arial" panose="020B0604020202020204" pitchFamily="34" charset="0"/>
            </a:endParaRPr>
          </a:p>
          <a:p>
            <a:pPr marL="342900" indent="-342900">
              <a:buFont typeface="Arial" panose="020B0604020202020204" pitchFamily="34" charset="0"/>
              <a:buChar char="•"/>
            </a:pPr>
            <a:r>
              <a:rPr lang="en-US" sz="2000" b="1" dirty="0">
                <a:solidFill>
                  <a:srgbClr val="C00000"/>
                </a:solidFill>
              </a:rPr>
              <a:t>STAGE 5: Identity versus role confusion (adolescence 12-18years)-</a:t>
            </a:r>
            <a:r>
              <a:rPr lang="en-US" sz="2000" b="1" dirty="0"/>
              <a:t>Identity is an umbrella term that embraces an adolescent’s overall sense of self </a:t>
            </a:r>
            <a:r>
              <a:rPr lang="en-US" sz="2000" b="1" dirty="0" err="1"/>
              <a:t>Juntunen</a:t>
            </a:r>
            <a:r>
              <a:rPr lang="en-US" sz="2000" b="1" dirty="0"/>
              <a:t> and </a:t>
            </a:r>
            <a:r>
              <a:rPr lang="en-US" sz="2000" b="1" dirty="0" err="1"/>
              <a:t>Scwartz</a:t>
            </a:r>
            <a:r>
              <a:rPr lang="en-US" sz="2000" b="1" dirty="0"/>
              <a:t>,( 2016 ),</a:t>
            </a:r>
            <a:r>
              <a:rPr lang="en-US" sz="2000" b="1" dirty="0" err="1"/>
              <a:t>Crocetti</a:t>
            </a:r>
            <a:r>
              <a:rPr lang="en-US" sz="2000" b="1" dirty="0"/>
              <a:t>, (2017). </a:t>
            </a:r>
          </a:p>
          <a:p>
            <a:endParaRPr lang="x-none" sz="2000" dirty="0"/>
          </a:p>
        </p:txBody>
      </p:sp>
      <p:sp>
        <p:nvSpPr>
          <p:cNvPr id="8" name="TextBox 7">
            <a:extLst>
              <a:ext uri="{FF2B5EF4-FFF2-40B4-BE49-F238E27FC236}">
                <a16:creationId xmlns:a16="http://schemas.microsoft.com/office/drawing/2014/main" id="{A38B1161-FD7C-43F0-8593-3DB898C25C2A}"/>
              </a:ext>
            </a:extLst>
          </p:cNvPr>
          <p:cNvSpPr txBox="1"/>
          <p:nvPr/>
        </p:nvSpPr>
        <p:spPr>
          <a:xfrm>
            <a:off x="328396" y="446167"/>
            <a:ext cx="5143499" cy="1938992"/>
          </a:xfrm>
          <a:prstGeom prst="rect">
            <a:avLst/>
          </a:prstGeom>
          <a:noFill/>
        </p:spPr>
        <p:txBody>
          <a:bodyPr wrap="square" rtlCol="0">
            <a:spAutoFit/>
          </a:bodyPr>
          <a:lstStyle/>
          <a:p>
            <a:pPr marL="285750" indent="-285750">
              <a:buFont typeface="Wingdings" panose="05000000000000000000" pitchFamily="2" charset="2"/>
              <a:buChar char="q"/>
            </a:pPr>
            <a:endParaRPr lang="x-none" sz="2000" dirty="0">
              <a:effectLst/>
              <a:latin typeface="Arial" panose="020B0604020202020204" pitchFamily="34" charset="0"/>
              <a:ea typeface="Calibri" panose="020F0502020204030204" pitchFamily="34" charset="0"/>
              <a:cs typeface="Arial" panose="020B0604020202020204" pitchFamily="34" charset="0"/>
            </a:endParaRPr>
          </a:p>
          <a:p>
            <a:pPr marL="342900" indent="-342900">
              <a:buFont typeface="Arial" panose="020B0604020202020204" pitchFamily="34" charset="0"/>
              <a:buChar char="•"/>
            </a:pPr>
            <a:r>
              <a:rPr lang="en-US" sz="2000" b="1" dirty="0">
                <a:solidFill>
                  <a:srgbClr val="C00000"/>
                </a:solidFill>
              </a:rPr>
              <a:t>STAGE 4: Industry versus Inferiority (6-12year, puberty)-</a:t>
            </a:r>
            <a:r>
              <a:rPr lang="en-US" sz="2000" b="1" dirty="0"/>
              <a:t>  preschool child is able to make known their own views and develop a sense of competence. </a:t>
            </a:r>
            <a:r>
              <a:rPr lang="en-US" sz="2000" b="1" dirty="0" err="1"/>
              <a:t>Whitebread</a:t>
            </a:r>
            <a:r>
              <a:rPr lang="en-US" sz="2000" b="1" dirty="0"/>
              <a:t> and Grau,( 2019). </a:t>
            </a:r>
            <a:endParaRPr lang="x-none" sz="2000" dirty="0"/>
          </a:p>
        </p:txBody>
      </p:sp>
      <p:sp>
        <p:nvSpPr>
          <p:cNvPr id="9" name="TextBox 8"/>
          <p:cNvSpPr txBox="1"/>
          <p:nvPr/>
        </p:nvSpPr>
        <p:spPr>
          <a:xfrm>
            <a:off x="8984343" y="5807885"/>
            <a:ext cx="420914" cy="369332"/>
          </a:xfrm>
          <a:prstGeom prst="rect">
            <a:avLst/>
          </a:prstGeom>
          <a:noFill/>
        </p:spPr>
        <p:txBody>
          <a:bodyPr wrap="square" rtlCol="0">
            <a:spAutoFit/>
          </a:bodyPr>
          <a:lstStyle/>
          <a:p>
            <a:r>
              <a:rPr lang="en-US" dirty="0">
                <a:solidFill>
                  <a:srgbClr val="C00000"/>
                </a:solidFill>
              </a:rPr>
              <a:t>F7</a:t>
            </a:r>
          </a:p>
        </p:txBody>
      </p:sp>
    </p:spTree>
    <p:extLst>
      <p:ext uri="{BB962C8B-B14F-4D97-AF65-F5344CB8AC3E}">
        <p14:creationId xmlns:p14="http://schemas.microsoft.com/office/powerpoint/2010/main" val="70443881"/>
      </p:ext>
    </p:extLst>
  </p:cSld>
  <p:clrMapOvr>
    <a:masterClrMapping/>
  </p:clrMapOvr>
  <mc:AlternateContent xmlns:mc="http://schemas.openxmlformats.org/markup-compatibility/2006">
    <mc:Choice xmlns:p14="http://schemas.microsoft.com/office/powerpoint/2010/main" Requires="p14">
      <p:transition spd="slow" p14:dur="2500">
        <p:checker/>
      </p:transition>
    </mc:Choice>
    <mc:Fallback>
      <p:transition spd="slow">
        <p:checker/>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Placeholder 6">
            <a:extLst>
              <a:ext uri="{FF2B5EF4-FFF2-40B4-BE49-F238E27FC236}">
                <a16:creationId xmlns:a16="http://schemas.microsoft.com/office/drawing/2014/main" id="{857871F7-365F-46BF-94AF-15AAE12C3798}"/>
              </a:ext>
            </a:extLst>
          </p:cNvPr>
          <p:cNvPicPr>
            <a:picLocks noGrp="1" noChangeAspect="1"/>
          </p:cNvPicPr>
          <p:nvPr>
            <p:ph type="pic" sz="quarter" idx="13"/>
          </p:nvPr>
        </p:nvPicPr>
        <p:blipFill>
          <a:blip r:embed="rId2">
            <a:extLst>
              <a:ext uri="{28A0092B-C50C-407E-A947-70E740481C1C}">
                <a14:useLocalDpi xmlns:a14="http://schemas.microsoft.com/office/drawing/2010/main" val="0"/>
              </a:ext>
            </a:extLst>
          </a:blip>
          <a:stretch>
            <a:fillRect/>
          </a:stretch>
        </p:blipFill>
        <p:spPr>
          <a:xfrm>
            <a:off x="5305926" y="794084"/>
            <a:ext cx="5209674" cy="5357906"/>
          </a:xfrm>
        </p:spPr>
      </p:pic>
      <p:sp>
        <p:nvSpPr>
          <p:cNvPr id="4" name="Slide Number Placeholder 3">
            <a:extLst>
              <a:ext uri="{FF2B5EF4-FFF2-40B4-BE49-F238E27FC236}">
                <a16:creationId xmlns:a16="http://schemas.microsoft.com/office/drawing/2014/main" id="{A5496A45-DF73-4BDB-90A1-FE27AEFFEF77}"/>
              </a:ext>
            </a:extLst>
          </p:cNvPr>
          <p:cNvSpPr>
            <a:spLocks noGrp="1"/>
          </p:cNvSpPr>
          <p:nvPr>
            <p:ph type="sldNum" sz="quarter" idx="12"/>
          </p:nvPr>
        </p:nvSpPr>
        <p:spPr/>
        <p:txBody>
          <a:bodyPr/>
          <a:lstStyle/>
          <a:p>
            <a:fld id="{9EC71654-96A5-4280-94F3-931C61A9F92C}" type="slidenum">
              <a:rPr lang="en-US" noProof="0" smtClean="0"/>
              <a:pPr/>
              <a:t>8</a:t>
            </a:fld>
            <a:endParaRPr lang="en-US" noProof="0" dirty="0"/>
          </a:p>
        </p:txBody>
      </p:sp>
      <p:sp>
        <p:nvSpPr>
          <p:cNvPr id="6" name="Rectangle 5"/>
          <p:cNvSpPr/>
          <p:nvPr/>
        </p:nvSpPr>
        <p:spPr>
          <a:xfrm>
            <a:off x="268705" y="706010"/>
            <a:ext cx="5563135" cy="1631216"/>
          </a:xfrm>
          <a:prstGeom prst="rect">
            <a:avLst/>
          </a:prstGeom>
        </p:spPr>
        <p:txBody>
          <a:bodyPr wrap="square">
            <a:spAutoFit/>
          </a:bodyPr>
          <a:lstStyle/>
          <a:p>
            <a:pPr marL="342900" indent="-342900">
              <a:buFont typeface="Arial" panose="020B0604020202020204" pitchFamily="34" charset="0"/>
              <a:buChar char="•"/>
            </a:pPr>
            <a:r>
              <a:rPr lang="en-US" sz="2000" b="1" dirty="0">
                <a:solidFill>
                  <a:srgbClr val="C00000"/>
                </a:solidFill>
              </a:rPr>
              <a:t>STAGE 6: Intimacy versus Isolation (20-40years)</a:t>
            </a:r>
            <a:r>
              <a:rPr lang="en-US" sz="2000" b="1" dirty="0"/>
              <a:t>- It is only adults whose sense of self is robust, identity is firmly held, that can develop relationship that encourages intimacy. Gillibrand, lam, L.O’ Donnell, (2016). </a:t>
            </a:r>
          </a:p>
        </p:txBody>
      </p:sp>
      <p:sp>
        <p:nvSpPr>
          <p:cNvPr id="8" name="Rectangle 7"/>
          <p:cNvSpPr/>
          <p:nvPr/>
        </p:nvSpPr>
        <p:spPr>
          <a:xfrm>
            <a:off x="268705" y="3429000"/>
            <a:ext cx="4730015" cy="1631216"/>
          </a:xfrm>
          <a:prstGeom prst="rect">
            <a:avLst/>
          </a:prstGeom>
        </p:spPr>
        <p:txBody>
          <a:bodyPr wrap="square">
            <a:spAutoFit/>
          </a:bodyPr>
          <a:lstStyle/>
          <a:p>
            <a:pPr marL="342900" indent="-342900">
              <a:buFont typeface="Arial" panose="020B0604020202020204" pitchFamily="34" charset="0"/>
              <a:buChar char="•"/>
            </a:pPr>
            <a:r>
              <a:rPr lang="en-US" sz="2000" b="1" dirty="0">
                <a:solidFill>
                  <a:srgbClr val="C00000"/>
                </a:solidFill>
              </a:rPr>
              <a:t>STAGE 7: Generativity versus Stagnation (middle adulthood)</a:t>
            </a:r>
            <a:r>
              <a:rPr lang="en-US" sz="2000" b="1" dirty="0"/>
              <a:t>-Erickson believed that  adult at this stage becomes Stagnant and self-absorbed .Gillibrand, lam, L.O’ Donnell, (2016). </a:t>
            </a:r>
          </a:p>
        </p:txBody>
      </p:sp>
      <p:sp>
        <p:nvSpPr>
          <p:cNvPr id="9" name="TextBox 8"/>
          <p:cNvSpPr txBox="1"/>
          <p:nvPr/>
        </p:nvSpPr>
        <p:spPr>
          <a:xfrm>
            <a:off x="8853714" y="5907315"/>
            <a:ext cx="420914" cy="369332"/>
          </a:xfrm>
          <a:prstGeom prst="rect">
            <a:avLst/>
          </a:prstGeom>
          <a:noFill/>
        </p:spPr>
        <p:txBody>
          <a:bodyPr wrap="square" rtlCol="0">
            <a:spAutoFit/>
          </a:bodyPr>
          <a:lstStyle/>
          <a:p>
            <a:r>
              <a:rPr lang="en-US" dirty="0">
                <a:solidFill>
                  <a:srgbClr val="C00000"/>
                </a:solidFill>
              </a:rPr>
              <a:t>F8</a:t>
            </a:r>
          </a:p>
        </p:txBody>
      </p:sp>
    </p:spTree>
    <p:extLst>
      <p:ext uri="{BB962C8B-B14F-4D97-AF65-F5344CB8AC3E}">
        <p14:creationId xmlns:p14="http://schemas.microsoft.com/office/powerpoint/2010/main" val="721099281"/>
      </p:ext>
    </p:extLst>
  </p:cSld>
  <p:clrMapOvr>
    <a:masterClrMapping/>
  </p:clrMapOvr>
  <mc:AlternateContent xmlns:mc="http://schemas.openxmlformats.org/markup-compatibility/2006">
    <mc:Choice xmlns:p14="http://schemas.microsoft.com/office/powerpoint/2010/main" Requires="p14">
      <p:transition spd="slow" p14:dur="2500">
        <p:checker/>
      </p:transition>
    </mc:Choice>
    <mc:Fallback>
      <p:transition spd="slow">
        <p:checker/>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Placeholder 6">
            <a:extLst>
              <a:ext uri="{FF2B5EF4-FFF2-40B4-BE49-F238E27FC236}">
                <a16:creationId xmlns:a16="http://schemas.microsoft.com/office/drawing/2014/main" id="{857871F7-365F-46BF-94AF-15AAE12C3798}"/>
              </a:ext>
            </a:extLst>
          </p:cNvPr>
          <p:cNvPicPr>
            <a:picLocks noGrp="1" noChangeAspect="1"/>
          </p:cNvPicPr>
          <p:nvPr>
            <p:ph type="pic" sz="quarter" idx="13"/>
          </p:nvPr>
        </p:nvPicPr>
        <p:blipFill>
          <a:blip r:embed="rId2">
            <a:extLst>
              <a:ext uri="{28A0092B-C50C-407E-A947-70E740481C1C}">
                <a14:useLocalDpi xmlns:a14="http://schemas.microsoft.com/office/drawing/2010/main" val="0"/>
              </a:ext>
            </a:extLst>
          </a:blip>
          <a:stretch>
            <a:fillRect/>
          </a:stretch>
        </p:blipFill>
        <p:spPr>
          <a:xfrm>
            <a:off x="5384329" y="902368"/>
            <a:ext cx="5085493" cy="5072939"/>
          </a:xfrm>
        </p:spPr>
      </p:pic>
      <p:sp>
        <p:nvSpPr>
          <p:cNvPr id="4" name="Slide Number Placeholder 3">
            <a:extLst>
              <a:ext uri="{FF2B5EF4-FFF2-40B4-BE49-F238E27FC236}">
                <a16:creationId xmlns:a16="http://schemas.microsoft.com/office/drawing/2014/main" id="{A5496A45-DF73-4BDB-90A1-FE27AEFFEF77}"/>
              </a:ext>
            </a:extLst>
          </p:cNvPr>
          <p:cNvSpPr>
            <a:spLocks noGrp="1"/>
          </p:cNvSpPr>
          <p:nvPr>
            <p:ph type="sldNum" sz="quarter" idx="12"/>
          </p:nvPr>
        </p:nvSpPr>
        <p:spPr/>
        <p:txBody>
          <a:bodyPr/>
          <a:lstStyle/>
          <a:p>
            <a:fld id="{9EC71654-96A5-4280-94F3-931C61A9F92C}" type="slidenum">
              <a:rPr lang="en-US" noProof="0" smtClean="0"/>
              <a:pPr/>
              <a:t>9</a:t>
            </a:fld>
            <a:endParaRPr lang="en-US" noProof="0" dirty="0"/>
          </a:p>
        </p:txBody>
      </p:sp>
      <p:sp>
        <p:nvSpPr>
          <p:cNvPr id="3" name="Rectangle 2"/>
          <p:cNvSpPr/>
          <p:nvPr/>
        </p:nvSpPr>
        <p:spPr>
          <a:xfrm>
            <a:off x="168709" y="748165"/>
            <a:ext cx="5795211" cy="969496"/>
          </a:xfrm>
          <a:prstGeom prst="rect">
            <a:avLst/>
          </a:prstGeom>
        </p:spPr>
        <p:txBody>
          <a:bodyPr wrap="square">
            <a:spAutoFit/>
          </a:bodyPr>
          <a:lstStyle/>
          <a:p>
            <a:pPr marL="342900" indent="-342900">
              <a:buFont typeface="Arial" panose="020B0604020202020204" pitchFamily="34" charset="0"/>
              <a:buChar char="•"/>
            </a:pPr>
            <a:r>
              <a:rPr lang="en-US" sz="1900" b="1" dirty="0">
                <a:solidFill>
                  <a:srgbClr val="7030A0"/>
                </a:solidFill>
              </a:rPr>
              <a:t>STAGE 8: Ego Integrity versus Despair (older adulthood)</a:t>
            </a:r>
            <a:r>
              <a:rPr lang="en-US" sz="1900" b="1" dirty="0"/>
              <a:t>-  This age begins at nearly age 65 and ends at death Cherry, (2021). </a:t>
            </a:r>
            <a:endParaRPr lang="en-US" sz="1900" dirty="0"/>
          </a:p>
        </p:txBody>
      </p:sp>
      <p:sp>
        <p:nvSpPr>
          <p:cNvPr id="8" name="Rectangle 7"/>
          <p:cNvSpPr/>
          <p:nvPr/>
        </p:nvSpPr>
        <p:spPr>
          <a:xfrm>
            <a:off x="298836" y="2699316"/>
            <a:ext cx="5085493" cy="2431435"/>
          </a:xfrm>
          <a:prstGeom prst="rect">
            <a:avLst/>
          </a:prstGeom>
        </p:spPr>
        <p:txBody>
          <a:bodyPr wrap="square">
            <a:spAutoFit/>
          </a:bodyPr>
          <a:lstStyle/>
          <a:p>
            <a:r>
              <a:rPr lang="en-US" sz="1900" b="1" dirty="0">
                <a:solidFill>
                  <a:srgbClr val="7030A0"/>
                </a:solidFill>
              </a:rPr>
              <a:t>EVALUATION:</a:t>
            </a:r>
            <a:r>
              <a:rPr lang="en-US" sz="1900" b="1" dirty="0"/>
              <a:t> Erik Erickson theory has its own advantages which include; portraying development beyond the childhood level and right to older adulthood. by extending the developmental stages further from Freud’s five stages of development. Unlike Freud’s theory that focuses on ‘id’ and childhood events for personality to form.   Bradley, (2020). </a:t>
            </a:r>
            <a:endParaRPr lang="x-none" sz="1900" b="1" dirty="0"/>
          </a:p>
        </p:txBody>
      </p:sp>
      <p:sp>
        <p:nvSpPr>
          <p:cNvPr id="9" name="TextBox 8"/>
          <p:cNvSpPr txBox="1"/>
          <p:nvPr/>
        </p:nvSpPr>
        <p:spPr>
          <a:xfrm>
            <a:off x="8853715" y="5863771"/>
            <a:ext cx="420914" cy="369332"/>
          </a:xfrm>
          <a:prstGeom prst="rect">
            <a:avLst/>
          </a:prstGeom>
          <a:noFill/>
        </p:spPr>
        <p:txBody>
          <a:bodyPr wrap="square" rtlCol="0">
            <a:spAutoFit/>
          </a:bodyPr>
          <a:lstStyle/>
          <a:p>
            <a:r>
              <a:rPr lang="en-US" dirty="0">
                <a:solidFill>
                  <a:srgbClr val="7030A0"/>
                </a:solidFill>
              </a:rPr>
              <a:t>F9</a:t>
            </a:r>
          </a:p>
        </p:txBody>
      </p:sp>
    </p:spTree>
    <p:extLst>
      <p:ext uri="{BB962C8B-B14F-4D97-AF65-F5344CB8AC3E}">
        <p14:creationId xmlns:p14="http://schemas.microsoft.com/office/powerpoint/2010/main" val="224364488"/>
      </p:ext>
    </p:extLst>
  </p:cSld>
  <p:clrMapOvr>
    <a:masterClrMapping/>
  </p:clrMapOvr>
  <mc:AlternateContent xmlns:mc="http://schemas.openxmlformats.org/markup-compatibility/2006">
    <mc:Choice xmlns:p14="http://schemas.microsoft.com/office/powerpoint/2010/main" Requires="p14">
      <p:transition spd="slow" p14:dur="2500">
        <p:checker/>
      </p:transition>
    </mc:Choice>
    <mc:Fallback>
      <p:transition spd="slow">
        <p:checker/>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Placeholder 14">
            <a:extLst>
              <a:ext uri="{FF2B5EF4-FFF2-40B4-BE49-F238E27FC236}">
                <a16:creationId xmlns:a16="http://schemas.microsoft.com/office/drawing/2014/main" id="{2BFF1BC9-604F-4E78-AF06-0E9513BAACFF}"/>
              </a:ext>
            </a:extLst>
          </p:cNvPr>
          <p:cNvPicPr>
            <a:picLocks noGrp="1" noChangeAspect="1"/>
          </p:cNvPicPr>
          <p:nvPr>
            <p:ph type="pic" sz="quarter" idx="13"/>
          </p:nvPr>
        </p:nvPicPr>
        <p:blipFill>
          <a:blip r:embed="rId2">
            <a:extLst>
              <a:ext uri="{28A0092B-C50C-407E-A947-70E740481C1C}">
                <a14:useLocalDpi xmlns:a14="http://schemas.microsoft.com/office/drawing/2010/main" val="0"/>
              </a:ext>
            </a:extLst>
          </a:blip>
          <a:stretch>
            <a:fillRect/>
          </a:stretch>
        </p:blipFill>
        <p:spPr>
          <a:xfrm>
            <a:off x="6557211" y="108285"/>
            <a:ext cx="5634790" cy="4884820"/>
          </a:xfrm>
        </p:spPr>
      </p:pic>
      <p:sp>
        <p:nvSpPr>
          <p:cNvPr id="2" name="Content Placeholder 1">
            <a:extLst>
              <a:ext uri="{FF2B5EF4-FFF2-40B4-BE49-F238E27FC236}">
                <a16:creationId xmlns:a16="http://schemas.microsoft.com/office/drawing/2014/main" id="{E79FAF70-B9A6-4BEB-AED8-0A8750329277}"/>
              </a:ext>
            </a:extLst>
          </p:cNvPr>
          <p:cNvSpPr>
            <a:spLocks noGrp="1"/>
          </p:cNvSpPr>
          <p:nvPr>
            <p:ph idx="1"/>
          </p:nvPr>
        </p:nvSpPr>
        <p:spPr>
          <a:xfrm>
            <a:off x="172000" y="731520"/>
            <a:ext cx="6385211" cy="5100320"/>
          </a:xfrm>
        </p:spPr>
        <p:txBody>
          <a:bodyPr/>
          <a:lstStyle/>
          <a:p>
            <a:pPr marL="0" indent="0">
              <a:buNone/>
            </a:pPr>
            <a:r>
              <a:rPr lang="en-US" sz="2200" b="1" dirty="0"/>
              <a:t>Erikson’s theory was concerned about promoting healthy development, while Freud’s psychosexual theory solely focused on trouble or diseased mind Cherry, (2021). </a:t>
            </a:r>
          </a:p>
          <a:p>
            <a:pPr marL="0" indent="0">
              <a:buNone/>
            </a:pPr>
            <a:r>
              <a:rPr lang="en-US" sz="2200" b="1" dirty="0"/>
              <a:t>However, both theorists believed that childhood is very vital in personality development.  NHS (2020). </a:t>
            </a:r>
          </a:p>
          <a:p>
            <a:pPr marL="0" indent="0">
              <a:buNone/>
            </a:pPr>
            <a:r>
              <a:rPr lang="en-US" sz="2200" b="1" dirty="0"/>
              <a:t>From Erikson’s theory, it can be deduced that we develop through stages in life with each stage associated with crisis, our ability to overcome this crisis in different stage of our development, result in psychological, social and emotional balance of our life.  NHS( 2020.) </a:t>
            </a:r>
          </a:p>
          <a:p>
            <a:pPr marL="0" indent="0">
              <a:buNone/>
            </a:pPr>
            <a:endParaRPr lang="en-US" sz="2000" dirty="0"/>
          </a:p>
          <a:p>
            <a:endParaRPr lang="x-none" dirty="0"/>
          </a:p>
        </p:txBody>
      </p:sp>
      <p:sp>
        <p:nvSpPr>
          <p:cNvPr id="3" name="Slide Number Placeholder 2">
            <a:extLst>
              <a:ext uri="{FF2B5EF4-FFF2-40B4-BE49-F238E27FC236}">
                <a16:creationId xmlns:a16="http://schemas.microsoft.com/office/drawing/2014/main" id="{6D645449-B6A0-4506-99A0-8A59F0AC80CC}"/>
              </a:ext>
            </a:extLst>
          </p:cNvPr>
          <p:cNvSpPr>
            <a:spLocks noGrp="1"/>
          </p:cNvSpPr>
          <p:nvPr>
            <p:ph type="sldNum" sz="quarter" idx="12"/>
          </p:nvPr>
        </p:nvSpPr>
        <p:spPr/>
        <p:txBody>
          <a:bodyPr/>
          <a:lstStyle/>
          <a:p>
            <a:fld id="{9EC71654-96A5-4280-94F3-931C61A9F92C}" type="slidenum">
              <a:rPr lang="en-US" noProof="0" smtClean="0"/>
              <a:pPr/>
              <a:t>10</a:t>
            </a:fld>
            <a:endParaRPr lang="en-US" noProof="0" dirty="0"/>
          </a:p>
        </p:txBody>
      </p:sp>
      <p:sp>
        <p:nvSpPr>
          <p:cNvPr id="6" name="TextBox 5"/>
          <p:cNvSpPr txBox="1"/>
          <p:nvPr/>
        </p:nvSpPr>
        <p:spPr>
          <a:xfrm>
            <a:off x="10682515" y="4775200"/>
            <a:ext cx="537028" cy="369332"/>
          </a:xfrm>
          <a:prstGeom prst="rect">
            <a:avLst/>
          </a:prstGeom>
          <a:noFill/>
        </p:spPr>
        <p:txBody>
          <a:bodyPr wrap="square" rtlCol="0">
            <a:spAutoFit/>
          </a:bodyPr>
          <a:lstStyle/>
          <a:p>
            <a:r>
              <a:rPr lang="en-US" dirty="0">
                <a:solidFill>
                  <a:srgbClr val="7030A0"/>
                </a:solidFill>
              </a:rPr>
              <a:t>F10</a:t>
            </a:r>
          </a:p>
        </p:txBody>
      </p:sp>
    </p:spTree>
    <p:extLst>
      <p:ext uri="{BB962C8B-B14F-4D97-AF65-F5344CB8AC3E}">
        <p14:creationId xmlns:p14="http://schemas.microsoft.com/office/powerpoint/2010/main" val="2547376211"/>
      </p:ext>
    </p:extLst>
  </p:cSld>
  <p:clrMapOvr>
    <a:masterClrMapping/>
  </p:clrMapOvr>
  <mc:AlternateContent xmlns:mc="http://schemas.openxmlformats.org/markup-compatibility/2006">
    <mc:Choice xmlns:p14="http://schemas.microsoft.com/office/powerpoint/2010/main" Requires="p14">
      <p:transition spd="slow" p14:dur="4000">
        <p14:vortex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barn(inVertical)">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barn(inVertical)">
                                      <p:cBhvr>
                                        <p:cTn id="12" dur="500"/>
                                        <p:tgtEl>
                                          <p:spTgt spid="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barn(inVertical)">
                                      <p:cBhvr>
                                        <p:cTn id="17" dur="500"/>
                                        <p:tgtEl>
                                          <p:spTgt spid="2">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CBE7A89-420B-4B2D-AC74-AF79E17CF497}"/>
              </a:ext>
            </a:extLst>
          </p:cNvPr>
          <p:cNvSpPr>
            <a:spLocks noGrp="1"/>
          </p:cNvSpPr>
          <p:nvPr>
            <p:ph idx="1"/>
          </p:nvPr>
        </p:nvSpPr>
        <p:spPr>
          <a:xfrm>
            <a:off x="152681" y="2423168"/>
            <a:ext cx="11211015" cy="3821439"/>
          </a:xfrm>
        </p:spPr>
        <p:txBody>
          <a:bodyPr/>
          <a:lstStyle/>
          <a:p>
            <a:r>
              <a:rPr lang="en-US" sz="2300" dirty="0"/>
              <a:t>Erikson’s theory has contributed to health and Social care in following ways; enable health and Social care workers such as health psychologists, care workers, and counselors to have deeper knowledge about what happen to individuals in different psychosocial stages of life. NHS (2020)																																			 </a:t>
            </a:r>
          </a:p>
        </p:txBody>
      </p:sp>
      <p:sp>
        <p:nvSpPr>
          <p:cNvPr id="3" name="Slide Number Placeholder 2">
            <a:extLst>
              <a:ext uri="{FF2B5EF4-FFF2-40B4-BE49-F238E27FC236}">
                <a16:creationId xmlns:a16="http://schemas.microsoft.com/office/drawing/2014/main" id="{12CB6070-EF02-4AE0-A0BA-13B612BCA6B9}"/>
              </a:ext>
            </a:extLst>
          </p:cNvPr>
          <p:cNvSpPr>
            <a:spLocks noGrp="1"/>
          </p:cNvSpPr>
          <p:nvPr>
            <p:ph type="sldNum" sz="quarter" idx="12"/>
          </p:nvPr>
        </p:nvSpPr>
        <p:spPr/>
        <p:txBody>
          <a:bodyPr/>
          <a:lstStyle/>
          <a:p>
            <a:fld id="{9EC71654-96A5-4280-94F3-931C61A9F92C}" type="slidenum">
              <a:rPr lang="en-US" noProof="0" smtClean="0"/>
              <a:pPr/>
              <a:t>11</a:t>
            </a:fld>
            <a:endParaRPr lang="en-US" noProof="0" dirty="0"/>
          </a:p>
        </p:txBody>
      </p:sp>
      <p:sp>
        <p:nvSpPr>
          <p:cNvPr id="5" name="Title 4">
            <a:extLst>
              <a:ext uri="{FF2B5EF4-FFF2-40B4-BE49-F238E27FC236}">
                <a16:creationId xmlns:a16="http://schemas.microsoft.com/office/drawing/2014/main" id="{AA7CF56B-1693-4B4C-BF98-6706BD8344A7}"/>
              </a:ext>
            </a:extLst>
          </p:cNvPr>
          <p:cNvSpPr>
            <a:spLocks noGrp="1"/>
          </p:cNvSpPr>
          <p:nvPr>
            <p:ph type="title"/>
          </p:nvPr>
        </p:nvSpPr>
        <p:spPr>
          <a:xfrm>
            <a:off x="270482" y="774132"/>
            <a:ext cx="10067317" cy="1325563"/>
          </a:xfrm>
          <a:noFill/>
        </p:spPr>
        <p:txBody>
          <a:bodyPr/>
          <a:lstStyle/>
          <a:p>
            <a:r>
              <a:rPr lang="en-US" sz="5400" b="0" dirty="0">
                <a:solidFill>
                  <a:schemeClr val="accent5"/>
                </a:solidFill>
                <a:latin typeface="Algerian" panose="04020705040A02060702" pitchFamily="82" charset="0"/>
                <a:ea typeface="Calibri" panose="020F0502020204030204" pitchFamily="34" charset="0"/>
                <a:cs typeface="Times New Roman" panose="02020603050405020304" pitchFamily="18" charset="0"/>
              </a:rPr>
              <a:t>It CONTRIBUTION TO HEALTH AND SOCIAL CARE</a:t>
            </a:r>
            <a:br>
              <a:rPr lang="x-none" sz="5400" dirty="0">
                <a:latin typeface="Algerian" panose="04020705040A02060702" pitchFamily="82" charset="0"/>
                <a:ea typeface="Calibri" panose="020F0502020204030204" pitchFamily="34" charset="0"/>
                <a:cs typeface="Times New Roman" panose="02020603050405020304" pitchFamily="18" charset="0"/>
              </a:rPr>
            </a:br>
            <a:endParaRPr lang="x-none" sz="5400" dirty="0">
              <a:latin typeface="Algerian" panose="04020705040A02060702" pitchFamily="82" charset="0"/>
            </a:endParaRPr>
          </a:p>
        </p:txBody>
      </p:sp>
      <p:pic>
        <p:nvPicPr>
          <p:cNvPr id="27" name="Picture Placeholder 26">
            <a:extLst>
              <a:ext uri="{FF2B5EF4-FFF2-40B4-BE49-F238E27FC236}">
                <a16:creationId xmlns:a16="http://schemas.microsoft.com/office/drawing/2014/main" id="{BCE56C1F-D163-4432-A294-9DC036369F4D}"/>
              </a:ext>
            </a:extLst>
          </p:cNvPr>
          <p:cNvPicPr>
            <a:picLocks noGrp="1" noChangeAspect="1"/>
          </p:cNvPicPr>
          <p:nvPr>
            <p:ph type="pic" sz="quarter" idx="13"/>
          </p:nvPr>
        </p:nvPicPr>
        <p:blipFill>
          <a:blip r:embed="rId2">
            <a:extLst>
              <a:ext uri="{28A0092B-C50C-407E-A947-70E740481C1C}">
                <a14:useLocalDpi xmlns:a14="http://schemas.microsoft.com/office/drawing/2010/main" val="0"/>
              </a:ext>
            </a:extLst>
          </a:blip>
          <a:stretch>
            <a:fillRect/>
          </a:stretch>
        </p:blipFill>
        <p:spPr>
          <a:xfrm>
            <a:off x="9686415" y="2"/>
            <a:ext cx="2505586" cy="1899918"/>
          </a:xfrm>
        </p:spPr>
      </p:pic>
      <p:sp>
        <p:nvSpPr>
          <p:cNvPr id="6" name="TextBox 5"/>
          <p:cNvSpPr txBox="1"/>
          <p:nvPr/>
        </p:nvSpPr>
        <p:spPr>
          <a:xfrm>
            <a:off x="11539402" y="1832712"/>
            <a:ext cx="631371" cy="369332"/>
          </a:xfrm>
          <a:prstGeom prst="rect">
            <a:avLst/>
          </a:prstGeom>
          <a:noFill/>
        </p:spPr>
        <p:txBody>
          <a:bodyPr wrap="square" rtlCol="0">
            <a:spAutoFit/>
          </a:bodyPr>
          <a:lstStyle/>
          <a:p>
            <a:r>
              <a:rPr lang="en-US" dirty="0">
                <a:solidFill>
                  <a:srgbClr val="C00000"/>
                </a:solidFill>
              </a:rPr>
              <a:t>F11</a:t>
            </a:r>
          </a:p>
        </p:txBody>
      </p:sp>
    </p:spTree>
    <p:extLst>
      <p:ext uri="{BB962C8B-B14F-4D97-AF65-F5344CB8AC3E}">
        <p14:creationId xmlns:p14="http://schemas.microsoft.com/office/powerpoint/2010/main" val="1896176950"/>
      </p:ext>
    </p:extLst>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xEl>
                                              <p:pRg st="0" end="0"/>
                                            </p:txEl>
                                          </p:spTgt>
                                        </p:tgtEl>
                                        <p:attrNameLst>
                                          <p:attrName>style.visibility</p:attrName>
                                        </p:attrNameLst>
                                      </p:cBhvr>
                                      <p:to>
                                        <p:strVal val="visible"/>
                                      </p:to>
                                    </p:set>
                                    <p:anim calcmode="lin" valueType="num">
                                      <p:cBhvr additive="base">
                                        <p:cTn id="13"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5"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CBE7A89-420B-4B2D-AC74-AF79E17CF497}"/>
              </a:ext>
            </a:extLst>
          </p:cNvPr>
          <p:cNvSpPr>
            <a:spLocks noGrp="1"/>
          </p:cNvSpPr>
          <p:nvPr>
            <p:ph idx="1"/>
          </p:nvPr>
        </p:nvSpPr>
        <p:spPr>
          <a:xfrm>
            <a:off x="153949" y="830179"/>
            <a:ext cx="11211015" cy="4504575"/>
          </a:xfrm>
        </p:spPr>
        <p:txBody>
          <a:bodyPr/>
          <a:lstStyle/>
          <a:p>
            <a:r>
              <a:rPr lang="en-US" sz="1500" b="1" dirty="0"/>
              <a:t>Bradley, R.H (2020). </a:t>
            </a:r>
            <a:r>
              <a:rPr lang="en-US" sz="1500" b="1" i="1" dirty="0"/>
              <a:t>The Child’s environment</a:t>
            </a:r>
            <a:r>
              <a:rPr lang="en-US" sz="1500" b="1" dirty="0"/>
              <a:t>: environment and how it is implicated in children’s development. </a:t>
            </a:r>
          </a:p>
          <a:p>
            <a:r>
              <a:rPr lang="en-US" sz="1500" b="1" dirty="0"/>
              <a:t>Cambridge University Press.</a:t>
            </a:r>
          </a:p>
          <a:p>
            <a:r>
              <a:rPr lang="en-US" sz="1500" b="1" dirty="0"/>
              <a:t>Cherry, K (2021). </a:t>
            </a:r>
            <a:r>
              <a:rPr lang="en-US" sz="1500" b="1" i="1" dirty="0"/>
              <a:t>Psychosocial Development guide</a:t>
            </a:r>
            <a:r>
              <a:rPr lang="en-US" sz="1500" b="1" dirty="0"/>
              <a:t>: Integrity versus Despair in psychosocial Development. Available at: https://www.verywellmind.com/integrity-versus-despair-2795738 (Accessed on February 10 2022).</a:t>
            </a:r>
          </a:p>
          <a:p>
            <a:r>
              <a:rPr lang="en-US" sz="1500" b="1" dirty="0" err="1"/>
              <a:t>Crocetti</a:t>
            </a:r>
            <a:r>
              <a:rPr lang="en-US" sz="1500" b="1" dirty="0"/>
              <a:t>, E. (2017). </a:t>
            </a:r>
            <a:r>
              <a:rPr lang="en-US" sz="1500" b="1" i="1" dirty="0"/>
              <a:t>Identity Formation in Adolescence</a:t>
            </a:r>
            <a:r>
              <a:rPr lang="en-US" sz="1500" b="1" dirty="0"/>
              <a:t>: The dynamic of forming and consolidating identity commitments. Journal of Child development perspectives, vol.0,no.0, page:1-6, DOI: 10.111/cdep.12226. </a:t>
            </a:r>
          </a:p>
          <a:p>
            <a:r>
              <a:rPr lang="en-US" sz="1500" b="1" dirty="0"/>
              <a:t>Erikson (1995). </a:t>
            </a:r>
            <a:r>
              <a:rPr lang="en-US" sz="1500" b="1" i="1" dirty="0"/>
              <a:t>Childhood and Society</a:t>
            </a:r>
            <a:r>
              <a:rPr lang="en-US" sz="1500" b="1" dirty="0"/>
              <a:t>: The eight developmental tiers of Erik Erickson, Review one Second Edition, Vintage.</a:t>
            </a:r>
          </a:p>
          <a:p>
            <a:r>
              <a:rPr lang="en-US" sz="1500" b="1" dirty="0"/>
              <a:t>F1: Angela, O (2021). </a:t>
            </a:r>
            <a:r>
              <a:rPr lang="en-US" sz="1500" b="1" i="1" dirty="0"/>
              <a:t>Erik Erikson and Child development</a:t>
            </a:r>
            <a:r>
              <a:rPr lang="en-US" sz="1500" b="1" dirty="0"/>
              <a:t>: Child and Adolescent development. Available at: </a:t>
            </a:r>
            <a:r>
              <a:rPr lang="en-US" sz="1500" dirty="0"/>
              <a:t>https://www.gracepointwellness.org/28-child-adolescent-development-overview/article/7927-erik-erikson-and-child-development (Accessed on March 10 2022)</a:t>
            </a:r>
            <a:endParaRPr lang="en-US" sz="1500" b="1" dirty="0"/>
          </a:p>
          <a:p>
            <a:r>
              <a:rPr lang="en-US" sz="1500" b="1" dirty="0"/>
              <a:t>F2: Thomas Armstrong (2012). </a:t>
            </a:r>
            <a:r>
              <a:rPr lang="en-US" sz="1500" b="1" i="1" dirty="0"/>
              <a:t>America institute of learning and development</a:t>
            </a:r>
            <a:r>
              <a:rPr lang="en-US" sz="1500" b="1" dirty="0"/>
              <a:t>: The stages of life according to Erik Erikson. Available at: </a:t>
            </a:r>
            <a:r>
              <a:rPr lang="en-US" sz="1500" dirty="0"/>
              <a:t>https://institute4learning.com/blog/wp-content/uploads/2012/08/ErikErikson-II.jpg </a:t>
            </a:r>
            <a:r>
              <a:rPr lang="en-US" sz="1500" u="sng" dirty="0"/>
              <a:t> </a:t>
            </a:r>
            <a:r>
              <a:rPr lang="en-US" sz="1500" dirty="0"/>
              <a:t>(Accessed on March 08 2022 ).</a:t>
            </a:r>
            <a:endParaRPr lang="en-US" sz="1500" b="1" dirty="0"/>
          </a:p>
          <a:p>
            <a:r>
              <a:rPr lang="en-US" sz="1500" b="1" dirty="0"/>
              <a:t>F3: </a:t>
            </a:r>
            <a:r>
              <a:rPr lang="en-US" sz="1500" b="1" dirty="0" err="1"/>
              <a:t>Pinterest</a:t>
            </a:r>
            <a:r>
              <a:rPr lang="en-US" sz="1500" b="1" dirty="0"/>
              <a:t> (2020). Erikson’s eight stages of psychosocial development. Available at: </a:t>
            </a:r>
            <a:r>
              <a:rPr lang="en-US" sz="1500" dirty="0"/>
              <a:t>https://www.pinterest.com/pin/424675439836713385/    (Accessed on March 08 2022).</a:t>
            </a:r>
            <a:endParaRPr lang="en-US" sz="1500" b="1" dirty="0"/>
          </a:p>
          <a:p>
            <a:r>
              <a:rPr lang="en-US" sz="1500" b="1" dirty="0"/>
              <a:t>F4: Spicer, S (2009). </a:t>
            </a:r>
            <a:r>
              <a:rPr lang="en-US" sz="1500" b="1" i="1" dirty="0"/>
              <a:t>Baby Development</a:t>
            </a:r>
            <a:r>
              <a:rPr lang="en-US" sz="1500" b="1" dirty="0"/>
              <a:t>: babies you hands to explore the world. Available at: </a:t>
            </a:r>
            <a:r>
              <a:rPr lang="en-US" sz="1500" dirty="0"/>
              <a:t>https://www.todaysparent.com/baby/baby-development/your-babys-hands/ </a:t>
            </a:r>
            <a:r>
              <a:rPr lang="en-US" sz="1500" u="sng" dirty="0"/>
              <a:t>(</a:t>
            </a:r>
            <a:r>
              <a:rPr lang="en-US" sz="1500" dirty="0"/>
              <a:t>Accessed on March 09 2022)</a:t>
            </a:r>
            <a:endParaRPr lang="en-US" sz="1500" b="1" dirty="0"/>
          </a:p>
          <a:p>
            <a:r>
              <a:rPr lang="en-US" sz="1500" b="1" dirty="0"/>
              <a:t>F5: </a:t>
            </a:r>
            <a:r>
              <a:rPr lang="en-US" sz="1500" b="1" dirty="0" err="1"/>
              <a:t>iStockphoto</a:t>
            </a:r>
            <a:r>
              <a:rPr lang="en-US" sz="1500" b="1" dirty="0"/>
              <a:t> (2022). Available at: </a:t>
            </a:r>
            <a:r>
              <a:rPr lang="en-US" sz="1500" dirty="0"/>
              <a:t>https://www.istockphoto.com/search/2/image?phrase=toddler (Accessed on March 09 2022)</a:t>
            </a:r>
            <a:endParaRPr lang="en-US" sz="1500" b="1" dirty="0"/>
          </a:p>
          <a:p>
            <a:r>
              <a:rPr lang="en-US" sz="1500" b="1" dirty="0"/>
              <a:t>F6: </a:t>
            </a:r>
            <a:r>
              <a:rPr lang="en-US" sz="1500" b="1" dirty="0" err="1"/>
              <a:t>VisualVocation</a:t>
            </a:r>
            <a:r>
              <a:rPr lang="en-US" sz="1500" b="1" dirty="0"/>
              <a:t> (2021). </a:t>
            </a:r>
            <a:r>
              <a:rPr lang="en-US" sz="1500" b="1" i="1" dirty="0"/>
              <a:t>Seven </a:t>
            </a:r>
            <a:r>
              <a:rPr lang="en-US" sz="1500" b="1" i="1" dirty="0" err="1"/>
              <a:t>activites</a:t>
            </a:r>
            <a:r>
              <a:rPr lang="en-US" sz="1500" b="1" i="1" dirty="0"/>
              <a:t> for kids</a:t>
            </a:r>
            <a:r>
              <a:rPr lang="en-US" sz="1500" b="1" dirty="0"/>
              <a:t>. Available at: </a:t>
            </a:r>
            <a:r>
              <a:rPr lang="en-US" sz="1500" dirty="0"/>
              <a:t>https://www.virtualvocations.com/blog/telecommuting-survival/7-budget-friendly-cold-weather-activities/  (Accessed on March 09 2022)</a:t>
            </a:r>
            <a:endParaRPr lang="en-US" sz="1500" b="1" dirty="0"/>
          </a:p>
          <a:p>
            <a:r>
              <a:rPr lang="en-US" sz="1500" b="1" dirty="0"/>
              <a:t>F7: Ekaterina, O (2020). </a:t>
            </a:r>
            <a:r>
              <a:rPr lang="en-US" sz="1500" b="1" i="1" dirty="0"/>
              <a:t>Three Stages of Adolescence: </a:t>
            </a:r>
            <a:r>
              <a:rPr lang="en-US" sz="1500" b="1" dirty="0"/>
              <a:t>Pre-</a:t>
            </a:r>
            <a:r>
              <a:rPr lang="en-US" sz="1500" b="1" dirty="0" err="1"/>
              <a:t>teens,teenagers</a:t>
            </a:r>
            <a:r>
              <a:rPr lang="en-US" sz="1500" b="1" dirty="0"/>
              <a:t> and young Adolescent</a:t>
            </a:r>
            <a:r>
              <a:rPr lang="en-US" sz="1500" b="1" i="1" dirty="0"/>
              <a:t>. Available at: </a:t>
            </a:r>
            <a:r>
              <a:rPr lang="en-US" sz="1500" dirty="0"/>
              <a:t>https://en.amerikanki.com/coming-age-stages-adolescence</a:t>
            </a:r>
            <a:r>
              <a:rPr lang="en-US" sz="1500" u="sng" dirty="0"/>
              <a:t>/</a:t>
            </a:r>
            <a:r>
              <a:rPr lang="en-US" sz="1500" dirty="0"/>
              <a:t> (Accessed on March 09 2022).</a:t>
            </a:r>
            <a:endParaRPr lang="en-US" sz="1500" b="1" dirty="0"/>
          </a:p>
        </p:txBody>
      </p:sp>
      <p:sp>
        <p:nvSpPr>
          <p:cNvPr id="3" name="Slide Number Placeholder 2">
            <a:extLst>
              <a:ext uri="{FF2B5EF4-FFF2-40B4-BE49-F238E27FC236}">
                <a16:creationId xmlns:a16="http://schemas.microsoft.com/office/drawing/2014/main" id="{12CB6070-EF02-4AE0-A0BA-13B612BCA6B9}"/>
              </a:ext>
            </a:extLst>
          </p:cNvPr>
          <p:cNvSpPr>
            <a:spLocks noGrp="1"/>
          </p:cNvSpPr>
          <p:nvPr>
            <p:ph type="sldNum" sz="quarter" idx="12"/>
          </p:nvPr>
        </p:nvSpPr>
        <p:spPr/>
        <p:txBody>
          <a:bodyPr/>
          <a:lstStyle/>
          <a:p>
            <a:fld id="{9EC71654-96A5-4280-94F3-931C61A9F92C}" type="slidenum">
              <a:rPr lang="en-US" noProof="0" smtClean="0"/>
              <a:pPr/>
              <a:t>12</a:t>
            </a:fld>
            <a:endParaRPr lang="en-US" noProof="0" dirty="0"/>
          </a:p>
        </p:txBody>
      </p:sp>
      <p:sp>
        <p:nvSpPr>
          <p:cNvPr id="5" name="Title 4">
            <a:extLst>
              <a:ext uri="{FF2B5EF4-FFF2-40B4-BE49-F238E27FC236}">
                <a16:creationId xmlns:a16="http://schemas.microsoft.com/office/drawing/2014/main" id="{AA7CF56B-1693-4B4C-BF98-6706BD8344A7}"/>
              </a:ext>
            </a:extLst>
          </p:cNvPr>
          <p:cNvSpPr>
            <a:spLocks noGrp="1"/>
          </p:cNvSpPr>
          <p:nvPr>
            <p:ph type="title"/>
          </p:nvPr>
        </p:nvSpPr>
        <p:spPr>
          <a:xfrm>
            <a:off x="195619" y="237968"/>
            <a:ext cx="10067317" cy="1325563"/>
          </a:xfrm>
        </p:spPr>
        <p:txBody>
          <a:bodyPr/>
          <a:lstStyle/>
          <a:p>
            <a:r>
              <a:rPr lang="en-US" sz="5400" b="0" dirty="0">
                <a:solidFill>
                  <a:schemeClr val="accent2"/>
                </a:solidFill>
                <a:latin typeface="Algerian" panose="04020705040A02060702" pitchFamily="82" charset="0"/>
                <a:ea typeface="Calibri" panose="020F0502020204030204" pitchFamily="34" charset="0"/>
                <a:cs typeface="Times New Roman" panose="02020603050405020304" pitchFamily="18" charset="0"/>
              </a:rPr>
              <a:t>REFERENCES:</a:t>
            </a:r>
            <a:br>
              <a:rPr lang="x-none" sz="5400" dirty="0">
                <a:latin typeface="Algerian" panose="04020705040A02060702" pitchFamily="82" charset="0"/>
                <a:ea typeface="Calibri" panose="020F0502020204030204" pitchFamily="34" charset="0"/>
                <a:cs typeface="Times New Roman" panose="02020603050405020304" pitchFamily="18" charset="0"/>
              </a:rPr>
            </a:br>
            <a:endParaRPr lang="x-none" sz="5400" dirty="0">
              <a:latin typeface="Algerian" panose="04020705040A02060702" pitchFamily="82" charset="0"/>
            </a:endParaRPr>
          </a:p>
        </p:txBody>
      </p:sp>
      <p:pic>
        <p:nvPicPr>
          <p:cNvPr id="27" name="Picture Placeholder 26">
            <a:extLst>
              <a:ext uri="{FF2B5EF4-FFF2-40B4-BE49-F238E27FC236}">
                <a16:creationId xmlns:a16="http://schemas.microsoft.com/office/drawing/2014/main" id="{BCE56C1F-D163-4432-A294-9DC036369F4D}"/>
              </a:ext>
            </a:extLst>
          </p:cNvPr>
          <p:cNvPicPr>
            <a:picLocks noGrp="1" noChangeAspect="1"/>
          </p:cNvPicPr>
          <p:nvPr>
            <p:ph type="pic" sz="quarter" idx="13"/>
          </p:nvPr>
        </p:nvPicPr>
        <p:blipFill>
          <a:blip r:embed="rId2">
            <a:extLst>
              <a:ext uri="{28A0092B-C50C-407E-A947-70E740481C1C}">
                <a14:useLocalDpi xmlns:a14="http://schemas.microsoft.com/office/drawing/2010/main" val="0"/>
              </a:ext>
            </a:extLst>
          </a:blip>
          <a:stretch>
            <a:fillRect/>
          </a:stretch>
        </p:blipFill>
        <p:spPr>
          <a:xfrm>
            <a:off x="9637486" y="1"/>
            <a:ext cx="2554514" cy="1669142"/>
          </a:xfrm>
        </p:spPr>
      </p:pic>
      <p:sp>
        <p:nvSpPr>
          <p:cNvPr id="6" name="TextBox 5"/>
          <p:cNvSpPr txBox="1"/>
          <p:nvPr/>
        </p:nvSpPr>
        <p:spPr>
          <a:xfrm>
            <a:off x="11640458" y="1524000"/>
            <a:ext cx="551542" cy="369332"/>
          </a:xfrm>
          <a:prstGeom prst="rect">
            <a:avLst/>
          </a:prstGeom>
          <a:noFill/>
        </p:spPr>
        <p:txBody>
          <a:bodyPr wrap="square" rtlCol="0">
            <a:spAutoFit/>
          </a:bodyPr>
          <a:lstStyle/>
          <a:p>
            <a:r>
              <a:rPr lang="en-US" dirty="0">
                <a:solidFill>
                  <a:schemeClr val="accent2"/>
                </a:solidFill>
              </a:rPr>
              <a:t>F12</a:t>
            </a:r>
          </a:p>
        </p:txBody>
      </p:sp>
    </p:spTree>
    <p:extLst>
      <p:ext uri="{BB962C8B-B14F-4D97-AF65-F5344CB8AC3E}">
        <p14:creationId xmlns:p14="http://schemas.microsoft.com/office/powerpoint/2010/main" val="1724091739"/>
      </p:ext>
    </p:extLst>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xEl>
                                              <p:pRg st="0" end="0"/>
                                            </p:txEl>
                                          </p:spTgt>
                                        </p:tgtEl>
                                        <p:attrNameLst>
                                          <p:attrName>style.visibility</p:attrName>
                                        </p:attrNameLst>
                                      </p:cBhvr>
                                      <p:to>
                                        <p:strVal val="visible"/>
                                      </p:to>
                                    </p:set>
                                    <p:anim calcmode="lin" valueType="num">
                                      <p:cBhvr additive="base">
                                        <p:cTn id="13"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
                                            <p:txEl>
                                              <p:pRg st="1" end="1"/>
                                            </p:txEl>
                                          </p:spTgt>
                                        </p:tgtEl>
                                        <p:attrNameLst>
                                          <p:attrName>style.visibility</p:attrName>
                                        </p:attrNameLst>
                                      </p:cBhvr>
                                      <p:to>
                                        <p:strVal val="visible"/>
                                      </p:to>
                                    </p:set>
                                    <p:anim calcmode="lin" valueType="num">
                                      <p:cBhvr additive="base">
                                        <p:cTn id="19"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
                                            <p:txEl>
                                              <p:pRg st="2" end="2"/>
                                            </p:txEl>
                                          </p:spTgt>
                                        </p:tgtEl>
                                        <p:attrNameLst>
                                          <p:attrName>style.visibility</p:attrName>
                                        </p:attrNameLst>
                                      </p:cBhvr>
                                      <p:to>
                                        <p:strVal val="visible"/>
                                      </p:to>
                                    </p:set>
                                    <p:anim calcmode="lin" valueType="num">
                                      <p:cBhvr additive="base">
                                        <p:cTn id="25"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2">
                                            <p:txEl>
                                              <p:pRg st="3" end="3"/>
                                            </p:txEl>
                                          </p:spTgt>
                                        </p:tgtEl>
                                        <p:attrNameLst>
                                          <p:attrName>style.visibility</p:attrName>
                                        </p:attrNameLst>
                                      </p:cBhvr>
                                      <p:to>
                                        <p:strVal val="visible"/>
                                      </p:to>
                                    </p:set>
                                    <p:anim calcmode="lin" valueType="num">
                                      <p:cBhvr additive="base">
                                        <p:cTn id="31"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2">
                                            <p:txEl>
                                              <p:pRg st="4" end="4"/>
                                            </p:txEl>
                                          </p:spTgt>
                                        </p:tgtEl>
                                        <p:attrNameLst>
                                          <p:attrName>style.visibility</p:attrName>
                                        </p:attrNameLst>
                                      </p:cBhvr>
                                      <p:to>
                                        <p:strVal val="visible"/>
                                      </p:to>
                                    </p:set>
                                    <p:anim calcmode="lin" valueType="num">
                                      <p:cBhvr additive="base">
                                        <p:cTn id="37"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2">
                                            <p:txEl>
                                              <p:pRg st="5" end="5"/>
                                            </p:txEl>
                                          </p:spTgt>
                                        </p:tgtEl>
                                        <p:attrNameLst>
                                          <p:attrName>style.visibility</p:attrName>
                                        </p:attrNameLst>
                                      </p:cBhvr>
                                      <p:to>
                                        <p:strVal val="visible"/>
                                      </p:to>
                                    </p:set>
                                    <p:anim calcmode="lin" valueType="num">
                                      <p:cBhvr additive="base">
                                        <p:cTn id="43"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2">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2">
                                            <p:txEl>
                                              <p:pRg st="6" end="6"/>
                                            </p:txEl>
                                          </p:spTgt>
                                        </p:tgtEl>
                                        <p:attrNameLst>
                                          <p:attrName>style.visibility</p:attrName>
                                        </p:attrNameLst>
                                      </p:cBhvr>
                                      <p:to>
                                        <p:strVal val="visible"/>
                                      </p:to>
                                    </p:set>
                                    <p:anim calcmode="lin" valueType="num">
                                      <p:cBhvr additive="base">
                                        <p:cTn id="49"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2">
                                            <p:txEl>
                                              <p:pRg st="7" end="7"/>
                                            </p:txEl>
                                          </p:spTgt>
                                        </p:tgtEl>
                                        <p:attrNameLst>
                                          <p:attrName>style.visibility</p:attrName>
                                        </p:attrNameLst>
                                      </p:cBhvr>
                                      <p:to>
                                        <p:strVal val="visible"/>
                                      </p:to>
                                    </p:set>
                                    <p:anim calcmode="lin" valueType="num">
                                      <p:cBhvr additive="base">
                                        <p:cTn id="55"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2">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2">
                                            <p:txEl>
                                              <p:pRg st="8" end="8"/>
                                            </p:txEl>
                                          </p:spTgt>
                                        </p:tgtEl>
                                        <p:attrNameLst>
                                          <p:attrName>style.visibility</p:attrName>
                                        </p:attrNameLst>
                                      </p:cBhvr>
                                      <p:to>
                                        <p:strVal val="visible"/>
                                      </p:to>
                                    </p:set>
                                    <p:anim calcmode="lin" valueType="num">
                                      <p:cBhvr additive="base">
                                        <p:cTn id="61"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2">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2">
                                            <p:txEl>
                                              <p:pRg st="9" end="9"/>
                                            </p:txEl>
                                          </p:spTgt>
                                        </p:tgtEl>
                                        <p:attrNameLst>
                                          <p:attrName>style.visibility</p:attrName>
                                        </p:attrNameLst>
                                      </p:cBhvr>
                                      <p:to>
                                        <p:strVal val="visible"/>
                                      </p:to>
                                    </p:set>
                                    <p:anim calcmode="lin" valueType="num">
                                      <p:cBhvr additive="base">
                                        <p:cTn id="67" dur="500" fill="hold"/>
                                        <p:tgtEl>
                                          <p:spTgt spid="2">
                                            <p:txEl>
                                              <p:pRg st="9" end="9"/>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2">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2">
                                            <p:txEl>
                                              <p:pRg st="10" end="10"/>
                                            </p:txEl>
                                          </p:spTgt>
                                        </p:tgtEl>
                                        <p:attrNameLst>
                                          <p:attrName>style.visibility</p:attrName>
                                        </p:attrNameLst>
                                      </p:cBhvr>
                                      <p:to>
                                        <p:strVal val="visible"/>
                                      </p:to>
                                    </p:set>
                                    <p:anim calcmode="lin" valueType="num">
                                      <p:cBhvr additive="base">
                                        <p:cTn id="73" dur="500" fill="hold"/>
                                        <p:tgtEl>
                                          <p:spTgt spid="2">
                                            <p:txEl>
                                              <p:pRg st="10" end="10"/>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2">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grpId="0" nodeType="clickEffect">
                                  <p:stCondLst>
                                    <p:cond delay="0"/>
                                  </p:stCondLst>
                                  <p:childTnLst>
                                    <p:set>
                                      <p:cBhvr>
                                        <p:cTn id="78" dur="1" fill="hold">
                                          <p:stCondLst>
                                            <p:cond delay="0"/>
                                          </p:stCondLst>
                                        </p:cTn>
                                        <p:tgtEl>
                                          <p:spTgt spid="2">
                                            <p:txEl>
                                              <p:pRg st="11" end="11"/>
                                            </p:txEl>
                                          </p:spTgt>
                                        </p:tgtEl>
                                        <p:attrNameLst>
                                          <p:attrName>style.visibility</p:attrName>
                                        </p:attrNameLst>
                                      </p:cBhvr>
                                      <p:to>
                                        <p:strVal val="visible"/>
                                      </p:to>
                                    </p:set>
                                    <p:anim calcmode="lin" valueType="num">
                                      <p:cBhvr additive="base">
                                        <p:cTn id="79" dur="500" fill="hold"/>
                                        <p:tgtEl>
                                          <p:spTgt spid="2">
                                            <p:txEl>
                                              <p:pRg st="11" end="11"/>
                                            </p:txEl>
                                          </p:spTgt>
                                        </p:tgtEl>
                                        <p:attrNameLst>
                                          <p:attrName>ppt_x</p:attrName>
                                        </p:attrNameLst>
                                      </p:cBhvr>
                                      <p:tavLst>
                                        <p:tav tm="0">
                                          <p:val>
                                            <p:strVal val="#ppt_x"/>
                                          </p:val>
                                        </p:tav>
                                        <p:tav tm="100000">
                                          <p:val>
                                            <p:strVal val="#ppt_x"/>
                                          </p:val>
                                        </p:tav>
                                      </p:tavLst>
                                    </p:anim>
                                    <p:anim calcmode="lin" valueType="num">
                                      <p:cBhvr additive="base">
                                        <p:cTn id="80" dur="500" fill="hold"/>
                                        <p:tgtEl>
                                          <p:spTgt spid="2">
                                            <p:txEl>
                                              <p:pRg st="11" end="1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5"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CBE7A89-420B-4B2D-AC74-AF79E17CF497}"/>
              </a:ext>
            </a:extLst>
          </p:cNvPr>
          <p:cNvSpPr>
            <a:spLocks noGrp="1"/>
          </p:cNvSpPr>
          <p:nvPr>
            <p:ph idx="1"/>
          </p:nvPr>
        </p:nvSpPr>
        <p:spPr>
          <a:xfrm>
            <a:off x="153949" y="830179"/>
            <a:ext cx="11211015" cy="4504575"/>
          </a:xfrm>
        </p:spPr>
        <p:txBody>
          <a:bodyPr/>
          <a:lstStyle/>
          <a:p>
            <a:r>
              <a:rPr lang="en-US" sz="1500" b="1" dirty="0"/>
              <a:t>F8: </a:t>
            </a:r>
            <a:r>
              <a:rPr lang="en-US" sz="1500" b="1" dirty="0" err="1"/>
              <a:t>Sora</a:t>
            </a:r>
            <a:r>
              <a:rPr lang="en-US" sz="1500" b="1" dirty="0"/>
              <a:t>, T (2016). </a:t>
            </a:r>
            <a:r>
              <a:rPr lang="en-US" sz="1500" b="1" i="1" dirty="0"/>
              <a:t>Adult Nursing</a:t>
            </a:r>
            <a:r>
              <a:rPr lang="en-US" sz="1500" b="1" dirty="0"/>
              <a:t>: Middle Adulthood 40-50years of age. Available at: </a:t>
            </a:r>
            <a:r>
              <a:rPr lang="en-US" sz="1500" dirty="0"/>
              <a:t>https://intro-adult-nursing.blogspot.com/2016/05/middle-adulthood-40-50-years-of-age.html  (Accessed on March 09 2022)</a:t>
            </a:r>
            <a:r>
              <a:rPr lang="en-US" sz="1500" b="1" dirty="0"/>
              <a:t>.</a:t>
            </a:r>
          </a:p>
          <a:p>
            <a:r>
              <a:rPr lang="en-US" sz="1500" b="1" dirty="0"/>
              <a:t>F9: Silver Marble Blog (2018). The importance of intergenerational relationship: Benefits of emerging with new generation. Available at: </a:t>
            </a:r>
            <a:r>
              <a:rPr lang="en-US" sz="1500" dirty="0"/>
              <a:t>https://www.prmlaw.ca/parents-grandparents-program-is-expected-to-open-in-late-january-2019/  (Accessed on March 10 2022)</a:t>
            </a:r>
            <a:endParaRPr lang="en-US" sz="1500" b="1" dirty="0"/>
          </a:p>
          <a:p>
            <a:r>
              <a:rPr lang="en-US" sz="1500" b="1" dirty="0"/>
              <a:t>F10: Cherry, K and </a:t>
            </a:r>
            <a:r>
              <a:rPr lang="en-US" sz="1500" b="1" dirty="0" err="1"/>
              <a:t>sunman</a:t>
            </a:r>
            <a:r>
              <a:rPr lang="en-US" sz="1500" b="1" dirty="0"/>
              <a:t>, D (2021). Erik Erikson’s stages of psychosocial development. Available at: </a:t>
            </a:r>
            <a:r>
              <a:rPr lang="en-US" sz="1500" dirty="0"/>
              <a:t>https://www.verywellmind.com/erik-eriksons-stages-of-psychosocial-development-2795740  (Accessed on March 09 2022)</a:t>
            </a:r>
            <a:endParaRPr lang="en-US" sz="1500" b="1" dirty="0"/>
          </a:p>
          <a:p>
            <a:r>
              <a:rPr lang="en-US" sz="1500" b="1" dirty="0"/>
              <a:t>F11: </a:t>
            </a:r>
            <a:r>
              <a:rPr lang="en-US" sz="1500" b="1" dirty="0" err="1"/>
              <a:t>Medindia</a:t>
            </a:r>
            <a:r>
              <a:rPr lang="en-US" sz="1500" b="1" dirty="0"/>
              <a:t> (2019). </a:t>
            </a:r>
            <a:r>
              <a:rPr lang="en-US" sz="1500" b="1" i="1" dirty="0"/>
              <a:t>Erikson’s psychosocial development</a:t>
            </a:r>
            <a:r>
              <a:rPr lang="en-US" sz="1500" b="1" dirty="0"/>
              <a:t>: why is it still relevant today. Available at : </a:t>
            </a:r>
            <a:r>
              <a:rPr lang="en-US" sz="1500" dirty="0"/>
              <a:t>https://www.medindia.net/patientinfo/eriksons-theory-of-psychosocial-development-why-is-it-still-relevant-today.htm (Accessed on March 09 2022)</a:t>
            </a:r>
            <a:endParaRPr lang="en-US" sz="1500" b="1" dirty="0"/>
          </a:p>
          <a:p>
            <a:r>
              <a:rPr lang="en-US" sz="1500" b="1" dirty="0"/>
              <a:t>F12: </a:t>
            </a:r>
            <a:r>
              <a:rPr lang="en-US" sz="1500" b="1" dirty="0" err="1"/>
              <a:t>Mentalup</a:t>
            </a:r>
            <a:r>
              <a:rPr lang="en-US" sz="1500" b="1" dirty="0"/>
              <a:t> (2021). Psychosocial development theory: Erikson’s 8 stages. Available at: </a:t>
            </a:r>
            <a:r>
              <a:rPr lang="en-US" sz="1500" dirty="0"/>
              <a:t>https://www.mentalup.co/blog/what-is-the-theory-of-psychosocial-development-and-what-are-the-stages-of-it  (Accessed on March 09 2022).</a:t>
            </a:r>
            <a:endParaRPr lang="en-US" sz="1500" b="1" dirty="0"/>
          </a:p>
          <a:p>
            <a:endParaRPr lang="en-US" sz="1500" b="1" dirty="0"/>
          </a:p>
          <a:p>
            <a:r>
              <a:rPr lang="en-US" sz="1500" b="1" dirty="0" err="1"/>
              <a:t>Gillibrand</a:t>
            </a:r>
            <a:r>
              <a:rPr lang="en-US" sz="1500" b="1" dirty="0"/>
              <a:t>, R, Lam, V and </a:t>
            </a:r>
            <a:r>
              <a:rPr lang="en-US" sz="1500" b="1" dirty="0" err="1"/>
              <a:t>L.O’Donnell</a:t>
            </a:r>
            <a:r>
              <a:rPr lang="en-US" sz="1500" b="1" dirty="0"/>
              <a:t>, V (2016).  </a:t>
            </a:r>
            <a:r>
              <a:rPr lang="en-US" sz="1500" b="1" i="1" dirty="0"/>
              <a:t>Developmental psychology</a:t>
            </a:r>
            <a:r>
              <a:rPr lang="en-US" sz="1500" b="1" dirty="0"/>
              <a:t>: Theoretical perspectives, Erik Erickson psycho-social theory. England, London, Pearson second edition. </a:t>
            </a:r>
          </a:p>
          <a:p>
            <a:r>
              <a:rPr lang="en-US" sz="1500" b="1" dirty="0" err="1"/>
              <a:t>Juntunen</a:t>
            </a:r>
            <a:r>
              <a:rPr lang="en-US" sz="1500" b="1" dirty="0"/>
              <a:t>, C.L and Schwartz, J.P (2016). </a:t>
            </a:r>
            <a:r>
              <a:rPr lang="en-US" sz="1500" b="1" i="1" dirty="0"/>
              <a:t>Counseling across the lifespan</a:t>
            </a:r>
            <a:r>
              <a:rPr lang="en-US" sz="1500" b="1" dirty="0"/>
              <a:t>: Prevention and Treatment (Second edition). SAGE publication. </a:t>
            </a:r>
          </a:p>
          <a:p>
            <a:r>
              <a:rPr lang="en-US" sz="1500" b="1" dirty="0"/>
              <a:t>National Health Service (2020). </a:t>
            </a:r>
            <a:r>
              <a:rPr lang="en-US" sz="1500" b="1" i="1" dirty="0"/>
              <a:t>Child and family psychology Service</a:t>
            </a:r>
            <a:r>
              <a:rPr lang="en-US" sz="1500" b="1" dirty="0"/>
              <a:t>: Child and family psychology Service. Available at: https://www.wsh.nhs.uk/Services-A-Z/Childrens-services/Childrens-community-services/Child-and-family-psychology-service/Child-and-family-psychology-service.aspx  (Accessed on February 10 2022)</a:t>
            </a:r>
          </a:p>
          <a:p>
            <a:r>
              <a:rPr lang="en-US" sz="1500" b="1" dirty="0"/>
              <a:t>Orenstein, G.A, and Lewis, L (2021). </a:t>
            </a:r>
            <a:r>
              <a:rPr lang="en-US" sz="1500" b="1" i="1" dirty="0"/>
              <a:t>Erikson’s Stages of psychological Development</a:t>
            </a:r>
            <a:r>
              <a:rPr lang="en-US" sz="1500" b="1" dirty="0"/>
              <a:t>, vol.3, no.2 pp. 2-3  </a:t>
            </a:r>
            <a:r>
              <a:rPr lang="en-US" sz="1500" b="1" dirty="0" err="1"/>
              <a:t>StatPearls</a:t>
            </a:r>
            <a:r>
              <a:rPr lang="en-US" sz="1500" b="1" dirty="0"/>
              <a:t> publishing.</a:t>
            </a:r>
          </a:p>
          <a:p>
            <a:r>
              <a:rPr lang="en-US" sz="1500" b="1" dirty="0" err="1"/>
              <a:t>Whitebread</a:t>
            </a:r>
            <a:r>
              <a:rPr lang="en-US" sz="1500" b="1" dirty="0"/>
              <a:t>, D and </a:t>
            </a:r>
            <a:r>
              <a:rPr lang="en-US" sz="1500" b="1" dirty="0" err="1"/>
              <a:t>Grau</a:t>
            </a:r>
            <a:r>
              <a:rPr lang="en-US" sz="1500" b="1" dirty="0"/>
              <a:t>, V (2019). </a:t>
            </a:r>
            <a:r>
              <a:rPr lang="en-US" sz="1500" b="1" i="1" dirty="0"/>
              <a:t>The Sage handbook of developmental psychology and early childhood</a:t>
            </a:r>
            <a:r>
              <a:rPr lang="en-US" sz="1500" b="1" dirty="0"/>
              <a:t>: Attachment and parenting education in the preschool years, London, SAGE publication.</a:t>
            </a:r>
          </a:p>
        </p:txBody>
      </p:sp>
      <p:sp>
        <p:nvSpPr>
          <p:cNvPr id="3" name="Slide Number Placeholder 2">
            <a:extLst>
              <a:ext uri="{FF2B5EF4-FFF2-40B4-BE49-F238E27FC236}">
                <a16:creationId xmlns:a16="http://schemas.microsoft.com/office/drawing/2014/main" id="{12CB6070-EF02-4AE0-A0BA-13B612BCA6B9}"/>
              </a:ext>
            </a:extLst>
          </p:cNvPr>
          <p:cNvSpPr>
            <a:spLocks noGrp="1"/>
          </p:cNvSpPr>
          <p:nvPr>
            <p:ph type="sldNum" sz="quarter" idx="12"/>
          </p:nvPr>
        </p:nvSpPr>
        <p:spPr/>
        <p:txBody>
          <a:bodyPr/>
          <a:lstStyle/>
          <a:p>
            <a:fld id="{9EC71654-96A5-4280-94F3-931C61A9F92C}" type="slidenum">
              <a:rPr lang="en-US" noProof="0" smtClean="0"/>
              <a:pPr/>
              <a:t>13</a:t>
            </a:fld>
            <a:endParaRPr lang="en-US" noProof="0" dirty="0"/>
          </a:p>
        </p:txBody>
      </p:sp>
      <p:sp>
        <p:nvSpPr>
          <p:cNvPr id="5" name="Title 4">
            <a:extLst>
              <a:ext uri="{FF2B5EF4-FFF2-40B4-BE49-F238E27FC236}">
                <a16:creationId xmlns:a16="http://schemas.microsoft.com/office/drawing/2014/main" id="{AA7CF56B-1693-4B4C-BF98-6706BD8344A7}"/>
              </a:ext>
            </a:extLst>
          </p:cNvPr>
          <p:cNvSpPr>
            <a:spLocks noGrp="1"/>
          </p:cNvSpPr>
          <p:nvPr>
            <p:ph type="title"/>
          </p:nvPr>
        </p:nvSpPr>
        <p:spPr>
          <a:xfrm>
            <a:off x="195620" y="198438"/>
            <a:ext cx="10067317" cy="342984"/>
          </a:xfrm>
        </p:spPr>
        <p:txBody>
          <a:bodyPr/>
          <a:lstStyle/>
          <a:p>
            <a:br>
              <a:rPr lang="x-none" sz="5400" dirty="0">
                <a:latin typeface="Algerian" panose="04020705040A02060702" pitchFamily="82" charset="0"/>
                <a:ea typeface="Calibri" panose="020F0502020204030204" pitchFamily="34" charset="0"/>
                <a:cs typeface="Times New Roman" panose="02020603050405020304" pitchFamily="18" charset="0"/>
              </a:rPr>
            </a:br>
            <a:endParaRPr lang="x-none" sz="5400" dirty="0">
              <a:latin typeface="Algerian" panose="04020705040A02060702" pitchFamily="82" charset="0"/>
            </a:endParaRPr>
          </a:p>
        </p:txBody>
      </p:sp>
      <p:pic>
        <p:nvPicPr>
          <p:cNvPr id="27" name="Picture Placeholder 26">
            <a:extLst>
              <a:ext uri="{FF2B5EF4-FFF2-40B4-BE49-F238E27FC236}">
                <a16:creationId xmlns:a16="http://schemas.microsoft.com/office/drawing/2014/main" id="{BCE56C1F-D163-4432-A294-9DC036369F4D}"/>
              </a:ext>
            </a:extLst>
          </p:cNvPr>
          <p:cNvPicPr>
            <a:picLocks noGrp="1" noChangeAspect="1"/>
          </p:cNvPicPr>
          <p:nvPr>
            <p:ph type="pic" sz="quarter" idx="13"/>
          </p:nvPr>
        </p:nvPicPr>
        <p:blipFill>
          <a:blip r:embed="rId2">
            <a:extLst>
              <a:ext uri="{28A0092B-C50C-407E-A947-70E740481C1C}">
                <a14:useLocalDpi xmlns:a14="http://schemas.microsoft.com/office/drawing/2010/main" val="0"/>
              </a:ext>
            </a:extLst>
          </a:blip>
          <a:stretch>
            <a:fillRect/>
          </a:stretch>
        </p:blipFill>
        <p:spPr>
          <a:xfrm>
            <a:off x="10058400" y="1"/>
            <a:ext cx="2133600" cy="1394113"/>
          </a:xfrm>
        </p:spPr>
      </p:pic>
      <p:sp>
        <p:nvSpPr>
          <p:cNvPr id="6" name="TextBox 5"/>
          <p:cNvSpPr txBox="1"/>
          <p:nvPr/>
        </p:nvSpPr>
        <p:spPr>
          <a:xfrm>
            <a:off x="11658156" y="1307939"/>
            <a:ext cx="551542" cy="369332"/>
          </a:xfrm>
          <a:prstGeom prst="rect">
            <a:avLst/>
          </a:prstGeom>
          <a:noFill/>
        </p:spPr>
        <p:txBody>
          <a:bodyPr wrap="square" rtlCol="0">
            <a:spAutoFit/>
          </a:bodyPr>
          <a:lstStyle/>
          <a:p>
            <a:r>
              <a:rPr lang="en-US" dirty="0">
                <a:solidFill>
                  <a:schemeClr val="accent2"/>
                </a:solidFill>
              </a:rPr>
              <a:t>F12</a:t>
            </a:r>
          </a:p>
        </p:txBody>
      </p:sp>
    </p:spTree>
    <p:extLst>
      <p:ext uri="{BB962C8B-B14F-4D97-AF65-F5344CB8AC3E}">
        <p14:creationId xmlns:p14="http://schemas.microsoft.com/office/powerpoint/2010/main" val="2209352293"/>
      </p:ext>
    </p:extLst>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xEl>
                                              <p:pRg st="0" end="0"/>
                                            </p:txEl>
                                          </p:spTgt>
                                        </p:tgtEl>
                                        <p:attrNameLst>
                                          <p:attrName>style.visibility</p:attrName>
                                        </p:attrNameLst>
                                      </p:cBhvr>
                                      <p:to>
                                        <p:strVal val="visible"/>
                                      </p:to>
                                    </p:set>
                                    <p:anim calcmode="lin" valueType="num">
                                      <p:cBhvr additive="base">
                                        <p:cTn id="13"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
                                            <p:txEl>
                                              <p:pRg st="1" end="1"/>
                                            </p:txEl>
                                          </p:spTgt>
                                        </p:tgtEl>
                                        <p:attrNameLst>
                                          <p:attrName>style.visibility</p:attrName>
                                        </p:attrNameLst>
                                      </p:cBhvr>
                                      <p:to>
                                        <p:strVal val="visible"/>
                                      </p:to>
                                    </p:set>
                                    <p:anim calcmode="lin" valueType="num">
                                      <p:cBhvr additive="base">
                                        <p:cTn id="19"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
                                            <p:txEl>
                                              <p:pRg st="2" end="2"/>
                                            </p:txEl>
                                          </p:spTgt>
                                        </p:tgtEl>
                                        <p:attrNameLst>
                                          <p:attrName>style.visibility</p:attrName>
                                        </p:attrNameLst>
                                      </p:cBhvr>
                                      <p:to>
                                        <p:strVal val="visible"/>
                                      </p:to>
                                    </p:set>
                                    <p:anim calcmode="lin" valueType="num">
                                      <p:cBhvr additive="base">
                                        <p:cTn id="25"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2">
                                            <p:txEl>
                                              <p:pRg st="3" end="3"/>
                                            </p:txEl>
                                          </p:spTgt>
                                        </p:tgtEl>
                                        <p:attrNameLst>
                                          <p:attrName>style.visibility</p:attrName>
                                        </p:attrNameLst>
                                      </p:cBhvr>
                                      <p:to>
                                        <p:strVal val="visible"/>
                                      </p:to>
                                    </p:set>
                                    <p:anim calcmode="lin" valueType="num">
                                      <p:cBhvr additive="base">
                                        <p:cTn id="31"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2">
                                            <p:txEl>
                                              <p:pRg st="4" end="4"/>
                                            </p:txEl>
                                          </p:spTgt>
                                        </p:tgtEl>
                                        <p:attrNameLst>
                                          <p:attrName>style.visibility</p:attrName>
                                        </p:attrNameLst>
                                      </p:cBhvr>
                                      <p:to>
                                        <p:strVal val="visible"/>
                                      </p:to>
                                    </p:set>
                                    <p:anim calcmode="lin" valueType="num">
                                      <p:cBhvr additive="base">
                                        <p:cTn id="37"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2">
                                            <p:txEl>
                                              <p:pRg st="6" end="6"/>
                                            </p:txEl>
                                          </p:spTgt>
                                        </p:tgtEl>
                                        <p:attrNameLst>
                                          <p:attrName>style.visibility</p:attrName>
                                        </p:attrNameLst>
                                      </p:cBhvr>
                                      <p:to>
                                        <p:strVal val="visible"/>
                                      </p:to>
                                    </p:set>
                                    <p:anim calcmode="lin" valueType="num">
                                      <p:cBhvr additive="base">
                                        <p:cTn id="43"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2">
                                            <p:txEl>
                                              <p:pRg st="7" end="7"/>
                                            </p:txEl>
                                          </p:spTgt>
                                        </p:tgtEl>
                                        <p:attrNameLst>
                                          <p:attrName>style.visibility</p:attrName>
                                        </p:attrNameLst>
                                      </p:cBhvr>
                                      <p:to>
                                        <p:strVal val="visible"/>
                                      </p:to>
                                    </p:set>
                                    <p:anim calcmode="lin" valueType="num">
                                      <p:cBhvr additive="base">
                                        <p:cTn id="49"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2">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2">
                                            <p:txEl>
                                              <p:pRg st="8" end="8"/>
                                            </p:txEl>
                                          </p:spTgt>
                                        </p:tgtEl>
                                        <p:attrNameLst>
                                          <p:attrName>style.visibility</p:attrName>
                                        </p:attrNameLst>
                                      </p:cBhvr>
                                      <p:to>
                                        <p:strVal val="visible"/>
                                      </p:to>
                                    </p:set>
                                    <p:anim calcmode="lin" valueType="num">
                                      <p:cBhvr additive="base">
                                        <p:cTn id="55"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2">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2">
                                            <p:txEl>
                                              <p:pRg st="9" end="9"/>
                                            </p:txEl>
                                          </p:spTgt>
                                        </p:tgtEl>
                                        <p:attrNameLst>
                                          <p:attrName>style.visibility</p:attrName>
                                        </p:attrNameLst>
                                      </p:cBhvr>
                                      <p:to>
                                        <p:strVal val="visible"/>
                                      </p:to>
                                    </p:set>
                                    <p:anim calcmode="lin" valueType="num">
                                      <p:cBhvr additive="base">
                                        <p:cTn id="61" dur="500" fill="hold"/>
                                        <p:tgtEl>
                                          <p:spTgt spid="2">
                                            <p:txEl>
                                              <p:pRg st="9" end="9"/>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2">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2">
                                            <p:txEl>
                                              <p:pRg st="10" end="10"/>
                                            </p:txEl>
                                          </p:spTgt>
                                        </p:tgtEl>
                                        <p:attrNameLst>
                                          <p:attrName>style.visibility</p:attrName>
                                        </p:attrNameLst>
                                      </p:cBhvr>
                                      <p:to>
                                        <p:strVal val="visible"/>
                                      </p:to>
                                    </p:set>
                                    <p:anim calcmode="lin" valueType="num">
                                      <p:cBhvr additive="base">
                                        <p:cTn id="67" dur="500" fill="hold"/>
                                        <p:tgtEl>
                                          <p:spTgt spid="2">
                                            <p:txEl>
                                              <p:pRg st="10" end="10"/>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2">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5"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Placeholder 9">
            <a:extLst>
              <a:ext uri="{FF2B5EF4-FFF2-40B4-BE49-F238E27FC236}">
                <a16:creationId xmlns:a16="http://schemas.microsoft.com/office/drawing/2014/main" id="{63493B9E-F6F8-4C0F-9706-CA547A8B2B3F}"/>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tretch>
            <a:fillRect/>
          </a:stretch>
        </p:blipFill>
        <p:spPr>
          <a:xfrm>
            <a:off x="710812" y="988541"/>
            <a:ext cx="5492280" cy="4806778"/>
          </a:xfrm>
        </p:spPr>
      </p:pic>
      <p:sp>
        <p:nvSpPr>
          <p:cNvPr id="6" name="Title 5">
            <a:extLst>
              <a:ext uri="{FF2B5EF4-FFF2-40B4-BE49-F238E27FC236}">
                <a16:creationId xmlns:a16="http://schemas.microsoft.com/office/drawing/2014/main" id="{95D612B9-68B9-4C9F-98FE-CEE07DB1F00D}"/>
              </a:ext>
            </a:extLst>
          </p:cNvPr>
          <p:cNvSpPr>
            <a:spLocks noGrp="1"/>
          </p:cNvSpPr>
          <p:nvPr>
            <p:ph type="title"/>
          </p:nvPr>
        </p:nvSpPr>
        <p:spPr>
          <a:xfrm>
            <a:off x="6469777" y="3158641"/>
            <a:ext cx="5722223" cy="921807"/>
          </a:xfrm>
        </p:spPr>
        <p:txBody>
          <a:bodyPr/>
          <a:lstStyle/>
          <a:p>
            <a:r>
              <a:rPr lang="en-US" dirty="0"/>
              <a:t>Thank you!</a:t>
            </a:r>
          </a:p>
        </p:txBody>
      </p:sp>
      <p:sp>
        <p:nvSpPr>
          <p:cNvPr id="5" name="Subtitle 4">
            <a:extLst>
              <a:ext uri="{FF2B5EF4-FFF2-40B4-BE49-F238E27FC236}">
                <a16:creationId xmlns:a16="http://schemas.microsoft.com/office/drawing/2014/main" id="{E3C40962-BA6A-43E4-97BA-511A9B90CF41}"/>
              </a:ext>
            </a:extLst>
          </p:cNvPr>
          <p:cNvSpPr>
            <a:spLocks noGrp="1"/>
          </p:cNvSpPr>
          <p:nvPr>
            <p:ph type="subTitle" idx="1"/>
          </p:nvPr>
        </p:nvSpPr>
        <p:spPr/>
        <p:txBody>
          <a:bodyPr/>
          <a:lstStyle/>
          <a:p>
            <a:r>
              <a:rPr lang="en-US" sz="2000" dirty="0"/>
              <a:t>YEMISI ADESUYAN </a:t>
            </a:r>
          </a:p>
          <a:p>
            <a:r>
              <a:rPr lang="en-US" sz="2000" dirty="0"/>
              <a:t>Student’s number: 2104115</a:t>
            </a:r>
          </a:p>
        </p:txBody>
      </p:sp>
      <p:sp>
        <p:nvSpPr>
          <p:cNvPr id="2" name="TextBox 1"/>
          <p:cNvSpPr txBox="1"/>
          <p:nvPr/>
        </p:nvSpPr>
        <p:spPr>
          <a:xfrm>
            <a:off x="2928551" y="5399903"/>
            <a:ext cx="1050325" cy="369332"/>
          </a:xfrm>
          <a:prstGeom prst="rect">
            <a:avLst/>
          </a:prstGeom>
          <a:solidFill>
            <a:schemeClr val="tx1"/>
          </a:solidFill>
          <a:ln>
            <a:solidFill>
              <a:schemeClr val="tx1"/>
            </a:solidFill>
          </a:ln>
        </p:spPr>
        <p:txBody>
          <a:bodyPr wrap="square" rtlCol="0">
            <a:spAutoFit/>
          </a:bodyPr>
          <a:lstStyle/>
          <a:p>
            <a:endParaRPr lang="en-US" dirty="0"/>
          </a:p>
        </p:txBody>
      </p:sp>
    </p:spTree>
    <p:extLst>
      <p:ext uri="{BB962C8B-B14F-4D97-AF65-F5344CB8AC3E}">
        <p14:creationId xmlns:p14="http://schemas.microsoft.com/office/powerpoint/2010/main" val="1124779538"/>
      </p:ext>
    </p:extLst>
  </p:cSld>
  <p:clrMapOvr>
    <a:masterClrMapping/>
  </p:clrMapOvr>
</p:sld>
</file>

<file path=ppt/theme/theme1.xml><?xml version="1.0" encoding="utf-8"?>
<a:theme xmlns:a="http://schemas.openxmlformats.org/drawingml/2006/main" name="Office Theme">
  <a:themeElements>
    <a:clrScheme name="Contoso v1">
      <a:dk1>
        <a:sysClr val="windowText" lastClr="000000"/>
      </a:dk1>
      <a:lt1>
        <a:sysClr val="window" lastClr="FFFFFF"/>
      </a:lt1>
      <a:dk2>
        <a:srgbClr val="44546A"/>
      </a:dk2>
      <a:lt2>
        <a:srgbClr val="E7E6E6"/>
      </a:lt2>
      <a:accent1>
        <a:srgbClr val="2C567A"/>
      </a:accent1>
      <a:accent2>
        <a:srgbClr val="0072C7"/>
      </a:accent2>
      <a:accent3>
        <a:srgbClr val="0D1D51"/>
      </a:accent3>
      <a:accent4>
        <a:srgbClr val="666666"/>
      </a:accent4>
      <a:accent5>
        <a:srgbClr val="3C76A6"/>
      </a:accent5>
      <a:accent6>
        <a:srgbClr val="1E44BC"/>
      </a:accent6>
      <a:hlink>
        <a:srgbClr val="0563C1"/>
      </a:hlink>
      <a:folHlink>
        <a:srgbClr val="954F72"/>
      </a:folHlink>
    </a:clrScheme>
    <a:fontScheme name="Contoso v1">
      <a:majorFont>
        <a:latin typeface="Corbel"/>
        <a:ea typeface=""/>
        <a:cs typeface=""/>
      </a:majorFont>
      <a:minorFont>
        <a:latin typeface="Calibr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34076243_Blue spheres presentation_RVA_v5" id="{E4C0B511-76E7-4C07-AFEA-8FEA0A5A8C84}" vid="{3A463146-28EF-4F73-B63C-03710F66E2A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EA9B47F-3DD8-4645-81DC-B88780643C07}">
  <ds:schemaRefs>
    <ds:schemaRef ds:uri="http://schemas.microsoft.com/office/2006/metadata/properties"/>
    <ds:schemaRef ds:uri="http://www.w3.org/2000/xmlns/"/>
    <ds:schemaRef ds:uri="71af3243-3dd4-4a8d-8c0d-dd76da1f02a5"/>
    <ds:schemaRef ds:uri="http://www.w3.org/2001/XMLSchema-instance"/>
    <ds:schemaRef ds:uri="http://schemas.microsoft.com/office/infopath/2007/PartnerControls"/>
  </ds:schemaRefs>
</ds:datastoreItem>
</file>

<file path=customXml/itemProps2.xml><?xml version="1.0" encoding="utf-8"?>
<ds:datastoreItem xmlns:ds="http://schemas.openxmlformats.org/officeDocument/2006/customXml" ds:itemID="{B0C07E3D-60A7-4F4E-8208-D9CCD01982CB}">
  <ds:schemaRefs>
    <ds:schemaRef ds:uri="http://schemas.microsoft.com/sharepoint/v3/contenttype/forms"/>
  </ds:schemaRefs>
</ds:datastoreItem>
</file>

<file path=customXml/itemProps3.xml><?xml version="1.0" encoding="utf-8"?>
<ds:datastoreItem xmlns:ds="http://schemas.openxmlformats.org/officeDocument/2006/customXml" ds:itemID="{631071E6-22AE-499A-B09C-BF21CF5F7483}">
  <ds:schemaRefs>
    <ds:schemaRef ds:uri="http://schemas.microsoft.com/office/2006/metadata/contentType"/>
    <ds:schemaRef ds:uri="http://schemas.microsoft.com/office/2006/metadata/properties/metaAttributes"/>
    <ds:schemaRef ds:uri="http://www.w3.org/2000/xmlns/"/>
    <ds:schemaRef ds:uri="http://www.w3.org/2001/XMLSchema"/>
    <ds:schemaRef ds:uri="71af3243-3dd4-4a8d-8c0d-dd76da1f02a5"/>
    <ds:schemaRef ds:uri="16c05727-aa75-4e4a-9b5f-8a80a1165891"/>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Blue spheres presentation</Template>
  <TotalTime>11786</TotalTime>
  <Words>1494</Words>
  <Application>Microsoft Office PowerPoint</Application>
  <PresentationFormat>Widescreen</PresentationFormat>
  <Paragraphs>93</Paragraphs>
  <Slides>14</Slides>
  <Notes>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Algerian</vt:lpstr>
      <vt:lpstr>Arial</vt:lpstr>
      <vt:lpstr>Arial Black</vt:lpstr>
      <vt:lpstr>Calibri</vt:lpstr>
      <vt:lpstr>Corbel</vt:lpstr>
      <vt:lpstr>Wingdings</vt:lpstr>
      <vt:lpstr>Office Theme</vt:lpstr>
      <vt:lpstr>ERIKSON’S PSYCHO-SOCIAL THEORY  OF DEVELOPMENT  </vt:lpstr>
      <vt:lpstr>INTRODUCTION</vt:lpstr>
      <vt:lpstr> </vt:lpstr>
      <vt:lpstr> </vt:lpstr>
      <vt:lpstr> </vt:lpstr>
      <vt:lpstr>PSYCHOSOCIAL STAGE THREE  </vt:lpstr>
      <vt:lpstr>PowerPoint Presentation</vt:lpstr>
      <vt:lpstr>PowerPoint Presentation</vt:lpstr>
      <vt:lpstr>PowerPoint Presentation</vt:lpstr>
      <vt:lpstr>PowerPoint Presentation</vt:lpstr>
      <vt:lpstr>It CONTRIBUTION TO HEALTH AND SOCIAL CARE </vt:lpstr>
      <vt:lpstr>REFERENCES: </vt:lpstr>
      <vt:lpstr> </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WORK ON UNIVERSITY OF MANITOBA   </dc:title>
  <dc:creator>JOAN CHIOMA</dc:creator>
  <cp:lastModifiedBy>Yemisi Adesuyan</cp:lastModifiedBy>
  <cp:revision>161</cp:revision>
  <dcterms:created xsi:type="dcterms:W3CDTF">2022-02-03T10:32:53Z</dcterms:created>
  <dcterms:modified xsi:type="dcterms:W3CDTF">2022-03-13T17:11:56Z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