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9"/>
  </p:notesMasterIdLst>
  <p:sldIdLst>
    <p:sldId id="258" r:id="rId2"/>
    <p:sldId id="259" r:id="rId3"/>
    <p:sldId id="256" r:id="rId4"/>
    <p:sldId id="263" r:id="rId5"/>
    <p:sldId id="264" r:id="rId6"/>
    <p:sldId id="262" r:id="rId7"/>
    <p:sldId id="25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B639E9A-0C84-454A-ADB8-24F22FFBAA89}">
          <p14:sldIdLst>
            <p14:sldId id="258"/>
          </p14:sldIdLst>
        </p14:section>
        <p14:section name="Untitled Section" id="{5C090288-5111-4CD0-BC3B-AA3F919255C3}">
          <p14:sldIdLst>
            <p14:sldId id="259"/>
            <p14:sldId id="256"/>
            <p14:sldId id="263"/>
            <p14:sldId id="264"/>
            <p14:sldId id="262"/>
            <p14:sldId id="257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FCE50FC-5777-46EF-9F67-993CA7DD193E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8AE4FBD-95A1-460C-B160-FE3253C9C835}">
      <dgm:prSet/>
      <dgm:spPr/>
      <dgm:t>
        <a:bodyPr/>
        <a:lstStyle/>
        <a:p>
          <a:pPr algn="ctr"/>
          <a:r>
            <a:rPr lang="en-US" b="0" i="0" dirty="0"/>
            <a:t>      Sharing the workload eases burnout</a:t>
          </a:r>
          <a:endParaRPr lang="en-US" dirty="0"/>
        </a:p>
      </dgm:t>
    </dgm:pt>
    <dgm:pt modelId="{8580EC75-8E8F-4F21-9968-C6DA7B1CE1E3}" type="parTrans" cxnId="{AF1C9389-8CD7-4B95-BFA0-B7C582805494}">
      <dgm:prSet/>
      <dgm:spPr/>
      <dgm:t>
        <a:bodyPr/>
        <a:lstStyle/>
        <a:p>
          <a:endParaRPr lang="en-US"/>
        </a:p>
      </dgm:t>
    </dgm:pt>
    <dgm:pt modelId="{81801118-3E6A-4B76-B558-67330F2A051B}" type="sibTrans" cxnId="{AF1C9389-8CD7-4B95-BFA0-B7C582805494}">
      <dgm:prSet/>
      <dgm:spPr/>
      <dgm:t>
        <a:bodyPr/>
        <a:lstStyle/>
        <a:p>
          <a:endParaRPr lang="en-US"/>
        </a:p>
      </dgm:t>
    </dgm:pt>
    <dgm:pt modelId="{9A511FAD-8DD4-4A9C-A393-CA8C57DE8CCD}">
      <dgm:prSet/>
      <dgm:spPr/>
      <dgm:t>
        <a:bodyPr/>
        <a:lstStyle/>
        <a:p>
          <a:pPr algn="ctr"/>
          <a:r>
            <a:rPr lang="en-US" u="none" dirty="0">
              <a:solidFill>
                <a:schemeClr val="bg1"/>
              </a:solidFill>
            </a:rPr>
            <a:t>      </a:t>
          </a:r>
          <a:r>
            <a:rPr lang="en-US" u="none" dirty="0">
              <a:solidFill>
                <a:schemeClr val="tx1"/>
              </a:solidFill>
            </a:rPr>
            <a:t>Great ideas don’t come from lone geniuses</a:t>
          </a:r>
        </a:p>
      </dgm:t>
    </dgm:pt>
    <dgm:pt modelId="{01766890-F215-48DE-86F7-F057B050304C}" type="parTrans" cxnId="{84865E16-34C8-4006-B36C-F45430852485}">
      <dgm:prSet/>
      <dgm:spPr/>
      <dgm:t>
        <a:bodyPr/>
        <a:lstStyle/>
        <a:p>
          <a:endParaRPr lang="en-US"/>
        </a:p>
      </dgm:t>
    </dgm:pt>
    <dgm:pt modelId="{7E88B9F1-20A9-43A7-BE66-3B6438E01C92}" type="sibTrans" cxnId="{84865E16-34C8-4006-B36C-F45430852485}">
      <dgm:prSet/>
      <dgm:spPr/>
      <dgm:t>
        <a:bodyPr/>
        <a:lstStyle/>
        <a:p>
          <a:endParaRPr lang="en-US"/>
        </a:p>
      </dgm:t>
    </dgm:pt>
    <dgm:pt modelId="{CC304C5E-096B-42DA-B6A6-5CACE9904C97}">
      <dgm:prSet/>
      <dgm:spPr/>
      <dgm:t>
        <a:bodyPr/>
        <a:lstStyle/>
        <a:p>
          <a:pPr algn="ctr"/>
          <a:r>
            <a:rPr lang="en-US" dirty="0"/>
            <a:t>    Diverse perspectives help one         produce winning innovations</a:t>
          </a:r>
        </a:p>
      </dgm:t>
    </dgm:pt>
    <dgm:pt modelId="{488A98DE-4709-4D96-B8F9-BE1347DC08C1}" type="parTrans" cxnId="{92801A8D-FD98-4CD1-9CEC-2B1227329CFD}">
      <dgm:prSet/>
      <dgm:spPr/>
      <dgm:t>
        <a:bodyPr/>
        <a:lstStyle/>
        <a:p>
          <a:endParaRPr lang="en-US"/>
        </a:p>
      </dgm:t>
    </dgm:pt>
    <dgm:pt modelId="{BEBBFD89-B045-487A-91FF-7D4DD1DD446F}" type="sibTrans" cxnId="{92801A8D-FD98-4CD1-9CEC-2B1227329CFD}">
      <dgm:prSet/>
      <dgm:spPr/>
      <dgm:t>
        <a:bodyPr/>
        <a:lstStyle/>
        <a:p>
          <a:endParaRPr lang="en-US"/>
        </a:p>
      </dgm:t>
    </dgm:pt>
    <dgm:pt modelId="{D1DEE1F8-182E-4EDA-8BF2-EA6DCDD37AA7}">
      <dgm:prSet/>
      <dgm:spPr/>
      <dgm:t>
        <a:bodyPr/>
        <a:lstStyle/>
        <a:p>
          <a:pPr algn="ctr"/>
          <a:r>
            <a:rPr lang="en-US" dirty="0"/>
            <a:t>Recognition from other team      members can improve productivity</a:t>
          </a:r>
        </a:p>
      </dgm:t>
    </dgm:pt>
    <dgm:pt modelId="{D8F6FB2D-41A4-4EC1-8DE1-45B06864D059}" type="parTrans" cxnId="{BF40CCFF-396E-4720-8FAA-819FEF952051}">
      <dgm:prSet/>
      <dgm:spPr/>
      <dgm:t>
        <a:bodyPr/>
        <a:lstStyle/>
        <a:p>
          <a:endParaRPr lang="en-US"/>
        </a:p>
      </dgm:t>
    </dgm:pt>
    <dgm:pt modelId="{6B15532D-BA6B-4D37-914F-9D05ECA3D75F}" type="sibTrans" cxnId="{BF40CCFF-396E-4720-8FAA-819FEF952051}">
      <dgm:prSet/>
      <dgm:spPr/>
      <dgm:t>
        <a:bodyPr/>
        <a:lstStyle/>
        <a:p>
          <a:endParaRPr lang="en-US"/>
        </a:p>
      </dgm:t>
    </dgm:pt>
    <dgm:pt modelId="{66E4DF99-E60D-4BDC-A5D3-0A580FC3F3F9}">
      <dgm:prSet/>
      <dgm:spPr/>
      <dgm:t>
        <a:bodyPr/>
        <a:lstStyle/>
        <a:p>
          <a:pPr algn="ctr"/>
          <a:r>
            <a:rPr lang="en-US" dirty="0"/>
            <a:t>    Good communication boosts creativity</a:t>
          </a:r>
        </a:p>
      </dgm:t>
    </dgm:pt>
    <dgm:pt modelId="{2D7C5406-EF69-4C58-B2D0-582A5AD787F8}" type="parTrans" cxnId="{480630DD-F1D7-45A5-BF4E-D0ACA9D19EDA}">
      <dgm:prSet/>
      <dgm:spPr/>
      <dgm:t>
        <a:bodyPr/>
        <a:lstStyle/>
        <a:p>
          <a:endParaRPr lang="en-US"/>
        </a:p>
      </dgm:t>
    </dgm:pt>
    <dgm:pt modelId="{F93C4391-B82A-45EA-BC0F-821540A2DEBA}" type="sibTrans" cxnId="{480630DD-F1D7-45A5-BF4E-D0ACA9D19EDA}">
      <dgm:prSet/>
      <dgm:spPr/>
      <dgm:t>
        <a:bodyPr/>
        <a:lstStyle/>
        <a:p>
          <a:endParaRPr lang="en-US"/>
        </a:p>
      </dgm:t>
    </dgm:pt>
    <dgm:pt modelId="{9D0E3DD8-B812-4054-B38A-D3F7B817DCA7}" type="pres">
      <dgm:prSet presAssocID="{DFCE50FC-5777-46EF-9F67-993CA7DD193E}" presName="linear" presStyleCnt="0">
        <dgm:presLayoutVars>
          <dgm:animLvl val="lvl"/>
          <dgm:resizeHandles val="exact"/>
        </dgm:presLayoutVars>
      </dgm:prSet>
      <dgm:spPr/>
    </dgm:pt>
    <dgm:pt modelId="{70B1282B-FDC3-4044-B34D-CC7F642BAD5E}" type="pres">
      <dgm:prSet presAssocID="{9A511FAD-8DD4-4A9C-A393-CA8C57DE8CC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6014B51-D162-47E0-A7E9-787B9BE148EC}" type="pres">
      <dgm:prSet presAssocID="{7E88B9F1-20A9-43A7-BE66-3B6438E01C92}" presName="spacer" presStyleCnt="0"/>
      <dgm:spPr/>
    </dgm:pt>
    <dgm:pt modelId="{EC948B39-4E4F-4F33-B3B1-13DA723DE413}" type="pres">
      <dgm:prSet presAssocID="{CC304C5E-096B-42DA-B6A6-5CACE9904C9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893CDDD-698D-4C89-925D-15968B6B683D}" type="pres">
      <dgm:prSet presAssocID="{BEBBFD89-B045-487A-91FF-7D4DD1DD446F}" presName="spacer" presStyleCnt="0"/>
      <dgm:spPr/>
    </dgm:pt>
    <dgm:pt modelId="{395847E3-9FF6-46CA-B683-7A830A948BCE}" type="pres">
      <dgm:prSet presAssocID="{68AE4FBD-95A1-460C-B160-FE3253C9C83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F52440C-64EE-49D2-BDF0-535402880A46}" type="pres">
      <dgm:prSet presAssocID="{81801118-3E6A-4B76-B558-67330F2A051B}" presName="spacer" presStyleCnt="0"/>
      <dgm:spPr/>
    </dgm:pt>
    <dgm:pt modelId="{915C1DA7-BCC6-4DA1-A8AE-B481492A91EF}" type="pres">
      <dgm:prSet presAssocID="{D1DEE1F8-182E-4EDA-8BF2-EA6DCDD37AA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6A5B27E-1B5D-4FC7-816E-C9D3D6AC7C56}" type="pres">
      <dgm:prSet presAssocID="{6B15532D-BA6B-4D37-914F-9D05ECA3D75F}" presName="spacer" presStyleCnt="0"/>
      <dgm:spPr/>
    </dgm:pt>
    <dgm:pt modelId="{BA6841E4-8989-40DD-9541-7F00B757CE30}" type="pres">
      <dgm:prSet presAssocID="{66E4DF99-E60D-4BDC-A5D3-0A580FC3F3F9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8FFF3D08-5A55-4D61-9A45-33F64DF3152F}" type="presOf" srcId="{DFCE50FC-5777-46EF-9F67-993CA7DD193E}" destId="{9D0E3DD8-B812-4054-B38A-D3F7B817DCA7}" srcOrd="0" destOrd="0" presId="urn:microsoft.com/office/officeart/2005/8/layout/vList2"/>
    <dgm:cxn modelId="{84865E16-34C8-4006-B36C-F45430852485}" srcId="{DFCE50FC-5777-46EF-9F67-993CA7DD193E}" destId="{9A511FAD-8DD4-4A9C-A393-CA8C57DE8CCD}" srcOrd="0" destOrd="0" parTransId="{01766890-F215-48DE-86F7-F057B050304C}" sibTransId="{7E88B9F1-20A9-43A7-BE66-3B6438E01C92}"/>
    <dgm:cxn modelId="{EC3EF01D-FC5F-4024-8757-EF3ED4F4DA7A}" type="presOf" srcId="{68AE4FBD-95A1-460C-B160-FE3253C9C835}" destId="{395847E3-9FF6-46CA-B683-7A830A948BCE}" srcOrd="0" destOrd="0" presId="urn:microsoft.com/office/officeart/2005/8/layout/vList2"/>
    <dgm:cxn modelId="{9C5D035B-3A2D-4F78-8602-5629D456E477}" type="presOf" srcId="{66E4DF99-E60D-4BDC-A5D3-0A580FC3F3F9}" destId="{BA6841E4-8989-40DD-9541-7F00B757CE30}" srcOrd="0" destOrd="0" presId="urn:microsoft.com/office/officeart/2005/8/layout/vList2"/>
    <dgm:cxn modelId="{AF1C9389-8CD7-4B95-BFA0-B7C582805494}" srcId="{DFCE50FC-5777-46EF-9F67-993CA7DD193E}" destId="{68AE4FBD-95A1-460C-B160-FE3253C9C835}" srcOrd="2" destOrd="0" parTransId="{8580EC75-8E8F-4F21-9968-C6DA7B1CE1E3}" sibTransId="{81801118-3E6A-4B76-B558-67330F2A051B}"/>
    <dgm:cxn modelId="{92801A8D-FD98-4CD1-9CEC-2B1227329CFD}" srcId="{DFCE50FC-5777-46EF-9F67-993CA7DD193E}" destId="{CC304C5E-096B-42DA-B6A6-5CACE9904C97}" srcOrd="1" destOrd="0" parTransId="{488A98DE-4709-4D96-B8F9-BE1347DC08C1}" sibTransId="{BEBBFD89-B045-487A-91FF-7D4DD1DD446F}"/>
    <dgm:cxn modelId="{C08CAB98-C649-48FF-BF48-D7B9E8F29909}" type="presOf" srcId="{CC304C5E-096B-42DA-B6A6-5CACE9904C97}" destId="{EC948B39-4E4F-4F33-B3B1-13DA723DE413}" srcOrd="0" destOrd="0" presId="urn:microsoft.com/office/officeart/2005/8/layout/vList2"/>
    <dgm:cxn modelId="{480630DD-F1D7-45A5-BF4E-D0ACA9D19EDA}" srcId="{DFCE50FC-5777-46EF-9F67-993CA7DD193E}" destId="{66E4DF99-E60D-4BDC-A5D3-0A580FC3F3F9}" srcOrd="4" destOrd="0" parTransId="{2D7C5406-EF69-4C58-B2D0-582A5AD787F8}" sibTransId="{F93C4391-B82A-45EA-BC0F-821540A2DEBA}"/>
    <dgm:cxn modelId="{8F3F6DDF-A80B-4F60-9F61-CF0DBB7A724F}" type="presOf" srcId="{9A511FAD-8DD4-4A9C-A393-CA8C57DE8CCD}" destId="{70B1282B-FDC3-4044-B34D-CC7F642BAD5E}" srcOrd="0" destOrd="0" presId="urn:microsoft.com/office/officeart/2005/8/layout/vList2"/>
    <dgm:cxn modelId="{820C69FC-016B-445E-967F-609308B3AE97}" type="presOf" srcId="{D1DEE1F8-182E-4EDA-8BF2-EA6DCDD37AA7}" destId="{915C1DA7-BCC6-4DA1-A8AE-B481492A91EF}" srcOrd="0" destOrd="0" presId="urn:microsoft.com/office/officeart/2005/8/layout/vList2"/>
    <dgm:cxn modelId="{BF40CCFF-396E-4720-8FAA-819FEF952051}" srcId="{DFCE50FC-5777-46EF-9F67-993CA7DD193E}" destId="{D1DEE1F8-182E-4EDA-8BF2-EA6DCDD37AA7}" srcOrd="3" destOrd="0" parTransId="{D8F6FB2D-41A4-4EC1-8DE1-45B06864D059}" sibTransId="{6B15532D-BA6B-4D37-914F-9D05ECA3D75F}"/>
    <dgm:cxn modelId="{7ED02D0D-8F33-4B53-A93F-44E28A21A7DF}" type="presParOf" srcId="{9D0E3DD8-B812-4054-B38A-D3F7B817DCA7}" destId="{70B1282B-FDC3-4044-B34D-CC7F642BAD5E}" srcOrd="0" destOrd="0" presId="urn:microsoft.com/office/officeart/2005/8/layout/vList2"/>
    <dgm:cxn modelId="{7412B7B0-CD1C-49D2-9825-C4780C2A94E8}" type="presParOf" srcId="{9D0E3DD8-B812-4054-B38A-D3F7B817DCA7}" destId="{46014B51-D162-47E0-A7E9-787B9BE148EC}" srcOrd="1" destOrd="0" presId="urn:microsoft.com/office/officeart/2005/8/layout/vList2"/>
    <dgm:cxn modelId="{42690DCD-E9C3-4036-97DE-2B0397473949}" type="presParOf" srcId="{9D0E3DD8-B812-4054-B38A-D3F7B817DCA7}" destId="{EC948B39-4E4F-4F33-B3B1-13DA723DE413}" srcOrd="2" destOrd="0" presId="urn:microsoft.com/office/officeart/2005/8/layout/vList2"/>
    <dgm:cxn modelId="{32A9488C-0C34-4658-A6F2-0A81E7DD7199}" type="presParOf" srcId="{9D0E3DD8-B812-4054-B38A-D3F7B817DCA7}" destId="{6893CDDD-698D-4C89-925D-15968B6B683D}" srcOrd="3" destOrd="0" presId="urn:microsoft.com/office/officeart/2005/8/layout/vList2"/>
    <dgm:cxn modelId="{E3052234-DC56-478F-B6B2-159304AB8FBE}" type="presParOf" srcId="{9D0E3DD8-B812-4054-B38A-D3F7B817DCA7}" destId="{395847E3-9FF6-46CA-B683-7A830A948BCE}" srcOrd="4" destOrd="0" presId="urn:microsoft.com/office/officeart/2005/8/layout/vList2"/>
    <dgm:cxn modelId="{510B1F81-D04C-4B75-8538-AFEB37CBA340}" type="presParOf" srcId="{9D0E3DD8-B812-4054-B38A-D3F7B817DCA7}" destId="{FF52440C-64EE-49D2-BDF0-535402880A46}" srcOrd="5" destOrd="0" presId="urn:microsoft.com/office/officeart/2005/8/layout/vList2"/>
    <dgm:cxn modelId="{A95C4A7C-EB95-4D2C-BB16-EF353751952C}" type="presParOf" srcId="{9D0E3DD8-B812-4054-B38A-D3F7B817DCA7}" destId="{915C1DA7-BCC6-4DA1-A8AE-B481492A91EF}" srcOrd="6" destOrd="0" presId="urn:microsoft.com/office/officeart/2005/8/layout/vList2"/>
    <dgm:cxn modelId="{2ECFB105-CCB9-444C-B5DD-25E01F9740BA}" type="presParOf" srcId="{9D0E3DD8-B812-4054-B38A-D3F7B817DCA7}" destId="{16A5B27E-1B5D-4FC7-816E-C9D3D6AC7C56}" srcOrd="7" destOrd="0" presId="urn:microsoft.com/office/officeart/2005/8/layout/vList2"/>
    <dgm:cxn modelId="{FC70DDDE-DC08-4682-9F3F-DFC3E72C0D8E}" type="presParOf" srcId="{9D0E3DD8-B812-4054-B38A-D3F7B817DCA7}" destId="{BA6841E4-8989-40DD-9541-7F00B757CE3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B1282B-FDC3-4044-B34D-CC7F642BAD5E}">
      <dsp:nvSpPr>
        <dsp:cNvPr id="0" name=""/>
        <dsp:cNvSpPr/>
      </dsp:nvSpPr>
      <dsp:spPr>
        <a:xfrm>
          <a:off x="0" y="37977"/>
          <a:ext cx="6411054" cy="108108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u="none" kern="1200" dirty="0">
              <a:solidFill>
                <a:schemeClr val="bg1"/>
              </a:solidFill>
            </a:rPr>
            <a:t>      </a:t>
          </a:r>
          <a:r>
            <a:rPr lang="en-US" sz="2800" u="none" kern="1200" dirty="0">
              <a:solidFill>
                <a:schemeClr val="tx1"/>
              </a:solidFill>
            </a:rPr>
            <a:t>Great ideas don’t come from lone geniuses</a:t>
          </a:r>
        </a:p>
      </dsp:txBody>
      <dsp:txXfrm>
        <a:off x="52774" y="90751"/>
        <a:ext cx="6305506" cy="975532"/>
      </dsp:txXfrm>
    </dsp:sp>
    <dsp:sp modelId="{EC948B39-4E4F-4F33-B3B1-13DA723DE413}">
      <dsp:nvSpPr>
        <dsp:cNvPr id="0" name=""/>
        <dsp:cNvSpPr/>
      </dsp:nvSpPr>
      <dsp:spPr>
        <a:xfrm>
          <a:off x="0" y="1199697"/>
          <a:ext cx="6411054" cy="1081080"/>
        </a:xfrm>
        <a:prstGeom prst="roundRect">
          <a:avLst/>
        </a:prstGeom>
        <a:solidFill>
          <a:schemeClr val="accent5">
            <a:hueOff val="-370199"/>
            <a:satOff val="124"/>
            <a:lumOff val="-1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    Diverse perspectives help one         produce winning innovations</a:t>
          </a:r>
        </a:p>
      </dsp:txBody>
      <dsp:txXfrm>
        <a:off x="52774" y="1252471"/>
        <a:ext cx="6305506" cy="975532"/>
      </dsp:txXfrm>
    </dsp:sp>
    <dsp:sp modelId="{395847E3-9FF6-46CA-B683-7A830A948BCE}">
      <dsp:nvSpPr>
        <dsp:cNvPr id="0" name=""/>
        <dsp:cNvSpPr/>
      </dsp:nvSpPr>
      <dsp:spPr>
        <a:xfrm>
          <a:off x="0" y="2361417"/>
          <a:ext cx="6411054" cy="1081080"/>
        </a:xfrm>
        <a:prstGeom prst="roundRect">
          <a:avLst/>
        </a:prstGeom>
        <a:solidFill>
          <a:schemeClr val="accent5">
            <a:hueOff val="-740398"/>
            <a:satOff val="248"/>
            <a:lumOff val="-333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i="0" kern="1200" dirty="0"/>
            <a:t>      Sharing the workload eases burnout</a:t>
          </a:r>
          <a:endParaRPr lang="en-US" sz="2800" kern="1200" dirty="0"/>
        </a:p>
      </dsp:txBody>
      <dsp:txXfrm>
        <a:off x="52774" y="2414191"/>
        <a:ext cx="6305506" cy="975532"/>
      </dsp:txXfrm>
    </dsp:sp>
    <dsp:sp modelId="{915C1DA7-BCC6-4DA1-A8AE-B481492A91EF}">
      <dsp:nvSpPr>
        <dsp:cNvPr id="0" name=""/>
        <dsp:cNvSpPr/>
      </dsp:nvSpPr>
      <dsp:spPr>
        <a:xfrm>
          <a:off x="0" y="3523137"/>
          <a:ext cx="6411054" cy="1081080"/>
        </a:xfrm>
        <a:prstGeom prst="roundRect">
          <a:avLst/>
        </a:prstGeom>
        <a:solidFill>
          <a:schemeClr val="accent5">
            <a:hueOff val="-1110597"/>
            <a:satOff val="372"/>
            <a:lumOff val="-49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Recognition from other team      members can improve productivity</a:t>
          </a:r>
        </a:p>
      </dsp:txBody>
      <dsp:txXfrm>
        <a:off x="52774" y="3575911"/>
        <a:ext cx="6305506" cy="975532"/>
      </dsp:txXfrm>
    </dsp:sp>
    <dsp:sp modelId="{BA6841E4-8989-40DD-9541-7F00B757CE30}">
      <dsp:nvSpPr>
        <dsp:cNvPr id="0" name=""/>
        <dsp:cNvSpPr/>
      </dsp:nvSpPr>
      <dsp:spPr>
        <a:xfrm>
          <a:off x="0" y="4684856"/>
          <a:ext cx="6411054" cy="1081080"/>
        </a:xfrm>
        <a:prstGeom prst="roundRect">
          <a:avLst/>
        </a:prstGeom>
        <a:solidFill>
          <a:schemeClr val="accent5">
            <a:hueOff val="-1480796"/>
            <a:satOff val="496"/>
            <a:lumOff val="-666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    Good communication boosts creativity</a:t>
          </a:r>
        </a:p>
      </dsp:txBody>
      <dsp:txXfrm>
        <a:off x="52774" y="4737630"/>
        <a:ext cx="6305506" cy="9755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9644A-AB6F-4D70-98C1-6A2BF7C4C6CC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AAD49F-B4DE-4CD1-A66A-D1C729A732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104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AD49F-B4DE-4CD1-A66A-D1C729A7324A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08108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AD49F-B4DE-4CD1-A66A-D1C729A7324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40682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AD49F-B4DE-4CD1-A66A-D1C729A7324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0936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AD49F-B4DE-4CD1-A66A-D1C729A7324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2779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AD49F-B4DE-4CD1-A66A-D1C729A7324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974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AD49F-B4DE-4CD1-A66A-D1C729A7324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50530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AAD49F-B4DE-4CD1-A66A-D1C729A7324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966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3779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752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46277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9874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4938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278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026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979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83045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23703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AF61AA-5A98-4049-A93E-477E5505141A}" type="datetimeFigureOut">
              <a:rPr lang="en-US" smtClean="0"/>
              <a:t>9/4/2021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531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47A131F-D5DE-41A5-B4CF-4F345319B40B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3AF4666D-BD98-40A5-A75F-478B982010B2}"/>
              </a:ext>
            </a:extLst>
          </p:cNvPr>
          <p:cNvSpPr/>
          <p:nvPr/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68680585-71F9-4721-A998-4974171D2EB4}"/>
              </a:ext>
            </a:extLst>
          </p:cNvPr>
          <p:cNvSpPr/>
          <p:nvPr/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2BC95C2-2EEC-4F59-ABA8-660B0D059CCF}"/>
              </a:ext>
            </a:extLst>
          </p:cNvPr>
          <p:cNvSpPr/>
          <p:nvPr/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</a:extLst>
          </p:cNvPr>
          <p:cNvGrpSpPr/>
          <p:nvPr/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</a:extLst>
            </p:cNvPr>
            <p:cNvSpPr/>
            <p:nvPr/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</a:extLst>
            </p:cNvPr>
            <p:cNvSpPr/>
            <p:nvPr/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</a:extLst>
            </p:cNvPr>
            <p:cNvSpPr/>
            <p:nvPr/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</a:extLst>
            </p:cNvPr>
            <p:cNvSpPr/>
            <p:nvPr/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</a:extLst>
            </p:cNvPr>
            <p:cNvSpPr/>
            <p:nvPr/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</a:extLst>
            </p:cNvPr>
            <p:cNvSpPr/>
            <p:nvPr/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</a:extLst>
            </p:cNvPr>
            <p:cNvSpPr/>
            <p:nvPr/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19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</a:extLst>
          </p:cNvPr>
          <p:cNvGrpSpPr/>
          <p:nvPr/>
        </p:nvGrpSpPr>
        <p:grpSpPr>
          <a:xfrm>
            <a:off x="8610600" y="3276600"/>
            <a:ext cx="3529260" cy="3581399"/>
            <a:chOff x="4114800" y="1423987"/>
            <a:chExt cx="3961542" cy="4007547"/>
          </a:xfrm>
          <a:noFill/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</a:extLst>
            </p:cNvPr>
            <p:cNvSpPr/>
            <p:nvPr/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</a:extLst>
            </p:cNvPr>
            <p:cNvSpPr/>
            <p:nvPr/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</a:extLst>
            </p:cNvPr>
            <p:cNvSpPr/>
            <p:nvPr/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</a:extLst>
            </p:cNvPr>
            <p:cNvSpPr/>
            <p:nvPr/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</a:extLst>
            </p:cNvPr>
            <p:cNvSpPr/>
            <p:nvPr/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</a:extLst>
            </p:cNvPr>
            <p:cNvSpPr/>
            <p:nvPr/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</a:extLst>
            </p:cNvPr>
            <p:cNvSpPr/>
            <p:nvPr/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0DAF61AA-5A98-4049-A93E-477E5505141A}" type="datetimeFigureOut">
              <a:rPr lang="en-US" smtClean="0"/>
              <a:pPr/>
              <a:t>9/4/2021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900" kern="1200" cap="all" spc="200" dirty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060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900" kern="1200" cap="all" spc="200" smtClean="0">
                <a:solidFill>
                  <a:schemeClr val="accent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298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Char char="+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2020.igem.org/Team:CLS_CLSG_UK/Inclusion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13" Type="http://schemas.openxmlformats.org/officeDocument/2006/relationships/image" Target="../media/image7.svg"/><Relationship Id="rId18" Type="http://schemas.openxmlformats.org/officeDocument/2006/relationships/image" Target="../media/image1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image" Target="../media/image6.png"/><Relationship Id="rId17" Type="http://schemas.openxmlformats.org/officeDocument/2006/relationships/image" Target="../media/image11.sv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image" Target="../media/image5.svg"/><Relationship Id="rId5" Type="http://schemas.openxmlformats.org/officeDocument/2006/relationships/diagramQuickStyle" Target="../diagrams/quickStyle1.xml"/><Relationship Id="rId15" Type="http://schemas.openxmlformats.org/officeDocument/2006/relationships/image" Target="../media/image9.svg"/><Relationship Id="rId10" Type="http://schemas.openxmlformats.org/officeDocument/2006/relationships/image" Target="../media/image4.png"/><Relationship Id="rId19" Type="http://schemas.openxmlformats.org/officeDocument/2006/relationships/image" Target="../media/image13.svg"/><Relationship Id="rId4" Type="http://schemas.openxmlformats.org/officeDocument/2006/relationships/diagramLayout" Target="../diagrams/layout1.xml"/><Relationship Id="rId9" Type="http://schemas.openxmlformats.org/officeDocument/2006/relationships/image" Target="../media/image3.svg"/><Relationship Id="rId1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7" name="Top Left">
            <a:extLst>
              <a:ext uri="{FF2B5EF4-FFF2-40B4-BE49-F238E27FC236}">
                <a16:creationId xmlns:a16="http://schemas.microsoft.com/office/drawing/2014/main" id="{14EB9E3B-CE4C-46EA-B8D1-457317C0A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4CB367B6-341F-47A1-9AE3-03CDEA5762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83" name="Freeform: Shape 18">
              <a:extLst>
                <a:ext uri="{FF2B5EF4-FFF2-40B4-BE49-F238E27FC236}">
                  <a16:creationId xmlns:a16="http://schemas.microsoft.com/office/drawing/2014/main" id="{2CDB48FD-56C1-4CEE-9116-55FC83D95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EE572BE7-B4C1-4594-8834-E91C625D40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5F74776-5590-4693-B9BE-CB2F7780B7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ABCF0F9-7EE2-4024-894D-8778AAABCE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211483D-742A-4C7E-919E-36F0AE2C1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5A0B184-15A7-4BC0-AA97-3FE7981D6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D6B2FF9B-D612-4819-B6C9-5F67AEB83A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85C1B1B-A0B6-4845-9BD9-BDCC220F3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68425"/>
            <a:ext cx="4795282" cy="2616928"/>
          </a:xfrm>
        </p:spPr>
        <p:txBody>
          <a:bodyPr anchor="ctr">
            <a:normAutofit/>
          </a:bodyPr>
          <a:lstStyle/>
          <a:p>
            <a:r>
              <a:rPr lang="en-US"/>
              <a:t>Effective Teamwork and Communication</a:t>
            </a:r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9D7490B-081C-4926-8A0A-DFECA58C63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2" y="169025"/>
            <a:ext cx="4977905" cy="2616328"/>
          </a:xfrm>
        </p:spPr>
        <p:txBody>
          <a:bodyPr anchor="ctr">
            <a:normAutofit/>
          </a:bodyPr>
          <a:lstStyle/>
          <a:p>
            <a:r>
              <a:rPr lang="en-US" sz="1800" dirty="0"/>
              <a:t>Name: Joyce </a:t>
            </a:r>
            <a:r>
              <a:rPr lang="en-US" sz="1800" dirty="0" err="1"/>
              <a:t>Asare</a:t>
            </a:r>
            <a:br>
              <a:rPr lang="en-US" sz="1800" dirty="0"/>
            </a:br>
            <a:r>
              <a:rPr lang="en-US" sz="1800" dirty="0"/>
              <a:t>Student ID: 1920724</a:t>
            </a:r>
          </a:p>
        </p:txBody>
      </p:sp>
      <p:pic>
        <p:nvPicPr>
          <p:cNvPr id="5" name="Content Placeholder 4" descr="A person holding a baby&#10;&#10;Description automatically generated with low confidence">
            <a:extLst>
              <a:ext uri="{FF2B5EF4-FFF2-40B4-BE49-F238E27FC236}">
                <a16:creationId xmlns:a16="http://schemas.microsoft.com/office/drawing/2014/main" id="{65986710-6187-48D6-BAF0-777AD9D614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6179" r="-2" b="22006"/>
          <a:stretch/>
        </p:blipFill>
        <p:spPr>
          <a:xfrm>
            <a:off x="619840" y="3003970"/>
            <a:ext cx="11084189" cy="3854030"/>
          </a:xfrm>
          <a:custGeom>
            <a:avLst/>
            <a:gdLst/>
            <a:ahLst/>
            <a:cxnLst/>
            <a:rect l="l" t="t" r="r" b="b"/>
            <a:pathLst>
              <a:path w="11084189" h="3854030">
                <a:moveTo>
                  <a:pt x="5542094" y="0"/>
                </a:moveTo>
                <a:cubicBezTo>
                  <a:pt x="8264668" y="0"/>
                  <a:pt x="10536186" y="1609144"/>
                  <a:pt x="11061525" y="3748287"/>
                </a:cubicBezTo>
                <a:lnTo>
                  <a:pt x="11084189" y="3854030"/>
                </a:lnTo>
                <a:lnTo>
                  <a:pt x="0" y="3854030"/>
                </a:lnTo>
                <a:lnTo>
                  <a:pt x="22663" y="3748287"/>
                </a:lnTo>
                <a:cubicBezTo>
                  <a:pt x="548002" y="1609144"/>
                  <a:pt x="2819520" y="0"/>
                  <a:pt x="5542094" y="0"/>
                </a:cubicBezTo>
                <a:close/>
              </a:path>
            </a:pathLst>
          </a:custGeom>
        </p:spPr>
      </p:pic>
      <p:grpSp>
        <p:nvGrpSpPr>
          <p:cNvPr id="27" name="Bottom Right">
            <a:extLst>
              <a:ext uri="{FF2B5EF4-FFF2-40B4-BE49-F238E27FC236}">
                <a16:creationId xmlns:a16="http://schemas.microsoft.com/office/drawing/2014/main" id="{EACEE585-77A5-4267-A020-F2BB70BF5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84" name="Graphic 157">
              <a:extLst>
                <a:ext uri="{FF2B5EF4-FFF2-40B4-BE49-F238E27FC236}">
                  <a16:creationId xmlns:a16="http://schemas.microsoft.com/office/drawing/2014/main" id="{5D04C1D3-00C8-480B-AE77-351CAC389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BB507E8-1FF0-4204-8B01-40EF0555754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C1773A54-A61B-4261-A787-8795E4128C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E9E3FC2E-7118-4851-9FD0-32AE5588D17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D7C69CF4-58E9-4BD7-87A8-6528A4AA23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071E02CB-FAAF-4B47-B5DE-F938C4EF4C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9B039117-4539-49FC-A780-A78AD50B81B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BE2BFF77-558E-4891-B9F4-6D5326BB705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259CE72-AB8F-4DE0-A183-E00F8C7016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AE486B0-EC77-4B99-9593-15D08208E2D6}"/>
              </a:ext>
            </a:extLst>
          </p:cNvPr>
          <p:cNvSpPr txBox="1"/>
          <p:nvPr/>
        </p:nvSpPr>
        <p:spPr>
          <a:xfrm>
            <a:off x="9775954" y="6657945"/>
            <a:ext cx="24160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 tooltip="http://2020.igem.org/Team:CLS_CLSG_UK/Inclusion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US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74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0472A36C-8D48-42A9-9B72-88F9C5B9A1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25" y="-1543"/>
            <a:ext cx="2198951" cy="3349518"/>
            <a:chOff x="10849" y="-3086"/>
            <a:chExt cx="2198951" cy="3349518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A9DE210-AC97-4A3F-8DB7-55E5C12F38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D0CD0824-5E6C-428F-B22D-6A0878B517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6C311B-1151-4C8F-BF7C-8963C32BBE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774E0BA7-3382-44A6-818F-0FE85F0BB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0F5D2D72-8B9D-4345-979E-77EBE73DD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77A7DBA-D3D7-4414-9709-281D70141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C0F5056F-D836-46AB-917A-19BF9554B5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FC8BC1F3-24CB-49CD-BAF4-8944E0542C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grpSp>
        <p:nvGrpSpPr>
          <p:cNvPr id="23" name="Bottom Right">
            <a:extLst>
              <a:ext uri="{FF2B5EF4-FFF2-40B4-BE49-F238E27FC236}">
                <a16:creationId xmlns:a16="http://schemas.microsoft.com/office/drawing/2014/main" id="{FA953E9F-25D1-4789-9B1D-51F868DAD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74976" y="3278144"/>
            <a:ext cx="4211600" cy="3581399"/>
            <a:chOff x="7980400" y="3276601"/>
            <a:chExt cx="4211600" cy="3581399"/>
          </a:xfrm>
        </p:grpSpPr>
        <p:grpSp>
          <p:nvGrpSpPr>
            <p:cNvPr id="24" name="Graphic 157">
              <a:extLst>
                <a:ext uri="{FF2B5EF4-FFF2-40B4-BE49-F238E27FC236}">
                  <a16:creationId xmlns:a16="http://schemas.microsoft.com/office/drawing/2014/main" id="{E4C1EBF5-5C37-4674-912E-1B0742EA96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6"/>
              <a:chOff x="4114800" y="1423987"/>
              <a:chExt cx="3961542" cy="4007547"/>
            </a:xfrm>
            <a:noFill/>
          </p:grpSpPr>
          <p:sp>
            <p:nvSpPr>
              <p:cNvPr id="26" name="Freeform: Shape 25">
                <a:extLst>
                  <a:ext uri="{FF2B5EF4-FFF2-40B4-BE49-F238E27FC236}">
                    <a16:creationId xmlns:a16="http://schemas.microsoft.com/office/drawing/2014/main" id="{835ECC46-29DB-4BC5-91B6-A3D64F0E0C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7" name="Freeform: Shape 26">
                <a:extLst>
                  <a:ext uri="{FF2B5EF4-FFF2-40B4-BE49-F238E27FC236}">
                    <a16:creationId xmlns:a16="http://schemas.microsoft.com/office/drawing/2014/main" id="{5075BB92-C6AE-48B1-8134-8F4B803AEFA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436EFDCD-16B3-4018-824F-9334CF06C39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1413EE5C-6FB3-4AD8-8FAC-70402475DD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F21438AC-08A0-474D-ACE1-3F9F50FF7BC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55127B7B-B2FF-4A7F-8008-0BA09E66AD5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428FE3C7-ED16-40E2-B02A-F242C2091C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en-US"/>
              </a:p>
            </p:txBody>
          </p:sp>
        </p:grp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60660A8B-0D81-4C62-B8B3-AD8CAE9FA8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80F3F17-0042-4149-879D-6945A7F84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2407" y="559813"/>
            <a:ext cx="4161385" cy="5577934"/>
          </a:xfrm>
        </p:spPr>
        <p:txBody>
          <a:bodyPr anchor="t">
            <a:normAutofit fontScale="90000"/>
          </a:bodyPr>
          <a:lstStyle/>
          <a:p>
            <a:pPr algn="ctr"/>
            <a:r>
              <a:rPr lang="en-US" dirty="0"/>
              <a:t>The Merits of Team Working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2000" dirty="0"/>
              <a:t>(</a:t>
            </a:r>
            <a:r>
              <a:rPr lang="en-US" sz="2000" dirty="0" err="1"/>
              <a:t>Yoo</a:t>
            </a:r>
            <a:r>
              <a:rPr lang="en-US" sz="2000" dirty="0"/>
              <a:t> et al., 2021)</a:t>
            </a:r>
            <a:br>
              <a:rPr lang="en-US" sz="2000" dirty="0"/>
            </a:br>
            <a:br>
              <a:rPr lang="en-US" sz="2000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50478D6-3F61-4B16-9211-9B7542FB47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6401597"/>
              </p:ext>
            </p:extLst>
          </p:nvPr>
        </p:nvGraphicFramePr>
        <p:xfrm>
          <a:off x="585012" y="341166"/>
          <a:ext cx="6411054" cy="58039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Graphic 5" descr="Cheers with solid fill">
            <a:extLst>
              <a:ext uri="{FF2B5EF4-FFF2-40B4-BE49-F238E27FC236}">
                <a16:creationId xmlns:a16="http://schemas.microsoft.com/office/drawing/2014/main" id="{87D1A1F2-DDD3-40B5-A0AD-CC08F1EC79B5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389424" y="2409830"/>
            <a:ext cx="1903326" cy="2031497"/>
          </a:xfrm>
          <a:prstGeom prst="rect">
            <a:avLst/>
          </a:prstGeom>
        </p:spPr>
      </p:pic>
      <p:pic>
        <p:nvPicPr>
          <p:cNvPr id="8" name="Graphic 7" descr="Good Idea with solid fill">
            <a:extLst>
              <a:ext uri="{FF2B5EF4-FFF2-40B4-BE49-F238E27FC236}">
                <a16:creationId xmlns:a16="http://schemas.microsoft.com/office/drawing/2014/main" id="{B93FD9EC-7E00-4A71-9C59-D5CF7D839FAC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604801" y="566716"/>
            <a:ext cx="722251" cy="671565"/>
          </a:xfrm>
          <a:prstGeom prst="rect">
            <a:avLst/>
          </a:prstGeom>
        </p:spPr>
      </p:pic>
      <p:pic>
        <p:nvPicPr>
          <p:cNvPr id="12" name="Graphic 11" descr="Medal with solid fill">
            <a:extLst>
              <a:ext uri="{FF2B5EF4-FFF2-40B4-BE49-F238E27FC236}">
                <a16:creationId xmlns:a16="http://schemas.microsoft.com/office/drawing/2014/main" id="{A13D0CA3-4C1F-4D45-9505-D604101A019A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485303" y="1621693"/>
            <a:ext cx="914400" cy="914400"/>
          </a:xfrm>
          <a:prstGeom prst="rect">
            <a:avLst/>
          </a:prstGeom>
        </p:spPr>
      </p:pic>
      <p:pic>
        <p:nvPicPr>
          <p:cNvPr id="33" name="Graphic 32" descr="Rating with solid fill">
            <a:extLst>
              <a:ext uri="{FF2B5EF4-FFF2-40B4-BE49-F238E27FC236}">
                <a16:creationId xmlns:a16="http://schemas.microsoft.com/office/drawing/2014/main" id="{CEB53B6B-AEDF-4BB5-80D3-19A4E43D781E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5"/>
              </a:ext>
            </a:extLst>
          </a:blip>
          <a:stretch>
            <a:fillRect/>
          </a:stretch>
        </p:blipFill>
        <p:spPr>
          <a:xfrm>
            <a:off x="604801" y="2802697"/>
            <a:ext cx="804155" cy="873833"/>
          </a:xfrm>
          <a:prstGeom prst="rect">
            <a:avLst/>
          </a:prstGeom>
        </p:spPr>
      </p:pic>
      <p:pic>
        <p:nvPicPr>
          <p:cNvPr id="35" name="Graphic 34" descr="Briefcase with solid fill">
            <a:extLst>
              <a:ext uri="{FF2B5EF4-FFF2-40B4-BE49-F238E27FC236}">
                <a16:creationId xmlns:a16="http://schemas.microsoft.com/office/drawing/2014/main" id="{09D84B42-B2A2-4F93-8FB7-818DE76FC525}"/>
              </a:ext>
            </a:extLst>
          </p:cNvPr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7"/>
              </a:ext>
            </a:extLst>
          </a:blip>
          <a:stretch>
            <a:fillRect/>
          </a:stretch>
        </p:blipFill>
        <p:spPr>
          <a:xfrm>
            <a:off x="760595" y="3738328"/>
            <a:ext cx="492565" cy="610849"/>
          </a:xfrm>
          <a:prstGeom prst="rect">
            <a:avLst/>
          </a:prstGeom>
        </p:spPr>
      </p:pic>
      <p:pic>
        <p:nvPicPr>
          <p:cNvPr id="37" name="Graphic 36" descr="Elevator with solid fill">
            <a:extLst>
              <a:ext uri="{FF2B5EF4-FFF2-40B4-BE49-F238E27FC236}">
                <a16:creationId xmlns:a16="http://schemas.microsoft.com/office/drawing/2014/main" id="{F4153797-C391-458A-B480-074F3407EAAC}"/>
              </a:ext>
            </a:extLst>
          </p:cNvPr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9"/>
              </a:ext>
            </a:extLst>
          </a:blip>
          <a:stretch>
            <a:fillRect/>
          </a:stretch>
        </p:blipFill>
        <p:spPr>
          <a:xfrm>
            <a:off x="651544" y="4952884"/>
            <a:ext cx="686436" cy="724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45029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13" name="Top Left">
            <a:extLst>
              <a:ext uri="{FF2B5EF4-FFF2-40B4-BE49-F238E27FC236}">
                <a16:creationId xmlns:a16="http://schemas.microsoft.com/office/drawing/2014/main" id="{7A93B028-F8F4-4F84-98D7-2779E4D8B9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37" name="Freeform: Shape 13">
              <a:extLst>
                <a:ext uri="{FF2B5EF4-FFF2-40B4-BE49-F238E27FC236}">
                  <a16:creationId xmlns:a16="http://schemas.microsoft.com/office/drawing/2014/main" id="{0C254636-BEEC-4E48-BF0C-D2C6BF583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38" name="Freeform: Shape 14">
              <a:extLst>
                <a:ext uri="{FF2B5EF4-FFF2-40B4-BE49-F238E27FC236}">
                  <a16:creationId xmlns:a16="http://schemas.microsoft.com/office/drawing/2014/main" id="{83AF5681-1B96-4C35-AB17-AB7793A4EF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15">
              <a:extLst>
                <a:ext uri="{FF2B5EF4-FFF2-40B4-BE49-F238E27FC236}">
                  <a16:creationId xmlns:a16="http://schemas.microsoft.com/office/drawing/2014/main" id="{F1C65047-892E-46D5-9E82-93FB2E432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16">
              <a:extLst>
                <a:ext uri="{FF2B5EF4-FFF2-40B4-BE49-F238E27FC236}">
                  <a16:creationId xmlns:a16="http://schemas.microsoft.com/office/drawing/2014/main" id="{4AD2952C-9885-4337-B770-851BDEB88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17">
              <a:extLst>
                <a:ext uri="{FF2B5EF4-FFF2-40B4-BE49-F238E27FC236}">
                  <a16:creationId xmlns:a16="http://schemas.microsoft.com/office/drawing/2014/main" id="{2B07DD51-ACE9-4B98-AB77-D23DBEF48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18">
              <a:extLst>
                <a:ext uri="{FF2B5EF4-FFF2-40B4-BE49-F238E27FC236}">
                  <a16:creationId xmlns:a16="http://schemas.microsoft.com/office/drawing/2014/main" id="{0F483983-8B4E-40F0-BF70-192D840B79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19">
              <a:extLst>
                <a:ext uri="{FF2B5EF4-FFF2-40B4-BE49-F238E27FC236}">
                  <a16:creationId xmlns:a16="http://schemas.microsoft.com/office/drawing/2014/main" id="{F8853237-6306-4734-906A-E334FDEAAF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20">
              <a:extLst>
                <a:ext uri="{FF2B5EF4-FFF2-40B4-BE49-F238E27FC236}">
                  <a16:creationId xmlns:a16="http://schemas.microsoft.com/office/drawing/2014/main" id="{0848C5D2-21E8-4E56-B25E-809869A75C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A7E11B-B863-4470-8C2E-939A0CF013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8165" y="543780"/>
            <a:ext cx="5797883" cy="2371594"/>
          </a:xfrm>
        </p:spPr>
        <p:txBody>
          <a:bodyPr anchor="b">
            <a:normAutofit fontScale="90000"/>
          </a:bodyPr>
          <a:lstStyle/>
          <a:p>
            <a:pPr algn="l"/>
            <a:r>
              <a:rPr lang="en-US" sz="5400" dirty="0"/>
              <a:t>Tuckman Five Stage of Team Development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8ECAD6-F3BD-412B-9AC8-D05A333DB1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8166" y="2923578"/>
            <a:ext cx="5797882" cy="2766276"/>
          </a:xfrm>
        </p:spPr>
        <p:txBody>
          <a:bodyPr anchor="t">
            <a:noAutofit/>
          </a:bodyPr>
          <a:lstStyle/>
          <a:p>
            <a:pPr marL="457200" indent="-457200"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Forming</a:t>
            </a:r>
          </a:p>
          <a:p>
            <a:pPr marL="457200" indent="-457200"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Storming  </a:t>
            </a:r>
          </a:p>
          <a:p>
            <a:pPr marL="457200" indent="-457200"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Norming </a:t>
            </a:r>
          </a:p>
          <a:p>
            <a:pPr marL="457200" indent="-457200"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Performing</a:t>
            </a:r>
          </a:p>
          <a:p>
            <a:pPr marL="457200" indent="-457200" algn="l">
              <a:lnSpc>
                <a:spcPct val="100000"/>
              </a:lnSpc>
              <a:buFont typeface="Wingdings" panose="05000000000000000000" pitchFamily="2" charset="2"/>
              <a:buChar char="q"/>
            </a:pPr>
            <a:r>
              <a:rPr lang="en-US" sz="2800" dirty="0"/>
              <a:t>Adjourning</a:t>
            </a:r>
          </a:p>
          <a:p>
            <a:pPr algn="l">
              <a:lnSpc>
                <a:spcPct val="100000"/>
              </a:lnSpc>
            </a:pPr>
            <a:r>
              <a:rPr lang="en-US" sz="1600" dirty="0"/>
              <a:t>(Tuckman, 1965) </a:t>
            </a:r>
          </a:p>
        </p:txBody>
      </p:sp>
      <p:pic>
        <p:nvPicPr>
          <p:cNvPr id="4" name="Picture 3" descr="White bulbs with a yellow one standing out">
            <a:extLst>
              <a:ext uri="{FF2B5EF4-FFF2-40B4-BE49-F238E27FC236}">
                <a16:creationId xmlns:a16="http://schemas.microsoft.com/office/drawing/2014/main" id="{7EF2C63C-6FF8-4DDB-A9D5-E4891811156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715" r="33585" b="-1"/>
          <a:stretch/>
        </p:blipFill>
        <p:spPr>
          <a:xfrm>
            <a:off x="7188594" y="10"/>
            <a:ext cx="5003406" cy="6857990"/>
          </a:xfrm>
          <a:prstGeom prst="rect">
            <a:avLst/>
          </a:prstGeom>
        </p:spPr>
      </p:pic>
      <p:grpSp>
        <p:nvGrpSpPr>
          <p:cNvPr id="45" name="Cross">
            <a:extLst>
              <a:ext uri="{FF2B5EF4-FFF2-40B4-BE49-F238E27FC236}">
                <a16:creationId xmlns:a16="http://schemas.microsoft.com/office/drawing/2014/main" id="{5C0E6139-8A19-4905-87E2-E547D7B7F1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129158" y="3369564"/>
            <a:ext cx="118872" cy="118872"/>
            <a:chOff x="1175347" y="3733800"/>
            <a:chExt cx="118872" cy="118872"/>
          </a:xfrm>
        </p:grpSpPr>
        <p:cxnSp>
          <p:nvCxnSpPr>
            <p:cNvPr id="46" name="Straight Connector 23">
              <a:extLst>
                <a:ext uri="{FF2B5EF4-FFF2-40B4-BE49-F238E27FC236}">
                  <a16:creationId xmlns:a16="http://schemas.microsoft.com/office/drawing/2014/main" id="{BC05FFBD-B86A-4BD3-A147-FA95CE03CF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47" name="Straight Connector 24">
              <a:extLst>
                <a:ext uri="{FF2B5EF4-FFF2-40B4-BE49-F238E27FC236}">
                  <a16:creationId xmlns:a16="http://schemas.microsoft.com/office/drawing/2014/main" id="{EB69F8B1-78FB-4562-8A0D-8D29636755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grpSp>
        <p:nvGrpSpPr>
          <p:cNvPr id="27" name="Bottom Right">
            <a:extLst>
              <a:ext uri="{FF2B5EF4-FFF2-40B4-BE49-F238E27FC236}">
                <a16:creationId xmlns:a16="http://schemas.microsoft.com/office/drawing/2014/main" id="{F7513226-C6E6-4885-A42A-D6411FF0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grpSp>
          <p:nvGrpSpPr>
            <p:cNvPr id="28" name="Graphic 157">
              <a:extLst>
                <a:ext uri="{FF2B5EF4-FFF2-40B4-BE49-F238E27FC236}">
                  <a16:creationId xmlns:a16="http://schemas.microsoft.com/office/drawing/2014/main" id="{9BC07C6F-FF27-4C7D-BF5D-4B4B8880B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30" name="Freeform: Shape 29">
                <a:extLst>
                  <a:ext uri="{FF2B5EF4-FFF2-40B4-BE49-F238E27FC236}">
                    <a16:creationId xmlns:a16="http://schemas.microsoft.com/office/drawing/2014/main" id="{3B062B0F-BCEB-436F-AB59-970CC5EEE54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1" name="Freeform: Shape 30">
                <a:extLst>
                  <a:ext uri="{FF2B5EF4-FFF2-40B4-BE49-F238E27FC236}">
                    <a16:creationId xmlns:a16="http://schemas.microsoft.com/office/drawing/2014/main" id="{A2CDB5C4-8E76-40DC-A3EA-AF3D5066EA4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2" name="Freeform: Shape 31">
                <a:extLst>
                  <a:ext uri="{FF2B5EF4-FFF2-40B4-BE49-F238E27FC236}">
                    <a16:creationId xmlns:a16="http://schemas.microsoft.com/office/drawing/2014/main" id="{5188252B-68F7-4FD1-98ED-39451A985BD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3" name="Freeform: Shape 32">
                <a:extLst>
                  <a:ext uri="{FF2B5EF4-FFF2-40B4-BE49-F238E27FC236}">
                    <a16:creationId xmlns:a16="http://schemas.microsoft.com/office/drawing/2014/main" id="{643015DC-C4C8-408D-91FE-CB52233190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4" name="Freeform: Shape 33">
                <a:extLst>
                  <a:ext uri="{FF2B5EF4-FFF2-40B4-BE49-F238E27FC236}">
                    <a16:creationId xmlns:a16="http://schemas.microsoft.com/office/drawing/2014/main" id="{9E420DB7-0D88-4E37-B948-6FB4A8AD86A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5" name="Freeform: Shape 34">
                <a:extLst>
                  <a:ext uri="{FF2B5EF4-FFF2-40B4-BE49-F238E27FC236}">
                    <a16:creationId xmlns:a16="http://schemas.microsoft.com/office/drawing/2014/main" id="{08BA96C9-4B69-43D0-A129-4C2DF6571D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36" name="Freeform: Shape 35">
                <a:extLst>
                  <a:ext uri="{FF2B5EF4-FFF2-40B4-BE49-F238E27FC236}">
                    <a16:creationId xmlns:a16="http://schemas.microsoft.com/office/drawing/2014/main" id="{AB9C0CB4-8BF5-4813-A26B-7B3C36368E7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A1A6261E-C71C-43D5-8164-2B8BB8DFAC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717592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CDC9A-9F9C-476B-8296-5485F8756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664C4-F77B-4908-99ED-9622E27EC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853" y="1625549"/>
            <a:ext cx="6776803" cy="13255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Establishing interpersonal relationship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Becoming familiar with each other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E84D035-E279-47CB-8D20-EA1C2087B522}"/>
              </a:ext>
            </a:extLst>
          </p:cNvPr>
          <p:cNvSpPr txBox="1">
            <a:spLocks/>
          </p:cNvSpPr>
          <p:nvPr/>
        </p:nvSpPr>
        <p:spPr>
          <a:xfrm>
            <a:off x="705787" y="315118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Storming 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D5EF72E-70AF-45E5-93D5-5035DDD2E9F5}"/>
              </a:ext>
            </a:extLst>
          </p:cNvPr>
          <p:cNvSpPr txBox="1">
            <a:spLocks/>
          </p:cNvSpPr>
          <p:nvPr/>
        </p:nvSpPr>
        <p:spPr>
          <a:xfrm>
            <a:off x="607102" y="4346472"/>
            <a:ext cx="6033541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Intragroup conflict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Still members as individuals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B704890A-7EFE-439E-A5D7-EB7C5420F1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9915" y="802052"/>
            <a:ext cx="3570157" cy="234913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>
            <a:extLst>
              <a:ext uri="{FF2B5EF4-FFF2-40B4-BE49-F238E27FC236}">
                <a16:creationId xmlns:a16="http://schemas.microsoft.com/office/drawing/2014/main" id="{A012EFC2-FE19-40DE-B002-7A284509D6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2492" y="3722220"/>
            <a:ext cx="3721308" cy="2574066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63DD71E-BA4F-49AF-850C-0F67BEE4DF4E}"/>
              </a:ext>
            </a:extLst>
          </p:cNvPr>
          <p:cNvSpPr txBox="1"/>
          <p:nvPr/>
        </p:nvSpPr>
        <p:spPr>
          <a:xfrm>
            <a:off x="4825584" y="6000465"/>
            <a:ext cx="2540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(Barnhill et al., 2021)</a:t>
            </a:r>
          </a:p>
        </p:txBody>
      </p:sp>
    </p:spTree>
    <p:extLst>
      <p:ext uri="{BB962C8B-B14F-4D97-AF65-F5344CB8AC3E}">
        <p14:creationId xmlns:p14="http://schemas.microsoft.com/office/powerpoint/2010/main" val="3651800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CDC9A-9F9C-476B-8296-5485F8756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987384" cy="1325563"/>
          </a:xfrm>
        </p:spPr>
        <p:txBody>
          <a:bodyPr/>
          <a:lstStyle/>
          <a:p>
            <a:r>
              <a:rPr lang="en-US" dirty="0"/>
              <a:t>Norming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664C4-F77B-4908-99ED-9622E27EC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5853" y="1625549"/>
            <a:ext cx="6776803" cy="1325563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Emerging group harmony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Accepting teammates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E84D035-E279-47CB-8D20-EA1C2087B522}"/>
              </a:ext>
            </a:extLst>
          </p:cNvPr>
          <p:cNvSpPr txBox="1">
            <a:spLocks/>
          </p:cNvSpPr>
          <p:nvPr/>
        </p:nvSpPr>
        <p:spPr>
          <a:xfrm>
            <a:off x="705787" y="3151188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Performing 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D5EF72E-70AF-45E5-93D5-5035DDD2E9F5}"/>
              </a:ext>
            </a:extLst>
          </p:cNvPr>
          <p:cNvSpPr txBox="1">
            <a:spLocks/>
          </p:cNvSpPr>
          <p:nvPr/>
        </p:nvSpPr>
        <p:spPr>
          <a:xfrm>
            <a:off x="607102" y="4346472"/>
            <a:ext cx="6033541" cy="1325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500"/>
              </a:spcBef>
              <a:buClr>
                <a:schemeClr val="accent5"/>
              </a:buClr>
              <a:buFont typeface="Avenir Next LT Pro" panose="020B0504020202020204" pitchFamily="34" charset="0"/>
              <a:buChar char="+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Productive collaborations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Constructive conflicts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63DD71E-BA4F-49AF-850C-0F67BEE4DF4E}"/>
              </a:ext>
            </a:extLst>
          </p:cNvPr>
          <p:cNvSpPr txBox="1"/>
          <p:nvPr/>
        </p:nvSpPr>
        <p:spPr>
          <a:xfrm>
            <a:off x="4825584" y="6000465"/>
            <a:ext cx="2540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(Barnhill et al., 2021)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30DB260-B3A8-483E-BC43-4338CE3B9D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32492" y="717020"/>
            <a:ext cx="2972936" cy="2148652"/>
          </a:xfrm>
          <a:prstGeom prst="ellipse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8CCBABE-FE30-41FC-A45C-848718927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4885" y="3523382"/>
            <a:ext cx="3004904" cy="2148653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27050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47A131F-D5DE-41A5-B4CF-4F345319B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3AF4666D-BD98-40A5-A75F-478B98201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692844" y="-3086"/>
            <a:ext cx="1326111" cy="59760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8680585-71F9-4721-A998-4974171D2E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9256" y="6172200"/>
            <a:ext cx="1482102" cy="679363"/>
          </a:xfrm>
          <a:custGeom>
            <a:avLst/>
            <a:gdLst>
              <a:gd name="connsiteX0" fmla="*/ 741051 w 1482102"/>
              <a:gd name="connsiteY0" fmla="*/ 0 h 679363"/>
              <a:gd name="connsiteX1" fmla="*/ 1473822 w 1482102"/>
              <a:gd name="connsiteY1" fmla="*/ 597226 h 679363"/>
              <a:gd name="connsiteX2" fmla="*/ 1482102 w 1482102"/>
              <a:gd name="connsiteY2" fmla="*/ 679363 h 679363"/>
              <a:gd name="connsiteX3" fmla="*/ 0 w 1482102"/>
              <a:gd name="connsiteY3" fmla="*/ 679363 h 679363"/>
              <a:gd name="connsiteX4" fmla="*/ 8280 w 1482102"/>
              <a:gd name="connsiteY4" fmla="*/ 597226 h 679363"/>
              <a:gd name="connsiteX5" fmla="*/ 741051 w 1482102"/>
              <a:gd name="connsiteY5" fmla="*/ 0 h 6793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2102" h="679363">
                <a:moveTo>
                  <a:pt x="741051" y="0"/>
                </a:moveTo>
                <a:cubicBezTo>
                  <a:pt x="1102506" y="0"/>
                  <a:pt x="1404077" y="256390"/>
                  <a:pt x="1473822" y="597226"/>
                </a:cubicBezTo>
                <a:lnTo>
                  <a:pt x="1482102" y="679363"/>
                </a:lnTo>
                <a:lnTo>
                  <a:pt x="0" y="679363"/>
                </a:lnTo>
                <a:lnTo>
                  <a:pt x="8280" y="597226"/>
                </a:lnTo>
                <a:cubicBezTo>
                  <a:pt x="78025" y="256390"/>
                  <a:pt x="379596" y="0"/>
                  <a:pt x="741051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rPr>
              <a:t> 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2BC95C2-2EEC-4F59-ABA8-660B0D059C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7352" y="5197178"/>
            <a:ext cx="4211600" cy="1660822"/>
          </a:xfrm>
          <a:custGeom>
            <a:avLst/>
            <a:gdLst>
              <a:gd name="connsiteX0" fmla="*/ 4211600 w 4211600"/>
              <a:gd name="connsiteY0" fmla="*/ 0 h 1660822"/>
              <a:gd name="connsiteX1" fmla="*/ 4211600 w 4211600"/>
              <a:gd name="connsiteY1" fmla="*/ 58430 h 1660822"/>
              <a:gd name="connsiteX2" fmla="*/ 4136524 w 4211600"/>
              <a:gd name="connsiteY2" fmla="*/ 208808 h 1660822"/>
              <a:gd name="connsiteX3" fmla="*/ 3973354 w 4211600"/>
              <a:gd name="connsiteY3" fmla="*/ 437313 h 1660822"/>
              <a:gd name="connsiteX4" fmla="*/ 3884746 w 4211600"/>
              <a:gd name="connsiteY4" fmla="*/ 553613 h 1660822"/>
              <a:gd name="connsiteX5" fmla="*/ 3849435 w 4211600"/>
              <a:gd name="connsiteY5" fmla="*/ 603143 h 1660822"/>
              <a:gd name="connsiteX6" fmla="*/ 3661849 w 4211600"/>
              <a:gd name="connsiteY6" fmla="*/ 819075 h 1660822"/>
              <a:gd name="connsiteX7" fmla="*/ 3402589 w 4211600"/>
              <a:gd name="connsiteY7" fmla="*/ 952996 h 1660822"/>
              <a:gd name="connsiteX8" fmla="*/ 3130202 w 4211600"/>
              <a:gd name="connsiteY8" fmla="*/ 1023386 h 1660822"/>
              <a:gd name="connsiteX9" fmla="*/ 2914657 w 4211600"/>
              <a:gd name="connsiteY9" fmla="*/ 1068058 h 1660822"/>
              <a:gd name="connsiteX10" fmla="*/ 2582149 w 4211600"/>
              <a:gd name="connsiteY10" fmla="*/ 1138924 h 1660822"/>
              <a:gd name="connsiteX11" fmla="*/ 2483958 w 4211600"/>
              <a:gd name="connsiteY11" fmla="*/ 1162356 h 1660822"/>
              <a:gd name="connsiteX12" fmla="*/ 2123750 w 4211600"/>
              <a:gd name="connsiteY12" fmla="*/ 1238651 h 1660822"/>
              <a:gd name="connsiteX13" fmla="*/ 1761444 w 4211600"/>
              <a:gd name="connsiteY13" fmla="*/ 1273417 h 1660822"/>
              <a:gd name="connsiteX14" fmla="*/ 1608382 w 4211600"/>
              <a:gd name="connsiteY14" fmla="*/ 1284466 h 1660822"/>
              <a:gd name="connsiteX15" fmla="*/ 999942 w 4211600"/>
              <a:gd name="connsiteY15" fmla="*/ 1354284 h 1660822"/>
              <a:gd name="connsiteX16" fmla="*/ 484705 w 4211600"/>
              <a:gd name="connsiteY16" fmla="*/ 1450487 h 1660822"/>
              <a:gd name="connsiteX17" fmla="*/ 113310 w 4211600"/>
              <a:gd name="connsiteY17" fmla="*/ 1613700 h 1660822"/>
              <a:gd name="connsiteX18" fmla="*/ 39668 w 4211600"/>
              <a:gd name="connsiteY18" fmla="*/ 1660822 h 1660822"/>
              <a:gd name="connsiteX19" fmla="*/ 0 w 4211600"/>
              <a:gd name="connsiteY19" fmla="*/ 1660822 h 1660822"/>
              <a:gd name="connsiteX20" fmla="*/ 96701 w 4211600"/>
              <a:gd name="connsiteY20" fmla="*/ 1598934 h 1660822"/>
              <a:gd name="connsiteX21" fmla="*/ 474335 w 4211600"/>
              <a:gd name="connsiteY21" fmla="*/ 1433056 h 1660822"/>
              <a:gd name="connsiteX22" fmla="*/ 994299 w 4211600"/>
              <a:gd name="connsiteY22" fmla="*/ 1335806 h 1660822"/>
              <a:gd name="connsiteX23" fmla="*/ 1605231 w 4211600"/>
              <a:gd name="connsiteY23" fmla="*/ 1265702 h 1660822"/>
              <a:gd name="connsiteX24" fmla="*/ 1758819 w 4211600"/>
              <a:gd name="connsiteY24" fmla="*/ 1254558 h 1660822"/>
              <a:gd name="connsiteX25" fmla="*/ 2118106 w 4211600"/>
              <a:gd name="connsiteY25" fmla="*/ 1220077 h 1660822"/>
              <a:gd name="connsiteX26" fmla="*/ 2475557 w 4211600"/>
              <a:gd name="connsiteY26" fmla="*/ 1144353 h 1660822"/>
              <a:gd name="connsiteX27" fmla="*/ 2573878 w 4211600"/>
              <a:gd name="connsiteY27" fmla="*/ 1120827 h 1660822"/>
              <a:gd name="connsiteX28" fmla="*/ 2907437 w 4211600"/>
              <a:gd name="connsiteY28" fmla="*/ 1049675 h 1660822"/>
              <a:gd name="connsiteX29" fmla="*/ 3122589 w 4211600"/>
              <a:gd name="connsiteY29" fmla="*/ 1005098 h 1660822"/>
              <a:gd name="connsiteX30" fmla="*/ 3391169 w 4211600"/>
              <a:gd name="connsiteY30" fmla="*/ 935756 h 1660822"/>
              <a:gd name="connsiteX31" fmla="*/ 3642290 w 4211600"/>
              <a:gd name="connsiteY31" fmla="*/ 806216 h 1660822"/>
              <a:gd name="connsiteX32" fmla="*/ 3825937 w 4211600"/>
              <a:gd name="connsiteY32" fmla="*/ 594475 h 1660822"/>
              <a:gd name="connsiteX33" fmla="*/ 3861381 w 4211600"/>
              <a:gd name="connsiteY33" fmla="*/ 544755 h 1660822"/>
              <a:gd name="connsiteX34" fmla="*/ 3950381 w 4211600"/>
              <a:gd name="connsiteY34" fmla="*/ 427978 h 1660822"/>
              <a:gd name="connsiteX35" fmla="*/ 4112370 w 4211600"/>
              <a:gd name="connsiteY35" fmla="*/ 201378 h 1660822"/>
              <a:gd name="connsiteX36" fmla="*/ 4195989 w 4211600"/>
              <a:gd name="connsiteY36" fmla="*/ 33834 h 16608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4211600" h="1660822">
                <a:moveTo>
                  <a:pt x="4211600" y="0"/>
                </a:moveTo>
                <a:lnTo>
                  <a:pt x="4211600" y="58430"/>
                </a:lnTo>
                <a:lnTo>
                  <a:pt x="4136524" y="208808"/>
                </a:lnTo>
                <a:cubicBezTo>
                  <a:pt x="4089791" y="287770"/>
                  <a:pt x="4030588" y="363780"/>
                  <a:pt x="3973354" y="437313"/>
                </a:cubicBezTo>
                <a:cubicBezTo>
                  <a:pt x="3943819" y="475222"/>
                  <a:pt x="3913231" y="514465"/>
                  <a:pt x="3884746" y="553613"/>
                </a:cubicBezTo>
                <a:cubicBezTo>
                  <a:pt x="3872801" y="569996"/>
                  <a:pt x="3861119" y="586569"/>
                  <a:pt x="3849435" y="603143"/>
                </a:cubicBezTo>
                <a:cubicBezTo>
                  <a:pt x="3796665" y="678009"/>
                  <a:pt x="3742187" y="755352"/>
                  <a:pt x="3661849" y="819075"/>
                </a:cubicBezTo>
                <a:cubicBezTo>
                  <a:pt x="3596214" y="871176"/>
                  <a:pt x="3509050" y="916230"/>
                  <a:pt x="3402589" y="952996"/>
                </a:cubicBezTo>
                <a:cubicBezTo>
                  <a:pt x="3312406" y="984048"/>
                  <a:pt x="3215660" y="1005003"/>
                  <a:pt x="3130202" y="1023386"/>
                </a:cubicBezTo>
                <a:cubicBezTo>
                  <a:pt x="3058529" y="1038816"/>
                  <a:pt x="2985412" y="1053675"/>
                  <a:pt x="2914657" y="1068058"/>
                </a:cubicBezTo>
                <a:cubicBezTo>
                  <a:pt x="2805176" y="1090251"/>
                  <a:pt x="2692021" y="1113207"/>
                  <a:pt x="2582149" y="1138924"/>
                </a:cubicBezTo>
                <a:cubicBezTo>
                  <a:pt x="2549330" y="1146639"/>
                  <a:pt x="2516644" y="1154450"/>
                  <a:pt x="2483958" y="1162356"/>
                </a:cubicBezTo>
                <a:cubicBezTo>
                  <a:pt x="2367257" y="1190550"/>
                  <a:pt x="2246621" y="1219601"/>
                  <a:pt x="2123750" y="1238651"/>
                </a:cubicBezTo>
                <a:cubicBezTo>
                  <a:pt x="2004294" y="1257129"/>
                  <a:pt x="1880769" y="1265416"/>
                  <a:pt x="1761444" y="1273417"/>
                </a:cubicBezTo>
                <a:cubicBezTo>
                  <a:pt x="1711167" y="1276751"/>
                  <a:pt x="1659184" y="1280275"/>
                  <a:pt x="1608382" y="1284466"/>
                </a:cubicBezTo>
                <a:cubicBezTo>
                  <a:pt x="1408589" y="1300944"/>
                  <a:pt x="1214570" y="1325805"/>
                  <a:pt x="999942" y="1354284"/>
                </a:cubicBezTo>
                <a:cubicBezTo>
                  <a:pt x="826403" y="1377240"/>
                  <a:pt x="647744" y="1400957"/>
                  <a:pt x="484705" y="1450487"/>
                </a:cubicBezTo>
                <a:cubicBezTo>
                  <a:pt x="355831" y="1489635"/>
                  <a:pt x="231387" y="1544374"/>
                  <a:pt x="113310" y="1613700"/>
                </a:cubicBezTo>
                <a:lnTo>
                  <a:pt x="39668" y="1660822"/>
                </a:lnTo>
                <a:lnTo>
                  <a:pt x="0" y="1660822"/>
                </a:lnTo>
                <a:lnTo>
                  <a:pt x="96701" y="1598934"/>
                </a:lnTo>
                <a:cubicBezTo>
                  <a:pt x="216635" y="1528533"/>
                  <a:pt x="343196" y="1472919"/>
                  <a:pt x="474335" y="1433056"/>
                </a:cubicBezTo>
                <a:cubicBezTo>
                  <a:pt x="639999" y="1382669"/>
                  <a:pt x="820102" y="1358856"/>
                  <a:pt x="994299" y="1335806"/>
                </a:cubicBezTo>
                <a:cubicBezTo>
                  <a:pt x="1210239" y="1307231"/>
                  <a:pt x="1404650" y="1282275"/>
                  <a:pt x="1605231" y="1265702"/>
                </a:cubicBezTo>
                <a:cubicBezTo>
                  <a:pt x="1656428" y="1261511"/>
                  <a:pt x="1708411" y="1257987"/>
                  <a:pt x="1758819" y="1254558"/>
                </a:cubicBezTo>
                <a:cubicBezTo>
                  <a:pt x="1877487" y="1246557"/>
                  <a:pt x="2000094" y="1238365"/>
                  <a:pt x="2118106" y="1220077"/>
                </a:cubicBezTo>
                <a:cubicBezTo>
                  <a:pt x="2239531" y="1201313"/>
                  <a:pt x="2359513" y="1172357"/>
                  <a:pt x="2475557" y="1144353"/>
                </a:cubicBezTo>
                <a:cubicBezTo>
                  <a:pt x="2508243" y="1136448"/>
                  <a:pt x="2541060" y="1128542"/>
                  <a:pt x="2573878" y="1120827"/>
                </a:cubicBezTo>
                <a:cubicBezTo>
                  <a:pt x="2684276" y="1094919"/>
                  <a:pt x="2797694" y="1071963"/>
                  <a:pt x="2907437" y="1049675"/>
                </a:cubicBezTo>
                <a:cubicBezTo>
                  <a:pt x="2978061" y="1035387"/>
                  <a:pt x="3051178" y="1020528"/>
                  <a:pt x="3122589" y="1005098"/>
                </a:cubicBezTo>
                <a:cubicBezTo>
                  <a:pt x="3206997" y="986810"/>
                  <a:pt x="3302823" y="966141"/>
                  <a:pt x="3391169" y="935756"/>
                </a:cubicBezTo>
                <a:cubicBezTo>
                  <a:pt x="3494479" y="900132"/>
                  <a:pt x="3578886" y="856508"/>
                  <a:pt x="3642290" y="806216"/>
                </a:cubicBezTo>
                <a:cubicBezTo>
                  <a:pt x="3720133" y="744303"/>
                  <a:pt x="3773953" y="668103"/>
                  <a:pt x="3825937" y="594475"/>
                </a:cubicBezTo>
                <a:cubicBezTo>
                  <a:pt x="3837621" y="577902"/>
                  <a:pt x="3849435" y="561233"/>
                  <a:pt x="3861381" y="544755"/>
                </a:cubicBezTo>
                <a:cubicBezTo>
                  <a:pt x="3889997" y="505416"/>
                  <a:pt x="3920715" y="465983"/>
                  <a:pt x="3950381" y="427978"/>
                </a:cubicBezTo>
                <a:cubicBezTo>
                  <a:pt x="4007353" y="354921"/>
                  <a:pt x="4066163" y="279388"/>
                  <a:pt x="4112370" y="201378"/>
                </a:cubicBezTo>
                <a:cubicBezTo>
                  <a:pt x="4144662" y="146800"/>
                  <a:pt x="4170785" y="89364"/>
                  <a:pt x="4195989" y="3383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7" name="Graphic 141">
            <a:extLst>
              <a:ext uri="{FF2B5EF4-FFF2-40B4-BE49-F238E27FC236}">
                <a16:creationId xmlns:a16="http://schemas.microsoft.com/office/drawing/2014/main" id="{03E9870D-4BBA-43AF-8D44-BBADF020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15178"/>
            <a:ext cx="2198951" cy="3331254"/>
            <a:chOff x="4473129" y="923925"/>
            <a:chExt cx="3308947" cy="5012817"/>
          </a:xfrm>
          <a:noFill/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34BC5055-C77D-43CD-BB1D-A77B6779CD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988" y="924020"/>
              <a:ext cx="3296088" cy="5012722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B12D0B8-9385-489A-85AE-3D14AD0BA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977477" cy="462714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D158A14A-147E-4130-A5E2-38FD84B18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4561" y="923925"/>
              <a:ext cx="2356712" cy="4118991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75B8B1EB-5E2B-472C-AE60-2EC5961F1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923925"/>
              <a:ext cx="2059193" cy="3980116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4F5BD77-58D7-4B61-A666-1B4139A63A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85131" y="1719357"/>
              <a:ext cx="743796" cy="2867501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5CBEC6B-EDB6-40B8-8771-E5AF41B8D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73129" y="1912731"/>
              <a:ext cx="597294" cy="2543540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1BD0EE8-AA47-4044-9251-9F5A4B8201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91417" y="2227197"/>
              <a:ext cx="389425" cy="2011236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pSp>
        <p:nvGrpSpPr>
          <p:cNvPr id="26" name="Graphic 157">
            <a:extLst>
              <a:ext uri="{FF2B5EF4-FFF2-40B4-BE49-F238E27FC236}">
                <a16:creationId xmlns:a16="http://schemas.microsoft.com/office/drawing/2014/main" id="{C3279E8D-2BAA-4CB1-834B-09FADD54DE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610600" y="3276600"/>
            <a:ext cx="3529260" cy="3581398"/>
            <a:chOff x="4114800" y="1423987"/>
            <a:chExt cx="3961542" cy="4007547"/>
          </a:xfrm>
          <a:noFill/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456F18E-4F61-486D-9CD6-65B30372C5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14800" y="1423987"/>
              <a:ext cx="3946874" cy="3989641"/>
            </a:xfrm>
            <a:custGeom>
              <a:avLst/>
              <a:gdLst>
                <a:gd name="connsiteX0" fmla="*/ 0 w 3946874"/>
                <a:gd name="connsiteY0" fmla="*/ 3989641 h 3989641"/>
                <a:gd name="connsiteX1" fmla="*/ 79439 w 3946874"/>
                <a:gd name="connsiteY1" fmla="*/ 3891153 h 3989641"/>
                <a:gd name="connsiteX2" fmla="*/ 297371 w 3946874"/>
                <a:gd name="connsiteY2" fmla="*/ 3626930 h 3989641"/>
                <a:gd name="connsiteX3" fmla="*/ 454343 w 3946874"/>
                <a:gd name="connsiteY3" fmla="*/ 3440335 h 3989641"/>
                <a:gd name="connsiteX4" fmla="*/ 622363 w 3946874"/>
                <a:gd name="connsiteY4" fmla="*/ 3290697 h 3989641"/>
                <a:gd name="connsiteX5" fmla="*/ 927068 w 3946874"/>
                <a:gd name="connsiteY5" fmla="*/ 3087434 h 3989641"/>
                <a:gd name="connsiteX6" fmla="*/ 1176338 w 3946874"/>
                <a:gd name="connsiteY6" fmla="*/ 2915603 h 3989641"/>
                <a:gd name="connsiteX7" fmla="*/ 1394270 w 3946874"/>
                <a:gd name="connsiteY7" fmla="*/ 2780729 h 3989641"/>
                <a:gd name="connsiteX8" fmla="*/ 1601057 w 3946874"/>
                <a:gd name="connsiteY8" fmla="*/ 2723483 h 3989641"/>
                <a:gd name="connsiteX9" fmla="*/ 1756220 w 3946874"/>
                <a:gd name="connsiteY9" fmla="*/ 2743772 h 3989641"/>
                <a:gd name="connsiteX10" fmla="*/ 1889189 w 3946874"/>
                <a:gd name="connsiteY10" fmla="*/ 2765965 h 3989641"/>
                <a:gd name="connsiteX11" fmla="*/ 2007394 w 3946874"/>
                <a:gd name="connsiteY11" fmla="*/ 2765965 h 3989641"/>
                <a:gd name="connsiteX12" fmla="*/ 2184654 w 3946874"/>
                <a:gd name="connsiteY12" fmla="*/ 2671763 h 3989641"/>
                <a:gd name="connsiteX13" fmla="*/ 2372773 w 3946874"/>
                <a:gd name="connsiteY13" fmla="*/ 2538984 h 3989641"/>
                <a:gd name="connsiteX14" fmla="*/ 2439543 w 3946874"/>
                <a:gd name="connsiteY14" fmla="*/ 2510504 h 3989641"/>
                <a:gd name="connsiteX15" fmla="*/ 2650617 w 3946874"/>
                <a:gd name="connsiteY15" fmla="*/ 2434781 h 3989641"/>
                <a:gd name="connsiteX16" fmla="*/ 2785110 w 3946874"/>
                <a:gd name="connsiteY16" fmla="*/ 2383060 h 3989641"/>
                <a:gd name="connsiteX17" fmla="*/ 2897315 w 3946874"/>
                <a:gd name="connsiteY17" fmla="*/ 2318861 h 3989641"/>
                <a:gd name="connsiteX18" fmla="*/ 2997994 w 3946874"/>
                <a:gd name="connsiteY18" fmla="*/ 2226183 h 3989641"/>
                <a:gd name="connsiteX19" fmla="*/ 3061240 w 3946874"/>
                <a:gd name="connsiteY19" fmla="*/ 2141506 h 3989641"/>
                <a:gd name="connsiteX20" fmla="*/ 3152108 w 3946874"/>
                <a:gd name="connsiteY20" fmla="*/ 2005203 h 3989641"/>
                <a:gd name="connsiteX21" fmla="*/ 3274124 w 3946874"/>
                <a:gd name="connsiteY21" fmla="*/ 1871567 h 3989641"/>
                <a:gd name="connsiteX22" fmla="*/ 3388138 w 3946874"/>
                <a:gd name="connsiteY22" fmla="*/ 1770888 h 3989641"/>
                <a:gd name="connsiteX23" fmla="*/ 3466529 w 3946874"/>
                <a:gd name="connsiteY23" fmla="*/ 1679162 h 3989641"/>
                <a:gd name="connsiteX24" fmla="*/ 3538633 w 3946874"/>
                <a:gd name="connsiteY24" fmla="*/ 1551718 h 3989641"/>
                <a:gd name="connsiteX25" fmla="*/ 3588544 w 3946874"/>
                <a:gd name="connsiteY25" fmla="*/ 1376172 h 3989641"/>
                <a:gd name="connsiteX26" fmla="*/ 3597402 w 3946874"/>
                <a:gd name="connsiteY26" fmla="*/ 1293305 h 3989641"/>
                <a:gd name="connsiteX27" fmla="*/ 3721227 w 3946874"/>
                <a:gd name="connsiteY27" fmla="*/ 880491 h 3989641"/>
                <a:gd name="connsiteX28" fmla="*/ 3761137 w 3946874"/>
                <a:gd name="connsiteY28" fmla="*/ 463677 h 3989641"/>
                <a:gd name="connsiteX29" fmla="*/ 3946874 w 3946874"/>
                <a:gd name="connsiteY29" fmla="*/ 0 h 39896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3946874" h="3989641">
                  <a:moveTo>
                    <a:pt x="0" y="3989641"/>
                  </a:moveTo>
                  <a:cubicBezTo>
                    <a:pt x="19050" y="3957257"/>
                    <a:pt x="50959" y="3916013"/>
                    <a:pt x="79439" y="3891153"/>
                  </a:cubicBezTo>
                  <a:cubicBezTo>
                    <a:pt x="165544" y="3815906"/>
                    <a:pt x="227933" y="3717989"/>
                    <a:pt x="297371" y="3626930"/>
                  </a:cubicBezTo>
                  <a:cubicBezTo>
                    <a:pt x="346615" y="3562255"/>
                    <a:pt x="398050" y="3499009"/>
                    <a:pt x="454343" y="3440335"/>
                  </a:cubicBezTo>
                  <a:cubicBezTo>
                    <a:pt x="506349" y="3386042"/>
                    <a:pt x="562642" y="3336227"/>
                    <a:pt x="622363" y="3290697"/>
                  </a:cubicBezTo>
                  <a:cubicBezTo>
                    <a:pt x="719519" y="3216688"/>
                    <a:pt x="824960" y="3154585"/>
                    <a:pt x="927068" y="3087434"/>
                  </a:cubicBezTo>
                  <a:cubicBezTo>
                    <a:pt x="1011365" y="3031998"/>
                    <a:pt x="1093565" y="2973324"/>
                    <a:pt x="1176338" y="2915603"/>
                  </a:cubicBezTo>
                  <a:cubicBezTo>
                    <a:pt x="1246537" y="2866644"/>
                    <a:pt x="1317308" y="2818066"/>
                    <a:pt x="1394270" y="2780729"/>
                  </a:cubicBezTo>
                  <a:cubicBezTo>
                    <a:pt x="1459421" y="2749106"/>
                    <a:pt x="1528763" y="2724436"/>
                    <a:pt x="1601057" y="2723483"/>
                  </a:cubicBezTo>
                  <a:cubicBezTo>
                    <a:pt x="1653350" y="2722721"/>
                    <a:pt x="1704785" y="2733485"/>
                    <a:pt x="1756220" y="2743772"/>
                  </a:cubicBezTo>
                  <a:cubicBezTo>
                    <a:pt x="1800320" y="2752630"/>
                    <a:pt x="1844612" y="2760250"/>
                    <a:pt x="1889189" y="2765965"/>
                  </a:cubicBezTo>
                  <a:cubicBezTo>
                    <a:pt x="1928622" y="2771013"/>
                    <a:pt x="1968437" y="2773299"/>
                    <a:pt x="2007394" y="2765965"/>
                  </a:cubicBezTo>
                  <a:cubicBezTo>
                    <a:pt x="2073878" y="2753487"/>
                    <a:pt x="2130647" y="2712911"/>
                    <a:pt x="2184654" y="2671763"/>
                  </a:cubicBezTo>
                  <a:cubicBezTo>
                    <a:pt x="2245900" y="2625090"/>
                    <a:pt x="2304002" y="2573465"/>
                    <a:pt x="2372773" y="2538984"/>
                  </a:cubicBezTo>
                  <a:cubicBezTo>
                    <a:pt x="2394395" y="2528126"/>
                    <a:pt x="2416874" y="2518982"/>
                    <a:pt x="2439543" y="2510504"/>
                  </a:cubicBezTo>
                  <a:cubicBezTo>
                    <a:pt x="2509552" y="2484215"/>
                    <a:pt x="2580037" y="2459450"/>
                    <a:pt x="2650617" y="2434781"/>
                  </a:cubicBezTo>
                  <a:cubicBezTo>
                    <a:pt x="2695956" y="2418874"/>
                    <a:pt x="2741295" y="2402872"/>
                    <a:pt x="2785110" y="2383060"/>
                  </a:cubicBezTo>
                  <a:cubicBezTo>
                    <a:pt x="2824448" y="2365248"/>
                    <a:pt x="2862358" y="2344198"/>
                    <a:pt x="2897315" y="2318861"/>
                  </a:cubicBezTo>
                  <a:cubicBezTo>
                    <a:pt x="2934367" y="2292096"/>
                    <a:pt x="2968085" y="2260854"/>
                    <a:pt x="2997994" y="2226183"/>
                  </a:cubicBezTo>
                  <a:cubicBezTo>
                    <a:pt x="3020949" y="2199513"/>
                    <a:pt x="3041714" y="2170938"/>
                    <a:pt x="3061240" y="2141506"/>
                  </a:cubicBezTo>
                  <a:cubicBezTo>
                    <a:pt x="3091529" y="2095976"/>
                    <a:pt x="3119533" y="2049018"/>
                    <a:pt x="3152108" y="2005203"/>
                  </a:cubicBezTo>
                  <a:cubicBezTo>
                    <a:pt x="3188113" y="1956626"/>
                    <a:pt x="3229261" y="1912144"/>
                    <a:pt x="3274124" y="1871567"/>
                  </a:cubicBezTo>
                  <a:cubicBezTo>
                    <a:pt x="3311747" y="1837563"/>
                    <a:pt x="3351848" y="1806321"/>
                    <a:pt x="3388138" y="1770888"/>
                  </a:cubicBezTo>
                  <a:cubicBezTo>
                    <a:pt x="3416999" y="1742694"/>
                    <a:pt x="3443002" y="1711833"/>
                    <a:pt x="3466529" y="1679162"/>
                  </a:cubicBezTo>
                  <a:cubicBezTo>
                    <a:pt x="3495008" y="1639348"/>
                    <a:pt x="3519392" y="1596771"/>
                    <a:pt x="3538633" y="1551718"/>
                  </a:cubicBezTo>
                  <a:cubicBezTo>
                    <a:pt x="3562731" y="1495616"/>
                    <a:pt x="3578924" y="1436465"/>
                    <a:pt x="3588544" y="1376172"/>
                  </a:cubicBezTo>
                  <a:cubicBezTo>
                    <a:pt x="3592925" y="1348740"/>
                    <a:pt x="3595688" y="1321022"/>
                    <a:pt x="3597402" y="1293305"/>
                  </a:cubicBezTo>
                  <a:cubicBezTo>
                    <a:pt x="3605974" y="1155859"/>
                    <a:pt x="3717703" y="1018127"/>
                    <a:pt x="3721227" y="880491"/>
                  </a:cubicBezTo>
                  <a:cubicBezTo>
                    <a:pt x="3724751" y="740855"/>
                    <a:pt x="3743135" y="602171"/>
                    <a:pt x="3761137" y="463677"/>
                  </a:cubicBezTo>
                  <a:cubicBezTo>
                    <a:pt x="3776186" y="347758"/>
                    <a:pt x="3934968" y="116205"/>
                    <a:pt x="3946874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318DDF45-08F0-46B6-A0B7-133735C94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95978" y="2441733"/>
              <a:ext cx="3665410" cy="2985611"/>
            </a:xfrm>
            <a:custGeom>
              <a:avLst/>
              <a:gdLst>
                <a:gd name="connsiteX0" fmla="*/ 0 w 3665410"/>
                <a:gd name="connsiteY0" fmla="*/ 2985611 h 2985611"/>
                <a:gd name="connsiteX1" fmla="*/ 166211 w 3665410"/>
                <a:gd name="connsiteY1" fmla="*/ 2699766 h 2985611"/>
                <a:gd name="connsiteX2" fmla="*/ 397002 w 3665410"/>
                <a:gd name="connsiteY2" fmla="*/ 2414969 h 2985611"/>
                <a:gd name="connsiteX3" fmla="*/ 620173 w 3665410"/>
                <a:gd name="connsiteY3" fmla="*/ 2237899 h 2985611"/>
                <a:gd name="connsiteX4" fmla="*/ 823341 w 3665410"/>
                <a:gd name="connsiteY4" fmla="*/ 2085499 h 2985611"/>
                <a:gd name="connsiteX5" fmla="*/ 1089565 w 3665410"/>
                <a:gd name="connsiteY5" fmla="*/ 1911477 h 2985611"/>
                <a:gd name="connsiteX6" fmla="*/ 1145000 w 3665410"/>
                <a:gd name="connsiteY6" fmla="*/ 1886807 h 2985611"/>
                <a:gd name="connsiteX7" fmla="*/ 1375791 w 3665410"/>
                <a:gd name="connsiteY7" fmla="*/ 1842135 h 2985611"/>
                <a:gd name="connsiteX8" fmla="*/ 1486567 w 3665410"/>
                <a:gd name="connsiteY8" fmla="*/ 1857566 h 2985611"/>
                <a:gd name="connsiteX9" fmla="*/ 1568101 w 3665410"/>
                <a:gd name="connsiteY9" fmla="*/ 1871377 h 2985611"/>
                <a:gd name="connsiteX10" fmla="*/ 1810607 w 3665410"/>
                <a:gd name="connsiteY10" fmla="*/ 1871377 h 2985611"/>
                <a:gd name="connsiteX11" fmla="*/ 1997964 w 3665410"/>
                <a:gd name="connsiteY11" fmla="*/ 1790605 h 2985611"/>
                <a:gd name="connsiteX12" fmla="*/ 2109883 w 3665410"/>
                <a:gd name="connsiteY12" fmla="*/ 1702784 h 2985611"/>
                <a:gd name="connsiteX13" fmla="*/ 2321433 w 3665410"/>
                <a:gd name="connsiteY13" fmla="*/ 1552384 h 2985611"/>
                <a:gd name="connsiteX14" fmla="*/ 2558891 w 3665410"/>
                <a:gd name="connsiteY14" fmla="*/ 1453420 h 2985611"/>
                <a:gd name="connsiteX15" fmla="*/ 2709767 w 3665410"/>
                <a:gd name="connsiteY15" fmla="*/ 1377887 h 2985611"/>
                <a:gd name="connsiteX16" fmla="*/ 2885408 w 3665410"/>
                <a:gd name="connsiteY16" fmla="*/ 1237393 h 2985611"/>
                <a:gd name="connsiteX17" fmla="*/ 3017711 w 3665410"/>
                <a:gd name="connsiteY17" fmla="*/ 1072229 h 2985611"/>
                <a:gd name="connsiteX18" fmla="*/ 3150680 w 3665410"/>
                <a:gd name="connsiteY18" fmla="*/ 921830 h 2985611"/>
                <a:gd name="connsiteX19" fmla="*/ 3255169 w 3665410"/>
                <a:gd name="connsiteY19" fmla="*/ 801815 h 2985611"/>
                <a:gd name="connsiteX20" fmla="*/ 3339275 w 3665410"/>
                <a:gd name="connsiteY20" fmla="*/ 694182 h 2985611"/>
                <a:gd name="connsiteX21" fmla="*/ 3409188 w 3665410"/>
                <a:gd name="connsiteY21" fmla="*/ 546926 h 2985611"/>
                <a:gd name="connsiteX22" fmla="*/ 3464243 w 3665410"/>
                <a:gd name="connsiteY22" fmla="*/ 347663 h 2985611"/>
                <a:gd name="connsiteX23" fmla="*/ 3665411 w 3665410"/>
                <a:gd name="connsiteY23" fmla="*/ 0 h 298561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665410" h="2985611">
                  <a:moveTo>
                    <a:pt x="0" y="2985611"/>
                  </a:moveTo>
                  <a:cubicBezTo>
                    <a:pt x="0" y="2985611"/>
                    <a:pt x="86773" y="2802827"/>
                    <a:pt x="166211" y="2699766"/>
                  </a:cubicBezTo>
                  <a:cubicBezTo>
                    <a:pt x="240983" y="2602706"/>
                    <a:pt x="309182" y="2500122"/>
                    <a:pt x="397002" y="2414969"/>
                  </a:cubicBezTo>
                  <a:cubicBezTo>
                    <a:pt x="465296" y="2348865"/>
                    <a:pt x="543592" y="2294477"/>
                    <a:pt x="620173" y="2237899"/>
                  </a:cubicBezTo>
                  <a:cubicBezTo>
                    <a:pt x="688277" y="2187607"/>
                    <a:pt x="755333" y="2135886"/>
                    <a:pt x="823341" y="2085499"/>
                  </a:cubicBezTo>
                  <a:cubicBezTo>
                    <a:pt x="908685" y="2022253"/>
                    <a:pt x="994791" y="1959197"/>
                    <a:pt x="1089565" y="1911477"/>
                  </a:cubicBezTo>
                  <a:cubicBezTo>
                    <a:pt x="1107662" y="1902428"/>
                    <a:pt x="1126141" y="1894141"/>
                    <a:pt x="1145000" y="1886807"/>
                  </a:cubicBezTo>
                  <a:cubicBezTo>
                    <a:pt x="1218819" y="1858232"/>
                    <a:pt x="1296924" y="1838611"/>
                    <a:pt x="1375791" y="1842135"/>
                  </a:cubicBezTo>
                  <a:cubicBezTo>
                    <a:pt x="1413129" y="1843754"/>
                    <a:pt x="1449896" y="1850422"/>
                    <a:pt x="1486567" y="1857566"/>
                  </a:cubicBezTo>
                  <a:cubicBezTo>
                    <a:pt x="1513618" y="1862804"/>
                    <a:pt x="1540859" y="1867376"/>
                    <a:pt x="1568101" y="1871377"/>
                  </a:cubicBezTo>
                  <a:cubicBezTo>
                    <a:pt x="1648778" y="1883188"/>
                    <a:pt x="1730978" y="1887665"/>
                    <a:pt x="1810607" y="1871377"/>
                  </a:cubicBezTo>
                  <a:cubicBezTo>
                    <a:pt x="1877854" y="1857661"/>
                    <a:pt x="1941100" y="1829086"/>
                    <a:pt x="1997964" y="1790605"/>
                  </a:cubicBezTo>
                  <a:cubicBezTo>
                    <a:pt x="2037302" y="1764030"/>
                    <a:pt x="2073497" y="1733264"/>
                    <a:pt x="2109883" y="1702784"/>
                  </a:cubicBezTo>
                  <a:cubicBezTo>
                    <a:pt x="2176367" y="1647063"/>
                    <a:pt x="2244852" y="1593151"/>
                    <a:pt x="2321433" y="1552384"/>
                  </a:cubicBezTo>
                  <a:cubicBezTo>
                    <a:pt x="2397157" y="1512094"/>
                    <a:pt x="2479548" y="1486281"/>
                    <a:pt x="2558891" y="1453420"/>
                  </a:cubicBezTo>
                  <a:cubicBezTo>
                    <a:pt x="2610898" y="1431798"/>
                    <a:pt x="2661571" y="1407033"/>
                    <a:pt x="2709767" y="1377887"/>
                  </a:cubicBezTo>
                  <a:cubicBezTo>
                    <a:pt x="2774252" y="1338929"/>
                    <a:pt x="2834069" y="1292447"/>
                    <a:pt x="2885408" y="1237393"/>
                  </a:cubicBezTo>
                  <a:cubicBezTo>
                    <a:pt x="2933605" y="1185767"/>
                    <a:pt x="2973324" y="1127093"/>
                    <a:pt x="3017711" y="1072229"/>
                  </a:cubicBezTo>
                  <a:cubicBezTo>
                    <a:pt x="3059811" y="1020223"/>
                    <a:pt x="3105912" y="971645"/>
                    <a:pt x="3150680" y="921830"/>
                  </a:cubicBezTo>
                  <a:cubicBezTo>
                    <a:pt x="3186113" y="882396"/>
                    <a:pt x="3220593" y="842010"/>
                    <a:pt x="3255169" y="801815"/>
                  </a:cubicBezTo>
                  <a:cubicBezTo>
                    <a:pt x="3284887" y="767239"/>
                    <a:pt x="3314605" y="732473"/>
                    <a:pt x="3339275" y="694182"/>
                  </a:cubicBezTo>
                  <a:cubicBezTo>
                    <a:pt x="3368707" y="648367"/>
                    <a:pt x="3390138" y="597980"/>
                    <a:pt x="3409188" y="546926"/>
                  </a:cubicBezTo>
                  <a:cubicBezTo>
                    <a:pt x="3433382" y="482156"/>
                    <a:pt x="3453384" y="415861"/>
                    <a:pt x="3464243" y="347663"/>
                  </a:cubicBezTo>
                  <a:cubicBezTo>
                    <a:pt x="3476244" y="272224"/>
                    <a:pt x="3661696" y="76295"/>
                    <a:pt x="366541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9D0CC0F-710D-43F4-BC86-7637674201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90402" y="5229700"/>
              <a:ext cx="285940" cy="199072"/>
            </a:xfrm>
            <a:custGeom>
              <a:avLst/>
              <a:gdLst>
                <a:gd name="connsiteX0" fmla="*/ 0 w 285940"/>
                <a:gd name="connsiteY0" fmla="*/ 199073 h 199072"/>
                <a:gd name="connsiteX1" fmla="*/ 285940 w 285940"/>
                <a:gd name="connsiteY1" fmla="*/ 0 h 19907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85940" h="199072">
                  <a:moveTo>
                    <a:pt x="0" y="199073"/>
                  </a:moveTo>
                  <a:cubicBezTo>
                    <a:pt x="0" y="199073"/>
                    <a:pt x="242125" y="39243"/>
                    <a:pt x="28594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FB36AB6-CB81-495A-8A33-C0BCE67D6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393114" y="5049773"/>
              <a:ext cx="655796" cy="381190"/>
            </a:xfrm>
            <a:custGeom>
              <a:avLst/>
              <a:gdLst>
                <a:gd name="connsiteX0" fmla="*/ 0 w 655796"/>
                <a:gd name="connsiteY0" fmla="*/ 381190 h 381190"/>
                <a:gd name="connsiteX1" fmla="*/ 655796 w 655796"/>
                <a:gd name="connsiteY1" fmla="*/ 0 h 381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55796" h="381190">
                  <a:moveTo>
                    <a:pt x="0" y="381190"/>
                  </a:moveTo>
                  <a:cubicBezTo>
                    <a:pt x="0" y="381190"/>
                    <a:pt x="461105" y="172117"/>
                    <a:pt x="65579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1993F7E6-ABF6-482D-BEA5-B4E607DDB4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54072" y="3867816"/>
              <a:ext cx="2907315" cy="1544764"/>
            </a:xfrm>
            <a:custGeom>
              <a:avLst/>
              <a:gdLst>
                <a:gd name="connsiteX0" fmla="*/ 0 w 2907315"/>
                <a:gd name="connsiteY0" fmla="*/ 1544764 h 1544764"/>
                <a:gd name="connsiteX1" fmla="*/ 201644 w 2907315"/>
                <a:gd name="connsiteY1" fmla="*/ 1352550 h 1544764"/>
                <a:gd name="connsiteX2" fmla="*/ 423196 w 2907315"/>
                <a:gd name="connsiteY2" fmla="*/ 1196054 h 1544764"/>
                <a:gd name="connsiteX3" fmla="*/ 782193 w 2907315"/>
                <a:gd name="connsiteY3" fmla="*/ 1099947 h 1544764"/>
                <a:gd name="connsiteX4" fmla="*/ 1052513 w 2907315"/>
                <a:gd name="connsiteY4" fmla="*/ 1042321 h 1544764"/>
                <a:gd name="connsiteX5" fmla="*/ 1311783 w 2907315"/>
                <a:gd name="connsiteY5" fmla="*/ 1056037 h 1544764"/>
                <a:gd name="connsiteX6" fmla="*/ 1484662 w 2907315"/>
                <a:gd name="connsiteY6" fmla="*/ 1083469 h 1544764"/>
                <a:gd name="connsiteX7" fmla="*/ 1788224 w 2907315"/>
                <a:gd name="connsiteY7" fmla="*/ 1023080 h 1544764"/>
                <a:gd name="connsiteX8" fmla="*/ 2269045 w 2907315"/>
                <a:gd name="connsiteY8" fmla="*/ 734758 h 1544764"/>
                <a:gd name="connsiteX9" fmla="*/ 2534984 w 2907315"/>
                <a:gd name="connsiteY9" fmla="*/ 572738 h 1544764"/>
                <a:gd name="connsiteX10" fmla="*/ 2907316 w 2907315"/>
                <a:gd name="connsiteY10" fmla="*/ 0 h 154476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907315" h="1544764">
                  <a:moveTo>
                    <a:pt x="0" y="1544764"/>
                  </a:moveTo>
                  <a:cubicBezTo>
                    <a:pt x="0" y="1544764"/>
                    <a:pt x="98012" y="1443990"/>
                    <a:pt x="201644" y="1352550"/>
                  </a:cubicBezTo>
                  <a:cubicBezTo>
                    <a:pt x="271272" y="1291209"/>
                    <a:pt x="343662" y="1234249"/>
                    <a:pt x="423196" y="1196054"/>
                  </a:cubicBezTo>
                  <a:cubicBezTo>
                    <a:pt x="537591" y="1141095"/>
                    <a:pt x="661226" y="1127189"/>
                    <a:pt x="782193" y="1099947"/>
                  </a:cubicBezTo>
                  <a:cubicBezTo>
                    <a:pt x="872300" y="1079659"/>
                    <a:pt x="961358" y="1051370"/>
                    <a:pt x="1052513" y="1042321"/>
                  </a:cubicBezTo>
                  <a:cubicBezTo>
                    <a:pt x="1139000" y="1033653"/>
                    <a:pt x="1225868" y="1040321"/>
                    <a:pt x="1311783" y="1056037"/>
                  </a:cubicBezTo>
                  <a:cubicBezTo>
                    <a:pt x="1369314" y="1066609"/>
                    <a:pt x="1426559" y="1079373"/>
                    <a:pt x="1484662" y="1083469"/>
                  </a:cubicBezTo>
                  <a:cubicBezTo>
                    <a:pt x="1587913" y="1090803"/>
                    <a:pt x="1690402" y="1064800"/>
                    <a:pt x="1788224" y="1023080"/>
                  </a:cubicBezTo>
                  <a:cubicBezTo>
                    <a:pt x="1956721" y="951262"/>
                    <a:pt x="2106549" y="825722"/>
                    <a:pt x="2269045" y="734758"/>
                  </a:cubicBezTo>
                  <a:cubicBezTo>
                    <a:pt x="2359438" y="684181"/>
                    <a:pt x="2452497" y="640556"/>
                    <a:pt x="2534984" y="572738"/>
                  </a:cubicBezTo>
                  <a:cubicBezTo>
                    <a:pt x="2673001" y="459391"/>
                    <a:pt x="2847023" y="191453"/>
                    <a:pt x="2907316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CA0B097-C21A-40B4-95E4-2FFA9697F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07946" y="3479100"/>
              <a:ext cx="3168300" cy="1952434"/>
            </a:xfrm>
            <a:custGeom>
              <a:avLst/>
              <a:gdLst>
                <a:gd name="connsiteX0" fmla="*/ 0 w 3168300"/>
                <a:gd name="connsiteY0" fmla="*/ 1952435 h 1952434"/>
                <a:gd name="connsiteX1" fmla="*/ 202121 w 3168300"/>
                <a:gd name="connsiteY1" fmla="*/ 1687068 h 1952434"/>
                <a:gd name="connsiteX2" fmla="*/ 545116 w 3168300"/>
                <a:gd name="connsiteY2" fmla="*/ 1450277 h 1952434"/>
                <a:gd name="connsiteX3" fmla="*/ 906780 w 3168300"/>
                <a:gd name="connsiteY3" fmla="*/ 1354455 h 1952434"/>
                <a:gd name="connsiteX4" fmla="*/ 1332262 w 3168300"/>
                <a:gd name="connsiteY4" fmla="*/ 1285304 h 1952434"/>
                <a:gd name="connsiteX5" fmla="*/ 1691259 w 3168300"/>
                <a:gd name="connsiteY5" fmla="*/ 1240060 h 1952434"/>
                <a:gd name="connsiteX6" fmla="*/ 2010346 w 3168300"/>
                <a:gd name="connsiteY6" fmla="*/ 1141667 h 1952434"/>
                <a:gd name="connsiteX7" fmla="*/ 2393252 w 3168300"/>
                <a:gd name="connsiteY7" fmla="*/ 1027271 h 1952434"/>
                <a:gd name="connsiteX8" fmla="*/ 2582037 w 3168300"/>
                <a:gd name="connsiteY8" fmla="*/ 958120 h 1952434"/>
                <a:gd name="connsiteX9" fmla="*/ 2760155 w 3168300"/>
                <a:gd name="connsiteY9" fmla="*/ 827723 h 1952434"/>
                <a:gd name="connsiteX10" fmla="*/ 2914364 w 3168300"/>
                <a:gd name="connsiteY10" fmla="*/ 567023 h 1952434"/>
                <a:gd name="connsiteX11" fmla="*/ 3168301 w 3168300"/>
                <a:gd name="connsiteY11" fmla="*/ 0 h 19524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68300" h="1952434">
                  <a:moveTo>
                    <a:pt x="0" y="1952435"/>
                  </a:moveTo>
                  <a:cubicBezTo>
                    <a:pt x="0" y="1952435"/>
                    <a:pt x="91059" y="1796415"/>
                    <a:pt x="202121" y="1687068"/>
                  </a:cubicBezTo>
                  <a:cubicBezTo>
                    <a:pt x="301943" y="1588675"/>
                    <a:pt x="416528" y="1505617"/>
                    <a:pt x="545116" y="1450277"/>
                  </a:cubicBezTo>
                  <a:cubicBezTo>
                    <a:pt x="659987" y="1400747"/>
                    <a:pt x="783622" y="1377601"/>
                    <a:pt x="906780" y="1354455"/>
                  </a:cubicBezTo>
                  <a:cubicBezTo>
                    <a:pt x="1048036" y="1327976"/>
                    <a:pt x="1189482" y="1301972"/>
                    <a:pt x="1332262" y="1285304"/>
                  </a:cubicBezTo>
                  <a:cubicBezTo>
                    <a:pt x="1452182" y="1271302"/>
                    <a:pt x="1573340" y="1265873"/>
                    <a:pt x="1691259" y="1240060"/>
                  </a:cubicBezTo>
                  <a:cubicBezTo>
                    <a:pt x="1800035" y="1216247"/>
                    <a:pt x="1904619" y="1176718"/>
                    <a:pt x="2010346" y="1141667"/>
                  </a:cubicBezTo>
                  <a:cubicBezTo>
                    <a:pt x="2136743" y="1099661"/>
                    <a:pt x="2265902" y="1066229"/>
                    <a:pt x="2393252" y="1027271"/>
                  </a:cubicBezTo>
                  <a:cubicBezTo>
                    <a:pt x="2457450" y="1007650"/>
                    <a:pt x="2521744" y="987552"/>
                    <a:pt x="2582037" y="958120"/>
                  </a:cubicBezTo>
                  <a:cubicBezTo>
                    <a:pt x="2648807" y="925449"/>
                    <a:pt x="2710815" y="883349"/>
                    <a:pt x="2760155" y="827723"/>
                  </a:cubicBezTo>
                  <a:cubicBezTo>
                    <a:pt x="2827496" y="751904"/>
                    <a:pt x="2867978" y="657511"/>
                    <a:pt x="2914364" y="567023"/>
                  </a:cubicBezTo>
                  <a:cubicBezTo>
                    <a:pt x="2972753" y="453200"/>
                    <a:pt x="3119152" y="118015"/>
                    <a:pt x="316830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B2AF0F5-7EAA-4BAB-8DE2-D84E12417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04778" y="2976752"/>
              <a:ext cx="3356800" cy="2452020"/>
            </a:xfrm>
            <a:custGeom>
              <a:avLst/>
              <a:gdLst>
                <a:gd name="connsiteX0" fmla="*/ 0 w 3356800"/>
                <a:gd name="connsiteY0" fmla="*/ 2452021 h 2452020"/>
                <a:gd name="connsiteX1" fmla="*/ 130874 w 3356800"/>
                <a:gd name="connsiteY1" fmla="*/ 2247710 h 2452020"/>
                <a:gd name="connsiteX2" fmla="*/ 437197 w 3356800"/>
                <a:gd name="connsiteY2" fmla="*/ 1941195 h 2452020"/>
                <a:gd name="connsiteX3" fmla="*/ 737140 w 3356800"/>
                <a:gd name="connsiteY3" fmla="*/ 1736884 h 2452020"/>
                <a:gd name="connsiteX4" fmla="*/ 1031843 w 3356800"/>
                <a:gd name="connsiteY4" fmla="*/ 1685068 h 2452020"/>
                <a:gd name="connsiteX5" fmla="*/ 1287304 w 3356800"/>
                <a:gd name="connsiteY5" fmla="*/ 1655826 h 2452020"/>
                <a:gd name="connsiteX6" fmla="*/ 1471994 w 3356800"/>
                <a:gd name="connsiteY6" fmla="*/ 1634300 h 2452020"/>
                <a:gd name="connsiteX7" fmla="*/ 1898237 w 3356800"/>
                <a:gd name="connsiteY7" fmla="*/ 1512665 h 2452020"/>
                <a:gd name="connsiteX8" fmla="*/ 2229136 w 3356800"/>
                <a:gd name="connsiteY8" fmla="*/ 1355598 h 2452020"/>
                <a:gd name="connsiteX9" fmla="*/ 2512314 w 3356800"/>
                <a:gd name="connsiteY9" fmla="*/ 1238631 h 2452020"/>
                <a:gd name="connsiteX10" fmla="*/ 2758535 w 3356800"/>
                <a:gd name="connsiteY10" fmla="*/ 1096994 h 2452020"/>
                <a:gd name="connsiteX11" fmla="*/ 2935510 w 3356800"/>
                <a:gd name="connsiteY11" fmla="*/ 919925 h 2452020"/>
                <a:gd name="connsiteX12" fmla="*/ 3081719 w 3356800"/>
                <a:gd name="connsiteY12" fmla="*/ 687419 h 2452020"/>
                <a:gd name="connsiteX13" fmla="*/ 3356800 w 3356800"/>
                <a:gd name="connsiteY13" fmla="*/ 0 h 245202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3356800" h="2452020">
                  <a:moveTo>
                    <a:pt x="0" y="2452021"/>
                  </a:moveTo>
                  <a:cubicBezTo>
                    <a:pt x="0" y="2452021"/>
                    <a:pt x="57150" y="2344198"/>
                    <a:pt x="130874" y="2247710"/>
                  </a:cubicBezTo>
                  <a:cubicBezTo>
                    <a:pt x="218694" y="2132648"/>
                    <a:pt x="328136" y="2036635"/>
                    <a:pt x="437197" y="1941195"/>
                  </a:cubicBezTo>
                  <a:cubicBezTo>
                    <a:pt x="529304" y="1860709"/>
                    <a:pt x="623030" y="1779556"/>
                    <a:pt x="737140" y="1736884"/>
                  </a:cubicBezTo>
                  <a:cubicBezTo>
                    <a:pt x="830866" y="1701736"/>
                    <a:pt x="932021" y="1695450"/>
                    <a:pt x="1031843" y="1685068"/>
                  </a:cubicBezTo>
                  <a:cubicBezTo>
                    <a:pt x="1117092" y="1676210"/>
                    <a:pt x="1202055" y="1665160"/>
                    <a:pt x="1287304" y="1655826"/>
                  </a:cubicBezTo>
                  <a:cubicBezTo>
                    <a:pt x="1348931" y="1649063"/>
                    <a:pt x="1410653" y="1643539"/>
                    <a:pt x="1471994" y="1634300"/>
                  </a:cubicBezTo>
                  <a:cubicBezTo>
                    <a:pt x="1618679" y="1612011"/>
                    <a:pt x="1761935" y="1571149"/>
                    <a:pt x="1898237" y="1512665"/>
                  </a:cubicBezTo>
                  <a:cubicBezTo>
                    <a:pt x="2010442" y="1464564"/>
                    <a:pt x="2117503" y="1405128"/>
                    <a:pt x="2229136" y="1355598"/>
                  </a:cubicBezTo>
                  <a:cubicBezTo>
                    <a:pt x="2322481" y="1314164"/>
                    <a:pt x="2418969" y="1280160"/>
                    <a:pt x="2512314" y="1238631"/>
                  </a:cubicBezTo>
                  <a:cubicBezTo>
                    <a:pt x="2599087" y="1199960"/>
                    <a:pt x="2683193" y="1154811"/>
                    <a:pt x="2758535" y="1096994"/>
                  </a:cubicBezTo>
                  <a:cubicBezTo>
                    <a:pt x="2825020" y="1046035"/>
                    <a:pt x="2883789" y="985837"/>
                    <a:pt x="2935510" y="919925"/>
                  </a:cubicBezTo>
                  <a:cubicBezTo>
                    <a:pt x="2992184" y="847725"/>
                    <a:pt x="3039904" y="769144"/>
                    <a:pt x="3081719" y="687419"/>
                  </a:cubicBezTo>
                  <a:cubicBezTo>
                    <a:pt x="3138297" y="576739"/>
                    <a:pt x="3314129" y="116776"/>
                    <a:pt x="3356800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75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996DFAFB-BCE1-4BEC-82FB-D574234DEF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grpSp>
        <p:nvGrpSpPr>
          <p:cNvPr id="39" name="Top left">
            <a:extLst>
              <a:ext uri="{FF2B5EF4-FFF2-40B4-BE49-F238E27FC236}">
                <a16:creationId xmlns:a16="http://schemas.microsoft.com/office/drawing/2014/main" id="{4210BA9D-B4AC-4A1D-B63B-44F10A9A7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849" y="-3086"/>
            <a:ext cx="2198951" cy="3349518"/>
            <a:chOff x="10849" y="-3086"/>
            <a:chExt cx="2198951" cy="3349518"/>
          </a:xfrm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2AB57F67-BA3E-4168-B776-298ABEE40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92844" y="-3086"/>
              <a:ext cx="1326111" cy="59760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A37E474-2AB5-44C2-89C5-00B18BBF0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9394" y="15241"/>
              <a:ext cx="2190406" cy="3331191"/>
            </a:xfrm>
            <a:custGeom>
              <a:avLst/>
              <a:gdLst>
                <a:gd name="connsiteX0" fmla="*/ 0 w 3296088"/>
                <a:gd name="connsiteY0" fmla="*/ 5012722 h 5012722"/>
                <a:gd name="connsiteX1" fmla="*/ 244031 w 3296088"/>
                <a:gd name="connsiteY1" fmla="*/ 4820222 h 5012722"/>
                <a:gd name="connsiteX2" fmla="*/ 729234 w 3296088"/>
                <a:gd name="connsiteY2" fmla="*/ 4360641 h 5012722"/>
                <a:gd name="connsiteX3" fmla="*/ 881444 w 3296088"/>
                <a:gd name="connsiteY3" fmla="*/ 4173950 h 5012722"/>
                <a:gd name="connsiteX4" fmla="*/ 1151287 w 3296088"/>
                <a:gd name="connsiteY4" fmla="*/ 3972877 h 5012722"/>
                <a:gd name="connsiteX5" fmla="*/ 1498664 w 3296088"/>
                <a:gd name="connsiteY5" fmla="*/ 3786188 h 5012722"/>
                <a:gd name="connsiteX6" fmla="*/ 1716881 w 3296088"/>
                <a:gd name="connsiteY6" fmla="*/ 3674174 h 5012722"/>
                <a:gd name="connsiteX7" fmla="*/ 1913573 w 3296088"/>
                <a:gd name="connsiteY7" fmla="*/ 3477387 h 5012722"/>
                <a:gd name="connsiteX8" fmla="*/ 2167700 w 3296088"/>
                <a:gd name="connsiteY8" fmla="*/ 3042190 h 5012722"/>
                <a:gd name="connsiteX9" fmla="*/ 2273903 w 3296088"/>
                <a:gd name="connsiteY9" fmla="*/ 2775014 h 5012722"/>
                <a:gd name="connsiteX10" fmla="*/ 2463356 w 3296088"/>
                <a:gd name="connsiteY10" fmla="*/ 2335530 h 5012722"/>
                <a:gd name="connsiteX11" fmla="*/ 2741866 w 3296088"/>
                <a:gd name="connsiteY11" fmla="*/ 1982248 h 5012722"/>
                <a:gd name="connsiteX12" fmla="*/ 2985897 w 3296088"/>
                <a:gd name="connsiteY12" fmla="*/ 1634681 h 5012722"/>
                <a:gd name="connsiteX13" fmla="*/ 3212687 w 3296088"/>
                <a:gd name="connsiteY13" fmla="*/ 1226820 h 5012722"/>
                <a:gd name="connsiteX14" fmla="*/ 3281553 w 3296088"/>
                <a:gd name="connsiteY14" fmla="*/ 959644 h 5012722"/>
                <a:gd name="connsiteX15" fmla="*/ 3295936 w 3296088"/>
                <a:gd name="connsiteY15" fmla="*/ 701135 h 5012722"/>
                <a:gd name="connsiteX16" fmla="*/ 3267266 w 3296088"/>
                <a:gd name="connsiteY16" fmla="*/ 436817 h 5012722"/>
                <a:gd name="connsiteX17" fmla="*/ 3105341 w 3296088"/>
                <a:gd name="connsiteY17" fmla="*/ 0 h 50127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3296088" h="5012722">
                  <a:moveTo>
                    <a:pt x="0" y="5012722"/>
                  </a:moveTo>
                  <a:cubicBezTo>
                    <a:pt x="81820" y="4949095"/>
                    <a:pt x="163544" y="4885468"/>
                    <a:pt x="244031" y="4820222"/>
                  </a:cubicBezTo>
                  <a:cubicBezTo>
                    <a:pt x="417671" y="4679633"/>
                    <a:pt x="589883" y="4535139"/>
                    <a:pt x="729234" y="4360641"/>
                  </a:cubicBezTo>
                  <a:cubicBezTo>
                    <a:pt x="779431" y="4297776"/>
                    <a:pt x="825818" y="4231958"/>
                    <a:pt x="881444" y="4173950"/>
                  </a:cubicBezTo>
                  <a:cubicBezTo>
                    <a:pt x="959358" y="4092607"/>
                    <a:pt x="1054799" y="4031075"/>
                    <a:pt x="1151287" y="3972877"/>
                  </a:cubicBezTo>
                  <a:cubicBezTo>
                    <a:pt x="1263968" y="3904964"/>
                    <a:pt x="1379315" y="3841337"/>
                    <a:pt x="1498664" y="3786188"/>
                  </a:cubicBezTo>
                  <a:cubicBezTo>
                    <a:pt x="1573149" y="3751802"/>
                    <a:pt x="1649159" y="3720179"/>
                    <a:pt x="1716881" y="3674174"/>
                  </a:cubicBezTo>
                  <a:cubicBezTo>
                    <a:pt x="1794034" y="3621691"/>
                    <a:pt x="1856708" y="3551492"/>
                    <a:pt x="1913573" y="3477387"/>
                  </a:cubicBezTo>
                  <a:cubicBezTo>
                    <a:pt x="2016157" y="3343751"/>
                    <a:pt x="2099024" y="3196114"/>
                    <a:pt x="2167700" y="3042190"/>
                  </a:cubicBezTo>
                  <a:cubicBezTo>
                    <a:pt x="2206752" y="2954655"/>
                    <a:pt x="2241233" y="2865215"/>
                    <a:pt x="2273903" y="2775014"/>
                  </a:cubicBezTo>
                  <a:cubicBezTo>
                    <a:pt x="2328482" y="2624423"/>
                    <a:pt x="2379440" y="2471642"/>
                    <a:pt x="2463356" y="2335530"/>
                  </a:cubicBezTo>
                  <a:cubicBezTo>
                    <a:pt x="2542127" y="2207705"/>
                    <a:pt x="2647855" y="2099501"/>
                    <a:pt x="2741866" y="1982248"/>
                  </a:cubicBezTo>
                  <a:cubicBezTo>
                    <a:pt x="2830449" y="1871758"/>
                    <a:pt x="2908554" y="1753362"/>
                    <a:pt x="2985897" y="1634681"/>
                  </a:cubicBezTo>
                  <a:cubicBezTo>
                    <a:pt x="3071146" y="1503902"/>
                    <a:pt x="3156395" y="1372172"/>
                    <a:pt x="3212687" y="1226820"/>
                  </a:cubicBezTo>
                  <a:cubicBezTo>
                    <a:pt x="3246025" y="1140809"/>
                    <a:pt x="3268790" y="1051084"/>
                    <a:pt x="3281553" y="959644"/>
                  </a:cubicBezTo>
                  <a:cubicBezTo>
                    <a:pt x="3293555" y="874014"/>
                    <a:pt x="3296888" y="787527"/>
                    <a:pt x="3295936" y="701135"/>
                  </a:cubicBezTo>
                  <a:cubicBezTo>
                    <a:pt x="3294888" y="612172"/>
                    <a:pt x="3289268" y="523018"/>
                    <a:pt x="3267266" y="436817"/>
                  </a:cubicBezTo>
                  <a:cubicBezTo>
                    <a:pt x="3227832" y="282416"/>
                    <a:pt x="3105341" y="0"/>
                    <a:pt x="3105341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3C7682BD-43A7-412C-9D1C-C253EDF7F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978674" cy="3074959"/>
            </a:xfrm>
            <a:custGeom>
              <a:avLst/>
              <a:gdLst>
                <a:gd name="connsiteX0" fmla="*/ 0 w 2977477"/>
                <a:gd name="connsiteY0" fmla="*/ 4627150 h 4627149"/>
                <a:gd name="connsiteX1" fmla="*/ 275082 w 2977477"/>
                <a:gd name="connsiteY1" fmla="*/ 4341590 h 4627149"/>
                <a:gd name="connsiteX2" fmla="*/ 502825 w 2977477"/>
                <a:gd name="connsiteY2" fmla="*/ 4054126 h 4627149"/>
                <a:gd name="connsiteX3" fmla="*/ 666179 w 2977477"/>
                <a:gd name="connsiteY3" fmla="*/ 3890677 h 4627149"/>
                <a:gd name="connsiteX4" fmla="*/ 864203 w 2977477"/>
                <a:gd name="connsiteY4" fmla="*/ 3675983 h 4627149"/>
                <a:gd name="connsiteX5" fmla="*/ 982599 w 2977477"/>
                <a:gd name="connsiteY5" fmla="*/ 3557492 h 4627149"/>
                <a:gd name="connsiteX6" fmla="*/ 1188244 w 2977477"/>
                <a:gd name="connsiteY6" fmla="*/ 3329654 h 4627149"/>
                <a:gd name="connsiteX7" fmla="*/ 1344740 w 2977477"/>
                <a:gd name="connsiteY7" fmla="*/ 3146774 h 4627149"/>
                <a:gd name="connsiteX8" fmla="*/ 1470755 w 2977477"/>
                <a:gd name="connsiteY8" fmla="*/ 2984659 h 4627149"/>
                <a:gd name="connsiteX9" fmla="*/ 1657636 w 2977477"/>
                <a:gd name="connsiteY9" fmla="*/ 2670239 h 4627149"/>
                <a:gd name="connsiteX10" fmla="*/ 1762887 w 2977477"/>
                <a:gd name="connsiteY10" fmla="*/ 2473547 h 4627149"/>
                <a:gd name="connsiteX11" fmla="*/ 1866710 w 2977477"/>
                <a:gd name="connsiteY11" fmla="*/ 2290667 h 4627149"/>
                <a:gd name="connsiteX12" fmla="*/ 2106263 w 2977477"/>
                <a:gd name="connsiteY12" fmla="*/ 2030254 h 4627149"/>
                <a:gd name="connsiteX13" fmla="*/ 2277237 w 2977477"/>
                <a:gd name="connsiteY13" fmla="*/ 1859185 h 4627149"/>
                <a:gd name="connsiteX14" fmla="*/ 2499455 w 2977477"/>
                <a:gd name="connsiteY14" fmla="*/ 1656207 h 4627149"/>
                <a:gd name="connsiteX15" fmla="*/ 2707100 w 2977477"/>
                <a:gd name="connsiteY15" fmla="*/ 1390269 h 4627149"/>
                <a:gd name="connsiteX16" fmla="*/ 2812352 w 2977477"/>
                <a:gd name="connsiteY16" fmla="*/ 1230916 h 4627149"/>
                <a:gd name="connsiteX17" fmla="*/ 2898172 w 2977477"/>
                <a:gd name="connsiteY17" fmla="*/ 1036987 h 4627149"/>
                <a:gd name="connsiteX18" fmla="*/ 2963228 w 2977477"/>
                <a:gd name="connsiteY18" fmla="*/ 850011 h 4627149"/>
                <a:gd name="connsiteX19" fmla="*/ 2977325 w 2977477"/>
                <a:gd name="connsiteY19" fmla="*/ 745427 h 4627149"/>
                <a:gd name="connsiteX20" fmla="*/ 2929509 w 2977477"/>
                <a:gd name="connsiteY20" fmla="*/ 480155 h 4627149"/>
                <a:gd name="connsiteX21" fmla="*/ 2563082 w 2977477"/>
                <a:gd name="connsiteY21" fmla="*/ 0 h 46271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2977477" h="4627149">
                  <a:moveTo>
                    <a:pt x="0" y="4627150"/>
                  </a:moveTo>
                  <a:cubicBezTo>
                    <a:pt x="79820" y="4552283"/>
                    <a:pt x="203835" y="4424648"/>
                    <a:pt x="275082" y="4341590"/>
                  </a:cubicBezTo>
                  <a:cubicBezTo>
                    <a:pt x="354711" y="4248722"/>
                    <a:pt x="421005" y="4145090"/>
                    <a:pt x="502825" y="4054126"/>
                  </a:cubicBezTo>
                  <a:cubicBezTo>
                    <a:pt x="554355" y="3996881"/>
                    <a:pt x="612362" y="3945827"/>
                    <a:pt x="666179" y="3890677"/>
                  </a:cubicBezTo>
                  <a:cubicBezTo>
                    <a:pt x="734187" y="3821049"/>
                    <a:pt x="796671" y="3746183"/>
                    <a:pt x="864203" y="3675983"/>
                  </a:cubicBezTo>
                  <a:cubicBezTo>
                    <a:pt x="902875" y="3635788"/>
                    <a:pt x="943642" y="3597593"/>
                    <a:pt x="982599" y="3557492"/>
                  </a:cubicBezTo>
                  <a:cubicBezTo>
                    <a:pt x="1053941" y="3484150"/>
                    <a:pt x="1121378" y="3407093"/>
                    <a:pt x="1188244" y="3329654"/>
                  </a:cubicBezTo>
                  <a:cubicBezTo>
                    <a:pt x="1240631" y="3268885"/>
                    <a:pt x="1293495" y="3208496"/>
                    <a:pt x="1344740" y="3146774"/>
                  </a:cubicBezTo>
                  <a:cubicBezTo>
                    <a:pt x="1388459" y="3094101"/>
                    <a:pt x="1431512" y="3040761"/>
                    <a:pt x="1470755" y="2984659"/>
                  </a:cubicBezTo>
                  <a:cubicBezTo>
                    <a:pt x="1540764" y="2884646"/>
                    <a:pt x="1598771" y="2777109"/>
                    <a:pt x="1657636" y="2670239"/>
                  </a:cubicBezTo>
                  <a:cubicBezTo>
                    <a:pt x="1693545" y="2605088"/>
                    <a:pt x="1728502" y="2539460"/>
                    <a:pt x="1762887" y="2473547"/>
                  </a:cubicBezTo>
                  <a:cubicBezTo>
                    <a:pt x="1795367" y="2411349"/>
                    <a:pt x="1826419" y="2348103"/>
                    <a:pt x="1866710" y="2290667"/>
                  </a:cubicBezTo>
                  <a:cubicBezTo>
                    <a:pt x="1934623" y="2193893"/>
                    <a:pt x="2022729" y="2114169"/>
                    <a:pt x="2106263" y="2030254"/>
                  </a:cubicBezTo>
                  <a:cubicBezTo>
                    <a:pt x="2163128" y="1973104"/>
                    <a:pt x="2218182" y="1914049"/>
                    <a:pt x="2277237" y="1859185"/>
                  </a:cubicBezTo>
                  <a:cubicBezTo>
                    <a:pt x="2350770" y="1790891"/>
                    <a:pt x="2430304" y="1728978"/>
                    <a:pt x="2499455" y="1656207"/>
                  </a:cubicBezTo>
                  <a:cubicBezTo>
                    <a:pt x="2576989" y="1574578"/>
                    <a:pt x="2641568" y="1481900"/>
                    <a:pt x="2707100" y="1390269"/>
                  </a:cubicBezTo>
                  <a:cubicBezTo>
                    <a:pt x="2744153" y="1338453"/>
                    <a:pt x="2781586" y="1286732"/>
                    <a:pt x="2812352" y="1230916"/>
                  </a:cubicBezTo>
                  <a:cubicBezTo>
                    <a:pt x="2846546" y="1168908"/>
                    <a:pt x="2872550" y="1102900"/>
                    <a:pt x="2898172" y="1036987"/>
                  </a:cubicBezTo>
                  <a:cubicBezTo>
                    <a:pt x="2922175" y="975455"/>
                    <a:pt x="2948273" y="914305"/>
                    <a:pt x="2963228" y="850011"/>
                  </a:cubicBezTo>
                  <a:cubicBezTo>
                    <a:pt x="2971229" y="815626"/>
                    <a:pt x="2976563" y="780764"/>
                    <a:pt x="2977325" y="745427"/>
                  </a:cubicBezTo>
                  <a:cubicBezTo>
                    <a:pt x="2979230" y="654844"/>
                    <a:pt x="2963323" y="564261"/>
                    <a:pt x="2929509" y="480155"/>
                  </a:cubicBezTo>
                  <a:cubicBezTo>
                    <a:pt x="2851309" y="285655"/>
                    <a:pt x="2563082" y="0"/>
                    <a:pt x="2563082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CE322CA5-5700-49C5-B2F4-5451AEC68B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92" y="15178"/>
              <a:ext cx="1566146" cy="2737264"/>
            </a:xfrm>
            <a:custGeom>
              <a:avLst/>
              <a:gdLst>
                <a:gd name="connsiteX0" fmla="*/ 1707071 w 2356712"/>
                <a:gd name="connsiteY0" fmla="*/ 0 h 4118991"/>
                <a:gd name="connsiteX1" fmla="*/ 1824514 w 2356712"/>
                <a:gd name="connsiteY1" fmla="*/ 244697 h 4118991"/>
                <a:gd name="connsiteX2" fmla="*/ 1908715 w 2356712"/>
                <a:gd name="connsiteY2" fmla="*/ 328994 h 4118991"/>
                <a:gd name="connsiteX3" fmla="*/ 2226469 w 2356712"/>
                <a:gd name="connsiteY3" fmla="*/ 603695 h 4118991"/>
                <a:gd name="connsiteX4" fmla="*/ 2355628 w 2356712"/>
                <a:gd name="connsiteY4" fmla="*/ 900494 h 4118991"/>
                <a:gd name="connsiteX5" fmla="*/ 2281428 w 2356712"/>
                <a:gd name="connsiteY5" fmla="*/ 1206913 h 4118991"/>
                <a:gd name="connsiteX6" fmla="*/ 2092452 w 2356712"/>
                <a:gd name="connsiteY6" fmla="*/ 1460659 h 4118991"/>
                <a:gd name="connsiteX7" fmla="*/ 1834039 w 2356712"/>
                <a:gd name="connsiteY7" fmla="*/ 1625822 h 4118991"/>
                <a:gd name="connsiteX8" fmla="*/ 1558862 w 2356712"/>
                <a:gd name="connsiteY8" fmla="*/ 1743075 h 4118991"/>
                <a:gd name="connsiteX9" fmla="*/ 1386554 w 2356712"/>
                <a:gd name="connsiteY9" fmla="*/ 1869948 h 4118991"/>
                <a:gd name="connsiteX10" fmla="*/ 1271683 w 2356712"/>
                <a:gd name="connsiteY10" fmla="*/ 2073402 h 4118991"/>
                <a:gd name="connsiteX11" fmla="*/ 1178338 w 2356712"/>
                <a:gd name="connsiteY11" fmla="*/ 2355914 h 4118991"/>
                <a:gd name="connsiteX12" fmla="*/ 1113758 w 2356712"/>
                <a:gd name="connsiteY12" fmla="*/ 2578513 h 4118991"/>
                <a:gd name="connsiteX13" fmla="*/ 1034796 w 2356712"/>
                <a:gd name="connsiteY13" fmla="*/ 2834640 h 4118991"/>
                <a:gd name="connsiteX14" fmla="*/ 905637 w 2356712"/>
                <a:gd name="connsiteY14" fmla="*/ 3081242 h 4118991"/>
                <a:gd name="connsiteX15" fmla="*/ 793147 w 2356712"/>
                <a:gd name="connsiteY15" fmla="*/ 3258407 h 4118991"/>
                <a:gd name="connsiteX16" fmla="*/ 546735 w 2356712"/>
                <a:gd name="connsiteY16" fmla="*/ 3571970 h 4118991"/>
                <a:gd name="connsiteX17" fmla="*/ 346996 w 2356712"/>
                <a:gd name="connsiteY17" fmla="*/ 3771900 h 4118991"/>
                <a:gd name="connsiteX18" fmla="*/ 174689 w 2356712"/>
                <a:gd name="connsiteY18" fmla="*/ 3944207 h 4118991"/>
                <a:gd name="connsiteX19" fmla="*/ 0 w 2356712"/>
                <a:gd name="connsiteY19" fmla="*/ 4118991 h 41189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</a:cxnLst>
              <a:rect l="l" t="t" r="r" b="b"/>
              <a:pathLst>
                <a:path w="2356712" h="4118991">
                  <a:moveTo>
                    <a:pt x="1707071" y="0"/>
                  </a:moveTo>
                  <a:cubicBezTo>
                    <a:pt x="1715357" y="22098"/>
                    <a:pt x="1812608" y="224409"/>
                    <a:pt x="1824514" y="244697"/>
                  </a:cubicBezTo>
                  <a:cubicBezTo>
                    <a:pt x="1844802" y="279273"/>
                    <a:pt x="1876996" y="304324"/>
                    <a:pt x="1908715" y="328994"/>
                  </a:cubicBezTo>
                  <a:cubicBezTo>
                    <a:pt x="2019967" y="415195"/>
                    <a:pt x="2137886" y="494633"/>
                    <a:pt x="2226469" y="603695"/>
                  </a:cubicBezTo>
                  <a:cubicBezTo>
                    <a:pt x="2296287" y="689610"/>
                    <a:pt x="2347817" y="790480"/>
                    <a:pt x="2355628" y="900494"/>
                  </a:cubicBezTo>
                  <a:cubicBezTo>
                    <a:pt x="2363248" y="1007078"/>
                    <a:pt x="2329910" y="1111187"/>
                    <a:pt x="2281428" y="1206913"/>
                  </a:cubicBezTo>
                  <a:cubicBezTo>
                    <a:pt x="2233422" y="1301877"/>
                    <a:pt x="2170938" y="1388936"/>
                    <a:pt x="2092452" y="1460659"/>
                  </a:cubicBezTo>
                  <a:cubicBezTo>
                    <a:pt x="2016538" y="1530001"/>
                    <a:pt x="1927765" y="1583436"/>
                    <a:pt x="1834039" y="1625822"/>
                  </a:cubicBezTo>
                  <a:cubicBezTo>
                    <a:pt x="1743075" y="1666970"/>
                    <a:pt x="1647730" y="1697736"/>
                    <a:pt x="1558862" y="1743075"/>
                  </a:cubicBezTo>
                  <a:cubicBezTo>
                    <a:pt x="1494758" y="1775841"/>
                    <a:pt x="1434275" y="1816132"/>
                    <a:pt x="1386554" y="1869948"/>
                  </a:cubicBezTo>
                  <a:cubicBezTo>
                    <a:pt x="1334548" y="1928622"/>
                    <a:pt x="1300544" y="2000345"/>
                    <a:pt x="1271683" y="2073402"/>
                  </a:cubicBezTo>
                  <a:cubicBezTo>
                    <a:pt x="1235202" y="2165699"/>
                    <a:pt x="1206722" y="2260759"/>
                    <a:pt x="1178338" y="2355914"/>
                  </a:cubicBezTo>
                  <a:cubicBezTo>
                    <a:pt x="1156240" y="2429923"/>
                    <a:pt x="1134237" y="2504028"/>
                    <a:pt x="1113758" y="2578513"/>
                  </a:cubicBezTo>
                  <a:cubicBezTo>
                    <a:pt x="1090041" y="2664714"/>
                    <a:pt x="1068134" y="2751678"/>
                    <a:pt x="1034796" y="2834640"/>
                  </a:cubicBezTo>
                  <a:cubicBezTo>
                    <a:pt x="1000125" y="2920841"/>
                    <a:pt x="953643" y="3001613"/>
                    <a:pt x="905637" y="3081242"/>
                  </a:cubicBezTo>
                  <a:cubicBezTo>
                    <a:pt x="869442" y="3141155"/>
                    <a:pt x="832295" y="3200400"/>
                    <a:pt x="793147" y="3258407"/>
                  </a:cubicBezTo>
                  <a:cubicBezTo>
                    <a:pt x="718661" y="3368802"/>
                    <a:pt x="637223" y="3474434"/>
                    <a:pt x="546735" y="3571970"/>
                  </a:cubicBezTo>
                  <a:cubicBezTo>
                    <a:pt x="482632" y="3641027"/>
                    <a:pt x="414147" y="3705797"/>
                    <a:pt x="346996" y="3771900"/>
                  </a:cubicBezTo>
                  <a:cubicBezTo>
                    <a:pt x="288989" y="3828764"/>
                    <a:pt x="232029" y="3886676"/>
                    <a:pt x="174689" y="3944207"/>
                  </a:cubicBezTo>
                  <a:cubicBezTo>
                    <a:pt x="116586" y="4002596"/>
                    <a:pt x="58293" y="4060698"/>
                    <a:pt x="0" y="411899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7FF4B5E5-C2CB-47A0-BDC9-D9560C77B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15178"/>
              <a:ext cx="1368431" cy="2644975"/>
            </a:xfrm>
            <a:custGeom>
              <a:avLst/>
              <a:gdLst>
                <a:gd name="connsiteX0" fmla="*/ 0 w 2059193"/>
                <a:gd name="connsiteY0" fmla="*/ 3980116 h 3980116"/>
                <a:gd name="connsiteX1" fmla="*/ 471583 w 2059193"/>
                <a:gd name="connsiteY1" fmla="*/ 3515678 h 3980116"/>
                <a:gd name="connsiteX2" fmla="*/ 758666 w 2059193"/>
                <a:gd name="connsiteY2" fmla="*/ 3163824 h 3980116"/>
                <a:gd name="connsiteX3" fmla="*/ 940499 w 2059193"/>
                <a:gd name="connsiteY3" fmla="*/ 2780824 h 3980116"/>
                <a:gd name="connsiteX4" fmla="*/ 1055370 w 2059193"/>
                <a:gd name="connsiteY4" fmla="*/ 2242185 h 3980116"/>
                <a:gd name="connsiteX5" fmla="*/ 1136714 w 2059193"/>
                <a:gd name="connsiteY5" fmla="*/ 1878330 h 3980116"/>
                <a:gd name="connsiteX6" fmla="*/ 1246727 w 2059193"/>
                <a:gd name="connsiteY6" fmla="*/ 1562386 h 3980116"/>
                <a:gd name="connsiteX7" fmla="*/ 1378363 w 2059193"/>
                <a:gd name="connsiteY7" fmla="*/ 1430750 h 3980116"/>
                <a:gd name="connsiteX8" fmla="*/ 1691831 w 2059193"/>
                <a:gd name="connsiteY8" fmla="*/ 1394841 h 3980116"/>
                <a:gd name="connsiteX9" fmla="*/ 1914335 w 2059193"/>
                <a:gd name="connsiteY9" fmla="*/ 1323023 h 3980116"/>
                <a:gd name="connsiteX10" fmla="*/ 2055495 w 2059193"/>
                <a:gd name="connsiteY10" fmla="*/ 1098042 h 3980116"/>
                <a:gd name="connsiteX11" fmla="*/ 2033969 w 2059193"/>
                <a:gd name="connsiteY11" fmla="*/ 930497 h 3980116"/>
                <a:gd name="connsiteX12" fmla="*/ 1885664 w 2059193"/>
                <a:gd name="connsiteY12" fmla="*/ 760571 h 3980116"/>
                <a:gd name="connsiteX13" fmla="*/ 1636871 w 2059193"/>
                <a:gd name="connsiteY13" fmla="*/ 612172 h 3980116"/>
                <a:gd name="connsiteX14" fmla="*/ 1335405 w 2059193"/>
                <a:gd name="connsiteY14" fmla="*/ 459010 h 3980116"/>
                <a:gd name="connsiteX15" fmla="*/ 1234916 w 2059193"/>
                <a:gd name="connsiteY15" fmla="*/ 269939 h 3980116"/>
                <a:gd name="connsiteX16" fmla="*/ 1386935 w 2059193"/>
                <a:gd name="connsiteY16" fmla="*/ 0 h 39801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059193" h="3980116">
                  <a:moveTo>
                    <a:pt x="0" y="3980116"/>
                  </a:moveTo>
                  <a:cubicBezTo>
                    <a:pt x="91345" y="3889534"/>
                    <a:pt x="382715" y="3608737"/>
                    <a:pt x="471583" y="3515678"/>
                  </a:cubicBezTo>
                  <a:cubicBezTo>
                    <a:pt x="576358" y="3405949"/>
                    <a:pt x="675989" y="3290983"/>
                    <a:pt x="758666" y="3163824"/>
                  </a:cubicBezTo>
                  <a:cubicBezTo>
                    <a:pt x="836105" y="3044857"/>
                    <a:pt x="897445" y="2916079"/>
                    <a:pt x="940499" y="2780824"/>
                  </a:cubicBezTo>
                  <a:cubicBezTo>
                    <a:pt x="996315" y="2605754"/>
                    <a:pt x="1020985" y="2422874"/>
                    <a:pt x="1055370" y="2242185"/>
                  </a:cubicBezTo>
                  <a:cubicBezTo>
                    <a:pt x="1078611" y="2120075"/>
                    <a:pt x="1107472" y="1999107"/>
                    <a:pt x="1136714" y="1878330"/>
                  </a:cubicBezTo>
                  <a:cubicBezTo>
                    <a:pt x="1163098" y="1769174"/>
                    <a:pt x="1189482" y="1658588"/>
                    <a:pt x="1246727" y="1562386"/>
                  </a:cubicBezTo>
                  <a:cubicBezTo>
                    <a:pt x="1279208" y="1507808"/>
                    <a:pt x="1321689" y="1459039"/>
                    <a:pt x="1378363" y="1430750"/>
                  </a:cubicBezTo>
                  <a:cubicBezTo>
                    <a:pt x="1473327" y="1383221"/>
                    <a:pt x="1584865" y="1402652"/>
                    <a:pt x="1691831" y="1394841"/>
                  </a:cubicBezTo>
                  <a:cubicBezTo>
                    <a:pt x="1771079" y="1389031"/>
                    <a:pt x="1849279" y="1368266"/>
                    <a:pt x="1914335" y="1323023"/>
                  </a:cubicBezTo>
                  <a:cubicBezTo>
                    <a:pt x="1989963" y="1270445"/>
                    <a:pt x="2041493" y="1189101"/>
                    <a:pt x="2055495" y="1098042"/>
                  </a:cubicBezTo>
                  <a:cubicBezTo>
                    <a:pt x="2064258" y="1041178"/>
                    <a:pt x="2057591" y="982980"/>
                    <a:pt x="2033969" y="930497"/>
                  </a:cubicBezTo>
                  <a:cubicBezTo>
                    <a:pt x="2002727" y="861060"/>
                    <a:pt x="1945958" y="807625"/>
                    <a:pt x="1885664" y="760571"/>
                  </a:cubicBezTo>
                  <a:cubicBezTo>
                    <a:pt x="1809179" y="700945"/>
                    <a:pt x="1725549" y="651415"/>
                    <a:pt x="1636871" y="612172"/>
                  </a:cubicBezTo>
                  <a:cubicBezTo>
                    <a:pt x="1532763" y="566071"/>
                    <a:pt x="1421606" y="532543"/>
                    <a:pt x="1335405" y="459010"/>
                  </a:cubicBezTo>
                  <a:cubicBezTo>
                    <a:pt x="1277969" y="409956"/>
                    <a:pt x="1232059" y="344615"/>
                    <a:pt x="1234916" y="269939"/>
                  </a:cubicBezTo>
                  <a:cubicBezTo>
                    <a:pt x="1237012" y="211741"/>
                    <a:pt x="1386935" y="0"/>
                    <a:pt x="1386935" y="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DC206FD4-2993-45C6-A6D2-945277425E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825" y="543780"/>
              <a:ext cx="494287" cy="1905590"/>
            </a:xfrm>
            <a:custGeom>
              <a:avLst/>
              <a:gdLst>
                <a:gd name="connsiteX0" fmla="*/ 11144 w 743796"/>
                <a:gd name="connsiteY0" fmla="*/ 0 h 2867501"/>
                <a:gd name="connsiteX1" fmla="*/ 353663 w 743796"/>
                <a:gd name="connsiteY1" fmla="*/ 55245 h 2867501"/>
                <a:gd name="connsiteX2" fmla="*/ 571405 w 743796"/>
                <a:gd name="connsiteY2" fmla="*/ 179737 h 2867501"/>
                <a:gd name="connsiteX3" fmla="*/ 688658 w 743796"/>
                <a:gd name="connsiteY3" fmla="*/ 368808 h 2867501"/>
                <a:gd name="connsiteX4" fmla="*/ 731711 w 743796"/>
                <a:gd name="connsiteY4" fmla="*/ 612934 h 2867501"/>
                <a:gd name="connsiteX5" fmla="*/ 725233 w 743796"/>
                <a:gd name="connsiteY5" fmla="*/ 995648 h 2867501"/>
                <a:gd name="connsiteX6" fmla="*/ 742855 w 743796"/>
                <a:gd name="connsiteY6" fmla="*/ 1499330 h 2867501"/>
                <a:gd name="connsiteX7" fmla="*/ 707898 w 743796"/>
                <a:gd name="connsiteY7" fmla="*/ 1793081 h 2867501"/>
                <a:gd name="connsiteX8" fmla="*/ 633222 w 743796"/>
                <a:gd name="connsiteY8" fmla="*/ 2073592 h 2867501"/>
                <a:gd name="connsiteX9" fmla="*/ 404527 w 743796"/>
                <a:gd name="connsiteY9" fmla="*/ 2472404 h 2867501"/>
                <a:gd name="connsiteX10" fmla="*/ 0 w 743796"/>
                <a:gd name="connsiteY10" fmla="*/ 2867501 h 28675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743796" h="2867501">
                  <a:moveTo>
                    <a:pt x="11144" y="0"/>
                  </a:moveTo>
                  <a:cubicBezTo>
                    <a:pt x="101060" y="2953"/>
                    <a:pt x="268796" y="25146"/>
                    <a:pt x="353663" y="55245"/>
                  </a:cubicBezTo>
                  <a:cubicBezTo>
                    <a:pt x="433483" y="83534"/>
                    <a:pt x="510635" y="120967"/>
                    <a:pt x="571405" y="179737"/>
                  </a:cubicBezTo>
                  <a:cubicBezTo>
                    <a:pt x="625412" y="231934"/>
                    <a:pt x="663607" y="297942"/>
                    <a:pt x="688658" y="368808"/>
                  </a:cubicBezTo>
                  <a:cubicBezTo>
                    <a:pt x="716375" y="447103"/>
                    <a:pt x="727996" y="529876"/>
                    <a:pt x="731711" y="612934"/>
                  </a:cubicBezTo>
                  <a:cubicBezTo>
                    <a:pt x="737426" y="740474"/>
                    <a:pt x="724948" y="867918"/>
                    <a:pt x="725233" y="995648"/>
                  </a:cubicBezTo>
                  <a:cubicBezTo>
                    <a:pt x="725710" y="1163765"/>
                    <a:pt x="748665" y="1331309"/>
                    <a:pt x="742855" y="1499330"/>
                  </a:cubicBezTo>
                  <a:cubicBezTo>
                    <a:pt x="739426" y="1598009"/>
                    <a:pt x="725996" y="1696022"/>
                    <a:pt x="707898" y="1793081"/>
                  </a:cubicBezTo>
                  <a:cubicBezTo>
                    <a:pt x="690086" y="1888426"/>
                    <a:pt x="666845" y="1982724"/>
                    <a:pt x="633222" y="2073592"/>
                  </a:cubicBezTo>
                  <a:cubicBezTo>
                    <a:pt x="579692" y="2218182"/>
                    <a:pt x="499682" y="2351056"/>
                    <a:pt x="404527" y="2472404"/>
                  </a:cubicBezTo>
                  <a:cubicBezTo>
                    <a:pt x="266033" y="2648902"/>
                    <a:pt x="179642" y="2732818"/>
                    <a:pt x="0" y="2867501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0AC4F993-F14F-4F25-A6AB-1AD9E2A820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49" y="672286"/>
              <a:ext cx="396930" cy="1690303"/>
            </a:xfrm>
            <a:custGeom>
              <a:avLst/>
              <a:gdLst>
                <a:gd name="connsiteX0" fmla="*/ 16478 w 597294"/>
                <a:gd name="connsiteY0" fmla="*/ 2079 h 2543540"/>
                <a:gd name="connsiteX1" fmla="*/ 299847 w 597294"/>
                <a:gd name="connsiteY1" fmla="*/ 53991 h 2543540"/>
                <a:gd name="connsiteX2" fmla="*/ 503206 w 597294"/>
                <a:gd name="connsiteY2" fmla="*/ 291354 h 2543540"/>
                <a:gd name="connsiteX3" fmla="*/ 525113 w 597294"/>
                <a:gd name="connsiteY3" fmla="*/ 724265 h 2543540"/>
                <a:gd name="connsiteX4" fmla="*/ 578930 w 597294"/>
                <a:gd name="connsiteY4" fmla="*/ 1117267 h 2543540"/>
                <a:gd name="connsiteX5" fmla="*/ 592931 w 597294"/>
                <a:gd name="connsiteY5" fmla="*/ 1476359 h 2543540"/>
                <a:gd name="connsiteX6" fmla="*/ 503206 w 597294"/>
                <a:gd name="connsiteY6" fmla="*/ 1859359 h 2543540"/>
                <a:gd name="connsiteX7" fmla="*/ 291846 w 597294"/>
                <a:gd name="connsiteY7" fmla="*/ 2250361 h 2543540"/>
                <a:gd name="connsiteX8" fmla="*/ 0 w 597294"/>
                <a:gd name="connsiteY8" fmla="*/ 2543540 h 254354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597294" h="2543540">
                  <a:moveTo>
                    <a:pt x="16478" y="2079"/>
                  </a:moveTo>
                  <a:cubicBezTo>
                    <a:pt x="101441" y="-6684"/>
                    <a:pt x="224885" y="12557"/>
                    <a:pt x="299847" y="53991"/>
                  </a:cubicBezTo>
                  <a:cubicBezTo>
                    <a:pt x="394240" y="106092"/>
                    <a:pt x="468440" y="189341"/>
                    <a:pt x="503206" y="291354"/>
                  </a:cubicBezTo>
                  <a:cubicBezTo>
                    <a:pt x="550069" y="429085"/>
                    <a:pt x="520827" y="577770"/>
                    <a:pt x="525113" y="724265"/>
                  </a:cubicBezTo>
                  <a:cubicBezTo>
                    <a:pt x="529019" y="856472"/>
                    <a:pt x="561118" y="986012"/>
                    <a:pt x="578930" y="1117267"/>
                  </a:cubicBezTo>
                  <a:cubicBezTo>
                    <a:pt x="595122" y="1236234"/>
                    <a:pt x="602742" y="1356630"/>
                    <a:pt x="592931" y="1476359"/>
                  </a:cubicBezTo>
                  <a:cubicBezTo>
                    <a:pt x="582073" y="1607709"/>
                    <a:pt x="549783" y="1736011"/>
                    <a:pt x="503206" y="1859359"/>
                  </a:cubicBezTo>
                  <a:cubicBezTo>
                    <a:pt x="450628" y="1998710"/>
                    <a:pt x="383857" y="2133298"/>
                    <a:pt x="291846" y="2250361"/>
                  </a:cubicBezTo>
                  <a:cubicBezTo>
                    <a:pt x="231553" y="2327132"/>
                    <a:pt x="73819" y="2479532"/>
                    <a:pt x="0" y="2543540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1CD13FF4-3251-4983-B074-BD35A9902B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002" y="881264"/>
              <a:ext cx="258791" cy="1336561"/>
            </a:xfrm>
            <a:custGeom>
              <a:avLst/>
              <a:gdLst>
                <a:gd name="connsiteX0" fmla="*/ 0 w 389425"/>
                <a:gd name="connsiteY0" fmla="*/ 33 h 2011236"/>
                <a:gd name="connsiteX1" fmla="*/ 171260 w 389425"/>
                <a:gd name="connsiteY1" fmla="*/ 60326 h 2011236"/>
                <a:gd name="connsiteX2" fmla="*/ 211455 w 389425"/>
                <a:gd name="connsiteY2" fmla="*/ 221204 h 2011236"/>
                <a:gd name="connsiteX3" fmla="*/ 243078 w 389425"/>
                <a:gd name="connsiteY3" fmla="*/ 448089 h 2011236"/>
                <a:gd name="connsiteX4" fmla="*/ 346424 w 389425"/>
                <a:gd name="connsiteY4" fmla="*/ 789941 h 2011236"/>
                <a:gd name="connsiteX5" fmla="*/ 372237 w 389425"/>
                <a:gd name="connsiteY5" fmla="*/ 942151 h 2011236"/>
                <a:gd name="connsiteX6" fmla="*/ 386620 w 389425"/>
                <a:gd name="connsiteY6" fmla="*/ 1272478 h 2011236"/>
                <a:gd name="connsiteX7" fmla="*/ 280416 w 389425"/>
                <a:gd name="connsiteY7" fmla="*/ 1660241 h 2011236"/>
                <a:gd name="connsiteX8" fmla="*/ 151257 w 389425"/>
                <a:gd name="connsiteY8" fmla="*/ 1844073 h 2011236"/>
                <a:gd name="connsiteX9" fmla="*/ 1905 w 389425"/>
                <a:gd name="connsiteY9" fmla="*/ 2011237 h 2011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389425" h="2011236">
                  <a:moveTo>
                    <a:pt x="0" y="33"/>
                  </a:moveTo>
                  <a:cubicBezTo>
                    <a:pt x="57912" y="-824"/>
                    <a:pt x="136112" y="14892"/>
                    <a:pt x="171260" y="60326"/>
                  </a:cubicBezTo>
                  <a:cubicBezTo>
                    <a:pt x="205645" y="104903"/>
                    <a:pt x="207740" y="164244"/>
                    <a:pt x="211455" y="221204"/>
                  </a:cubicBezTo>
                  <a:cubicBezTo>
                    <a:pt x="216408" y="297594"/>
                    <a:pt x="225838" y="373604"/>
                    <a:pt x="243078" y="448089"/>
                  </a:cubicBezTo>
                  <a:cubicBezTo>
                    <a:pt x="269939" y="564199"/>
                    <a:pt x="319183" y="673927"/>
                    <a:pt x="346424" y="789941"/>
                  </a:cubicBezTo>
                  <a:cubicBezTo>
                    <a:pt x="358235" y="840043"/>
                    <a:pt x="365951" y="891097"/>
                    <a:pt x="372237" y="942151"/>
                  </a:cubicBezTo>
                  <a:cubicBezTo>
                    <a:pt x="385858" y="1051784"/>
                    <a:pt x="394049" y="1162274"/>
                    <a:pt x="386620" y="1272478"/>
                  </a:cubicBezTo>
                  <a:cubicBezTo>
                    <a:pt x="377476" y="1407828"/>
                    <a:pt x="344996" y="1541178"/>
                    <a:pt x="280416" y="1660241"/>
                  </a:cubicBezTo>
                  <a:cubicBezTo>
                    <a:pt x="244602" y="1726249"/>
                    <a:pt x="199358" y="1786352"/>
                    <a:pt x="151257" y="1844073"/>
                  </a:cubicBezTo>
                  <a:cubicBezTo>
                    <a:pt x="79534" y="1930084"/>
                    <a:pt x="89345" y="1941419"/>
                    <a:pt x="1905" y="2011237"/>
                  </a:cubicBezTo>
                </a:path>
              </a:pathLst>
            </a:custGeom>
            <a:noFill/>
            <a:ln w="9525" cap="rnd">
              <a:solidFill>
                <a:schemeClr val="accent2">
                  <a:alpha val="50000"/>
                </a:schemeClr>
              </a:solidFill>
              <a:prstDash val="lgDash"/>
              <a:round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CDC9A-9F9C-476B-8296-5485F87560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654" y="744909"/>
            <a:ext cx="3776416" cy="31554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Adjourning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664C4-F77B-4908-99ED-9622E27ECE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12785" y="4074784"/>
            <a:ext cx="3776415" cy="20543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200" kern="1200">
                <a:solidFill>
                  <a:schemeClr val="tx2"/>
                </a:solidFill>
                <a:latin typeface="+mn-lt"/>
                <a:ea typeface="+mn-ea"/>
                <a:cs typeface="+mn-cs"/>
              </a:rPr>
              <a:t>Leaving the group after task performance</a:t>
            </a:r>
          </a:p>
        </p:txBody>
      </p:sp>
      <p:grpSp>
        <p:nvGrpSpPr>
          <p:cNvPr id="49" name="Cross">
            <a:extLst>
              <a:ext uri="{FF2B5EF4-FFF2-40B4-BE49-F238E27FC236}">
                <a16:creationId xmlns:a16="http://schemas.microsoft.com/office/drawing/2014/main" id="{80F56037-8334-4400-9C7A-A3BEFA96A8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945264" y="149792"/>
            <a:ext cx="118872" cy="118872"/>
            <a:chOff x="1175347" y="3733800"/>
            <a:chExt cx="118872" cy="118872"/>
          </a:xfrm>
        </p:grpSpPr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060AD0EB-D554-49C4-9728-C64D6D6867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34783" y="3733800"/>
              <a:ext cx="0" cy="118872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C9432895-644F-4E09-97C7-F8DB36AA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347" y="3793236"/>
              <a:ext cx="118872" cy="0"/>
            </a:xfrm>
            <a:prstGeom prst="line">
              <a:avLst/>
            </a:prstGeom>
            <a:ln w="12700">
              <a:solidFill>
                <a:schemeClr val="accent5"/>
              </a:solidFill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07198004-4ED3-4A5F-A4F7-2EA6E69C63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6557" y="1585736"/>
            <a:ext cx="6402214" cy="3681273"/>
          </a:xfrm>
          <a:prstGeom prst="rect">
            <a:avLst/>
          </a:prstGeom>
        </p:spPr>
      </p:pic>
      <p:grpSp>
        <p:nvGrpSpPr>
          <p:cNvPr id="53" name="Bottom Right">
            <a:extLst>
              <a:ext uri="{FF2B5EF4-FFF2-40B4-BE49-F238E27FC236}">
                <a16:creationId xmlns:a16="http://schemas.microsoft.com/office/drawing/2014/main" id="{6B310A71-665E-47AB-9D80-2D90F7D92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980400" y="3276601"/>
            <a:ext cx="4211600" cy="3581399"/>
            <a:chOff x="7980400" y="3276601"/>
            <a:chExt cx="4211600" cy="3581399"/>
          </a:xfrm>
        </p:grpSpPr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AD1AF10-782F-4908-A718-EA87EC7170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39256" y="6178637"/>
              <a:ext cx="1482102" cy="679363"/>
            </a:xfrm>
            <a:custGeom>
              <a:avLst/>
              <a:gdLst>
                <a:gd name="connsiteX0" fmla="*/ 741051 w 1482102"/>
                <a:gd name="connsiteY0" fmla="*/ 0 h 679363"/>
                <a:gd name="connsiteX1" fmla="*/ 1473822 w 1482102"/>
                <a:gd name="connsiteY1" fmla="*/ 597226 h 679363"/>
                <a:gd name="connsiteX2" fmla="*/ 1482102 w 1482102"/>
                <a:gd name="connsiteY2" fmla="*/ 679363 h 679363"/>
                <a:gd name="connsiteX3" fmla="*/ 0 w 1482102"/>
                <a:gd name="connsiteY3" fmla="*/ 679363 h 679363"/>
                <a:gd name="connsiteX4" fmla="*/ 8280 w 1482102"/>
                <a:gd name="connsiteY4" fmla="*/ 597226 h 679363"/>
                <a:gd name="connsiteX5" fmla="*/ 741051 w 1482102"/>
                <a:gd name="connsiteY5" fmla="*/ 0 h 67936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482102" h="679363">
                  <a:moveTo>
                    <a:pt x="741051" y="0"/>
                  </a:moveTo>
                  <a:cubicBezTo>
                    <a:pt x="1102506" y="0"/>
                    <a:pt x="1404077" y="256390"/>
                    <a:pt x="1473822" y="597226"/>
                  </a:cubicBezTo>
                  <a:lnTo>
                    <a:pt x="1482102" y="679363"/>
                  </a:lnTo>
                  <a:lnTo>
                    <a:pt x="0" y="679363"/>
                  </a:lnTo>
                  <a:lnTo>
                    <a:pt x="8280" y="597226"/>
                  </a:lnTo>
                  <a:cubicBezTo>
                    <a:pt x="78025" y="256390"/>
                    <a:pt x="379596" y="0"/>
                    <a:pt x="741051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tx1">
                    <a:lumMod val="65000"/>
                    <a:lumOff val="35000"/>
                  </a:schemeClr>
                </a:solidFill>
                <a:latin typeface="AvenirNext LT Pro Medium" panose="020B0504020202020204" pitchFamily="34" charset="0"/>
              </a:endParaRPr>
            </a:p>
          </p:txBody>
        </p:sp>
        <p:grpSp>
          <p:nvGrpSpPr>
            <p:cNvPr id="55" name="Graphic 157">
              <a:extLst>
                <a:ext uri="{FF2B5EF4-FFF2-40B4-BE49-F238E27FC236}">
                  <a16:creationId xmlns:a16="http://schemas.microsoft.com/office/drawing/2014/main" id="{A935357A-B553-44CD-9376-FE1E60575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8662740" y="3276601"/>
              <a:ext cx="3529260" cy="3581398"/>
              <a:chOff x="4114800" y="1423987"/>
              <a:chExt cx="3961542" cy="4007547"/>
            </a:xfrm>
            <a:noFill/>
          </p:grpSpPr>
          <p:sp>
            <p:nvSpPr>
              <p:cNvPr id="57" name="Freeform: Shape 56">
                <a:extLst>
                  <a:ext uri="{FF2B5EF4-FFF2-40B4-BE49-F238E27FC236}">
                    <a16:creationId xmlns:a16="http://schemas.microsoft.com/office/drawing/2014/main" id="{71A180B9-74EE-45CB-8BC1-41E1C075852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114800" y="1423987"/>
                <a:ext cx="3946874" cy="3989641"/>
              </a:xfrm>
              <a:custGeom>
                <a:avLst/>
                <a:gdLst>
                  <a:gd name="connsiteX0" fmla="*/ 0 w 3946874"/>
                  <a:gd name="connsiteY0" fmla="*/ 3989641 h 3989641"/>
                  <a:gd name="connsiteX1" fmla="*/ 79439 w 3946874"/>
                  <a:gd name="connsiteY1" fmla="*/ 3891153 h 3989641"/>
                  <a:gd name="connsiteX2" fmla="*/ 297371 w 3946874"/>
                  <a:gd name="connsiteY2" fmla="*/ 3626930 h 3989641"/>
                  <a:gd name="connsiteX3" fmla="*/ 454343 w 3946874"/>
                  <a:gd name="connsiteY3" fmla="*/ 3440335 h 3989641"/>
                  <a:gd name="connsiteX4" fmla="*/ 622363 w 3946874"/>
                  <a:gd name="connsiteY4" fmla="*/ 3290697 h 3989641"/>
                  <a:gd name="connsiteX5" fmla="*/ 927068 w 3946874"/>
                  <a:gd name="connsiteY5" fmla="*/ 3087434 h 3989641"/>
                  <a:gd name="connsiteX6" fmla="*/ 1176338 w 3946874"/>
                  <a:gd name="connsiteY6" fmla="*/ 2915603 h 3989641"/>
                  <a:gd name="connsiteX7" fmla="*/ 1394270 w 3946874"/>
                  <a:gd name="connsiteY7" fmla="*/ 2780729 h 3989641"/>
                  <a:gd name="connsiteX8" fmla="*/ 1601057 w 3946874"/>
                  <a:gd name="connsiteY8" fmla="*/ 2723483 h 3989641"/>
                  <a:gd name="connsiteX9" fmla="*/ 1756220 w 3946874"/>
                  <a:gd name="connsiteY9" fmla="*/ 2743772 h 3989641"/>
                  <a:gd name="connsiteX10" fmla="*/ 1889189 w 3946874"/>
                  <a:gd name="connsiteY10" fmla="*/ 2765965 h 3989641"/>
                  <a:gd name="connsiteX11" fmla="*/ 2007394 w 3946874"/>
                  <a:gd name="connsiteY11" fmla="*/ 2765965 h 3989641"/>
                  <a:gd name="connsiteX12" fmla="*/ 2184654 w 3946874"/>
                  <a:gd name="connsiteY12" fmla="*/ 2671763 h 3989641"/>
                  <a:gd name="connsiteX13" fmla="*/ 2372773 w 3946874"/>
                  <a:gd name="connsiteY13" fmla="*/ 2538984 h 3989641"/>
                  <a:gd name="connsiteX14" fmla="*/ 2439543 w 3946874"/>
                  <a:gd name="connsiteY14" fmla="*/ 2510504 h 3989641"/>
                  <a:gd name="connsiteX15" fmla="*/ 2650617 w 3946874"/>
                  <a:gd name="connsiteY15" fmla="*/ 2434781 h 3989641"/>
                  <a:gd name="connsiteX16" fmla="*/ 2785110 w 3946874"/>
                  <a:gd name="connsiteY16" fmla="*/ 2383060 h 3989641"/>
                  <a:gd name="connsiteX17" fmla="*/ 2897315 w 3946874"/>
                  <a:gd name="connsiteY17" fmla="*/ 2318861 h 3989641"/>
                  <a:gd name="connsiteX18" fmla="*/ 2997994 w 3946874"/>
                  <a:gd name="connsiteY18" fmla="*/ 2226183 h 3989641"/>
                  <a:gd name="connsiteX19" fmla="*/ 3061240 w 3946874"/>
                  <a:gd name="connsiteY19" fmla="*/ 2141506 h 3989641"/>
                  <a:gd name="connsiteX20" fmla="*/ 3152108 w 3946874"/>
                  <a:gd name="connsiteY20" fmla="*/ 2005203 h 3989641"/>
                  <a:gd name="connsiteX21" fmla="*/ 3274124 w 3946874"/>
                  <a:gd name="connsiteY21" fmla="*/ 1871567 h 3989641"/>
                  <a:gd name="connsiteX22" fmla="*/ 3388138 w 3946874"/>
                  <a:gd name="connsiteY22" fmla="*/ 1770888 h 3989641"/>
                  <a:gd name="connsiteX23" fmla="*/ 3466529 w 3946874"/>
                  <a:gd name="connsiteY23" fmla="*/ 1679162 h 3989641"/>
                  <a:gd name="connsiteX24" fmla="*/ 3538633 w 3946874"/>
                  <a:gd name="connsiteY24" fmla="*/ 1551718 h 3989641"/>
                  <a:gd name="connsiteX25" fmla="*/ 3588544 w 3946874"/>
                  <a:gd name="connsiteY25" fmla="*/ 1376172 h 3989641"/>
                  <a:gd name="connsiteX26" fmla="*/ 3597402 w 3946874"/>
                  <a:gd name="connsiteY26" fmla="*/ 1293305 h 3989641"/>
                  <a:gd name="connsiteX27" fmla="*/ 3721227 w 3946874"/>
                  <a:gd name="connsiteY27" fmla="*/ 880491 h 3989641"/>
                  <a:gd name="connsiteX28" fmla="*/ 3761137 w 3946874"/>
                  <a:gd name="connsiteY28" fmla="*/ 463677 h 3989641"/>
                  <a:gd name="connsiteX29" fmla="*/ 3946874 w 3946874"/>
                  <a:gd name="connsiteY29" fmla="*/ 0 h 39896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</a:cxnLst>
                <a:rect l="l" t="t" r="r" b="b"/>
                <a:pathLst>
                  <a:path w="3946874" h="3989641">
                    <a:moveTo>
                      <a:pt x="0" y="3989641"/>
                    </a:moveTo>
                    <a:cubicBezTo>
                      <a:pt x="19050" y="3957257"/>
                      <a:pt x="50959" y="3916013"/>
                      <a:pt x="79439" y="3891153"/>
                    </a:cubicBezTo>
                    <a:cubicBezTo>
                      <a:pt x="165544" y="3815906"/>
                      <a:pt x="227933" y="3717989"/>
                      <a:pt x="297371" y="3626930"/>
                    </a:cubicBezTo>
                    <a:cubicBezTo>
                      <a:pt x="346615" y="3562255"/>
                      <a:pt x="398050" y="3499009"/>
                      <a:pt x="454343" y="3440335"/>
                    </a:cubicBezTo>
                    <a:cubicBezTo>
                      <a:pt x="506349" y="3386042"/>
                      <a:pt x="562642" y="3336227"/>
                      <a:pt x="622363" y="3290697"/>
                    </a:cubicBezTo>
                    <a:cubicBezTo>
                      <a:pt x="719519" y="3216688"/>
                      <a:pt x="824960" y="3154585"/>
                      <a:pt x="927068" y="3087434"/>
                    </a:cubicBezTo>
                    <a:cubicBezTo>
                      <a:pt x="1011365" y="3031998"/>
                      <a:pt x="1093565" y="2973324"/>
                      <a:pt x="1176338" y="2915603"/>
                    </a:cubicBezTo>
                    <a:cubicBezTo>
                      <a:pt x="1246537" y="2866644"/>
                      <a:pt x="1317308" y="2818066"/>
                      <a:pt x="1394270" y="2780729"/>
                    </a:cubicBezTo>
                    <a:cubicBezTo>
                      <a:pt x="1459421" y="2749106"/>
                      <a:pt x="1528763" y="2724436"/>
                      <a:pt x="1601057" y="2723483"/>
                    </a:cubicBezTo>
                    <a:cubicBezTo>
                      <a:pt x="1653350" y="2722721"/>
                      <a:pt x="1704785" y="2733485"/>
                      <a:pt x="1756220" y="2743772"/>
                    </a:cubicBezTo>
                    <a:cubicBezTo>
                      <a:pt x="1800320" y="2752630"/>
                      <a:pt x="1844612" y="2760250"/>
                      <a:pt x="1889189" y="2765965"/>
                    </a:cubicBezTo>
                    <a:cubicBezTo>
                      <a:pt x="1928622" y="2771013"/>
                      <a:pt x="1968437" y="2773299"/>
                      <a:pt x="2007394" y="2765965"/>
                    </a:cubicBezTo>
                    <a:cubicBezTo>
                      <a:pt x="2073878" y="2753487"/>
                      <a:pt x="2130647" y="2712911"/>
                      <a:pt x="2184654" y="2671763"/>
                    </a:cubicBezTo>
                    <a:cubicBezTo>
                      <a:pt x="2245900" y="2625090"/>
                      <a:pt x="2304002" y="2573465"/>
                      <a:pt x="2372773" y="2538984"/>
                    </a:cubicBezTo>
                    <a:cubicBezTo>
                      <a:pt x="2394395" y="2528126"/>
                      <a:pt x="2416874" y="2518982"/>
                      <a:pt x="2439543" y="2510504"/>
                    </a:cubicBezTo>
                    <a:cubicBezTo>
                      <a:pt x="2509552" y="2484215"/>
                      <a:pt x="2580037" y="2459450"/>
                      <a:pt x="2650617" y="2434781"/>
                    </a:cubicBezTo>
                    <a:cubicBezTo>
                      <a:pt x="2695956" y="2418874"/>
                      <a:pt x="2741295" y="2402872"/>
                      <a:pt x="2785110" y="2383060"/>
                    </a:cubicBezTo>
                    <a:cubicBezTo>
                      <a:pt x="2824448" y="2365248"/>
                      <a:pt x="2862358" y="2344198"/>
                      <a:pt x="2897315" y="2318861"/>
                    </a:cubicBezTo>
                    <a:cubicBezTo>
                      <a:pt x="2934367" y="2292096"/>
                      <a:pt x="2968085" y="2260854"/>
                      <a:pt x="2997994" y="2226183"/>
                    </a:cubicBezTo>
                    <a:cubicBezTo>
                      <a:pt x="3020949" y="2199513"/>
                      <a:pt x="3041714" y="2170938"/>
                      <a:pt x="3061240" y="2141506"/>
                    </a:cubicBezTo>
                    <a:cubicBezTo>
                      <a:pt x="3091529" y="2095976"/>
                      <a:pt x="3119533" y="2049018"/>
                      <a:pt x="3152108" y="2005203"/>
                    </a:cubicBezTo>
                    <a:cubicBezTo>
                      <a:pt x="3188113" y="1956626"/>
                      <a:pt x="3229261" y="1912144"/>
                      <a:pt x="3274124" y="1871567"/>
                    </a:cubicBezTo>
                    <a:cubicBezTo>
                      <a:pt x="3311747" y="1837563"/>
                      <a:pt x="3351848" y="1806321"/>
                      <a:pt x="3388138" y="1770888"/>
                    </a:cubicBezTo>
                    <a:cubicBezTo>
                      <a:pt x="3416999" y="1742694"/>
                      <a:pt x="3443002" y="1711833"/>
                      <a:pt x="3466529" y="1679162"/>
                    </a:cubicBezTo>
                    <a:cubicBezTo>
                      <a:pt x="3495008" y="1639348"/>
                      <a:pt x="3519392" y="1596771"/>
                      <a:pt x="3538633" y="1551718"/>
                    </a:cubicBezTo>
                    <a:cubicBezTo>
                      <a:pt x="3562731" y="1495616"/>
                      <a:pt x="3578924" y="1436465"/>
                      <a:pt x="3588544" y="1376172"/>
                    </a:cubicBezTo>
                    <a:cubicBezTo>
                      <a:pt x="3592925" y="1348740"/>
                      <a:pt x="3595688" y="1321022"/>
                      <a:pt x="3597402" y="1293305"/>
                    </a:cubicBezTo>
                    <a:cubicBezTo>
                      <a:pt x="3605974" y="1155859"/>
                      <a:pt x="3717703" y="1018127"/>
                      <a:pt x="3721227" y="880491"/>
                    </a:cubicBezTo>
                    <a:cubicBezTo>
                      <a:pt x="3724751" y="740855"/>
                      <a:pt x="3743135" y="602171"/>
                      <a:pt x="3761137" y="463677"/>
                    </a:cubicBezTo>
                    <a:cubicBezTo>
                      <a:pt x="3776186" y="347758"/>
                      <a:pt x="3934968" y="116205"/>
                      <a:pt x="3946874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8" name="Freeform: Shape 57">
                <a:extLst>
                  <a:ext uri="{FF2B5EF4-FFF2-40B4-BE49-F238E27FC236}">
                    <a16:creationId xmlns:a16="http://schemas.microsoft.com/office/drawing/2014/main" id="{D0ED6DBC-425A-4959-8ACF-4263EEF2467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395978" y="2441733"/>
                <a:ext cx="3665410" cy="2985611"/>
              </a:xfrm>
              <a:custGeom>
                <a:avLst/>
                <a:gdLst>
                  <a:gd name="connsiteX0" fmla="*/ 0 w 3665410"/>
                  <a:gd name="connsiteY0" fmla="*/ 2985611 h 2985611"/>
                  <a:gd name="connsiteX1" fmla="*/ 166211 w 3665410"/>
                  <a:gd name="connsiteY1" fmla="*/ 2699766 h 2985611"/>
                  <a:gd name="connsiteX2" fmla="*/ 397002 w 3665410"/>
                  <a:gd name="connsiteY2" fmla="*/ 2414969 h 2985611"/>
                  <a:gd name="connsiteX3" fmla="*/ 620173 w 3665410"/>
                  <a:gd name="connsiteY3" fmla="*/ 2237899 h 2985611"/>
                  <a:gd name="connsiteX4" fmla="*/ 823341 w 3665410"/>
                  <a:gd name="connsiteY4" fmla="*/ 2085499 h 2985611"/>
                  <a:gd name="connsiteX5" fmla="*/ 1089565 w 3665410"/>
                  <a:gd name="connsiteY5" fmla="*/ 1911477 h 2985611"/>
                  <a:gd name="connsiteX6" fmla="*/ 1145000 w 3665410"/>
                  <a:gd name="connsiteY6" fmla="*/ 1886807 h 2985611"/>
                  <a:gd name="connsiteX7" fmla="*/ 1375791 w 3665410"/>
                  <a:gd name="connsiteY7" fmla="*/ 1842135 h 2985611"/>
                  <a:gd name="connsiteX8" fmla="*/ 1486567 w 3665410"/>
                  <a:gd name="connsiteY8" fmla="*/ 1857566 h 2985611"/>
                  <a:gd name="connsiteX9" fmla="*/ 1568101 w 3665410"/>
                  <a:gd name="connsiteY9" fmla="*/ 1871377 h 2985611"/>
                  <a:gd name="connsiteX10" fmla="*/ 1810607 w 3665410"/>
                  <a:gd name="connsiteY10" fmla="*/ 1871377 h 2985611"/>
                  <a:gd name="connsiteX11" fmla="*/ 1997964 w 3665410"/>
                  <a:gd name="connsiteY11" fmla="*/ 1790605 h 2985611"/>
                  <a:gd name="connsiteX12" fmla="*/ 2109883 w 3665410"/>
                  <a:gd name="connsiteY12" fmla="*/ 1702784 h 2985611"/>
                  <a:gd name="connsiteX13" fmla="*/ 2321433 w 3665410"/>
                  <a:gd name="connsiteY13" fmla="*/ 1552384 h 2985611"/>
                  <a:gd name="connsiteX14" fmla="*/ 2558891 w 3665410"/>
                  <a:gd name="connsiteY14" fmla="*/ 1453420 h 2985611"/>
                  <a:gd name="connsiteX15" fmla="*/ 2709767 w 3665410"/>
                  <a:gd name="connsiteY15" fmla="*/ 1377887 h 2985611"/>
                  <a:gd name="connsiteX16" fmla="*/ 2885408 w 3665410"/>
                  <a:gd name="connsiteY16" fmla="*/ 1237393 h 2985611"/>
                  <a:gd name="connsiteX17" fmla="*/ 3017711 w 3665410"/>
                  <a:gd name="connsiteY17" fmla="*/ 1072229 h 2985611"/>
                  <a:gd name="connsiteX18" fmla="*/ 3150680 w 3665410"/>
                  <a:gd name="connsiteY18" fmla="*/ 921830 h 2985611"/>
                  <a:gd name="connsiteX19" fmla="*/ 3255169 w 3665410"/>
                  <a:gd name="connsiteY19" fmla="*/ 801815 h 2985611"/>
                  <a:gd name="connsiteX20" fmla="*/ 3339275 w 3665410"/>
                  <a:gd name="connsiteY20" fmla="*/ 694182 h 2985611"/>
                  <a:gd name="connsiteX21" fmla="*/ 3409188 w 3665410"/>
                  <a:gd name="connsiteY21" fmla="*/ 546926 h 2985611"/>
                  <a:gd name="connsiteX22" fmla="*/ 3464243 w 3665410"/>
                  <a:gd name="connsiteY22" fmla="*/ 347663 h 2985611"/>
                  <a:gd name="connsiteX23" fmla="*/ 3665411 w 3665410"/>
                  <a:gd name="connsiteY23" fmla="*/ 0 h 298561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</a:cxnLst>
                <a:rect l="l" t="t" r="r" b="b"/>
                <a:pathLst>
                  <a:path w="3665410" h="2985611">
                    <a:moveTo>
                      <a:pt x="0" y="2985611"/>
                    </a:moveTo>
                    <a:cubicBezTo>
                      <a:pt x="0" y="2985611"/>
                      <a:pt x="86773" y="2802827"/>
                      <a:pt x="166211" y="2699766"/>
                    </a:cubicBezTo>
                    <a:cubicBezTo>
                      <a:pt x="240983" y="2602706"/>
                      <a:pt x="309182" y="2500122"/>
                      <a:pt x="397002" y="2414969"/>
                    </a:cubicBezTo>
                    <a:cubicBezTo>
                      <a:pt x="465296" y="2348865"/>
                      <a:pt x="543592" y="2294477"/>
                      <a:pt x="620173" y="2237899"/>
                    </a:cubicBezTo>
                    <a:cubicBezTo>
                      <a:pt x="688277" y="2187607"/>
                      <a:pt x="755333" y="2135886"/>
                      <a:pt x="823341" y="2085499"/>
                    </a:cubicBezTo>
                    <a:cubicBezTo>
                      <a:pt x="908685" y="2022253"/>
                      <a:pt x="994791" y="1959197"/>
                      <a:pt x="1089565" y="1911477"/>
                    </a:cubicBezTo>
                    <a:cubicBezTo>
                      <a:pt x="1107662" y="1902428"/>
                      <a:pt x="1126141" y="1894141"/>
                      <a:pt x="1145000" y="1886807"/>
                    </a:cubicBezTo>
                    <a:cubicBezTo>
                      <a:pt x="1218819" y="1858232"/>
                      <a:pt x="1296924" y="1838611"/>
                      <a:pt x="1375791" y="1842135"/>
                    </a:cubicBezTo>
                    <a:cubicBezTo>
                      <a:pt x="1413129" y="1843754"/>
                      <a:pt x="1449896" y="1850422"/>
                      <a:pt x="1486567" y="1857566"/>
                    </a:cubicBezTo>
                    <a:cubicBezTo>
                      <a:pt x="1513618" y="1862804"/>
                      <a:pt x="1540859" y="1867376"/>
                      <a:pt x="1568101" y="1871377"/>
                    </a:cubicBezTo>
                    <a:cubicBezTo>
                      <a:pt x="1648778" y="1883188"/>
                      <a:pt x="1730978" y="1887665"/>
                      <a:pt x="1810607" y="1871377"/>
                    </a:cubicBezTo>
                    <a:cubicBezTo>
                      <a:pt x="1877854" y="1857661"/>
                      <a:pt x="1941100" y="1829086"/>
                      <a:pt x="1997964" y="1790605"/>
                    </a:cubicBezTo>
                    <a:cubicBezTo>
                      <a:pt x="2037302" y="1764030"/>
                      <a:pt x="2073497" y="1733264"/>
                      <a:pt x="2109883" y="1702784"/>
                    </a:cubicBezTo>
                    <a:cubicBezTo>
                      <a:pt x="2176367" y="1647063"/>
                      <a:pt x="2244852" y="1593151"/>
                      <a:pt x="2321433" y="1552384"/>
                    </a:cubicBezTo>
                    <a:cubicBezTo>
                      <a:pt x="2397157" y="1512094"/>
                      <a:pt x="2479548" y="1486281"/>
                      <a:pt x="2558891" y="1453420"/>
                    </a:cubicBezTo>
                    <a:cubicBezTo>
                      <a:pt x="2610898" y="1431798"/>
                      <a:pt x="2661571" y="1407033"/>
                      <a:pt x="2709767" y="1377887"/>
                    </a:cubicBezTo>
                    <a:cubicBezTo>
                      <a:pt x="2774252" y="1338929"/>
                      <a:pt x="2834069" y="1292447"/>
                      <a:pt x="2885408" y="1237393"/>
                    </a:cubicBezTo>
                    <a:cubicBezTo>
                      <a:pt x="2933605" y="1185767"/>
                      <a:pt x="2973324" y="1127093"/>
                      <a:pt x="3017711" y="1072229"/>
                    </a:cubicBezTo>
                    <a:cubicBezTo>
                      <a:pt x="3059811" y="1020223"/>
                      <a:pt x="3105912" y="971645"/>
                      <a:pt x="3150680" y="921830"/>
                    </a:cubicBezTo>
                    <a:cubicBezTo>
                      <a:pt x="3186113" y="882396"/>
                      <a:pt x="3220593" y="842010"/>
                      <a:pt x="3255169" y="801815"/>
                    </a:cubicBezTo>
                    <a:cubicBezTo>
                      <a:pt x="3284887" y="767239"/>
                      <a:pt x="3314605" y="732473"/>
                      <a:pt x="3339275" y="694182"/>
                    </a:cubicBezTo>
                    <a:cubicBezTo>
                      <a:pt x="3368707" y="648367"/>
                      <a:pt x="3390138" y="597980"/>
                      <a:pt x="3409188" y="546926"/>
                    </a:cubicBezTo>
                    <a:cubicBezTo>
                      <a:pt x="3433382" y="482156"/>
                      <a:pt x="3453384" y="415861"/>
                      <a:pt x="3464243" y="347663"/>
                    </a:cubicBezTo>
                    <a:cubicBezTo>
                      <a:pt x="3476244" y="272224"/>
                      <a:pt x="3661696" y="76295"/>
                      <a:pt x="366541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59" name="Freeform: Shape 58">
                <a:extLst>
                  <a:ext uri="{FF2B5EF4-FFF2-40B4-BE49-F238E27FC236}">
                    <a16:creationId xmlns:a16="http://schemas.microsoft.com/office/drawing/2014/main" id="{1B431B70-9FAD-408D-890D-646D4840455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790402" y="5229700"/>
                <a:ext cx="285940" cy="199072"/>
              </a:xfrm>
              <a:custGeom>
                <a:avLst/>
                <a:gdLst>
                  <a:gd name="connsiteX0" fmla="*/ 0 w 285940"/>
                  <a:gd name="connsiteY0" fmla="*/ 199073 h 199072"/>
                  <a:gd name="connsiteX1" fmla="*/ 285940 w 285940"/>
                  <a:gd name="connsiteY1" fmla="*/ 0 h 19907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285940" h="199072">
                    <a:moveTo>
                      <a:pt x="0" y="199073"/>
                    </a:moveTo>
                    <a:cubicBezTo>
                      <a:pt x="0" y="199073"/>
                      <a:pt x="242125" y="39243"/>
                      <a:pt x="28594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0" name="Freeform: Shape 59">
                <a:extLst>
                  <a:ext uri="{FF2B5EF4-FFF2-40B4-BE49-F238E27FC236}">
                    <a16:creationId xmlns:a16="http://schemas.microsoft.com/office/drawing/2014/main" id="{8E532E75-ACFE-4179-B41D-039B3B768C7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393114" y="5049773"/>
                <a:ext cx="655796" cy="381190"/>
              </a:xfrm>
              <a:custGeom>
                <a:avLst/>
                <a:gdLst>
                  <a:gd name="connsiteX0" fmla="*/ 0 w 655796"/>
                  <a:gd name="connsiteY0" fmla="*/ 381190 h 381190"/>
                  <a:gd name="connsiteX1" fmla="*/ 655796 w 655796"/>
                  <a:gd name="connsiteY1" fmla="*/ 0 h 381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</a:cxnLst>
                <a:rect l="l" t="t" r="r" b="b"/>
                <a:pathLst>
                  <a:path w="655796" h="381190">
                    <a:moveTo>
                      <a:pt x="0" y="381190"/>
                    </a:moveTo>
                    <a:cubicBezTo>
                      <a:pt x="0" y="381190"/>
                      <a:pt x="461105" y="172117"/>
                      <a:pt x="65579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1" name="Freeform: Shape 60">
                <a:extLst>
                  <a:ext uri="{FF2B5EF4-FFF2-40B4-BE49-F238E27FC236}">
                    <a16:creationId xmlns:a16="http://schemas.microsoft.com/office/drawing/2014/main" id="{1C81F463-8260-4AAF-9233-3FE29293CD5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154072" y="3867816"/>
                <a:ext cx="2907315" cy="1544764"/>
              </a:xfrm>
              <a:custGeom>
                <a:avLst/>
                <a:gdLst>
                  <a:gd name="connsiteX0" fmla="*/ 0 w 2907315"/>
                  <a:gd name="connsiteY0" fmla="*/ 1544764 h 1544764"/>
                  <a:gd name="connsiteX1" fmla="*/ 201644 w 2907315"/>
                  <a:gd name="connsiteY1" fmla="*/ 1352550 h 1544764"/>
                  <a:gd name="connsiteX2" fmla="*/ 423196 w 2907315"/>
                  <a:gd name="connsiteY2" fmla="*/ 1196054 h 1544764"/>
                  <a:gd name="connsiteX3" fmla="*/ 782193 w 2907315"/>
                  <a:gd name="connsiteY3" fmla="*/ 1099947 h 1544764"/>
                  <a:gd name="connsiteX4" fmla="*/ 1052513 w 2907315"/>
                  <a:gd name="connsiteY4" fmla="*/ 1042321 h 1544764"/>
                  <a:gd name="connsiteX5" fmla="*/ 1311783 w 2907315"/>
                  <a:gd name="connsiteY5" fmla="*/ 1056037 h 1544764"/>
                  <a:gd name="connsiteX6" fmla="*/ 1484662 w 2907315"/>
                  <a:gd name="connsiteY6" fmla="*/ 1083469 h 1544764"/>
                  <a:gd name="connsiteX7" fmla="*/ 1788224 w 2907315"/>
                  <a:gd name="connsiteY7" fmla="*/ 1023080 h 1544764"/>
                  <a:gd name="connsiteX8" fmla="*/ 2269045 w 2907315"/>
                  <a:gd name="connsiteY8" fmla="*/ 734758 h 1544764"/>
                  <a:gd name="connsiteX9" fmla="*/ 2534984 w 2907315"/>
                  <a:gd name="connsiteY9" fmla="*/ 572738 h 1544764"/>
                  <a:gd name="connsiteX10" fmla="*/ 2907316 w 2907315"/>
                  <a:gd name="connsiteY10" fmla="*/ 0 h 154476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</a:cxnLst>
                <a:rect l="l" t="t" r="r" b="b"/>
                <a:pathLst>
                  <a:path w="2907315" h="1544764">
                    <a:moveTo>
                      <a:pt x="0" y="1544764"/>
                    </a:moveTo>
                    <a:cubicBezTo>
                      <a:pt x="0" y="1544764"/>
                      <a:pt x="98012" y="1443990"/>
                      <a:pt x="201644" y="1352550"/>
                    </a:cubicBezTo>
                    <a:cubicBezTo>
                      <a:pt x="271272" y="1291209"/>
                      <a:pt x="343662" y="1234249"/>
                      <a:pt x="423196" y="1196054"/>
                    </a:cubicBezTo>
                    <a:cubicBezTo>
                      <a:pt x="537591" y="1141095"/>
                      <a:pt x="661226" y="1127189"/>
                      <a:pt x="782193" y="1099947"/>
                    </a:cubicBezTo>
                    <a:cubicBezTo>
                      <a:pt x="872300" y="1079659"/>
                      <a:pt x="961358" y="1051370"/>
                      <a:pt x="1052513" y="1042321"/>
                    </a:cubicBezTo>
                    <a:cubicBezTo>
                      <a:pt x="1139000" y="1033653"/>
                      <a:pt x="1225868" y="1040321"/>
                      <a:pt x="1311783" y="1056037"/>
                    </a:cubicBezTo>
                    <a:cubicBezTo>
                      <a:pt x="1369314" y="1066609"/>
                      <a:pt x="1426559" y="1079373"/>
                      <a:pt x="1484662" y="1083469"/>
                    </a:cubicBezTo>
                    <a:cubicBezTo>
                      <a:pt x="1587913" y="1090803"/>
                      <a:pt x="1690402" y="1064800"/>
                      <a:pt x="1788224" y="1023080"/>
                    </a:cubicBezTo>
                    <a:cubicBezTo>
                      <a:pt x="1956721" y="951262"/>
                      <a:pt x="2106549" y="825722"/>
                      <a:pt x="2269045" y="734758"/>
                    </a:cubicBezTo>
                    <a:cubicBezTo>
                      <a:pt x="2359438" y="684181"/>
                      <a:pt x="2452497" y="640556"/>
                      <a:pt x="2534984" y="572738"/>
                    </a:cubicBezTo>
                    <a:cubicBezTo>
                      <a:pt x="2673001" y="459391"/>
                      <a:pt x="2847023" y="191453"/>
                      <a:pt x="2907316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2" name="Freeform: Shape 61">
                <a:extLst>
                  <a:ext uri="{FF2B5EF4-FFF2-40B4-BE49-F238E27FC236}">
                    <a16:creationId xmlns:a16="http://schemas.microsoft.com/office/drawing/2014/main" id="{5D51C233-AAFA-43B0-85ED-E42E8DE5E56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07946" y="3479100"/>
                <a:ext cx="3168300" cy="1952434"/>
              </a:xfrm>
              <a:custGeom>
                <a:avLst/>
                <a:gdLst>
                  <a:gd name="connsiteX0" fmla="*/ 0 w 3168300"/>
                  <a:gd name="connsiteY0" fmla="*/ 1952435 h 1952434"/>
                  <a:gd name="connsiteX1" fmla="*/ 202121 w 3168300"/>
                  <a:gd name="connsiteY1" fmla="*/ 1687068 h 1952434"/>
                  <a:gd name="connsiteX2" fmla="*/ 545116 w 3168300"/>
                  <a:gd name="connsiteY2" fmla="*/ 1450277 h 1952434"/>
                  <a:gd name="connsiteX3" fmla="*/ 906780 w 3168300"/>
                  <a:gd name="connsiteY3" fmla="*/ 1354455 h 1952434"/>
                  <a:gd name="connsiteX4" fmla="*/ 1332262 w 3168300"/>
                  <a:gd name="connsiteY4" fmla="*/ 1285304 h 1952434"/>
                  <a:gd name="connsiteX5" fmla="*/ 1691259 w 3168300"/>
                  <a:gd name="connsiteY5" fmla="*/ 1240060 h 1952434"/>
                  <a:gd name="connsiteX6" fmla="*/ 2010346 w 3168300"/>
                  <a:gd name="connsiteY6" fmla="*/ 1141667 h 1952434"/>
                  <a:gd name="connsiteX7" fmla="*/ 2393252 w 3168300"/>
                  <a:gd name="connsiteY7" fmla="*/ 1027271 h 1952434"/>
                  <a:gd name="connsiteX8" fmla="*/ 2582037 w 3168300"/>
                  <a:gd name="connsiteY8" fmla="*/ 958120 h 1952434"/>
                  <a:gd name="connsiteX9" fmla="*/ 2760155 w 3168300"/>
                  <a:gd name="connsiteY9" fmla="*/ 827723 h 1952434"/>
                  <a:gd name="connsiteX10" fmla="*/ 2914364 w 3168300"/>
                  <a:gd name="connsiteY10" fmla="*/ 567023 h 1952434"/>
                  <a:gd name="connsiteX11" fmla="*/ 3168301 w 3168300"/>
                  <a:gd name="connsiteY11" fmla="*/ 0 h 1952434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3168300" h="1952434">
                    <a:moveTo>
                      <a:pt x="0" y="1952435"/>
                    </a:moveTo>
                    <a:cubicBezTo>
                      <a:pt x="0" y="1952435"/>
                      <a:pt x="91059" y="1796415"/>
                      <a:pt x="202121" y="1687068"/>
                    </a:cubicBezTo>
                    <a:cubicBezTo>
                      <a:pt x="301943" y="1588675"/>
                      <a:pt x="416528" y="1505617"/>
                      <a:pt x="545116" y="1450277"/>
                    </a:cubicBezTo>
                    <a:cubicBezTo>
                      <a:pt x="659987" y="1400747"/>
                      <a:pt x="783622" y="1377601"/>
                      <a:pt x="906780" y="1354455"/>
                    </a:cubicBezTo>
                    <a:cubicBezTo>
                      <a:pt x="1048036" y="1327976"/>
                      <a:pt x="1189482" y="1301972"/>
                      <a:pt x="1332262" y="1285304"/>
                    </a:cubicBezTo>
                    <a:cubicBezTo>
                      <a:pt x="1452182" y="1271302"/>
                      <a:pt x="1573340" y="1265873"/>
                      <a:pt x="1691259" y="1240060"/>
                    </a:cubicBezTo>
                    <a:cubicBezTo>
                      <a:pt x="1800035" y="1216247"/>
                      <a:pt x="1904619" y="1176718"/>
                      <a:pt x="2010346" y="1141667"/>
                    </a:cubicBezTo>
                    <a:cubicBezTo>
                      <a:pt x="2136743" y="1099661"/>
                      <a:pt x="2265902" y="1066229"/>
                      <a:pt x="2393252" y="1027271"/>
                    </a:cubicBezTo>
                    <a:cubicBezTo>
                      <a:pt x="2457450" y="1007650"/>
                      <a:pt x="2521744" y="987552"/>
                      <a:pt x="2582037" y="958120"/>
                    </a:cubicBezTo>
                    <a:cubicBezTo>
                      <a:pt x="2648807" y="925449"/>
                      <a:pt x="2710815" y="883349"/>
                      <a:pt x="2760155" y="827723"/>
                    </a:cubicBezTo>
                    <a:cubicBezTo>
                      <a:pt x="2827496" y="751904"/>
                      <a:pt x="2867978" y="657511"/>
                      <a:pt x="2914364" y="567023"/>
                    </a:cubicBezTo>
                    <a:cubicBezTo>
                      <a:pt x="2972753" y="453200"/>
                      <a:pt x="3119152" y="118015"/>
                      <a:pt x="3168301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  <p:sp>
            <p:nvSpPr>
              <p:cNvPr id="63" name="Freeform: Shape 62">
                <a:extLst>
                  <a:ext uri="{FF2B5EF4-FFF2-40B4-BE49-F238E27FC236}">
                    <a16:creationId xmlns:a16="http://schemas.microsoft.com/office/drawing/2014/main" id="{0D7BBAB6-5F70-4658-9F1E-4F56C83F042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704778" y="2976752"/>
                <a:ext cx="3356800" cy="2452020"/>
              </a:xfrm>
              <a:custGeom>
                <a:avLst/>
                <a:gdLst>
                  <a:gd name="connsiteX0" fmla="*/ 0 w 3356800"/>
                  <a:gd name="connsiteY0" fmla="*/ 2452021 h 2452020"/>
                  <a:gd name="connsiteX1" fmla="*/ 130874 w 3356800"/>
                  <a:gd name="connsiteY1" fmla="*/ 2247710 h 2452020"/>
                  <a:gd name="connsiteX2" fmla="*/ 437197 w 3356800"/>
                  <a:gd name="connsiteY2" fmla="*/ 1941195 h 2452020"/>
                  <a:gd name="connsiteX3" fmla="*/ 737140 w 3356800"/>
                  <a:gd name="connsiteY3" fmla="*/ 1736884 h 2452020"/>
                  <a:gd name="connsiteX4" fmla="*/ 1031843 w 3356800"/>
                  <a:gd name="connsiteY4" fmla="*/ 1685068 h 2452020"/>
                  <a:gd name="connsiteX5" fmla="*/ 1287304 w 3356800"/>
                  <a:gd name="connsiteY5" fmla="*/ 1655826 h 2452020"/>
                  <a:gd name="connsiteX6" fmla="*/ 1471994 w 3356800"/>
                  <a:gd name="connsiteY6" fmla="*/ 1634300 h 2452020"/>
                  <a:gd name="connsiteX7" fmla="*/ 1898237 w 3356800"/>
                  <a:gd name="connsiteY7" fmla="*/ 1512665 h 2452020"/>
                  <a:gd name="connsiteX8" fmla="*/ 2229136 w 3356800"/>
                  <a:gd name="connsiteY8" fmla="*/ 1355598 h 2452020"/>
                  <a:gd name="connsiteX9" fmla="*/ 2512314 w 3356800"/>
                  <a:gd name="connsiteY9" fmla="*/ 1238631 h 2452020"/>
                  <a:gd name="connsiteX10" fmla="*/ 2758535 w 3356800"/>
                  <a:gd name="connsiteY10" fmla="*/ 1096994 h 2452020"/>
                  <a:gd name="connsiteX11" fmla="*/ 2935510 w 3356800"/>
                  <a:gd name="connsiteY11" fmla="*/ 919925 h 2452020"/>
                  <a:gd name="connsiteX12" fmla="*/ 3081719 w 3356800"/>
                  <a:gd name="connsiteY12" fmla="*/ 687419 h 2452020"/>
                  <a:gd name="connsiteX13" fmla="*/ 3356800 w 3356800"/>
                  <a:gd name="connsiteY13" fmla="*/ 0 h 245202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</a:cxnLst>
                <a:rect l="l" t="t" r="r" b="b"/>
                <a:pathLst>
                  <a:path w="3356800" h="2452020">
                    <a:moveTo>
                      <a:pt x="0" y="2452021"/>
                    </a:moveTo>
                    <a:cubicBezTo>
                      <a:pt x="0" y="2452021"/>
                      <a:pt x="57150" y="2344198"/>
                      <a:pt x="130874" y="2247710"/>
                    </a:cubicBezTo>
                    <a:cubicBezTo>
                      <a:pt x="218694" y="2132648"/>
                      <a:pt x="328136" y="2036635"/>
                      <a:pt x="437197" y="1941195"/>
                    </a:cubicBezTo>
                    <a:cubicBezTo>
                      <a:pt x="529304" y="1860709"/>
                      <a:pt x="623030" y="1779556"/>
                      <a:pt x="737140" y="1736884"/>
                    </a:cubicBezTo>
                    <a:cubicBezTo>
                      <a:pt x="830866" y="1701736"/>
                      <a:pt x="932021" y="1695450"/>
                      <a:pt x="1031843" y="1685068"/>
                    </a:cubicBezTo>
                    <a:cubicBezTo>
                      <a:pt x="1117092" y="1676210"/>
                      <a:pt x="1202055" y="1665160"/>
                      <a:pt x="1287304" y="1655826"/>
                    </a:cubicBezTo>
                    <a:cubicBezTo>
                      <a:pt x="1348931" y="1649063"/>
                      <a:pt x="1410653" y="1643539"/>
                      <a:pt x="1471994" y="1634300"/>
                    </a:cubicBezTo>
                    <a:cubicBezTo>
                      <a:pt x="1618679" y="1612011"/>
                      <a:pt x="1761935" y="1571149"/>
                      <a:pt x="1898237" y="1512665"/>
                    </a:cubicBezTo>
                    <a:cubicBezTo>
                      <a:pt x="2010442" y="1464564"/>
                      <a:pt x="2117503" y="1405128"/>
                      <a:pt x="2229136" y="1355598"/>
                    </a:cubicBezTo>
                    <a:cubicBezTo>
                      <a:pt x="2322481" y="1314164"/>
                      <a:pt x="2418969" y="1280160"/>
                      <a:pt x="2512314" y="1238631"/>
                    </a:cubicBezTo>
                    <a:cubicBezTo>
                      <a:pt x="2599087" y="1199960"/>
                      <a:pt x="2683193" y="1154811"/>
                      <a:pt x="2758535" y="1096994"/>
                    </a:cubicBezTo>
                    <a:cubicBezTo>
                      <a:pt x="2825020" y="1046035"/>
                      <a:pt x="2883789" y="985837"/>
                      <a:pt x="2935510" y="919925"/>
                    </a:cubicBezTo>
                    <a:cubicBezTo>
                      <a:pt x="2992184" y="847725"/>
                      <a:pt x="3039904" y="769144"/>
                      <a:pt x="3081719" y="687419"/>
                    </a:cubicBezTo>
                    <a:cubicBezTo>
                      <a:pt x="3138297" y="576739"/>
                      <a:pt x="3314129" y="116776"/>
                      <a:pt x="3356800" y="0"/>
                    </a:cubicBezTo>
                  </a:path>
                </a:pathLst>
              </a:custGeom>
              <a:noFill/>
              <a:ln w="9525" cap="rnd">
                <a:solidFill>
                  <a:schemeClr val="accent2">
                    <a:alpha val="35000"/>
                  </a:schemeClr>
                </a:solidFill>
                <a:prstDash val="lgDash"/>
                <a:round/>
              </a:ln>
            </p:spPr>
            <p:txBody>
              <a:bodyPr rtlCol="0" anchor="ctr"/>
              <a:lstStyle/>
              <a:p>
                <a:endParaRPr lang="en-US"/>
              </a:p>
            </p:txBody>
          </p:sp>
        </p:grp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2FADCFE9-3879-4BEB-8C66-8CDE965275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980400" y="5197178"/>
              <a:ext cx="4211600" cy="1660822"/>
            </a:xfrm>
            <a:custGeom>
              <a:avLst/>
              <a:gdLst>
                <a:gd name="connsiteX0" fmla="*/ 4211600 w 4211600"/>
                <a:gd name="connsiteY0" fmla="*/ 0 h 1660822"/>
                <a:gd name="connsiteX1" fmla="*/ 4211600 w 4211600"/>
                <a:gd name="connsiteY1" fmla="*/ 58430 h 1660822"/>
                <a:gd name="connsiteX2" fmla="*/ 4136524 w 4211600"/>
                <a:gd name="connsiteY2" fmla="*/ 208808 h 1660822"/>
                <a:gd name="connsiteX3" fmla="*/ 3973354 w 4211600"/>
                <a:gd name="connsiteY3" fmla="*/ 437313 h 1660822"/>
                <a:gd name="connsiteX4" fmla="*/ 3884746 w 4211600"/>
                <a:gd name="connsiteY4" fmla="*/ 553613 h 1660822"/>
                <a:gd name="connsiteX5" fmla="*/ 3849435 w 4211600"/>
                <a:gd name="connsiteY5" fmla="*/ 603143 h 1660822"/>
                <a:gd name="connsiteX6" fmla="*/ 3661849 w 4211600"/>
                <a:gd name="connsiteY6" fmla="*/ 819075 h 1660822"/>
                <a:gd name="connsiteX7" fmla="*/ 3402589 w 4211600"/>
                <a:gd name="connsiteY7" fmla="*/ 952996 h 1660822"/>
                <a:gd name="connsiteX8" fmla="*/ 3130202 w 4211600"/>
                <a:gd name="connsiteY8" fmla="*/ 1023386 h 1660822"/>
                <a:gd name="connsiteX9" fmla="*/ 2914657 w 4211600"/>
                <a:gd name="connsiteY9" fmla="*/ 1068058 h 1660822"/>
                <a:gd name="connsiteX10" fmla="*/ 2582149 w 4211600"/>
                <a:gd name="connsiteY10" fmla="*/ 1138924 h 1660822"/>
                <a:gd name="connsiteX11" fmla="*/ 2483958 w 4211600"/>
                <a:gd name="connsiteY11" fmla="*/ 1162356 h 1660822"/>
                <a:gd name="connsiteX12" fmla="*/ 2123750 w 4211600"/>
                <a:gd name="connsiteY12" fmla="*/ 1238651 h 1660822"/>
                <a:gd name="connsiteX13" fmla="*/ 1761444 w 4211600"/>
                <a:gd name="connsiteY13" fmla="*/ 1273417 h 1660822"/>
                <a:gd name="connsiteX14" fmla="*/ 1608382 w 4211600"/>
                <a:gd name="connsiteY14" fmla="*/ 1284466 h 1660822"/>
                <a:gd name="connsiteX15" fmla="*/ 999942 w 4211600"/>
                <a:gd name="connsiteY15" fmla="*/ 1354284 h 1660822"/>
                <a:gd name="connsiteX16" fmla="*/ 484705 w 4211600"/>
                <a:gd name="connsiteY16" fmla="*/ 1450487 h 1660822"/>
                <a:gd name="connsiteX17" fmla="*/ 113310 w 4211600"/>
                <a:gd name="connsiteY17" fmla="*/ 1613700 h 1660822"/>
                <a:gd name="connsiteX18" fmla="*/ 39668 w 4211600"/>
                <a:gd name="connsiteY18" fmla="*/ 1660822 h 1660822"/>
                <a:gd name="connsiteX19" fmla="*/ 0 w 4211600"/>
                <a:gd name="connsiteY19" fmla="*/ 1660822 h 1660822"/>
                <a:gd name="connsiteX20" fmla="*/ 96701 w 4211600"/>
                <a:gd name="connsiteY20" fmla="*/ 1598934 h 1660822"/>
                <a:gd name="connsiteX21" fmla="*/ 474335 w 4211600"/>
                <a:gd name="connsiteY21" fmla="*/ 1433056 h 1660822"/>
                <a:gd name="connsiteX22" fmla="*/ 994299 w 4211600"/>
                <a:gd name="connsiteY22" fmla="*/ 1335806 h 1660822"/>
                <a:gd name="connsiteX23" fmla="*/ 1605231 w 4211600"/>
                <a:gd name="connsiteY23" fmla="*/ 1265702 h 1660822"/>
                <a:gd name="connsiteX24" fmla="*/ 1758819 w 4211600"/>
                <a:gd name="connsiteY24" fmla="*/ 1254558 h 1660822"/>
                <a:gd name="connsiteX25" fmla="*/ 2118106 w 4211600"/>
                <a:gd name="connsiteY25" fmla="*/ 1220077 h 1660822"/>
                <a:gd name="connsiteX26" fmla="*/ 2475557 w 4211600"/>
                <a:gd name="connsiteY26" fmla="*/ 1144353 h 1660822"/>
                <a:gd name="connsiteX27" fmla="*/ 2573878 w 4211600"/>
                <a:gd name="connsiteY27" fmla="*/ 1120827 h 1660822"/>
                <a:gd name="connsiteX28" fmla="*/ 2907437 w 4211600"/>
                <a:gd name="connsiteY28" fmla="*/ 1049675 h 1660822"/>
                <a:gd name="connsiteX29" fmla="*/ 3122589 w 4211600"/>
                <a:gd name="connsiteY29" fmla="*/ 1005098 h 1660822"/>
                <a:gd name="connsiteX30" fmla="*/ 3391169 w 4211600"/>
                <a:gd name="connsiteY30" fmla="*/ 935756 h 1660822"/>
                <a:gd name="connsiteX31" fmla="*/ 3642290 w 4211600"/>
                <a:gd name="connsiteY31" fmla="*/ 806216 h 1660822"/>
                <a:gd name="connsiteX32" fmla="*/ 3825937 w 4211600"/>
                <a:gd name="connsiteY32" fmla="*/ 594475 h 1660822"/>
                <a:gd name="connsiteX33" fmla="*/ 3861381 w 4211600"/>
                <a:gd name="connsiteY33" fmla="*/ 544755 h 1660822"/>
                <a:gd name="connsiteX34" fmla="*/ 3950381 w 4211600"/>
                <a:gd name="connsiteY34" fmla="*/ 427978 h 1660822"/>
                <a:gd name="connsiteX35" fmla="*/ 4112370 w 4211600"/>
                <a:gd name="connsiteY35" fmla="*/ 201378 h 1660822"/>
                <a:gd name="connsiteX36" fmla="*/ 4195989 w 4211600"/>
                <a:gd name="connsiteY36" fmla="*/ 33834 h 1660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</a:cxnLst>
              <a:rect l="l" t="t" r="r" b="b"/>
              <a:pathLst>
                <a:path w="4211600" h="1660822">
                  <a:moveTo>
                    <a:pt x="4211600" y="0"/>
                  </a:moveTo>
                  <a:lnTo>
                    <a:pt x="4211600" y="58430"/>
                  </a:lnTo>
                  <a:lnTo>
                    <a:pt x="4136524" y="208808"/>
                  </a:lnTo>
                  <a:cubicBezTo>
                    <a:pt x="4089791" y="287770"/>
                    <a:pt x="4030588" y="363780"/>
                    <a:pt x="3973354" y="437313"/>
                  </a:cubicBezTo>
                  <a:cubicBezTo>
                    <a:pt x="3943819" y="475222"/>
                    <a:pt x="3913231" y="514465"/>
                    <a:pt x="3884746" y="553613"/>
                  </a:cubicBezTo>
                  <a:cubicBezTo>
                    <a:pt x="3872801" y="569996"/>
                    <a:pt x="3861119" y="586569"/>
                    <a:pt x="3849435" y="603143"/>
                  </a:cubicBezTo>
                  <a:cubicBezTo>
                    <a:pt x="3796665" y="678009"/>
                    <a:pt x="3742187" y="755352"/>
                    <a:pt x="3661849" y="819075"/>
                  </a:cubicBezTo>
                  <a:cubicBezTo>
                    <a:pt x="3596214" y="871176"/>
                    <a:pt x="3509050" y="916230"/>
                    <a:pt x="3402589" y="952996"/>
                  </a:cubicBezTo>
                  <a:cubicBezTo>
                    <a:pt x="3312406" y="984048"/>
                    <a:pt x="3215660" y="1005003"/>
                    <a:pt x="3130202" y="1023386"/>
                  </a:cubicBezTo>
                  <a:cubicBezTo>
                    <a:pt x="3058529" y="1038816"/>
                    <a:pt x="2985412" y="1053675"/>
                    <a:pt x="2914657" y="1068058"/>
                  </a:cubicBezTo>
                  <a:cubicBezTo>
                    <a:pt x="2805176" y="1090251"/>
                    <a:pt x="2692021" y="1113207"/>
                    <a:pt x="2582149" y="1138924"/>
                  </a:cubicBezTo>
                  <a:cubicBezTo>
                    <a:pt x="2549330" y="1146639"/>
                    <a:pt x="2516644" y="1154450"/>
                    <a:pt x="2483958" y="1162356"/>
                  </a:cubicBezTo>
                  <a:cubicBezTo>
                    <a:pt x="2367257" y="1190550"/>
                    <a:pt x="2246621" y="1219601"/>
                    <a:pt x="2123750" y="1238651"/>
                  </a:cubicBezTo>
                  <a:cubicBezTo>
                    <a:pt x="2004294" y="1257129"/>
                    <a:pt x="1880769" y="1265416"/>
                    <a:pt x="1761444" y="1273417"/>
                  </a:cubicBezTo>
                  <a:cubicBezTo>
                    <a:pt x="1711167" y="1276751"/>
                    <a:pt x="1659184" y="1280275"/>
                    <a:pt x="1608382" y="1284466"/>
                  </a:cubicBezTo>
                  <a:cubicBezTo>
                    <a:pt x="1408589" y="1300944"/>
                    <a:pt x="1214570" y="1325805"/>
                    <a:pt x="999942" y="1354284"/>
                  </a:cubicBezTo>
                  <a:cubicBezTo>
                    <a:pt x="826403" y="1377240"/>
                    <a:pt x="647744" y="1400957"/>
                    <a:pt x="484705" y="1450487"/>
                  </a:cubicBezTo>
                  <a:cubicBezTo>
                    <a:pt x="355831" y="1489635"/>
                    <a:pt x="231387" y="1544374"/>
                    <a:pt x="113310" y="1613700"/>
                  </a:cubicBezTo>
                  <a:lnTo>
                    <a:pt x="39668" y="1660822"/>
                  </a:lnTo>
                  <a:lnTo>
                    <a:pt x="0" y="1660822"/>
                  </a:lnTo>
                  <a:lnTo>
                    <a:pt x="96701" y="1598934"/>
                  </a:lnTo>
                  <a:cubicBezTo>
                    <a:pt x="216635" y="1528533"/>
                    <a:pt x="343196" y="1472919"/>
                    <a:pt x="474335" y="1433056"/>
                  </a:cubicBezTo>
                  <a:cubicBezTo>
                    <a:pt x="639999" y="1382669"/>
                    <a:pt x="820102" y="1358856"/>
                    <a:pt x="994299" y="1335806"/>
                  </a:cubicBezTo>
                  <a:cubicBezTo>
                    <a:pt x="1210239" y="1307231"/>
                    <a:pt x="1404650" y="1282275"/>
                    <a:pt x="1605231" y="1265702"/>
                  </a:cubicBezTo>
                  <a:cubicBezTo>
                    <a:pt x="1656428" y="1261511"/>
                    <a:pt x="1708411" y="1257987"/>
                    <a:pt x="1758819" y="1254558"/>
                  </a:cubicBezTo>
                  <a:cubicBezTo>
                    <a:pt x="1877487" y="1246557"/>
                    <a:pt x="2000094" y="1238365"/>
                    <a:pt x="2118106" y="1220077"/>
                  </a:cubicBezTo>
                  <a:cubicBezTo>
                    <a:pt x="2239531" y="1201313"/>
                    <a:pt x="2359513" y="1172357"/>
                    <a:pt x="2475557" y="1144353"/>
                  </a:cubicBezTo>
                  <a:cubicBezTo>
                    <a:pt x="2508243" y="1136448"/>
                    <a:pt x="2541060" y="1128542"/>
                    <a:pt x="2573878" y="1120827"/>
                  </a:cubicBezTo>
                  <a:cubicBezTo>
                    <a:pt x="2684276" y="1094919"/>
                    <a:pt x="2797694" y="1071963"/>
                    <a:pt x="2907437" y="1049675"/>
                  </a:cubicBezTo>
                  <a:cubicBezTo>
                    <a:pt x="2978061" y="1035387"/>
                    <a:pt x="3051178" y="1020528"/>
                    <a:pt x="3122589" y="1005098"/>
                  </a:cubicBezTo>
                  <a:cubicBezTo>
                    <a:pt x="3206997" y="986810"/>
                    <a:pt x="3302823" y="966141"/>
                    <a:pt x="3391169" y="935756"/>
                  </a:cubicBezTo>
                  <a:cubicBezTo>
                    <a:pt x="3494479" y="900132"/>
                    <a:pt x="3578886" y="856508"/>
                    <a:pt x="3642290" y="806216"/>
                  </a:cubicBezTo>
                  <a:cubicBezTo>
                    <a:pt x="3720133" y="744303"/>
                    <a:pt x="3773953" y="668103"/>
                    <a:pt x="3825937" y="594475"/>
                  </a:cubicBezTo>
                  <a:cubicBezTo>
                    <a:pt x="3837621" y="577902"/>
                    <a:pt x="3849435" y="561233"/>
                    <a:pt x="3861381" y="544755"/>
                  </a:cubicBezTo>
                  <a:cubicBezTo>
                    <a:pt x="3889997" y="505416"/>
                    <a:pt x="3920715" y="465983"/>
                    <a:pt x="3950381" y="427978"/>
                  </a:cubicBezTo>
                  <a:cubicBezTo>
                    <a:pt x="4007353" y="354921"/>
                    <a:pt x="4066163" y="279388"/>
                    <a:pt x="4112370" y="201378"/>
                  </a:cubicBezTo>
                  <a:cubicBezTo>
                    <a:pt x="4144662" y="146800"/>
                    <a:pt x="4170785" y="89364"/>
                    <a:pt x="4195989" y="3383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3276395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B41E6-E226-4CDA-8A03-9BB26554C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3CC6B-F9C3-4838-B725-D4CEEFFDC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2000" b="0" i="0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Tuckman, B.W. 1965, ‘Developmental Sequence in Small Groups’, Psychological Bulletin 6. 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Barnhill, C.R., Smith, N.L. and 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Oja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B.D., 2021. Group and Team Development. In </a:t>
            </a:r>
            <a:r>
              <a:rPr lang="en-US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Organizational Behavior in Sport Management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(pp. 149-164). Palgrave Macmillan, Cham.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sz="20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Yoo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S., Lee, J. and Lee, Y., 2021. Entrepreneurial Team Conflict and Cohesion: Meta-structural Equation Modeling. </a:t>
            </a:r>
            <a:r>
              <a:rPr lang="en-US" sz="20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Entrepreneurship Research Journal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. 34 (11). 23-34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073951977"/>
      </p:ext>
    </p:extLst>
  </p:cSld>
  <p:clrMapOvr>
    <a:masterClrMapping/>
  </p:clrMapOvr>
</p:sld>
</file>

<file path=ppt/theme/theme1.xml><?xml version="1.0" encoding="utf-8"?>
<a:theme xmlns:a="http://schemas.openxmlformats.org/drawingml/2006/main" name="ExploreVTI">
  <a:themeElements>
    <a:clrScheme name="AnalogousFromRegularSeedLeftStep">
      <a:dk1>
        <a:srgbClr val="000000"/>
      </a:dk1>
      <a:lt1>
        <a:srgbClr val="FFFFFF"/>
      </a:lt1>
      <a:dk2>
        <a:srgbClr val="321C1C"/>
      </a:dk2>
      <a:lt2>
        <a:srgbClr val="F1F0F3"/>
      </a:lt2>
      <a:accent1>
        <a:srgbClr val="87AB36"/>
      </a:accent1>
      <a:accent2>
        <a:srgbClr val="AFA02C"/>
      </a:accent2>
      <a:accent3>
        <a:srgbClr val="CE8441"/>
      </a:accent3>
      <a:accent4>
        <a:srgbClr val="BD3830"/>
      </a:accent4>
      <a:accent5>
        <a:srgbClr val="CE4174"/>
      </a:accent5>
      <a:accent6>
        <a:srgbClr val="BD309D"/>
      </a:accent6>
      <a:hlink>
        <a:srgbClr val="7956C6"/>
      </a:hlink>
      <a:folHlink>
        <a:srgbClr val="7F7F7F"/>
      </a:folHlink>
    </a:clrScheme>
    <a:fontScheme name="Custom 23">
      <a:majorFont>
        <a:latin typeface="Sagona Book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ExploreVTI" id="{157DDAE2-BFCD-43FD-9602-E5EFEAD66DC3}" vid="{04B6EBF8-4645-4305-9753-050B4204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461</TotalTime>
  <Words>252</Words>
  <Application>Microsoft Office PowerPoint</Application>
  <PresentationFormat>Widescreen</PresentationFormat>
  <Paragraphs>45</Paragraphs>
  <Slides>7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4" baseType="lpstr">
      <vt:lpstr>Arial</vt:lpstr>
      <vt:lpstr>Avenir Next LT Pro</vt:lpstr>
      <vt:lpstr>AvenirNext LT Pro Medium</vt:lpstr>
      <vt:lpstr>Calibri</vt:lpstr>
      <vt:lpstr>Sagona Book</vt:lpstr>
      <vt:lpstr>Wingdings</vt:lpstr>
      <vt:lpstr>ExploreVTI</vt:lpstr>
      <vt:lpstr>Effective Teamwork and Communication</vt:lpstr>
      <vt:lpstr>The Merits of Team Working       (Yoo et al., 2021)      </vt:lpstr>
      <vt:lpstr>Tuckman Five Stage of Team Development </vt:lpstr>
      <vt:lpstr>Forming </vt:lpstr>
      <vt:lpstr>Norming </vt:lpstr>
      <vt:lpstr>Adjourning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Teamwork and Communication</dc:title>
  <dc:creator>Nazmus Sakib</dc:creator>
  <cp:lastModifiedBy>Caleb Konadu-Yiadom</cp:lastModifiedBy>
  <cp:revision>5</cp:revision>
  <dcterms:created xsi:type="dcterms:W3CDTF">2021-09-03T04:33:50Z</dcterms:created>
  <dcterms:modified xsi:type="dcterms:W3CDTF">2021-09-04T21:37:40Z</dcterms:modified>
</cp:coreProperties>
</file>