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312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12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F3FB33-408B-514D-913A-E10194381D7F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5DDD6-BF00-2149-9247-E14B54CA595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790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5DDD6-BF00-2149-9247-E14B54CA5950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365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D9AEAFCB-15F4-F043-A0D2-0DE06459F0AB}" type="datetimeFigureOut">
              <a:rPr lang="en-US" smtClean="0"/>
              <a:pPr/>
              <a:t>10/27/2016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B4FCE161-B2CE-D347-86C1-97734E28921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Characteristics of Christianity in the ‘South’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God is active in all spheres whether public or private</a:t>
            </a:r>
          </a:p>
          <a:p>
            <a:r>
              <a:rPr lang="en-US" dirty="0" smtClean="0"/>
              <a:t>Social and political engagement</a:t>
            </a:r>
          </a:p>
          <a:p>
            <a:r>
              <a:rPr lang="en-US" dirty="0" smtClean="0"/>
              <a:t>The ‘next crusade’ – real conflict in a world </a:t>
            </a:r>
            <a:r>
              <a:rPr lang="en-US" dirty="0" err="1" smtClean="0"/>
              <a:t>polarised</a:t>
            </a:r>
            <a:r>
              <a:rPr lang="en-US" dirty="0" smtClean="0"/>
              <a:t> by religion, especially between Christianity and the next largest religion: Islam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7626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306</TotalTime>
  <Words>48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Breeze</vt:lpstr>
      <vt:lpstr>Characteristics of Christianity in the ‘South’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Judaism and Christianity</dc:title>
  <dc:creator>Microsoft Office User</dc:creator>
  <cp:lastModifiedBy>Administrator</cp:lastModifiedBy>
  <cp:revision>41</cp:revision>
  <dcterms:created xsi:type="dcterms:W3CDTF">2013-11-25T22:00:38Z</dcterms:created>
  <dcterms:modified xsi:type="dcterms:W3CDTF">2016-10-27T10:55:18Z</dcterms:modified>
</cp:coreProperties>
</file>