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65" r:id="rId2"/>
    <p:sldId id="274" r:id="rId3"/>
    <p:sldId id="299" r:id="rId4"/>
    <p:sldId id="301" r:id="rId5"/>
    <p:sldId id="302" r:id="rId6"/>
    <p:sldId id="303" r:id="rId7"/>
    <p:sldId id="289" r:id="rId8"/>
    <p:sldId id="290" r:id="rId9"/>
    <p:sldId id="291" r:id="rId10"/>
    <p:sldId id="292" r:id="rId11"/>
    <p:sldId id="276" r:id="rId12"/>
    <p:sldId id="305" r:id="rId13"/>
    <p:sldId id="304" r:id="rId14"/>
    <p:sldId id="295"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pos="6816" userDrawn="1">
          <p15:clr>
            <a:srgbClr val="A4A3A4"/>
          </p15:clr>
        </p15:guide>
        <p15:guide id="3" pos="816"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8"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96" autoAdjust="0"/>
    <p:restoredTop sz="79559" autoAdjust="0"/>
  </p:normalViewPr>
  <p:slideViewPr>
    <p:cSldViewPr>
      <p:cViewPr varScale="1">
        <p:scale>
          <a:sx n="102" d="100"/>
          <a:sy n="102" d="100"/>
        </p:scale>
        <p:origin x="88" y="460"/>
      </p:cViewPr>
      <p:guideLst>
        <p:guide pos="3840"/>
        <p:guide pos="6816"/>
        <p:guide pos="816"/>
        <p:guide orient="horz" pos="2160"/>
      </p:guideLst>
    </p:cSldViewPr>
  </p:slideViewPr>
  <p:notesTextViewPr>
    <p:cViewPr>
      <p:scale>
        <a:sx n="1" d="1"/>
        <a:sy n="1" d="1"/>
      </p:scale>
      <p:origin x="0" y="0"/>
    </p:cViewPr>
  </p:notesTextViewPr>
  <p:notesViewPr>
    <p:cSldViewPr>
      <p:cViewPr varScale="1">
        <p:scale>
          <a:sx n="95" d="100"/>
          <a:sy n="95" d="100"/>
        </p:scale>
        <p:origin x="357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502359-E29E-4A2D-ACAC-4DCAC351BAD4}" type="doc">
      <dgm:prSet loTypeId="urn:microsoft.com/office/officeart/2005/8/layout/orgChart1" loCatId="hierarchy" qsTypeId="urn:microsoft.com/office/officeart/2005/8/quickstyle/3d3" qsCatId="3D" csTypeId="urn:microsoft.com/office/officeart/2005/8/colors/accent0_3" csCatId="mainScheme" phldr="1"/>
      <dgm:spPr/>
      <dgm:t>
        <a:bodyPr rtlCol="0"/>
        <a:lstStyle/>
        <a:p>
          <a:pPr rtl="0"/>
          <a:endParaRPr lang="en-US"/>
        </a:p>
      </dgm:t>
    </dgm:pt>
    <dgm:pt modelId="{1AE76108-91FB-44D8-8A89-B8E208F7E5CA}">
      <dgm:prSet phldrT="[Text]" custT="1"/>
      <dgm:spPr/>
      <dgm:t>
        <a:bodyPr rtlCol="0"/>
        <a:lstStyle/>
        <a:p>
          <a:pPr rtl="0"/>
          <a:r>
            <a:rPr lang="en-gb" sz="2200" dirty="0"/>
            <a:t> </a:t>
          </a:r>
          <a:r>
            <a:rPr lang="en-gb" sz="1600" dirty="0"/>
            <a:t>Project Manager</a:t>
          </a:r>
        </a:p>
      </dgm:t>
    </dgm:pt>
    <dgm:pt modelId="{FB6FE0FF-6322-4547-93AB-8311BC623C08}" type="parTrans" cxnId="{14EE8AC3-0110-4526-90CC-06B68394D9E2}">
      <dgm:prSet/>
      <dgm:spPr/>
      <dgm:t>
        <a:bodyPr rtlCol="0"/>
        <a:lstStyle/>
        <a:p>
          <a:pPr rtl="0"/>
          <a:endParaRPr lang="en-US" sz="2200"/>
        </a:p>
      </dgm:t>
    </dgm:pt>
    <dgm:pt modelId="{0D0D4CAD-4648-4F86-96D2-249E348C9951}" type="sibTrans" cxnId="{14EE8AC3-0110-4526-90CC-06B68394D9E2}">
      <dgm:prSet/>
      <dgm:spPr/>
      <dgm:t>
        <a:bodyPr rtlCol="0"/>
        <a:lstStyle/>
        <a:p>
          <a:pPr rtl="0"/>
          <a:endParaRPr lang="en-US" sz="2200"/>
        </a:p>
      </dgm:t>
    </dgm:pt>
    <dgm:pt modelId="{5F5A6335-6630-4D71-8A8D-82747DBEDD02}" type="asst">
      <dgm:prSet phldrT="[Text]" custT="1"/>
      <dgm:spPr/>
      <dgm:t>
        <a:bodyPr rtlCol="0"/>
        <a:lstStyle/>
        <a:p>
          <a:pPr rtl="0"/>
          <a:endParaRPr lang="en-gb" sz="2000" dirty="0"/>
        </a:p>
        <a:p>
          <a:pPr rtl="0"/>
          <a:r>
            <a:rPr lang="en-gb" sz="2000" dirty="0"/>
            <a:t>Project Co-</a:t>
          </a:r>
          <a:r>
            <a:rPr lang="en-GB" sz="2000" dirty="0"/>
            <a:t>O</a:t>
          </a:r>
          <a:r>
            <a:rPr lang="en-gb" sz="2000" dirty="0"/>
            <a:t>rdinator</a:t>
          </a:r>
        </a:p>
        <a:p>
          <a:pPr rtl="0"/>
          <a:endParaRPr lang="en-gb" sz="2200" dirty="0"/>
        </a:p>
      </dgm:t>
    </dgm:pt>
    <dgm:pt modelId="{1D68A030-C6F3-413B-8622-5590D9ED1D15}" type="parTrans" cxnId="{D9315502-9429-4195-A4A9-CF2CAF046280}">
      <dgm:prSet/>
      <dgm:spPr/>
      <dgm:t>
        <a:bodyPr rtlCol="0"/>
        <a:lstStyle/>
        <a:p>
          <a:pPr rtl="0"/>
          <a:endParaRPr lang="en-US" sz="2200"/>
        </a:p>
      </dgm:t>
    </dgm:pt>
    <dgm:pt modelId="{A1EBADD5-FED1-449B-BA17-8D2135A730AD}" type="sibTrans" cxnId="{D9315502-9429-4195-A4A9-CF2CAF046280}">
      <dgm:prSet/>
      <dgm:spPr/>
      <dgm:t>
        <a:bodyPr rtlCol="0"/>
        <a:lstStyle/>
        <a:p>
          <a:pPr rtl="0"/>
          <a:endParaRPr lang="en-US" sz="2200"/>
        </a:p>
      </dgm:t>
    </dgm:pt>
    <dgm:pt modelId="{292949A4-AA05-4E18-B3F5-1798B9517995}">
      <dgm:prSet phldrT="[Text]" custT="1"/>
      <dgm:spPr/>
      <dgm:t>
        <a:bodyPr rtlCol="0"/>
        <a:lstStyle/>
        <a:p>
          <a:pPr rtl="0"/>
          <a:r>
            <a:rPr lang="en-gb" sz="2200" dirty="0"/>
            <a:t>Project Officer</a:t>
          </a:r>
        </a:p>
      </dgm:t>
    </dgm:pt>
    <dgm:pt modelId="{480A263B-CD14-423A-A0E1-102EAB428708}" type="parTrans" cxnId="{96B205B4-5F7B-470F-9F70-6B6E2AA23B87}">
      <dgm:prSet/>
      <dgm:spPr/>
      <dgm:t>
        <a:bodyPr rtlCol="0"/>
        <a:lstStyle/>
        <a:p>
          <a:pPr rtl="0"/>
          <a:endParaRPr lang="en-US" sz="2200"/>
        </a:p>
      </dgm:t>
    </dgm:pt>
    <dgm:pt modelId="{95DB1844-9FB2-42CD-B947-48E4C21612F4}" type="sibTrans" cxnId="{96B205B4-5F7B-470F-9F70-6B6E2AA23B87}">
      <dgm:prSet/>
      <dgm:spPr/>
      <dgm:t>
        <a:bodyPr rtlCol="0"/>
        <a:lstStyle/>
        <a:p>
          <a:pPr rtl="0"/>
          <a:endParaRPr lang="en-US" sz="2200"/>
        </a:p>
      </dgm:t>
    </dgm:pt>
    <dgm:pt modelId="{28A0B37A-BED0-495D-9DE0-5C3EB254BD9C}">
      <dgm:prSet phldrT="[Text]" custT="1"/>
      <dgm:spPr/>
      <dgm:t>
        <a:bodyPr rtlCol="0"/>
        <a:lstStyle/>
        <a:p>
          <a:pPr rtl="0"/>
          <a:r>
            <a:rPr lang="en-gb" sz="2200" dirty="0"/>
            <a:t>Project Team Members</a:t>
          </a:r>
        </a:p>
      </dgm:t>
    </dgm:pt>
    <dgm:pt modelId="{A9367425-E34E-4C76-9930-ADFAEE130305}" type="parTrans" cxnId="{8AB5A839-2EFC-4189-B42A-B729FAF8A55B}">
      <dgm:prSet/>
      <dgm:spPr/>
      <dgm:t>
        <a:bodyPr rtlCol="0"/>
        <a:lstStyle/>
        <a:p>
          <a:pPr rtl="0"/>
          <a:endParaRPr lang="en-US" sz="2200"/>
        </a:p>
      </dgm:t>
    </dgm:pt>
    <dgm:pt modelId="{E517DD1E-2D47-4B97-AEE7-47F17CA57721}" type="sibTrans" cxnId="{8AB5A839-2EFC-4189-B42A-B729FAF8A55B}">
      <dgm:prSet/>
      <dgm:spPr/>
      <dgm:t>
        <a:bodyPr rtlCol="0"/>
        <a:lstStyle/>
        <a:p>
          <a:pPr rtl="0"/>
          <a:endParaRPr lang="en-US" sz="2200"/>
        </a:p>
      </dgm:t>
    </dgm:pt>
    <dgm:pt modelId="{0ACBA0E5-BBCD-43D7-A3BC-FC0CF9D01C8A}">
      <dgm:prSet phldrT="[Text]" custT="1"/>
      <dgm:spPr/>
      <dgm:t>
        <a:bodyPr rtlCol="0"/>
        <a:lstStyle/>
        <a:p>
          <a:pPr rtl="0"/>
          <a:r>
            <a:rPr lang="en-gb" sz="2200" dirty="0"/>
            <a:t>Account Manager</a:t>
          </a:r>
        </a:p>
      </dgm:t>
    </dgm:pt>
    <dgm:pt modelId="{C6B0EF2E-D0FA-4A1B-8E00-868CCDF8158E}" type="parTrans" cxnId="{6581C4F9-789D-48A7-9428-0E021B2DC4A2}">
      <dgm:prSet/>
      <dgm:spPr/>
      <dgm:t>
        <a:bodyPr rtlCol="0"/>
        <a:lstStyle/>
        <a:p>
          <a:pPr rtl="0"/>
          <a:endParaRPr lang="en-US" sz="2200"/>
        </a:p>
      </dgm:t>
    </dgm:pt>
    <dgm:pt modelId="{D230325B-7A0E-4212-8386-DF558C1F2B2A}" type="sibTrans" cxnId="{6581C4F9-789D-48A7-9428-0E021B2DC4A2}">
      <dgm:prSet/>
      <dgm:spPr/>
      <dgm:t>
        <a:bodyPr rtlCol="0"/>
        <a:lstStyle/>
        <a:p>
          <a:pPr rtl="0"/>
          <a:endParaRPr lang="en-US" sz="2200"/>
        </a:p>
      </dgm:t>
    </dgm:pt>
    <dgm:pt modelId="{5FDCA85D-1C67-44A6-9071-13A348508795}">
      <dgm:prSet phldrT="[Text]" custT="1"/>
      <dgm:spPr/>
      <dgm:t>
        <a:bodyPr rtlCol="0"/>
        <a:lstStyle/>
        <a:p>
          <a:pPr rtl="0"/>
          <a:r>
            <a:rPr lang="en-GB" sz="2200" dirty="0"/>
            <a:t>Project Resource</a:t>
          </a:r>
          <a:endParaRPr lang="en-gb" sz="2200" dirty="0"/>
        </a:p>
      </dgm:t>
    </dgm:pt>
    <dgm:pt modelId="{03FDE31C-AA0C-4FFD-88F3-B8C60C7688B2}" type="parTrans" cxnId="{271D1B83-8B39-409B-9021-75223A00D6D6}">
      <dgm:prSet/>
      <dgm:spPr/>
      <dgm:t>
        <a:bodyPr rtlCol="0"/>
        <a:lstStyle/>
        <a:p>
          <a:pPr rtl="0"/>
          <a:endParaRPr lang="en-US" sz="2200"/>
        </a:p>
      </dgm:t>
    </dgm:pt>
    <dgm:pt modelId="{FE1A6629-9F0A-4947-827E-686E8B12F027}" type="sibTrans" cxnId="{271D1B83-8B39-409B-9021-75223A00D6D6}">
      <dgm:prSet/>
      <dgm:spPr/>
      <dgm:t>
        <a:bodyPr rtlCol="0"/>
        <a:lstStyle/>
        <a:p>
          <a:pPr rtl="0"/>
          <a:endParaRPr lang="en-US" sz="2200"/>
        </a:p>
      </dgm:t>
    </dgm:pt>
    <dgm:pt modelId="{F22DFA90-19B9-40FF-B8DA-65C64F8361CF}">
      <dgm:prSet phldrT="[Text]" custT="1"/>
      <dgm:spPr/>
      <dgm:t>
        <a:bodyPr rtlCol="0"/>
        <a:lstStyle/>
        <a:p>
          <a:pPr rtl="0"/>
          <a:r>
            <a:rPr lang="en-gb" sz="2300" dirty="0"/>
            <a:t> </a:t>
          </a:r>
          <a:r>
            <a:rPr lang="en-gb" sz="2000" dirty="0"/>
            <a:t>Project Sponsor</a:t>
          </a:r>
        </a:p>
      </dgm:t>
    </dgm:pt>
    <dgm:pt modelId="{0614791C-0B80-4019-B6AC-BD395643BF81}" type="parTrans" cxnId="{D170EEF7-5D82-4993-8A40-3495E38FE4B9}">
      <dgm:prSet/>
      <dgm:spPr/>
      <dgm:t>
        <a:bodyPr/>
        <a:lstStyle/>
        <a:p>
          <a:endParaRPr lang="en-GB"/>
        </a:p>
      </dgm:t>
    </dgm:pt>
    <dgm:pt modelId="{816BDA67-D882-44AC-AD71-36D0611D93B9}" type="sibTrans" cxnId="{D170EEF7-5D82-4993-8A40-3495E38FE4B9}">
      <dgm:prSet/>
      <dgm:spPr/>
      <dgm:t>
        <a:bodyPr/>
        <a:lstStyle/>
        <a:p>
          <a:endParaRPr lang="en-GB"/>
        </a:p>
      </dgm:t>
    </dgm:pt>
    <dgm:pt modelId="{24932D62-51B8-4D71-A5FA-4BD57552139C}" type="pres">
      <dgm:prSet presAssocID="{78502359-E29E-4A2D-ACAC-4DCAC351BAD4}" presName="hierChild1" presStyleCnt="0">
        <dgm:presLayoutVars>
          <dgm:orgChart val="1"/>
          <dgm:chPref val="1"/>
          <dgm:dir/>
          <dgm:animOne val="branch"/>
          <dgm:animLvl val="lvl"/>
          <dgm:resizeHandles/>
        </dgm:presLayoutVars>
      </dgm:prSet>
      <dgm:spPr/>
    </dgm:pt>
    <dgm:pt modelId="{63487077-536E-4911-8464-54721A48DE05}" type="pres">
      <dgm:prSet presAssocID="{1AE76108-91FB-44D8-8A89-B8E208F7E5CA}" presName="hierRoot1" presStyleCnt="0">
        <dgm:presLayoutVars>
          <dgm:hierBranch val="init"/>
        </dgm:presLayoutVars>
      </dgm:prSet>
      <dgm:spPr/>
    </dgm:pt>
    <dgm:pt modelId="{342D541C-5030-4F91-A070-844941CA9444}" type="pres">
      <dgm:prSet presAssocID="{1AE76108-91FB-44D8-8A89-B8E208F7E5CA}" presName="rootComposite1" presStyleCnt="0"/>
      <dgm:spPr/>
    </dgm:pt>
    <dgm:pt modelId="{B4F9536A-212F-4EE6-8E36-1F7330E5587D}" type="pres">
      <dgm:prSet presAssocID="{1AE76108-91FB-44D8-8A89-B8E208F7E5CA}" presName="rootText1" presStyleLbl="node0" presStyleIdx="0" presStyleCnt="2" custScaleY="36296" custLinFactNeighborY="-1298">
        <dgm:presLayoutVars>
          <dgm:chPref val="3"/>
        </dgm:presLayoutVars>
      </dgm:prSet>
      <dgm:spPr/>
    </dgm:pt>
    <dgm:pt modelId="{B4EA89FA-F4C3-4343-B0EA-03CE8E80571B}" type="pres">
      <dgm:prSet presAssocID="{1AE76108-91FB-44D8-8A89-B8E208F7E5CA}" presName="rootConnector1" presStyleLbl="node1" presStyleIdx="0" presStyleCnt="0"/>
      <dgm:spPr/>
    </dgm:pt>
    <dgm:pt modelId="{D1F0577B-7768-4685-A52C-86010901C5D7}" type="pres">
      <dgm:prSet presAssocID="{1AE76108-91FB-44D8-8A89-B8E208F7E5CA}" presName="hierChild2" presStyleCnt="0"/>
      <dgm:spPr/>
    </dgm:pt>
    <dgm:pt modelId="{ED86A04F-8E18-4C09-847D-FF6943170D74}" type="pres">
      <dgm:prSet presAssocID="{480A263B-CD14-423A-A0E1-102EAB428708}" presName="Name37" presStyleLbl="parChTrans1D2" presStyleIdx="0" presStyleCnt="5"/>
      <dgm:spPr/>
    </dgm:pt>
    <dgm:pt modelId="{EFB687C1-0A36-4EE0-869B-BE082DC4B4F5}" type="pres">
      <dgm:prSet presAssocID="{292949A4-AA05-4E18-B3F5-1798B9517995}" presName="hierRoot2" presStyleCnt="0">
        <dgm:presLayoutVars>
          <dgm:hierBranch val="init"/>
        </dgm:presLayoutVars>
      </dgm:prSet>
      <dgm:spPr/>
    </dgm:pt>
    <dgm:pt modelId="{B3B2FC3E-37B1-4887-B44A-51C1D04E725F}" type="pres">
      <dgm:prSet presAssocID="{292949A4-AA05-4E18-B3F5-1798B9517995}" presName="rootComposite" presStyleCnt="0"/>
      <dgm:spPr/>
    </dgm:pt>
    <dgm:pt modelId="{7174A553-29A2-4360-80CF-40A80BE1E5E1}" type="pres">
      <dgm:prSet presAssocID="{292949A4-AA05-4E18-B3F5-1798B9517995}" presName="rootText" presStyleLbl="node2" presStyleIdx="0" presStyleCnt="4">
        <dgm:presLayoutVars>
          <dgm:chPref val="3"/>
        </dgm:presLayoutVars>
      </dgm:prSet>
      <dgm:spPr/>
    </dgm:pt>
    <dgm:pt modelId="{D164376A-6279-4F34-8FAC-9C7E5143D544}" type="pres">
      <dgm:prSet presAssocID="{292949A4-AA05-4E18-B3F5-1798B9517995}" presName="rootConnector" presStyleLbl="node2" presStyleIdx="0" presStyleCnt="4"/>
      <dgm:spPr/>
    </dgm:pt>
    <dgm:pt modelId="{8C825E58-14E8-483E-9F7B-AA1792C01D88}" type="pres">
      <dgm:prSet presAssocID="{292949A4-AA05-4E18-B3F5-1798B9517995}" presName="hierChild4" presStyleCnt="0"/>
      <dgm:spPr/>
    </dgm:pt>
    <dgm:pt modelId="{DE7C342C-0614-40D9-A99C-12D7AD9BC715}" type="pres">
      <dgm:prSet presAssocID="{292949A4-AA05-4E18-B3F5-1798B9517995}" presName="hierChild5" presStyleCnt="0"/>
      <dgm:spPr/>
    </dgm:pt>
    <dgm:pt modelId="{49F27310-186D-41EB-B0D9-B311379F2447}" type="pres">
      <dgm:prSet presAssocID="{A9367425-E34E-4C76-9930-ADFAEE130305}" presName="Name37" presStyleLbl="parChTrans1D2" presStyleIdx="1" presStyleCnt="5"/>
      <dgm:spPr/>
    </dgm:pt>
    <dgm:pt modelId="{DD37C9DD-498D-4BBC-B3E4-1EA4D5759522}" type="pres">
      <dgm:prSet presAssocID="{28A0B37A-BED0-495D-9DE0-5C3EB254BD9C}" presName="hierRoot2" presStyleCnt="0">
        <dgm:presLayoutVars>
          <dgm:hierBranch val="init"/>
        </dgm:presLayoutVars>
      </dgm:prSet>
      <dgm:spPr/>
    </dgm:pt>
    <dgm:pt modelId="{5D52FA1C-A3E5-4CA3-8F7A-23BAFF63DCA7}" type="pres">
      <dgm:prSet presAssocID="{28A0B37A-BED0-495D-9DE0-5C3EB254BD9C}" presName="rootComposite" presStyleCnt="0"/>
      <dgm:spPr/>
    </dgm:pt>
    <dgm:pt modelId="{08335018-97AA-460E-A117-81DBA3DD3BA6}" type="pres">
      <dgm:prSet presAssocID="{28A0B37A-BED0-495D-9DE0-5C3EB254BD9C}" presName="rootText" presStyleLbl="node2" presStyleIdx="1" presStyleCnt="4">
        <dgm:presLayoutVars>
          <dgm:chPref val="3"/>
        </dgm:presLayoutVars>
      </dgm:prSet>
      <dgm:spPr/>
    </dgm:pt>
    <dgm:pt modelId="{65D0D12C-4679-4F26-9710-FD8E514589D1}" type="pres">
      <dgm:prSet presAssocID="{28A0B37A-BED0-495D-9DE0-5C3EB254BD9C}" presName="rootConnector" presStyleLbl="node2" presStyleIdx="1" presStyleCnt="4"/>
      <dgm:spPr/>
    </dgm:pt>
    <dgm:pt modelId="{8EB97B11-FBCA-4B4E-B19F-53DF3AFDD2F3}" type="pres">
      <dgm:prSet presAssocID="{28A0B37A-BED0-495D-9DE0-5C3EB254BD9C}" presName="hierChild4" presStyleCnt="0"/>
      <dgm:spPr/>
    </dgm:pt>
    <dgm:pt modelId="{02C81350-F8A1-4EAC-834A-37E8A0F9D7A0}" type="pres">
      <dgm:prSet presAssocID="{28A0B37A-BED0-495D-9DE0-5C3EB254BD9C}" presName="hierChild5" presStyleCnt="0"/>
      <dgm:spPr/>
    </dgm:pt>
    <dgm:pt modelId="{86CB14CF-3AAB-49BF-A348-8C10128F63F4}" type="pres">
      <dgm:prSet presAssocID="{C6B0EF2E-D0FA-4A1B-8E00-868CCDF8158E}" presName="Name37" presStyleLbl="parChTrans1D2" presStyleIdx="2" presStyleCnt="5"/>
      <dgm:spPr/>
    </dgm:pt>
    <dgm:pt modelId="{77371579-F80B-48CD-B835-644D974105F2}" type="pres">
      <dgm:prSet presAssocID="{0ACBA0E5-BBCD-43D7-A3BC-FC0CF9D01C8A}" presName="hierRoot2" presStyleCnt="0">
        <dgm:presLayoutVars>
          <dgm:hierBranch val="init"/>
        </dgm:presLayoutVars>
      </dgm:prSet>
      <dgm:spPr/>
    </dgm:pt>
    <dgm:pt modelId="{C6C8DF18-AFF5-41C5-91D5-986B3912F98F}" type="pres">
      <dgm:prSet presAssocID="{0ACBA0E5-BBCD-43D7-A3BC-FC0CF9D01C8A}" presName="rootComposite" presStyleCnt="0"/>
      <dgm:spPr/>
    </dgm:pt>
    <dgm:pt modelId="{57DA3771-BFCF-450F-AC08-0C13953670E4}" type="pres">
      <dgm:prSet presAssocID="{0ACBA0E5-BBCD-43D7-A3BC-FC0CF9D01C8A}" presName="rootText" presStyleLbl="node2" presStyleIdx="2" presStyleCnt="4">
        <dgm:presLayoutVars>
          <dgm:chPref val="3"/>
        </dgm:presLayoutVars>
      </dgm:prSet>
      <dgm:spPr/>
    </dgm:pt>
    <dgm:pt modelId="{FA66423F-FACA-4DAE-89C7-B644512E5F7D}" type="pres">
      <dgm:prSet presAssocID="{0ACBA0E5-BBCD-43D7-A3BC-FC0CF9D01C8A}" presName="rootConnector" presStyleLbl="node2" presStyleIdx="2" presStyleCnt="4"/>
      <dgm:spPr/>
    </dgm:pt>
    <dgm:pt modelId="{A60090D2-BA88-4DA7-A0B0-A2449D16B861}" type="pres">
      <dgm:prSet presAssocID="{0ACBA0E5-BBCD-43D7-A3BC-FC0CF9D01C8A}" presName="hierChild4" presStyleCnt="0"/>
      <dgm:spPr/>
    </dgm:pt>
    <dgm:pt modelId="{1058A9B4-2819-474F-9B1E-FCE066EC39C9}" type="pres">
      <dgm:prSet presAssocID="{0ACBA0E5-BBCD-43D7-A3BC-FC0CF9D01C8A}" presName="hierChild5" presStyleCnt="0"/>
      <dgm:spPr/>
    </dgm:pt>
    <dgm:pt modelId="{8E0B701E-731A-4119-97E9-BE8C6970B14F}" type="pres">
      <dgm:prSet presAssocID="{03FDE31C-AA0C-4FFD-88F3-B8C60C7688B2}" presName="Name37" presStyleLbl="parChTrans1D2" presStyleIdx="3" presStyleCnt="5"/>
      <dgm:spPr/>
    </dgm:pt>
    <dgm:pt modelId="{874468E2-0EC1-4B30-BFBA-2E7D789367BD}" type="pres">
      <dgm:prSet presAssocID="{5FDCA85D-1C67-44A6-9071-13A348508795}" presName="hierRoot2" presStyleCnt="0">
        <dgm:presLayoutVars>
          <dgm:hierBranch val="init"/>
        </dgm:presLayoutVars>
      </dgm:prSet>
      <dgm:spPr/>
    </dgm:pt>
    <dgm:pt modelId="{EBD67921-28BF-4E49-9555-F1C1BBCF3162}" type="pres">
      <dgm:prSet presAssocID="{5FDCA85D-1C67-44A6-9071-13A348508795}" presName="rootComposite" presStyleCnt="0"/>
      <dgm:spPr/>
    </dgm:pt>
    <dgm:pt modelId="{95F76DE9-F993-4C08-8EB9-2BBE7C2B73FA}" type="pres">
      <dgm:prSet presAssocID="{5FDCA85D-1C67-44A6-9071-13A348508795}" presName="rootText" presStyleLbl="node2" presStyleIdx="3" presStyleCnt="4">
        <dgm:presLayoutVars>
          <dgm:chPref val="3"/>
        </dgm:presLayoutVars>
      </dgm:prSet>
      <dgm:spPr/>
    </dgm:pt>
    <dgm:pt modelId="{A76F18EF-98B9-479F-AD3D-B0E4FFB0B47A}" type="pres">
      <dgm:prSet presAssocID="{5FDCA85D-1C67-44A6-9071-13A348508795}" presName="rootConnector" presStyleLbl="node2" presStyleIdx="3" presStyleCnt="4"/>
      <dgm:spPr/>
    </dgm:pt>
    <dgm:pt modelId="{D5C426A1-EAF3-4CC8-9D70-F9EBFDECC12B}" type="pres">
      <dgm:prSet presAssocID="{5FDCA85D-1C67-44A6-9071-13A348508795}" presName="hierChild4" presStyleCnt="0"/>
      <dgm:spPr/>
    </dgm:pt>
    <dgm:pt modelId="{FAC07446-5EA7-473F-8A6A-3F435781B06F}" type="pres">
      <dgm:prSet presAssocID="{5FDCA85D-1C67-44A6-9071-13A348508795}" presName="hierChild5" presStyleCnt="0"/>
      <dgm:spPr/>
    </dgm:pt>
    <dgm:pt modelId="{53425F9F-A766-4F4F-BE7E-8967A57E25F5}" type="pres">
      <dgm:prSet presAssocID="{1AE76108-91FB-44D8-8A89-B8E208F7E5CA}" presName="hierChild3" presStyleCnt="0"/>
      <dgm:spPr/>
    </dgm:pt>
    <dgm:pt modelId="{68C4EFF2-445F-4267-8276-3476572E2322}" type="pres">
      <dgm:prSet presAssocID="{1D68A030-C6F3-413B-8622-5590D9ED1D15}" presName="Name111" presStyleLbl="parChTrans1D2" presStyleIdx="4" presStyleCnt="5"/>
      <dgm:spPr/>
    </dgm:pt>
    <dgm:pt modelId="{AF728B47-EBAB-4EC6-904A-07F266E4DACA}" type="pres">
      <dgm:prSet presAssocID="{5F5A6335-6630-4D71-8A8D-82747DBEDD02}" presName="hierRoot3" presStyleCnt="0">
        <dgm:presLayoutVars>
          <dgm:hierBranch val="init"/>
        </dgm:presLayoutVars>
      </dgm:prSet>
      <dgm:spPr/>
    </dgm:pt>
    <dgm:pt modelId="{DD5351A4-1354-47FA-ABA6-EE4079D952E3}" type="pres">
      <dgm:prSet presAssocID="{5F5A6335-6630-4D71-8A8D-82747DBEDD02}" presName="rootComposite3" presStyleCnt="0"/>
      <dgm:spPr/>
    </dgm:pt>
    <dgm:pt modelId="{940E95D1-7142-4E02-A0BE-B91C30369A64}" type="pres">
      <dgm:prSet presAssocID="{5F5A6335-6630-4D71-8A8D-82747DBEDD02}" presName="rootText3" presStyleLbl="asst1" presStyleIdx="0" presStyleCnt="1" custScaleX="120999" custScaleY="62645" custLinFactNeighborX="-5379" custLinFactNeighborY="-48606">
        <dgm:presLayoutVars>
          <dgm:chPref val="3"/>
        </dgm:presLayoutVars>
      </dgm:prSet>
      <dgm:spPr/>
    </dgm:pt>
    <dgm:pt modelId="{8F9A1E52-B498-4A1B-BE2F-B7CEA92EF782}" type="pres">
      <dgm:prSet presAssocID="{5F5A6335-6630-4D71-8A8D-82747DBEDD02}" presName="rootConnector3" presStyleLbl="asst1" presStyleIdx="0" presStyleCnt="1"/>
      <dgm:spPr/>
    </dgm:pt>
    <dgm:pt modelId="{CE1341E2-B64C-4A42-99B7-9AEFFD1FC2CF}" type="pres">
      <dgm:prSet presAssocID="{5F5A6335-6630-4D71-8A8D-82747DBEDD02}" presName="hierChild6" presStyleCnt="0"/>
      <dgm:spPr/>
    </dgm:pt>
    <dgm:pt modelId="{7E8C11CE-7313-4CE8-8C3E-C45393A9B8EC}" type="pres">
      <dgm:prSet presAssocID="{5F5A6335-6630-4D71-8A8D-82747DBEDD02}" presName="hierChild7" presStyleCnt="0"/>
      <dgm:spPr/>
    </dgm:pt>
    <dgm:pt modelId="{DBFA8AF6-A163-428C-8637-35B86B21873B}" type="pres">
      <dgm:prSet presAssocID="{F22DFA90-19B9-40FF-B8DA-65C64F8361CF}" presName="hierRoot1" presStyleCnt="0">
        <dgm:presLayoutVars>
          <dgm:hierBranch val="init"/>
        </dgm:presLayoutVars>
      </dgm:prSet>
      <dgm:spPr/>
    </dgm:pt>
    <dgm:pt modelId="{16255B90-3378-4861-99EF-B4E65314C482}" type="pres">
      <dgm:prSet presAssocID="{F22DFA90-19B9-40FF-B8DA-65C64F8361CF}" presName="rootComposite1" presStyleCnt="0"/>
      <dgm:spPr/>
    </dgm:pt>
    <dgm:pt modelId="{FBD00030-1949-47B2-9061-7B7D0BC9DABD}" type="pres">
      <dgm:prSet presAssocID="{F22DFA90-19B9-40FF-B8DA-65C64F8361CF}" presName="rootText1" presStyleLbl="node0" presStyleIdx="1" presStyleCnt="2" custScaleX="87913" custScaleY="70431" custLinFactX="-14957" custLinFactNeighborX="-100000" custLinFactNeighborY="-85531">
        <dgm:presLayoutVars>
          <dgm:chPref val="3"/>
        </dgm:presLayoutVars>
      </dgm:prSet>
      <dgm:spPr/>
    </dgm:pt>
    <dgm:pt modelId="{4A4D988D-EBAD-4A37-BD58-817060550E92}" type="pres">
      <dgm:prSet presAssocID="{F22DFA90-19B9-40FF-B8DA-65C64F8361CF}" presName="rootConnector1" presStyleLbl="node1" presStyleIdx="0" presStyleCnt="0"/>
      <dgm:spPr/>
    </dgm:pt>
    <dgm:pt modelId="{71777F80-495D-4E87-A8B9-C25BB3078A66}" type="pres">
      <dgm:prSet presAssocID="{F22DFA90-19B9-40FF-B8DA-65C64F8361CF}" presName="hierChild2" presStyleCnt="0"/>
      <dgm:spPr/>
    </dgm:pt>
    <dgm:pt modelId="{B566F1A1-9881-45D7-A713-039A2E0CACC0}" type="pres">
      <dgm:prSet presAssocID="{F22DFA90-19B9-40FF-B8DA-65C64F8361CF}" presName="hierChild3" presStyleCnt="0"/>
      <dgm:spPr/>
    </dgm:pt>
  </dgm:ptLst>
  <dgm:cxnLst>
    <dgm:cxn modelId="{D9315502-9429-4195-A4A9-CF2CAF046280}" srcId="{1AE76108-91FB-44D8-8A89-B8E208F7E5CA}" destId="{5F5A6335-6630-4D71-8A8D-82747DBEDD02}" srcOrd="0" destOrd="0" parTransId="{1D68A030-C6F3-413B-8622-5590D9ED1D15}" sibTransId="{A1EBADD5-FED1-449B-BA17-8D2135A730AD}"/>
    <dgm:cxn modelId="{D4227410-D37B-4A47-9F7A-F56101224193}" type="presOf" srcId="{78502359-E29E-4A2D-ACAC-4DCAC351BAD4}" destId="{24932D62-51B8-4D71-A5FA-4BD57552139C}" srcOrd="0" destOrd="0" presId="urn:microsoft.com/office/officeart/2005/8/layout/orgChart1"/>
    <dgm:cxn modelId="{DA2D3617-4757-43C5-8E16-0AEBF835FECB}" type="presOf" srcId="{C6B0EF2E-D0FA-4A1B-8E00-868CCDF8158E}" destId="{86CB14CF-3AAB-49BF-A348-8C10128F63F4}" srcOrd="0" destOrd="0" presId="urn:microsoft.com/office/officeart/2005/8/layout/orgChart1"/>
    <dgm:cxn modelId="{488E951A-F9CE-408A-84DD-D42C556ACD3E}" type="presOf" srcId="{03FDE31C-AA0C-4FFD-88F3-B8C60C7688B2}" destId="{8E0B701E-731A-4119-97E9-BE8C6970B14F}" srcOrd="0" destOrd="0" presId="urn:microsoft.com/office/officeart/2005/8/layout/orgChart1"/>
    <dgm:cxn modelId="{90362127-9F46-4D15-940D-6F2B0B56BC5E}" type="presOf" srcId="{5FDCA85D-1C67-44A6-9071-13A348508795}" destId="{A76F18EF-98B9-479F-AD3D-B0E4FFB0B47A}" srcOrd="1" destOrd="0" presId="urn:microsoft.com/office/officeart/2005/8/layout/orgChart1"/>
    <dgm:cxn modelId="{39AAF332-8A91-4EAA-A4FA-6C9C69988279}" type="presOf" srcId="{0ACBA0E5-BBCD-43D7-A3BC-FC0CF9D01C8A}" destId="{57DA3771-BFCF-450F-AC08-0C13953670E4}" srcOrd="0" destOrd="0" presId="urn:microsoft.com/office/officeart/2005/8/layout/orgChart1"/>
    <dgm:cxn modelId="{31205137-F20C-45C3-A5AD-DCF762BE98ED}" type="presOf" srcId="{1AE76108-91FB-44D8-8A89-B8E208F7E5CA}" destId="{B4EA89FA-F4C3-4343-B0EA-03CE8E80571B}" srcOrd="1" destOrd="0" presId="urn:microsoft.com/office/officeart/2005/8/layout/orgChart1"/>
    <dgm:cxn modelId="{8AB5A839-2EFC-4189-B42A-B729FAF8A55B}" srcId="{1AE76108-91FB-44D8-8A89-B8E208F7E5CA}" destId="{28A0B37A-BED0-495D-9DE0-5C3EB254BD9C}" srcOrd="2" destOrd="0" parTransId="{A9367425-E34E-4C76-9930-ADFAEE130305}" sibTransId="{E517DD1E-2D47-4B97-AEE7-47F17CA57721}"/>
    <dgm:cxn modelId="{1A6ACE3B-6238-4439-B092-9F5AC8146FC3}" type="presOf" srcId="{480A263B-CD14-423A-A0E1-102EAB428708}" destId="{ED86A04F-8E18-4C09-847D-FF6943170D74}" srcOrd="0" destOrd="0" presId="urn:microsoft.com/office/officeart/2005/8/layout/orgChart1"/>
    <dgm:cxn modelId="{2BFF0765-1FC3-47D7-97FF-CBA8BE012CF8}" type="presOf" srcId="{A9367425-E34E-4C76-9930-ADFAEE130305}" destId="{49F27310-186D-41EB-B0D9-B311379F2447}" srcOrd="0" destOrd="0" presId="urn:microsoft.com/office/officeart/2005/8/layout/orgChart1"/>
    <dgm:cxn modelId="{1B89A945-02D5-4820-92FC-C666969E5916}" type="presOf" srcId="{F22DFA90-19B9-40FF-B8DA-65C64F8361CF}" destId="{4A4D988D-EBAD-4A37-BD58-817060550E92}" srcOrd="1" destOrd="0" presId="urn:microsoft.com/office/officeart/2005/8/layout/orgChart1"/>
    <dgm:cxn modelId="{271D1B83-8B39-409B-9021-75223A00D6D6}" srcId="{1AE76108-91FB-44D8-8A89-B8E208F7E5CA}" destId="{5FDCA85D-1C67-44A6-9071-13A348508795}" srcOrd="4" destOrd="0" parTransId="{03FDE31C-AA0C-4FFD-88F3-B8C60C7688B2}" sibTransId="{FE1A6629-9F0A-4947-827E-686E8B12F027}"/>
    <dgm:cxn modelId="{15820587-E4AB-475C-A66A-10871F5C1BFE}" type="presOf" srcId="{1AE76108-91FB-44D8-8A89-B8E208F7E5CA}" destId="{B4F9536A-212F-4EE6-8E36-1F7330E5587D}" srcOrd="0" destOrd="0" presId="urn:microsoft.com/office/officeart/2005/8/layout/orgChart1"/>
    <dgm:cxn modelId="{0306A68A-4BDD-4181-97B2-BCDFAE5689A3}" type="presOf" srcId="{292949A4-AA05-4E18-B3F5-1798B9517995}" destId="{D164376A-6279-4F34-8FAC-9C7E5143D544}" srcOrd="1" destOrd="0" presId="urn:microsoft.com/office/officeart/2005/8/layout/orgChart1"/>
    <dgm:cxn modelId="{00BA3F9C-FAC0-42B5-BF54-9B8608FEAEF1}" type="presOf" srcId="{5F5A6335-6630-4D71-8A8D-82747DBEDD02}" destId="{940E95D1-7142-4E02-A0BE-B91C30369A64}" srcOrd="0" destOrd="0" presId="urn:microsoft.com/office/officeart/2005/8/layout/orgChart1"/>
    <dgm:cxn modelId="{96B205B4-5F7B-470F-9F70-6B6E2AA23B87}" srcId="{1AE76108-91FB-44D8-8A89-B8E208F7E5CA}" destId="{292949A4-AA05-4E18-B3F5-1798B9517995}" srcOrd="1" destOrd="0" parTransId="{480A263B-CD14-423A-A0E1-102EAB428708}" sibTransId="{95DB1844-9FB2-42CD-B947-48E4C21612F4}"/>
    <dgm:cxn modelId="{14EE8AC3-0110-4526-90CC-06B68394D9E2}" srcId="{78502359-E29E-4A2D-ACAC-4DCAC351BAD4}" destId="{1AE76108-91FB-44D8-8A89-B8E208F7E5CA}" srcOrd="0" destOrd="0" parTransId="{FB6FE0FF-6322-4547-93AB-8311BC623C08}" sibTransId="{0D0D4CAD-4648-4F86-96D2-249E348C9951}"/>
    <dgm:cxn modelId="{8340AFC6-B760-41F1-8A78-7E3A7EF27062}" type="presOf" srcId="{5FDCA85D-1C67-44A6-9071-13A348508795}" destId="{95F76DE9-F993-4C08-8EB9-2BBE7C2B73FA}" srcOrd="0" destOrd="0" presId="urn:microsoft.com/office/officeart/2005/8/layout/orgChart1"/>
    <dgm:cxn modelId="{A16615C8-7C00-4539-9F8C-1B6D2A53EF25}" type="presOf" srcId="{292949A4-AA05-4E18-B3F5-1798B9517995}" destId="{7174A553-29A2-4360-80CF-40A80BE1E5E1}" srcOrd="0" destOrd="0" presId="urn:microsoft.com/office/officeart/2005/8/layout/orgChart1"/>
    <dgm:cxn modelId="{54C286CA-6126-4564-A8CF-40C9009A0925}" type="presOf" srcId="{0ACBA0E5-BBCD-43D7-A3BC-FC0CF9D01C8A}" destId="{FA66423F-FACA-4DAE-89C7-B644512E5F7D}" srcOrd="1" destOrd="0" presId="urn:microsoft.com/office/officeart/2005/8/layout/orgChart1"/>
    <dgm:cxn modelId="{3239F6CA-00E6-4CEC-8F4A-D5D77E7D329C}" type="presOf" srcId="{F22DFA90-19B9-40FF-B8DA-65C64F8361CF}" destId="{FBD00030-1949-47B2-9061-7B7D0BC9DABD}" srcOrd="0" destOrd="0" presId="urn:microsoft.com/office/officeart/2005/8/layout/orgChart1"/>
    <dgm:cxn modelId="{D6A4BBDB-6A74-406E-9542-3907D85307E8}" type="presOf" srcId="{1D68A030-C6F3-413B-8622-5590D9ED1D15}" destId="{68C4EFF2-445F-4267-8276-3476572E2322}" srcOrd="0" destOrd="0" presId="urn:microsoft.com/office/officeart/2005/8/layout/orgChart1"/>
    <dgm:cxn modelId="{5E9DEAE1-7A76-414C-ADCB-7B7B6E5A860F}" type="presOf" srcId="{28A0B37A-BED0-495D-9DE0-5C3EB254BD9C}" destId="{08335018-97AA-460E-A117-81DBA3DD3BA6}" srcOrd="0" destOrd="0" presId="urn:microsoft.com/office/officeart/2005/8/layout/orgChart1"/>
    <dgm:cxn modelId="{E43536E3-16A1-4F3C-A5AE-07CFDD132335}" type="presOf" srcId="{5F5A6335-6630-4D71-8A8D-82747DBEDD02}" destId="{8F9A1E52-B498-4A1B-BE2F-B7CEA92EF782}" srcOrd="1" destOrd="0" presId="urn:microsoft.com/office/officeart/2005/8/layout/orgChart1"/>
    <dgm:cxn modelId="{730CC3ED-95C5-4FD1-AE0F-BA1B02F47132}" type="presOf" srcId="{28A0B37A-BED0-495D-9DE0-5C3EB254BD9C}" destId="{65D0D12C-4679-4F26-9710-FD8E514589D1}" srcOrd="1" destOrd="0" presId="urn:microsoft.com/office/officeart/2005/8/layout/orgChart1"/>
    <dgm:cxn modelId="{D170EEF7-5D82-4993-8A40-3495E38FE4B9}" srcId="{78502359-E29E-4A2D-ACAC-4DCAC351BAD4}" destId="{F22DFA90-19B9-40FF-B8DA-65C64F8361CF}" srcOrd="1" destOrd="0" parTransId="{0614791C-0B80-4019-B6AC-BD395643BF81}" sibTransId="{816BDA67-D882-44AC-AD71-36D0611D93B9}"/>
    <dgm:cxn modelId="{6581C4F9-789D-48A7-9428-0E021B2DC4A2}" srcId="{1AE76108-91FB-44D8-8A89-B8E208F7E5CA}" destId="{0ACBA0E5-BBCD-43D7-A3BC-FC0CF9D01C8A}" srcOrd="3" destOrd="0" parTransId="{C6B0EF2E-D0FA-4A1B-8E00-868CCDF8158E}" sibTransId="{D230325B-7A0E-4212-8386-DF558C1F2B2A}"/>
    <dgm:cxn modelId="{D2A08F11-716A-426F-A4AC-947F485B7CB4}" type="presParOf" srcId="{24932D62-51B8-4D71-A5FA-4BD57552139C}" destId="{63487077-536E-4911-8464-54721A48DE05}" srcOrd="0" destOrd="0" presId="urn:microsoft.com/office/officeart/2005/8/layout/orgChart1"/>
    <dgm:cxn modelId="{58ADE787-10B5-4FE6-A123-CA32AB4B7DB6}" type="presParOf" srcId="{63487077-536E-4911-8464-54721A48DE05}" destId="{342D541C-5030-4F91-A070-844941CA9444}" srcOrd="0" destOrd="0" presId="urn:microsoft.com/office/officeart/2005/8/layout/orgChart1"/>
    <dgm:cxn modelId="{8295980C-6602-4BAC-AC27-F11A17F0BB84}" type="presParOf" srcId="{342D541C-5030-4F91-A070-844941CA9444}" destId="{B4F9536A-212F-4EE6-8E36-1F7330E5587D}" srcOrd="0" destOrd="0" presId="urn:microsoft.com/office/officeart/2005/8/layout/orgChart1"/>
    <dgm:cxn modelId="{A33FE358-A662-4440-9CE0-C22297BB64B6}" type="presParOf" srcId="{342D541C-5030-4F91-A070-844941CA9444}" destId="{B4EA89FA-F4C3-4343-B0EA-03CE8E80571B}" srcOrd="1" destOrd="0" presId="urn:microsoft.com/office/officeart/2005/8/layout/orgChart1"/>
    <dgm:cxn modelId="{051B5B5E-64E2-4C12-AE4E-C522D246A1BE}" type="presParOf" srcId="{63487077-536E-4911-8464-54721A48DE05}" destId="{D1F0577B-7768-4685-A52C-86010901C5D7}" srcOrd="1" destOrd="0" presId="urn:microsoft.com/office/officeart/2005/8/layout/orgChart1"/>
    <dgm:cxn modelId="{D9E6CE17-A632-4CAC-902B-C2F788B4274D}" type="presParOf" srcId="{D1F0577B-7768-4685-A52C-86010901C5D7}" destId="{ED86A04F-8E18-4C09-847D-FF6943170D74}" srcOrd="0" destOrd="0" presId="urn:microsoft.com/office/officeart/2005/8/layout/orgChart1"/>
    <dgm:cxn modelId="{49022225-3E24-4FC1-96B6-61E36E351798}" type="presParOf" srcId="{D1F0577B-7768-4685-A52C-86010901C5D7}" destId="{EFB687C1-0A36-4EE0-869B-BE082DC4B4F5}" srcOrd="1" destOrd="0" presId="urn:microsoft.com/office/officeart/2005/8/layout/orgChart1"/>
    <dgm:cxn modelId="{8089E914-17D5-494F-A9FD-2A502236FC44}" type="presParOf" srcId="{EFB687C1-0A36-4EE0-869B-BE082DC4B4F5}" destId="{B3B2FC3E-37B1-4887-B44A-51C1D04E725F}" srcOrd="0" destOrd="0" presId="urn:microsoft.com/office/officeart/2005/8/layout/orgChart1"/>
    <dgm:cxn modelId="{A03091E1-0C50-43A0-86E3-980CFB334456}" type="presParOf" srcId="{B3B2FC3E-37B1-4887-B44A-51C1D04E725F}" destId="{7174A553-29A2-4360-80CF-40A80BE1E5E1}" srcOrd="0" destOrd="0" presId="urn:microsoft.com/office/officeart/2005/8/layout/orgChart1"/>
    <dgm:cxn modelId="{0E700ADA-33B1-456F-A69C-E9CE57C194C3}" type="presParOf" srcId="{B3B2FC3E-37B1-4887-B44A-51C1D04E725F}" destId="{D164376A-6279-4F34-8FAC-9C7E5143D544}" srcOrd="1" destOrd="0" presId="urn:microsoft.com/office/officeart/2005/8/layout/orgChart1"/>
    <dgm:cxn modelId="{0BC275BB-76F6-43EE-83A5-7314FF2ECA1C}" type="presParOf" srcId="{EFB687C1-0A36-4EE0-869B-BE082DC4B4F5}" destId="{8C825E58-14E8-483E-9F7B-AA1792C01D88}" srcOrd="1" destOrd="0" presId="urn:microsoft.com/office/officeart/2005/8/layout/orgChart1"/>
    <dgm:cxn modelId="{ED199052-CD5D-4454-AC64-1F8835369243}" type="presParOf" srcId="{EFB687C1-0A36-4EE0-869B-BE082DC4B4F5}" destId="{DE7C342C-0614-40D9-A99C-12D7AD9BC715}" srcOrd="2" destOrd="0" presId="urn:microsoft.com/office/officeart/2005/8/layout/orgChart1"/>
    <dgm:cxn modelId="{D70194FA-421F-418C-9C15-35679B5B0180}" type="presParOf" srcId="{D1F0577B-7768-4685-A52C-86010901C5D7}" destId="{49F27310-186D-41EB-B0D9-B311379F2447}" srcOrd="2" destOrd="0" presId="urn:microsoft.com/office/officeart/2005/8/layout/orgChart1"/>
    <dgm:cxn modelId="{CFE80256-9487-444E-AA4F-049E6C3D3F9E}" type="presParOf" srcId="{D1F0577B-7768-4685-A52C-86010901C5D7}" destId="{DD37C9DD-498D-4BBC-B3E4-1EA4D5759522}" srcOrd="3" destOrd="0" presId="urn:microsoft.com/office/officeart/2005/8/layout/orgChart1"/>
    <dgm:cxn modelId="{69AD211E-4BE3-4F8C-8657-0F042A592750}" type="presParOf" srcId="{DD37C9DD-498D-4BBC-B3E4-1EA4D5759522}" destId="{5D52FA1C-A3E5-4CA3-8F7A-23BAFF63DCA7}" srcOrd="0" destOrd="0" presId="urn:microsoft.com/office/officeart/2005/8/layout/orgChart1"/>
    <dgm:cxn modelId="{9987A09E-CD39-473B-874F-BF5F581488FA}" type="presParOf" srcId="{5D52FA1C-A3E5-4CA3-8F7A-23BAFF63DCA7}" destId="{08335018-97AA-460E-A117-81DBA3DD3BA6}" srcOrd="0" destOrd="0" presId="urn:microsoft.com/office/officeart/2005/8/layout/orgChart1"/>
    <dgm:cxn modelId="{C9CE734C-6A86-4821-8F03-FB13AFDA1608}" type="presParOf" srcId="{5D52FA1C-A3E5-4CA3-8F7A-23BAFF63DCA7}" destId="{65D0D12C-4679-4F26-9710-FD8E514589D1}" srcOrd="1" destOrd="0" presId="urn:microsoft.com/office/officeart/2005/8/layout/orgChart1"/>
    <dgm:cxn modelId="{CBD543F8-CB07-4E86-886D-457E3F0C4A37}" type="presParOf" srcId="{DD37C9DD-498D-4BBC-B3E4-1EA4D5759522}" destId="{8EB97B11-FBCA-4B4E-B19F-53DF3AFDD2F3}" srcOrd="1" destOrd="0" presId="urn:microsoft.com/office/officeart/2005/8/layout/orgChart1"/>
    <dgm:cxn modelId="{79CEB477-3712-4CDE-AB01-AFBEE75A2D1A}" type="presParOf" srcId="{DD37C9DD-498D-4BBC-B3E4-1EA4D5759522}" destId="{02C81350-F8A1-4EAC-834A-37E8A0F9D7A0}" srcOrd="2" destOrd="0" presId="urn:microsoft.com/office/officeart/2005/8/layout/orgChart1"/>
    <dgm:cxn modelId="{F4CB1036-6B56-432D-9D8E-98B97A5C5927}" type="presParOf" srcId="{D1F0577B-7768-4685-A52C-86010901C5D7}" destId="{86CB14CF-3AAB-49BF-A348-8C10128F63F4}" srcOrd="4" destOrd="0" presId="urn:microsoft.com/office/officeart/2005/8/layout/orgChart1"/>
    <dgm:cxn modelId="{3B7CEDEC-9548-458C-82B3-5EE0E88344BC}" type="presParOf" srcId="{D1F0577B-7768-4685-A52C-86010901C5D7}" destId="{77371579-F80B-48CD-B835-644D974105F2}" srcOrd="5" destOrd="0" presId="urn:microsoft.com/office/officeart/2005/8/layout/orgChart1"/>
    <dgm:cxn modelId="{63E170D9-B57A-4FBE-A944-BD170DB4188A}" type="presParOf" srcId="{77371579-F80B-48CD-B835-644D974105F2}" destId="{C6C8DF18-AFF5-41C5-91D5-986B3912F98F}" srcOrd="0" destOrd="0" presId="urn:microsoft.com/office/officeart/2005/8/layout/orgChart1"/>
    <dgm:cxn modelId="{8BF4FCA3-C6B6-4BB4-B599-63A93287DCA7}" type="presParOf" srcId="{C6C8DF18-AFF5-41C5-91D5-986B3912F98F}" destId="{57DA3771-BFCF-450F-AC08-0C13953670E4}" srcOrd="0" destOrd="0" presId="urn:microsoft.com/office/officeart/2005/8/layout/orgChart1"/>
    <dgm:cxn modelId="{1E36F06C-A9CF-4374-8057-7A337A81B1DE}" type="presParOf" srcId="{C6C8DF18-AFF5-41C5-91D5-986B3912F98F}" destId="{FA66423F-FACA-4DAE-89C7-B644512E5F7D}" srcOrd="1" destOrd="0" presId="urn:microsoft.com/office/officeart/2005/8/layout/orgChart1"/>
    <dgm:cxn modelId="{E222494A-87B4-4B6F-82F1-9F3026811B90}" type="presParOf" srcId="{77371579-F80B-48CD-B835-644D974105F2}" destId="{A60090D2-BA88-4DA7-A0B0-A2449D16B861}" srcOrd="1" destOrd="0" presId="urn:microsoft.com/office/officeart/2005/8/layout/orgChart1"/>
    <dgm:cxn modelId="{D0DF321A-283D-459A-B985-DCABCF121104}" type="presParOf" srcId="{77371579-F80B-48CD-B835-644D974105F2}" destId="{1058A9B4-2819-474F-9B1E-FCE066EC39C9}" srcOrd="2" destOrd="0" presId="urn:microsoft.com/office/officeart/2005/8/layout/orgChart1"/>
    <dgm:cxn modelId="{5D928C12-BB44-4760-B570-AE1E5E1ADA5A}" type="presParOf" srcId="{D1F0577B-7768-4685-A52C-86010901C5D7}" destId="{8E0B701E-731A-4119-97E9-BE8C6970B14F}" srcOrd="6" destOrd="0" presId="urn:microsoft.com/office/officeart/2005/8/layout/orgChart1"/>
    <dgm:cxn modelId="{35521202-2DA4-4BC3-BC34-A8D75E01AA83}" type="presParOf" srcId="{D1F0577B-7768-4685-A52C-86010901C5D7}" destId="{874468E2-0EC1-4B30-BFBA-2E7D789367BD}" srcOrd="7" destOrd="0" presId="urn:microsoft.com/office/officeart/2005/8/layout/orgChart1"/>
    <dgm:cxn modelId="{3D84CC47-B6C6-47CA-87F9-332D1AAA7C67}" type="presParOf" srcId="{874468E2-0EC1-4B30-BFBA-2E7D789367BD}" destId="{EBD67921-28BF-4E49-9555-F1C1BBCF3162}" srcOrd="0" destOrd="0" presId="urn:microsoft.com/office/officeart/2005/8/layout/orgChart1"/>
    <dgm:cxn modelId="{2F01323C-73B0-419A-9F4D-45201936B670}" type="presParOf" srcId="{EBD67921-28BF-4E49-9555-F1C1BBCF3162}" destId="{95F76DE9-F993-4C08-8EB9-2BBE7C2B73FA}" srcOrd="0" destOrd="0" presId="urn:microsoft.com/office/officeart/2005/8/layout/orgChart1"/>
    <dgm:cxn modelId="{6BCAA82F-3CBB-45B0-92E8-5378AA029049}" type="presParOf" srcId="{EBD67921-28BF-4E49-9555-F1C1BBCF3162}" destId="{A76F18EF-98B9-479F-AD3D-B0E4FFB0B47A}" srcOrd="1" destOrd="0" presId="urn:microsoft.com/office/officeart/2005/8/layout/orgChart1"/>
    <dgm:cxn modelId="{5E9539D4-C1D2-4A25-B4F0-BC934AFD94E4}" type="presParOf" srcId="{874468E2-0EC1-4B30-BFBA-2E7D789367BD}" destId="{D5C426A1-EAF3-4CC8-9D70-F9EBFDECC12B}" srcOrd="1" destOrd="0" presId="urn:microsoft.com/office/officeart/2005/8/layout/orgChart1"/>
    <dgm:cxn modelId="{755798BC-AA1E-4B6B-99C5-75263FC107D3}" type="presParOf" srcId="{874468E2-0EC1-4B30-BFBA-2E7D789367BD}" destId="{FAC07446-5EA7-473F-8A6A-3F435781B06F}" srcOrd="2" destOrd="0" presId="urn:microsoft.com/office/officeart/2005/8/layout/orgChart1"/>
    <dgm:cxn modelId="{91A647A0-4921-4632-BE4B-CAF9D10D2C20}" type="presParOf" srcId="{63487077-536E-4911-8464-54721A48DE05}" destId="{53425F9F-A766-4F4F-BE7E-8967A57E25F5}" srcOrd="2" destOrd="0" presId="urn:microsoft.com/office/officeart/2005/8/layout/orgChart1"/>
    <dgm:cxn modelId="{08920DE3-5868-4F93-A78F-EC3538476B08}" type="presParOf" srcId="{53425F9F-A766-4F4F-BE7E-8967A57E25F5}" destId="{68C4EFF2-445F-4267-8276-3476572E2322}" srcOrd="0" destOrd="0" presId="urn:microsoft.com/office/officeart/2005/8/layout/orgChart1"/>
    <dgm:cxn modelId="{087339DE-6D55-429F-B91E-B08B1EB415CD}" type="presParOf" srcId="{53425F9F-A766-4F4F-BE7E-8967A57E25F5}" destId="{AF728B47-EBAB-4EC6-904A-07F266E4DACA}" srcOrd="1" destOrd="0" presId="urn:microsoft.com/office/officeart/2005/8/layout/orgChart1"/>
    <dgm:cxn modelId="{61421F0A-E088-48A6-AFE0-0F86E44EF503}" type="presParOf" srcId="{AF728B47-EBAB-4EC6-904A-07F266E4DACA}" destId="{DD5351A4-1354-47FA-ABA6-EE4079D952E3}" srcOrd="0" destOrd="0" presId="urn:microsoft.com/office/officeart/2005/8/layout/orgChart1"/>
    <dgm:cxn modelId="{55619234-10A5-4A8B-83FD-BA2244BC16BB}" type="presParOf" srcId="{DD5351A4-1354-47FA-ABA6-EE4079D952E3}" destId="{940E95D1-7142-4E02-A0BE-B91C30369A64}" srcOrd="0" destOrd="0" presId="urn:microsoft.com/office/officeart/2005/8/layout/orgChart1"/>
    <dgm:cxn modelId="{B7B02C47-F28B-4E9D-AA9F-AC24F85F008C}" type="presParOf" srcId="{DD5351A4-1354-47FA-ABA6-EE4079D952E3}" destId="{8F9A1E52-B498-4A1B-BE2F-B7CEA92EF782}" srcOrd="1" destOrd="0" presId="urn:microsoft.com/office/officeart/2005/8/layout/orgChart1"/>
    <dgm:cxn modelId="{DB0B0DF6-19FA-469D-9E11-DEF39BD3B0B5}" type="presParOf" srcId="{AF728B47-EBAB-4EC6-904A-07F266E4DACA}" destId="{CE1341E2-B64C-4A42-99B7-9AEFFD1FC2CF}" srcOrd="1" destOrd="0" presId="urn:microsoft.com/office/officeart/2005/8/layout/orgChart1"/>
    <dgm:cxn modelId="{719503E2-7CBC-434C-BE50-E24A8C4B7833}" type="presParOf" srcId="{AF728B47-EBAB-4EC6-904A-07F266E4DACA}" destId="{7E8C11CE-7313-4CE8-8C3E-C45393A9B8EC}" srcOrd="2" destOrd="0" presId="urn:microsoft.com/office/officeart/2005/8/layout/orgChart1"/>
    <dgm:cxn modelId="{50973018-FC7C-4CDA-B68D-DEB2243CB647}" type="presParOf" srcId="{24932D62-51B8-4D71-A5FA-4BD57552139C}" destId="{DBFA8AF6-A163-428C-8637-35B86B21873B}" srcOrd="1" destOrd="0" presId="urn:microsoft.com/office/officeart/2005/8/layout/orgChart1"/>
    <dgm:cxn modelId="{5EDCC576-3356-49D0-B1CC-73D9CED79FAC}" type="presParOf" srcId="{DBFA8AF6-A163-428C-8637-35B86B21873B}" destId="{16255B90-3378-4861-99EF-B4E65314C482}" srcOrd="0" destOrd="0" presId="urn:microsoft.com/office/officeart/2005/8/layout/orgChart1"/>
    <dgm:cxn modelId="{79664963-F0BF-476E-82F8-AB89F7D55140}" type="presParOf" srcId="{16255B90-3378-4861-99EF-B4E65314C482}" destId="{FBD00030-1949-47B2-9061-7B7D0BC9DABD}" srcOrd="0" destOrd="0" presId="urn:microsoft.com/office/officeart/2005/8/layout/orgChart1"/>
    <dgm:cxn modelId="{E87FC795-0BC8-48B7-8FA0-9708A33551EC}" type="presParOf" srcId="{16255B90-3378-4861-99EF-B4E65314C482}" destId="{4A4D988D-EBAD-4A37-BD58-817060550E92}" srcOrd="1" destOrd="0" presId="urn:microsoft.com/office/officeart/2005/8/layout/orgChart1"/>
    <dgm:cxn modelId="{A48BE08B-F5A7-46CD-9B4B-797483BEBB1F}" type="presParOf" srcId="{DBFA8AF6-A163-428C-8637-35B86B21873B}" destId="{71777F80-495D-4E87-A8B9-C25BB3078A66}" srcOrd="1" destOrd="0" presId="urn:microsoft.com/office/officeart/2005/8/layout/orgChart1"/>
    <dgm:cxn modelId="{1CDD4685-A5B7-4ED9-B0E3-787FAD0CAFDC}" type="presParOf" srcId="{DBFA8AF6-A163-428C-8637-35B86B21873B}" destId="{B566F1A1-9881-45D7-A713-039A2E0CACC0}"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4EFF2-445F-4267-8276-3476572E2322}">
      <dsp:nvSpPr>
        <dsp:cNvPr id="0" name=""/>
        <dsp:cNvSpPr/>
      </dsp:nvSpPr>
      <dsp:spPr>
        <a:xfrm>
          <a:off x="4428775" y="1308448"/>
          <a:ext cx="325786" cy="458468"/>
        </a:xfrm>
        <a:custGeom>
          <a:avLst/>
          <a:gdLst/>
          <a:ahLst/>
          <a:cxnLst/>
          <a:rect l="0" t="0" r="0" b="0"/>
          <a:pathLst>
            <a:path>
              <a:moveTo>
                <a:pt x="325786" y="0"/>
              </a:moveTo>
              <a:lnTo>
                <a:pt x="325786" y="458468"/>
              </a:lnTo>
              <a:lnTo>
                <a:pt x="0" y="458468"/>
              </a:lnTo>
            </a:path>
          </a:pathLst>
        </a:custGeom>
        <a:noFill/>
        <a:ln w="12700" cap="flat" cmpd="sng" algn="ctr">
          <a:solidFill>
            <a:schemeClr val="dk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8E0B701E-731A-4119-97E9-BE8C6970B14F}">
      <dsp:nvSpPr>
        <dsp:cNvPr id="0" name=""/>
        <dsp:cNvSpPr/>
      </dsp:nvSpPr>
      <dsp:spPr>
        <a:xfrm>
          <a:off x="4754562" y="1308448"/>
          <a:ext cx="3723802" cy="1900862"/>
        </a:xfrm>
        <a:custGeom>
          <a:avLst/>
          <a:gdLst/>
          <a:ahLst/>
          <a:cxnLst/>
          <a:rect l="0" t="0" r="0" b="0"/>
          <a:pathLst>
            <a:path>
              <a:moveTo>
                <a:pt x="0" y="0"/>
              </a:moveTo>
              <a:lnTo>
                <a:pt x="0" y="1685436"/>
              </a:lnTo>
              <a:lnTo>
                <a:pt x="3723802" y="1685436"/>
              </a:lnTo>
              <a:lnTo>
                <a:pt x="3723802" y="1900862"/>
              </a:lnTo>
            </a:path>
          </a:pathLst>
        </a:custGeom>
        <a:noFill/>
        <a:ln w="12700" cap="flat" cmpd="sng" algn="ctr">
          <a:solidFill>
            <a:schemeClr val="dk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86CB14CF-3AAB-49BF-A348-8C10128F63F4}">
      <dsp:nvSpPr>
        <dsp:cNvPr id="0" name=""/>
        <dsp:cNvSpPr/>
      </dsp:nvSpPr>
      <dsp:spPr>
        <a:xfrm>
          <a:off x="4754562" y="1308448"/>
          <a:ext cx="1241267" cy="1900862"/>
        </a:xfrm>
        <a:custGeom>
          <a:avLst/>
          <a:gdLst/>
          <a:ahLst/>
          <a:cxnLst/>
          <a:rect l="0" t="0" r="0" b="0"/>
          <a:pathLst>
            <a:path>
              <a:moveTo>
                <a:pt x="0" y="0"/>
              </a:moveTo>
              <a:lnTo>
                <a:pt x="0" y="1685436"/>
              </a:lnTo>
              <a:lnTo>
                <a:pt x="1241267" y="1685436"/>
              </a:lnTo>
              <a:lnTo>
                <a:pt x="1241267" y="1900862"/>
              </a:lnTo>
            </a:path>
          </a:pathLst>
        </a:custGeom>
        <a:noFill/>
        <a:ln w="12700" cap="flat" cmpd="sng" algn="ctr">
          <a:solidFill>
            <a:schemeClr val="dk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49F27310-186D-41EB-B0D9-B311379F2447}">
      <dsp:nvSpPr>
        <dsp:cNvPr id="0" name=""/>
        <dsp:cNvSpPr/>
      </dsp:nvSpPr>
      <dsp:spPr>
        <a:xfrm>
          <a:off x="3513294" y="1308448"/>
          <a:ext cx="1241267" cy="1900862"/>
        </a:xfrm>
        <a:custGeom>
          <a:avLst/>
          <a:gdLst/>
          <a:ahLst/>
          <a:cxnLst/>
          <a:rect l="0" t="0" r="0" b="0"/>
          <a:pathLst>
            <a:path>
              <a:moveTo>
                <a:pt x="1241267" y="0"/>
              </a:moveTo>
              <a:lnTo>
                <a:pt x="1241267" y="1685436"/>
              </a:lnTo>
              <a:lnTo>
                <a:pt x="0" y="1685436"/>
              </a:lnTo>
              <a:lnTo>
                <a:pt x="0" y="1900862"/>
              </a:lnTo>
            </a:path>
          </a:pathLst>
        </a:custGeom>
        <a:noFill/>
        <a:ln w="12700" cap="flat" cmpd="sng" algn="ctr">
          <a:solidFill>
            <a:schemeClr val="dk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D86A04F-8E18-4C09-847D-FF6943170D74}">
      <dsp:nvSpPr>
        <dsp:cNvPr id="0" name=""/>
        <dsp:cNvSpPr/>
      </dsp:nvSpPr>
      <dsp:spPr>
        <a:xfrm>
          <a:off x="1030759" y="1308448"/>
          <a:ext cx="3723802" cy="1900862"/>
        </a:xfrm>
        <a:custGeom>
          <a:avLst/>
          <a:gdLst/>
          <a:ahLst/>
          <a:cxnLst/>
          <a:rect l="0" t="0" r="0" b="0"/>
          <a:pathLst>
            <a:path>
              <a:moveTo>
                <a:pt x="3723802" y="0"/>
              </a:moveTo>
              <a:lnTo>
                <a:pt x="3723802" y="1685436"/>
              </a:lnTo>
              <a:lnTo>
                <a:pt x="0" y="1685436"/>
              </a:lnTo>
              <a:lnTo>
                <a:pt x="0" y="1900862"/>
              </a:lnTo>
            </a:path>
          </a:pathLst>
        </a:custGeom>
        <a:noFill/>
        <a:ln w="12700" cap="flat" cmpd="sng" algn="ctr">
          <a:solidFill>
            <a:schemeClr val="dk2">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B4F9536A-212F-4EE6-8E36-1F7330E5587D}">
      <dsp:nvSpPr>
        <dsp:cNvPr id="0" name=""/>
        <dsp:cNvSpPr/>
      </dsp:nvSpPr>
      <dsp:spPr>
        <a:xfrm>
          <a:off x="3728721" y="936108"/>
          <a:ext cx="2051681" cy="372339"/>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rtlCol="0" anchor="ctr" anchorCtr="0">
          <a:noAutofit/>
        </a:bodyPr>
        <a:lstStyle/>
        <a:p>
          <a:pPr marL="0" lvl="0" indent="0" algn="ctr" defTabSz="977900" rtl="0">
            <a:lnSpc>
              <a:spcPct val="90000"/>
            </a:lnSpc>
            <a:spcBef>
              <a:spcPct val="0"/>
            </a:spcBef>
            <a:spcAft>
              <a:spcPct val="35000"/>
            </a:spcAft>
            <a:buNone/>
          </a:pPr>
          <a:r>
            <a:rPr lang="en-gb" sz="2200" kern="1200" dirty="0"/>
            <a:t> </a:t>
          </a:r>
          <a:r>
            <a:rPr lang="en-gb" sz="1600" kern="1200" dirty="0"/>
            <a:t>Project Manager</a:t>
          </a:r>
        </a:p>
      </dsp:txBody>
      <dsp:txXfrm>
        <a:off x="3728721" y="936108"/>
        <a:ext cx="2051681" cy="372339"/>
      </dsp:txXfrm>
    </dsp:sp>
    <dsp:sp modelId="{7174A553-29A2-4360-80CF-40A80BE1E5E1}">
      <dsp:nvSpPr>
        <dsp:cNvPr id="0" name=""/>
        <dsp:cNvSpPr/>
      </dsp:nvSpPr>
      <dsp:spPr>
        <a:xfrm>
          <a:off x="4918" y="3209310"/>
          <a:ext cx="2051681" cy="1025840"/>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rtlCol="0" anchor="ctr" anchorCtr="0">
          <a:noAutofit/>
        </a:bodyPr>
        <a:lstStyle/>
        <a:p>
          <a:pPr marL="0" lvl="0" indent="0" algn="ctr" defTabSz="977900" rtl="0">
            <a:lnSpc>
              <a:spcPct val="90000"/>
            </a:lnSpc>
            <a:spcBef>
              <a:spcPct val="0"/>
            </a:spcBef>
            <a:spcAft>
              <a:spcPct val="35000"/>
            </a:spcAft>
            <a:buNone/>
          </a:pPr>
          <a:r>
            <a:rPr lang="en-gb" sz="2200" kern="1200" dirty="0"/>
            <a:t>Project Officer</a:t>
          </a:r>
        </a:p>
      </dsp:txBody>
      <dsp:txXfrm>
        <a:off x="4918" y="3209310"/>
        <a:ext cx="2051681" cy="1025840"/>
      </dsp:txXfrm>
    </dsp:sp>
    <dsp:sp modelId="{08335018-97AA-460E-A117-81DBA3DD3BA6}">
      <dsp:nvSpPr>
        <dsp:cNvPr id="0" name=""/>
        <dsp:cNvSpPr/>
      </dsp:nvSpPr>
      <dsp:spPr>
        <a:xfrm>
          <a:off x="2487453" y="3209310"/>
          <a:ext cx="2051681" cy="1025840"/>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rtlCol="0" anchor="ctr" anchorCtr="0">
          <a:noAutofit/>
        </a:bodyPr>
        <a:lstStyle/>
        <a:p>
          <a:pPr marL="0" lvl="0" indent="0" algn="ctr" defTabSz="977900" rtl="0">
            <a:lnSpc>
              <a:spcPct val="90000"/>
            </a:lnSpc>
            <a:spcBef>
              <a:spcPct val="0"/>
            </a:spcBef>
            <a:spcAft>
              <a:spcPct val="35000"/>
            </a:spcAft>
            <a:buNone/>
          </a:pPr>
          <a:r>
            <a:rPr lang="en-gb" sz="2200" kern="1200" dirty="0"/>
            <a:t>Project Team Members</a:t>
          </a:r>
        </a:p>
      </dsp:txBody>
      <dsp:txXfrm>
        <a:off x="2487453" y="3209310"/>
        <a:ext cx="2051681" cy="1025840"/>
      </dsp:txXfrm>
    </dsp:sp>
    <dsp:sp modelId="{57DA3771-BFCF-450F-AC08-0C13953670E4}">
      <dsp:nvSpPr>
        <dsp:cNvPr id="0" name=""/>
        <dsp:cNvSpPr/>
      </dsp:nvSpPr>
      <dsp:spPr>
        <a:xfrm>
          <a:off x="4969989" y="3209310"/>
          <a:ext cx="2051681" cy="1025840"/>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rtlCol="0" anchor="ctr" anchorCtr="0">
          <a:noAutofit/>
        </a:bodyPr>
        <a:lstStyle/>
        <a:p>
          <a:pPr marL="0" lvl="0" indent="0" algn="ctr" defTabSz="977900" rtl="0">
            <a:lnSpc>
              <a:spcPct val="90000"/>
            </a:lnSpc>
            <a:spcBef>
              <a:spcPct val="0"/>
            </a:spcBef>
            <a:spcAft>
              <a:spcPct val="35000"/>
            </a:spcAft>
            <a:buNone/>
          </a:pPr>
          <a:r>
            <a:rPr lang="en-gb" sz="2200" kern="1200" dirty="0"/>
            <a:t>Account Manager</a:t>
          </a:r>
        </a:p>
      </dsp:txBody>
      <dsp:txXfrm>
        <a:off x="4969989" y="3209310"/>
        <a:ext cx="2051681" cy="1025840"/>
      </dsp:txXfrm>
    </dsp:sp>
    <dsp:sp modelId="{95F76DE9-F993-4C08-8EB9-2BBE7C2B73FA}">
      <dsp:nvSpPr>
        <dsp:cNvPr id="0" name=""/>
        <dsp:cNvSpPr/>
      </dsp:nvSpPr>
      <dsp:spPr>
        <a:xfrm>
          <a:off x="7452524" y="3209310"/>
          <a:ext cx="2051681" cy="1025840"/>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rtlCol="0" anchor="ctr" anchorCtr="0">
          <a:noAutofit/>
        </a:bodyPr>
        <a:lstStyle/>
        <a:p>
          <a:pPr marL="0" lvl="0" indent="0" algn="ctr" defTabSz="977900" rtl="0">
            <a:lnSpc>
              <a:spcPct val="90000"/>
            </a:lnSpc>
            <a:spcBef>
              <a:spcPct val="0"/>
            </a:spcBef>
            <a:spcAft>
              <a:spcPct val="35000"/>
            </a:spcAft>
            <a:buNone/>
          </a:pPr>
          <a:r>
            <a:rPr lang="en-GB" sz="2200" kern="1200" dirty="0"/>
            <a:t>Project Resource</a:t>
          </a:r>
          <a:endParaRPr lang="en-gb" sz="2200" kern="1200" dirty="0"/>
        </a:p>
      </dsp:txBody>
      <dsp:txXfrm>
        <a:off x="7452524" y="3209310"/>
        <a:ext cx="2051681" cy="1025840"/>
      </dsp:txXfrm>
    </dsp:sp>
    <dsp:sp modelId="{940E95D1-7142-4E02-A0BE-B91C30369A64}">
      <dsp:nvSpPr>
        <dsp:cNvPr id="0" name=""/>
        <dsp:cNvSpPr/>
      </dsp:nvSpPr>
      <dsp:spPr>
        <a:xfrm>
          <a:off x="1946261" y="1445597"/>
          <a:ext cx="2482514" cy="642638"/>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rtlCol="0" anchor="ctr" anchorCtr="0">
          <a:noAutofit/>
        </a:bodyPr>
        <a:lstStyle/>
        <a:p>
          <a:pPr marL="0" lvl="0" indent="0" algn="ctr" defTabSz="889000" rtl="0">
            <a:lnSpc>
              <a:spcPct val="90000"/>
            </a:lnSpc>
            <a:spcBef>
              <a:spcPct val="0"/>
            </a:spcBef>
            <a:spcAft>
              <a:spcPct val="35000"/>
            </a:spcAft>
            <a:buNone/>
          </a:pPr>
          <a:endParaRPr lang="en-gb" sz="2000" kern="1200" dirty="0"/>
        </a:p>
        <a:p>
          <a:pPr marL="0" lvl="0" indent="0" algn="ctr" defTabSz="889000" rtl="0">
            <a:lnSpc>
              <a:spcPct val="90000"/>
            </a:lnSpc>
            <a:spcBef>
              <a:spcPct val="0"/>
            </a:spcBef>
            <a:spcAft>
              <a:spcPct val="35000"/>
            </a:spcAft>
            <a:buNone/>
          </a:pPr>
          <a:r>
            <a:rPr lang="en-gb" sz="2000" kern="1200" dirty="0"/>
            <a:t>Project Co-</a:t>
          </a:r>
          <a:r>
            <a:rPr lang="en-GB" sz="2000" kern="1200" dirty="0"/>
            <a:t>O</a:t>
          </a:r>
          <a:r>
            <a:rPr lang="en-gb" sz="2000" kern="1200" dirty="0"/>
            <a:t>rdinator</a:t>
          </a:r>
        </a:p>
        <a:p>
          <a:pPr marL="0" lvl="0" indent="0" algn="ctr" defTabSz="889000" rtl="0">
            <a:lnSpc>
              <a:spcPct val="90000"/>
            </a:lnSpc>
            <a:spcBef>
              <a:spcPct val="0"/>
            </a:spcBef>
            <a:spcAft>
              <a:spcPct val="35000"/>
            </a:spcAft>
            <a:buNone/>
          </a:pPr>
          <a:endParaRPr lang="en-gb" sz="2200" kern="1200" dirty="0"/>
        </a:p>
      </dsp:txBody>
      <dsp:txXfrm>
        <a:off x="1946261" y="1445597"/>
        <a:ext cx="2482514" cy="642638"/>
      </dsp:txXfrm>
    </dsp:sp>
    <dsp:sp modelId="{FBD00030-1949-47B2-9061-7B7D0BC9DABD}">
      <dsp:nvSpPr>
        <dsp:cNvPr id="0" name=""/>
        <dsp:cNvSpPr/>
      </dsp:nvSpPr>
      <dsp:spPr>
        <a:xfrm>
          <a:off x="3852704" y="72012"/>
          <a:ext cx="1803695" cy="722510"/>
        </a:xfrm>
        <a:prstGeom prst="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4605" tIns="14605" rIns="14605" bIns="14605" numCol="1" spcCol="1270" rtlCol="0" anchor="ctr" anchorCtr="0">
          <a:noAutofit/>
        </a:bodyPr>
        <a:lstStyle/>
        <a:p>
          <a:pPr marL="0" lvl="0" indent="0" algn="ctr" defTabSz="1022350" rtl="0">
            <a:lnSpc>
              <a:spcPct val="90000"/>
            </a:lnSpc>
            <a:spcBef>
              <a:spcPct val="0"/>
            </a:spcBef>
            <a:spcAft>
              <a:spcPct val="35000"/>
            </a:spcAft>
            <a:buNone/>
          </a:pPr>
          <a:r>
            <a:rPr lang="en-gb" sz="2300" kern="1200" dirty="0"/>
            <a:t> </a:t>
          </a:r>
          <a:r>
            <a:rPr lang="en-gb" sz="2000" kern="1200" dirty="0"/>
            <a:t>Project Sponsor</a:t>
          </a:r>
        </a:p>
      </dsp:txBody>
      <dsp:txXfrm>
        <a:off x="3852704" y="72012"/>
        <a:ext cx="1803695" cy="72251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8/9/2016</a:t>
            </a:r>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8/9/2016</a:t>
            </a:r>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rtl="0"/>
            <a:r>
              <a:t>Click to edit Master text styles</a:t>
            </a:r>
          </a:p>
          <a:p>
            <a:pPr lvl="1" rtl="0"/>
            <a:r>
              <a:t>Second level</a:t>
            </a:r>
          </a:p>
          <a:p>
            <a:pPr lvl="2" rtl="0"/>
            <a:r>
              <a:t>Third level</a:t>
            </a:r>
          </a:p>
          <a:p>
            <a:pPr lvl="3" rtl="0"/>
            <a:r>
              <a:t>Fourth level</a:t>
            </a:r>
          </a:p>
          <a:p>
            <a:pPr lvl="4" rtl="0"/>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sz="1200" b="0" i="1"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rtlCol="0"/>
          <a:lstStyle/>
          <a:p>
            <a:pPr rtl="0"/>
            <a:fld id="{7FB667E1-E601-4AAF-B95C-B25720D70A60}" type="slidenum">
              <a:rPr lang="en-US" smtClean="0"/>
              <a:t>2</a:t>
            </a:fld>
            <a:endParaRPr lang="en-US"/>
          </a:p>
        </p:txBody>
      </p:sp>
    </p:spTree>
    <p:extLst>
      <p:ext uri="{BB962C8B-B14F-4D97-AF65-F5344CB8AC3E}">
        <p14:creationId xmlns:p14="http://schemas.microsoft.com/office/powerpoint/2010/main" val="2909310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a:t>May require more than one slide</a:t>
            </a:r>
          </a:p>
        </p:txBody>
      </p:sp>
      <p:sp>
        <p:nvSpPr>
          <p:cNvPr id="4" name="Slide Number Placeholder 3"/>
          <p:cNvSpPr>
            <a:spLocks noGrp="1"/>
          </p:cNvSpPr>
          <p:nvPr>
            <p:ph type="sldNum" sz="quarter" idx="10"/>
          </p:nvPr>
        </p:nvSpPr>
        <p:spPr/>
        <p:txBody>
          <a:bodyPr rtlCol="0"/>
          <a:lstStyle/>
          <a:p>
            <a:pPr rtl="0"/>
            <a:fld id="{7FB667E1-E601-4AAF-B95C-B25720D70A60}" type="slidenum">
              <a:rPr lang="en-US" smtClean="0"/>
              <a:t>7</a:t>
            </a:fld>
            <a:endParaRPr lang="en-US"/>
          </a:p>
        </p:txBody>
      </p:sp>
    </p:spTree>
    <p:extLst>
      <p:ext uri="{BB962C8B-B14F-4D97-AF65-F5344CB8AC3E}">
        <p14:creationId xmlns:p14="http://schemas.microsoft.com/office/powerpoint/2010/main" val="4265826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10"/>
          </p:nvPr>
        </p:nvSpPr>
        <p:spPr/>
        <p:txBody>
          <a:bodyPr rtlCol="0"/>
          <a:lstStyle/>
          <a:p>
            <a:pPr rtl="0"/>
            <a:fld id="{7FB667E1-E601-4AAF-B95C-B25720D70A60}" type="slidenum">
              <a:rPr lang="en-US" smtClean="0"/>
              <a:t>11</a:t>
            </a:fld>
            <a:endParaRPr lang="en-US"/>
          </a:p>
        </p:txBody>
      </p:sp>
    </p:spTree>
    <p:extLst>
      <p:ext uri="{BB962C8B-B14F-4D97-AF65-F5344CB8AC3E}">
        <p14:creationId xmlns:p14="http://schemas.microsoft.com/office/powerpoint/2010/main" val="5784147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a:p>
        </p:txBody>
      </p:sp>
      <p:sp>
        <p:nvSpPr>
          <p:cNvPr id="2" name="Title 1"/>
          <p:cNvSpPr>
            <a:spLocks noGrp="1"/>
          </p:cNvSpPr>
          <p:nvPr>
            <p:ph type="ctrTitle"/>
          </p:nvPr>
        </p:nvSpPr>
        <p:spPr>
          <a:xfrm>
            <a:off x="1523999" y="4800600"/>
            <a:ext cx="9144002" cy="1143000"/>
          </a:xfrm>
        </p:spPr>
        <p:txBody>
          <a:bodyPr rtlCol="0" anchor="b">
            <a:normAutofit/>
          </a:bodyPr>
          <a:lstStyle>
            <a:lvl1pPr algn="ctr">
              <a:defRPr sz="4800">
                <a:solidFill>
                  <a:schemeClr val="bg1"/>
                </a:solidFill>
              </a:defRPr>
            </a:lvl1pPr>
          </a:lstStyle>
          <a:p>
            <a:pPr rtl="0"/>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rtlCol="0">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Content Placeholder 2"/>
          <p:cNvSpPr>
            <a:spLocks noGrp="1"/>
          </p:cNvSpPr>
          <p:nvPr>
            <p:ph idx="1"/>
          </p:nvPr>
        </p:nvSpPr>
        <p:spPr/>
        <p:txBody>
          <a:bodyPr rtlCol="0"/>
          <a:lstStyle>
            <a:lvl6pPr>
              <a:defRPr/>
            </a:lvl6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Footer Placeholder 4"/>
          <p:cNvSpPr>
            <a:spLocks noGrp="1"/>
          </p:cNvSpPr>
          <p:nvPr>
            <p:ph type="ftr" sz="quarter" idx="11"/>
          </p:nvPr>
        </p:nvSpPr>
        <p:spPr/>
        <p:txBody>
          <a:bodyPr rtlCol="0"/>
          <a:lstStyle/>
          <a:p>
            <a:pPr rtl="0"/>
            <a:endParaRPr dirty="0"/>
          </a:p>
        </p:txBody>
      </p:sp>
      <p:sp>
        <p:nvSpPr>
          <p:cNvPr id="4" name="Date Placeholder 3"/>
          <p:cNvSpPr>
            <a:spLocks noGrp="1"/>
          </p:cNvSpPr>
          <p:nvPr>
            <p:ph type="dt" sz="half" idx="10"/>
          </p:nvPr>
        </p:nvSpPr>
        <p:spPr/>
        <p:txBody>
          <a:bodyPr rtlCol="0"/>
          <a:lstStyle/>
          <a:p>
            <a:pPr rtl="0"/>
            <a:r>
              <a:rPr lang="en-US"/>
              <a:t>8/9/2016</a:t>
            </a:r>
            <a:endParaRPr dirty="0"/>
          </a:p>
        </p:txBody>
      </p:sp>
      <p:sp>
        <p:nvSpPr>
          <p:cNvPr id="6" name="Slide Number Placeholder 5"/>
          <p:cNvSpPr>
            <a:spLocks noGrp="1"/>
          </p:cNvSpPr>
          <p:nvPr>
            <p:ph type="sldNum" sz="quarter" idx="12"/>
          </p:nvPr>
        </p:nvSpPr>
        <p:spPr/>
        <p:txBody>
          <a:bodyPr rtlCol="0"/>
          <a:lstStyle/>
          <a:p>
            <a:pPr rtl="0"/>
            <a:fld id="{CA8D9AD5-F248-4919-864A-CFD76CC027D6}" type="slidenum">
              <a:rPr/>
              <a:t>‹#›</a:t>
            </a:fld>
            <a:endParaRPr dirty="0"/>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6"/>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rtl="0"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7"/>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a:p>
        </p:txBody>
      </p:sp>
      <p:sp>
        <p:nvSpPr>
          <p:cNvPr id="2" name="Title 1"/>
          <p:cNvSpPr>
            <a:spLocks noGrp="1"/>
          </p:cNvSpPr>
          <p:nvPr>
            <p:ph type="title"/>
          </p:nvPr>
        </p:nvSpPr>
        <p:spPr>
          <a:xfrm>
            <a:off x="1524000" y="1143000"/>
            <a:ext cx="9144000" cy="2667000"/>
          </a:xfrm>
        </p:spPr>
        <p:txBody>
          <a:bodyPr rtlCol="0" anchor="b">
            <a:normAutofit/>
          </a:bodyPr>
          <a:lstStyle>
            <a:lvl1pPr algn="ctr">
              <a:defRPr sz="5200" b="0"/>
            </a:lvl1pPr>
          </a:lstStyle>
          <a:p>
            <a:pPr rtl="0"/>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rtlCol="0"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8/9/2016</a:t>
            </a:r>
            <a:endParaRPr/>
          </a:p>
        </p:txBody>
      </p:sp>
      <p:sp>
        <p:nvSpPr>
          <p:cNvPr id="6" name="Slide Number Placeholder 5"/>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iv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rtlCol="0" anchor="b">
            <a:normAutofit/>
          </a:bodyPr>
          <a:lstStyle>
            <a:lvl1pPr algn="ctr">
              <a:defRPr sz="5200" b="0">
                <a:solidFill>
                  <a:schemeClr val="tx1"/>
                </a:solidFill>
              </a:defRPr>
            </a:lvl1pPr>
          </a:lstStyle>
          <a:p>
            <a:pPr rtl="0"/>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rtlCol="0"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a:p>
        </p:txBody>
      </p:sp>
      <p:sp>
        <p:nvSpPr>
          <p:cNvPr id="4" name="Date Placeholder 3"/>
          <p:cNvSpPr>
            <a:spLocks noGrp="1"/>
          </p:cNvSpPr>
          <p:nvPr>
            <p:ph type="dt" sz="half" idx="10"/>
          </p:nvPr>
        </p:nvSpPr>
        <p:spPr/>
        <p:txBody>
          <a:bodyPr rtlCol="0"/>
          <a:lstStyle>
            <a:lvl1pPr>
              <a:defRPr>
                <a:solidFill>
                  <a:schemeClr val="tx2"/>
                </a:solidFill>
              </a:defRPr>
            </a:lvl1pPr>
          </a:lstStyle>
          <a:p>
            <a:pPr rtl="0"/>
            <a:r>
              <a:rPr lang="en-US"/>
              <a:t>8/9/2016</a:t>
            </a:r>
            <a:endParaRPr/>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Content Placeholder 3"/>
          <p:cNvSpPr>
            <a:spLocks noGrp="1"/>
          </p:cNvSpPr>
          <p:nvPr>
            <p:ph sz="half" idx="2"/>
          </p:nvPr>
        </p:nvSpPr>
        <p:spPr>
          <a:xfrm>
            <a:off x="6278880" y="1901952"/>
            <a:ext cx="4572000" cy="4123944"/>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8/9/2016</a:t>
            </a:r>
            <a:endParaRPr/>
          </a:p>
        </p:txBody>
      </p:sp>
      <p:sp>
        <p:nvSpPr>
          <p:cNvPr id="7" name="Slide Number Placeholder 6"/>
          <p:cNvSpPr>
            <a:spLocks noGrp="1"/>
          </p:cNvSpPr>
          <p:nvPr>
            <p:ph type="sldNum" sz="quarter" idx="12"/>
          </p:nvPr>
        </p:nvSpPr>
        <p:spPr/>
        <p:txBody>
          <a:bodyPr rtlCol="0"/>
          <a:lstStyle/>
          <a:p>
            <a:pPr rtl="0"/>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41120" y="466344"/>
            <a:ext cx="9509760" cy="1234440"/>
          </a:xfrm>
        </p:spPr>
        <p:txBody>
          <a:bodyPr rtlCol="0"/>
          <a:lstStyle/>
          <a:p>
            <a:pPr rtl="0"/>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rtlCol="0"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Text Placeholder 4"/>
          <p:cNvSpPr>
            <a:spLocks noGrp="1"/>
          </p:cNvSpPr>
          <p:nvPr>
            <p:ph type="body" sz="quarter" idx="3"/>
          </p:nvPr>
        </p:nvSpPr>
        <p:spPr>
          <a:xfrm>
            <a:off x="6278880" y="1837464"/>
            <a:ext cx="4572000" cy="766588"/>
          </a:xfrm>
        </p:spPr>
        <p:txBody>
          <a:bodyPr rtlCol="0"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8" name="Footer Placeholder 7"/>
          <p:cNvSpPr>
            <a:spLocks noGrp="1"/>
          </p:cNvSpPr>
          <p:nvPr>
            <p:ph type="ftr" sz="quarter" idx="11"/>
          </p:nvPr>
        </p:nvSpPr>
        <p:spPr/>
        <p:txBody>
          <a:bodyPr rtlCol="0"/>
          <a:lstStyle/>
          <a:p>
            <a:pPr rtl="0"/>
            <a:endParaRPr/>
          </a:p>
        </p:txBody>
      </p:sp>
      <p:sp>
        <p:nvSpPr>
          <p:cNvPr id="7" name="Date Placeholder 6"/>
          <p:cNvSpPr>
            <a:spLocks noGrp="1"/>
          </p:cNvSpPr>
          <p:nvPr>
            <p:ph type="dt" sz="half" idx="10"/>
          </p:nvPr>
        </p:nvSpPr>
        <p:spPr/>
        <p:txBody>
          <a:bodyPr rtlCol="0"/>
          <a:lstStyle/>
          <a:p>
            <a:pPr rtl="0"/>
            <a:r>
              <a:rPr lang="en-US"/>
              <a:t>8/9/2016</a:t>
            </a:r>
            <a:endParaRPr/>
          </a:p>
        </p:txBody>
      </p:sp>
      <p:sp>
        <p:nvSpPr>
          <p:cNvPr id="9" name="Slide Number Placeholder 8"/>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4" name="Footer Placeholder 3"/>
          <p:cNvSpPr>
            <a:spLocks noGrp="1"/>
          </p:cNvSpPr>
          <p:nvPr>
            <p:ph type="ftr" sz="quarter" idx="11"/>
          </p:nvPr>
        </p:nvSpPr>
        <p:spPr/>
        <p:txBody>
          <a:bodyPr rtlCol="0"/>
          <a:lstStyle/>
          <a:p>
            <a:pPr rtl="0"/>
            <a:endParaRPr/>
          </a:p>
        </p:txBody>
      </p:sp>
      <p:sp>
        <p:nvSpPr>
          <p:cNvPr id="3" name="Date Placeholder 2"/>
          <p:cNvSpPr>
            <a:spLocks noGrp="1"/>
          </p:cNvSpPr>
          <p:nvPr>
            <p:ph type="dt" sz="half" idx="10"/>
          </p:nvPr>
        </p:nvSpPr>
        <p:spPr/>
        <p:txBody>
          <a:bodyPr rtlCol="0"/>
          <a:lstStyle/>
          <a:p>
            <a:pPr rtl="0"/>
            <a:r>
              <a:rPr lang="en-US"/>
              <a:t>8/9/2016</a:t>
            </a:r>
            <a:endParaRPr/>
          </a:p>
        </p:txBody>
      </p:sp>
      <p:sp>
        <p:nvSpPr>
          <p:cNvPr id="5" name="Slide Number Placeholder 4"/>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lvl1pPr>
              <a:defRPr>
                <a:solidFill>
                  <a:schemeClr val="tx2"/>
                </a:solidFill>
              </a:defRPr>
            </a:lvl1pPr>
          </a:lstStyle>
          <a:p>
            <a:pPr rtl="0"/>
            <a:endParaRPr/>
          </a:p>
        </p:txBody>
      </p:sp>
      <p:sp>
        <p:nvSpPr>
          <p:cNvPr id="2" name="Date Placeholder 1"/>
          <p:cNvSpPr>
            <a:spLocks noGrp="1"/>
          </p:cNvSpPr>
          <p:nvPr>
            <p:ph type="dt" sz="half" idx="10"/>
          </p:nvPr>
        </p:nvSpPr>
        <p:spPr/>
        <p:txBody>
          <a:bodyPr rtlCol="0"/>
          <a:lstStyle>
            <a:lvl1pPr>
              <a:defRPr>
                <a:solidFill>
                  <a:schemeClr val="tx2"/>
                </a:solidFill>
              </a:defRPr>
            </a:lvl1pPr>
          </a:lstStyle>
          <a:p>
            <a:pPr rtl="0"/>
            <a:r>
              <a:rPr lang="en-US"/>
              <a:t>8/9/2016</a:t>
            </a:r>
            <a:endParaRPr/>
          </a:p>
        </p:txBody>
      </p:sp>
      <p:sp>
        <p:nvSpPr>
          <p:cNvPr id="4" name="Slide Number Placeholder 3"/>
          <p:cNvSpPr>
            <a:spLocks noGrp="1"/>
          </p:cNvSpPr>
          <p:nvPr>
            <p:ph type="sldNum" sz="quarter" idx="12"/>
          </p:nvPr>
        </p:nvSpPr>
        <p:spPr/>
        <p:txBody>
          <a:bodyPr rtlCol="0"/>
          <a:lstStyle>
            <a:lvl1pPr>
              <a:defRPr>
                <a:solidFill>
                  <a:schemeClr val="tx2"/>
                </a:solidFill>
              </a:defRPr>
            </a:lvl1pPr>
          </a:lstStyle>
          <a:p>
            <a:pPr rtl="0"/>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rtlCol="0" anchor="b">
            <a:normAutofit/>
          </a:bodyPr>
          <a:lstStyle>
            <a:lvl1pPr>
              <a:defRPr sz="3400" b="0"/>
            </a:lvl1pPr>
          </a:lstStyle>
          <a:p>
            <a:pPr rtl="0"/>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rtlCol="0">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3" name="Content Placeholder 2"/>
          <p:cNvSpPr>
            <a:spLocks noGrp="1"/>
          </p:cNvSpPr>
          <p:nvPr>
            <p:ph idx="1"/>
          </p:nvPr>
        </p:nvSpPr>
        <p:spPr>
          <a:xfrm>
            <a:off x="4494212" y="685800"/>
            <a:ext cx="7239001" cy="54864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8/9/2016</a:t>
            </a:r>
            <a:endParaRPr/>
          </a:p>
        </p:txBody>
      </p:sp>
      <p:sp>
        <p:nvSpPr>
          <p:cNvPr id="7" name="Slide Number Placeholder 6"/>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iv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rtlCol="0" anchor="b">
            <a:normAutofit/>
          </a:bodyPr>
          <a:lstStyle>
            <a:lvl1pPr>
              <a:defRPr sz="3400" b="0">
                <a:solidFill>
                  <a:schemeClr val="bg1"/>
                </a:solidFill>
              </a:defRPr>
            </a:lvl1pPr>
          </a:lstStyle>
          <a:p>
            <a:pPr rtl="0"/>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rtlCol="0">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3" name="Content Placeholder 2"/>
          <p:cNvSpPr>
            <a:spLocks noGrp="1"/>
          </p:cNvSpPr>
          <p:nvPr>
            <p:ph idx="1"/>
          </p:nvPr>
        </p:nvSpPr>
        <p:spPr>
          <a:xfrm>
            <a:off x="5362892" y="685800"/>
            <a:ext cx="6370320" cy="54864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lvl1pPr>
              <a:defRPr>
                <a:solidFill>
                  <a:schemeClr val="tx2"/>
                </a:solidFill>
              </a:defRPr>
            </a:lvl1pPr>
          </a:lstStyle>
          <a:p>
            <a:pPr rtl="0"/>
            <a:r>
              <a:rPr lang="en-US"/>
              <a:t>8/9/2016</a:t>
            </a:r>
            <a:endParaRPr/>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rtlCol="0" anchor="b">
            <a:normAutofit/>
          </a:bodyPr>
          <a:lstStyle>
            <a:lvl1pPr>
              <a:defRPr sz="3400" b="0">
                <a:solidFill>
                  <a:schemeClr val="bg1"/>
                </a:solidFill>
              </a:defRPr>
            </a:lvl1pPr>
          </a:lstStyle>
          <a:p>
            <a:pPr rtl="0"/>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rtlCol="0"/>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rtlCol="0">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8/9/2016</a:t>
            </a:r>
            <a:endParaRPr/>
          </a:p>
        </p:txBody>
      </p:sp>
      <p:sp>
        <p:nvSpPr>
          <p:cNvPr id="7" name="Slide Number Placeholder 6"/>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8/9/2016</a:t>
            </a:r>
            <a:endParaRPr/>
          </a:p>
        </p:txBody>
      </p:sp>
      <p:sp>
        <p:nvSpPr>
          <p:cNvPr id="6" name="Slide Number Placeholder 5"/>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rtlCol="0"/>
          <a:lstStyle/>
          <a:p>
            <a:pPr rtl="0"/>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8/9/2016</a:t>
            </a:r>
            <a:endParaRPr/>
          </a:p>
        </p:txBody>
      </p:sp>
      <p:sp>
        <p:nvSpPr>
          <p:cNvPr id="6" name="Slide Number Placeholder 5"/>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rtl="0"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7"/>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a:p>
        </p:txBody>
      </p:sp>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pPr rtl="0"/>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pPr rtl="0"/>
            <a:endParaRPr lang="en-US" dirty="0"/>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r">
              <a:defRPr sz="1100">
                <a:solidFill>
                  <a:schemeClr val="bg2"/>
                </a:solidFill>
              </a:defRPr>
            </a:lvl1pPr>
          </a:lstStyle>
          <a:p>
            <a:pPr rtl="0"/>
            <a:r>
              <a:rPr lang="en-US"/>
              <a:t>8/9/2016</a:t>
            </a:r>
            <a:endParaRPr lang="en-US" dirty="0"/>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a:solidFill>
                  <a:schemeClr val="bg2"/>
                </a:solidFill>
              </a:defRPr>
            </a:lvl1pPr>
          </a:lstStyle>
          <a:p>
            <a:pPr rtl="0"/>
            <a:fld id="{CA8D9AD5-F248-4919-864A-CFD76CC027D6}" type="slidenum">
              <a:rPr lang="en-US" smtClean="0"/>
              <a:pPr/>
              <a:t>‹#›</a:t>
            </a:fld>
            <a:endParaRPr lang="en-US" dirty="0"/>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80000"/>
        <a:buFont typeface="Wingdings" pitchFamily="2" charset="2"/>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80000"/>
        <a:buFont typeface="Wingdings" pitchFamily="2" charset="2"/>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80000"/>
        <a:buFont typeface="Wingdings" pitchFamily="2" charset="2"/>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itchFamily="2" charset="2"/>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360">
          <p15:clr>
            <a:srgbClr val="F26B43"/>
          </p15:clr>
        </p15:guide>
        <p15:guide id="2" pos="40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329466" y="5445224"/>
            <a:ext cx="9144002" cy="762000"/>
          </a:xfrm>
        </p:spPr>
        <p:txBody>
          <a:bodyPr rtlCol="0">
            <a:normAutofit/>
          </a:bodyPr>
          <a:lstStyle/>
          <a:p>
            <a:pPr rtl="0"/>
            <a:r>
              <a:rPr lang="en-gb" dirty="0"/>
              <a:t>Joanne Walker</a:t>
            </a:r>
          </a:p>
          <a:p>
            <a:pPr rtl="0"/>
            <a:r>
              <a:rPr lang="en-gb" b="1" dirty="0"/>
              <a:t>Smart Partnership &amp; Industrial Liaison Officer  </a:t>
            </a:r>
          </a:p>
        </p:txBody>
      </p:sp>
      <p:sp>
        <p:nvSpPr>
          <p:cNvPr id="5" name="Subtitle 3">
            <a:extLst>
              <a:ext uri="{FF2B5EF4-FFF2-40B4-BE49-F238E27FC236}">
                <a16:creationId xmlns:a16="http://schemas.microsoft.com/office/drawing/2014/main" id="{67E3F558-C4A8-7118-132D-329138C1358C}"/>
              </a:ext>
            </a:extLst>
          </p:cNvPr>
          <p:cNvSpPr txBox="1">
            <a:spLocks/>
          </p:cNvSpPr>
          <p:nvPr/>
        </p:nvSpPr>
        <p:spPr>
          <a:xfrm>
            <a:off x="911424" y="332656"/>
            <a:ext cx="9144002" cy="762000"/>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0"/>
              </a:spcBef>
              <a:buClr>
                <a:schemeClr val="tx2"/>
              </a:buClr>
              <a:buSzPct val="80000"/>
              <a:buFont typeface="Wingdings" pitchFamily="2" charset="2"/>
              <a:buNone/>
              <a:defRPr sz="2000" kern="1200" cap="none" baseline="0">
                <a:solidFill>
                  <a:schemeClr val="bg1"/>
                </a:solidFill>
                <a:latin typeface="+mn-lt"/>
                <a:ea typeface="+mn-ea"/>
                <a:cs typeface="+mn-cs"/>
              </a:defRPr>
            </a:lvl1pPr>
            <a:lvl2pPr marL="457200" indent="0" algn="ctr" defTabSz="914400" rtl="0" eaLnBrk="1" latinLnBrk="0" hangingPunct="1">
              <a:lnSpc>
                <a:spcPct val="90000"/>
              </a:lnSpc>
              <a:spcBef>
                <a:spcPts val="1000"/>
              </a:spcBef>
              <a:buClr>
                <a:schemeClr val="tx2"/>
              </a:buClr>
              <a:buSzPct val="80000"/>
              <a:buFont typeface="Wingdings" pitchFamily="2" charset="2"/>
              <a:buNone/>
              <a:defRPr sz="2800" kern="1200">
                <a:solidFill>
                  <a:schemeClr val="tx2"/>
                </a:solidFill>
                <a:latin typeface="+mn-lt"/>
                <a:ea typeface="+mn-ea"/>
                <a:cs typeface="+mn-cs"/>
              </a:defRPr>
            </a:lvl2pPr>
            <a:lvl3pPr marL="914400" indent="0" algn="ctr" defTabSz="914400" rtl="0" eaLnBrk="1" latinLnBrk="0" hangingPunct="1">
              <a:lnSpc>
                <a:spcPct val="90000"/>
              </a:lnSpc>
              <a:spcBef>
                <a:spcPts val="800"/>
              </a:spcBef>
              <a:buClr>
                <a:schemeClr val="tx2"/>
              </a:buClr>
              <a:buSzPct val="80000"/>
              <a:buFont typeface="Wingdings" pitchFamily="2" charset="2"/>
              <a:buNone/>
              <a:defRPr sz="2400" kern="1200">
                <a:solidFill>
                  <a:schemeClr val="tx2"/>
                </a:solidFill>
                <a:latin typeface="+mn-lt"/>
                <a:ea typeface="+mn-ea"/>
                <a:cs typeface="+mn-cs"/>
              </a:defRPr>
            </a:lvl3pPr>
            <a:lvl4pPr marL="1371600" indent="0" algn="ctr" defTabSz="914400" rtl="0" eaLnBrk="1" latinLnBrk="0" hangingPunct="1">
              <a:lnSpc>
                <a:spcPct val="90000"/>
              </a:lnSpc>
              <a:spcBef>
                <a:spcPts val="800"/>
              </a:spcBef>
              <a:buClr>
                <a:schemeClr val="tx2"/>
              </a:buClr>
              <a:buSzPct val="80000"/>
              <a:buFont typeface="Wingdings" pitchFamily="2" charset="2"/>
              <a:buNone/>
              <a:defRPr sz="2000" kern="1200">
                <a:solidFill>
                  <a:schemeClr val="tx2"/>
                </a:solidFill>
                <a:latin typeface="+mn-lt"/>
                <a:ea typeface="+mn-ea"/>
                <a:cs typeface="+mn-cs"/>
              </a:defRPr>
            </a:lvl4pPr>
            <a:lvl5pPr marL="1828800" indent="0" algn="ctr" defTabSz="914400" rtl="0" eaLnBrk="1" latinLnBrk="0" hangingPunct="1">
              <a:lnSpc>
                <a:spcPct val="90000"/>
              </a:lnSpc>
              <a:spcBef>
                <a:spcPts val="800"/>
              </a:spcBef>
              <a:buClr>
                <a:schemeClr val="tx2"/>
              </a:buClr>
              <a:buSzPct val="80000"/>
              <a:buFont typeface="Wingdings" pitchFamily="2" charset="2"/>
              <a:buNone/>
              <a:defRPr sz="2000" kern="1200">
                <a:solidFill>
                  <a:schemeClr val="tx2"/>
                </a:solidFill>
                <a:latin typeface="+mn-lt"/>
                <a:ea typeface="+mn-ea"/>
                <a:cs typeface="+mn-cs"/>
              </a:defRPr>
            </a:lvl5pPr>
            <a:lvl6pPr marL="2286000" indent="0" algn="ctr" defTabSz="914400" rtl="0" eaLnBrk="1" latinLnBrk="0" hangingPunct="1">
              <a:lnSpc>
                <a:spcPct val="90000"/>
              </a:lnSpc>
              <a:spcBef>
                <a:spcPts val="800"/>
              </a:spcBef>
              <a:buSzPct val="80000"/>
              <a:buFont typeface="Wingdings" pitchFamily="2" charset="2"/>
              <a:buNone/>
              <a:defRPr sz="2000" kern="1200">
                <a:solidFill>
                  <a:schemeClr val="tx2"/>
                </a:solidFill>
                <a:latin typeface="+mn-lt"/>
                <a:ea typeface="+mn-ea"/>
                <a:cs typeface="+mn-cs"/>
              </a:defRPr>
            </a:lvl6pPr>
            <a:lvl7pPr marL="2743200" indent="0" algn="ctr" defTabSz="914400" rtl="0" eaLnBrk="1" latinLnBrk="0" hangingPunct="1">
              <a:lnSpc>
                <a:spcPct val="90000"/>
              </a:lnSpc>
              <a:spcBef>
                <a:spcPts val="800"/>
              </a:spcBef>
              <a:buSzPct val="80000"/>
              <a:buFont typeface="Wingdings" pitchFamily="2" charset="2"/>
              <a:buNone/>
              <a:defRPr sz="2000" kern="1200" baseline="0">
                <a:solidFill>
                  <a:schemeClr val="tx2"/>
                </a:solidFill>
                <a:latin typeface="+mn-lt"/>
                <a:ea typeface="+mn-ea"/>
                <a:cs typeface="+mn-cs"/>
              </a:defRPr>
            </a:lvl7pPr>
            <a:lvl8pPr marL="3200400" indent="0" algn="ctr" defTabSz="914400" rtl="0" eaLnBrk="1" latinLnBrk="0" hangingPunct="1">
              <a:lnSpc>
                <a:spcPct val="90000"/>
              </a:lnSpc>
              <a:spcBef>
                <a:spcPts val="800"/>
              </a:spcBef>
              <a:buSzPct val="80000"/>
              <a:buFont typeface="Wingdings" pitchFamily="2" charset="2"/>
              <a:buNone/>
              <a:defRPr sz="2000" kern="1200" baseline="0">
                <a:solidFill>
                  <a:schemeClr val="tx2"/>
                </a:solidFill>
                <a:latin typeface="+mn-lt"/>
                <a:ea typeface="+mn-ea"/>
                <a:cs typeface="+mn-cs"/>
              </a:defRPr>
            </a:lvl8pPr>
            <a:lvl9pPr marL="3657600" indent="0" algn="ctr" defTabSz="914400" rtl="0" eaLnBrk="1" latinLnBrk="0" hangingPunct="1">
              <a:lnSpc>
                <a:spcPct val="90000"/>
              </a:lnSpc>
              <a:spcBef>
                <a:spcPts val="800"/>
              </a:spcBef>
              <a:buSzPct val="80000"/>
              <a:buFont typeface="Wingdings" pitchFamily="2" charset="2"/>
              <a:buNone/>
              <a:defRPr sz="2000" kern="1200" baseline="0">
                <a:solidFill>
                  <a:schemeClr val="tx2"/>
                </a:solidFill>
                <a:latin typeface="+mn-lt"/>
                <a:ea typeface="+mn-ea"/>
                <a:cs typeface="+mn-cs"/>
              </a:defRPr>
            </a:lvl9pPr>
          </a:lstStyle>
          <a:p>
            <a:r>
              <a:rPr lang="en-gb" sz="5400" dirty="0">
                <a:solidFill>
                  <a:schemeClr val="accent3">
                    <a:lumMod val="50000"/>
                  </a:schemeClr>
                </a:solidFill>
                <a:latin typeface="Aldhabi" panose="01000000000000000000" pitchFamily="2" charset="-78"/>
                <a:cs typeface="Aldhabi" panose="01000000000000000000" pitchFamily="2" charset="-78"/>
              </a:rPr>
              <a:t>Planning &amp; Designing A Project Management</a:t>
            </a:r>
          </a:p>
          <a:p>
            <a:r>
              <a:rPr lang="en-GB" sz="5400" dirty="0">
                <a:solidFill>
                  <a:schemeClr val="accent3">
                    <a:lumMod val="50000"/>
                  </a:schemeClr>
                </a:solidFill>
                <a:latin typeface="Aldhabi" panose="01000000000000000000" pitchFamily="2" charset="-78"/>
                <a:cs typeface="Aldhabi" panose="01000000000000000000" pitchFamily="2" charset="-78"/>
              </a:rPr>
              <a:t>Process For My Workplace</a:t>
            </a:r>
            <a:r>
              <a:rPr lang="en-gb" sz="5400" dirty="0">
                <a:solidFill>
                  <a:schemeClr val="accent3">
                    <a:lumMod val="50000"/>
                  </a:schemeClr>
                </a:solidFill>
                <a:latin typeface="Aldhabi" panose="01000000000000000000" pitchFamily="2" charset="-78"/>
                <a:cs typeface="Aldhabi" panose="01000000000000000000" pitchFamily="2" charset="-78"/>
              </a:rPr>
              <a:t>  </a:t>
            </a:r>
          </a:p>
        </p:txBody>
      </p:sp>
    </p:spTree>
    <p:extLst>
      <p:ext uri="{BB962C8B-B14F-4D97-AF65-F5344CB8AC3E}">
        <p14:creationId xmlns:p14="http://schemas.microsoft.com/office/powerpoint/2010/main" val="279880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7728" y="1052736"/>
            <a:ext cx="3995936" cy="1368152"/>
          </a:xfrm>
        </p:spPr>
        <p:txBody>
          <a:bodyPr rtlCol="0">
            <a:normAutofit fontScale="90000"/>
          </a:bodyPr>
          <a:lstStyle/>
          <a:p>
            <a:pPr rtl="0"/>
            <a:r>
              <a:rPr lang="en-gb" sz="6000" dirty="0">
                <a:latin typeface="Aldhabi" panose="020F0502020204030204" pitchFamily="2" charset="-78"/>
                <a:cs typeface="Aldhabi" panose="020F0502020204030204" pitchFamily="2" charset="-78"/>
              </a:rPr>
              <a:t>Introduction</a:t>
            </a:r>
            <a:br>
              <a:rPr lang="en-gb" dirty="0"/>
            </a:br>
            <a:r>
              <a:rPr lang="en-GB" dirty="0"/>
              <a:t>		</a:t>
            </a:r>
            <a:endParaRPr lang="en-gb" dirty="0"/>
          </a:p>
        </p:txBody>
      </p:sp>
      <p:sp>
        <p:nvSpPr>
          <p:cNvPr id="3" name="Content Placeholder 2"/>
          <p:cNvSpPr>
            <a:spLocks noGrp="1"/>
          </p:cNvSpPr>
          <p:nvPr>
            <p:ph type="body" idx="1"/>
          </p:nvPr>
        </p:nvSpPr>
        <p:spPr>
          <a:xfrm>
            <a:off x="1847528" y="2564904"/>
            <a:ext cx="9144000" cy="2520280"/>
          </a:xfrm>
        </p:spPr>
        <p:txBody>
          <a:bodyPr rtlCol="0">
            <a:noAutofit/>
          </a:bodyPr>
          <a:lstStyle/>
          <a:p>
            <a:pPr lvl="0" algn="l" rtl="0"/>
            <a:r>
              <a:rPr lang="en-GB" sz="1800" dirty="0"/>
              <a:t>As part of assignment 1, I critically analysed 3 project management processes </a:t>
            </a:r>
          </a:p>
          <a:p>
            <a:pPr lvl="0" algn="l" rtl="0"/>
            <a:r>
              <a:rPr lang="en-GB" sz="1800" dirty="0"/>
              <a:t>and assessed the suitability to the organisation I work in.</a:t>
            </a:r>
          </a:p>
          <a:p>
            <a:pPr lvl="0" algn="l" rtl="0"/>
            <a:endParaRPr lang="en-GB" sz="1800" dirty="0"/>
          </a:p>
          <a:p>
            <a:pPr lvl="0" algn="l" rtl="0"/>
            <a:endParaRPr lang="en-GB" sz="1800" dirty="0"/>
          </a:p>
          <a:p>
            <a:pPr lvl="0" algn="l" rtl="0"/>
            <a:r>
              <a:rPr lang="en-gb" sz="1800" dirty="0"/>
              <a:t>As an organisation we are involved in a multitude of differe</a:t>
            </a:r>
            <a:r>
              <a:rPr lang="en-GB" sz="1800" dirty="0"/>
              <a:t>nt</a:t>
            </a:r>
            <a:r>
              <a:rPr lang="en-gb" sz="1800" dirty="0"/>
              <a:t> projects ranging </a:t>
            </a:r>
          </a:p>
          <a:p>
            <a:pPr lvl="0" algn="l" rtl="0"/>
            <a:r>
              <a:rPr lang="en-gb" sz="1800" dirty="0"/>
              <a:t>from government funded projects to hosting international delegates and running </a:t>
            </a:r>
          </a:p>
          <a:p>
            <a:pPr lvl="0" algn="l" rtl="0"/>
            <a:r>
              <a:rPr lang="en-gb" sz="1800" dirty="0"/>
              <a:t>conferences.</a:t>
            </a:r>
          </a:p>
          <a:p>
            <a:pPr lvl="0" algn="l" rtl="0"/>
            <a:endParaRPr lang="en-GB" sz="1800" dirty="0"/>
          </a:p>
          <a:p>
            <a:pPr lvl="0" algn="l" rtl="0"/>
            <a:endParaRPr lang="en-GB" sz="1800" dirty="0"/>
          </a:p>
          <a:p>
            <a:pPr lvl="0" algn="l" rtl="0"/>
            <a:r>
              <a:rPr lang="en-GB" sz="1800" dirty="0"/>
              <a:t>Based on this I wanted to ensure that the process I chose would work well for </a:t>
            </a:r>
          </a:p>
          <a:p>
            <a:pPr lvl="0" algn="l" rtl="0"/>
            <a:r>
              <a:rPr lang="en-GB" sz="1800" dirty="0"/>
              <a:t>all situations, and would be a clear and concise process to follow for anyone </a:t>
            </a:r>
          </a:p>
          <a:p>
            <a:pPr lvl="0" algn="l" rtl="0"/>
            <a:r>
              <a:rPr lang="en-GB" sz="1800" dirty="0"/>
              <a:t>currently within the organisation or that would be joining us in the future. </a:t>
            </a:r>
            <a:endParaRPr lang="en-gb" sz="1800" dirty="0"/>
          </a:p>
        </p:txBody>
      </p:sp>
    </p:spTree>
    <p:extLst>
      <p:ext uri="{BB962C8B-B14F-4D97-AF65-F5344CB8AC3E}">
        <p14:creationId xmlns:p14="http://schemas.microsoft.com/office/powerpoint/2010/main" val="3332817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A8328-C9E4-DAD7-B8BF-08052BAB048E}"/>
              </a:ext>
            </a:extLst>
          </p:cNvPr>
          <p:cNvSpPr>
            <a:spLocks noGrp="1"/>
          </p:cNvSpPr>
          <p:nvPr>
            <p:ph type="title"/>
          </p:nvPr>
        </p:nvSpPr>
        <p:spPr>
          <a:xfrm>
            <a:off x="735567" y="692696"/>
            <a:ext cx="3200400" cy="1286087"/>
          </a:xfrm>
        </p:spPr>
        <p:txBody>
          <a:bodyPr/>
          <a:lstStyle/>
          <a:p>
            <a:r>
              <a:rPr lang="en-GB" sz="4800" dirty="0">
                <a:latin typeface="Aldhabi" panose="01000000000000000000" pitchFamily="2" charset="-78"/>
                <a:cs typeface="Aldhabi" panose="01000000000000000000" pitchFamily="2" charset="-78"/>
              </a:rPr>
              <a:t>Agile</a:t>
            </a:r>
            <a:r>
              <a:rPr lang="en-GB" dirty="0">
                <a:latin typeface="Aldhabi" panose="01000000000000000000" pitchFamily="2" charset="-78"/>
                <a:cs typeface="Aldhabi" panose="01000000000000000000" pitchFamily="2" charset="-78"/>
              </a:rPr>
              <a:t> </a:t>
            </a:r>
            <a:r>
              <a:rPr lang="en-GB" sz="4800" dirty="0">
                <a:latin typeface="Aldhabi" panose="01000000000000000000" pitchFamily="2" charset="-78"/>
                <a:cs typeface="Aldhabi" panose="01000000000000000000" pitchFamily="2" charset="-78"/>
              </a:rPr>
              <a:t>Methodology</a:t>
            </a:r>
            <a:r>
              <a:rPr lang="en-GB" dirty="0">
                <a:latin typeface="Aldhabi" panose="01000000000000000000" pitchFamily="2" charset="-78"/>
                <a:cs typeface="Aldhabi" panose="01000000000000000000" pitchFamily="2" charset="-78"/>
              </a:rPr>
              <a:t> </a:t>
            </a:r>
            <a:br>
              <a:rPr lang="en-GB" dirty="0"/>
            </a:br>
            <a:endParaRPr lang="en-GB" dirty="0"/>
          </a:p>
        </p:txBody>
      </p:sp>
      <p:sp>
        <p:nvSpPr>
          <p:cNvPr id="3" name="Text Placeholder 2">
            <a:extLst>
              <a:ext uri="{FF2B5EF4-FFF2-40B4-BE49-F238E27FC236}">
                <a16:creationId xmlns:a16="http://schemas.microsoft.com/office/drawing/2014/main" id="{C361046D-3DE9-3C5D-F57B-D852CB4CD718}"/>
              </a:ext>
            </a:extLst>
          </p:cNvPr>
          <p:cNvSpPr>
            <a:spLocks noGrp="1"/>
          </p:cNvSpPr>
          <p:nvPr>
            <p:ph type="body" sz="half" idx="2"/>
          </p:nvPr>
        </p:nvSpPr>
        <p:spPr>
          <a:xfrm>
            <a:off x="735566" y="1844824"/>
            <a:ext cx="3416217" cy="3975882"/>
          </a:xfrm>
        </p:spPr>
        <p:txBody>
          <a:bodyPr>
            <a:noAutofit/>
          </a:bodyPr>
          <a:lstStyle/>
          <a:p>
            <a:r>
              <a:rPr lang="en-GB" dirty="0"/>
              <a:t>Most commonly used  in the software industry, but recently it has been shown that there are many more industries now adopting Agile Project Management methodology to their projects.</a:t>
            </a:r>
          </a:p>
          <a:p>
            <a:endParaRPr lang="en-GB" dirty="0"/>
          </a:p>
          <a:p>
            <a:r>
              <a:rPr lang="en-GB" dirty="0"/>
              <a:t>These industries vary from: </a:t>
            </a:r>
          </a:p>
          <a:p>
            <a:pPr marL="342900" indent="-342900">
              <a:buClr>
                <a:schemeClr val="bg1"/>
              </a:buClr>
              <a:buFont typeface="Wingdings" panose="05000000000000000000" pitchFamily="2" charset="2"/>
              <a:buChar char="§"/>
            </a:pPr>
            <a:r>
              <a:rPr lang="en-GB" dirty="0"/>
              <a:t>Construction </a:t>
            </a:r>
          </a:p>
          <a:p>
            <a:pPr marL="342900" indent="-342900">
              <a:buClr>
                <a:schemeClr val="bg1"/>
              </a:buClr>
              <a:buFont typeface="Wingdings" panose="05000000000000000000" pitchFamily="2" charset="2"/>
              <a:buChar char="§"/>
            </a:pPr>
            <a:r>
              <a:rPr lang="en-GB" dirty="0"/>
              <a:t>Engineering</a:t>
            </a:r>
          </a:p>
          <a:p>
            <a:pPr marL="342900" indent="-342900">
              <a:buClr>
                <a:schemeClr val="bg1"/>
              </a:buClr>
              <a:buFont typeface="Wingdings" panose="05000000000000000000" pitchFamily="2" charset="2"/>
              <a:buChar char="§"/>
            </a:pPr>
            <a:r>
              <a:rPr lang="en-GB" dirty="0"/>
              <a:t>Aerospace</a:t>
            </a:r>
          </a:p>
          <a:p>
            <a:pPr marL="342900" indent="-342900">
              <a:buClr>
                <a:schemeClr val="bg1"/>
              </a:buClr>
              <a:buFont typeface="Wingdings" panose="05000000000000000000" pitchFamily="2" charset="2"/>
              <a:buChar char="§"/>
            </a:pPr>
            <a:r>
              <a:rPr lang="en-GB" dirty="0"/>
              <a:t>Pharmaceutical</a:t>
            </a:r>
          </a:p>
          <a:p>
            <a:endParaRPr lang="en-GB" dirty="0"/>
          </a:p>
          <a:p>
            <a:r>
              <a:rPr lang="en-GB" dirty="0"/>
              <a:t> </a:t>
            </a:r>
          </a:p>
          <a:p>
            <a:endParaRPr lang="en-GB" dirty="0"/>
          </a:p>
          <a:p>
            <a:endParaRPr lang="en-GB" dirty="0"/>
          </a:p>
          <a:p>
            <a:endParaRPr lang="en-GB" dirty="0"/>
          </a:p>
          <a:p>
            <a:endParaRPr lang="en-GB" dirty="0"/>
          </a:p>
        </p:txBody>
      </p:sp>
      <p:pic>
        <p:nvPicPr>
          <p:cNvPr id="16" name="Content Placeholder 15" descr="A diagram of a process&#10;&#10;Description automatically generated">
            <a:extLst>
              <a:ext uri="{FF2B5EF4-FFF2-40B4-BE49-F238E27FC236}">
                <a16:creationId xmlns:a16="http://schemas.microsoft.com/office/drawing/2014/main" id="{6EE5A53D-324E-172F-0AA8-1898C20F955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362575" y="965286"/>
            <a:ext cx="6370638" cy="4927428"/>
          </a:xfrm>
        </p:spPr>
      </p:pic>
    </p:spTree>
    <p:extLst>
      <p:ext uri="{BB962C8B-B14F-4D97-AF65-F5344CB8AC3E}">
        <p14:creationId xmlns:p14="http://schemas.microsoft.com/office/powerpoint/2010/main" val="995897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466F6102-1D9B-8AD1-3BDB-BF0AC9E5507F}"/>
              </a:ext>
            </a:extLst>
          </p:cNvPr>
          <p:cNvSpPr>
            <a:spLocks noGrp="1"/>
          </p:cNvSpPr>
          <p:nvPr>
            <p:ph type="title"/>
          </p:nvPr>
        </p:nvSpPr>
        <p:spPr>
          <a:xfrm>
            <a:off x="551384" y="-387424"/>
            <a:ext cx="4399484" cy="1990725"/>
          </a:xfrm>
        </p:spPr>
        <p:txBody>
          <a:bodyPr/>
          <a:lstStyle/>
          <a:p>
            <a:r>
              <a:rPr lang="en-US" sz="4800" dirty="0">
                <a:latin typeface="Aldhabi" panose="01000000000000000000" pitchFamily="2" charset="-78"/>
                <a:cs typeface="Aldhabi" panose="01000000000000000000" pitchFamily="2" charset="-78"/>
              </a:rPr>
              <a:t>Waterfall Methodology</a:t>
            </a:r>
            <a:br>
              <a:rPr lang="en-US" dirty="0"/>
            </a:br>
            <a:endParaRPr lang="en-US" dirty="0"/>
          </a:p>
        </p:txBody>
      </p:sp>
      <p:sp>
        <p:nvSpPr>
          <p:cNvPr id="18" name="Text Placeholder 2">
            <a:extLst>
              <a:ext uri="{FF2B5EF4-FFF2-40B4-BE49-F238E27FC236}">
                <a16:creationId xmlns:a16="http://schemas.microsoft.com/office/drawing/2014/main" id="{260F2DD7-B5CB-71DF-1BEC-EB1CA3F53948}"/>
              </a:ext>
            </a:extLst>
          </p:cNvPr>
          <p:cNvSpPr>
            <a:spLocks noGrp="1"/>
          </p:cNvSpPr>
          <p:nvPr>
            <p:ph type="body" sz="half" idx="2"/>
          </p:nvPr>
        </p:nvSpPr>
        <p:spPr>
          <a:xfrm>
            <a:off x="551384" y="1556792"/>
            <a:ext cx="3200400" cy="4824536"/>
          </a:xfrm>
        </p:spPr>
        <p:txBody>
          <a:bodyPr>
            <a:noAutofit/>
          </a:bodyPr>
          <a:lstStyle/>
          <a:p>
            <a:r>
              <a:rPr lang="en-US" dirty="0"/>
              <a:t>The use of waterfall methodology for a project is better suited for small/low budget projects that have clearly defined stages, that are unlikely to change.</a:t>
            </a:r>
          </a:p>
          <a:p>
            <a:endParaRPr lang="en-US" dirty="0"/>
          </a:p>
          <a:p>
            <a:r>
              <a:rPr lang="en-US" dirty="0"/>
              <a:t>Waterfall as the name suggests flows down through the project, however this means that the flow is not flexible as it cannot go back on itself, without going back to a very early point. </a:t>
            </a:r>
          </a:p>
          <a:p>
            <a:endParaRPr lang="en-US" dirty="0"/>
          </a:p>
          <a:p>
            <a:r>
              <a:rPr lang="en-US" dirty="0"/>
              <a:t>Waterfall is commonly used in the software industry , and also the health industry , where people require high stability and predictability with the project.</a:t>
            </a:r>
          </a:p>
          <a:p>
            <a:endParaRPr lang="en-US" dirty="0"/>
          </a:p>
        </p:txBody>
      </p:sp>
      <p:pic>
        <p:nvPicPr>
          <p:cNvPr id="11" name="Content Placeholder 10" descr="A step of a person's foot on a staircase&#10;&#10;Description automatically generated">
            <a:extLst>
              <a:ext uri="{FF2B5EF4-FFF2-40B4-BE49-F238E27FC236}">
                <a16:creationId xmlns:a16="http://schemas.microsoft.com/office/drawing/2014/main" id="{8D1A12E9-4682-504E-0DC1-1688201BFA4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61894" y="1714500"/>
            <a:ext cx="4572000" cy="3429000"/>
          </a:xfrm>
        </p:spPr>
      </p:pic>
    </p:spTree>
    <p:extLst>
      <p:ext uri="{BB962C8B-B14F-4D97-AF65-F5344CB8AC3E}">
        <p14:creationId xmlns:p14="http://schemas.microsoft.com/office/powerpoint/2010/main" val="3334708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A8328-C9E4-DAD7-B8BF-08052BAB048E}"/>
              </a:ext>
            </a:extLst>
          </p:cNvPr>
          <p:cNvSpPr>
            <a:spLocks noGrp="1"/>
          </p:cNvSpPr>
          <p:nvPr>
            <p:ph type="title"/>
          </p:nvPr>
        </p:nvSpPr>
        <p:spPr>
          <a:xfrm>
            <a:off x="760412" y="1942331"/>
            <a:ext cx="3200400" cy="1990725"/>
          </a:xfrm>
        </p:spPr>
        <p:txBody>
          <a:bodyPr/>
          <a:lstStyle/>
          <a:p>
            <a:r>
              <a:rPr lang="en-GB" sz="4800" dirty="0">
                <a:latin typeface="Aldhabi" panose="01000000000000000000" pitchFamily="2" charset="-78"/>
                <a:cs typeface="Aldhabi" panose="01000000000000000000" pitchFamily="2" charset="-78"/>
              </a:rPr>
              <a:t>Lean Methodology</a:t>
            </a:r>
            <a:br>
              <a:rPr lang="en-GB" dirty="0"/>
            </a:br>
            <a:endParaRPr lang="en-GB" dirty="0"/>
          </a:p>
        </p:txBody>
      </p:sp>
      <p:pic>
        <p:nvPicPr>
          <p:cNvPr id="7" name="Content Placeholder 6" descr="A diagram of a diagram&#10;&#10;Description automatically generated">
            <a:extLst>
              <a:ext uri="{FF2B5EF4-FFF2-40B4-BE49-F238E27FC236}">
                <a16:creationId xmlns:a16="http://schemas.microsoft.com/office/drawing/2014/main" id="{3E39A211-95B2-4965-903E-87E6B62C5E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62575" y="1359008"/>
            <a:ext cx="6370638" cy="4139983"/>
          </a:xfrm>
        </p:spPr>
      </p:pic>
    </p:spTree>
    <p:extLst>
      <p:ext uri="{BB962C8B-B14F-4D97-AF65-F5344CB8AC3E}">
        <p14:creationId xmlns:p14="http://schemas.microsoft.com/office/powerpoint/2010/main" val="2806774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2B2FC-3F10-9ECE-A1A8-162998140487}"/>
              </a:ext>
            </a:extLst>
          </p:cNvPr>
          <p:cNvSpPr>
            <a:spLocks noGrp="1"/>
          </p:cNvSpPr>
          <p:nvPr>
            <p:ph type="title"/>
          </p:nvPr>
        </p:nvSpPr>
        <p:spPr>
          <a:xfrm>
            <a:off x="1775520" y="899432"/>
            <a:ext cx="9509760" cy="1233424"/>
          </a:xfrm>
        </p:spPr>
        <p:txBody>
          <a:bodyPr>
            <a:normAutofit fontScale="90000"/>
          </a:bodyPr>
          <a:lstStyle/>
          <a:p>
            <a:r>
              <a:rPr lang="en-GB" sz="5300" dirty="0">
                <a:latin typeface="Aldhabi" panose="01000000000000000000" pitchFamily="2" charset="-78"/>
                <a:cs typeface="Aldhabi" panose="01000000000000000000" pitchFamily="2" charset="-78"/>
              </a:rPr>
              <a:t>My Considerations when choosing what </a:t>
            </a:r>
            <a:br>
              <a:rPr lang="en-GB" sz="5300" dirty="0">
                <a:latin typeface="Aldhabi" panose="01000000000000000000" pitchFamily="2" charset="-78"/>
                <a:cs typeface="Aldhabi" panose="01000000000000000000" pitchFamily="2" charset="-78"/>
              </a:rPr>
            </a:br>
            <a:r>
              <a:rPr lang="en-GB" sz="5300" dirty="0">
                <a:latin typeface="Aldhabi" panose="01000000000000000000" pitchFamily="2" charset="-78"/>
                <a:cs typeface="Aldhabi" panose="01000000000000000000" pitchFamily="2" charset="-78"/>
              </a:rPr>
              <a:t>would work for the organisation I work in </a:t>
            </a:r>
            <a:r>
              <a:rPr lang="en-GB" dirty="0">
                <a:latin typeface="Aldhabi" panose="01000000000000000000" pitchFamily="2" charset="-78"/>
                <a:cs typeface="Aldhabi" panose="01000000000000000000" pitchFamily="2" charset="-78"/>
              </a:rPr>
              <a:t>	</a:t>
            </a:r>
            <a:br>
              <a:rPr lang="en-GB" dirty="0">
                <a:latin typeface="Aldhabi" panose="01000000000000000000" pitchFamily="2" charset="-78"/>
                <a:cs typeface="Aldhabi" panose="01000000000000000000" pitchFamily="2" charset="-78"/>
              </a:rPr>
            </a:br>
            <a:r>
              <a:rPr lang="en-GB" dirty="0">
                <a:latin typeface="Aldhabi" panose="01000000000000000000" pitchFamily="2" charset="-78"/>
                <a:cs typeface="Aldhabi" panose="01000000000000000000" pitchFamily="2" charset="-78"/>
              </a:rPr>
              <a:t>	</a:t>
            </a:r>
          </a:p>
        </p:txBody>
      </p:sp>
      <p:sp>
        <p:nvSpPr>
          <p:cNvPr id="3" name="Content Placeholder 2">
            <a:extLst>
              <a:ext uri="{FF2B5EF4-FFF2-40B4-BE49-F238E27FC236}">
                <a16:creationId xmlns:a16="http://schemas.microsoft.com/office/drawing/2014/main" id="{BDB33D7C-4AAA-7BB6-8F67-6249E304E80B}"/>
              </a:ext>
            </a:extLst>
          </p:cNvPr>
          <p:cNvSpPr>
            <a:spLocks noGrp="1"/>
          </p:cNvSpPr>
          <p:nvPr>
            <p:ph idx="1"/>
          </p:nvPr>
        </p:nvSpPr>
        <p:spPr>
          <a:xfrm>
            <a:off x="1770816" y="2037677"/>
            <a:ext cx="9509760" cy="4127627"/>
          </a:xfrm>
        </p:spPr>
        <p:txBody>
          <a:bodyPr>
            <a:normAutofit/>
          </a:bodyPr>
          <a:lstStyle/>
          <a:p>
            <a:r>
              <a:rPr lang="en-GB" sz="1800" dirty="0"/>
              <a:t>Type of Projects we undertake</a:t>
            </a:r>
          </a:p>
          <a:p>
            <a:r>
              <a:rPr lang="en-GB" sz="1800" dirty="0"/>
              <a:t>Financial implications on these projects</a:t>
            </a:r>
          </a:p>
          <a:p>
            <a:r>
              <a:rPr lang="en-GB" sz="1800" dirty="0"/>
              <a:t>Length of time </a:t>
            </a:r>
          </a:p>
          <a:p>
            <a:r>
              <a:rPr lang="en-GB" sz="1800" dirty="0"/>
              <a:t>Capacity/capability of the workforce</a:t>
            </a:r>
          </a:p>
          <a:p>
            <a:r>
              <a:rPr lang="en-GB" sz="1800" dirty="0"/>
              <a:t>Customer expectation </a:t>
            </a:r>
          </a:p>
          <a:p>
            <a:r>
              <a:rPr lang="en-GB" sz="1800" dirty="0"/>
              <a:t>Outcomes expected</a:t>
            </a:r>
          </a:p>
          <a:p>
            <a:r>
              <a:rPr lang="en-GB" sz="1800" dirty="0"/>
              <a:t>Risks &amp; Issues </a:t>
            </a:r>
          </a:p>
          <a:p>
            <a:r>
              <a:rPr lang="en-GB" sz="1800" dirty="0"/>
              <a:t>Lessons learnt </a:t>
            </a:r>
          </a:p>
        </p:txBody>
      </p:sp>
    </p:spTree>
    <p:extLst>
      <p:ext uri="{BB962C8B-B14F-4D97-AF65-F5344CB8AC3E}">
        <p14:creationId xmlns:p14="http://schemas.microsoft.com/office/powerpoint/2010/main" val="1914660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rtl="0"/>
            <a:r>
              <a:rPr lang="en-GB" sz="5400" dirty="0">
                <a:latin typeface="Aldhabi" panose="01000000000000000000" pitchFamily="2" charset="-78"/>
                <a:cs typeface="Aldhabi" panose="01000000000000000000" pitchFamily="2" charset="-78"/>
              </a:rPr>
              <a:t>Designing a successful project management process </a:t>
            </a:r>
            <a:br>
              <a:rPr lang="en-GB" dirty="0"/>
            </a:br>
            <a:endParaRPr lang="en-gb" dirty="0"/>
          </a:p>
        </p:txBody>
      </p:sp>
      <p:sp>
        <p:nvSpPr>
          <p:cNvPr id="3" name="Content Placeholder 2"/>
          <p:cNvSpPr>
            <a:spLocks noGrp="1"/>
          </p:cNvSpPr>
          <p:nvPr>
            <p:ph idx="1"/>
          </p:nvPr>
        </p:nvSpPr>
        <p:spPr/>
        <p:txBody>
          <a:bodyPr rtlCol="0"/>
          <a:lstStyle/>
          <a:p>
            <a:pPr marL="45720" indent="0" rtl="0">
              <a:buNone/>
            </a:pPr>
            <a:r>
              <a:rPr lang="en-GB" dirty="0"/>
              <a:t>Firstly, it's important to consider what is meant by Project Management, and what is involved with the process.</a:t>
            </a:r>
          </a:p>
          <a:p>
            <a:pPr marL="45720" indent="0" rtl="0">
              <a:buNone/>
            </a:pPr>
            <a:endParaRPr lang="en-GB" dirty="0"/>
          </a:p>
          <a:p>
            <a:pPr marL="45720" indent="0" rtl="0">
              <a:buNone/>
            </a:pPr>
            <a:r>
              <a:rPr lang="en-GB" dirty="0"/>
              <a:t>The Project Manager online describes the process as one that allows Project Managers to plan, execute and complete projects with the help of a project team. Using a variety of principles and skills, to take them through each management step.</a:t>
            </a:r>
          </a:p>
          <a:p>
            <a:pPr marL="45720" indent="0" rtl="0">
              <a:buNone/>
            </a:pPr>
            <a:endParaRPr lang="en-GB" dirty="0"/>
          </a:p>
          <a:p>
            <a:pPr marL="45720" indent="0" rtl="0">
              <a:buNone/>
            </a:pPr>
            <a:r>
              <a:rPr lang="en-GB" dirty="0"/>
              <a:t>The project management institute defined that there are 10 key management areas to look at when considering if a project should be undertaken.</a:t>
            </a:r>
          </a:p>
          <a:p>
            <a:pPr marL="45720" indent="0" rtl="0">
              <a:buNone/>
            </a:pPr>
            <a:endParaRPr lang="en-GB" dirty="0"/>
          </a:p>
        </p:txBody>
      </p:sp>
    </p:spTree>
    <p:extLst>
      <p:ext uri="{BB962C8B-B14F-4D97-AF65-F5344CB8AC3E}">
        <p14:creationId xmlns:p14="http://schemas.microsoft.com/office/powerpoint/2010/main" val="57663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67408" y="1772816"/>
            <a:ext cx="9145016" cy="4032448"/>
          </a:xfrm>
        </p:spPr>
        <p:txBody>
          <a:bodyPr rtlCol="0">
            <a:normAutofit fontScale="77500" lnSpcReduction="20000"/>
          </a:bodyPr>
          <a:lstStyle/>
          <a:p>
            <a:pPr marL="502920" indent="-457200" rtl="0">
              <a:buFont typeface="+mj-lt"/>
              <a:buAutoNum type="arabicPeriod"/>
            </a:pPr>
            <a:r>
              <a:rPr lang="en-gb" sz="2200" dirty="0"/>
              <a:t>Scope Management </a:t>
            </a:r>
          </a:p>
          <a:p>
            <a:pPr marL="502920" indent="-457200" rtl="0">
              <a:buFont typeface="+mj-lt"/>
              <a:buAutoNum type="arabicPeriod"/>
            </a:pPr>
            <a:r>
              <a:rPr lang="en-GB" sz="2200" dirty="0"/>
              <a:t>Schedule Management </a:t>
            </a:r>
          </a:p>
          <a:p>
            <a:pPr marL="502920" indent="-457200" rtl="0">
              <a:buFont typeface="+mj-lt"/>
              <a:buAutoNum type="arabicPeriod"/>
            </a:pPr>
            <a:r>
              <a:rPr lang="en-GB" sz="2200" dirty="0"/>
              <a:t>Cost Management </a:t>
            </a:r>
          </a:p>
          <a:p>
            <a:pPr marL="502920" indent="-457200" rtl="0">
              <a:buFont typeface="+mj-lt"/>
              <a:buAutoNum type="arabicPeriod"/>
            </a:pPr>
            <a:r>
              <a:rPr lang="en-gb" sz="2200" dirty="0"/>
              <a:t>Quality Management </a:t>
            </a:r>
          </a:p>
          <a:p>
            <a:pPr marL="502920" indent="-457200" rtl="0">
              <a:buFont typeface="+mj-lt"/>
              <a:buAutoNum type="arabicPeriod"/>
            </a:pPr>
            <a:r>
              <a:rPr lang="en-GB" sz="2200" dirty="0"/>
              <a:t>Resource Management </a:t>
            </a:r>
          </a:p>
          <a:p>
            <a:pPr marL="502920" indent="-457200" rtl="0">
              <a:buFont typeface="+mj-lt"/>
              <a:buAutoNum type="arabicPeriod"/>
            </a:pPr>
            <a:r>
              <a:rPr lang="en-GB" sz="2200" dirty="0"/>
              <a:t>Communication Management</a:t>
            </a:r>
          </a:p>
          <a:p>
            <a:pPr marL="502920" indent="-457200" rtl="0">
              <a:buFont typeface="+mj-lt"/>
              <a:buAutoNum type="arabicPeriod"/>
            </a:pPr>
            <a:r>
              <a:rPr lang="en-GB" sz="2200" dirty="0"/>
              <a:t>Risk Management </a:t>
            </a:r>
          </a:p>
          <a:p>
            <a:pPr marL="502920" indent="-457200" rtl="0">
              <a:buFont typeface="+mj-lt"/>
              <a:buAutoNum type="arabicPeriod"/>
            </a:pPr>
            <a:r>
              <a:rPr lang="en-GB" sz="2200" dirty="0"/>
              <a:t>Procurement Management</a:t>
            </a:r>
          </a:p>
          <a:p>
            <a:pPr marL="502920" indent="-457200" rtl="0">
              <a:buFont typeface="+mj-lt"/>
              <a:buAutoNum type="arabicPeriod"/>
            </a:pPr>
            <a:r>
              <a:rPr lang="en-GB" sz="2200" dirty="0"/>
              <a:t>Stakeholder Management </a:t>
            </a:r>
          </a:p>
          <a:p>
            <a:pPr marL="502920" indent="-457200" rtl="0">
              <a:buFont typeface="+mj-lt"/>
              <a:buAutoNum type="arabicPeriod"/>
            </a:pPr>
            <a:r>
              <a:rPr lang="en-GB" sz="2200" dirty="0"/>
              <a:t>Integration Management </a:t>
            </a:r>
          </a:p>
          <a:p>
            <a:pPr marL="502920" indent="-457200" rtl="0">
              <a:buFont typeface="+mj-lt"/>
              <a:buAutoNum type="arabicPeriod"/>
            </a:pPr>
            <a:endParaRPr lang="en-GB" dirty="0"/>
          </a:p>
          <a:p>
            <a:pPr marL="502920" indent="-457200" rtl="0">
              <a:buFont typeface="+mj-lt"/>
              <a:buAutoNum type="arabicPeriod"/>
            </a:pPr>
            <a:endParaRPr lang="en-GB" dirty="0"/>
          </a:p>
        </p:txBody>
      </p:sp>
      <p:pic>
        <p:nvPicPr>
          <p:cNvPr id="4" name="Picture 3" descr="Screenshot showing the 10 knowledge areas from the PMBoK">
            <a:extLst>
              <a:ext uri="{FF2B5EF4-FFF2-40B4-BE49-F238E27FC236}">
                <a16:creationId xmlns:a16="http://schemas.microsoft.com/office/drawing/2014/main" id="{8498E08D-26BD-12D3-D57E-AE33DED3948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44716" y="2276872"/>
            <a:ext cx="5819836" cy="2845439"/>
          </a:xfrm>
          <a:prstGeom prst="rect">
            <a:avLst/>
          </a:prstGeom>
          <a:noFill/>
          <a:ln>
            <a:noFill/>
          </a:ln>
        </p:spPr>
      </p:pic>
      <p:sp>
        <p:nvSpPr>
          <p:cNvPr id="6" name="Title 1">
            <a:extLst>
              <a:ext uri="{FF2B5EF4-FFF2-40B4-BE49-F238E27FC236}">
                <a16:creationId xmlns:a16="http://schemas.microsoft.com/office/drawing/2014/main" id="{92783C49-2DD1-F0E9-3528-FF73896C9059}"/>
              </a:ext>
            </a:extLst>
          </p:cNvPr>
          <p:cNvSpPr>
            <a:spLocks noGrp="1"/>
          </p:cNvSpPr>
          <p:nvPr>
            <p:ph type="title"/>
          </p:nvPr>
        </p:nvSpPr>
        <p:spPr>
          <a:xfrm>
            <a:off x="1341120" y="467360"/>
            <a:ext cx="9509760" cy="1233424"/>
          </a:xfrm>
        </p:spPr>
        <p:txBody>
          <a:bodyPr rtlCol="0">
            <a:normAutofit fontScale="90000"/>
          </a:bodyPr>
          <a:lstStyle/>
          <a:p>
            <a:pPr algn="ctr" rtl="0"/>
            <a:r>
              <a:rPr lang="en-GB" sz="5300" dirty="0">
                <a:latin typeface="Aldhabi" panose="01000000000000000000" pitchFamily="2" charset="-78"/>
                <a:cs typeface="Aldhabi" panose="01000000000000000000" pitchFamily="2" charset="-78"/>
              </a:rPr>
              <a:t>10 Knowledge Areas</a:t>
            </a:r>
            <a:br>
              <a:rPr lang="en-GB" dirty="0"/>
            </a:br>
            <a:endParaRPr lang="en-gb" dirty="0"/>
          </a:p>
        </p:txBody>
      </p:sp>
    </p:spTree>
    <p:extLst>
      <p:ext uri="{BB962C8B-B14F-4D97-AF65-F5344CB8AC3E}">
        <p14:creationId xmlns:p14="http://schemas.microsoft.com/office/powerpoint/2010/main" val="3765865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pic>
        <p:nvPicPr>
          <p:cNvPr id="6" name="Content Placeholder 5" descr="Agile, Scrum, Waterfall, and More – top project management methodologies  and how they're different">
            <a:extLst>
              <a:ext uri="{FF2B5EF4-FFF2-40B4-BE49-F238E27FC236}">
                <a16:creationId xmlns:a16="http://schemas.microsoft.com/office/drawing/2014/main" id="{F71C2D4E-C3FF-57AD-3B2D-508EAEAA7BD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19536" y="1556792"/>
            <a:ext cx="8208911" cy="4254181"/>
          </a:xfrm>
          <a:prstGeom prst="rect">
            <a:avLst/>
          </a:prstGeom>
          <a:noFill/>
          <a:ln>
            <a:noFill/>
          </a:ln>
        </p:spPr>
      </p:pic>
      <p:sp>
        <p:nvSpPr>
          <p:cNvPr id="7" name="Title 1">
            <a:extLst>
              <a:ext uri="{FF2B5EF4-FFF2-40B4-BE49-F238E27FC236}">
                <a16:creationId xmlns:a16="http://schemas.microsoft.com/office/drawing/2014/main" id="{568DBD3B-4771-2E10-8B68-96B0075388CC}"/>
              </a:ext>
            </a:extLst>
          </p:cNvPr>
          <p:cNvSpPr>
            <a:spLocks noGrp="1"/>
          </p:cNvSpPr>
          <p:nvPr>
            <p:ph type="title"/>
          </p:nvPr>
        </p:nvSpPr>
        <p:spPr>
          <a:xfrm>
            <a:off x="1341120" y="467360"/>
            <a:ext cx="9509760" cy="1233424"/>
          </a:xfrm>
        </p:spPr>
        <p:txBody>
          <a:bodyPr rtlCol="0">
            <a:normAutofit fontScale="90000"/>
          </a:bodyPr>
          <a:lstStyle/>
          <a:p>
            <a:pPr algn="ctr" rtl="0"/>
            <a:r>
              <a:rPr lang="en-GB" sz="6700" dirty="0">
                <a:latin typeface="Aldhabi" panose="01000000000000000000" pitchFamily="2" charset="-78"/>
                <a:cs typeface="Aldhabi" panose="01000000000000000000" pitchFamily="2" charset="-78"/>
              </a:rPr>
              <a:t>Agile Methodology</a:t>
            </a:r>
            <a:br>
              <a:rPr lang="en-GB" dirty="0"/>
            </a:br>
            <a:endParaRPr lang="en-gb" dirty="0"/>
          </a:p>
        </p:txBody>
      </p:sp>
    </p:spTree>
    <p:extLst>
      <p:ext uri="{BB962C8B-B14F-4D97-AF65-F5344CB8AC3E}">
        <p14:creationId xmlns:p14="http://schemas.microsoft.com/office/powerpoint/2010/main" val="2193455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7488" y="899408"/>
            <a:ext cx="9291384" cy="513368"/>
          </a:xfrm>
        </p:spPr>
        <p:txBody>
          <a:bodyPr rtlCol="0">
            <a:normAutofit fontScale="90000"/>
          </a:bodyPr>
          <a:lstStyle/>
          <a:p>
            <a:pPr rtl="0"/>
            <a:br>
              <a:rPr lang="en-gb" dirty="0"/>
            </a:br>
            <a:r>
              <a:rPr lang="en-gb" sz="6000" dirty="0">
                <a:latin typeface="Aldhabi" panose="01000000000000000000" pitchFamily="2" charset="-78"/>
                <a:cs typeface="Aldhabi" panose="01000000000000000000" pitchFamily="2" charset="-78"/>
              </a:rPr>
              <a:t>Agile Methodology Discussed</a:t>
            </a:r>
            <a:br>
              <a:rPr lang="en-gb" dirty="0"/>
            </a:br>
            <a:r>
              <a:rPr lang="en-GB" dirty="0"/>
              <a:t>		</a:t>
            </a:r>
            <a:endParaRPr lang="en-gb" dirty="0"/>
          </a:p>
        </p:txBody>
      </p:sp>
      <p:sp>
        <p:nvSpPr>
          <p:cNvPr id="3" name="Content Placeholder 2"/>
          <p:cNvSpPr>
            <a:spLocks noGrp="1"/>
          </p:cNvSpPr>
          <p:nvPr>
            <p:ph idx="1"/>
          </p:nvPr>
        </p:nvSpPr>
        <p:spPr>
          <a:xfrm>
            <a:off x="1341120" y="1188461"/>
            <a:ext cx="9509760" cy="5048851"/>
          </a:xfrm>
        </p:spPr>
        <p:txBody>
          <a:bodyPr rtlCol="0">
            <a:normAutofit fontScale="70000" lnSpcReduction="20000"/>
          </a:bodyPr>
          <a:lstStyle/>
          <a:p>
            <a:pPr marL="45720" indent="0">
              <a:buNone/>
            </a:pPr>
            <a:r>
              <a:rPr lang="en-GB" dirty="0"/>
              <a:t>1. Requirements ,Definition and analysis of concepts -Analysis of concepts and requirements definitions.</a:t>
            </a:r>
            <a:r>
              <a:rPr lang="en-gb" dirty="0"/>
              <a:t> Determine current   	state and your expectations </a:t>
            </a:r>
          </a:p>
          <a:p>
            <a:pPr marL="45720" indent="0">
              <a:buNone/>
            </a:pPr>
            <a:r>
              <a:rPr lang="en-gb" dirty="0">
                <a:solidFill>
                  <a:srgbClr val="FF0000"/>
                </a:solidFill>
              </a:rPr>
              <a:t>At this stage I would look to create a team , based around the initial information I have been provided with for the Project/Event. At this initial stage we will discuss usually with the end user what the outcomes are from the project, to establish what the team is required to deliver and if it is possible in the various restraints </a:t>
            </a:r>
            <a:r>
              <a:rPr lang="en-GB" dirty="0">
                <a:solidFill>
                  <a:srgbClr val="FF0000"/>
                </a:solidFill>
              </a:rPr>
              <a:t>–</a:t>
            </a:r>
            <a:r>
              <a:rPr lang="en-gb" dirty="0">
                <a:solidFill>
                  <a:srgbClr val="FF0000"/>
                </a:solidFill>
              </a:rPr>
              <a:t> such as budget, time, expertise.</a:t>
            </a:r>
          </a:p>
          <a:p>
            <a:pPr marL="45720" indent="0">
              <a:buNone/>
            </a:pPr>
            <a:r>
              <a:rPr lang="en-GB" dirty="0"/>
              <a:t>2. Planning of Sprints - Arrange teams and tools to optimize production </a:t>
            </a:r>
          </a:p>
          <a:p>
            <a:pPr marL="45720" indent="0">
              <a:buNone/>
            </a:pPr>
            <a:r>
              <a:rPr lang="en-GB" dirty="0">
                <a:solidFill>
                  <a:srgbClr val="FF0000"/>
                </a:solidFill>
              </a:rPr>
              <a:t>Sprints are a dedicated amount of time in which work will be completed on the project, this could be various elements, such as in the case of a project I recently managed , we needed to attend various companies in order to produce feedback and then follow up reports, once the visits where completed and evidence obtained the next stage could happen.. </a:t>
            </a:r>
          </a:p>
          <a:p>
            <a:pPr marL="45720" indent="0">
              <a:buNone/>
            </a:pPr>
            <a:r>
              <a:rPr lang="en-GB" dirty="0"/>
              <a:t>3. Collaborative design development - From the beginning of the process , the end users involvement back is critical</a:t>
            </a:r>
          </a:p>
          <a:p>
            <a:pPr marL="45720" indent="0">
              <a:buNone/>
            </a:pPr>
            <a:r>
              <a:rPr lang="en-GB" dirty="0">
                <a:solidFill>
                  <a:srgbClr val="FF0000"/>
                </a:solidFill>
              </a:rPr>
              <a:t>Throughout the projects I have been involved in , this element is the most critical I feel, we carry out reviews as a team, which involves regular communication with the end user to ensure they are happy with the progress and projected outcomes.</a:t>
            </a:r>
          </a:p>
          <a:p>
            <a:pPr marL="45720" indent="0">
              <a:buNone/>
            </a:pPr>
            <a:r>
              <a:rPr lang="en-GB" dirty="0"/>
              <a:t>4. Create &amp; Implement - Frequent development delivery through sprints . Feedback on testing &amp; appropriate changes are imperative.</a:t>
            </a:r>
          </a:p>
          <a:p>
            <a:pPr marL="45720" indent="0">
              <a:buNone/>
            </a:pPr>
            <a:r>
              <a:rPr lang="en-GB" dirty="0">
                <a:solidFill>
                  <a:srgbClr val="FF0000"/>
                </a:solidFill>
              </a:rPr>
              <a:t>Following on from the sprints that are carried out , there is continuous feedback and testing (be it software/product development reviews)</a:t>
            </a:r>
          </a:p>
          <a:p>
            <a:pPr marL="45720" indent="0">
              <a:buNone/>
            </a:pPr>
            <a:r>
              <a:rPr lang="en-GB" dirty="0"/>
              <a:t>5. Review &amp; Monitor - Ensure that you are reviewing and monitoring key metrics for success</a:t>
            </a:r>
          </a:p>
          <a:p>
            <a:pPr marL="45720" indent="0">
              <a:buNone/>
            </a:pPr>
            <a:r>
              <a:rPr lang="en-GB" dirty="0">
                <a:solidFill>
                  <a:srgbClr val="FF0000"/>
                </a:solidFill>
              </a:rPr>
              <a:t>Through the use of Project Status reports using a traffic light system we are able to capture progress of the project at various stages.</a:t>
            </a:r>
          </a:p>
        </p:txBody>
      </p:sp>
    </p:spTree>
    <p:extLst>
      <p:ext uri="{BB962C8B-B14F-4D97-AF65-F5344CB8AC3E}">
        <p14:creationId xmlns:p14="http://schemas.microsoft.com/office/powerpoint/2010/main" val="1511145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8696" y="980728"/>
            <a:ext cx="9509760" cy="504053"/>
          </a:xfrm>
        </p:spPr>
        <p:txBody>
          <a:bodyPr rtlCol="0">
            <a:noAutofit/>
          </a:bodyPr>
          <a:lstStyle/>
          <a:p>
            <a:pPr algn="ctr" rtl="0"/>
            <a:r>
              <a:rPr lang="en-gb" sz="6000" dirty="0">
                <a:latin typeface="Aldhabi" panose="01000000000000000000" pitchFamily="2" charset="-78"/>
                <a:cs typeface="Aldhabi" panose="01000000000000000000" pitchFamily="2" charset="-78"/>
              </a:rPr>
              <a:t>     </a:t>
            </a:r>
            <a:br>
              <a:rPr lang="en-gb" sz="6000" dirty="0">
                <a:latin typeface="Aldhabi" panose="01000000000000000000" pitchFamily="2" charset="-78"/>
                <a:cs typeface="Aldhabi" panose="01000000000000000000" pitchFamily="2" charset="-78"/>
              </a:rPr>
            </a:br>
            <a:br>
              <a:rPr lang="en-GB" sz="6000" dirty="0">
                <a:latin typeface="Aldhabi" panose="01000000000000000000" pitchFamily="2" charset="-78"/>
                <a:cs typeface="Aldhabi" panose="01000000000000000000" pitchFamily="2" charset="-78"/>
              </a:rPr>
            </a:br>
            <a:br>
              <a:rPr lang="en-GB" sz="6000" dirty="0">
                <a:latin typeface="Aldhabi" panose="01000000000000000000" pitchFamily="2" charset="-78"/>
                <a:cs typeface="Aldhabi" panose="01000000000000000000" pitchFamily="2" charset="-78"/>
              </a:rPr>
            </a:br>
            <a:r>
              <a:rPr lang="en-GB" sz="6000" dirty="0">
                <a:latin typeface="Aldhabi" panose="01000000000000000000" pitchFamily="2" charset="-78"/>
                <a:cs typeface="Aldhabi" panose="01000000000000000000" pitchFamily="2" charset="-78"/>
              </a:rPr>
              <a:t>	</a:t>
            </a:r>
            <a:r>
              <a:rPr lang="en-gb" sz="6000" dirty="0">
                <a:latin typeface="Aldhabi" panose="01000000000000000000" pitchFamily="2" charset="-78"/>
                <a:cs typeface="Aldhabi" panose="01000000000000000000" pitchFamily="2" charset="-78"/>
              </a:rPr>
              <a:t>   Project Team Roles and Responsibilities</a:t>
            </a:r>
            <a:r>
              <a:rPr lang="en-gb" dirty="0"/>
              <a:t>			</a:t>
            </a:r>
          </a:p>
        </p:txBody>
      </p:sp>
      <p:graphicFrame>
        <p:nvGraphicFramePr>
          <p:cNvPr id="6" name="Content Placeholder 5" descr="Organisation chart showing one Project Manager box at the top, one Administrative Assistant box on the second level below the first and four Member Role boxes on the third bottom level"/>
          <p:cNvGraphicFramePr>
            <a:graphicFrameLocks noGrp="1"/>
          </p:cNvGraphicFramePr>
          <p:nvPr>
            <p:ph idx="1"/>
            <p:extLst>
              <p:ext uri="{D42A27DB-BD31-4B8C-83A1-F6EECF244321}">
                <p14:modId xmlns:p14="http://schemas.microsoft.com/office/powerpoint/2010/main" val="286720996"/>
              </p:ext>
            </p:extLst>
          </p:nvPr>
        </p:nvGraphicFramePr>
        <p:xfrm>
          <a:off x="1341438" y="1628800"/>
          <a:ext cx="9509125" cy="5184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4" name="Straight Arrow Connector 3">
            <a:extLst>
              <a:ext uri="{FF2B5EF4-FFF2-40B4-BE49-F238E27FC236}">
                <a16:creationId xmlns:a16="http://schemas.microsoft.com/office/drawing/2014/main" id="{41C3C8AE-077C-787E-7DD4-44ECF68CE0A1}"/>
              </a:ext>
            </a:extLst>
          </p:cNvPr>
          <p:cNvCxnSpPr/>
          <p:nvPr/>
        </p:nvCxnSpPr>
        <p:spPr>
          <a:xfrm>
            <a:off x="6096000" y="1988840"/>
            <a:ext cx="0" cy="72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FC45261B-0422-DDE7-6F67-D97CCA7A462A}"/>
              </a:ext>
            </a:extLst>
          </p:cNvPr>
          <p:cNvCxnSpPr/>
          <p:nvPr/>
        </p:nvCxnSpPr>
        <p:spPr>
          <a:xfrm>
            <a:off x="6096000" y="2564904"/>
            <a:ext cx="0"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1E26EDC-DB5A-D963-8485-F00A7964927B}"/>
              </a:ext>
            </a:extLst>
          </p:cNvPr>
          <p:cNvCxnSpPr/>
          <p:nvPr/>
        </p:nvCxnSpPr>
        <p:spPr>
          <a:xfrm flipH="1">
            <a:off x="5879976" y="2924944"/>
            <a:ext cx="2160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EF5E5DD-E2CF-00E3-D75B-1FA0A032A5BA}"/>
              </a:ext>
            </a:extLst>
          </p:cNvPr>
          <p:cNvCxnSpPr/>
          <p:nvPr/>
        </p:nvCxnSpPr>
        <p:spPr>
          <a:xfrm flipH="1">
            <a:off x="3143672" y="3212976"/>
            <a:ext cx="936104" cy="648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310C7DD-E8C8-85CF-7FAD-C27EFB67EB3A}"/>
              </a:ext>
            </a:extLst>
          </p:cNvPr>
          <p:cNvCxnSpPr/>
          <p:nvPr/>
        </p:nvCxnSpPr>
        <p:spPr>
          <a:xfrm>
            <a:off x="3575720" y="4869160"/>
            <a:ext cx="14401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9CE8555-1E35-D8CD-4B65-CD5A772E9D2B}"/>
              </a:ext>
            </a:extLst>
          </p:cNvPr>
          <p:cNvCxnSpPr/>
          <p:nvPr/>
        </p:nvCxnSpPr>
        <p:spPr>
          <a:xfrm>
            <a:off x="6600056" y="2492896"/>
            <a:ext cx="0" cy="15841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9315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4E78996-C7BF-3251-832B-E9B685D48DE7}"/>
              </a:ext>
            </a:extLst>
          </p:cNvPr>
          <p:cNvSpPr>
            <a:spLocks noGrp="1"/>
          </p:cNvSpPr>
          <p:nvPr>
            <p:ph type="title"/>
          </p:nvPr>
        </p:nvSpPr>
        <p:spPr>
          <a:xfrm>
            <a:off x="1271464" y="467360"/>
            <a:ext cx="9509760" cy="1233424"/>
          </a:xfrm>
        </p:spPr>
        <p:txBody>
          <a:bodyPr>
            <a:normAutofit fontScale="90000"/>
          </a:bodyPr>
          <a:lstStyle/>
          <a:p>
            <a:r>
              <a:rPr lang="en-US" sz="5400" dirty="0">
                <a:latin typeface="Aldhabi" panose="01000000000000000000" pitchFamily="2" charset="-78"/>
                <a:cs typeface="Aldhabi" panose="01000000000000000000" pitchFamily="2" charset="-78"/>
              </a:rPr>
              <a:t>Project Management Triangle</a:t>
            </a:r>
            <a:br>
              <a:rPr lang="en-US" dirty="0"/>
            </a:br>
            <a:endParaRPr lang="en-US" dirty="0"/>
          </a:p>
        </p:txBody>
      </p:sp>
      <p:pic>
        <p:nvPicPr>
          <p:cNvPr id="4" name="Content Placeholder 3" descr="The Triple Constraint Theory of Projects | Smartsheet">
            <a:extLst>
              <a:ext uri="{FF2B5EF4-FFF2-40B4-BE49-F238E27FC236}">
                <a16:creationId xmlns:a16="http://schemas.microsoft.com/office/drawing/2014/main" id="{E87AC6B3-5887-B3B8-6D37-B2F0CA084436}"/>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bwMode="auto">
          <a:xfrm>
            <a:off x="1341120" y="2160268"/>
            <a:ext cx="3504772" cy="3145533"/>
          </a:xfrm>
          <a:prstGeom prst="rect">
            <a:avLst/>
          </a:prstGeom>
          <a:noFill/>
          <a:ln>
            <a:noFill/>
          </a:ln>
        </p:spPr>
      </p:pic>
      <p:sp>
        <p:nvSpPr>
          <p:cNvPr id="11" name="Content Placeholder 3">
            <a:extLst>
              <a:ext uri="{FF2B5EF4-FFF2-40B4-BE49-F238E27FC236}">
                <a16:creationId xmlns:a16="http://schemas.microsoft.com/office/drawing/2014/main" id="{59E89E56-9D53-D929-871D-44CDD35C08F7}"/>
              </a:ext>
            </a:extLst>
          </p:cNvPr>
          <p:cNvSpPr>
            <a:spLocks noGrp="1"/>
          </p:cNvSpPr>
          <p:nvPr>
            <p:ph sz="half" idx="2"/>
          </p:nvPr>
        </p:nvSpPr>
        <p:spPr>
          <a:xfrm>
            <a:off x="6278880" y="1268760"/>
            <a:ext cx="4572000" cy="4757136"/>
          </a:xfrm>
        </p:spPr>
        <p:txBody>
          <a:bodyPr>
            <a:normAutofit fontScale="85000" lnSpcReduction="20000"/>
          </a:bodyPr>
          <a:lstStyle/>
          <a:p>
            <a:pPr marL="45720" indent="0">
              <a:buNone/>
            </a:pPr>
            <a:endParaRPr lang="en-US" dirty="0"/>
          </a:p>
          <a:p>
            <a:pPr marL="45720" indent="0">
              <a:buNone/>
            </a:pPr>
            <a:r>
              <a:rPr lang="en-US" dirty="0"/>
              <a:t>All 4 elements of the triangle have to be considered when starting a project.</a:t>
            </a:r>
          </a:p>
          <a:p>
            <a:pPr marL="45720" indent="0">
              <a:buNone/>
            </a:pPr>
            <a:r>
              <a:rPr lang="en-US" dirty="0"/>
              <a:t>As one of the elements may change then all of them have to change.</a:t>
            </a:r>
          </a:p>
          <a:p>
            <a:r>
              <a:rPr lang="en-US" dirty="0"/>
              <a:t>Budget – This has a deciding factor as if there is not enough budget or no flexibility then the project may not go ahead or complete.</a:t>
            </a:r>
          </a:p>
          <a:p>
            <a:r>
              <a:rPr lang="en-US" dirty="0"/>
              <a:t>Scope –  Scope can be susceptible to change, and there should be flexibility. The needs and expectations of the stakeholders must always be at the heart of the project.</a:t>
            </a:r>
          </a:p>
          <a:p>
            <a:r>
              <a:rPr lang="en-US" dirty="0"/>
              <a:t>Quality – The other elements can have a large effect on the quality.</a:t>
            </a:r>
          </a:p>
          <a:p>
            <a:r>
              <a:rPr lang="en-US" dirty="0"/>
              <a:t>Time/Schedule – If there is a change in the time element, then this will have an effect on the budget/scope and potentially on the quality.</a:t>
            </a:r>
          </a:p>
          <a:p>
            <a:endParaRPr lang="en-US" dirty="0"/>
          </a:p>
        </p:txBody>
      </p:sp>
    </p:spTree>
    <p:extLst>
      <p:ext uri="{BB962C8B-B14F-4D97-AF65-F5344CB8AC3E}">
        <p14:creationId xmlns:p14="http://schemas.microsoft.com/office/powerpoint/2010/main" val="2828099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pic>
        <p:nvPicPr>
          <p:cNvPr id="2050" name="Picture 2" descr="project management phases">
            <a:extLst>
              <a:ext uri="{FF2B5EF4-FFF2-40B4-BE49-F238E27FC236}">
                <a16:creationId xmlns:a16="http://schemas.microsoft.com/office/drawing/2014/main" id="{898B3C71-9DE5-14ED-067C-5010B48B3D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2200" y="0"/>
            <a:ext cx="49276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9095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20000"/>
                <a:lumOff val="80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06720" y="899408"/>
            <a:ext cx="9509760" cy="441360"/>
          </a:xfrm>
        </p:spPr>
        <p:txBody>
          <a:bodyPr rtlCol="0">
            <a:normAutofit fontScale="90000"/>
          </a:bodyPr>
          <a:lstStyle/>
          <a:p>
            <a:pPr rtl="0"/>
            <a:r>
              <a:rPr lang="en-gb" sz="4800" dirty="0">
                <a:latin typeface="Aldhabi" panose="01000000000000000000" pitchFamily="2" charset="-78"/>
                <a:cs typeface="Aldhabi" panose="01000000000000000000" pitchFamily="2" charset="-78"/>
              </a:rPr>
              <a:t>References</a:t>
            </a:r>
            <a:r>
              <a:rPr lang="en-gb" dirty="0"/>
              <a:t> </a:t>
            </a:r>
            <a:br>
              <a:rPr lang="en-gb" dirty="0"/>
            </a:br>
            <a:r>
              <a:rPr lang="en-GB" dirty="0"/>
              <a:t>		</a:t>
            </a:r>
            <a:endParaRPr lang="en-gb" dirty="0"/>
          </a:p>
        </p:txBody>
      </p:sp>
      <p:pic>
        <p:nvPicPr>
          <p:cNvPr id="9" name="Picture 8">
            <a:extLst>
              <a:ext uri="{FF2B5EF4-FFF2-40B4-BE49-F238E27FC236}">
                <a16:creationId xmlns:a16="http://schemas.microsoft.com/office/drawing/2014/main" id="{D22503EE-07B3-AD0F-4354-A5C772A2D3A5}"/>
              </a:ext>
            </a:extLst>
          </p:cNvPr>
          <p:cNvPicPr>
            <a:picLocks noChangeAspect="1"/>
          </p:cNvPicPr>
          <p:nvPr/>
        </p:nvPicPr>
        <p:blipFill>
          <a:blip r:embed="rId2"/>
          <a:stretch>
            <a:fillRect/>
          </a:stretch>
        </p:blipFill>
        <p:spPr>
          <a:xfrm>
            <a:off x="983432" y="1196752"/>
            <a:ext cx="5026883" cy="5191239"/>
          </a:xfrm>
          <a:prstGeom prst="rect">
            <a:avLst/>
          </a:prstGeom>
        </p:spPr>
      </p:pic>
    </p:spTree>
    <p:extLst>
      <p:ext uri="{BB962C8B-B14F-4D97-AF65-F5344CB8AC3E}">
        <p14:creationId xmlns:p14="http://schemas.microsoft.com/office/powerpoint/2010/main" val="3404412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nded Design Blue 16x9">
  <a:themeElements>
    <a:clrScheme name="Banded_Design_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a:gsLst>
            <a:gs pos="0">
              <a:schemeClr val="phClr">
                <a:lumMod val="0"/>
                <a:lumOff val="100000"/>
              </a:schemeClr>
            </a:gs>
            <a:gs pos="72000">
              <a:schemeClr val="phClr"/>
            </a:gs>
            <a:gs pos="100000">
              <a:schemeClr val="phClr">
                <a:lumMod val="90000"/>
              </a:schemeClr>
            </a:gs>
          </a:gsLst>
          <a:lin ang="5400000" scaled="1"/>
        </a:gradFill>
        <a:gradFill flip="none" rotWithShape="1">
          <a:gsLst>
            <a:gs pos="32000">
              <a:schemeClr val="phClr"/>
            </a:gs>
            <a:gs pos="100000">
              <a:schemeClr val="phClr">
                <a:lumMod val="75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TF03417271.potx" id="{FAD70E18-2F21-4BAE-983F-13051C6D1C17}" vid="{4B4DF9DC-15EC-4671-A52A-56A08B977F11}"/>
    </a:ext>
  </a:extLst>
</a:theme>
</file>

<file path=ppt/theme/theme2.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project plan presentation (widescreen)</Template>
  <TotalTime>0</TotalTime>
  <Words>945</Words>
  <Application>Microsoft Office PowerPoint</Application>
  <PresentationFormat>Widescreen</PresentationFormat>
  <Paragraphs>96</Paragraphs>
  <Slides>14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Aldhabi</vt:lpstr>
      <vt:lpstr>Arial</vt:lpstr>
      <vt:lpstr>Corbel</vt:lpstr>
      <vt:lpstr>Euphemia</vt:lpstr>
      <vt:lpstr>Wingdings</vt:lpstr>
      <vt:lpstr>Banded Design Blue 16x9</vt:lpstr>
      <vt:lpstr>PowerPoint Presentation</vt:lpstr>
      <vt:lpstr>Introduction   </vt:lpstr>
      <vt:lpstr>Agile Methodology  </vt:lpstr>
      <vt:lpstr>Waterfall Methodology </vt:lpstr>
      <vt:lpstr>Lean Methodology </vt:lpstr>
      <vt:lpstr>My Considerations when choosing what  would work for the organisation I work in    </vt:lpstr>
      <vt:lpstr>Designing a successful project management process  </vt:lpstr>
      <vt:lpstr>10 Knowledge Areas </vt:lpstr>
      <vt:lpstr>Agile Methodology </vt:lpstr>
      <vt:lpstr> Agile Methodology Discussed   </vt:lpstr>
      <vt:lpstr>            Project Team Roles and Responsibilities   </vt:lpstr>
      <vt:lpstr>Project Management Triangle </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&amp; Designing a Project Management process for my workplace</dc:title>
  <dc:creator>Joanne Walker</dc:creator>
  <cp:lastModifiedBy>Joanne Walker</cp:lastModifiedBy>
  <cp:revision>3</cp:revision>
  <dcterms:created xsi:type="dcterms:W3CDTF">2023-09-13T09:40:40Z</dcterms:created>
  <dcterms:modified xsi:type="dcterms:W3CDTF">2023-09-15T17:53:16Z</dcterms:modified>
</cp:coreProperties>
</file>