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heme/theme3.xml" ContentType="application/vnd.openxmlformats-officedocument.theme+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9" r:id="rId2"/>
  </p:sldMasterIdLst>
  <p:notesMasterIdLst>
    <p:notesMasterId r:id="rId27"/>
  </p:notesMasterIdLst>
  <p:sldIdLst>
    <p:sldId id="260" r:id="rId3"/>
    <p:sldId id="261" r:id="rId4"/>
    <p:sldId id="262" r:id="rId5"/>
    <p:sldId id="264" r:id="rId6"/>
    <p:sldId id="287" r:id="rId7"/>
    <p:sldId id="266" r:id="rId8"/>
    <p:sldId id="267" r:id="rId9"/>
    <p:sldId id="268" r:id="rId10"/>
    <p:sldId id="269" r:id="rId11"/>
    <p:sldId id="270" r:id="rId12"/>
    <p:sldId id="288" r:id="rId13"/>
    <p:sldId id="272" r:id="rId14"/>
    <p:sldId id="273" r:id="rId15"/>
    <p:sldId id="274" r:id="rId16"/>
    <p:sldId id="275" r:id="rId17"/>
    <p:sldId id="289" r:id="rId18"/>
    <p:sldId id="290" r:id="rId19"/>
    <p:sldId id="278" r:id="rId20"/>
    <p:sldId id="279" r:id="rId21"/>
    <p:sldId id="282" r:id="rId22"/>
    <p:sldId id="283" r:id="rId23"/>
    <p:sldId id="284" r:id="rId24"/>
    <p:sldId id="292" r:id="rId25"/>
    <p:sldId id="285" r:id="rId26"/>
  </p:sldIdLst>
  <p:sldSz cx="12192000" cy="6858000"/>
  <p:notesSz cx="7104063" cy="10234613"/>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13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2026/4/16</a:t>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4"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4"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tags" Target="../tags/tag10.xml"/><Relationship Id="rId4"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4"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tags" Target="../tags/tag16.xml"/><Relationship Id="rId4"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tags" Target="../tags/tag19.xml"/><Relationship Id="rId4"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24.xml"/><Relationship Id="rId2" Type="http://schemas.openxmlformats.org/officeDocument/2006/relationships/tags" Target="../tags/tag23.xml"/><Relationship Id="rId1" Type="http://schemas.openxmlformats.org/officeDocument/2006/relationships/tags" Target="../tags/tag22.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27.xml"/><Relationship Id="rId2" Type="http://schemas.openxmlformats.org/officeDocument/2006/relationships/tags" Target="../tags/tag26.xml"/><Relationship Id="rId1" Type="http://schemas.openxmlformats.org/officeDocument/2006/relationships/tags" Target="../tags/tag25.xml"/><Relationship Id="rId4"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30.xml"/><Relationship Id="rId2" Type="http://schemas.openxmlformats.org/officeDocument/2006/relationships/tags" Target="../tags/tag29.xml"/><Relationship Id="rId1" Type="http://schemas.openxmlformats.org/officeDocument/2006/relationships/tags" Target="../tags/tag28.xml"/><Relationship Id="rId4"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33.xml"/><Relationship Id="rId2" Type="http://schemas.openxmlformats.org/officeDocument/2006/relationships/tags" Target="../tags/tag32.xml"/><Relationship Id="rId1" Type="http://schemas.openxmlformats.org/officeDocument/2006/relationships/tags" Target="../tags/tag31.xml"/><Relationship Id="rId4"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46.xml"/><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slideMaster" Target="../slideMasters/slideMaster2.xml"/><Relationship Id="rId5" Type="http://schemas.openxmlformats.org/officeDocument/2006/relationships/tags" Target="../tags/tag48.xml"/><Relationship Id="rId4" Type="http://schemas.openxmlformats.org/officeDocument/2006/relationships/tags" Target="../tags/tag47.xml"/></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51.xml"/><Relationship Id="rId7" Type="http://schemas.openxmlformats.org/officeDocument/2006/relationships/slideMaster" Target="../slideMasters/slideMaster2.xml"/><Relationship Id="rId2" Type="http://schemas.openxmlformats.org/officeDocument/2006/relationships/tags" Target="../tags/tag50.xml"/><Relationship Id="rId1" Type="http://schemas.openxmlformats.org/officeDocument/2006/relationships/tags" Target="../tags/tag49.xml"/><Relationship Id="rId6" Type="http://schemas.openxmlformats.org/officeDocument/2006/relationships/tags" Target="../tags/tag54.xml"/><Relationship Id="rId5" Type="http://schemas.openxmlformats.org/officeDocument/2006/relationships/tags" Target="../tags/tag53.xml"/><Relationship Id="rId4" Type="http://schemas.openxmlformats.org/officeDocument/2006/relationships/tags" Target="../tags/tag52.xml"/></Relationships>
</file>

<file path=ppt/slideLayouts/_rels/slideLayout13.xml.rels><?xml version="1.0" encoding="UTF-8" standalone="yes"?>
<Relationships xmlns="http://schemas.openxmlformats.org/package/2006/relationships"><Relationship Id="rId3" Type="http://schemas.openxmlformats.org/officeDocument/2006/relationships/tags" Target="../tags/tag57.xml"/><Relationship Id="rId7" Type="http://schemas.openxmlformats.org/officeDocument/2006/relationships/slideMaster" Target="../slideMasters/slideMaster2.xml"/><Relationship Id="rId2" Type="http://schemas.openxmlformats.org/officeDocument/2006/relationships/tags" Target="../tags/tag56.xml"/><Relationship Id="rId1" Type="http://schemas.openxmlformats.org/officeDocument/2006/relationships/tags" Target="../tags/tag55.xml"/><Relationship Id="rId6" Type="http://schemas.openxmlformats.org/officeDocument/2006/relationships/tags" Target="../tags/tag60.xml"/><Relationship Id="rId5" Type="http://schemas.openxmlformats.org/officeDocument/2006/relationships/tags" Target="../tags/tag59.xml"/><Relationship Id="rId4" Type="http://schemas.openxmlformats.org/officeDocument/2006/relationships/tags" Target="../tags/tag58.xml"/></Relationships>
</file>

<file path=ppt/slideLayouts/_rels/slideLayout14.xml.rels><?xml version="1.0" encoding="UTF-8" standalone="yes"?>
<Relationships xmlns="http://schemas.openxmlformats.org/package/2006/relationships"><Relationship Id="rId8" Type="http://schemas.openxmlformats.org/officeDocument/2006/relationships/tags" Target="../tags/tag68.xml"/><Relationship Id="rId3" Type="http://schemas.openxmlformats.org/officeDocument/2006/relationships/tags" Target="../tags/tag63.xml"/><Relationship Id="rId7" Type="http://schemas.openxmlformats.org/officeDocument/2006/relationships/tags" Target="../tags/tag67.xml"/><Relationship Id="rId2" Type="http://schemas.openxmlformats.org/officeDocument/2006/relationships/tags" Target="../tags/tag62.xml"/><Relationship Id="rId1" Type="http://schemas.openxmlformats.org/officeDocument/2006/relationships/tags" Target="../tags/tag61.xml"/><Relationship Id="rId6" Type="http://schemas.openxmlformats.org/officeDocument/2006/relationships/tags" Target="../tags/tag66.xml"/><Relationship Id="rId5" Type="http://schemas.openxmlformats.org/officeDocument/2006/relationships/tags" Target="../tags/tag65.xml"/><Relationship Id="rId4" Type="http://schemas.openxmlformats.org/officeDocument/2006/relationships/tags" Target="../tags/tag64.xml"/><Relationship Id="rId9"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tags" Target="../tags/tag71.xml"/><Relationship Id="rId2" Type="http://schemas.openxmlformats.org/officeDocument/2006/relationships/tags" Target="../tags/tag70.xml"/><Relationship Id="rId1" Type="http://schemas.openxmlformats.org/officeDocument/2006/relationships/tags" Target="../tags/tag69.xml"/><Relationship Id="rId5" Type="http://schemas.openxmlformats.org/officeDocument/2006/relationships/slideMaster" Target="../slideMasters/slideMaster2.xml"/><Relationship Id="rId4" Type="http://schemas.openxmlformats.org/officeDocument/2006/relationships/tags" Target="../tags/tag72.xml"/></Relationships>
</file>

<file path=ppt/slideLayouts/_rels/slideLayout16.xml.rels><?xml version="1.0" encoding="UTF-8" standalone="yes"?>
<Relationships xmlns="http://schemas.openxmlformats.org/package/2006/relationships"><Relationship Id="rId3" Type="http://schemas.openxmlformats.org/officeDocument/2006/relationships/tags" Target="../tags/tag75.xml"/><Relationship Id="rId2" Type="http://schemas.openxmlformats.org/officeDocument/2006/relationships/tags" Target="../tags/tag74.xml"/><Relationship Id="rId1" Type="http://schemas.openxmlformats.org/officeDocument/2006/relationships/tags" Target="../tags/tag73.xml"/><Relationship Id="rId4"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tags" Target="../tags/tag78.xml"/><Relationship Id="rId2" Type="http://schemas.openxmlformats.org/officeDocument/2006/relationships/tags" Target="../tags/tag77.xml"/><Relationship Id="rId1" Type="http://schemas.openxmlformats.org/officeDocument/2006/relationships/tags" Target="../tags/tag76.xml"/><Relationship Id="rId5" Type="http://schemas.openxmlformats.org/officeDocument/2006/relationships/slideMaster" Target="../slideMasters/slideMaster2.xml"/><Relationship Id="rId4" Type="http://schemas.openxmlformats.org/officeDocument/2006/relationships/tags" Target="../tags/tag79.xml"/></Relationships>
</file>

<file path=ppt/slideLayouts/_rels/slideLayout18.xml.rels><?xml version="1.0" encoding="UTF-8" standalone="yes"?>
<Relationships xmlns="http://schemas.openxmlformats.org/package/2006/relationships"><Relationship Id="rId3" Type="http://schemas.openxmlformats.org/officeDocument/2006/relationships/tags" Target="../tags/tag82.xml"/><Relationship Id="rId2" Type="http://schemas.openxmlformats.org/officeDocument/2006/relationships/tags" Target="../tags/tag81.xml"/><Relationship Id="rId1" Type="http://schemas.openxmlformats.org/officeDocument/2006/relationships/tags" Target="../tags/tag80.xml"/><Relationship Id="rId6" Type="http://schemas.openxmlformats.org/officeDocument/2006/relationships/slideMaster" Target="../slideMasters/slideMaster2.xml"/><Relationship Id="rId5" Type="http://schemas.openxmlformats.org/officeDocument/2006/relationships/tags" Target="../tags/tag84.xml"/><Relationship Id="rId4" Type="http://schemas.openxmlformats.org/officeDocument/2006/relationships/tags" Target="../tags/tag83.xml"/></Relationships>
</file>

<file path=ppt/slideLayouts/_rels/slideLayout19.xml.rels><?xml version="1.0" encoding="UTF-8" standalone="yes"?>
<Relationships xmlns="http://schemas.openxmlformats.org/package/2006/relationships"><Relationship Id="rId8" Type="http://schemas.openxmlformats.org/officeDocument/2006/relationships/tags" Target="../tags/tag92.xml"/><Relationship Id="rId3" Type="http://schemas.openxmlformats.org/officeDocument/2006/relationships/tags" Target="../tags/tag87.xml"/><Relationship Id="rId7" Type="http://schemas.openxmlformats.org/officeDocument/2006/relationships/tags" Target="../tags/tag91.xml"/><Relationship Id="rId12" Type="http://schemas.openxmlformats.org/officeDocument/2006/relationships/slideMaster" Target="../slideMasters/slideMaster2.xml"/><Relationship Id="rId2" Type="http://schemas.openxmlformats.org/officeDocument/2006/relationships/tags" Target="../tags/tag86.xml"/><Relationship Id="rId1" Type="http://schemas.openxmlformats.org/officeDocument/2006/relationships/tags" Target="../tags/tag85.xml"/><Relationship Id="rId6" Type="http://schemas.openxmlformats.org/officeDocument/2006/relationships/tags" Target="../tags/tag90.xml"/><Relationship Id="rId11" Type="http://schemas.openxmlformats.org/officeDocument/2006/relationships/tags" Target="../tags/tag95.xml"/><Relationship Id="rId5" Type="http://schemas.openxmlformats.org/officeDocument/2006/relationships/tags" Target="../tags/tag89.xml"/><Relationship Id="rId10" Type="http://schemas.openxmlformats.org/officeDocument/2006/relationships/tags" Target="../tags/tag94.xml"/><Relationship Id="rId4" Type="http://schemas.openxmlformats.org/officeDocument/2006/relationships/tags" Target="../tags/tag88.xml"/><Relationship Id="rId9" Type="http://schemas.openxmlformats.org/officeDocument/2006/relationships/tags" Target="../tags/tag93.xml"/></Relationships>
</file>

<file path=ppt/slideLayouts/_rels/slideLayout20.xml.rels><?xml version="1.0" encoding="UTF-8" standalone="yes"?>
<Relationships xmlns="http://schemas.openxmlformats.org/package/2006/relationships"><Relationship Id="rId8" Type="http://schemas.openxmlformats.org/officeDocument/2006/relationships/tags" Target="../tags/tag103.xml"/><Relationship Id="rId3" Type="http://schemas.openxmlformats.org/officeDocument/2006/relationships/tags" Target="../tags/tag98.xml"/><Relationship Id="rId7" Type="http://schemas.openxmlformats.org/officeDocument/2006/relationships/tags" Target="../tags/tag102.xml"/><Relationship Id="rId2" Type="http://schemas.openxmlformats.org/officeDocument/2006/relationships/tags" Target="../tags/tag97.xml"/><Relationship Id="rId1" Type="http://schemas.openxmlformats.org/officeDocument/2006/relationships/tags" Target="../tags/tag96.xml"/><Relationship Id="rId6" Type="http://schemas.openxmlformats.org/officeDocument/2006/relationships/tags" Target="../tags/tag101.xml"/><Relationship Id="rId5" Type="http://schemas.openxmlformats.org/officeDocument/2006/relationships/tags" Target="../tags/tag100.xml"/><Relationship Id="rId4" Type="http://schemas.openxmlformats.org/officeDocument/2006/relationships/tags" Target="../tags/tag99.xml"/><Relationship Id="rId9"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8" Type="http://schemas.openxmlformats.org/officeDocument/2006/relationships/tags" Target="../tags/tag111.xml"/><Relationship Id="rId3" Type="http://schemas.openxmlformats.org/officeDocument/2006/relationships/tags" Target="../tags/tag106.xml"/><Relationship Id="rId7" Type="http://schemas.openxmlformats.org/officeDocument/2006/relationships/tags" Target="../tags/tag110.xml"/><Relationship Id="rId12" Type="http://schemas.openxmlformats.org/officeDocument/2006/relationships/slideMaster" Target="../slideMasters/slideMaster2.xml"/><Relationship Id="rId2" Type="http://schemas.openxmlformats.org/officeDocument/2006/relationships/tags" Target="../tags/tag105.xml"/><Relationship Id="rId1" Type="http://schemas.openxmlformats.org/officeDocument/2006/relationships/tags" Target="../tags/tag104.xml"/><Relationship Id="rId6" Type="http://schemas.openxmlformats.org/officeDocument/2006/relationships/tags" Target="../tags/tag109.xml"/><Relationship Id="rId11" Type="http://schemas.openxmlformats.org/officeDocument/2006/relationships/tags" Target="../tags/tag114.xml"/><Relationship Id="rId5" Type="http://schemas.openxmlformats.org/officeDocument/2006/relationships/tags" Target="../tags/tag108.xml"/><Relationship Id="rId10" Type="http://schemas.openxmlformats.org/officeDocument/2006/relationships/tags" Target="../tags/tag113.xml"/><Relationship Id="rId4" Type="http://schemas.openxmlformats.org/officeDocument/2006/relationships/tags" Target="../tags/tag107.xml"/><Relationship Id="rId9" Type="http://schemas.openxmlformats.org/officeDocument/2006/relationships/tags" Target="../tags/tag112.xml"/></Relationships>
</file>

<file path=ppt/slideLayouts/_rels/slideLayout22.xml.rels><?xml version="1.0" encoding="UTF-8" standalone="yes"?>
<Relationships xmlns="http://schemas.openxmlformats.org/package/2006/relationships"><Relationship Id="rId8" Type="http://schemas.openxmlformats.org/officeDocument/2006/relationships/tags" Target="../tags/tag122.xml"/><Relationship Id="rId13" Type="http://schemas.openxmlformats.org/officeDocument/2006/relationships/tags" Target="../tags/tag127.xml"/><Relationship Id="rId18" Type="http://schemas.openxmlformats.org/officeDocument/2006/relationships/slideMaster" Target="../slideMasters/slideMaster2.xml"/><Relationship Id="rId3" Type="http://schemas.openxmlformats.org/officeDocument/2006/relationships/tags" Target="../tags/tag117.xml"/><Relationship Id="rId7" Type="http://schemas.openxmlformats.org/officeDocument/2006/relationships/tags" Target="../tags/tag121.xml"/><Relationship Id="rId12" Type="http://schemas.openxmlformats.org/officeDocument/2006/relationships/tags" Target="../tags/tag126.xml"/><Relationship Id="rId17" Type="http://schemas.openxmlformats.org/officeDocument/2006/relationships/tags" Target="../tags/tag131.xml"/><Relationship Id="rId2" Type="http://schemas.openxmlformats.org/officeDocument/2006/relationships/tags" Target="../tags/tag116.xml"/><Relationship Id="rId16" Type="http://schemas.openxmlformats.org/officeDocument/2006/relationships/tags" Target="../tags/tag130.xml"/><Relationship Id="rId1" Type="http://schemas.openxmlformats.org/officeDocument/2006/relationships/tags" Target="../tags/tag115.xml"/><Relationship Id="rId6" Type="http://schemas.openxmlformats.org/officeDocument/2006/relationships/tags" Target="../tags/tag120.xml"/><Relationship Id="rId11" Type="http://schemas.openxmlformats.org/officeDocument/2006/relationships/tags" Target="../tags/tag125.xml"/><Relationship Id="rId5" Type="http://schemas.openxmlformats.org/officeDocument/2006/relationships/tags" Target="../tags/tag119.xml"/><Relationship Id="rId15" Type="http://schemas.openxmlformats.org/officeDocument/2006/relationships/tags" Target="../tags/tag129.xml"/><Relationship Id="rId10" Type="http://schemas.openxmlformats.org/officeDocument/2006/relationships/tags" Target="../tags/tag124.xml"/><Relationship Id="rId4" Type="http://schemas.openxmlformats.org/officeDocument/2006/relationships/tags" Target="../tags/tag118.xml"/><Relationship Id="rId9" Type="http://schemas.openxmlformats.org/officeDocument/2006/relationships/tags" Target="../tags/tag123.xml"/><Relationship Id="rId14" Type="http://schemas.openxmlformats.org/officeDocument/2006/relationships/tags" Target="../tags/tag128.xml"/></Relationships>
</file>

<file path=ppt/slideLayouts/_rels/slideLayout23.xml.rels><?xml version="1.0" encoding="UTF-8" standalone="yes"?>
<Relationships xmlns="http://schemas.openxmlformats.org/package/2006/relationships"><Relationship Id="rId8" Type="http://schemas.openxmlformats.org/officeDocument/2006/relationships/tags" Target="../tags/tag139.xml"/><Relationship Id="rId13" Type="http://schemas.openxmlformats.org/officeDocument/2006/relationships/tags" Target="../tags/tag144.xml"/><Relationship Id="rId18" Type="http://schemas.openxmlformats.org/officeDocument/2006/relationships/slideMaster" Target="../slideMasters/slideMaster2.xml"/><Relationship Id="rId3" Type="http://schemas.openxmlformats.org/officeDocument/2006/relationships/tags" Target="../tags/tag134.xml"/><Relationship Id="rId7" Type="http://schemas.openxmlformats.org/officeDocument/2006/relationships/tags" Target="../tags/tag138.xml"/><Relationship Id="rId12" Type="http://schemas.openxmlformats.org/officeDocument/2006/relationships/tags" Target="../tags/tag143.xml"/><Relationship Id="rId17" Type="http://schemas.openxmlformats.org/officeDocument/2006/relationships/tags" Target="../tags/tag148.xml"/><Relationship Id="rId2" Type="http://schemas.openxmlformats.org/officeDocument/2006/relationships/tags" Target="../tags/tag133.xml"/><Relationship Id="rId16" Type="http://schemas.openxmlformats.org/officeDocument/2006/relationships/tags" Target="../tags/tag147.xml"/><Relationship Id="rId1" Type="http://schemas.openxmlformats.org/officeDocument/2006/relationships/tags" Target="../tags/tag132.xml"/><Relationship Id="rId6" Type="http://schemas.openxmlformats.org/officeDocument/2006/relationships/tags" Target="../tags/tag137.xml"/><Relationship Id="rId11" Type="http://schemas.openxmlformats.org/officeDocument/2006/relationships/tags" Target="../tags/tag142.xml"/><Relationship Id="rId5" Type="http://schemas.openxmlformats.org/officeDocument/2006/relationships/tags" Target="../tags/tag136.xml"/><Relationship Id="rId15" Type="http://schemas.openxmlformats.org/officeDocument/2006/relationships/tags" Target="../tags/tag146.xml"/><Relationship Id="rId10" Type="http://schemas.openxmlformats.org/officeDocument/2006/relationships/tags" Target="../tags/tag141.xml"/><Relationship Id="rId4" Type="http://schemas.openxmlformats.org/officeDocument/2006/relationships/tags" Target="../tags/tag135.xml"/><Relationship Id="rId9" Type="http://schemas.openxmlformats.org/officeDocument/2006/relationships/tags" Target="../tags/tag140.xml"/><Relationship Id="rId14" Type="http://schemas.openxmlformats.org/officeDocument/2006/relationships/tags" Target="../tags/tag145.xml"/></Relationships>
</file>

<file path=ppt/slideLayouts/_rels/slideLayout24.xml.rels><?xml version="1.0" encoding="UTF-8" standalone="yes"?>
<Relationships xmlns="http://schemas.openxmlformats.org/package/2006/relationships"><Relationship Id="rId8" Type="http://schemas.openxmlformats.org/officeDocument/2006/relationships/tags" Target="../tags/tag156.xml"/><Relationship Id="rId13" Type="http://schemas.openxmlformats.org/officeDocument/2006/relationships/tags" Target="../tags/tag161.xml"/><Relationship Id="rId3" Type="http://schemas.openxmlformats.org/officeDocument/2006/relationships/tags" Target="../tags/tag151.xml"/><Relationship Id="rId7" Type="http://schemas.openxmlformats.org/officeDocument/2006/relationships/tags" Target="../tags/tag155.xml"/><Relationship Id="rId12" Type="http://schemas.openxmlformats.org/officeDocument/2006/relationships/tags" Target="../tags/tag160.xml"/><Relationship Id="rId2" Type="http://schemas.openxmlformats.org/officeDocument/2006/relationships/tags" Target="../tags/tag150.xml"/><Relationship Id="rId1" Type="http://schemas.openxmlformats.org/officeDocument/2006/relationships/tags" Target="../tags/tag149.xml"/><Relationship Id="rId6" Type="http://schemas.openxmlformats.org/officeDocument/2006/relationships/tags" Target="../tags/tag154.xml"/><Relationship Id="rId11" Type="http://schemas.openxmlformats.org/officeDocument/2006/relationships/tags" Target="../tags/tag159.xml"/><Relationship Id="rId5" Type="http://schemas.openxmlformats.org/officeDocument/2006/relationships/tags" Target="../tags/tag153.xml"/><Relationship Id="rId15" Type="http://schemas.openxmlformats.org/officeDocument/2006/relationships/slideMaster" Target="../slideMasters/slideMaster2.xml"/><Relationship Id="rId10" Type="http://schemas.openxmlformats.org/officeDocument/2006/relationships/tags" Target="../tags/tag158.xml"/><Relationship Id="rId4" Type="http://schemas.openxmlformats.org/officeDocument/2006/relationships/tags" Target="../tags/tag152.xml"/><Relationship Id="rId9" Type="http://schemas.openxmlformats.org/officeDocument/2006/relationships/tags" Target="../tags/tag157.xml"/><Relationship Id="rId14" Type="http://schemas.openxmlformats.org/officeDocument/2006/relationships/tags" Target="../tags/tag162.xml"/></Relationships>
</file>

<file path=ppt/slideLayouts/_rels/slideLayout25.xml.rels><?xml version="1.0" encoding="UTF-8" standalone="yes"?>
<Relationships xmlns="http://schemas.openxmlformats.org/package/2006/relationships"><Relationship Id="rId3" Type="http://schemas.openxmlformats.org/officeDocument/2006/relationships/tags" Target="../tags/tag165.xml"/><Relationship Id="rId2" Type="http://schemas.openxmlformats.org/officeDocument/2006/relationships/tags" Target="../tags/tag164.xml"/><Relationship Id="rId1" Type="http://schemas.openxmlformats.org/officeDocument/2006/relationships/tags" Target="../tags/tag163.xml"/><Relationship Id="rId4"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8" Type="http://schemas.openxmlformats.org/officeDocument/2006/relationships/tags" Target="../tags/tag173.xml"/><Relationship Id="rId3" Type="http://schemas.openxmlformats.org/officeDocument/2006/relationships/tags" Target="../tags/tag168.xml"/><Relationship Id="rId7" Type="http://schemas.openxmlformats.org/officeDocument/2006/relationships/tags" Target="../tags/tag172.xml"/><Relationship Id="rId2" Type="http://schemas.openxmlformats.org/officeDocument/2006/relationships/tags" Target="../tags/tag167.xml"/><Relationship Id="rId1" Type="http://schemas.openxmlformats.org/officeDocument/2006/relationships/tags" Target="../tags/tag166.xml"/><Relationship Id="rId6" Type="http://schemas.openxmlformats.org/officeDocument/2006/relationships/tags" Target="../tags/tag171.xml"/><Relationship Id="rId11" Type="http://schemas.openxmlformats.org/officeDocument/2006/relationships/slideMaster" Target="../slideMasters/slideMaster2.xml"/><Relationship Id="rId5" Type="http://schemas.openxmlformats.org/officeDocument/2006/relationships/tags" Target="../tags/tag170.xml"/><Relationship Id="rId10" Type="http://schemas.openxmlformats.org/officeDocument/2006/relationships/tags" Target="../tags/tag175.xml"/><Relationship Id="rId4" Type="http://schemas.openxmlformats.org/officeDocument/2006/relationships/tags" Target="../tags/tag169.xml"/><Relationship Id="rId9" Type="http://schemas.openxmlformats.org/officeDocument/2006/relationships/tags" Target="../tags/tag174.xml"/></Relationships>
</file>

<file path=ppt/slideLayouts/_rels/slideLayout27.xml.rels><?xml version="1.0" encoding="UTF-8" standalone="yes"?>
<Relationships xmlns="http://schemas.openxmlformats.org/package/2006/relationships"><Relationship Id="rId8" Type="http://schemas.openxmlformats.org/officeDocument/2006/relationships/tags" Target="../tags/tag183.xml"/><Relationship Id="rId13" Type="http://schemas.openxmlformats.org/officeDocument/2006/relationships/tags" Target="../tags/tag188.xml"/><Relationship Id="rId18" Type="http://schemas.openxmlformats.org/officeDocument/2006/relationships/tags" Target="../tags/tag193.xml"/><Relationship Id="rId3" Type="http://schemas.openxmlformats.org/officeDocument/2006/relationships/tags" Target="../tags/tag178.xml"/><Relationship Id="rId21" Type="http://schemas.openxmlformats.org/officeDocument/2006/relationships/slideMaster" Target="../slideMasters/slideMaster2.xml"/><Relationship Id="rId7" Type="http://schemas.openxmlformats.org/officeDocument/2006/relationships/tags" Target="../tags/tag182.xml"/><Relationship Id="rId12" Type="http://schemas.openxmlformats.org/officeDocument/2006/relationships/tags" Target="../tags/tag187.xml"/><Relationship Id="rId17" Type="http://schemas.openxmlformats.org/officeDocument/2006/relationships/tags" Target="../tags/tag192.xml"/><Relationship Id="rId2" Type="http://schemas.openxmlformats.org/officeDocument/2006/relationships/tags" Target="../tags/tag177.xml"/><Relationship Id="rId16" Type="http://schemas.openxmlformats.org/officeDocument/2006/relationships/tags" Target="../tags/tag191.xml"/><Relationship Id="rId20" Type="http://schemas.openxmlformats.org/officeDocument/2006/relationships/tags" Target="../tags/tag195.xml"/><Relationship Id="rId1" Type="http://schemas.openxmlformats.org/officeDocument/2006/relationships/tags" Target="../tags/tag176.xml"/><Relationship Id="rId6" Type="http://schemas.openxmlformats.org/officeDocument/2006/relationships/tags" Target="../tags/tag181.xml"/><Relationship Id="rId11" Type="http://schemas.openxmlformats.org/officeDocument/2006/relationships/tags" Target="../tags/tag186.xml"/><Relationship Id="rId5" Type="http://schemas.openxmlformats.org/officeDocument/2006/relationships/tags" Target="../tags/tag180.xml"/><Relationship Id="rId15" Type="http://schemas.openxmlformats.org/officeDocument/2006/relationships/tags" Target="../tags/tag190.xml"/><Relationship Id="rId10" Type="http://schemas.openxmlformats.org/officeDocument/2006/relationships/tags" Target="../tags/tag185.xml"/><Relationship Id="rId19" Type="http://schemas.openxmlformats.org/officeDocument/2006/relationships/tags" Target="../tags/tag194.xml"/><Relationship Id="rId4" Type="http://schemas.openxmlformats.org/officeDocument/2006/relationships/tags" Target="../tags/tag179.xml"/><Relationship Id="rId9" Type="http://schemas.openxmlformats.org/officeDocument/2006/relationships/tags" Target="../tags/tag184.xml"/><Relationship Id="rId14" Type="http://schemas.openxmlformats.org/officeDocument/2006/relationships/tags" Target="../tags/tag189.xml"/></Relationships>
</file>

<file path=ppt/slideLayouts/_rels/slideLayout28.xml.rels><?xml version="1.0" encoding="UTF-8" standalone="yes"?>
<Relationships xmlns="http://schemas.openxmlformats.org/package/2006/relationships"><Relationship Id="rId8" Type="http://schemas.openxmlformats.org/officeDocument/2006/relationships/tags" Target="../tags/tag203.xml"/><Relationship Id="rId3" Type="http://schemas.openxmlformats.org/officeDocument/2006/relationships/tags" Target="../tags/tag198.xml"/><Relationship Id="rId7" Type="http://schemas.openxmlformats.org/officeDocument/2006/relationships/tags" Target="../tags/tag202.xml"/><Relationship Id="rId2" Type="http://schemas.openxmlformats.org/officeDocument/2006/relationships/tags" Target="../tags/tag197.xml"/><Relationship Id="rId1" Type="http://schemas.openxmlformats.org/officeDocument/2006/relationships/tags" Target="../tags/tag196.xml"/><Relationship Id="rId6" Type="http://schemas.openxmlformats.org/officeDocument/2006/relationships/tags" Target="../tags/tag201.xml"/><Relationship Id="rId11" Type="http://schemas.openxmlformats.org/officeDocument/2006/relationships/slideMaster" Target="../slideMasters/slideMaster2.xml"/><Relationship Id="rId5" Type="http://schemas.openxmlformats.org/officeDocument/2006/relationships/tags" Target="../tags/tag200.xml"/><Relationship Id="rId10" Type="http://schemas.openxmlformats.org/officeDocument/2006/relationships/tags" Target="../tags/tag205.xml"/><Relationship Id="rId4" Type="http://schemas.openxmlformats.org/officeDocument/2006/relationships/tags" Target="../tags/tag199.xml"/><Relationship Id="rId9" Type="http://schemas.openxmlformats.org/officeDocument/2006/relationships/tags" Target="../tags/tag204.xml"/></Relationships>
</file>

<file path=ppt/slideLayouts/_rels/slideLayout29.xml.rels><?xml version="1.0" encoding="UTF-8" standalone="yes"?>
<Relationships xmlns="http://schemas.openxmlformats.org/package/2006/relationships"><Relationship Id="rId8" Type="http://schemas.openxmlformats.org/officeDocument/2006/relationships/tags" Target="../tags/tag213.xml"/><Relationship Id="rId3" Type="http://schemas.openxmlformats.org/officeDocument/2006/relationships/tags" Target="../tags/tag208.xml"/><Relationship Id="rId7" Type="http://schemas.openxmlformats.org/officeDocument/2006/relationships/tags" Target="../tags/tag212.xml"/><Relationship Id="rId2" Type="http://schemas.openxmlformats.org/officeDocument/2006/relationships/tags" Target="../tags/tag207.xml"/><Relationship Id="rId1" Type="http://schemas.openxmlformats.org/officeDocument/2006/relationships/tags" Target="../tags/tag206.xml"/><Relationship Id="rId6" Type="http://schemas.openxmlformats.org/officeDocument/2006/relationships/tags" Target="../tags/tag211.xml"/><Relationship Id="rId5" Type="http://schemas.openxmlformats.org/officeDocument/2006/relationships/tags" Target="../tags/tag210.xml"/><Relationship Id="rId4" Type="http://schemas.openxmlformats.org/officeDocument/2006/relationships/tags" Target="../tags/tag209.xml"/><Relationship Id="rId9"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8" Type="http://schemas.openxmlformats.org/officeDocument/2006/relationships/slideMaster" Target="../slideMasters/slideMaster2.xml"/><Relationship Id="rId3" Type="http://schemas.openxmlformats.org/officeDocument/2006/relationships/tags" Target="../tags/tag216.xml"/><Relationship Id="rId7" Type="http://schemas.openxmlformats.org/officeDocument/2006/relationships/tags" Target="../tags/tag220.xml"/><Relationship Id="rId2" Type="http://schemas.openxmlformats.org/officeDocument/2006/relationships/tags" Target="../tags/tag215.xml"/><Relationship Id="rId1" Type="http://schemas.openxmlformats.org/officeDocument/2006/relationships/tags" Target="../tags/tag214.xml"/><Relationship Id="rId6" Type="http://schemas.openxmlformats.org/officeDocument/2006/relationships/tags" Target="../tags/tag219.xml"/><Relationship Id="rId5" Type="http://schemas.openxmlformats.org/officeDocument/2006/relationships/tags" Target="../tags/tag218.xml"/><Relationship Id="rId4" Type="http://schemas.openxmlformats.org/officeDocument/2006/relationships/tags" Target="../tags/tag217.xml"/></Relationships>
</file>

<file path=ppt/slideLayouts/_rels/slideLayout31.xml.rels><?xml version="1.0" encoding="UTF-8" standalone="yes"?>
<Relationships xmlns="http://schemas.openxmlformats.org/package/2006/relationships"><Relationship Id="rId3" Type="http://schemas.openxmlformats.org/officeDocument/2006/relationships/tags" Target="../tags/tag223.xml"/><Relationship Id="rId7" Type="http://schemas.openxmlformats.org/officeDocument/2006/relationships/slideMaster" Target="../slideMasters/slideMaster2.xml"/><Relationship Id="rId2" Type="http://schemas.openxmlformats.org/officeDocument/2006/relationships/tags" Target="../tags/tag222.xml"/><Relationship Id="rId1" Type="http://schemas.openxmlformats.org/officeDocument/2006/relationships/tags" Target="../tags/tag221.xml"/><Relationship Id="rId6" Type="http://schemas.openxmlformats.org/officeDocument/2006/relationships/tags" Target="../tags/tag226.xml"/><Relationship Id="rId5" Type="http://schemas.openxmlformats.org/officeDocument/2006/relationships/tags" Target="../tags/tag225.xml"/><Relationship Id="rId4" Type="http://schemas.openxmlformats.org/officeDocument/2006/relationships/tags" Target="../tags/tag224.xml"/></Relationships>
</file>

<file path=ppt/slideLayouts/_rels/slideLayout32.xml.rels><?xml version="1.0" encoding="UTF-8" standalone="yes"?>
<Relationships xmlns="http://schemas.openxmlformats.org/package/2006/relationships"><Relationship Id="rId8" Type="http://schemas.openxmlformats.org/officeDocument/2006/relationships/tags" Target="../tags/tag234.xml"/><Relationship Id="rId13" Type="http://schemas.openxmlformats.org/officeDocument/2006/relationships/tags" Target="../tags/tag239.xml"/><Relationship Id="rId18" Type="http://schemas.openxmlformats.org/officeDocument/2006/relationships/tags" Target="../tags/tag244.xml"/><Relationship Id="rId3" Type="http://schemas.openxmlformats.org/officeDocument/2006/relationships/tags" Target="../tags/tag229.xml"/><Relationship Id="rId21" Type="http://schemas.openxmlformats.org/officeDocument/2006/relationships/tags" Target="../tags/tag247.xml"/><Relationship Id="rId7" Type="http://schemas.openxmlformats.org/officeDocument/2006/relationships/tags" Target="../tags/tag233.xml"/><Relationship Id="rId12" Type="http://schemas.openxmlformats.org/officeDocument/2006/relationships/tags" Target="../tags/tag238.xml"/><Relationship Id="rId17" Type="http://schemas.openxmlformats.org/officeDocument/2006/relationships/tags" Target="../tags/tag243.xml"/><Relationship Id="rId2" Type="http://schemas.openxmlformats.org/officeDocument/2006/relationships/tags" Target="../tags/tag228.xml"/><Relationship Id="rId16" Type="http://schemas.openxmlformats.org/officeDocument/2006/relationships/tags" Target="../tags/tag242.xml"/><Relationship Id="rId20" Type="http://schemas.openxmlformats.org/officeDocument/2006/relationships/tags" Target="../tags/tag246.xml"/><Relationship Id="rId1" Type="http://schemas.openxmlformats.org/officeDocument/2006/relationships/tags" Target="../tags/tag227.xml"/><Relationship Id="rId6" Type="http://schemas.openxmlformats.org/officeDocument/2006/relationships/tags" Target="../tags/tag232.xml"/><Relationship Id="rId11" Type="http://schemas.openxmlformats.org/officeDocument/2006/relationships/tags" Target="../tags/tag237.xml"/><Relationship Id="rId5" Type="http://schemas.openxmlformats.org/officeDocument/2006/relationships/tags" Target="../tags/tag231.xml"/><Relationship Id="rId15" Type="http://schemas.openxmlformats.org/officeDocument/2006/relationships/tags" Target="../tags/tag241.xml"/><Relationship Id="rId23" Type="http://schemas.openxmlformats.org/officeDocument/2006/relationships/slideMaster" Target="../slideMasters/slideMaster2.xml"/><Relationship Id="rId10" Type="http://schemas.openxmlformats.org/officeDocument/2006/relationships/tags" Target="../tags/tag236.xml"/><Relationship Id="rId19" Type="http://schemas.openxmlformats.org/officeDocument/2006/relationships/tags" Target="../tags/tag245.xml"/><Relationship Id="rId4" Type="http://schemas.openxmlformats.org/officeDocument/2006/relationships/tags" Target="../tags/tag230.xml"/><Relationship Id="rId9" Type="http://schemas.openxmlformats.org/officeDocument/2006/relationships/tags" Target="../tags/tag235.xml"/><Relationship Id="rId14" Type="http://schemas.openxmlformats.org/officeDocument/2006/relationships/tags" Target="../tags/tag240.xml"/><Relationship Id="rId22" Type="http://schemas.openxmlformats.org/officeDocument/2006/relationships/tags" Target="../tags/tag248.xml"/></Relationships>
</file>

<file path=ppt/slideLayouts/_rels/slideLayout33.xml.rels><?xml version="1.0" encoding="UTF-8" standalone="yes"?>
<Relationships xmlns="http://schemas.openxmlformats.org/package/2006/relationships"><Relationship Id="rId8" Type="http://schemas.openxmlformats.org/officeDocument/2006/relationships/tags" Target="../tags/tag256.xml"/><Relationship Id="rId13" Type="http://schemas.openxmlformats.org/officeDocument/2006/relationships/tags" Target="../tags/tag261.xml"/><Relationship Id="rId3" Type="http://schemas.openxmlformats.org/officeDocument/2006/relationships/tags" Target="../tags/tag251.xml"/><Relationship Id="rId7" Type="http://schemas.openxmlformats.org/officeDocument/2006/relationships/tags" Target="../tags/tag255.xml"/><Relationship Id="rId12" Type="http://schemas.openxmlformats.org/officeDocument/2006/relationships/tags" Target="../tags/tag260.xml"/><Relationship Id="rId2" Type="http://schemas.openxmlformats.org/officeDocument/2006/relationships/tags" Target="../tags/tag250.xml"/><Relationship Id="rId1" Type="http://schemas.openxmlformats.org/officeDocument/2006/relationships/tags" Target="../tags/tag249.xml"/><Relationship Id="rId6" Type="http://schemas.openxmlformats.org/officeDocument/2006/relationships/tags" Target="../tags/tag254.xml"/><Relationship Id="rId11" Type="http://schemas.openxmlformats.org/officeDocument/2006/relationships/tags" Target="../tags/tag259.xml"/><Relationship Id="rId5" Type="http://schemas.openxmlformats.org/officeDocument/2006/relationships/tags" Target="../tags/tag253.xml"/><Relationship Id="rId10" Type="http://schemas.openxmlformats.org/officeDocument/2006/relationships/tags" Target="../tags/tag258.xml"/><Relationship Id="rId4" Type="http://schemas.openxmlformats.org/officeDocument/2006/relationships/tags" Target="../tags/tag252.xml"/><Relationship Id="rId9" Type="http://schemas.openxmlformats.org/officeDocument/2006/relationships/tags" Target="../tags/tag257.xml"/><Relationship Id="rId14"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tags" Target="../tags/tag264.xml"/><Relationship Id="rId2" Type="http://schemas.openxmlformats.org/officeDocument/2006/relationships/tags" Target="../tags/tag263.xml"/><Relationship Id="rId1" Type="http://schemas.openxmlformats.org/officeDocument/2006/relationships/tags" Target="../tags/tag262.xml"/><Relationship Id="rId4"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8" Type="http://schemas.openxmlformats.org/officeDocument/2006/relationships/slideMaster" Target="../slideMasters/slideMaster2.xml"/><Relationship Id="rId3" Type="http://schemas.openxmlformats.org/officeDocument/2006/relationships/tags" Target="../tags/tag267.xml"/><Relationship Id="rId7" Type="http://schemas.openxmlformats.org/officeDocument/2006/relationships/tags" Target="../tags/tag271.xml"/><Relationship Id="rId2" Type="http://schemas.openxmlformats.org/officeDocument/2006/relationships/tags" Target="../tags/tag266.xml"/><Relationship Id="rId1" Type="http://schemas.openxmlformats.org/officeDocument/2006/relationships/tags" Target="../tags/tag265.xml"/><Relationship Id="rId6" Type="http://schemas.openxmlformats.org/officeDocument/2006/relationships/tags" Target="../tags/tag270.xml"/><Relationship Id="rId5" Type="http://schemas.openxmlformats.org/officeDocument/2006/relationships/tags" Target="../tags/tag269.xml"/><Relationship Id="rId4" Type="http://schemas.openxmlformats.org/officeDocument/2006/relationships/tags" Target="../tags/tag268.xml"/></Relationships>
</file>

<file path=ppt/slideLayouts/_rels/slideLayout36.xml.rels><?xml version="1.0" encoding="UTF-8" standalone="yes"?>
<Relationships xmlns="http://schemas.openxmlformats.org/package/2006/relationships"><Relationship Id="rId3" Type="http://schemas.openxmlformats.org/officeDocument/2006/relationships/tags" Target="../tags/tag274.xml"/><Relationship Id="rId7" Type="http://schemas.openxmlformats.org/officeDocument/2006/relationships/slideMaster" Target="../slideMasters/slideMaster2.xml"/><Relationship Id="rId2" Type="http://schemas.openxmlformats.org/officeDocument/2006/relationships/tags" Target="../tags/tag273.xml"/><Relationship Id="rId1" Type="http://schemas.openxmlformats.org/officeDocument/2006/relationships/tags" Target="../tags/tag272.xml"/><Relationship Id="rId6" Type="http://schemas.openxmlformats.org/officeDocument/2006/relationships/tags" Target="../tags/tag277.xml"/><Relationship Id="rId5" Type="http://schemas.openxmlformats.org/officeDocument/2006/relationships/tags" Target="../tags/tag276.xml"/><Relationship Id="rId4" Type="http://schemas.openxmlformats.org/officeDocument/2006/relationships/tags" Target="../tags/tag27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3968" y="136131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3968" y="384098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10" name="日期占位符 9"/>
          <p:cNvSpPr>
            <a:spLocks noGrp="1"/>
          </p:cNvSpPr>
          <p:nvPr>
            <p:ph type="dt" sz="half" idx="2"/>
            <p:custDataLst>
              <p:tags r:id="rId1"/>
            </p:custDataLst>
          </p:nvPr>
        </p:nvSpPr>
        <p:spPr>
          <a:xfrm>
            <a:off x="605155" y="6314440"/>
            <a:ext cx="2707005" cy="316865"/>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2026/4/16</a:t>
            </a:fld>
            <a:endParaRPr lang="zh-CN" altLang="en-US"/>
          </a:p>
        </p:txBody>
      </p:sp>
      <p:sp>
        <p:nvSpPr>
          <p:cNvPr id="11" name="页脚占位符 10"/>
          <p:cNvSpPr>
            <a:spLocks noGrp="1"/>
          </p:cNvSpPr>
          <p:nvPr>
            <p:ph type="ftr" sz="quarter" idx="3"/>
            <p:custDataLst>
              <p:tags r:id="rId2"/>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12" name="灯片编号占位符 11"/>
          <p:cNvSpPr>
            <a:spLocks noGrp="1"/>
          </p:cNvSpPr>
          <p:nvPr>
            <p:ph type="sldNum" sz="quarter" idx="4"/>
            <p:custDataLst>
              <p:tags r:id="rId3"/>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09584" y="482457"/>
            <a:ext cx="10972888" cy="711206"/>
          </a:xfrm>
        </p:spPr>
        <p:txBody>
          <a:bodyPr/>
          <a:lstStyle/>
          <a:p>
            <a:r>
              <a:rPr lang="zh-CN" altLang="en-US"/>
              <a:t>单击此处编辑母版标题样式</a:t>
            </a:r>
          </a:p>
        </p:txBody>
      </p:sp>
      <p:sp>
        <p:nvSpPr>
          <p:cNvPr id="3" name="内容占位符 2"/>
          <p:cNvSpPr>
            <a:spLocks noGrp="1"/>
          </p:cNvSpPr>
          <p:nvPr>
            <p:ph idx="1"/>
          </p:nvPr>
        </p:nvSpPr>
        <p:spPr>
          <a:xfrm>
            <a:off x="609556" y="1524000"/>
            <a:ext cx="10972888" cy="47244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 name="日期占位符 9"/>
          <p:cNvSpPr>
            <a:spLocks noGrp="1"/>
          </p:cNvSpPr>
          <p:nvPr>
            <p:ph type="dt" sz="half" idx="2"/>
            <p:custDataLst>
              <p:tags r:id="rId1"/>
            </p:custDataLst>
          </p:nvPr>
        </p:nvSpPr>
        <p:spPr>
          <a:xfrm>
            <a:off x="605155" y="6314440"/>
            <a:ext cx="2707005" cy="316865"/>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2026/4/16</a:t>
            </a:fld>
            <a:endParaRPr lang="zh-CN" altLang="en-US"/>
          </a:p>
        </p:txBody>
      </p:sp>
      <p:sp>
        <p:nvSpPr>
          <p:cNvPr id="11" name="页脚占位符 10"/>
          <p:cNvSpPr>
            <a:spLocks noGrp="1"/>
          </p:cNvSpPr>
          <p:nvPr>
            <p:ph type="ftr" sz="quarter" idx="3"/>
            <p:custDataLst>
              <p:tags r:id="rId2"/>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12" name="灯片编号占位符 11"/>
          <p:cNvSpPr>
            <a:spLocks noGrp="1"/>
          </p:cNvSpPr>
          <p:nvPr>
            <p:ph type="sldNum" sz="quarter" idx="4"/>
            <p:custDataLst>
              <p:tags r:id="rId3"/>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8" name="日期占位符 7"/>
          <p:cNvSpPr>
            <a:spLocks noGrp="1"/>
          </p:cNvSpPr>
          <p:nvPr>
            <p:ph type="dt" sz="half" idx="2"/>
            <p:custDataLst>
              <p:tags r:id="rId1"/>
            </p:custDataLst>
          </p:nvPr>
        </p:nvSpPr>
        <p:spPr>
          <a:xfrm>
            <a:off x="605155" y="6314440"/>
            <a:ext cx="2707005" cy="316865"/>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2026/4/16</a:t>
            </a:fld>
            <a:endParaRPr lang="zh-CN" altLang="en-US"/>
          </a:p>
        </p:txBody>
      </p:sp>
      <p:sp>
        <p:nvSpPr>
          <p:cNvPr id="9" name="页脚占位符 8"/>
          <p:cNvSpPr>
            <a:spLocks noGrp="1"/>
          </p:cNvSpPr>
          <p:nvPr>
            <p:ph type="ftr" sz="quarter" idx="3"/>
            <p:custDataLst>
              <p:tags r:id="rId2"/>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10" name="灯片编号占位符 9"/>
          <p:cNvSpPr>
            <a:spLocks noGrp="1"/>
          </p:cNvSpPr>
          <p:nvPr>
            <p:ph type="sldNum" sz="quarter" idx="4"/>
            <p:custDataLst>
              <p:tags r:id="rId3"/>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10" name="日期占位符 9"/>
          <p:cNvSpPr>
            <a:spLocks noGrp="1"/>
          </p:cNvSpPr>
          <p:nvPr>
            <p:ph type="dt" sz="half" idx="2"/>
            <p:custDataLst>
              <p:tags r:id="rId1"/>
            </p:custDataLst>
          </p:nvPr>
        </p:nvSpPr>
        <p:spPr>
          <a:xfrm>
            <a:off x="605155" y="6314440"/>
            <a:ext cx="2707005" cy="316865"/>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2026/4/16</a:t>
            </a:fld>
            <a:endParaRPr lang="zh-CN" altLang="en-US"/>
          </a:p>
        </p:txBody>
      </p:sp>
      <p:sp>
        <p:nvSpPr>
          <p:cNvPr id="11" name="页脚占位符 10"/>
          <p:cNvSpPr>
            <a:spLocks noGrp="1"/>
          </p:cNvSpPr>
          <p:nvPr>
            <p:ph type="ftr" sz="quarter" idx="3"/>
            <p:custDataLst>
              <p:tags r:id="rId2"/>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12" name="灯片编号占位符 11"/>
          <p:cNvSpPr>
            <a:spLocks noGrp="1"/>
          </p:cNvSpPr>
          <p:nvPr>
            <p:ph type="sldNum" sz="quarter" idx="4"/>
            <p:custDataLst>
              <p:tags r:id="rId3"/>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609556" y="482457"/>
            <a:ext cx="10972888" cy="711206"/>
          </a:xfrm>
        </p:spPr>
        <p:txBody>
          <a:bodyPr/>
          <a:lstStyle/>
          <a:p>
            <a:r>
              <a:rPr lang="zh-CN" altLang="en-US"/>
              <a:t>单击此处编辑母版标题样式</a:t>
            </a:r>
          </a:p>
        </p:txBody>
      </p:sp>
      <p:sp>
        <p:nvSpPr>
          <p:cNvPr id="3" name="内容占位符 2"/>
          <p:cNvSpPr>
            <a:spLocks noGrp="1"/>
          </p:cNvSpPr>
          <p:nvPr>
            <p:ph sz="half" idx="1"/>
          </p:nvPr>
        </p:nvSpPr>
        <p:spPr>
          <a:xfrm>
            <a:off x="609584" y="1523857"/>
            <a:ext cx="5257842" cy="47244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322060" y="1524000"/>
            <a:ext cx="5266690" cy="472440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2" name="页脚占位符 11"/>
          <p:cNvSpPr>
            <a:spLocks noGrp="1"/>
          </p:cNvSpPr>
          <p:nvPr>
            <p:ph type="ftr" sz="quarter" idx="3"/>
            <p:custDataLst>
              <p:tags r:id="rId1"/>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14" name="日期占位符 13"/>
          <p:cNvSpPr>
            <a:spLocks noGrp="1"/>
          </p:cNvSpPr>
          <p:nvPr>
            <p:ph type="dt" sz="half" idx="10"/>
            <p:custDataLst>
              <p:tags r:id="rId2"/>
            </p:custDataLst>
          </p:nvPr>
        </p:nvSpPr>
        <p:spPr>
          <a:xfrm>
            <a:off x="603250" y="6314440"/>
            <a:ext cx="2708910" cy="316865"/>
          </a:xfrm>
        </p:spPr>
        <p:txBody>
          <a:bodyPr/>
          <a:lstStyle/>
          <a:p>
            <a:fld id="{760FBDFE-C587-4B4C-A407-44438C67B59E}" type="datetimeFigureOut">
              <a:rPr lang="zh-CN" altLang="en-US" smtClean="0"/>
              <a:t>2026/4/16</a:t>
            </a:fld>
            <a:endParaRPr lang="zh-CN" altLang="en-US"/>
          </a:p>
        </p:txBody>
      </p:sp>
      <p:sp>
        <p:nvSpPr>
          <p:cNvPr id="15" name="灯片编号占位符 14"/>
          <p:cNvSpPr>
            <a:spLocks noGrp="1"/>
          </p:cNvSpPr>
          <p:nvPr>
            <p:ph type="sldNum" sz="quarter" idx="4"/>
            <p:custDataLst>
              <p:tags r:id="rId3"/>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09556" y="482601"/>
            <a:ext cx="10972888" cy="711206"/>
          </a:xfrm>
        </p:spPr>
        <p:txBody>
          <a:bodyPr/>
          <a:lstStyle/>
          <a:p>
            <a:r>
              <a:rPr lang="zh-CN" altLang="en-US"/>
              <a:t>单击此处编辑母版标题样式</a:t>
            </a:r>
          </a:p>
        </p:txBody>
      </p:sp>
      <p:sp>
        <p:nvSpPr>
          <p:cNvPr id="3" name="文本占位符 2"/>
          <p:cNvSpPr>
            <a:spLocks noGrp="1"/>
          </p:cNvSpPr>
          <p:nvPr>
            <p:ph type="body" idx="1"/>
          </p:nvPr>
        </p:nvSpPr>
        <p:spPr>
          <a:xfrm>
            <a:off x="607060" y="1524000"/>
            <a:ext cx="5257842" cy="914407"/>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p>
        </p:txBody>
      </p:sp>
      <p:sp>
        <p:nvSpPr>
          <p:cNvPr id="4" name="内容占位符 3"/>
          <p:cNvSpPr>
            <a:spLocks noGrp="1"/>
          </p:cNvSpPr>
          <p:nvPr>
            <p:ph sz="half" idx="2"/>
          </p:nvPr>
        </p:nvSpPr>
        <p:spPr>
          <a:xfrm>
            <a:off x="609600" y="2540000"/>
            <a:ext cx="5257800" cy="370843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324411" y="1523712"/>
            <a:ext cx="5257842" cy="914407"/>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p>
        </p:txBody>
      </p:sp>
      <p:sp>
        <p:nvSpPr>
          <p:cNvPr id="6" name="内容占位符 5"/>
          <p:cNvSpPr>
            <a:spLocks noGrp="1"/>
          </p:cNvSpPr>
          <p:nvPr>
            <p:ph sz="quarter" idx="4"/>
          </p:nvPr>
        </p:nvSpPr>
        <p:spPr>
          <a:xfrm>
            <a:off x="6324600" y="2540000"/>
            <a:ext cx="5257800" cy="370843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9" name="日期占位符 18"/>
          <p:cNvSpPr>
            <a:spLocks noGrp="1"/>
          </p:cNvSpPr>
          <p:nvPr>
            <p:ph type="dt" sz="half" idx="10"/>
            <p:custDataLst>
              <p:tags r:id="rId1"/>
            </p:custDataLst>
          </p:nvPr>
        </p:nvSpPr>
        <p:spPr>
          <a:xfrm>
            <a:off x="603250" y="6314440"/>
            <a:ext cx="2708910" cy="316865"/>
          </a:xfrm>
        </p:spPr>
        <p:txBody>
          <a:bodyPr/>
          <a:lstStyle/>
          <a:p>
            <a:fld id="{760FBDFE-C587-4B4C-A407-44438C67B59E}" type="datetimeFigureOut">
              <a:rPr lang="zh-CN" altLang="en-US" smtClean="0"/>
              <a:t>2026/4/16</a:t>
            </a:fld>
            <a:endParaRPr lang="zh-CN" altLang="en-US"/>
          </a:p>
        </p:txBody>
      </p:sp>
      <p:sp>
        <p:nvSpPr>
          <p:cNvPr id="20" name="页脚占位符 19"/>
          <p:cNvSpPr>
            <a:spLocks noGrp="1"/>
          </p:cNvSpPr>
          <p:nvPr>
            <p:ph type="ftr" sz="quarter" idx="11"/>
            <p:custDataLst>
              <p:tags r:id="rId2"/>
            </p:custDataLst>
          </p:nvPr>
        </p:nvSpPr>
        <p:spPr/>
        <p:txBody>
          <a:bodyPr/>
          <a:lstStyle/>
          <a:p>
            <a:endParaRPr lang="zh-CN" altLang="en-US"/>
          </a:p>
        </p:txBody>
      </p:sp>
      <p:sp>
        <p:nvSpPr>
          <p:cNvPr id="21" name="灯片编号占位符 20"/>
          <p:cNvSpPr>
            <a:spLocks noGrp="1"/>
          </p:cNvSpPr>
          <p:nvPr>
            <p:ph type="sldNum" sz="quarter" idx="12"/>
            <p:custDataLst>
              <p:tags r:id="rId3"/>
            </p:custDataLst>
          </p:nvPr>
        </p:nvSpPr>
        <p:spPr>
          <a:xfrm>
            <a:off x="8877300" y="6314440"/>
            <a:ext cx="2709545" cy="316865"/>
          </a:xfrm>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609556" y="482473"/>
            <a:ext cx="10972888" cy="711206"/>
          </a:xfrm>
        </p:spPr>
        <p:txBody>
          <a:bodyPr/>
          <a:lstStyle/>
          <a:p>
            <a:r>
              <a:rPr lang="zh-CN" altLang="en-US"/>
              <a:t>单击此处编辑母版标题样式</a:t>
            </a:r>
          </a:p>
        </p:txBody>
      </p:sp>
      <p:sp>
        <p:nvSpPr>
          <p:cNvPr id="3" name="日期占位符 2"/>
          <p:cNvSpPr>
            <a:spLocks noGrp="1"/>
          </p:cNvSpPr>
          <p:nvPr>
            <p:ph type="dt" sz="half" idx="2"/>
            <p:custDataLst>
              <p:tags r:id="rId1"/>
            </p:custDataLst>
          </p:nvPr>
        </p:nvSpPr>
        <p:spPr>
          <a:xfrm>
            <a:off x="605155" y="6314440"/>
            <a:ext cx="2707005" cy="316865"/>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2026/4/16</a:t>
            </a:fld>
            <a:endParaRPr lang="zh-CN" altLang="en-US"/>
          </a:p>
        </p:txBody>
      </p:sp>
      <p:sp>
        <p:nvSpPr>
          <p:cNvPr id="7" name="页脚占位符 6"/>
          <p:cNvSpPr>
            <a:spLocks noGrp="1"/>
          </p:cNvSpPr>
          <p:nvPr>
            <p:ph type="ftr" sz="quarter" idx="3"/>
            <p:custDataLst>
              <p:tags r:id="rId2"/>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11" name="灯片编号占位符 10"/>
          <p:cNvSpPr>
            <a:spLocks noGrp="1"/>
          </p:cNvSpPr>
          <p:nvPr>
            <p:ph type="sldNum" sz="quarter" idx="4"/>
            <p:custDataLst>
              <p:tags r:id="rId3"/>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84" y="609457"/>
            <a:ext cx="3556028"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4772660" y="609600"/>
            <a:ext cx="6807254" cy="5638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609600" y="2311400"/>
            <a:ext cx="3556000" cy="3937031"/>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30" name="页脚占位符 29"/>
          <p:cNvSpPr>
            <a:spLocks noGrp="1"/>
          </p:cNvSpPr>
          <p:nvPr>
            <p:ph type="ftr" sz="quarter" idx="3"/>
            <p:custDataLst>
              <p:tags r:id="rId1"/>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31" name="灯片编号占位符 30"/>
          <p:cNvSpPr>
            <a:spLocks noGrp="1"/>
          </p:cNvSpPr>
          <p:nvPr>
            <p:ph type="sldNum" sz="quarter" idx="4"/>
            <p:custDataLst>
              <p:tags r:id="rId2"/>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
        <p:nvSpPr>
          <p:cNvPr id="32" name="日期占位符 31"/>
          <p:cNvSpPr>
            <a:spLocks noGrp="1"/>
          </p:cNvSpPr>
          <p:nvPr>
            <p:ph type="dt" sz="half" idx="10"/>
            <p:custDataLst>
              <p:tags r:id="rId3"/>
            </p:custDataLst>
          </p:nvPr>
        </p:nvSpPr>
        <p:spPr>
          <a:xfrm>
            <a:off x="603250" y="6314440"/>
            <a:ext cx="2708910" cy="316865"/>
          </a:xfrm>
        </p:spPr>
        <p:txBody>
          <a:bodyPr/>
          <a:lstStyle/>
          <a:p>
            <a:fld id="{760FBDFE-C587-4B4C-A407-44438C67B59E}" type="datetimeFigureOut">
              <a:rPr lang="zh-CN" altLang="en-US" smtClean="0"/>
              <a:t>2026/4/16</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9547860" y="609600"/>
            <a:ext cx="2032016" cy="5638845"/>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600" y="609600"/>
            <a:ext cx="8636069" cy="563880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2"/>
            <p:custDataLst>
              <p:tags r:id="rId1"/>
            </p:custDataLst>
          </p:nvPr>
        </p:nvSpPr>
        <p:spPr>
          <a:xfrm>
            <a:off x="605155" y="6314440"/>
            <a:ext cx="2707005" cy="316865"/>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2026/4/16</a:t>
            </a:fld>
            <a:endParaRPr lang="zh-CN" altLang="en-US"/>
          </a:p>
        </p:txBody>
      </p:sp>
      <p:sp>
        <p:nvSpPr>
          <p:cNvPr id="11" name="页脚占位符 10"/>
          <p:cNvSpPr>
            <a:spLocks noGrp="1"/>
          </p:cNvSpPr>
          <p:nvPr>
            <p:ph type="ftr" sz="quarter" idx="3"/>
            <p:custDataLst>
              <p:tags r:id="rId2"/>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12" name="灯片编号占位符 11"/>
          <p:cNvSpPr>
            <a:spLocks noGrp="1"/>
          </p:cNvSpPr>
          <p:nvPr>
            <p:ph type="sldNum" sz="quarter" idx="4"/>
            <p:custDataLst>
              <p:tags r:id="rId3"/>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609600" y="609600"/>
            <a:ext cx="10973435" cy="563880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2" name="日期占位符 11"/>
          <p:cNvSpPr>
            <a:spLocks noGrp="1"/>
          </p:cNvSpPr>
          <p:nvPr>
            <p:ph type="dt" sz="half" idx="2"/>
            <p:custDataLst>
              <p:tags r:id="rId1"/>
            </p:custDataLst>
          </p:nvPr>
        </p:nvSpPr>
        <p:spPr>
          <a:xfrm>
            <a:off x="605155" y="6314440"/>
            <a:ext cx="2707005" cy="316865"/>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2026/4/16</a:t>
            </a:fld>
            <a:endParaRPr lang="zh-CN" altLang="en-US"/>
          </a:p>
        </p:txBody>
      </p:sp>
      <p:sp>
        <p:nvSpPr>
          <p:cNvPr id="13" name="页脚占位符 12"/>
          <p:cNvSpPr>
            <a:spLocks noGrp="1"/>
          </p:cNvSpPr>
          <p:nvPr>
            <p:ph type="ftr" sz="quarter" idx="3"/>
            <p:custDataLst>
              <p:tags r:id="rId2"/>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14" name="灯片编号占位符 13"/>
          <p:cNvSpPr>
            <a:spLocks noGrp="1"/>
          </p:cNvSpPr>
          <p:nvPr>
            <p:ph type="sldNum" sz="quarter" idx="4"/>
            <p:custDataLst>
              <p:tags r:id="rId3"/>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vert="horz" wrap="square" lIns="0" tIns="0" rIns="0" bIns="0" rtlCol="0" anchor="b">
            <a:normAutofit/>
          </a:bodyPr>
          <a:lstStyle>
            <a:lvl1pPr>
              <a:defRPr lang="zh-CN" altLang="en-US" dirty="0">
                <a:latin typeface="+mj-ea"/>
                <a:ea typeface="+mj-ea"/>
                <a:cs typeface="+mj-ea"/>
                <a:sym typeface="+mj-ea"/>
              </a:defRPr>
            </a:lvl1pPr>
          </a:lstStyle>
          <a:p>
            <a:pPr lvl="0"/>
            <a:r>
              <a:rPr lang="zh-CN" altLang="en-US"/>
              <a:t>单击此处编辑母版标题样式</a:t>
            </a:r>
            <a:endParaRPr lang="zh-CN" altLang="en-US" dirty="0"/>
          </a:p>
        </p:txBody>
      </p:sp>
      <p:sp>
        <p:nvSpPr>
          <p:cNvPr id="3" name="内容占位符 2"/>
          <p:cNvSpPr>
            <a:spLocks noGrp="1"/>
          </p:cNvSpPr>
          <p:nvPr>
            <p:ph idx="1"/>
            <p:custDataLst>
              <p:tags r:id="rId2"/>
            </p:custDataLst>
          </p:nvPr>
        </p:nvSpPr>
        <p:spPr/>
        <p:txBody>
          <a:bodyPr wrap="square">
            <a:normAutofit/>
          </a:bodyPr>
          <a:lstStyle>
            <a:lvl1pPr>
              <a:defRPr>
                <a:latin typeface="+mn-ea"/>
                <a:ea typeface="+mn-ea"/>
                <a:cs typeface="+mn-ea"/>
                <a:sym typeface="+mn-ea"/>
              </a:defRPr>
            </a:lvl1pPr>
            <a:lvl2pPr>
              <a:defRPr>
                <a:latin typeface="+mn-ea"/>
                <a:ea typeface="+mn-ea"/>
                <a:cs typeface="+mn-ea"/>
                <a:sym typeface="+mn-ea"/>
              </a:defRPr>
            </a:lvl2pPr>
            <a:lvl3pPr>
              <a:defRPr>
                <a:latin typeface="+mn-ea"/>
                <a:ea typeface="+mn-ea"/>
                <a:cs typeface="+mn-ea"/>
                <a:sym typeface="+mn-ea"/>
              </a:defRPr>
            </a:lvl3pPr>
            <a:lvl4pPr>
              <a:defRPr>
                <a:latin typeface="+mn-ea"/>
                <a:ea typeface="+mn-ea"/>
                <a:cs typeface="+mn-ea"/>
                <a:sym typeface="+mn-ea"/>
              </a:defRPr>
            </a:lvl4pPr>
            <a:lvl5pPr>
              <a:defRPr>
                <a:latin typeface="+mn-ea"/>
                <a:ea typeface="+mn-ea"/>
                <a:cs typeface="+mn-ea"/>
                <a:sym typeface="+mn-ea"/>
              </a:defRPr>
            </a:lvl5pPr>
          </a:lstStyle>
          <a:p>
            <a:pPr lvl="0"/>
            <a:r>
              <a:rPr lang="zh-CN" altLang="en-US" dirty="0"/>
              <a:t>单击此处编辑母版文本样式</a:t>
            </a:r>
          </a:p>
          <a:p>
            <a:pPr lvl="1"/>
            <a:r>
              <a:rPr lang="zh-CN" altLang="en-US" dirty="0"/>
              <a:t>第二级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4" name="日期占位符 3"/>
          <p:cNvSpPr>
            <a:spLocks noGrp="1"/>
          </p:cNvSpPr>
          <p:nvPr>
            <p:ph type="dt" sz="half" idx="10"/>
            <p:custDataLst>
              <p:tags r:id="rId3"/>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目录">
    <p:spTree>
      <p:nvGrpSpPr>
        <p:cNvPr id="1" name=""/>
        <p:cNvGrpSpPr/>
        <p:nvPr/>
      </p:nvGrpSpPr>
      <p:grpSpPr>
        <a:xfrm>
          <a:off x="0" y="0"/>
          <a:ext cx="0" cy="0"/>
          <a:chOff x="0" y="0"/>
          <a:chExt cx="0" cy="0"/>
        </a:xfrm>
      </p:grpSpPr>
      <p:sp>
        <p:nvSpPr>
          <p:cNvPr id="7" name="日期占位符 3"/>
          <p:cNvSpPr>
            <a:spLocks noGrp="1"/>
          </p:cNvSpPr>
          <p:nvPr>
            <p:ph type="dt" sz="half" idx="10"/>
            <p:custDataLst>
              <p:tags r:id="rId1"/>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8" name="页脚占位符 4"/>
          <p:cNvSpPr>
            <a:spLocks noGrp="1"/>
          </p:cNvSpPr>
          <p:nvPr>
            <p:ph type="ftr" sz="quarter" idx="11"/>
            <p:custDataLst>
              <p:tags r:id="rId2"/>
            </p:custDataLst>
          </p:nvPr>
        </p:nvSpPr>
        <p:spPr/>
        <p:txBody>
          <a:bodyPr/>
          <a:lstStyle/>
          <a:p>
            <a:endParaRPr lang="zh-CN" altLang="en-US"/>
          </a:p>
        </p:txBody>
      </p:sp>
      <p:sp>
        <p:nvSpPr>
          <p:cNvPr id="9" name="灯片编号占位符 5"/>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0" name="Ellipse 4_#color_$accent2_$accent2-822&amp;2089"/>
          <p:cNvSpPr/>
          <p:nvPr userDrawn="1">
            <p:custDataLst>
              <p:tags r:id="rId4"/>
            </p:custDataLst>
          </p:nvPr>
        </p:nvSpPr>
        <p:spPr>
          <a:xfrm>
            <a:off x="9005062" y="5843016"/>
            <a:ext cx="2807208" cy="1014984"/>
          </a:xfrm>
          <a:custGeom>
            <a:avLst/>
            <a:gdLst/>
            <a:ahLst/>
            <a:cxnLst/>
            <a:rect l="l" t="t" r="r" b="b"/>
            <a:pathLst>
              <a:path w="2807208" h="1014984">
                <a:moveTo>
                  <a:pt x="2807208" y="1014984"/>
                </a:moveTo>
                <a:cubicBezTo>
                  <a:pt x="2615184" y="429768"/>
                  <a:pt x="2057400" y="0"/>
                  <a:pt x="1408176" y="0"/>
                </a:cubicBezTo>
                <a:cubicBezTo>
                  <a:pt x="749808" y="0"/>
                  <a:pt x="192024" y="429768"/>
                  <a:pt x="0" y="1014984"/>
                </a:cubicBezTo>
                <a:lnTo>
                  <a:pt x="694944" y="1014984"/>
                </a:lnTo>
                <a:cubicBezTo>
                  <a:pt x="850392" y="786384"/>
                  <a:pt x="1106424" y="630936"/>
                  <a:pt x="1408176" y="630936"/>
                </a:cubicBezTo>
                <a:cubicBezTo>
                  <a:pt x="1700784" y="630936"/>
                  <a:pt x="1956816" y="786384"/>
                  <a:pt x="2112264" y="1014984"/>
                </a:cubicBezTo>
                <a:lnTo>
                  <a:pt x="2807208" y="1014984"/>
                </a:lnTo>
              </a:path>
            </a:pathLst>
          </a:custGeom>
          <a:gradFill>
            <a:gsLst>
              <a:gs pos="0">
                <a:schemeClr val="accent2">
                  <a:alpha val="30000"/>
                </a:schemeClr>
              </a:gs>
              <a:gs pos="100000">
                <a:schemeClr val="accent2">
                  <a:alpha val="50000"/>
                </a:schemeClr>
              </a:gs>
            </a:gsLst>
            <a:lin ang="7544352"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1" name="Ellipse 2_#color_$accent2_$accent2-822&amp;2092"/>
          <p:cNvSpPr/>
          <p:nvPr userDrawn="1">
            <p:custDataLst>
              <p:tags r:id="rId5"/>
            </p:custDataLst>
          </p:nvPr>
        </p:nvSpPr>
        <p:spPr>
          <a:xfrm>
            <a:off x="0" y="0"/>
            <a:ext cx="4828032" cy="3300984"/>
          </a:xfrm>
          <a:custGeom>
            <a:avLst/>
            <a:gdLst/>
            <a:ahLst/>
            <a:cxnLst/>
            <a:rect l="l" t="t" r="r" b="b"/>
            <a:pathLst>
              <a:path w="4828032" h="3300984">
                <a:moveTo>
                  <a:pt x="2889504" y="0"/>
                </a:moveTo>
                <a:cubicBezTo>
                  <a:pt x="2670048" y="804672"/>
                  <a:pt x="1938528" y="1399032"/>
                  <a:pt x="1060704" y="1399032"/>
                </a:cubicBezTo>
                <a:cubicBezTo>
                  <a:pt x="667512" y="1399032"/>
                  <a:pt x="301752" y="1280160"/>
                  <a:pt x="0" y="1069848"/>
                </a:cubicBezTo>
                <a:lnTo>
                  <a:pt x="0" y="3154680"/>
                </a:lnTo>
                <a:cubicBezTo>
                  <a:pt x="338328" y="3246120"/>
                  <a:pt x="694944" y="3300984"/>
                  <a:pt x="1060704" y="3300984"/>
                </a:cubicBezTo>
                <a:cubicBezTo>
                  <a:pt x="2990088" y="3300984"/>
                  <a:pt x="4590288" y="1865376"/>
                  <a:pt x="4828032" y="0"/>
                </a:cubicBezTo>
                <a:lnTo>
                  <a:pt x="2889504" y="0"/>
                </a:lnTo>
              </a:path>
            </a:pathLst>
          </a:custGeom>
          <a:gradFill>
            <a:gsLst>
              <a:gs pos="0">
                <a:schemeClr val="accent2">
                  <a:alpha val="4800"/>
                </a:schemeClr>
              </a:gs>
              <a:gs pos="100000">
                <a:schemeClr val="accent2">
                  <a:alpha val="12000"/>
                </a:schemeClr>
              </a:gs>
            </a:gsLst>
            <a:lin ang="16200000"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2" name="标题 1"/>
          <p:cNvSpPr>
            <a:spLocks noGrp="1"/>
          </p:cNvSpPr>
          <p:nvPr>
            <p:ph type="title" hasCustomPrompt="1"/>
            <p:custDataLst>
              <p:tags r:id="rId6"/>
            </p:custDataLst>
          </p:nvPr>
        </p:nvSpPr>
        <p:spPr>
          <a:xfrm>
            <a:off x="1158600" y="2486480"/>
            <a:ext cx="3108600" cy="1883916"/>
          </a:xfrm>
        </p:spPr>
        <p:txBody>
          <a:bodyPr wrap="square" anchor="ctr" anchorCtr="0">
            <a:normAutofit/>
          </a:bodyPr>
          <a:lstStyle>
            <a:lvl1pPr algn="l">
              <a:defRPr sz="7000">
                <a:solidFill>
                  <a:schemeClr val="tx1">
                    <a:lumMod val="85000"/>
                    <a:lumOff val="15000"/>
                  </a:schemeClr>
                </a:solidFill>
                <a:latin typeface="+mj-ea"/>
                <a:ea typeface="+mj-ea"/>
                <a:cs typeface="+mj-ea"/>
                <a:sym typeface="+mj-ea"/>
              </a:defRPr>
            </a:lvl1pPr>
          </a:lstStyle>
          <a:p>
            <a:r>
              <a:rPr lang="zh-CN" altLang="en-US"/>
              <a:t>标题</a:t>
            </a:r>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vert="horz" wrap="square" lIns="0" tIns="0" rIns="0" bIns="0" rtlCol="0" anchor="b">
            <a:normAutofit/>
          </a:bodyPr>
          <a:lstStyle>
            <a:lvl1pPr>
              <a:defRPr lang="zh-CN" altLang="en-US" dirty="0">
                <a:latin typeface="+mj-ea"/>
                <a:ea typeface="+mj-ea"/>
                <a:cs typeface="+mj-ea"/>
                <a:sym typeface="+mj-ea"/>
              </a:defRPr>
            </a:lvl1pPr>
          </a:lstStyle>
          <a:p>
            <a:pPr lvl="0"/>
            <a:r>
              <a:rPr lang="zh-CN" altLang="en-US"/>
              <a:t>单击此处编辑母版标题样式</a:t>
            </a:r>
            <a:endParaRPr lang="zh-CN" altLang="en-US" dirty="0"/>
          </a:p>
        </p:txBody>
      </p:sp>
      <p:sp>
        <p:nvSpPr>
          <p:cNvPr id="3" name="内容占位符 2"/>
          <p:cNvSpPr>
            <a:spLocks noGrp="1"/>
          </p:cNvSpPr>
          <p:nvPr>
            <p:ph sz="half" idx="1"/>
            <p:custDataLst>
              <p:tags r:id="rId2"/>
            </p:custDataLst>
          </p:nvPr>
        </p:nvSpPr>
        <p:spPr>
          <a:xfrm>
            <a:off x="696000" y="1364400"/>
            <a:ext cx="5181600" cy="4813200"/>
          </a:xfrm>
        </p:spPr>
        <p:txBody>
          <a:bodyPr wrap="square">
            <a:normAutofit/>
          </a:bodyPr>
          <a:lstStyle>
            <a:lvl1pPr>
              <a:defRPr>
                <a:latin typeface="+mn-ea"/>
                <a:ea typeface="+mn-ea"/>
                <a:cs typeface="+mn-ea"/>
                <a:sym typeface="+mn-ea"/>
              </a:defRPr>
            </a:lvl1pPr>
            <a:lvl2pPr>
              <a:defRPr>
                <a:latin typeface="+mn-ea"/>
                <a:ea typeface="+mn-ea"/>
                <a:cs typeface="+mn-ea"/>
                <a:sym typeface="+mn-ea"/>
              </a:defRPr>
            </a:lvl2pPr>
            <a:lvl3pPr>
              <a:defRPr>
                <a:latin typeface="+mn-ea"/>
                <a:ea typeface="+mn-ea"/>
                <a:cs typeface="+mn-ea"/>
                <a:sym typeface="+mn-ea"/>
              </a:defRPr>
            </a:lvl3pPr>
            <a:lvl4pPr>
              <a:defRPr>
                <a:latin typeface="+mn-ea"/>
                <a:ea typeface="+mn-ea"/>
                <a:cs typeface="+mn-ea"/>
                <a:sym typeface="+mn-ea"/>
              </a:defRPr>
            </a:lvl4pPr>
            <a:lvl5pPr>
              <a:defRPr>
                <a:latin typeface="+mn-ea"/>
                <a:ea typeface="+mn-ea"/>
                <a:cs typeface="+mn-ea"/>
                <a:sym typeface="+mn-ea"/>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4" name="内容占位符 3"/>
          <p:cNvSpPr>
            <a:spLocks noGrp="1"/>
          </p:cNvSpPr>
          <p:nvPr>
            <p:ph sz="half" idx="2"/>
            <p:custDataLst>
              <p:tags r:id="rId3"/>
            </p:custDataLst>
          </p:nvPr>
        </p:nvSpPr>
        <p:spPr>
          <a:xfrm>
            <a:off x="6314402" y="1364400"/>
            <a:ext cx="5181600" cy="4813200"/>
          </a:xfrm>
        </p:spPr>
        <p:txBody>
          <a:bodyPr wrap="square">
            <a:normAutofit/>
          </a:bodyPr>
          <a:lstStyle>
            <a:lvl1pPr>
              <a:defRPr>
                <a:latin typeface="+mn-ea"/>
                <a:ea typeface="+mn-ea"/>
                <a:cs typeface="+mn-ea"/>
                <a:sym typeface="+mn-ea"/>
              </a:defRPr>
            </a:lvl1pPr>
            <a:lvl2pPr>
              <a:defRPr>
                <a:latin typeface="+mn-ea"/>
                <a:ea typeface="+mn-ea"/>
                <a:cs typeface="+mn-ea"/>
                <a:sym typeface="+mn-ea"/>
              </a:defRPr>
            </a:lvl2pPr>
            <a:lvl3pPr>
              <a:defRPr>
                <a:latin typeface="+mn-ea"/>
                <a:ea typeface="+mn-ea"/>
                <a:cs typeface="+mn-ea"/>
                <a:sym typeface="+mn-ea"/>
              </a:defRPr>
            </a:lvl3pPr>
            <a:lvl4pPr>
              <a:defRPr>
                <a:latin typeface="+mn-ea"/>
                <a:ea typeface="+mn-ea"/>
                <a:cs typeface="+mn-ea"/>
                <a:sym typeface="+mn-ea"/>
              </a:defRPr>
            </a:lvl4pPr>
            <a:lvl5pPr>
              <a:defRPr>
                <a:latin typeface="+mn-ea"/>
                <a:ea typeface="+mn-ea"/>
                <a:cs typeface="+mn-ea"/>
                <a:sym typeface="+mn-ea"/>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5" name="日期占位符 4"/>
          <p:cNvSpPr>
            <a:spLocks noGrp="1"/>
          </p:cNvSpPr>
          <p:nvPr>
            <p:ph type="dt" sz="half" idx="10"/>
            <p:custDataLst>
              <p:tags r:id="rId4"/>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94800" y="360000"/>
            <a:ext cx="10800000" cy="720000"/>
          </a:xfrm>
        </p:spPr>
        <p:txBody>
          <a:bodyPr vert="horz" wrap="square" lIns="0" tIns="0" rIns="0" bIns="0" rtlCol="0" anchor="b">
            <a:normAutofit/>
          </a:bodyPr>
          <a:lstStyle>
            <a:lvl1pPr>
              <a:defRPr lang="zh-CN" altLang="en-US" dirty="0">
                <a:latin typeface="+mj-ea"/>
                <a:ea typeface="+mj-ea"/>
                <a:cs typeface="+mj-ea"/>
                <a:sym typeface="+mj-ea"/>
              </a:defRPr>
            </a:lvl1pPr>
          </a:lstStyle>
          <a:p>
            <a:pPr lvl="0"/>
            <a:r>
              <a:rPr lang="zh-CN" altLang="en-US"/>
              <a:t>单击此处编辑母版标题样式</a:t>
            </a:r>
            <a:endParaRPr lang="zh-CN" altLang="en-US" dirty="0"/>
          </a:p>
        </p:txBody>
      </p:sp>
      <p:sp>
        <p:nvSpPr>
          <p:cNvPr id="3" name="文本占位符 2"/>
          <p:cNvSpPr>
            <a:spLocks noGrp="1"/>
          </p:cNvSpPr>
          <p:nvPr>
            <p:ph type="body" idx="1"/>
            <p:custDataLst>
              <p:tags r:id="rId2"/>
            </p:custDataLst>
          </p:nvPr>
        </p:nvSpPr>
        <p:spPr>
          <a:xfrm>
            <a:off x="694800" y="1364400"/>
            <a:ext cx="5157787" cy="540000"/>
          </a:xfrm>
        </p:spPr>
        <p:txBody>
          <a:bodyPr wrap="square" anchor="b">
            <a:normAutofit/>
          </a:bodyPr>
          <a:lstStyle>
            <a:lvl1pPr marL="0" indent="0">
              <a:buNone/>
              <a:defRPr sz="2400" b="1">
                <a:latin typeface="+mn-ea"/>
                <a:ea typeface="+mn-ea"/>
                <a:cs typeface="+mn-ea"/>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dirty="0"/>
          </a:p>
        </p:txBody>
      </p:sp>
      <p:sp>
        <p:nvSpPr>
          <p:cNvPr id="4" name="内容占位符 3"/>
          <p:cNvSpPr>
            <a:spLocks noGrp="1"/>
          </p:cNvSpPr>
          <p:nvPr>
            <p:ph sz="half" idx="2"/>
            <p:custDataLst>
              <p:tags r:id="rId3"/>
            </p:custDataLst>
          </p:nvPr>
        </p:nvSpPr>
        <p:spPr>
          <a:xfrm>
            <a:off x="694800" y="2061275"/>
            <a:ext cx="5157787" cy="4128388"/>
          </a:xfrm>
        </p:spPr>
        <p:txBody>
          <a:bodyPr wrap="square">
            <a:normAutofit/>
          </a:bodyPr>
          <a:lstStyle>
            <a:lvl1pPr>
              <a:defRPr sz="2200">
                <a:latin typeface="+mn-ea"/>
                <a:ea typeface="+mn-ea"/>
                <a:cs typeface="+mn-ea"/>
                <a:sym typeface="+mn-ea"/>
              </a:defRPr>
            </a:lvl1pPr>
            <a:lvl2pPr>
              <a:defRPr>
                <a:latin typeface="+mn-ea"/>
                <a:ea typeface="+mn-ea"/>
                <a:cs typeface="+mn-ea"/>
                <a:sym typeface="+mn-ea"/>
              </a:defRPr>
            </a:lvl2pPr>
            <a:lvl3pPr>
              <a:defRPr>
                <a:latin typeface="+mn-ea"/>
                <a:ea typeface="+mn-ea"/>
                <a:cs typeface="+mn-ea"/>
                <a:sym typeface="+mn-ea"/>
              </a:defRPr>
            </a:lvl3pPr>
            <a:lvl4pPr>
              <a:defRPr>
                <a:latin typeface="+mn-ea"/>
                <a:ea typeface="+mn-ea"/>
                <a:cs typeface="+mn-ea"/>
                <a:sym typeface="+mn-ea"/>
              </a:defRPr>
            </a:lvl4pPr>
            <a:lvl5pPr>
              <a:defRPr>
                <a:latin typeface="+mn-ea"/>
                <a:ea typeface="+mn-ea"/>
                <a:cs typeface="+mn-ea"/>
                <a:sym typeface="+mn-ea"/>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5" name="文本占位符 4"/>
          <p:cNvSpPr>
            <a:spLocks noGrp="1"/>
          </p:cNvSpPr>
          <p:nvPr>
            <p:ph type="body" sz="quarter" idx="3"/>
            <p:custDataLst>
              <p:tags r:id="rId4"/>
            </p:custDataLst>
          </p:nvPr>
        </p:nvSpPr>
        <p:spPr>
          <a:xfrm>
            <a:off x="6311612" y="1364400"/>
            <a:ext cx="5183188" cy="540000"/>
          </a:xfrm>
        </p:spPr>
        <p:txBody>
          <a:bodyPr wrap="square" anchor="b">
            <a:normAutofit/>
          </a:bodyPr>
          <a:lstStyle>
            <a:lvl1pPr marL="0" indent="0">
              <a:buNone/>
              <a:defRPr sz="2400" b="1">
                <a:latin typeface="+mn-ea"/>
                <a:ea typeface="+mn-ea"/>
                <a:cs typeface="+mn-ea"/>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dirty="0"/>
          </a:p>
        </p:txBody>
      </p:sp>
      <p:sp>
        <p:nvSpPr>
          <p:cNvPr id="6" name="内容占位符 5"/>
          <p:cNvSpPr>
            <a:spLocks noGrp="1"/>
          </p:cNvSpPr>
          <p:nvPr>
            <p:ph sz="quarter" idx="4"/>
            <p:custDataLst>
              <p:tags r:id="rId5"/>
            </p:custDataLst>
          </p:nvPr>
        </p:nvSpPr>
        <p:spPr>
          <a:xfrm>
            <a:off x="6311612" y="2061275"/>
            <a:ext cx="5183188" cy="4128388"/>
          </a:xfrm>
        </p:spPr>
        <p:txBody>
          <a:bodyPr wrap="square">
            <a:normAutofit/>
          </a:bodyPr>
          <a:lstStyle>
            <a:lvl1pPr>
              <a:defRPr sz="2200">
                <a:latin typeface="+mn-ea"/>
                <a:ea typeface="+mn-ea"/>
                <a:cs typeface="+mn-ea"/>
                <a:sym typeface="+mn-ea"/>
              </a:defRPr>
            </a:lvl1pPr>
            <a:lvl2pPr>
              <a:defRPr>
                <a:latin typeface="+mn-ea"/>
                <a:ea typeface="+mn-ea"/>
                <a:cs typeface="+mn-ea"/>
                <a:sym typeface="+mn-ea"/>
              </a:defRPr>
            </a:lvl2pPr>
            <a:lvl3pPr>
              <a:defRPr>
                <a:latin typeface="+mn-ea"/>
                <a:ea typeface="+mn-ea"/>
                <a:cs typeface="+mn-ea"/>
                <a:sym typeface="+mn-ea"/>
              </a:defRPr>
            </a:lvl3pPr>
            <a:lvl4pPr>
              <a:defRPr>
                <a:latin typeface="+mn-ea"/>
                <a:ea typeface="+mn-ea"/>
                <a:cs typeface="+mn-ea"/>
                <a:sym typeface="+mn-ea"/>
              </a:defRPr>
            </a:lvl4pPr>
            <a:lvl5pPr>
              <a:defRPr>
                <a:latin typeface="+mn-ea"/>
                <a:ea typeface="+mn-ea"/>
                <a:cs typeface="+mn-ea"/>
                <a:sym typeface="+mn-ea"/>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7" name="日期占位符 6"/>
          <p:cNvSpPr>
            <a:spLocks noGrp="1"/>
          </p:cNvSpPr>
          <p:nvPr>
            <p:ph type="dt" sz="half" idx="10"/>
            <p:custDataLst>
              <p:tags r:id="rId6"/>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p:txBody>
          <a:bodyPr wrap="square">
            <a:normAutofit/>
          </a:bodyPr>
          <a:lstStyle>
            <a:lvl1pPr>
              <a:defRPr>
                <a:latin typeface="+mj-ea"/>
                <a:ea typeface="+mj-ea"/>
                <a:cs typeface="+mj-ea"/>
                <a:sym typeface="+mj-ea"/>
              </a:defRPr>
            </a:lvl1pPr>
          </a:lstStyle>
          <a:p>
            <a:r>
              <a:rPr lang="zh-CN" altLang="en-US"/>
              <a:t>单击此处编辑母版标题样式</a:t>
            </a:r>
            <a:endParaRPr lang="zh-CN" altLang="en-US" dirty="0"/>
          </a:p>
        </p:txBody>
      </p:sp>
      <p:sp>
        <p:nvSpPr>
          <p:cNvPr id="3" name="日期占位符 2"/>
          <p:cNvSpPr>
            <a:spLocks noGrp="1"/>
          </p:cNvSpPr>
          <p:nvPr>
            <p:ph type="dt" sz="half" idx="10"/>
            <p:custDataLst>
              <p:tags r:id="rId2"/>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dirty="0"/>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仅内容">
    <p:spTree>
      <p:nvGrpSpPr>
        <p:cNvPr id="1" name=""/>
        <p:cNvGrpSpPr/>
        <p:nvPr/>
      </p:nvGrpSpPr>
      <p:grpSpPr>
        <a:xfrm>
          <a:off x="0" y="0"/>
          <a:ext cx="0" cy="0"/>
          <a:chOff x="0" y="0"/>
          <a:chExt cx="0" cy="0"/>
        </a:xfrm>
      </p:grpSpPr>
      <p:sp>
        <p:nvSpPr>
          <p:cNvPr id="3" name="内容占位符 1"/>
          <p:cNvSpPr>
            <a:spLocks noGrp="1"/>
          </p:cNvSpPr>
          <p:nvPr>
            <p:ph idx="1"/>
            <p:custDataLst>
              <p:tags r:id="rId1"/>
            </p:custDataLst>
          </p:nvPr>
        </p:nvSpPr>
        <p:spPr>
          <a:xfrm>
            <a:off x="838200" y="360000"/>
            <a:ext cx="10515600" cy="5817600"/>
          </a:xfrm>
        </p:spPr>
        <p:txBody>
          <a:bodyPr wrap="square">
            <a:normAutofit/>
          </a:bodyPr>
          <a:lstStyle>
            <a:lvl1pPr>
              <a:defRPr>
                <a:latin typeface="+mn-ea"/>
                <a:ea typeface="+mn-ea"/>
                <a:cs typeface="+mn-ea"/>
                <a:sym typeface="+mn-ea"/>
              </a:defRPr>
            </a:lvl1pPr>
            <a:lvl2pPr>
              <a:defRPr>
                <a:latin typeface="+mn-ea"/>
                <a:ea typeface="+mn-ea"/>
                <a:cs typeface="+mn-ea"/>
                <a:sym typeface="+mn-ea"/>
              </a:defRPr>
            </a:lvl2pPr>
            <a:lvl3pPr>
              <a:defRPr>
                <a:latin typeface="+mn-ea"/>
                <a:ea typeface="+mn-ea"/>
                <a:cs typeface="+mn-ea"/>
                <a:sym typeface="+mn-ea"/>
              </a:defRPr>
            </a:lvl3pPr>
            <a:lvl4pPr>
              <a:defRPr>
                <a:latin typeface="+mn-ea"/>
                <a:ea typeface="+mn-ea"/>
                <a:cs typeface="+mn-ea"/>
                <a:sym typeface="+mn-ea"/>
              </a:defRPr>
            </a:lvl4pPr>
            <a:lvl5pPr>
              <a:defRPr>
                <a:latin typeface="+mn-ea"/>
                <a:ea typeface="+mn-ea"/>
                <a:cs typeface="+mn-ea"/>
                <a:sym typeface="+mn-ea"/>
              </a:defRPr>
            </a:lvl5pPr>
          </a:lstStyle>
          <a:p>
            <a:pPr lvl="0"/>
            <a:r>
              <a:rPr lang="zh-CN" altLang="en-US" dirty="0"/>
              <a:t>单击此处编辑母版文本样式</a:t>
            </a:r>
          </a:p>
          <a:p>
            <a:pPr lvl="1"/>
            <a:r>
              <a:rPr lang="zh-CN" altLang="en-US" dirty="0">
                <a:sym typeface="+mn-ea"/>
              </a:rPr>
              <a:t>第</a:t>
            </a:r>
            <a:r>
              <a:rPr lang="zh-CN" altLang="en-US" dirty="0"/>
              <a:t>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4" name="日期占位符 2"/>
          <p:cNvSpPr>
            <a:spLocks noGrp="1"/>
          </p:cNvSpPr>
          <p:nvPr>
            <p:ph type="dt" sz="half" idx="10"/>
            <p:custDataLst>
              <p:tags r:id="rId2"/>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5" name="页脚占位符 3"/>
          <p:cNvSpPr>
            <a:spLocks noGrp="1"/>
          </p:cNvSpPr>
          <p:nvPr>
            <p:ph type="ftr" sz="quarter" idx="11"/>
            <p:custDataLst>
              <p:tags r:id="rId3"/>
            </p:custDataLst>
          </p:nvPr>
        </p:nvSpPr>
        <p:spPr/>
        <p:txBody>
          <a:bodyPr/>
          <a:lstStyle/>
          <a:p>
            <a:endParaRPr lang="zh-CN" altLang="en-US"/>
          </a:p>
        </p:txBody>
      </p:sp>
      <p:sp>
        <p:nvSpPr>
          <p:cNvPr id="6" name="灯片编号占位符 4"/>
          <p:cNvSpPr>
            <a:spLocks noGrp="1"/>
          </p:cNvSpPr>
          <p:nvPr>
            <p:ph type="sldNum" sz="quarter" idx="12"/>
            <p:custDataLst>
              <p:tags r:id="rId4"/>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标题和副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94800" y="360000"/>
            <a:ext cx="10800000" cy="720000"/>
          </a:xfrm>
        </p:spPr>
        <p:txBody>
          <a:bodyPr vert="horz" wrap="square" lIns="0" tIns="0" rIns="0" bIns="0" rtlCol="0" anchor="b">
            <a:normAutofit/>
          </a:bodyPr>
          <a:lstStyle>
            <a:lvl1pPr>
              <a:defRPr lang="zh-CN" altLang="en-US" dirty="0">
                <a:latin typeface="+mj-ea"/>
                <a:ea typeface="+mj-ea"/>
                <a:cs typeface="+mj-ea"/>
                <a:sym typeface="+mj-ea"/>
              </a:defRPr>
            </a:lvl1pPr>
          </a:lstStyle>
          <a:p>
            <a:pPr lvl="0"/>
            <a:r>
              <a:rPr lang="zh-CN" altLang="en-US"/>
              <a:t>单击此处编辑母版标题样式</a:t>
            </a:r>
            <a:endParaRPr lang="zh-CN" altLang="en-US" dirty="0"/>
          </a:p>
        </p:txBody>
      </p:sp>
      <p:sp>
        <p:nvSpPr>
          <p:cNvPr id="3" name="文本占位符 2"/>
          <p:cNvSpPr>
            <a:spLocks noGrp="1"/>
          </p:cNvSpPr>
          <p:nvPr>
            <p:ph type="body" idx="1" hasCustomPrompt="1"/>
            <p:custDataLst>
              <p:tags r:id="rId2"/>
            </p:custDataLst>
          </p:nvPr>
        </p:nvSpPr>
        <p:spPr>
          <a:xfrm>
            <a:off x="694800" y="1296000"/>
            <a:ext cx="10800000" cy="576000"/>
          </a:xfrm>
        </p:spPr>
        <p:txBody>
          <a:bodyPr wrap="square" anchor="t">
            <a:normAutofit/>
          </a:bodyPr>
          <a:lstStyle>
            <a:lvl1pPr marL="0" indent="0">
              <a:buNone/>
              <a:defRPr sz="2400" b="0">
                <a:latin typeface="+mn-ea"/>
                <a:ea typeface="+mn-ea"/>
                <a:cs typeface="+mn-ea"/>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dirty="0"/>
          </a:p>
        </p:txBody>
      </p:sp>
      <p:sp>
        <p:nvSpPr>
          <p:cNvPr id="7" name="日期占位符 3"/>
          <p:cNvSpPr>
            <a:spLocks noGrp="1"/>
          </p:cNvSpPr>
          <p:nvPr>
            <p:ph type="dt" sz="half" idx="10"/>
            <p:custDataLst>
              <p:tags r:id="rId3"/>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封面页_1_4">
    <p:bg>
      <p:bgRef idx="1001">
        <a:schemeClr val="bg1"/>
      </p:bgRef>
    </p:bg>
    <p:spTree>
      <p:nvGrpSpPr>
        <p:cNvPr id="1" name=""/>
        <p:cNvGrpSpPr/>
        <p:nvPr/>
      </p:nvGrpSpPr>
      <p:grpSpPr>
        <a:xfrm>
          <a:off x="0" y="0"/>
          <a:ext cx="0" cy="0"/>
          <a:chOff x="0" y="0"/>
          <a:chExt cx="0" cy="0"/>
        </a:xfrm>
      </p:grpSpPr>
      <p:sp>
        <p:nvSpPr>
          <p:cNvPr id="15" name="Rectangle 1_#color_$accent1_$accent1_4-788&amp;11117"/>
          <p:cNvSpPr/>
          <p:nvPr userDrawn="1">
            <p:custDataLst>
              <p:tags r:id="rId1"/>
            </p:custDataLst>
          </p:nvPr>
        </p:nvSpPr>
        <p:spPr>
          <a:xfrm>
            <a:off x="0" y="0"/>
            <a:ext cx="12188952" cy="6858000"/>
          </a:xfrm>
          <a:prstGeom prst="rect">
            <a:avLst/>
          </a:prstGeom>
          <a:gradFill>
            <a:gsLst>
              <a:gs pos="0">
                <a:schemeClr val="accent1"/>
              </a:gs>
              <a:gs pos="100000">
                <a:schemeClr val="accent1">
                  <a:lumMod val="75000"/>
                </a:schemeClr>
              </a:gs>
            </a:gsLst>
            <a:lin ang="1310278" scaled="0"/>
          </a:gradFill>
          <a:ln w="25400">
            <a:noFill/>
          </a:ln>
          <a:effectLst/>
        </p:spPr>
        <p:style>
          <a:lnRef idx="2">
            <a:schemeClr val="accent1">
              <a:lumMod val="75000"/>
            </a:schemeClr>
          </a:lnRef>
          <a:fillRef idx="1">
            <a:schemeClr val="accent1"/>
          </a:fillRef>
          <a:effectRef idx="0">
            <a:srgbClr val="FFFFFF"/>
          </a:effectRef>
          <a:fontRef idx="minor">
            <a:schemeClr val="lt1"/>
          </a:fontRef>
        </p:style>
      </p:sp>
      <p:sp>
        <p:nvSpPr>
          <p:cNvPr id="12" name="Ellipse 1 (Stroke)_#color_$accent1_$accent2-822&amp;2118"/>
          <p:cNvSpPr/>
          <p:nvPr userDrawn="1">
            <p:custDataLst>
              <p:tags r:id="rId2"/>
            </p:custDataLst>
          </p:nvPr>
        </p:nvSpPr>
        <p:spPr>
          <a:xfrm>
            <a:off x="8887968" y="3566160"/>
            <a:ext cx="3300984" cy="3291840"/>
          </a:xfrm>
          <a:custGeom>
            <a:avLst/>
            <a:gdLst/>
            <a:ahLst/>
            <a:cxnLst/>
            <a:rect l="l" t="t" r="r" b="b"/>
            <a:pathLst>
              <a:path w="3300984" h="3291840">
                <a:moveTo>
                  <a:pt x="3300984" y="18288"/>
                </a:moveTo>
                <a:cubicBezTo>
                  <a:pt x="3200400" y="9144"/>
                  <a:pt x="3099816" y="0"/>
                  <a:pt x="2990088" y="0"/>
                </a:cubicBezTo>
                <a:cubicBezTo>
                  <a:pt x="1335024" y="0"/>
                  <a:pt x="0" y="1335024"/>
                  <a:pt x="0" y="2990088"/>
                </a:cubicBezTo>
                <a:cubicBezTo>
                  <a:pt x="0" y="3090672"/>
                  <a:pt x="9144" y="3191256"/>
                  <a:pt x="18288" y="3291840"/>
                </a:cubicBezTo>
                <a:lnTo>
                  <a:pt x="1298448" y="3291840"/>
                </a:lnTo>
                <a:cubicBezTo>
                  <a:pt x="1280160" y="3191256"/>
                  <a:pt x="1271016" y="3090672"/>
                  <a:pt x="1271016" y="2990088"/>
                </a:cubicBezTo>
                <a:cubicBezTo>
                  <a:pt x="1271016" y="2039112"/>
                  <a:pt x="2039112" y="1271016"/>
                  <a:pt x="2990088" y="1271016"/>
                </a:cubicBezTo>
                <a:cubicBezTo>
                  <a:pt x="3099816" y="1271016"/>
                  <a:pt x="3200400" y="1280160"/>
                  <a:pt x="3300984" y="1298448"/>
                </a:cubicBezTo>
                <a:lnTo>
                  <a:pt x="3300984" y="18288"/>
                </a:lnTo>
              </a:path>
            </a:pathLst>
          </a:custGeom>
          <a:gradFill>
            <a:gsLst>
              <a:gs pos="0">
                <a:schemeClr val="accent1">
                  <a:alpha val="30000"/>
                </a:schemeClr>
              </a:gs>
              <a:gs pos="100000">
                <a:schemeClr val="accent2">
                  <a:alpha val="70000"/>
                </a:schemeClr>
              </a:gs>
            </a:gsLst>
            <a:lin ang="7544352"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7" name="Vector 1_#color_$lt1_$lt1-822&amp;2068"/>
          <p:cNvSpPr/>
          <p:nvPr userDrawn="1">
            <p:custDataLst>
              <p:tags r:id="rId3"/>
            </p:custDataLst>
          </p:nvPr>
        </p:nvSpPr>
        <p:spPr>
          <a:xfrm>
            <a:off x="0" y="0"/>
            <a:ext cx="7351776" cy="6858000"/>
          </a:xfrm>
          <a:custGeom>
            <a:avLst/>
            <a:gdLst/>
            <a:ahLst/>
            <a:cxnLst/>
            <a:rect l="l" t="t" r="r" b="b"/>
            <a:pathLst>
              <a:path w="7351776" h="6858000">
                <a:moveTo>
                  <a:pt x="6272784" y="0"/>
                </a:moveTo>
                <a:cubicBezTo>
                  <a:pt x="6894576" y="758952"/>
                  <a:pt x="7507224" y="1764792"/>
                  <a:pt x="7324344" y="2505456"/>
                </a:cubicBezTo>
                <a:cubicBezTo>
                  <a:pt x="7187184" y="3054096"/>
                  <a:pt x="6455664" y="3035808"/>
                  <a:pt x="5678424" y="3026664"/>
                </a:cubicBezTo>
                <a:cubicBezTo>
                  <a:pt x="4599432" y="3008376"/>
                  <a:pt x="3419856" y="2990088"/>
                  <a:pt x="3502152" y="4416552"/>
                </a:cubicBezTo>
                <a:cubicBezTo>
                  <a:pt x="3557016" y="5495544"/>
                  <a:pt x="3931920" y="6300216"/>
                  <a:pt x="4343400" y="6858000"/>
                </a:cubicBezTo>
                <a:lnTo>
                  <a:pt x="0" y="6858000"/>
                </a:lnTo>
                <a:lnTo>
                  <a:pt x="0" y="0"/>
                </a:lnTo>
                <a:lnTo>
                  <a:pt x="6272784" y="0"/>
                </a:lnTo>
              </a:path>
            </a:pathLst>
          </a:custGeom>
          <a:gradFill>
            <a:gsLst>
              <a:gs pos="0">
                <a:schemeClr val="lt1">
                  <a:alpha val="0"/>
                </a:schemeClr>
              </a:gs>
              <a:gs pos="100000">
                <a:schemeClr val="lt1">
                  <a:alpha val="6000"/>
                </a:schemeClr>
              </a:gs>
            </a:gsLst>
            <a:lin ang="0"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9" name="Ellipse 2 (Stroke)_#color_$accent1_$accent2-822&amp;2071"/>
          <p:cNvSpPr/>
          <p:nvPr userDrawn="1">
            <p:custDataLst>
              <p:tags r:id="rId4"/>
            </p:custDataLst>
          </p:nvPr>
        </p:nvSpPr>
        <p:spPr>
          <a:xfrm>
            <a:off x="100584" y="0"/>
            <a:ext cx="4297680" cy="1572768"/>
          </a:xfrm>
          <a:custGeom>
            <a:avLst/>
            <a:gdLst/>
            <a:ahLst/>
            <a:cxnLst/>
            <a:rect l="l" t="t" r="r" b="b"/>
            <a:pathLst>
              <a:path w="4297680" h="1572768">
                <a:moveTo>
                  <a:pt x="3337560" y="0"/>
                </a:moveTo>
                <a:cubicBezTo>
                  <a:pt x="3099816" y="411480"/>
                  <a:pt x="2660904" y="685800"/>
                  <a:pt x="2148840" y="685800"/>
                </a:cubicBezTo>
                <a:cubicBezTo>
                  <a:pt x="1645920" y="685800"/>
                  <a:pt x="1197864" y="411480"/>
                  <a:pt x="969264" y="0"/>
                </a:cubicBezTo>
                <a:lnTo>
                  <a:pt x="0" y="0"/>
                </a:lnTo>
                <a:cubicBezTo>
                  <a:pt x="292608" y="914400"/>
                  <a:pt x="1143000" y="1572768"/>
                  <a:pt x="2148840" y="1572768"/>
                </a:cubicBezTo>
                <a:cubicBezTo>
                  <a:pt x="3154680" y="1572768"/>
                  <a:pt x="4014216" y="914400"/>
                  <a:pt x="4297680" y="0"/>
                </a:cubicBezTo>
                <a:lnTo>
                  <a:pt x="3337560" y="0"/>
                </a:lnTo>
              </a:path>
            </a:pathLst>
          </a:custGeom>
          <a:gradFill>
            <a:gsLst>
              <a:gs pos="0">
                <a:schemeClr val="accent1">
                  <a:alpha val="30000"/>
                </a:schemeClr>
              </a:gs>
              <a:gs pos="100000">
                <a:schemeClr val="accent2">
                  <a:alpha val="70000"/>
                </a:schemeClr>
              </a:gs>
            </a:gsLst>
            <a:lin ang="7544352"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6" name="Vector 2_#color_$lt1_$lt1-822&amp;2065"/>
          <p:cNvSpPr/>
          <p:nvPr userDrawn="1">
            <p:custDataLst>
              <p:tags r:id="rId5"/>
            </p:custDataLst>
          </p:nvPr>
        </p:nvSpPr>
        <p:spPr>
          <a:xfrm>
            <a:off x="6784848" y="0"/>
            <a:ext cx="5404104" cy="6858000"/>
          </a:xfrm>
          <a:custGeom>
            <a:avLst/>
            <a:gdLst/>
            <a:ahLst/>
            <a:cxnLst/>
            <a:rect l="l" t="t" r="r" b="b"/>
            <a:pathLst>
              <a:path w="5404104" h="6858000">
                <a:moveTo>
                  <a:pt x="4535424" y="0"/>
                </a:moveTo>
                <a:cubicBezTo>
                  <a:pt x="4553712" y="850392"/>
                  <a:pt x="4242816" y="2066544"/>
                  <a:pt x="2889504" y="2651760"/>
                </a:cubicBezTo>
                <a:cubicBezTo>
                  <a:pt x="969264" y="3474720"/>
                  <a:pt x="-1563624" y="4636008"/>
                  <a:pt x="1261872" y="6858000"/>
                </a:cubicBezTo>
                <a:lnTo>
                  <a:pt x="5404104" y="6858000"/>
                </a:lnTo>
                <a:lnTo>
                  <a:pt x="5404104" y="0"/>
                </a:lnTo>
                <a:lnTo>
                  <a:pt x="4535424" y="0"/>
                </a:lnTo>
              </a:path>
            </a:pathLst>
          </a:custGeom>
          <a:gradFill>
            <a:gsLst>
              <a:gs pos="0">
                <a:schemeClr val="lt1">
                  <a:alpha val="0"/>
                </a:schemeClr>
              </a:gs>
              <a:gs pos="100000">
                <a:schemeClr val="lt1">
                  <a:alpha val="6000"/>
                </a:schemeClr>
              </a:gs>
            </a:gsLst>
            <a:lin ang="1086820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7" name="日期占位符 3"/>
          <p:cNvSpPr>
            <a:spLocks noGrp="1"/>
          </p:cNvSpPr>
          <p:nvPr>
            <p:ph type="dt" sz="half" idx="16385"/>
            <p:custDataLst>
              <p:tags r:id="rId6"/>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8" name="页脚占位符 4"/>
          <p:cNvSpPr>
            <a:spLocks noGrp="1"/>
          </p:cNvSpPr>
          <p:nvPr>
            <p:ph type="ftr" sz="quarter" idx="16386"/>
            <p:custDataLst>
              <p:tags r:id="rId7"/>
            </p:custDataLst>
          </p:nvPr>
        </p:nvSpPr>
        <p:spPr/>
        <p:txBody>
          <a:bodyPr>
            <a:normAutofit/>
          </a:bodyPr>
          <a:lstStyle/>
          <a:p>
            <a:endParaRPr lang="zh-CN" altLang="en-US" dirty="0"/>
          </a:p>
        </p:txBody>
      </p:sp>
      <p:sp>
        <p:nvSpPr>
          <p:cNvPr id="9" name="灯片编号占位符 5"/>
          <p:cNvSpPr>
            <a:spLocks noGrp="1"/>
          </p:cNvSpPr>
          <p:nvPr>
            <p:ph type="sldNum" sz="quarter" idx="16387"/>
            <p:custDataLst>
              <p:tags r:id="rId8"/>
            </p:custDataLst>
          </p:nvPr>
        </p:nvSpPr>
        <p:spPr>
          <a:xfrm>
            <a:off x="8610600" y="6356350"/>
            <a:ext cx="2743200" cy="365125"/>
          </a:xfrm>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Text Placeholder 10"/>
          <p:cNvSpPr>
            <a:spLocks noGrp="1"/>
          </p:cNvSpPr>
          <p:nvPr>
            <p:ph type="body" idx="16389" hasCustomPrompt="1"/>
            <p:custDataLst>
              <p:tags r:id="rId9"/>
            </p:custDataLst>
          </p:nvPr>
        </p:nvSpPr>
        <p:spPr>
          <a:xfrm>
            <a:off x="2145771" y="1981200"/>
            <a:ext cx="7875058" cy="457200"/>
          </a:xfrm>
          <a:noFill/>
        </p:spPr>
        <p:txBody>
          <a:bodyPr vert="horz" lIns="0" tIns="0" rIns="0" bIns="0" anchor="t">
            <a:normAutofit/>
          </a:bodyPr>
          <a:lstStyle>
            <a:lvl1pPr marL="0" indent="0" algn="ctr">
              <a:lnSpc>
                <a:spcPct val="125000"/>
              </a:lnSpc>
              <a:spcBef>
                <a:spcPct val="0"/>
              </a:spcBef>
              <a:spcAft>
                <a:spcPct val="0"/>
              </a:spcAft>
              <a:buNone/>
              <a:defRPr sz="2400" b="0" spc="0">
                <a:solidFill>
                  <a:schemeClr val="bg1"/>
                </a:solidFill>
              </a:defRPr>
            </a:lvl1pPr>
          </a:lstStyle>
          <a:p>
            <a:pPr lvl="0"/>
            <a:r>
              <a:rPr lang="zh-CN" altLang="en-US"/>
              <a:t>20XX YEAR</a:t>
            </a:r>
          </a:p>
        </p:txBody>
      </p:sp>
      <p:sp>
        <p:nvSpPr>
          <p:cNvPr id="6" name="标题 1"/>
          <p:cNvSpPr>
            <a:spLocks noGrp="1"/>
          </p:cNvSpPr>
          <p:nvPr>
            <p:ph type="ctrTitle" idx="16388" hasCustomPrompt="1"/>
            <p:custDataLst>
              <p:tags r:id="rId10"/>
            </p:custDataLst>
          </p:nvPr>
        </p:nvSpPr>
        <p:spPr>
          <a:xfrm>
            <a:off x="1903677" y="2489200"/>
            <a:ext cx="8384646" cy="1879600"/>
          </a:xfrm>
        </p:spPr>
        <p:txBody>
          <a:bodyPr vert="horz" wrap="square" lIns="0" tIns="0" rIns="0" bIns="0" anchor="t" anchorCtr="0">
            <a:normAutofit/>
          </a:bodyPr>
          <a:lstStyle>
            <a:lvl1pPr marL="0" indent="0" algn="ctr">
              <a:lnSpc>
                <a:spcPct val="100000"/>
              </a:lnSpc>
              <a:spcBef>
                <a:spcPct val="0"/>
              </a:spcBef>
              <a:spcAft>
                <a:spcPct val="0"/>
              </a:spcAft>
              <a:buNone/>
              <a:defRPr sz="6000" spc="0">
                <a:solidFill>
                  <a:schemeClr val="lt1">
                    <a:lumMod val="100000"/>
                  </a:schemeClr>
                </a:solidFill>
                <a:latin typeface="+mj-ea"/>
                <a:ea typeface="+mj-ea"/>
                <a:cs typeface="+mj-ea"/>
                <a:sym typeface="+mj-ea"/>
              </a:defRPr>
            </a:lvl1pPr>
          </a:lstStyle>
          <a:p>
            <a:r>
              <a:rPr lang="zh-CN" altLang="en-US" dirty="0"/>
              <a:t>单击此处添加文档标题</a:t>
            </a:r>
          </a:p>
        </p:txBody>
      </p:sp>
      <p:sp>
        <p:nvSpPr>
          <p:cNvPr id="24" name="署名占位符 10"/>
          <p:cNvSpPr>
            <a:spLocks noGrp="1"/>
          </p:cNvSpPr>
          <p:nvPr>
            <p:ph type="body" sz="quarter" idx="16390" hasCustomPrompt="1"/>
            <p:custDataLst>
              <p:tags r:id="rId11"/>
            </p:custDataLst>
          </p:nvPr>
        </p:nvSpPr>
        <p:spPr>
          <a:xfrm>
            <a:off x="4812859" y="4419600"/>
            <a:ext cx="2540882" cy="533400"/>
          </a:xfrm>
        </p:spPr>
        <p:txBody>
          <a:bodyPr vert="horz" wrap="square" lIns="0" tIns="0" rIns="0" bIns="0" anchor="ctr">
            <a:normAutofit/>
          </a:bodyPr>
          <a:lstStyle>
            <a:lvl1pPr marL="0" indent="0" algn="ctr">
              <a:lnSpc>
                <a:spcPct val="100000"/>
              </a:lnSpc>
              <a:spcBef>
                <a:spcPct val="0"/>
              </a:spcBef>
              <a:spcAft>
                <a:spcPct val="0"/>
              </a:spcAft>
              <a:buNone/>
              <a:defRPr sz="2000" spc="0">
                <a:solidFill>
                  <a:schemeClr val="lt1">
                    <a:lumMod val="100000"/>
                  </a:schemeClr>
                </a:solidFill>
                <a:latin typeface="+mn-ea"/>
                <a:ea typeface="+mn-ea"/>
                <a:cs typeface="+mn-ea"/>
                <a:sym typeface="+mn-ea"/>
              </a:defRPr>
            </a:lvl1pPr>
          </a:lstStyle>
          <a:p>
            <a:pPr lvl="0"/>
            <a:r>
              <a:rPr lang="zh-CN" altLang="en-US" dirty="0"/>
              <a:t>BY WPS</a:t>
            </a:r>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章节页_1_4">
    <p:bg>
      <p:bgRef idx="1001">
        <a:schemeClr val="bg1"/>
      </p:bgRef>
    </p:bg>
    <p:spTree>
      <p:nvGrpSpPr>
        <p:cNvPr id="1" name=""/>
        <p:cNvGrpSpPr/>
        <p:nvPr/>
      </p:nvGrpSpPr>
      <p:grpSpPr>
        <a:xfrm>
          <a:off x="0" y="0"/>
          <a:ext cx="0" cy="0"/>
          <a:chOff x="0" y="0"/>
          <a:chExt cx="0" cy="0"/>
        </a:xfrm>
      </p:grpSpPr>
      <p:sp>
        <p:nvSpPr>
          <p:cNvPr id="7" name="Rectangle 1_#color_$accent1_$accent1_4-785&amp;945"/>
          <p:cNvSpPr/>
          <p:nvPr userDrawn="1">
            <p:custDataLst>
              <p:tags r:id="rId1"/>
            </p:custDataLst>
          </p:nvPr>
        </p:nvSpPr>
        <p:spPr>
          <a:xfrm>
            <a:off x="0" y="0"/>
            <a:ext cx="12188952" cy="6858000"/>
          </a:xfrm>
          <a:prstGeom prst="rect">
            <a:avLst/>
          </a:prstGeom>
          <a:gradFill>
            <a:gsLst>
              <a:gs pos="0">
                <a:schemeClr val="accent1">
                  <a:alpha val="100000"/>
                </a:schemeClr>
              </a:gs>
              <a:gs pos="100000">
                <a:schemeClr val="accent1">
                  <a:lumMod val="75000"/>
                  <a:alpha val="100000"/>
                </a:schemeClr>
              </a:gs>
            </a:gsLst>
            <a:lin ang="131027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9" name="Vector 2_#color_$lt1_$lt1-822&amp;2095"/>
          <p:cNvSpPr/>
          <p:nvPr userDrawn="1">
            <p:custDataLst>
              <p:tags r:id="rId2"/>
            </p:custDataLst>
          </p:nvPr>
        </p:nvSpPr>
        <p:spPr>
          <a:xfrm>
            <a:off x="6464808" y="0"/>
            <a:ext cx="5724144" cy="6858000"/>
          </a:xfrm>
          <a:custGeom>
            <a:avLst/>
            <a:gdLst/>
            <a:ahLst/>
            <a:cxnLst/>
            <a:rect l="l" t="t" r="r" b="b"/>
            <a:pathLst>
              <a:path w="5724144" h="6858000">
                <a:moveTo>
                  <a:pt x="4480560" y="0"/>
                </a:moveTo>
                <a:cubicBezTo>
                  <a:pt x="4636008" y="777240"/>
                  <a:pt x="4526280" y="2423160"/>
                  <a:pt x="2889504" y="3127248"/>
                </a:cubicBezTo>
                <a:cubicBezTo>
                  <a:pt x="1106424" y="3895344"/>
                  <a:pt x="-1188720" y="4946904"/>
                  <a:pt x="713232" y="6858000"/>
                </a:cubicBezTo>
                <a:lnTo>
                  <a:pt x="5724144" y="6858000"/>
                </a:lnTo>
                <a:lnTo>
                  <a:pt x="5724144" y="0"/>
                </a:lnTo>
                <a:lnTo>
                  <a:pt x="4480560" y="0"/>
                </a:lnTo>
              </a:path>
            </a:pathLst>
          </a:custGeom>
          <a:gradFill>
            <a:gsLst>
              <a:gs pos="0">
                <a:schemeClr val="lt1">
                  <a:alpha val="0"/>
                </a:schemeClr>
              </a:gs>
              <a:gs pos="100000">
                <a:schemeClr val="lt1">
                  <a:alpha val="6000"/>
                </a:schemeClr>
              </a:gs>
            </a:gsLst>
            <a:lin ang="15363339"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0" name="Vector_#color_$lt1_$lt1-822&amp;2098"/>
          <p:cNvSpPr/>
          <p:nvPr userDrawn="1">
            <p:custDataLst>
              <p:tags r:id="rId3"/>
            </p:custDataLst>
          </p:nvPr>
        </p:nvSpPr>
        <p:spPr>
          <a:xfrm>
            <a:off x="4892040" y="0"/>
            <a:ext cx="7296912" cy="1874520"/>
          </a:xfrm>
          <a:custGeom>
            <a:avLst/>
            <a:gdLst/>
            <a:ahLst/>
            <a:cxnLst/>
            <a:rect l="l" t="t" r="r" b="b"/>
            <a:pathLst>
              <a:path w="7296912" h="1874520">
                <a:moveTo>
                  <a:pt x="7296912" y="521208"/>
                </a:moveTo>
                <a:lnTo>
                  <a:pt x="7296912" y="0"/>
                </a:lnTo>
                <a:lnTo>
                  <a:pt x="0" y="0"/>
                </a:lnTo>
                <a:cubicBezTo>
                  <a:pt x="310896" y="1252728"/>
                  <a:pt x="1280160" y="2020824"/>
                  <a:pt x="2852928" y="1847088"/>
                </a:cubicBezTo>
                <a:cubicBezTo>
                  <a:pt x="3831336" y="1746504"/>
                  <a:pt x="4261104" y="1298448"/>
                  <a:pt x="4645152" y="896112"/>
                </a:cubicBezTo>
                <a:cubicBezTo>
                  <a:pt x="5102352" y="411480"/>
                  <a:pt x="5504688" y="0"/>
                  <a:pt x="6720840" y="329184"/>
                </a:cubicBezTo>
                <a:cubicBezTo>
                  <a:pt x="6922008" y="384048"/>
                  <a:pt x="7114032" y="448056"/>
                  <a:pt x="7296912" y="521208"/>
                </a:cubicBezTo>
              </a:path>
            </a:pathLst>
          </a:custGeom>
          <a:gradFill>
            <a:gsLst>
              <a:gs pos="0">
                <a:schemeClr val="lt1">
                  <a:alpha val="0"/>
                </a:schemeClr>
              </a:gs>
              <a:gs pos="100000">
                <a:schemeClr val="lt1">
                  <a:alpha val="6000"/>
                </a:schemeClr>
              </a:gs>
            </a:gsLst>
            <a:lin ang="5173010"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2" name="日期占位符 4"/>
          <p:cNvSpPr>
            <a:spLocks noGrp="1"/>
          </p:cNvSpPr>
          <p:nvPr userDrawn="1">
            <p:ph type="dt" sz="half" idx="16385"/>
            <p:custDataLst>
              <p:tags r:id="rId4"/>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13" name="页脚占位符 5"/>
          <p:cNvSpPr>
            <a:spLocks noGrp="1"/>
          </p:cNvSpPr>
          <p:nvPr userDrawn="1">
            <p:ph type="ftr" sz="quarter" idx="16386"/>
            <p:custDataLst>
              <p:tags r:id="rId5"/>
            </p:custDataLst>
          </p:nvPr>
        </p:nvSpPr>
        <p:spPr/>
        <p:txBody>
          <a:bodyPr/>
          <a:lstStyle/>
          <a:p>
            <a:endParaRPr lang="zh-CN" altLang="en-US"/>
          </a:p>
        </p:txBody>
      </p:sp>
      <p:sp>
        <p:nvSpPr>
          <p:cNvPr id="14" name="灯片编号占位符 6"/>
          <p:cNvSpPr>
            <a:spLocks noGrp="1"/>
          </p:cNvSpPr>
          <p:nvPr userDrawn="1">
            <p:ph type="sldNum" sz="quarter" idx="16387"/>
            <p:custDataLst>
              <p:tags r:id="rId6"/>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6" name="标题 1"/>
          <p:cNvSpPr>
            <a:spLocks noGrp="1"/>
          </p:cNvSpPr>
          <p:nvPr userDrawn="1">
            <p:ph type="title" idx="16388" hasCustomPrompt="1"/>
            <p:custDataLst>
              <p:tags r:id="rId7"/>
            </p:custDataLst>
          </p:nvPr>
        </p:nvSpPr>
        <p:spPr>
          <a:xfrm>
            <a:off x="1903942" y="3530600"/>
            <a:ext cx="8384117" cy="1524000"/>
          </a:xfrm>
        </p:spPr>
        <p:txBody>
          <a:bodyPr vert="horz" wrap="square" lIns="0" tIns="0" rIns="0" bIns="0" anchor="t" anchorCtr="0">
            <a:normAutofit/>
          </a:bodyPr>
          <a:lstStyle>
            <a:lvl1pPr marL="0" indent="0" algn="ctr">
              <a:lnSpc>
                <a:spcPct val="100000"/>
              </a:lnSpc>
              <a:spcBef>
                <a:spcPct val="0"/>
              </a:spcBef>
              <a:spcAft>
                <a:spcPct val="0"/>
              </a:spcAft>
              <a:buNone/>
              <a:defRPr sz="4800" b="0" spc="0">
                <a:solidFill>
                  <a:schemeClr val="lt1">
                    <a:lumMod val="100000"/>
                  </a:schemeClr>
                </a:solidFill>
                <a:latin typeface="+mj-ea"/>
                <a:ea typeface="+mj-ea"/>
                <a:cs typeface="+mj-ea"/>
                <a:sym typeface="+mj-ea"/>
              </a:defRPr>
            </a:lvl1pPr>
          </a:lstStyle>
          <a:p>
            <a:r>
              <a:rPr lang="zh-CN" altLang="en-US" dirty="0"/>
              <a:t>单击此处添加章节标题</a:t>
            </a:r>
          </a:p>
        </p:txBody>
      </p:sp>
      <p:sp>
        <p:nvSpPr>
          <p:cNvPr id="8" name="节编号 3"/>
          <p:cNvSpPr>
            <a:spLocks noGrp="1"/>
          </p:cNvSpPr>
          <p:nvPr userDrawn="1">
            <p:ph type="body" sz="quarter" idx="16389" hasCustomPrompt="1"/>
            <p:custDataLst>
              <p:tags r:id="rId8"/>
            </p:custDataLst>
          </p:nvPr>
        </p:nvSpPr>
        <p:spPr>
          <a:xfrm>
            <a:off x="5332413" y="1905000"/>
            <a:ext cx="1527175" cy="1524000"/>
          </a:xfrm>
        </p:spPr>
        <p:txBody>
          <a:bodyPr vert="horz" wrap="square" lIns="0" tIns="0" rIns="0" bIns="0" anchor="ctr">
            <a:normAutofit/>
          </a:bodyPr>
          <a:lstStyle>
            <a:lvl1pPr marL="0" indent="0" algn="ctr">
              <a:lnSpc>
                <a:spcPct val="109000"/>
              </a:lnSpc>
              <a:spcBef>
                <a:spcPct val="0"/>
              </a:spcBef>
              <a:spcAft>
                <a:spcPct val="0"/>
              </a:spcAft>
              <a:buNone/>
              <a:defRPr sz="7200" b="1" spc="0">
                <a:solidFill>
                  <a:schemeClr val="lt1">
                    <a:lumMod val="100000"/>
                  </a:schemeClr>
                </a:solidFill>
                <a:latin typeface="+mn-ea"/>
                <a:ea typeface="+mn-ea"/>
                <a:cs typeface="+mn-ea"/>
                <a:sym typeface="+mn-ea"/>
              </a:defRPr>
            </a:lvl1pPr>
          </a:lstStyle>
          <a:p>
            <a:pPr lvl="0"/>
            <a:r>
              <a:rPr lang="zh-CN" altLang="en-US" dirty="0"/>
              <a:t>01</a:t>
            </a:r>
          </a:p>
        </p:txBody>
      </p:sp>
    </p:spTree>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结束页_1_4">
    <p:bg>
      <p:bgRef idx="1001">
        <a:schemeClr val="bg1"/>
      </p:bgRef>
    </p:bg>
    <p:spTree>
      <p:nvGrpSpPr>
        <p:cNvPr id="1" name=""/>
        <p:cNvGrpSpPr/>
        <p:nvPr/>
      </p:nvGrpSpPr>
      <p:grpSpPr>
        <a:xfrm>
          <a:off x="0" y="0"/>
          <a:ext cx="0" cy="0"/>
          <a:chOff x="0" y="0"/>
          <a:chExt cx="0" cy="0"/>
        </a:xfrm>
      </p:grpSpPr>
      <p:sp>
        <p:nvSpPr>
          <p:cNvPr id="7" name="Rectangle 1_#color_$accent1_$accent1_4-814&amp;11521"/>
          <p:cNvSpPr/>
          <p:nvPr userDrawn="1">
            <p:custDataLst>
              <p:tags r:id="rId1"/>
            </p:custDataLst>
          </p:nvPr>
        </p:nvSpPr>
        <p:spPr>
          <a:xfrm>
            <a:off x="0" y="0"/>
            <a:ext cx="12188952" cy="6858000"/>
          </a:xfrm>
          <a:prstGeom prst="rect">
            <a:avLst/>
          </a:prstGeom>
          <a:gradFill>
            <a:gsLst>
              <a:gs pos="0">
                <a:schemeClr val="accent1">
                  <a:alpha val="100000"/>
                </a:schemeClr>
              </a:gs>
              <a:gs pos="100000">
                <a:schemeClr val="accent1">
                  <a:lumMod val="75000"/>
                  <a:alpha val="100000"/>
                </a:schemeClr>
              </a:gs>
            </a:gsLst>
            <a:lin ang="131027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8" name="Vector 2_#color_$lt1_$lt1-822&amp;2109"/>
          <p:cNvSpPr/>
          <p:nvPr userDrawn="1">
            <p:custDataLst>
              <p:tags r:id="rId2"/>
            </p:custDataLst>
          </p:nvPr>
        </p:nvSpPr>
        <p:spPr>
          <a:xfrm>
            <a:off x="6784848" y="0"/>
            <a:ext cx="5404104" cy="6858000"/>
          </a:xfrm>
          <a:custGeom>
            <a:avLst/>
            <a:gdLst/>
            <a:ahLst/>
            <a:cxnLst/>
            <a:rect l="l" t="t" r="r" b="b"/>
            <a:pathLst>
              <a:path w="5404104" h="6858000">
                <a:moveTo>
                  <a:pt x="4535424" y="0"/>
                </a:moveTo>
                <a:cubicBezTo>
                  <a:pt x="4553712" y="850392"/>
                  <a:pt x="4242816" y="2066544"/>
                  <a:pt x="2889504" y="2651760"/>
                </a:cubicBezTo>
                <a:cubicBezTo>
                  <a:pt x="969264" y="3474720"/>
                  <a:pt x="-1563624" y="4636008"/>
                  <a:pt x="1261872" y="6858000"/>
                </a:cubicBezTo>
                <a:lnTo>
                  <a:pt x="5404104" y="6858000"/>
                </a:lnTo>
                <a:lnTo>
                  <a:pt x="5404104" y="0"/>
                </a:lnTo>
                <a:lnTo>
                  <a:pt x="4535424" y="0"/>
                </a:lnTo>
              </a:path>
            </a:pathLst>
          </a:custGeom>
          <a:gradFill>
            <a:gsLst>
              <a:gs pos="0">
                <a:schemeClr val="lt1">
                  <a:alpha val="0"/>
                </a:schemeClr>
              </a:gs>
              <a:gs pos="100000">
                <a:schemeClr val="lt1">
                  <a:alpha val="6000"/>
                </a:schemeClr>
              </a:gs>
            </a:gsLst>
            <a:lin ang="10868208"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9" name="Vector 1_#color_$lt1_$lt1-822&amp;2112"/>
          <p:cNvSpPr/>
          <p:nvPr userDrawn="1">
            <p:custDataLst>
              <p:tags r:id="rId3"/>
            </p:custDataLst>
          </p:nvPr>
        </p:nvSpPr>
        <p:spPr>
          <a:xfrm>
            <a:off x="0" y="0"/>
            <a:ext cx="7351776" cy="6858000"/>
          </a:xfrm>
          <a:custGeom>
            <a:avLst/>
            <a:gdLst/>
            <a:ahLst/>
            <a:cxnLst/>
            <a:rect l="l" t="t" r="r" b="b"/>
            <a:pathLst>
              <a:path w="7351776" h="6858000">
                <a:moveTo>
                  <a:pt x="6272784" y="0"/>
                </a:moveTo>
                <a:cubicBezTo>
                  <a:pt x="6894576" y="758952"/>
                  <a:pt x="7507224" y="1764792"/>
                  <a:pt x="7324344" y="2505456"/>
                </a:cubicBezTo>
                <a:cubicBezTo>
                  <a:pt x="7187184" y="3054096"/>
                  <a:pt x="6455664" y="3035808"/>
                  <a:pt x="5678424" y="3026664"/>
                </a:cubicBezTo>
                <a:cubicBezTo>
                  <a:pt x="4599432" y="3008376"/>
                  <a:pt x="3419856" y="2990088"/>
                  <a:pt x="3502152" y="4416552"/>
                </a:cubicBezTo>
                <a:cubicBezTo>
                  <a:pt x="3557016" y="5495544"/>
                  <a:pt x="3931920" y="6300216"/>
                  <a:pt x="4343400" y="6858000"/>
                </a:cubicBezTo>
                <a:lnTo>
                  <a:pt x="0" y="6858000"/>
                </a:lnTo>
                <a:lnTo>
                  <a:pt x="0" y="0"/>
                </a:lnTo>
                <a:lnTo>
                  <a:pt x="6272784" y="0"/>
                </a:lnTo>
              </a:path>
            </a:pathLst>
          </a:custGeom>
          <a:gradFill>
            <a:gsLst>
              <a:gs pos="0">
                <a:schemeClr val="lt1">
                  <a:alpha val="0"/>
                </a:schemeClr>
              </a:gs>
              <a:gs pos="100000">
                <a:schemeClr val="lt1">
                  <a:alpha val="6000"/>
                </a:schemeClr>
              </a:gs>
            </a:gsLst>
            <a:lin ang="0"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1" name="Ellipse 2 (Stroke)_#color_$accent1_$accent2-822&amp;2115"/>
          <p:cNvSpPr/>
          <p:nvPr userDrawn="1">
            <p:custDataLst>
              <p:tags r:id="rId4"/>
            </p:custDataLst>
          </p:nvPr>
        </p:nvSpPr>
        <p:spPr>
          <a:xfrm>
            <a:off x="100584" y="0"/>
            <a:ext cx="4297680" cy="1572768"/>
          </a:xfrm>
          <a:custGeom>
            <a:avLst/>
            <a:gdLst/>
            <a:ahLst/>
            <a:cxnLst/>
            <a:rect l="l" t="t" r="r" b="b"/>
            <a:pathLst>
              <a:path w="4297680" h="1572768">
                <a:moveTo>
                  <a:pt x="3337560" y="0"/>
                </a:moveTo>
                <a:cubicBezTo>
                  <a:pt x="3099816" y="411480"/>
                  <a:pt x="2660904" y="685800"/>
                  <a:pt x="2148840" y="685800"/>
                </a:cubicBezTo>
                <a:cubicBezTo>
                  <a:pt x="1645920" y="685800"/>
                  <a:pt x="1197864" y="411480"/>
                  <a:pt x="969264" y="0"/>
                </a:cubicBezTo>
                <a:lnTo>
                  <a:pt x="0" y="0"/>
                </a:lnTo>
                <a:cubicBezTo>
                  <a:pt x="292608" y="914400"/>
                  <a:pt x="1143000" y="1572768"/>
                  <a:pt x="2148840" y="1572768"/>
                </a:cubicBezTo>
                <a:cubicBezTo>
                  <a:pt x="3154680" y="1572768"/>
                  <a:pt x="4014216" y="914400"/>
                  <a:pt x="4297680" y="0"/>
                </a:cubicBezTo>
                <a:lnTo>
                  <a:pt x="3337560" y="0"/>
                </a:lnTo>
              </a:path>
            </a:pathLst>
          </a:custGeom>
          <a:gradFill>
            <a:gsLst>
              <a:gs pos="0">
                <a:schemeClr val="accent1">
                  <a:alpha val="30000"/>
                </a:schemeClr>
              </a:gs>
              <a:gs pos="100000">
                <a:schemeClr val="accent2">
                  <a:alpha val="70000"/>
                </a:schemeClr>
              </a:gs>
            </a:gsLst>
            <a:lin ang="7544352"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2" name="Ellipse 1 (Stroke)_#color_$accent1_$accent2-822&amp;2118"/>
          <p:cNvSpPr/>
          <p:nvPr userDrawn="1">
            <p:custDataLst>
              <p:tags r:id="rId5"/>
            </p:custDataLst>
          </p:nvPr>
        </p:nvSpPr>
        <p:spPr>
          <a:xfrm>
            <a:off x="8887968" y="3566160"/>
            <a:ext cx="3300984" cy="3291840"/>
          </a:xfrm>
          <a:custGeom>
            <a:avLst/>
            <a:gdLst/>
            <a:ahLst/>
            <a:cxnLst/>
            <a:rect l="l" t="t" r="r" b="b"/>
            <a:pathLst>
              <a:path w="3300984" h="3291840">
                <a:moveTo>
                  <a:pt x="3300984" y="18288"/>
                </a:moveTo>
                <a:cubicBezTo>
                  <a:pt x="3200400" y="9144"/>
                  <a:pt x="3099816" y="0"/>
                  <a:pt x="2990088" y="0"/>
                </a:cubicBezTo>
                <a:cubicBezTo>
                  <a:pt x="1335024" y="0"/>
                  <a:pt x="0" y="1335024"/>
                  <a:pt x="0" y="2990088"/>
                </a:cubicBezTo>
                <a:cubicBezTo>
                  <a:pt x="0" y="3090672"/>
                  <a:pt x="9144" y="3191256"/>
                  <a:pt x="18288" y="3291840"/>
                </a:cubicBezTo>
                <a:lnTo>
                  <a:pt x="1298448" y="3291840"/>
                </a:lnTo>
                <a:cubicBezTo>
                  <a:pt x="1280160" y="3191256"/>
                  <a:pt x="1271016" y="3090672"/>
                  <a:pt x="1271016" y="2990088"/>
                </a:cubicBezTo>
                <a:cubicBezTo>
                  <a:pt x="1271016" y="2039112"/>
                  <a:pt x="2039112" y="1271016"/>
                  <a:pt x="2990088" y="1271016"/>
                </a:cubicBezTo>
                <a:cubicBezTo>
                  <a:pt x="3099816" y="1271016"/>
                  <a:pt x="3200400" y="1280160"/>
                  <a:pt x="3300984" y="1298448"/>
                </a:cubicBezTo>
                <a:lnTo>
                  <a:pt x="3300984" y="18288"/>
                </a:lnTo>
              </a:path>
            </a:pathLst>
          </a:custGeom>
          <a:gradFill>
            <a:gsLst>
              <a:gs pos="0">
                <a:schemeClr val="accent1">
                  <a:alpha val="30000"/>
                </a:schemeClr>
              </a:gs>
              <a:gs pos="100000">
                <a:schemeClr val="accent2">
                  <a:alpha val="70000"/>
                </a:schemeClr>
              </a:gs>
            </a:gsLst>
            <a:lin ang="7544352"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3" name="Vector_#color_$lt1_$lt1-822&amp;2121"/>
          <p:cNvSpPr/>
          <p:nvPr userDrawn="1">
            <p:custDataLst>
              <p:tags r:id="rId6"/>
            </p:custDataLst>
          </p:nvPr>
        </p:nvSpPr>
        <p:spPr>
          <a:xfrm>
            <a:off x="0" y="4178808"/>
            <a:ext cx="7342632" cy="2679192"/>
          </a:xfrm>
          <a:custGeom>
            <a:avLst/>
            <a:gdLst/>
            <a:ahLst/>
            <a:cxnLst/>
            <a:rect l="l" t="t" r="r" b="b"/>
            <a:pathLst>
              <a:path w="7342632" h="2679192">
                <a:moveTo>
                  <a:pt x="7342632" y="2679192"/>
                </a:moveTo>
                <a:lnTo>
                  <a:pt x="0" y="2679192"/>
                </a:lnTo>
                <a:lnTo>
                  <a:pt x="0" y="530352"/>
                </a:lnTo>
                <a:cubicBezTo>
                  <a:pt x="576072" y="192024"/>
                  <a:pt x="1316736" y="-64008"/>
                  <a:pt x="2212848" y="18288"/>
                </a:cubicBezTo>
                <a:cubicBezTo>
                  <a:pt x="3218688" y="109728"/>
                  <a:pt x="3867912" y="667512"/>
                  <a:pt x="4535424" y="1252728"/>
                </a:cubicBezTo>
                <a:cubicBezTo>
                  <a:pt x="5276088" y="1892808"/>
                  <a:pt x="6035040" y="2560320"/>
                  <a:pt x="7342632" y="2679192"/>
                </a:cubicBezTo>
              </a:path>
            </a:pathLst>
          </a:custGeom>
          <a:gradFill>
            <a:gsLst>
              <a:gs pos="0">
                <a:schemeClr val="lt1">
                  <a:alpha val="0"/>
                </a:schemeClr>
              </a:gs>
              <a:gs pos="100000">
                <a:schemeClr val="lt1">
                  <a:alpha val="6000"/>
                </a:schemeClr>
              </a:gs>
            </a:gsLst>
            <a:lin ang="16983425"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0" name="日期占位符 3"/>
          <p:cNvSpPr>
            <a:spLocks noGrp="1"/>
          </p:cNvSpPr>
          <p:nvPr userDrawn="1">
            <p:ph type="dt" sz="half" idx="16385"/>
            <p:custDataLst>
              <p:tags r:id="rId7"/>
            </p:custDataLst>
          </p:nvPr>
        </p:nvSpPr>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14" name="页脚占位符 4"/>
          <p:cNvSpPr>
            <a:spLocks noGrp="1"/>
          </p:cNvSpPr>
          <p:nvPr userDrawn="1">
            <p:ph type="ftr" sz="quarter" idx="16386"/>
            <p:custDataLst>
              <p:tags r:id="rId8"/>
            </p:custDataLst>
          </p:nvPr>
        </p:nvSpPr>
        <p:spPr/>
        <p:txBody>
          <a:bodyPr/>
          <a:lstStyle/>
          <a:p>
            <a:endParaRPr lang="zh-CN" altLang="en-US"/>
          </a:p>
        </p:txBody>
      </p:sp>
      <p:sp>
        <p:nvSpPr>
          <p:cNvPr id="15" name="灯片编号占位符 5"/>
          <p:cNvSpPr>
            <a:spLocks noGrp="1"/>
          </p:cNvSpPr>
          <p:nvPr userDrawn="1">
            <p:ph type="sldNum" sz="quarter" idx="16387"/>
            <p:custDataLst>
              <p:tags r:id="rId9"/>
            </p:custDataLst>
          </p:nvPr>
        </p:nvSpPr>
        <p:spPr>
          <a:xfrm>
            <a:off x="8610600" y="6356350"/>
            <a:ext cx="2743200" cy="365125"/>
          </a:xfrm>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7" name="Subtitle 16"/>
          <p:cNvSpPr>
            <a:spLocks noGrp="1"/>
          </p:cNvSpPr>
          <p:nvPr>
            <p:ph type="body" idx="16389" hasCustomPrompt="1"/>
            <p:custDataLst>
              <p:tags r:id="rId10"/>
            </p:custDataLst>
          </p:nvPr>
        </p:nvSpPr>
        <p:spPr>
          <a:xfrm>
            <a:off x="3364971" y="2667000"/>
            <a:ext cx="5449358" cy="457200"/>
          </a:xfrm>
          <a:noFill/>
        </p:spPr>
        <p:txBody>
          <a:bodyPr vert="horz" lIns="0" tIns="0" rIns="0" bIns="0" anchor="t">
            <a:normAutofit/>
          </a:bodyPr>
          <a:lstStyle>
            <a:lvl1pPr marL="0" indent="0" algn="ctr">
              <a:lnSpc>
                <a:spcPct val="125000"/>
              </a:lnSpc>
              <a:spcBef>
                <a:spcPct val="0"/>
              </a:spcBef>
              <a:spcAft>
                <a:spcPct val="0"/>
              </a:spcAft>
              <a:buNone/>
              <a:defRPr sz="2400" b="0" spc="0">
                <a:solidFill>
                  <a:schemeClr val="lt1">
                    <a:lumMod val="10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THE END</a:t>
            </a:r>
          </a:p>
        </p:txBody>
      </p:sp>
      <p:sp>
        <p:nvSpPr>
          <p:cNvPr id="6" name="标题 1"/>
          <p:cNvSpPr>
            <a:spLocks noGrp="1"/>
          </p:cNvSpPr>
          <p:nvPr userDrawn="1">
            <p:ph type="ctrTitle" idx="16388" hasCustomPrompt="1"/>
            <p:custDataLst>
              <p:tags r:id="rId11"/>
            </p:custDataLst>
          </p:nvPr>
        </p:nvSpPr>
        <p:spPr>
          <a:xfrm>
            <a:off x="3364089" y="3175000"/>
            <a:ext cx="5451122" cy="1016000"/>
          </a:xfrm>
        </p:spPr>
        <p:txBody>
          <a:bodyPr vert="horz" wrap="square" lIns="0" tIns="0" rIns="0" bIns="0" anchor="t">
            <a:normAutofit/>
          </a:bodyPr>
          <a:lstStyle>
            <a:lvl1pPr marL="0" indent="0" algn="ctr">
              <a:lnSpc>
                <a:spcPct val="100000"/>
              </a:lnSpc>
              <a:spcBef>
                <a:spcPct val="0"/>
              </a:spcBef>
              <a:spcAft>
                <a:spcPct val="0"/>
              </a:spcAft>
              <a:buNone/>
              <a:defRPr sz="6400" spc="0">
                <a:solidFill>
                  <a:schemeClr val="lt1">
                    <a:lumMod val="100000"/>
                  </a:schemeClr>
                </a:solidFill>
                <a:latin typeface="+mj-ea"/>
                <a:ea typeface="+mj-ea"/>
                <a:cs typeface="+mj-ea"/>
                <a:sym typeface="+mj-ea"/>
              </a:defRPr>
            </a:lvl1pPr>
          </a:lstStyle>
          <a:p>
            <a:r>
              <a:rPr lang="zh-CN" altLang="en-US" dirty="0"/>
              <a:t>谢谢观看</a:t>
            </a:r>
          </a:p>
        </p:txBody>
      </p:sp>
    </p:spTree>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目录页-1-5-4">
    <p:bg>
      <p:bgRef idx="1001">
        <a:schemeClr val="bg1"/>
      </p:bgRef>
    </p:bg>
    <p:spTree>
      <p:nvGrpSpPr>
        <p:cNvPr id="1" name=""/>
        <p:cNvGrpSpPr/>
        <p:nvPr/>
      </p:nvGrpSpPr>
      <p:grpSpPr>
        <a:xfrm>
          <a:off x="0" y="0"/>
          <a:ext cx="0" cy="0"/>
          <a:chOff x="0" y="0"/>
          <a:chExt cx="0" cy="0"/>
        </a:xfrm>
      </p:grpSpPr>
      <p:sp>
        <p:nvSpPr>
          <p:cNvPr id="8" name="日期占位符 3"/>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4"/>
          <p:cNvSpPr>
            <a:spLocks noGrp="1"/>
          </p:cNvSpPr>
          <p:nvPr>
            <p:ph type="ftr" sz="quarter" idx="11"/>
            <p:custDataLst>
              <p:tags r:id="rId2"/>
            </p:custDataLst>
          </p:nvPr>
        </p:nvSpPr>
        <p:spPr/>
        <p:txBody>
          <a:bodyPr/>
          <a:lstStyle/>
          <a:p>
            <a:endParaRPr lang="zh-CN" altLang="en-US"/>
          </a:p>
        </p:txBody>
      </p:sp>
      <p:sp>
        <p:nvSpPr>
          <p:cNvPr id="10" name="灯片编号占位符 5"/>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Subtitle 10"/>
          <p:cNvSpPr>
            <a:spLocks noGrp="1"/>
          </p:cNvSpPr>
          <p:nvPr>
            <p:ph type="subTitle" idx="17826305" hasCustomPrompt="1"/>
            <p:custDataLst>
              <p:tags r:id="rId4"/>
            </p:custDataLst>
          </p:nvPr>
        </p:nvSpPr>
        <p:spPr>
          <a:xfrm>
            <a:off x="761471" y="2667000"/>
            <a:ext cx="2363258" cy="457200"/>
          </a:xfrm>
          <a:noFill/>
        </p:spPr>
        <p:txBody>
          <a:bodyPr lIns="0" tIns="0" rIns="0" bIns="0" anchor="t">
            <a:normAutofit/>
          </a:bodyPr>
          <a:lstStyle>
            <a:lvl1pPr marL="0" indent="0" algn="ctr">
              <a:lnSpc>
                <a:spcPct val="125000"/>
              </a:lnSpc>
              <a:spcBef>
                <a:spcPct val="0"/>
              </a:spcBef>
              <a:spcAft>
                <a:spcPct val="0"/>
              </a:spcAft>
              <a:buNone/>
              <a:defRPr sz="2400" b="0" spc="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CONTENTS</a:t>
            </a:r>
          </a:p>
        </p:txBody>
      </p:sp>
      <p:sp>
        <p:nvSpPr>
          <p:cNvPr id="12" name="Title 11"/>
          <p:cNvSpPr>
            <a:spLocks noGrp="1"/>
          </p:cNvSpPr>
          <p:nvPr>
            <p:ph type="ctrTitle" idx="17826049" hasCustomPrompt="1"/>
            <p:custDataLst>
              <p:tags r:id="rId5"/>
            </p:custDataLst>
          </p:nvPr>
        </p:nvSpPr>
        <p:spPr>
          <a:xfrm>
            <a:off x="760942" y="3175000"/>
            <a:ext cx="2364317" cy="762000"/>
          </a:xfrm>
          <a:noFill/>
        </p:spPr>
        <p:txBody>
          <a:bodyPr lIns="0" tIns="0" rIns="0" bIns="0" anchor="t">
            <a:normAutofit/>
          </a:bodyPr>
          <a:lstStyle>
            <a:lvl1pPr marL="0" indent="0" algn="ctr">
              <a:lnSpc>
                <a:spcPct val="104000"/>
              </a:lnSpc>
              <a:spcBef>
                <a:spcPct val="0"/>
              </a:spcBef>
              <a:spcAft>
                <a:spcPct val="0"/>
              </a:spcAft>
              <a:buNone/>
              <a:defRPr sz="4800" b="1" spc="0">
                <a:solidFill>
                  <a:schemeClr val="tx1"/>
                </a:solidFill>
              </a:defRPr>
            </a:lvl1pPr>
          </a:lstStyle>
          <a:p>
            <a:r>
              <a:rPr lang="zh-CN" altLang="en-US"/>
              <a:t>目录</a:t>
            </a:r>
          </a:p>
        </p:txBody>
      </p:sp>
      <p:sp>
        <p:nvSpPr>
          <p:cNvPr id="13" name="Text Placeholder 12"/>
          <p:cNvSpPr>
            <a:spLocks noGrp="1"/>
          </p:cNvSpPr>
          <p:nvPr>
            <p:ph type="body" idx="319883777" hasCustomPrompt="1"/>
            <p:custDataLst>
              <p:tags r:id="rId6"/>
            </p:custDataLst>
          </p:nvPr>
        </p:nvSpPr>
        <p:spPr>
          <a:xfrm>
            <a:off x="4070350" y="2286000"/>
            <a:ext cx="596900" cy="508000"/>
          </a:xfrm>
          <a:noFill/>
        </p:spPr>
        <p:txBody>
          <a:bodyPr wrap="none" lIns="0" tIns="0" rIns="0" bIns="0" anchor="ctr">
            <a:noAutofit/>
          </a:bodyPr>
          <a:lstStyle>
            <a:lvl1pPr marL="0" indent="0" algn="ctr">
              <a:lnSpc>
                <a:spcPct val="109000"/>
              </a:lnSpc>
              <a:spcBef>
                <a:spcPct val="0"/>
              </a:spcBef>
              <a:spcAft>
                <a:spcPct val="0"/>
              </a:spcAft>
              <a:buNone/>
              <a:defRPr sz="4000" b="0" spc="0">
                <a:solidFill>
                  <a:schemeClr val="accent1"/>
                </a:solidFill>
              </a:defRPr>
            </a:lvl1pPr>
          </a:lstStyle>
          <a:p>
            <a:pPr lvl="0"/>
            <a:r>
              <a:rPr lang="zh-CN" altLang="en-US"/>
              <a:t>01</a:t>
            </a:r>
          </a:p>
        </p:txBody>
      </p:sp>
      <p:sp>
        <p:nvSpPr>
          <p:cNvPr id="14" name="装饰  3"/>
          <p:cNvSpPr>
            <a:spLocks noGrp="1"/>
          </p:cNvSpPr>
          <p:nvPr>
            <p:ph type="body" idx="319883522" hasCustomPrompt="1"/>
            <p:custDataLst>
              <p:tags r:id="rId7"/>
            </p:custDataLst>
          </p:nvPr>
        </p:nvSpPr>
        <p:spPr>
          <a:xfrm>
            <a:off x="4851400" y="22098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a:buNone/>
              <a:defRPr/>
            </a:lvl5pPr>
          </a:lstStyle>
          <a:p>
            <a:pPr lvl="0"/>
            <a:r>
              <a:rPr lang="zh-CN" altLang="en-US"/>
              <a:t> </a:t>
            </a:r>
          </a:p>
        </p:txBody>
      </p:sp>
      <p:sp>
        <p:nvSpPr>
          <p:cNvPr id="15" name="Text Placeholder 14"/>
          <p:cNvSpPr>
            <a:spLocks noGrp="1"/>
          </p:cNvSpPr>
          <p:nvPr>
            <p:ph type="body" idx="51446017" hasCustomPrompt="1"/>
            <p:custDataLst>
              <p:tags r:id="rId8"/>
            </p:custDataLst>
          </p:nvPr>
        </p:nvSpPr>
        <p:spPr>
          <a:xfrm>
            <a:off x="5080000" y="2133600"/>
            <a:ext cx="2324100" cy="914400"/>
          </a:xfrm>
          <a:noFill/>
        </p:spPr>
        <p:txBody>
          <a:bodyPr lIns="0" tIns="0" rIns="0" bIns="0" anchor="ctr">
            <a:normAutofit/>
          </a:bodyPr>
          <a:lstStyle>
            <a:lvl1pPr marL="0" indent="0" algn="l">
              <a:lnSpc>
                <a:spcPct val="118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6" name="Text Placeholder 15"/>
          <p:cNvSpPr>
            <a:spLocks noGrp="1"/>
          </p:cNvSpPr>
          <p:nvPr>
            <p:ph type="body" idx="319949313" hasCustomPrompt="1"/>
            <p:custDataLst>
              <p:tags r:id="rId9"/>
            </p:custDataLst>
          </p:nvPr>
        </p:nvSpPr>
        <p:spPr>
          <a:xfrm>
            <a:off x="7994650" y="2286000"/>
            <a:ext cx="596900" cy="508000"/>
          </a:xfrm>
          <a:noFill/>
        </p:spPr>
        <p:txBody>
          <a:bodyPr wrap="none" lIns="0" tIns="0" rIns="0" bIns="0" anchor="ctr">
            <a:noAutofit/>
          </a:bodyPr>
          <a:lstStyle>
            <a:lvl1pPr marL="0" indent="0" algn="ctr">
              <a:lnSpc>
                <a:spcPct val="109000"/>
              </a:lnSpc>
              <a:spcBef>
                <a:spcPct val="0"/>
              </a:spcBef>
              <a:spcAft>
                <a:spcPct val="0"/>
              </a:spcAft>
              <a:buNone/>
              <a:defRPr sz="4000" b="0" spc="0">
                <a:solidFill>
                  <a:schemeClr val="accent1"/>
                </a:solidFill>
              </a:defRPr>
            </a:lvl1pPr>
          </a:lstStyle>
          <a:p>
            <a:pPr lvl="0"/>
            <a:r>
              <a:rPr lang="zh-CN" altLang="en-US"/>
              <a:t>02</a:t>
            </a:r>
          </a:p>
        </p:txBody>
      </p:sp>
      <p:sp>
        <p:nvSpPr>
          <p:cNvPr id="17" name="装饰  6"/>
          <p:cNvSpPr>
            <a:spLocks noGrp="1"/>
          </p:cNvSpPr>
          <p:nvPr>
            <p:ph type="body" idx="319949058" hasCustomPrompt="1"/>
            <p:custDataLst>
              <p:tags r:id="rId10"/>
            </p:custDataLst>
          </p:nvPr>
        </p:nvSpPr>
        <p:spPr>
          <a:xfrm>
            <a:off x="8775700" y="22098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a:buNone/>
              <a:defRPr/>
            </a:lvl5pPr>
          </a:lstStyle>
          <a:p>
            <a:pPr lvl="0"/>
            <a:r>
              <a:rPr lang="zh-CN" altLang="en-US"/>
              <a:t> </a:t>
            </a:r>
          </a:p>
        </p:txBody>
      </p:sp>
      <p:sp>
        <p:nvSpPr>
          <p:cNvPr id="18" name="Text Placeholder 17"/>
          <p:cNvSpPr>
            <a:spLocks noGrp="1"/>
          </p:cNvSpPr>
          <p:nvPr>
            <p:ph type="body" idx="51511553" hasCustomPrompt="1"/>
            <p:custDataLst>
              <p:tags r:id="rId11"/>
            </p:custDataLst>
          </p:nvPr>
        </p:nvSpPr>
        <p:spPr>
          <a:xfrm>
            <a:off x="9004300" y="2133600"/>
            <a:ext cx="2324100" cy="914400"/>
          </a:xfrm>
          <a:noFill/>
        </p:spPr>
        <p:txBody>
          <a:bodyPr lIns="0" tIns="0" rIns="0" bIns="0" anchor="ctr">
            <a:normAutofit/>
          </a:bodyPr>
          <a:lstStyle>
            <a:lvl1pPr marL="0" indent="0" algn="l">
              <a:lnSpc>
                <a:spcPct val="118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9" name="Text Placeholder 18"/>
          <p:cNvSpPr>
            <a:spLocks noGrp="1"/>
          </p:cNvSpPr>
          <p:nvPr>
            <p:ph type="body" idx="320014849" hasCustomPrompt="1"/>
            <p:custDataLst>
              <p:tags r:id="rId12"/>
            </p:custDataLst>
          </p:nvPr>
        </p:nvSpPr>
        <p:spPr>
          <a:xfrm>
            <a:off x="4070350" y="3962400"/>
            <a:ext cx="596900" cy="508000"/>
          </a:xfrm>
          <a:noFill/>
        </p:spPr>
        <p:txBody>
          <a:bodyPr wrap="none" lIns="0" tIns="0" rIns="0" bIns="0" anchor="ctr">
            <a:noAutofit/>
          </a:bodyPr>
          <a:lstStyle>
            <a:lvl1pPr marL="0" indent="0" algn="ctr">
              <a:lnSpc>
                <a:spcPct val="109000"/>
              </a:lnSpc>
              <a:spcBef>
                <a:spcPct val="0"/>
              </a:spcBef>
              <a:spcAft>
                <a:spcPct val="0"/>
              </a:spcAft>
              <a:buNone/>
              <a:defRPr sz="4000" b="0" spc="0">
                <a:solidFill>
                  <a:schemeClr val="accent1"/>
                </a:solidFill>
              </a:defRPr>
            </a:lvl1pPr>
          </a:lstStyle>
          <a:p>
            <a:pPr lvl="0"/>
            <a:r>
              <a:rPr lang="zh-CN" altLang="en-US"/>
              <a:t>03</a:t>
            </a:r>
          </a:p>
        </p:txBody>
      </p:sp>
      <p:sp>
        <p:nvSpPr>
          <p:cNvPr id="20" name="装饰  9"/>
          <p:cNvSpPr>
            <a:spLocks noGrp="1"/>
          </p:cNvSpPr>
          <p:nvPr>
            <p:ph type="body" idx="320014594" hasCustomPrompt="1"/>
            <p:custDataLst>
              <p:tags r:id="rId13"/>
            </p:custDataLst>
          </p:nvPr>
        </p:nvSpPr>
        <p:spPr>
          <a:xfrm>
            <a:off x="4851400" y="38862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a:buNone/>
              <a:defRPr/>
            </a:lvl5pPr>
          </a:lstStyle>
          <a:p>
            <a:pPr lvl="0"/>
            <a:r>
              <a:rPr lang="zh-CN" altLang="en-US"/>
              <a:t> </a:t>
            </a:r>
          </a:p>
        </p:txBody>
      </p:sp>
      <p:sp>
        <p:nvSpPr>
          <p:cNvPr id="21" name="Text Placeholder 20"/>
          <p:cNvSpPr>
            <a:spLocks noGrp="1"/>
          </p:cNvSpPr>
          <p:nvPr>
            <p:ph type="body" idx="51577089" hasCustomPrompt="1"/>
            <p:custDataLst>
              <p:tags r:id="rId14"/>
            </p:custDataLst>
          </p:nvPr>
        </p:nvSpPr>
        <p:spPr>
          <a:xfrm>
            <a:off x="5080000" y="3810000"/>
            <a:ext cx="2324100" cy="914400"/>
          </a:xfrm>
          <a:noFill/>
        </p:spPr>
        <p:txBody>
          <a:bodyPr lIns="0" tIns="0" rIns="0" bIns="0" anchor="ctr">
            <a:normAutofit/>
          </a:bodyPr>
          <a:lstStyle>
            <a:lvl1pPr marL="0" indent="0" algn="l">
              <a:lnSpc>
                <a:spcPct val="118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22" name="Text Placeholder 21"/>
          <p:cNvSpPr>
            <a:spLocks noGrp="1"/>
          </p:cNvSpPr>
          <p:nvPr>
            <p:ph type="body" idx="320080385" hasCustomPrompt="1"/>
            <p:custDataLst>
              <p:tags r:id="rId15"/>
            </p:custDataLst>
          </p:nvPr>
        </p:nvSpPr>
        <p:spPr>
          <a:xfrm>
            <a:off x="7994650" y="3962400"/>
            <a:ext cx="596900" cy="508000"/>
          </a:xfrm>
          <a:noFill/>
        </p:spPr>
        <p:txBody>
          <a:bodyPr wrap="none" lIns="0" tIns="0" rIns="0" bIns="0" anchor="ctr">
            <a:noAutofit/>
          </a:bodyPr>
          <a:lstStyle>
            <a:lvl1pPr marL="0" indent="0" algn="ctr">
              <a:lnSpc>
                <a:spcPct val="109000"/>
              </a:lnSpc>
              <a:spcBef>
                <a:spcPct val="0"/>
              </a:spcBef>
              <a:spcAft>
                <a:spcPct val="0"/>
              </a:spcAft>
              <a:buNone/>
              <a:defRPr sz="4000" b="0" spc="0">
                <a:solidFill>
                  <a:schemeClr val="accent1"/>
                </a:solidFill>
              </a:defRPr>
            </a:lvl1pPr>
          </a:lstStyle>
          <a:p>
            <a:pPr lvl="0"/>
            <a:r>
              <a:rPr lang="zh-CN" altLang="en-US"/>
              <a:t>04</a:t>
            </a:r>
          </a:p>
        </p:txBody>
      </p:sp>
      <p:sp>
        <p:nvSpPr>
          <p:cNvPr id="23" name="装饰  2"/>
          <p:cNvSpPr>
            <a:spLocks noGrp="1"/>
          </p:cNvSpPr>
          <p:nvPr>
            <p:ph type="body" idx="320080130" hasCustomPrompt="1"/>
            <p:custDataLst>
              <p:tags r:id="rId16"/>
            </p:custDataLst>
          </p:nvPr>
        </p:nvSpPr>
        <p:spPr>
          <a:xfrm>
            <a:off x="8775700" y="38862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a:buNone/>
              <a:defRPr/>
            </a:lvl5pPr>
          </a:lstStyle>
          <a:p>
            <a:pPr lvl="0"/>
            <a:r>
              <a:rPr lang="zh-CN" altLang="en-US"/>
              <a:t> </a:t>
            </a:r>
          </a:p>
        </p:txBody>
      </p:sp>
      <p:sp>
        <p:nvSpPr>
          <p:cNvPr id="24" name="Text Placeholder 23"/>
          <p:cNvSpPr>
            <a:spLocks noGrp="1"/>
          </p:cNvSpPr>
          <p:nvPr>
            <p:ph type="body" idx="51642625" hasCustomPrompt="1"/>
            <p:custDataLst>
              <p:tags r:id="rId17"/>
            </p:custDataLst>
          </p:nvPr>
        </p:nvSpPr>
        <p:spPr>
          <a:xfrm>
            <a:off x="9004300" y="3810000"/>
            <a:ext cx="2324100" cy="914400"/>
          </a:xfrm>
          <a:noFill/>
        </p:spPr>
        <p:txBody>
          <a:bodyPr lIns="0" tIns="0" rIns="0" bIns="0" anchor="ctr">
            <a:normAutofit/>
          </a:bodyPr>
          <a:lstStyle>
            <a:lvl1pPr marL="0" indent="0" algn="l">
              <a:lnSpc>
                <a:spcPct val="118000"/>
              </a:lnSpc>
              <a:spcBef>
                <a:spcPct val="0"/>
              </a:spcBef>
              <a:spcAft>
                <a:spcPct val="0"/>
              </a:spcAft>
              <a:buNone/>
              <a:defRPr sz="2400" b="0" spc="0">
                <a:solidFill>
                  <a:schemeClr val="tx1"/>
                </a:solidFill>
              </a:defRPr>
            </a:lvl1pPr>
          </a:lstStyle>
          <a:p>
            <a:pPr lvl="0"/>
            <a:r>
              <a:rPr lang="zh-CN" altLang="en-US"/>
              <a:t>单击此处添加项标题</a:t>
            </a:r>
          </a:p>
        </p:txBody>
      </p:sp>
    </p:spTree>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目录页-1-5_4">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副标题 10"/>
          <p:cNvSpPr>
            <a:spLocks noGrp="1"/>
          </p:cNvSpPr>
          <p:nvPr>
            <p:ph type="subTitle" idx="16386" hasCustomPrompt="1"/>
            <p:custDataLst>
              <p:tags r:id="rId4"/>
            </p:custDataLst>
          </p:nvPr>
        </p:nvSpPr>
        <p:spPr>
          <a:xfrm>
            <a:off x="761471" y="2667000"/>
            <a:ext cx="2363258" cy="457200"/>
          </a:xfrm>
          <a:noFill/>
        </p:spPr>
        <p:txBody>
          <a:bodyPr lIns="0" tIns="0" rIns="0" bIns="0" anchor="t">
            <a:normAutofit/>
          </a:bodyPr>
          <a:lstStyle>
            <a:lvl1pPr marL="0" indent="0" algn="ctr">
              <a:lnSpc>
                <a:spcPct val="125000"/>
              </a:lnSpc>
              <a:spcBef>
                <a:spcPct val="0"/>
              </a:spcBef>
              <a:spcAft>
                <a:spcPct val="0"/>
              </a:spcAft>
              <a:buNone/>
              <a:defRPr sz="2400" b="0" spc="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zh-CN" altLang="en-US"/>
              <a:t>CONTENTS</a:t>
            </a:r>
          </a:p>
        </p:txBody>
      </p:sp>
      <p:sp>
        <p:nvSpPr>
          <p:cNvPr id="12" name="标题 11"/>
          <p:cNvSpPr>
            <a:spLocks noGrp="1"/>
          </p:cNvSpPr>
          <p:nvPr>
            <p:ph type="ctrTitle" idx="16385" hasCustomPrompt="1"/>
            <p:custDataLst>
              <p:tags r:id="rId5"/>
            </p:custDataLst>
          </p:nvPr>
        </p:nvSpPr>
        <p:spPr>
          <a:xfrm>
            <a:off x="760942" y="3175000"/>
            <a:ext cx="2364317" cy="762000"/>
          </a:xfrm>
          <a:noFill/>
        </p:spPr>
        <p:txBody>
          <a:bodyPr lIns="0" tIns="0" rIns="0" bIns="0" anchor="t">
            <a:normAutofit/>
          </a:bodyPr>
          <a:lstStyle>
            <a:lvl1pPr marL="0" indent="0" algn="ctr">
              <a:lnSpc>
                <a:spcPct val="104000"/>
              </a:lnSpc>
              <a:spcBef>
                <a:spcPct val="0"/>
              </a:spcBef>
              <a:spcAft>
                <a:spcPct val="0"/>
              </a:spcAft>
              <a:buNone/>
              <a:defRPr sz="4800" b="1" spc="0">
                <a:solidFill>
                  <a:schemeClr val="tx1"/>
                </a:solidFill>
              </a:defRPr>
            </a:lvl1pPr>
          </a:lstStyle>
          <a:p>
            <a:pPr lvl="0"/>
            <a:r>
              <a:rPr lang="zh-CN" altLang="en-US"/>
              <a:t>目录</a:t>
            </a:r>
          </a:p>
        </p:txBody>
      </p:sp>
      <p:sp>
        <p:nvSpPr>
          <p:cNvPr id="13" name="文本占位符 12"/>
          <p:cNvSpPr>
            <a:spLocks noGrp="1"/>
          </p:cNvSpPr>
          <p:nvPr>
            <p:ph type="body" idx="16388" hasCustomPrompt="1"/>
            <p:custDataLst>
              <p:tags r:id="rId6"/>
            </p:custDataLst>
          </p:nvPr>
        </p:nvSpPr>
        <p:spPr>
          <a:xfrm>
            <a:off x="4070350" y="2286000"/>
            <a:ext cx="596900" cy="508000"/>
          </a:xfrm>
          <a:noFill/>
        </p:spPr>
        <p:txBody>
          <a:bodyPr wrap="none" lIns="0" tIns="0" rIns="0" bIns="0" anchor="ctr">
            <a:noAutofit/>
          </a:bodyPr>
          <a:lstStyle>
            <a:lvl1pPr marL="0" indent="0" algn="ctr">
              <a:lnSpc>
                <a:spcPct val="109000"/>
              </a:lnSpc>
              <a:buNone/>
              <a:defRPr sz="4000" b="0" spc="0">
                <a:solidFill>
                  <a:schemeClr val="accent1"/>
                </a:solidFill>
              </a:defRPr>
            </a:lvl1pPr>
            <a:lvl5pPr marL="0" indent="0" algn="ctr">
              <a:lnSpc>
                <a:spcPct val="109000"/>
              </a:lnSpc>
              <a:spcBef>
                <a:spcPct val="0"/>
              </a:spcBef>
              <a:spcAft>
                <a:spcPct val="0"/>
              </a:spcAft>
              <a:buNone/>
              <a:defRPr/>
            </a:lvl5pPr>
          </a:lstStyle>
          <a:p>
            <a:pPr lvl="0"/>
            <a:r>
              <a:rPr lang="zh-CN" altLang="en-US"/>
              <a:t>01</a:t>
            </a:r>
          </a:p>
        </p:txBody>
      </p:sp>
      <p:sp>
        <p:nvSpPr>
          <p:cNvPr id="14" name="装饰  3"/>
          <p:cNvSpPr>
            <a:spLocks noGrp="1"/>
          </p:cNvSpPr>
          <p:nvPr>
            <p:ph type="body" idx="16395" hasCustomPrompt="1"/>
            <p:custDataLst>
              <p:tags r:id="rId7"/>
            </p:custDataLst>
          </p:nvPr>
        </p:nvSpPr>
        <p:spPr>
          <a:xfrm>
            <a:off x="4851400" y="22098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15" name="文本占位符 14"/>
          <p:cNvSpPr>
            <a:spLocks noGrp="1"/>
          </p:cNvSpPr>
          <p:nvPr>
            <p:ph type="body" idx="16387" hasCustomPrompt="1"/>
            <p:custDataLst>
              <p:tags r:id="rId8"/>
            </p:custDataLst>
          </p:nvPr>
        </p:nvSpPr>
        <p:spPr>
          <a:xfrm>
            <a:off x="5080000" y="2133600"/>
            <a:ext cx="2324100" cy="914400"/>
          </a:xfrm>
          <a:noFill/>
        </p:spPr>
        <p:txBody>
          <a:bodyPr lIns="0" tIns="0" rIns="0" bIns="0" anchor="ctr">
            <a:normAutofit/>
          </a:bodyPr>
          <a:lstStyle>
            <a:lvl1pPr marL="0" indent="0" algn="l">
              <a:lnSpc>
                <a:spcPct val="118000"/>
              </a:lnSpc>
              <a:buNone/>
              <a:defRPr sz="2400" b="0" spc="0">
                <a:solidFill>
                  <a:schemeClr val="tx1"/>
                </a:solidFill>
              </a:defRPr>
            </a:lvl1pPr>
            <a:lvl5pPr marL="0" indent="0" algn="l">
              <a:lnSpc>
                <a:spcPct val="118000"/>
              </a:lnSpc>
              <a:spcBef>
                <a:spcPct val="0"/>
              </a:spcBef>
              <a:spcAft>
                <a:spcPct val="0"/>
              </a:spcAft>
              <a:buNone/>
              <a:defRPr/>
            </a:lvl5pPr>
          </a:lstStyle>
          <a:p>
            <a:pPr lvl="0"/>
            <a:r>
              <a:rPr lang="zh-CN" altLang="en-US"/>
              <a:t>单击此处添加项标题</a:t>
            </a:r>
          </a:p>
        </p:txBody>
      </p:sp>
      <p:sp>
        <p:nvSpPr>
          <p:cNvPr id="16" name="文本占位符 15"/>
          <p:cNvSpPr>
            <a:spLocks noGrp="1"/>
          </p:cNvSpPr>
          <p:nvPr>
            <p:ph type="body" idx="16390" hasCustomPrompt="1"/>
            <p:custDataLst>
              <p:tags r:id="rId9"/>
            </p:custDataLst>
          </p:nvPr>
        </p:nvSpPr>
        <p:spPr>
          <a:xfrm>
            <a:off x="7994650" y="2286000"/>
            <a:ext cx="596900" cy="508000"/>
          </a:xfrm>
          <a:noFill/>
        </p:spPr>
        <p:txBody>
          <a:bodyPr wrap="none" lIns="0" tIns="0" rIns="0" bIns="0" anchor="ctr">
            <a:noAutofit/>
          </a:bodyPr>
          <a:lstStyle>
            <a:lvl1pPr marL="0" indent="0" algn="ctr">
              <a:lnSpc>
                <a:spcPct val="109000"/>
              </a:lnSpc>
              <a:buNone/>
              <a:defRPr sz="4000" b="0" spc="0">
                <a:solidFill>
                  <a:schemeClr val="accent1"/>
                </a:solidFill>
              </a:defRPr>
            </a:lvl1pPr>
            <a:lvl5pPr marL="0" indent="0" algn="ctr">
              <a:lnSpc>
                <a:spcPct val="109000"/>
              </a:lnSpc>
              <a:spcBef>
                <a:spcPct val="0"/>
              </a:spcBef>
              <a:spcAft>
                <a:spcPct val="0"/>
              </a:spcAft>
              <a:buNone/>
              <a:defRPr/>
            </a:lvl5pPr>
          </a:lstStyle>
          <a:p>
            <a:pPr lvl="0"/>
            <a:r>
              <a:rPr lang="zh-CN" altLang="en-US"/>
              <a:t>02</a:t>
            </a:r>
          </a:p>
        </p:txBody>
      </p:sp>
      <p:sp>
        <p:nvSpPr>
          <p:cNvPr id="17" name="装饰  6"/>
          <p:cNvSpPr>
            <a:spLocks noGrp="1"/>
          </p:cNvSpPr>
          <p:nvPr>
            <p:ph type="body" idx="16396" hasCustomPrompt="1"/>
            <p:custDataLst>
              <p:tags r:id="rId10"/>
            </p:custDataLst>
          </p:nvPr>
        </p:nvSpPr>
        <p:spPr>
          <a:xfrm>
            <a:off x="8775700" y="22098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18" name="文本占位符 17"/>
          <p:cNvSpPr>
            <a:spLocks noGrp="1"/>
          </p:cNvSpPr>
          <p:nvPr>
            <p:ph type="body" idx="16389" hasCustomPrompt="1"/>
            <p:custDataLst>
              <p:tags r:id="rId11"/>
            </p:custDataLst>
          </p:nvPr>
        </p:nvSpPr>
        <p:spPr>
          <a:xfrm>
            <a:off x="9004300" y="2133600"/>
            <a:ext cx="2324100" cy="914400"/>
          </a:xfrm>
          <a:noFill/>
        </p:spPr>
        <p:txBody>
          <a:bodyPr lIns="0" tIns="0" rIns="0" bIns="0" anchor="ctr">
            <a:normAutofit/>
          </a:bodyPr>
          <a:lstStyle>
            <a:lvl1pPr marL="0" indent="0" algn="l">
              <a:lnSpc>
                <a:spcPct val="118000"/>
              </a:lnSpc>
              <a:buNone/>
              <a:defRPr sz="2400" b="0" spc="0">
                <a:solidFill>
                  <a:schemeClr val="tx1"/>
                </a:solidFill>
              </a:defRPr>
            </a:lvl1pPr>
            <a:lvl5pPr marL="0" indent="0" algn="l">
              <a:lnSpc>
                <a:spcPct val="118000"/>
              </a:lnSpc>
              <a:spcBef>
                <a:spcPct val="0"/>
              </a:spcBef>
              <a:spcAft>
                <a:spcPct val="0"/>
              </a:spcAft>
              <a:buNone/>
              <a:defRPr/>
            </a:lvl5pPr>
          </a:lstStyle>
          <a:p>
            <a:pPr lvl="0"/>
            <a:r>
              <a:rPr lang="zh-CN" altLang="en-US"/>
              <a:t>单击此处添加项标题</a:t>
            </a:r>
          </a:p>
        </p:txBody>
      </p:sp>
      <p:sp>
        <p:nvSpPr>
          <p:cNvPr id="19" name="文本占位符 18"/>
          <p:cNvSpPr>
            <a:spLocks noGrp="1"/>
          </p:cNvSpPr>
          <p:nvPr>
            <p:ph type="body" idx="16392" hasCustomPrompt="1"/>
            <p:custDataLst>
              <p:tags r:id="rId12"/>
            </p:custDataLst>
          </p:nvPr>
        </p:nvSpPr>
        <p:spPr>
          <a:xfrm>
            <a:off x="4070350" y="3962400"/>
            <a:ext cx="596900" cy="508000"/>
          </a:xfrm>
          <a:noFill/>
        </p:spPr>
        <p:txBody>
          <a:bodyPr wrap="none" lIns="0" tIns="0" rIns="0" bIns="0" anchor="ctr">
            <a:noAutofit/>
          </a:bodyPr>
          <a:lstStyle>
            <a:lvl1pPr marL="0" indent="0" algn="ctr">
              <a:lnSpc>
                <a:spcPct val="109000"/>
              </a:lnSpc>
              <a:buNone/>
              <a:defRPr sz="4000" b="0" spc="0">
                <a:solidFill>
                  <a:schemeClr val="accent1"/>
                </a:solidFill>
              </a:defRPr>
            </a:lvl1pPr>
            <a:lvl5pPr marL="0" indent="0" algn="ctr">
              <a:lnSpc>
                <a:spcPct val="109000"/>
              </a:lnSpc>
              <a:spcBef>
                <a:spcPct val="0"/>
              </a:spcBef>
              <a:spcAft>
                <a:spcPct val="0"/>
              </a:spcAft>
              <a:buNone/>
              <a:defRPr/>
            </a:lvl5pPr>
          </a:lstStyle>
          <a:p>
            <a:pPr lvl="0"/>
            <a:r>
              <a:rPr lang="zh-CN" altLang="en-US"/>
              <a:t>03</a:t>
            </a:r>
          </a:p>
        </p:txBody>
      </p:sp>
      <p:sp>
        <p:nvSpPr>
          <p:cNvPr id="20" name="装饰  9"/>
          <p:cNvSpPr>
            <a:spLocks noGrp="1"/>
          </p:cNvSpPr>
          <p:nvPr>
            <p:ph type="body" idx="16397" hasCustomPrompt="1"/>
            <p:custDataLst>
              <p:tags r:id="rId13"/>
            </p:custDataLst>
          </p:nvPr>
        </p:nvSpPr>
        <p:spPr>
          <a:xfrm>
            <a:off x="4851400" y="38862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21" name="文本占位符 20"/>
          <p:cNvSpPr>
            <a:spLocks noGrp="1"/>
          </p:cNvSpPr>
          <p:nvPr>
            <p:ph type="body" idx="16391" hasCustomPrompt="1"/>
            <p:custDataLst>
              <p:tags r:id="rId14"/>
            </p:custDataLst>
          </p:nvPr>
        </p:nvSpPr>
        <p:spPr>
          <a:xfrm>
            <a:off x="5080000" y="3810000"/>
            <a:ext cx="2324100" cy="914400"/>
          </a:xfrm>
          <a:noFill/>
        </p:spPr>
        <p:txBody>
          <a:bodyPr lIns="0" tIns="0" rIns="0" bIns="0" anchor="ctr">
            <a:normAutofit/>
          </a:bodyPr>
          <a:lstStyle>
            <a:lvl1pPr marL="0" indent="0" algn="l">
              <a:lnSpc>
                <a:spcPct val="118000"/>
              </a:lnSpc>
              <a:buNone/>
              <a:defRPr sz="2400" b="0" spc="0">
                <a:solidFill>
                  <a:schemeClr val="tx1"/>
                </a:solidFill>
              </a:defRPr>
            </a:lvl1pPr>
            <a:lvl5pPr marL="0" indent="0" algn="l">
              <a:lnSpc>
                <a:spcPct val="118000"/>
              </a:lnSpc>
              <a:spcBef>
                <a:spcPct val="0"/>
              </a:spcBef>
              <a:spcAft>
                <a:spcPct val="0"/>
              </a:spcAft>
              <a:buNone/>
              <a:defRPr/>
            </a:lvl5pPr>
          </a:lstStyle>
          <a:p>
            <a:pPr lvl="0"/>
            <a:r>
              <a:rPr lang="zh-CN" altLang="en-US"/>
              <a:t>单击此处添加项标题</a:t>
            </a:r>
          </a:p>
        </p:txBody>
      </p:sp>
      <p:sp>
        <p:nvSpPr>
          <p:cNvPr id="22" name="文本占位符 21"/>
          <p:cNvSpPr>
            <a:spLocks noGrp="1"/>
          </p:cNvSpPr>
          <p:nvPr>
            <p:ph type="body" idx="16394" hasCustomPrompt="1"/>
            <p:custDataLst>
              <p:tags r:id="rId15"/>
            </p:custDataLst>
          </p:nvPr>
        </p:nvSpPr>
        <p:spPr>
          <a:xfrm>
            <a:off x="7994650" y="3962400"/>
            <a:ext cx="596900" cy="508000"/>
          </a:xfrm>
          <a:noFill/>
        </p:spPr>
        <p:txBody>
          <a:bodyPr wrap="none" lIns="0" tIns="0" rIns="0" bIns="0" anchor="ctr">
            <a:noAutofit/>
          </a:bodyPr>
          <a:lstStyle>
            <a:lvl1pPr marL="0" indent="0" algn="ctr">
              <a:lnSpc>
                <a:spcPct val="109000"/>
              </a:lnSpc>
              <a:buNone/>
              <a:defRPr sz="4000" b="0" spc="0">
                <a:solidFill>
                  <a:schemeClr val="accent1"/>
                </a:solidFill>
              </a:defRPr>
            </a:lvl1pPr>
            <a:lvl5pPr marL="0" indent="0" algn="ctr">
              <a:lnSpc>
                <a:spcPct val="109000"/>
              </a:lnSpc>
              <a:spcBef>
                <a:spcPct val="0"/>
              </a:spcBef>
              <a:spcAft>
                <a:spcPct val="0"/>
              </a:spcAft>
              <a:buNone/>
              <a:defRPr/>
            </a:lvl5pPr>
          </a:lstStyle>
          <a:p>
            <a:pPr lvl="0"/>
            <a:r>
              <a:rPr lang="zh-CN" altLang="en-US"/>
              <a:t>04</a:t>
            </a:r>
          </a:p>
        </p:txBody>
      </p:sp>
      <p:sp>
        <p:nvSpPr>
          <p:cNvPr id="23" name="装饰  2"/>
          <p:cNvSpPr>
            <a:spLocks noGrp="1"/>
          </p:cNvSpPr>
          <p:nvPr>
            <p:ph type="body" idx="16398" hasCustomPrompt="1"/>
            <p:custDataLst>
              <p:tags r:id="rId16"/>
            </p:custDataLst>
          </p:nvPr>
        </p:nvSpPr>
        <p:spPr>
          <a:xfrm>
            <a:off x="8775700" y="38862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24" name="文本占位符 23"/>
          <p:cNvSpPr>
            <a:spLocks noGrp="1"/>
          </p:cNvSpPr>
          <p:nvPr>
            <p:ph type="body" idx="16393" hasCustomPrompt="1"/>
            <p:custDataLst>
              <p:tags r:id="rId17"/>
            </p:custDataLst>
          </p:nvPr>
        </p:nvSpPr>
        <p:spPr>
          <a:xfrm>
            <a:off x="9004300" y="3810000"/>
            <a:ext cx="2324100" cy="914400"/>
          </a:xfrm>
          <a:noFill/>
        </p:spPr>
        <p:txBody>
          <a:bodyPr lIns="0" tIns="0" rIns="0" bIns="0" anchor="ctr">
            <a:normAutofit/>
          </a:bodyPr>
          <a:lstStyle>
            <a:lvl1pPr marL="0" indent="0" algn="l">
              <a:lnSpc>
                <a:spcPct val="118000"/>
              </a:lnSpc>
              <a:buNone/>
              <a:defRPr sz="2400" b="0" spc="0">
                <a:solidFill>
                  <a:schemeClr val="tx1"/>
                </a:solidFill>
              </a:defRPr>
            </a:lvl1pPr>
            <a:lvl5pPr marL="0" indent="0" algn="l">
              <a:lnSpc>
                <a:spcPct val="118000"/>
              </a:lnSpc>
              <a:spcBef>
                <a:spcPct val="0"/>
              </a:spcBef>
              <a:spcAft>
                <a:spcPct val="0"/>
              </a:spcAft>
              <a:buNone/>
              <a:defRPr/>
            </a:lvl5pPr>
          </a:lstStyle>
          <a:p>
            <a:pPr lvl="0"/>
            <a:r>
              <a:rPr lang="zh-CN" altLang="en-US"/>
              <a:t>单击此处添加项标题</a:t>
            </a:r>
          </a:p>
        </p:txBody>
      </p:sp>
    </p:spTree>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目录页-1-5_3">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副标题 10"/>
          <p:cNvSpPr>
            <a:spLocks noGrp="1"/>
          </p:cNvSpPr>
          <p:nvPr>
            <p:ph type="subTitle" idx="16386" hasCustomPrompt="1"/>
            <p:custDataLst>
              <p:tags r:id="rId4"/>
            </p:custDataLst>
          </p:nvPr>
        </p:nvSpPr>
        <p:spPr>
          <a:xfrm>
            <a:off x="761471" y="2667000"/>
            <a:ext cx="2363258" cy="457200"/>
          </a:xfrm>
          <a:noFill/>
        </p:spPr>
        <p:txBody>
          <a:bodyPr lIns="0" tIns="0" rIns="0" bIns="0" anchor="t">
            <a:normAutofit/>
          </a:bodyPr>
          <a:lstStyle>
            <a:lvl1pPr marL="0" indent="0" algn="ctr">
              <a:lnSpc>
                <a:spcPct val="125000"/>
              </a:lnSpc>
              <a:spcBef>
                <a:spcPct val="0"/>
              </a:spcBef>
              <a:spcAft>
                <a:spcPct val="0"/>
              </a:spcAft>
              <a:buNone/>
              <a:defRPr sz="2400" b="0" spc="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zh-CN" altLang="en-US"/>
              <a:t>CONTENTS</a:t>
            </a:r>
          </a:p>
        </p:txBody>
      </p:sp>
      <p:sp>
        <p:nvSpPr>
          <p:cNvPr id="12" name="标题 11"/>
          <p:cNvSpPr>
            <a:spLocks noGrp="1"/>
          </p:cNvSpPr>
          <p:nvPr>
            <p:ph type="ctrTitle" idx="16385" hasCustomPrompt="1"/>
            <p:custDataLst>
              <p:tags r:id="rId5"/>
            </p:custDataLst>
          </p:nvPr>
        </p:nvSpPr>
        <p:spPr>
          <a:xfrm>
            <a:off x="760942" y="3175000"/>
            <a:ext cx="2364317" cy="762000"/>
          </a:xfrm>
          <a:noFill/>
        </p:spPr>
        <p:txBody>
          <a:bodyPr lIns="0" tIns="0" rIns="0" bIns="0" anchor="t">
            <a:normAutofit/>
          </a:bodyPr>
          <a:lstStyle>
            <a:lvl1pPr marL="0" indent="0" algn="ctr">
              <a:lnSpc>
                <a:spcPct val="104000"/>
              </a:lnSpc>
              <a:spcBef>
                <a:spcPct val="0"/>
              </a:spcBef>
              <a:spcAft>
                <a:spcPct val="0"/>
              </a:spcAft>
              <a:buNone/>
              <a:defRPr sz="4800" b="1" spc="0">
                <a:solidFill>
                  <a:schemeClr val="tx1"/>
                </a:solidFill>
              </a:defRPr>
            </a:lvl1pPr>
          </a:lstStyle>
          <a:p>
            <a:pPr lvl="0"/>
            <a:r>
              <a:rPr lang="zh-CN" altLang="en-US"/>
              <a:t>目录</a:t>
            </a:r>
          </a:p>
        </p:txBody>
      </p:sp>
      <p:sp>
        <p:nvSpPr>
          <p:cNvPr id="13" name="文本占位符 12"/>
          <p:cNvSpPr>
            <a:spLocks noGrp="1"/>
          </p:cNvSpPr>
          <p:nvPr>
            <p:ph type="body" idx="16388" hasCustomPrompt="1"/>
            <p:custDataLst>
              <p:tags r:id="rId6"/>
            </p:custDataLst>
          </p:nvPr>
        </p:nvSpPr>
        <p:spPr>
          <a:xfrm>
            <a:off x="4070350" y="2286000"/>
            <a:ext cx="596900" cy="508000"/>
          </a:xfrm>
          <a:noFill/>
        </p:spPr>
        <p:txBody>
          <a:bodyPr wrap="none" lIns="0" tIns="0" rIns="0" bIns="0" anchor="ctr">
            <a:noAutofit/>
          </a:bodyPr>
          <a:lstStyle>
            <a:lvl1pPr marL="0" indent="0" algn="ctr">
              <a:lnSpc>
                <a:spcPct val="109000"/>
              </a:lnSpc>
              <a:buNone/>
              <a:defRPr sz="4000" b="0" spc="0">
                <a:solidFill>
                  <a:schemeClr val="accent1"/>
                </a:solidFill>
              </a:defRPr>
            </a:lvl1pPr>
            <a:lvl5pPr marL="0" indent="0" algn="ctr">
              <a:lnSpc>
                <a:spcPct val="109000"/>
              </a:lnSpc>
              <a:spcBef>
                <a:spcPct val="0"/>
              </a:spcBef>
              <a:spcAft>
                <a:spcPct val="0"/>
              </a:spcAft>
              <a:buNone/>
              <a:defRPr/>
            </a:lvl5pPr>
          </a:lstStyle>
          <a:p>
            <a:pPr lvl="0"/>
            <a:r>
              <a:rPr lang="zh-CN" altLang="en-US"/>
              <a:t>01</a:t>
            </a:r>
          </a:p>
        </p:txBody>
      </p:sp>
      <p:sp>
        <p:nvSpPr>
          <p:cNvPr id="14" name="装饰  3"/>
          <p:cNvSpPr>
            <a:spLocks noGrp="1"/>
          </p:cNvSpPr>
          <p:nvPr>
            <p:ph type="body" idx="16393" hasCustomPrompt="1"/>
            <p:custDataLst>
              <p:tags r:id="rId7"/>
            </p:custDataLst>
          </p:nvPr>
        </p:nvSpPr>
        <p:spPr>
          <a:xfrm>
            <a:off x="4851400" y="22098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15" name="文本占位符 14"/>
          <p:cNvSpPr>
            <a:spLocks noGrp="1"/>
          </p:cNvSpPr>
          <p:nvPr>
            <p:ph type="body" idx="16387" hasCustomPrompt="1"/>
            <p:custDataLst>
              <p:tags r:id="rId8"/>
            </p:custDataLst>
          </p:nvPr>
        </p:nvSpPr>
        <p:spPr>
          <a:xfrm>
            <a:off x="5080000" y="2133600"/>
            <a:ext cx="2324100" cy="914400"/>
          </a:xfrm>
          <a:noFill/>
        </p:spPr>
        <p:txBody>
          <a:bodyPr lIns="0" tIns="0" rIns="0" bIns="0" anchor="ctr">
            <a:normAutofit/>
          </a:bodyPr>
          <a:lstStyle>
            <a:lvl1pPr marL="0" indent="0" algn="l">
              <a:lnSpc>
                <a:spcPct val="118000"/>
              </a:lnSpc>
              <a:buNone/>
              <a:defRPr sz="2400" b="0" spc="0">
                <a:solidFill>
                  <a:schemeClr val="tx1"/>
                </a:solidFill>
              </a:defRPr>
            </a:lvl1pPr>
            <a:lvl5pPr marL="0" indent="0" algn="l">
              <a:lnSpc>
                <a:spcPct val="118000"/>
              </a:lnSpc>
              <a:spcBef>
                <a:spcPct val="0"/>
              </a:spcBef>
              <a:spcAft>
                <a:spcPct val="0"/>
              </a:spcAft>
              <a:buNone/>
              <a:defRPr/>
            </a:lvl5pPr>
          </a:lstStyle>
          <a:p>
            <a:pPr lvl="0"/>
            <a:r>
              <a:rPr lang="zh-CN" altLang="en-US"/>
              <a:t>单击此处添加项标题</a:t>
            </a:r>
          </a:p>
        </p:txBody>
      </p:sp>
      <p:sp>
        <p:nvSpPr>
          <p:cNvPr id="16" name="文本占位符 15"/>
          <p:cNvSpPr>
            <a:spLocks noGrp="1"/>
          </p:cNvSpPr>
          <p:nvPr>
            <p:ph type="body" idx="16390" hasCustomPrompt="1"/>
            <p:custDataLst>
              <p:tags r:id="rId9"/>
            </p:custDataLst>
          </p:nvPr>
        </p:nvSpPr>
        <p:spPr>
          <a:xfrm>
            <a:off x="7994650" y="2286000"/>
            <a:ext cx="596900" cy="508000"/>
          </a:xfrm>
          <a:noFill/>
        </p:spPr>
        <p:txBody>
          <a:bodyPr wrap="none" lIns="0" tIns="0" rIns="0" bIns="0" anchor="ctr">
            <a:noAutofit/>
          </a:bodyPr>
          <a:lstStyle>
            <a:lvl1pPr marL="0" indent="0" algn="ctr">
              <a:lnSpc>
                <a:spcPct val="109000"/>
              </a:lnSpc>
              <a:buNone/>
              <a:defRPr sz="4000" b="0" spc="0">
                <a:solidFill>
                  <a:schemeClr val="accent1"/>
                </a:solidFill>
              </a:defRPr>
            </a:lvl1pPr>
            <a:lvl5pPr marL="0" indent="0" algn="ctr">
              <a:lnSpc>
                <a:spcPct val="109000"/>
              </a:lnSpc>
              <a:spcBef>
                <a:spcPct val="0"/>
              </a:spcBef>
              <a:spcAft>
                <a:spcPct val="0"/>
              </a:spcAft>
              <a:buNone/>
              <a:defRPr/>
            </a:lvl5pPr>
          </a:lstStyle>
          <a:p>
            <a:pPr lvl="0"/>
            <a:r>
              <a:rPr lang="zh-CN" altLang="en-US"/>
              <a:t>02</a:t>
            </a:r>
          </a:p>
        </p:txBody>
      </p:sp>
      <p:sp>
        <p:nvSpPr>
          <p:cNvPr id="17" name="装饰  6"/>
          <p:cNvSpPr>
            <a:spLocks noGrp="1"/>
          </p:cNvSpPr>
          <p:nvPr>
            <p:ph type="body" idx="16394" hasCustomPrompt="1"/>
            <p:custDataLst>
              <p:tags r:id="rId10"/>
            </p:custDataLst>
          </p:nvPr>
        </p:nvSpPr>
        <p:spPr>
          <a:xfrm>
            <a:off x="8775700" y="22098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18" name="文本占位符 17"/>
          <p:cNvSpPr>
            <a:spLocks noGrp="1"/>
          </p:cNvSpPr>
          <p:nvPr>
            <p:ph type="body" idx="16389" hasCustomPrompt="1"/>
            <p:custDataLst>
              <p:tags r:id="rId11"/>
            </p:custDataLst>
          </p:nvPr>
        </p:nvSpPr>
        <p:spPr>
          <a:xfrm>
            <a:off x="9004300" y="2133600"/>
            <a:ext cx="2324100" cy="914400"/>
          </a:xfrm>
          <a:noFill/>
        </p:spPr>
        <p:txBody>
          <a:bodyPr lIns="0" tIns="0" rIns="0" bIns="0" anchor="ctr">
            <a:normAutofit/>
          </a:bodyPr>
          <a:lstStyle>
            <a:lvl1pPr marL="0" indent="0" algn="l">
              <a:lnSpc>
                <a:spcPct val="118000"/>
              </a:lnSpc>
              <a:buNone/>
              <a:defRPr sz="2400" b="0" spc="0">
                <a:solidFill>
                  <a:schemeClr val="tx1"/>
                </a:solidFill>
              </a:defRPr>
            </a:lvl1pPr>
            <a:lvl5pPr marL="0" indent="0" algn="l">
              <a:lnSpc>
                <a:spcPct val="118000"/>
              </a:lnSpc>
              <a:spcBef>
                <a:spcPct val="0"/>
              </a:spcBef>
              <a:spcAft>
                <a:spcPct val="0"/>
              </a:spcAft>
              <a:buNone/>
              <a:defRPr/>
            </a:lvl5pPr>
          </a:lstStyle>
          <a:p>
            <a:pPr lvl="0"/>
            <a:r>
              <a:rPr lang="zh-CN" altLang="en-US"/>
              <a:t>单击此处添加项标题</a:t>
            </a:r>
          </a:p>
        </p:txBody>
      </p:sp>
      <p:sp>
        <p:nvSpPr>
          <p:cNvPr id="19" name="文本占位符 18"/>
          <p:cNvSpPr>
            <a:spLocks noGrp="1"/>
          </p:cNvSpPr>
          <p:nvPr>
            <p:ph type="body" idx="16392" hasCustomPrompt="1"/>
            <p:custDataLst>
              <p:tags r:id="rId12"/>
            </p:custDataLst>
          </p:nvPr>
        </p:nvSpPr>
        <p:spPr>
          <a:xfrm>
            <a:off x="4070350" y="3962400"/>
            <a:ext cx="596900" cy="508000"/>
          </a:xfrm>
          <a:noFill/>
        </p:spPr>
        <p:txBody>
          <a:bodyPr wrap="none" lIns="0" tIns="0" rIns="0" bIns="0" anchor="ctr">
            <a:noAutofit/>
          </a:bodyPr>
          <a:lstStyle>
            <a:lvl1pPr marL="0" indent="0" algn="ctr">
              <a:lnSpc>
                <a:spcPct val="109000"/>
              </a:lnSpc>
              <a:buNone/>
              <a:defRPr sz="4000" b="0" spc="0">
                <a:solidFill>
                  <a:schemeClr val="accent1"/>
                </a:solidFill>
              </a:defRPr>
            </a:lvl1pPr>
            <a:lvl5pPr marL="0" indent="0" algn="ctr">
              <a:lnSpc>
                <a:spcPct val="109000"/>
              </a:lnSpc>
              <a:spcBef>
                <a:spcPct val="0"/>
              </a:spcBef>
              <a:spcAft>
                <a:spcPct val="0"/>
              </a:spcAft>
              <a:buNone/>
              <a:defRPr/>
            </a:lvl5pPr>
          </a:lstStyle>
          <a:p>
            <a:pPr lvl="0"/>
            <a:r>
              <a:rPr lang="zh-CN" altLang="en-US"/>
              <a:t>03</a:t>
            </a:r>
          </a:p>
        </p:txBody>
      </p:sp>
      <p:sp>
        <p:nvSpPr>
          <p:cNvPr id="20" name="装饰  9"/>
          <p:cNvSpPr>
            <a:spLocks noGrp="1"/>
          </p:cNvSpPr>
          <p:nvPr>
            <p:ph type="body" idx="16395" hasCustomPrompt="1"/>
            <p:custDataLst>
              <p:tags r:id="rId13"/>
            </p:custDataLst>
          </p:nvPr>
        </p:nvSpPr>
        <p:spPr>
          <a:xfrm>
            <a:off x="4851400" y="3886200"/>
            <a:ext cx="25400" cy="762000"/>
          </a:xfrm>
          <a:custGeom>
            <a:avLst/>
            <a:gdLst>
              <a:gd name="connisteX0" fmla="*/ 0 w 25400"/>
              <a:gd name="connsiteY0" fmla="*/ 12700 h 762000"/>
              <a:gd name="connisteX1" fmla="*/ 12700 w 25400"/>
              <a:gd name="connsiteY1" fmla="*/ 0 h 762000"/>
              <a:gd name="connisteX2" fmla="*/ 12700 w 25400"/>
              <a:gd name="connsiteY2" fmla="*/ 0 h 762000"/>
              <a:gd name="connisteX3" fmla="*/ 25400 w 25400"/>
              <a:gd name="connsiteY3" fmla="*/ 12700 h 762000"/>
              <a:gd name="connisteX4" fmla="*/ 25400 w 25400"/>
              <a:gd name="connsiteY4" fmla="*/ 749300 h 762000"/>
              <a:gd name="connisteX5" fmla="*/ 12700 w 25400"/>
              <a:gd name="connsiteY5" fmla="*/ 762000 h 762000"/>
              <a:gd name="connisteX6" fmla="*/ 12700 w 25400"/>
              <a:gd name="connsiteY6" fmla="*/ 762000 h 762000"/>
              <a:gd name="connisteX7" fmla="*/ 0 w 25400"/>
              <a:gd name="connsiteY7" fmla="*/ 749300 h 762000"/>
              <a:gd name="connisteX8" fmla="*/ 0 w 25400"/>
              <a:gd name="connsiteY8" fmla="*/ 12700 h 762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25400" h="762000">
                <a:moveTo>
                  <a:pt x="0" y="12700"/>
                </a:moveTo>
                <a:cubicBezTo>
                  <a:pt x="0" y="5686"/>
                  <a:pt x="5686" y="0"/>
                  <a:pt x="12700" y="0"/>
                </a:cubicBezTo>
                <a:lnTo>
                  <a:pt x="12700" y="0"/>
                </a:lnTo>
                <a:cubicBezTo>
                  <a:pt x="19714" y="0"/>
                  <a:pt x="25400" y="5686"/>
                  <a:pt x="25400" y="12700"/>
                </a:cubicBezTo>
                <a:lnTo>
                  <a:pt x="25400" y="749300"/>
                </a:lnTo>
                <a:cubicBezTo>
                  <a:pt x="25400" y="756314"/>
                  <a:pt x="19714" y="762000"/>
                  <a:pt x="12700" y="762000"/>
                </a:cubicBezTo>
                <a:lnTo>
                  <a:pt x="12700" y="762000"/>
                </a:lnTo>
                <a:cubicBezTo>
                  <a:pt x="5686" y="762000"/>
                  <a:pt x="0" y="756314"/>
                  <a:pt x="0" y="749300"/>
                </a:cubicBezTo>
                <a:lnTo>
                  <a:pt x="0" y="12700"/>
                </a:lnTo>
                <a:close/>
              </a:path>
            </a:pathLst>
          </a:custGeom>
          <a:solidFill>
            <a:schemeClr val="accent1">
              <a:alpha val="50000"/>
            </a:schemeClr>
          </a:soli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21" name="文本占位符 20"/>
          <p:cNvSpPr>
            <a:spLocks noGrp="1"/>
          </p:cNvSpPr>
          <p:nvPr>
            <p:ph type="body" idx="16391" hasCustomPrompt="1"/>
            <p:custDataLst>
              <p:tags r:id="rId14"/>
            </p:custDataLst>
          </p:nvPr>
        </p:nvSpPr>
        <p:spPr>
          <a:xfrm>
            <a:off x="5080000" y="3810000"/>
            <a:ext cx="2324100" cy="914400"/>
          </a:xfrm>
          <a:noFill/>
        </p:spPr>
        <p:txBody>
          <a:bodyPr lIns="0" tIns="0" rIns="0" bIns="0" anchor="ctr">
            <a:normAutofit/>
          </a:bodyPr>
          <a:lstStyle>
            <a:lvl1pPr marL="0" indent="0" algn="l">
              <a:lnSpc>
                <a:spcPct val="118000"/>
              </a:lnSpc>
              <a:buNone/>
              <a:defRPr sz="2400" b="0" spc="0">
                <a:solidFill>
                  <a:schemeClr val="tx1"/>
                </a:solidFill>
              </a:defRPr>
            </a:lvl1pPr>
            <a:lvl5pPr marL="0" indent="0" algn="l">
              <a:lnSpc>
                <a:spcPct val="118000"/>
              </a:lnSpc>
              <a:spcBef>
                <a:spcPct val="0"/>
              </a:spcBef>
              <a:spcAft>
                <a:spcPct val="0"/>
              </a:spcAft>
              <a:buNone/>
              <a:defRPr/>
            </a:lvl5pPr>
          </a:lstStyle>
          <a:p>
            <a:pPr lvl="0"/>
            <a:r>
              <a:rPr lang="zh-CN" altLang="en-US"/>
              <a:t>单击此处添加项标题</a:t>
            </a:r>
          </a:p>
        </p:txBody>
      </p:sp>
    </p:spTree>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上左标下左内后右背景-有背景-有间隙-3">
    <p:bg>
      <p:bgRef idx="1001">
        <a:schemeClr val="bg1"/>
      </p:bgRef>
    </p:bg>
    <p:spTree>
      <p:nvGrpSpPr>
        <p:cNvPr id="1" name=""/>
        <p:cNvGrpSpPr/>
        <p:nvPr/>
      </p:nvGrpSpPr>
      <p:grpSpPr>
        <a:xfrm>
          <a:off x="0" y="0"/>
          <a:ext cx="0" cy="0"/>
          <a:chOff x="0" y="0"/>
          <a:chExt cx="0" cy="0"/>
        </a:xfrm>
      </p:grpSpPr>
      <p:sp>
        <p:nvSpPr>
          <p:cNvPr id="2" name="图片占位符 1"/>
          <p:cNvSpPr>
            <a:spLocks noGrp="1"/>
          </p:cNvSpPr>
          <p:nvPr>
            <p:ph type="pic" idx="10"/>
            <p:custDataLst>
              <p:tags r:id="rId1"/>
            </p:custDataLst>
          </p:nvPr>
        </p:nvSpPr>
        <p:spPr>
          <a:xfrm>
            <a:off x="7924800" y="0"/>
            <a:ext cx="4267200" cy="685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endParaRPr lang="zh-CN" altLang="en-US"/>
          </a:p>
        </p:txBody>
      </p:sp>
      <p:sp>
        <p:nvSpPr>
          <p:cNvPr id="3" name="标题 2"/>
          <p:cNvSpPr>
            <a:spLocks noGrp="1"/>
          </p:cNvSpPr>
          <p:nvPr>
            <p:ph type="title" idx="11" hasCustomPrompt="1"/>
            <p:custDataLst>
              <p:tags r:id="rId2"/>
            </p:custDataLst>
          </p:nvPr>
        </p:nvSpPr>
        <p:spPr>
          <a:xfrm>
            <a:off x="609600" y="482505"/>
            <a:ext cx="8534400" cy="711100"/>
          </a:xfrm>
        </p:spPr>
        <p:txBody>
          <a:bodyPr wrap="square" lIns="0" tIns="0" rIns="0" bIns="0" anchor="t">
            <a:noAutofit/>
          </a:bodyPr>
          <a:lstStyle>
            <a:lvl1pPr algn="l">
              <a:lnSpc>
                <a:spcPct val="110000"/>
              </a:lnSpc>
              <a:defRPr sz="3600" b="1" i="0">
                <a:solidFill>
                  <a:schemeClr val="tx1"/>
                </a:solidFill>
                <a:latin typeface="微软雅黑" panose="020B0503020204020204" charset="-122"/>
                <a:ea typeface="微软雅黑" panose="020B0503020204020204" charset="-122"/>
              </a:defRPr>
            </a:lvl1pPr>
          </a:lstStyle>
          <a:p>
            <a:r>
              <a:rPr lang="zh-CN" altLang="en-US"/>
              <a:t>单击此处添加标题</a:t>
            </a:r>
          </a:p>
        </p:txBody>
      </p:sp>
      <p:sp>
        <p:nvSpPr>
          <p:cNvPr id="4" name="内容占位符 3"/>
          <p:cNvSpPr>
            <a:spLocks noGrp="1"/>
          </p:cNvSpPr>
          <p:nvPr>
            <p:ph idx="12" hasCustomPrompt="1"/>
            <p:custDataLst>
              <p:tags r:id="rId3"/>
            </p:custDataLst>
          </p:nvPr>
        </p:nvSpPr>
        <p:spPr>
          <a:xfrm>
            <a:off x="609600" y="1523711"/>
            <a:ext cx="8534400" cy="4724695"/>
          </a:xfrm>
        </p:spPr>
        <p:txBody>
          <a:bodyPr wrap="square" lIns="0" tIns="0" rIns="0" bIns="0" anchor="t">
            <a:noAutofit/>
          </a:bodyPr>
          <a:lstStyle>
            <a:lvl1pPr marL="0" indent="0" algn="l">
              <a:buNone/>
              <a:defRPr sz="1200" b="0" i="0">
                <a:solidFill>
                  <a:srgbClr val="FFFFFF"/>
                </a:solidFill>
                <a:latin typeface="微软雅黑" panose="020B0503020204020204" charset="-122"/>
                <a:ea typeface="微软雅黑" panose="020B0503020204020204" charset="-122"/>
              </a:defRPr>
            </a:lvl1pPr>
          </a:lstStyle>
          <a:p>
            <a:pPr lvl="0"/>
            <a:r>
              <a:rPr lang="zh-CN" altLang="en-US"/>
              <a:t>单击此处添加文本</a:t>
            </a:r>
          </a:p>
        </p:txBody>
      </p:sp>
    </p:spTree>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正文页-34_11">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10972800" cy="6096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rPr lang="zh-CN" altLang="en-US"/>
              <a:t>单击此处添加标题</a:t>
            </a:r>
          </a:p>
        </p:txBody>
      </p:sp>
      <p:sp>
        <p:nvSpPr>
          <p:cNvPr id="12" name="图片占位符 11"/>
          <p:cNvSpPr>
            <a:spLocks noGrp="1"/>
          </p:cNvSpPr>
          <p:nvPr>
            <p:ph type="pic" idx="16390" hasCustomPrompt="1"/>
            <p:custDataLst>
              <p:tags r:id="rId5"/>
            </p:custDataLst>
          </p:nvPr>
        </p:nvSpPr>
        <p:spPr>
          <a:xfrm>
            <a:off x="609600" y="1549400"/>
            <a:ext cx="1219200" cy="1219200"/>
          </a:xfrm>
          <a:custGeom>
            <a:avLst/>
            <a:gdLst>
              <a:gd name="connisteX0" fmla="*/ 0 w 1219200"/>
              <a:gd name="connsiteY0" fmla="*/ 609600 h 1219200"/>
              <a:gd name="connisteX1" fmla="*/ 609600 w 1219200"/>
              <a:gd name="connsiteY1" fmla="*/ 0 h 1219200"/>
              <a:gd name="connisteX2" fmla="*/ 609600 w 1219200"/>
              <a:gd name="connsiteY2" fmla="*/ 0 h 1219200"/>
              <a:gd name="connisteX3" fmla="*/ 1219200 w 1219200"/>
              <a:gd name="connsiteY3" fmla="*/ 609600 h 1219200"/>
              <a:gd name="connisteX4" fmla="*/ 1219200 w 1219200"/>
              <a:gd name="connsiteY4" fmla="*/ 609600 h 1219200"/>
              <a:gd name="connisteX5" fmla="*/ 609600 w 1219200"/>
              <a:gd name="connsiteY5" fmla="*/ 1219200 h 1219200"/>
              <a:gd name="connisteX6" fmla="*/ 609600 w 1219200"/>
              <a:gd name="connsiteY6" fmla="*/ 1219200 h 1219200"/>
              <a:gd name="connisteX7" fmla="*/ 0 w 1219200"/>
              <a:gd name="connsiteY7" fmla="*/ 609600 h 1219200"/>
              <a:gd name="connisteX8" fmla="*/ 0 w 1219200"/>
              <a:gd name="connsiteY8" fmla="*/ 609600 h 1219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1219200" h="1219200">
                <a:moveTo>
                  <a:pt x="0" y="609600"/>
                </a:moveTo>
                <a:cubicBezTo>
                  <a:pt x="0" y="272927"/>
                  <a:pt x="272927" y="0"/>
                  <a:pt x="609600" y="0"/>
                </a:cubicBezTo>
                <a:lnTo>
                  <a:pt x="609600" y="0"/>
                </a:lnTo>
                <a:cubicBezTo>
                  <a:pt x="946273" y="0"/>
                  <a:pt x="1219200" y="272927"/>
                  <a:pt x="1219200" y="609600"/>
                </a:cubicBezTo>
                <a:lnTo>
                  <a:pt x="1219200" y="609600"/>
                </a:lnTo>
                <a:cubicBezTo>
                  <a:pt x="1219200" y="946273"/>
                  <a:pt x="946273" y="1219200"/>
                  <a:pt x="609600" y="1219200"/>
                </a:cubicBezTo>
                <a:lnTo>
                  <a:pt x="609600" y="1219200"/>
                </a:lnTo>
                <a:cubicBezTo>
                  <a:pt x="272927" y="1219200"/>
                  <a:pt x="0" y="946273"/>
                  <a:pt x="0" y="609600"/>
                </a:cubicBezTo>
                <a:lnTo>
                  <a:pt x="0" y="609600"/>
                </a:lnTo>
                <a:close/>
              </a:path>
            </a:pathLst>
          </a:custGeom>
          <a:solidFill>
            <a:srgbClr val="DDDDDD"/>
          </a:solidFill>
          <a:ln>
            <a:noFill/>
          </a:ln>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zh-CN" altLang="en-US"/>
              <a:t> </a:t>
            </a:r>
          </a:p>
        </p:txBody>
      </p:sp>
      <p:sp>
        <p:nvSpPr>
          <p:cNvPr id="13" name="文本占位符 12"/>
          <p:cNvSpPr>
            <a:spLocks noGrp="1"/>
          </p:cNvSpPr>
          <p:nvPr>
            <p:ph type="body" idx="16386" hasCustomPrompt="1"/>
            <p:custDataLst>
              <p:tags r:id="rId6"/>
            </p:custDataLst>
          </p:nvPr>
        </p:nvSpPr>
        <p:spPr>
          <a:xfrm>
            <a:off x="2082800" y="1549400"/>
            <a:ext cx="94996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4" name="文本占位符 13"/>
          <p:cNvSpPr>
            <a:spLocks noGrp="1"/>
          </p:cNvSpPr>
          <p:nvPr>
            <p:ph type="body" idx="16387" hasCustomPrompt="1"/>
            <p:custDataLst>
              <p:tags r:id="rId7"/>
            </p:custDataLst>
          </p:nvPr>
        </p:nvSpPr>
        <p:spPr>
          <a:xfrm>
            <a:off x="2082800" y="2057400"/>
            <a:ext cx="9499600" cy="15240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15" name="图片占位符 14"/>
          <p:cNvSpPr>
            <a:spLocks noGrp="1"/>
          </p:cNvSpPr>
          <p:nvPr>
            <p:ph type="pic" idx="16391" hasCustomPrompt="1"/>
            <p:custDataLst>
              <p:tags r:id="rId8"/>
            </p:custDataLst>
          </p:nvPr>
        </p:nvSpPr>
        <p:spPr>
          <a:xfrm>
            <a:off x="609600" y="4191000"/>
            <a:ext cx="1219200" cy="1219200"/>
          </a:xfrm>
          <a:custGeom>
            <a:avLst/>
            <a:gdLst>
              <a:gd name="connisteX0" fmla="*/ 0 w 1219200"/>
              <a:gd name="connsiteY0" fmla="*/ 609600 h 1219200"/>
              <a:gd name="connisteX1" fmla="*/ 609600 w 1219200"/>
              <a:gd name="connsiteY1" fmla="*/ 0 h 1219200"/>
              <a:gd name="connisteX2" fmla="*/ 609600 w 1219200"/>
              <a:gd name="connsiteY2" fmla="*/ 0 h 1219200"/>
              <a:gd name="connisteX3" fmla="*/ 1219200 w 1219200"/>
              <a:gd name="connsiteY3" fmla="*/ 609600 h 1219200"/>
              <a:gd name="connisteX4" fmla="*/ 1219200 w 1219200"/>
              <a:gd name="connsiteY4" fmla="*/ 609600 h 1219200"/>
              <a:gd name="connisteX5" fmla="*/ 609600 w 1219200"/>
              <a:gd name="connsiteY5" fmla="*/ 1219200 h 1219200"/>
              <a:gd name="connisteX6" fmla="*/ 609600 w 1219200"/>
              <a:gd name="connsiteY6" fmla="*/ 1219200 h 1219200"/>
              <a:gd name="connisteX7" fmla="*/ 0 w 1219200"/>
              <a:gd name="connsiteY7" fmla="*/ 609600 h 1219200"/>
              <a:gd name="connisteX8" fmla="*/ 0 w 1219200"/>
              <a:gd name="connsiteY8" fmla="*/ 609600 h 1219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1219200" h="1219200">
                <a:moveTo>
                  <a:pt x="0" y="609600"/>
                </a:moveTo>
                <a:cubicBezTo>
                  <a:pt x="0" y="272927"/>
                  <a:pt x="272927" y="0"/>
                  <a:pt x="609600" y="0"/>
                </a:cubicBezTo>
                <a:lnTo>
                  <a:pt x="609600" y="0"/>
                </a:lnTo>
                <a:cubicBezTo>
                  <a:pt x="946273" y="0"/>
                  <a:pt x="1219200" y="272927"/>
                  <a:pt x="1219200" y="609600"/>
                </a:cubicBezTo>
                <a:lnTo>
                  <a:pt x="1219200" y="609600"/>
                </a:lnTo>
                <a:cubicBezTo>
                  <a:pt x="1219200" y="946273"/>
                  <a:pt x="946273" y="1219200"/>
                  <a:pt x="609600" y="1219200"/>
                </a:cubicBezTo>
                <a:lnTo>
                  <a:pt x="609600" y="1219200"/>
                </a:lnTo>
                <a:cubicBezTo>
                  <a:pt x="272927" y="1219200"/>
                  <a:pt x="0" y="946273"/>
                  <a:pt x="0" y="609600"/>
                </a:cubicBezTo>
                <a:lnTo>
                  <a:pt x="0" y="609600"/>
                </a:lnTo>
                <a:close/>
              </a:path>
            </a:pathLst>
          </a:custGeom>
          <a:solidFill>
            <a:srgbClr val="DDDDDD"/>
          </a:solidFill>
          <a:ln>
            <a:noFill/>
          </a:ln>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zh-CN" altLang="en-US"/>
              <a:t> </a:t>
            </a:r>
          </a:p>
        </p:txBody>
      </p:sp>
      <p:sp>
        <p:nvSpPr>
          <p:cNvPr id="16" name="文本占位符 15"/>
          <p:cNvSpPr>
            <a:spLocks noGrp="1"/>
          </p:cNvSpPr>
          <p:nvPr>
            <p:ph type="body" idx="16388" hasCustomPrompt="1"/>
            <p:custDataLst>
              <p:tags r:id="rId9"/>
            </p:custDataLst>
          </p:nvPr>
        </p:nvSpPr>
        <p:spPr>
          <a:xfrm>
            <a:off x="2082800" y="4191000"/>
            <a:ext cx="94996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7" name="文本占位符 16"/>
          <p:cNvSpPr>
            <a:spLocks noGrp="1"/>
          </p:cNvSpPr>
          <p:nvPr>
            <p:ph type="body" idx="16389" hasCustomPrompt="1"/>
            <p:custDataLst>
              <p:tags r:id="rId10"/>
            </p:custDataLst>
          </p:nvPr>
        </p:nvSpPr>
        <p:spPr>
          <a:xfrm>
            <a:off x="2082800" y="4699000"/>
            <a:ext cx="9499600" cy="15240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Tree>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正文页-3_33">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10972800" cy="6096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rPr lang="zh-CN" altLang="en-US"/>
              <a:t>单击此处添加标题</a:t>
            </a:r>
          </a:p>
        </p:txBody>
      </p:sp>
      <p:sp>
        <p:nvSpPr>
          <p:cNvPr id="12" name="装饰  1"/>
          <p:cNvSpPr>
            <a:spLocks noGrp="1"/>
          </p:cNvSpPr>
          <p:nvPr>
            <p:ph type="body" idx="16395" hasCustomPrompt="1"/>
            <p:custDataLst>
              <p:tags r:id="rId5"/>
            </p:custDataLst>
          </p:nvPr>
        </p:nvSpPr>
        <p:spPr>
          <a:xfrm>
            <a:off x="609600" y="2489200"/>
            <a:ext cx="914400" cy="914400"/>
          </a:xfrm>
          <a:custGeom>
            <a:avLst/>
            <a:gdLst>
              <a:gd name="connisteX0" fmla="*/ 0 w 914400"/>
              <a:gd name="connsiteY0" fmla="*/ 457200 h 914400"/>
              <a:gd name="connisteX1" fmla="*/ 457200 w 914400"/>
              <a:gd name="connsiteY1" fmla="*/ 0 h 914400"/>
              <a:gd name="connisteX2" fmla="*/ 457200 w 914400"/>
              <a:gd name="connsiteY2" fmla="*/ 0 h 914400"/>
              <a:gd name="connisteX3" fmla="*/ 914400 w 914400"/>
              <a:gd name="connsiteY3" fmla="*/ 457200 h 914400"/>
              <a:gd name="connisteX4" fmla="*/ 914400 w 914400"/>
              <a:gd name="connsiteY4" fmla="*/ 457200 h 914400"/>
              <a:gd name="connisteX5" fmla="*/ 457200 w 914400"/>
              <a:gd name="connsiteY5" fmla="*/ 914400 h 914400"/>
              <a:gd name="connisteX6" fmla="*/ 457200 w 914400"/>
              <a:gd name="connsiteY6" fmla="*/ 914400 h 914400"/>
              <a:gd name="connisteX7" fmla="*/ 0 w 914400"/>
              <a:gd name="connsiteY7" fmla="*/ 457200 h 914400"/>
              <a:gd name="connisteX8" fmla="*/ 0 w 914400"/>
              <a:gd name="connsiteY8" fmla="*/ 457200 h 9144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914400" h="914400">
                <a:moveTo>
                  <a:pt x="0" y="457200"/>
                </a:moveTo>
                <a:cubicBezTo>
                  <a:pt x="0" y="204695"/>
                  <a:pt x="204695" y="0"/>
                  <a:pt x="457200" y="0"/>
                </a:cubicBezTo>
                <a:lnTo>
                  <a:pt x="457200" y="0"/>
                </a:lnTo>
                <a:cubicBezTo>
                  <a:pt x="709705" y="0"/>
                  <a:pt x="914400" y="204695"/>
                  <a:pt x="914400" y="457200"/>
                </a:cubicBezTo>
                <a:lnTo>
                  <a:pt x="914400" y="457200"/>
                </a:lnTo>
                <a:cubicBezTo>
                  <a:pt x="914400" y="709705"/>
                  <a:pt x="709705" y="914400"/>
                  <a:pt x="457200" y="914400"/>
                </a:cubicBezTo>
                <a:lnTo>
                  <a:pt x="457200" y="914400"/>
                </a:lnTo>
                <a:cubicBezTo>
                  <a:pt x="204695" y="914400"/>
                  <a:pt x="0" y="709705"/>
                  <a:pt x="0" y="457200"/>
                </a:cubicBezTo>
                <a:lnTo>
                  <a:pt x="0" y="457200"/>
                </a:lnTo>
                <a:close/>
              </a:path>
            </a:pathLst>
          </a:custGeom>
          <a:solidFill>
            <a:schemeClr val="accent1"/>
          </a:soli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13" name="图片占位符 12"/>
          <p:cNvSpPr>
            <a:spLocks noGrp="1"/>
          </p:cNvSpPr>
          <p:nvPr>
            <p:ph type="pic" idx="16394" hasCustomPrompt="1"/>
            <p:custDataLst>
              <p:tags r:id="rId6"/>
            </p:custDataLst>
          </p:nvPr>
        </p:nvSpPr>
        <p:spPr>
          <a:xfrm>
            <a:off x="822960" y="2702560"/>
            <a:ext cx="487680" cy="487680"/>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zh-CN" altLang="en-US"/>
              <a:t> </a:t>
            </a:r>
          </a:p>
        </p:txBody>
      </p:sp>
      <p:sp>
        <p:nvSpPr>
          <p:cNvPr id="14" name="文本占位符 13"/>
          <p:cNvSpPr>
            <a:spLocks noGrp="1"/>
          </p:cNvSpPr>
          <p:nvPr>
            <p:ph type="body" idx="16386" hasCustomPrompt="1"/>
            <p:custDataLst>
              <p:tags r:id="rId7"/>
            </p:custDataLst>
          </p:nvPr>
        </p:nvSpPr>
        <p:spPr>
          <a:xfrm>
            <a:off x="1778000" y="2235200"/>
            <a:ext cx="4089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5" name="文本占位符 14"/>
          <p:cNvSpPr>
            <a:spLocks noGrp="1"/>
          </p:cNvSpPr>
          <p:nvPr>
            <p:ph type="body" idx="16387" hasCustomPrompt="1"/>
            <p:custDataLst>
              <p:tags r:id="rId8"/>
            </p:custDataLst>
          </p:nvPr>
        </p:nvSpPr>
        <p:spPr>
          <a:xfrm>
            <a:off x="1778000" y="2743200"/>
            <a:ext cx="4089400" cy="9144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16" name="装饰  5"/>
          <p:cNvSpPr>
            <a:spLocks noGrp="1"/>
          </p:cNvSpPr>
          <p:nvPr>
            <p:ph type="body" idx="16397" hasCustomPrompt="1"/>
            <p:custDataLst>
              <p:tags r:id="rId9"/>
            </p:custDataLst>
          </p:nvPr>
        </p:nvSpPr>
        <p:spPr>
          <a:xfrm>
            <a:off x="6324600" y="2489200"/>
            <a:ext cx="914400" cy="914400"/>
          </a:xfrm>
          <a:custGeom>
            <a:avLst/>
            <a:gdLst>
              <a:gd name="connisteX0" fmla="*/ 0 w 914400"/>
              <a:gd name="connsiteY0" fmla="*/ 457200 h 914400"/>
              <a:gd name="connisteX1" fmla="*/ 457200 w 914400"/>
              <a:gd name="connsiteY1" fmla="*/ 0 h 914400"/>
              <a:gd name="connisteX2" fmla="*/ 457200 w 914400"/>
              <a:gd name="connsiteY2" fmla="*/ 0 h 914400"/>
              <a:gd name="connisteX3" fmla="*/ 914400 w 914400"/>
              <a:gd name="connsiteY3" fmla="*/ 457200 h 914400"/>
              <a:gd name="connisteX4" fmla="*/ 914400 w 914400"/>
              <a:gd name="connsiteY4" fmla="*/ 457200 h 914400"/>
              <a:gd name="connisteX5" fmla="*/ 457200 w 914400"/>
              <a:gd name="connsiteY5" fmla="*/ 914400 h 914400"/>
              <a:gd name="connisteX6" fmla="*/ 457200 w 914400"/>
              <a:gd name="connsiteY6" fmla="*/ 914400 h 914400"/>
              <a:gd name="connisteX7" fmla="*/ 0 w 914400"/>
              <a:gd name="connsiteY7" fmla="*/ 457200 h 914400"/>
              <a:gd name="connisteX8" fmla="*/ 0 w 914400"/>
              <a:gd name="connsiteY8" fmla="*/ 457200 h 9144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914400" h="914400">
                <a:moveTo>
                  <a:pt x="0" y="457200"/>
                </a:moveTo>
                <a:cubicBezTo>
                  <a:pt x="0" y="204695"/>
                  <a:pt x="204695" y="0"/>
                  <a:pt x="457200" y="0"/>
                </a:cubicBezTo>
                <a:lnTo>
                  <a:pt x="457200" y="0"/>
                </a:lnTo>
                <a:cubicBezTo>
                  <a:pt x="709705" y="0"/>
                  <a:pt x="914400" y="204695"/>
                  <a:pt x="914400" y="457200"/>
                </a:cubicBezTo>
                <a:lnTo>
                  <a:pt x="914400" y="457200"/>
                </a:lnTo>
                <a:cubicBezTo>
                  <a:pt x="914400" y="709705"/>
                  <a:pt x="709705" y="914400"/>
                  <a:pt x="457200" y="914400"/>
                </a:cubicBezTo>
                <a:lnTo>
                  <a:pt x="457200" y="914400"/>
                </a:lnTo>
                <a:cubicBezTo>
                  <a:pt x="204695" y="914400"/>
                  <a:pt x="0" y="709705"/>
                  <a:pt x="0" y="457200"/>
                </a:cubicBezTo>
                <a:lnTo>
                  <a:pt x="0" y="457200"/>
                </a:lnTo>
                <a:close/>
              </a:path>
            </a:pathLst>
          </a:custGeom>
          <a:solidFill>
            <a:schemeClr val="accent1"/>
          </a:soli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17" name="图片占位符 16"/>
          <p:cNvSpPr>
            <a:spLocks noGrp="1"/>
          </p:cNvSpPr>
          <p:nvPr>
            <p:ph type="pic" idx="16396" hasCustomPrompt="1"/>
            <p:custDataLst>
              <p:tags r:id="rId10"/>
            </p:custDataLst>
          </p:nvPr>
        </p:nvSpPr>
        <p:spPr>
          <a:xfrm>
            <a:off x="6537960" y="2702560"/>
            <a:ext cx="487680" cy="487680"/>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zh-CN" altLang="en-US"/>
              <a:t> </a:t>
            </a:r>
          </a:p>
        </p:txBody>
      </p:sp>
      <p:sp>
        <p:nvSpPr>
          <p:cNvPr id="18" name="文本占位符 17"/>
          <p:cNvSpPr>
            <a:spLocks noGrp="1"/>
          </p:cNvSpPr>
          <p:nvPr>
            <p:ph type="body" idx="16388" hasCustomPrompt="1"/>
            <p:custDataLst>
              <p:tags r:id="rId11"/>
            </p:custDataLst>
          </p:nvPr>
        </p:nvSpPr>
        <p:spPr>
          <a:xfrm>
            <a:off x="7493000" y="2235200"/>
            <a:ext cx="4089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9" name="文本占位符 18"/>
          <p:cNvSpPr>
            <a:spLocks noGrp="1"/>
          </p:cNvSpPr>
          <p:nvPr>
            <p:ph type="body" idx="16389" hasCustomPrompt="1"/>
            <p:custDataLst>
              <p:tags r:id="rId12"/>
            </p:custDataLst>
          </p:nvPr>
        </p:nvSpPr>
        <p:spPr>
          <a:xfrm>
            <a:off x="7493000" y="2743200"/>
            <a:ext cx="4089400" cy="9144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20" name="装饰  9"/>
          <p:cNvSpPr>
            <a:spLocks noGrp="1"/>
          </p:cNvSpPr>
          <p:nvPr>
            <p:ph type="body" idx="16399" hasCustomPrompt="1"/>
            <p:custDataLst>
              <p:tags r:id="rId13"/>
            </p:custDataLst>
          </p:nvPr>
        </p:nvSpPr>
        <p:spPr>
          <a:xfrm>
            <a:off x="609600" y="4368800"/>
            <a:ext cx="914400" cy="914400"/>
          </a:xfrm>
          <a:custGeom>
            <a:avLst/>
            <a:gdLst>
              <a:gd name="connisteX0" fmla="*/ 0 w 914400"/>
              <a:gd name="connsiteY0" fmla="*/ 457200 h 914400"/>
              <a:gd name="connisteX1" fmla="*/ 457200 w 914400"/>
              <a:gd name="connsiteY1" fmla="*/ 0 h 914400"/>
              <a:gd name="connisteX2" fmla="*/ 457200 w 914400"/>
              <a:gd name="connsiteY2" fmla="*/ 0 h 914400"/>
              <a:gd name="connisteX3" fmla="*/ 914400 w 914400"/>
              <a:gd name="connsiteY3" fmla="*/ 457200 h 914400"/>
              <a:gd name="connisteX4" fmla="*/ 914400 w 914400"/>
              <a:gd name="connsiteY4" fmla="*/ 457200 h 914400"/>
              <a:gd name="connisteX5" fmla="*/ 457200 w 914400"/>
              <a:gd name="connsiteY5" fmla="*/ 914400 h 914400"/>
              <a:gd name="connisteX6" fmla="*/ 457200 w 914400"/>
              <a:gd name="connsiteY6" fmla="*/ 914400 h 914400"/>
              <a:gd name="connisteX7" fmla="*/ 0 w 914400"/>
              <a:gd name="connsiteY7" fmla="*/ 457200 h 914400"/>
              <a:gd name="connisteX8" fmla="*/ 0 w 914400"/>
              <a:gd name="connsiteY8" fmla="*/ 457200 h 9144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914400" h="914400">
                <a:moveTo>
                  <a:pt x="0" y="457200"/>
                </a:moveTo>
                <a:cubicBezTo>
                  <a:pt x="0" y="204695"/>
                  <a:pt x="204695" y="0"/>
                  <a:pt x="457200" y="0"/>
                </a:cubicBezTo>
                <a:lnTo>
                  <a:pt x="457200" y="0"/>
                </a:lnTo>
                <a:cubicBezTo>
                  <a:pt x="709705" y="0"/>
                  <a:pt x="914400" y="204695"/>
                  <a:pt x="914400" y="457200"/>
                </a:cubicBezTo>
                <a:lnTo>
                  <a:pt x="914400" y="457200"/>
                </a:lnTo>
                <a:cubicBezTo>
                  <a:pt x="914400" y="709705"/>
                  <a:pt x="709705" y="914400"/>
                  <a:pt x="457200" y="914400"/>
                </a:cubicBezTo>
                <a:lnTo>
                  <a:pt x="457200" y="914400"/>
                </a:lnTo>
                <a:cubicBezTo>
                  <a:pt x="204695" y="914400"/>
                  <a:pt x="0" y="709705"/>
                  <a:pt x="0" y="457200"/>
                </a:cubicBezTo>
                <a:lnTo>
                  <a:pt x="0" y="457200"/>
                </a:lnTo>
                <a:close/>
              </a:path>
            </a:pathLst>
          </a:custGeom>
          <a:solidFill>
            <a:schemeClr val="accent1"/>
          </a:soli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21" name="图片占位符 20"/>
          <p:cNvSpPr>
            <a:spLocks noGrp="1"/>
          </p:cNvSpPr>
          <p:nvPr>
            <p:ph type="pic" idx="16398" hasCustomPrompt="1"/>
            <p:custDataLst>
              <p:tags r:id="rId14"/>
            </p:custDataLst>
          </p:nvPr>
        </p:nvSpPr>
        <p:spPr>
          <a:xfrm>
            <a:off x="822960" y="4582160"/>
            <a:ext cx="487680" cy="487680"/>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zh-CN" altLang="en-US"/>
              <a:t> </a:t>
            </a:r>
          </a:p>
        </p:txBody>
      </p:sp>
      <p:sp>
        <p:nvSpPr>
          <p:cNvPr id="22" name="文本占位符 21"/>
          <p:cNvSpPr>
            <a:spLocks noGrp="1"/>
          </p:cNvSpPr>
          <p:nvPr>
            <p:ph type="body" idx="16390" hasCustomPrompt="1"/>
            <p:custDataLst>
              <p:tags r:id="rId15"/>
            </p:custDataLst>
          </p:nvPr>
        </p:nvSpPr>
        <p:spPr>
          <a:xfrm>
            <a:off x="1778000" y="4114800"/>
            <a:ext cx="4089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23" name="文本占位符 22"/>
          <p:cNvSpPr>
            <a:spLocks noGrp="1"/>
          </p:cNvSpPr>
          <p:nvPr>
            <p:ph type="body" idx="16391" hasCustomPrompt="1"/>
            <p:custDataLst>
              <p:tags r:id="rId16"/>
            </p:custDataLst>
          </p:nvPr>
        </p:nvSpPr>
        <p:spPr>
          <a:xfrm>
            <a:off x="1778000" y="4622800"/>
            <a:ext cx="4089400" cy="9144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24" name="装饰  3"/>
          <p:cNvSpPr>
            <a:spLocks noGrp="1"/>
          </p:cNvSpPr>
          <p:nvPr>
            <p:ph type="body" idx="16401" hasCustomPrompt="1"/>
            <p:custDataLst>
              <p:tags r:id="rId17"/>
            </p:custDataLst>
          </p:nvPr>
        </p:nvSpPr>
        <p:spPr>
          <a:xfrm>
            <a:off x="6324600" y="4368800"/>
            <a:ext cx="914400" cy="914400"/>
          </a:xfrm>
          <a:custGeom>
            <a:avLst/>
            <a:gdLst>
              <a:gd name="connisteX0" fmla="*/ 0 w 914400"/>
              <a:gd name="connsiteY0" fmla="*/ 457200 h 914400"/>
              <a:gd name="connisteX1" fmla="*/ 457200 w 914400"/>
              <a:gd name="connsiteY1" fmla="*/ 0 h 914400"/>
              <a:gd name="connisteX2" fmla="*/ 457200 w 914400"/>
              <a:gd name="connsiteY2" fmla="*/ 0 h 914400"/>
              <a:gd name="connisteX3" fmla="*/ 914400 w 914400"/>
              <a:gd name="connsiteY3" fmla="*/ 457200 h 914400"/>
              <a:gd name="connisteX4" fmla="*/ 914400 w 914400"/>
              <a:gd name="connsiteY4" fmla="*/ 457200 h 914400"/>
              <a:gd name="connisteX5" fmla="*/ 457200 w 914400"/>
              <a:gd name="connsiteY5" fmla="*/ 914400 h 914400"/>
              <a:gd name="connisteX6" fmla="*/ 457200 w 914400"/>
              <a:gd name="connsiteY6" fmla="*/ 914400 h 914400"/>
              <a:gd name="connisteX7" fmla="*/ 0 w 914400"/>
              <a:gd name="connsiteY7" fmla="*/ 457200 h 914400"/>
              <a:gd name="connisteX8" fmla="*/ 0 w 914400"/>
              <a:gd name="connsiteY8" fmla="*/ 457200 h 9144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914400" h="914400">
                <a:moveTo>
                  <a:pt x="0" y="457200"/>
                </a:moveTo>
                <a:cubicBezTo>
                  <a:pt x="0" y="204695"/>
                  <a:pt x="204695" y="0"/>
                  <a:pt x="457200" y="0"/>
                </a:cubicBezTo>
                <a:lnTo>
                  <a:pt x="457200" y="0"/>
                </a:lnTo>
                <a:cubicBezTo>
                  <a:pt x="709705" y="0"/>
                  <a:pt x="914400" y="204695"/>
                  <a:pt x="914400" y="457200"/>
                </a:cubicBezTo>
                <a:lnTo>
                  <a:pt x="914400" y="457200"/>
                </a:lnTo>
                <a:cubicBezTo>
                  <a:pt x="914400" y="709705"/>
                  <a:pt x="709705" y="914400"/>
                  <a:pt x="457200" y="914400"/>
                </a:cubicBezTo>
                <a:lnTo>
                  <a:pt x="457200" y="914400"/>
                </a:lnTo>
                <a:cubicBezTo>
                  <a:pt x="204695" y="914400"/>
                  <a:pt x="0" y="709705"/>
                  <a:pt x="0" y="457200"/>
                </a:cubicBezTo>
                <a:lnTo>
                  <a:pt x="0" y="457200"/>
                </a:lnTo>
                <a:close/>
              </a:path>
            </a:pathLst>
          </a:custGeom>
          <a:solidFill>
            <a:schemeClr val="accent1"/>
          </a:soli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25" name="图片占位符 24"/>
          <p:cNvSpPr>
            <a:spLocks noGrp="1"/>
          </p:cNvSpPr>
          <p:nvPr>
            <p:ph type="pic" idx="16400" hasCustomPrompt="1"/>
            <p:custDataLst>
              <p:tags r:id="rId18"/>
            </p:custDataLst>
          </p:nvPr>
        </p:nvSpPr>
        <p:spPr>
          <a:xfrm>
            <a:off x="6537960" y="4582160"/>
            <a:ext cx="487680" cy="487680"/>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lang="zh-CN" altLang="en-US"/>
              <a:t> </a:t>
            </a:r>
          </a:p>
        </p:txBody>
      </p:sp>
      <p:sp>
        <p:nvSpPr>
          <p:cNvPr id="26" name="文本占位符 25"/>
          <p:cNvSpPr>
            <a:spLocks noGrp="1"/>
          </p:cNvSpPr>
          <p:nvPr>
            <p:ph type="body" idx="16392" hasCustomPrompt="1"/>
            <p:custDataLst>
              <p:tags r:id="rId19"/>
            </p:custDataLst>
          </p:nvPr>
        </p:nvSpPr>
        <p:spPr>
          <a:xfrm>
            <a:off x="7493000" y="4114800"/>
            <a:ext cx="4089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27" name="文本占位符 26"/>
          <p:cNvSpPr>
            <a:spLocks noGrp="1"/>
          </p:cNvSpPr>
          <p:nvPr>
            <p:ph type="body" idx="16393" hasCustomPrompt="1"/>
            <p:custDataLst>
              <p:tags r:id="rId20"/>
            </p:custDataLst>
          </p:nvPr>
        </p:nvSpPr>
        <p:spPr>
          <a:xfrm>
            <a:off x="7493000" y="4622800"/>
            <a:ext cx="4089400" cy="9144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Tree>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正文页-10003_11">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10972800" cy="6096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rPr lang="zh-CN" altLang="en-US"/>
              <a:t>单击此处添加标题</a:t>
            </a:r>
          </a:p>
        </p:txBody>
      </p:sp>
      <p:sp>
        <p:nvSpPr>
          <p:cNvPr id="12" name="文本占位符 11"/>
          <p:cNvSpPr>
            <a:spLocks noGrp="1"/>
          </p:cNvSpPr>
          <p:nvPr>
            <p:ph type="body" idx="16386" hasCustomPrompt="1"/>
            <p:custDataLst>
              <p:tags r:id="rId5"/>
            </p:custDataLst>
          </p:nvPr>
        </p:nvSpPr>
        <p:spPr>
          <a:xfrm>
            <a:off x="609600" y="1524000"/>
            <a:ext cx="5334000" cy="406400"/>
          </a:xfrm>
          <a:noFill/>
        </p:spPr>
        <p:txBody>
          <a:bodyPr lIns="0" tIns="0" rIns="0" bIns="0" anchor="t">
            <a:normAutofit/>
          </a:bodyPr>
          <a:lstStyle>
            <a:lvl1pPr marL="0" indent="0" algn="ctr">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3" name="装饰  2"/>
          <p:cNvSpPr>
            <a:spLocks noGrp="1"/>
          </p:cNvSpPr>
          <p:nvPr>
            <p:ph type="body" idx="16390" hasCustomPrompt="1"/>
            <p:custDataLst>
              <p:tags r:id="rId6"/>
            </p:custDataLst>
          </p:nvPr>
        </p:nvSpPr>
        <p:spPr>
          <a:xfrm>
            <a:off x="609600" y="2082800"/>
            <a:ext cx="5334000" cy="4165600"/>
          </a:xfrm>
          <a:custGeom>
            <a:avLst/>
            <a:gdLst>
              <a:gd name="connisteX0" fmla="*/ 0 w 5334000"/>
              <a:gd name="connsiteY0" fmla="*/ 203200 h 4165600"/>
              <a:gd name="connisteX1" fmla="*/ 203200 w 5334000"/>
              <a:gd name="connsiteY1" fmla="*/ 0 h 4165600"/>
              <a:gd name="connisteX2" fmla="*/ 5130800 w 5334000"/>
              <a:gd name="connsiteY2" fmla="*/ 0 h 4165600"/>
              <a:gd name="connisteX3" fmla="*/ 5334000 w 5334000"/>
              <a:gd name="connsiteY3" fmla="*/ 203200 h 4165600"/>
              <a:gd name="connisteX4" fmla="*/ 5334000 w 5334000"/>
              <a:gd name="connsiteY4" fmla="*/ 3962400 h 4165600"/>
              <a:gd name="connisteX5" fmla="*/ 5130800 w 5334000"/>
              <a:gd name="connsiteY5" fmla="*/ 4165600 h 4165600"/>
              <a:gd name="connisteX6" fmla="*/ 203200 w 5334000"/>
              <a:gd name="connsiteY6" fmla="*/ 4165600 h 4165600"/>
              <a:gd name="connisteX7" fmla="*/ 0 w 5334000"/>
              <a:gd name="connsiteY7" fmla="*/ 3962400 h 4165600"/>
              <a:gd name="connisteX8" fmla="*/ 0 w 5334000"/>
              <a:gd name="connsiteY8" fmla="*/ 203200 h 41656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334000" h="4165600">
                <a:moveTo>
                  <a:pt x="0" y="203200"/>
                </a:moveTo>
                <a:cubicBezTo>
                  <a:pt x="0" y="90976"/>
                  <a:pt x="90976" y="0"/>
                  <a:pt x="203200" y="0"/>
                </a:cubicBezTo>
                <a:lnTo>
                  <a:pt x="5130800" y="0"/>
                </a:lnTo>
                <a:cubicBezTo>
                  <a:pt x="5243024" y="0"/>
                  <a:pt x="5334000" y="90976"/>
                  <a:pt x="5334000" y="203200"/>
                </a:cubicBezTo>
                <a:lnTo>
                  <a:pt x="5334000" y="3962400"/>
                </a:lnTo>
                <a:cubicBezTo>
                  <a:pt x="5334000" y="4074624"/>
                  <a:pt x="5243024" y="4165600"/>
                  <a:pt x="5130800" y="4165600"/>
                </a:cubicBezTo>
                <a:lnTo>
                  <a:pt x="203200" y="4165600"/>
                </a:lnTo>
                <a:cubicBezTo>
                  <a:pt x="90976" y="4165600"/>
                  <a:pt x="0" y="4074624"/>
                  <a:pt x="0" y="39624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14" name="文本占位符 13"/>
          <p:cNvSpPr>
            <a:spLocks noGrp="1"/>
          </p:cNvSpPr>
          <p:nvPr>
            <p:ph type="body" idx="16387" hasCustomPrompt="1"/>
            <p:custDataLst>
              <p:tags r:id="rId7"/>
            </p:custDataLst>
          </p:nvPr>
        </p:nvSpPr>
        <p:spPr>
          <a:xfrm>
            <a:off x="914400" y="2641600"/>
            <a:ext cx="4724400" cy="30480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15" name="文本占位符 14"/>
          <p:cNvSpPr>
            <a:spLocks noGrp="1"/>
          </p:cNvSpPr>
          <p:nvPr>
            <p:ph type="body" idx="16388" hasCustomPrompt="1"/>
            <p:custDataLst>
              <p:tags r:id="rId8"/>
            </p:custDataLst>
          </p:nvPr>
        </p:nvSpPr>
        <p:spPr>
          <a:xfrm>
            <a:off x="6248400" y="1524000"/>
            <a:ext cx="5334000" cy="406400"/>
          </a:xfrm>
          <a:noFill/>
        </p:spPr>
        <p:txBody>
          <a:bodyPr lIns="0" tIns="0" rIns="0" bIns="0" anchor="t">
            <a:normAutofit/>
          </a:bodyPr>
          <a:lstStyle>
            <a:lvl1pPr marL="0" indent="0" algn="ctr">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6" name="装饰  5"/>
          <p:cNvSpPr>
            <a:spLocks noGrp="1"/>
          </p:cNvSpPr>
          <p:nvPr>
            <p:ph type="body" idx="16391" hasCustomPrompt="1"/>
            <p:custDataLst>
              <p:tags r:id="rId9"/>
            </p:custDataLst>
          </p:nvPr>
        </p:nvSpPr>
        <p:spPr>
          <a:xfrm>
            <a:off x="6248400" y="2082800"/>
            <a:ext cx="5334000" cy="4165600"/>
          </a:xfrm>
          <a:custGeom>
            <a:avLst/>
            <a:gdLst>
              <a:gd name="connisteX0" fmla="*/ 0 w 5334000"/>
              <a:gd name="connsiteY0" fmla="*/ 203200 h 4165600"/>
              <a:gd name="connisteX1" fmla="*/ 203200 w 5334000"/>
              <a:gd name="connsiteY1" fmla="*/ 0 h 4165600"/>
              <a:gd name="connisteX2" fmla="*/ 5130800 w 5334000"/>
              <a:gd name="connsiteY2" fmla="*/ 0 h 4165600"/>
              <a:gd name="connisteX3" fmla="*/ 5334000 w 5334000"/>
              <a:gd name="connsiteY3" fmla="*/ 203200 h 4165600"/>
              <a:gd name="connisteX4" fmla="*/ 5334000 w 5334000"/>
              <a:gd name="connsiteY4" fmla="*/ 3962400 h 4165600"/>
              <a:gd name="connisteX5" fmla="*/ 5130800 w 5334000"/>
              <a:gd name="connsiteY5" fmla="*/ 4165600 h 4165600"/>
              <a:gd name="connisteX6" fmla="*/ 203200 w 5334000"/>
              <a:gd name="connsiteY6" fmla="*/ 4165600 h 4165600"/>
              <a:gd name="connisteX7" fmla="*/ 0 w 5334000"/>
              <a:gd name="connsiteY7" fmla="*/ 3962400 h 4165600"/>
              <a:gd name="connisteX8" fmla="*/ 0 w 5334000"/>
              <a:gd name="connsiteY8" fmla="*/ 203200 h 41656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334000" h="4165600">
                <a:moveTo>
                  <a:pt x="0" y="203200"/>
                </a:moveTo>
                <a:cubicBezTo>
                  <a:pt x="0" y="90976"/>
                  <a:pt x="90976" y="0"/>
                  <a:pt x="203200" y="0"/>
                </a:cubicBezTo>
                <a:lnTo>
                  <a:pt x="5130800" y="0"/>
                </a:lnTo>
                <a:cubicBezTo>
                  <a:pt x="5243024" y="0"/>
                  <a:pt x="5334000" y="90976"/>
                  <a:pt x="5334000" y="203200"/>
                </a:cubicBezTo>
                <a:lnTo>
                  <a:pt x="5334000" y="3962400"/>
                </a:lnTo>
                <a:cubicBezTo>
                  <a:pt x="5334000" y="4074624"/>
                  <a:pt x="5243024" y="4165600"/>
                  <a:pt x="5130800" y="4165600"/>
                </a:cubicBezTo>
                <a:lnTo>
                  <a:pt x="203200" y="4165600"/>
                </a:lnTo>
                <a:cubicBezTo>
                  <a:pt x="90976" y="4165600"/>
                  <a:pt x="0" y="4074624"/>
                  <a:pt x="0" y="39624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17" name="文本占位符 16"/>
          <p:cNvSpPr>
            <a:spLocks noGrp="1"/>
          </p:cNvSpPr>
          <p:nvPr>
            <p:ph type="body" idx="16389" hasCustomPrompt="1"/>
            <p:custDataLst>
              <p:tags r:id="rId10"/>
            </p:custDataLst>
          </p:nvPr>
        </p:nvSpPr>
        <p:spPr>
          <a:xfrm>
            <a:off x="6553200" y="2641600"/>
            <a:ext cx="4724400" cy="30480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Tree>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正文页-10007_11">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10972800" cy="6096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rPr lang="zh-CN" altLang="en-US"/>
              <a:t>单击此处添加标题</a:t>
            </a:r>
          </a:p>
        </p:txBody>
      </p:sp>
      <p:sp>
        <p:nvSpPr>
          <p:cNvPr id="12" name="文本占位符 11"/>
          <p:cNvSpPr>
            <a:spLocks noGrp="1"/>
          </p:cNvSpPr>
          <p:nvPr>
            <p:ph type="body" idx="16386" hasCustomPrompt="1"/>
            <p:custDataLst>
              <p:tags r:id="rId5"/>
            </p:custDataLst>
          </p:nvPr>
        </p:nvSpPr>
        <p:spPr>
          <a:xfrm>
            <a:off x="609600" y="2082800"/>
            <a:ext cx="51816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3" name="文本占位符 12"/>
          <p:cNvSpPr>
            <a:spLocks noGrp="1"/>
          </p:cNvSpPr>
          <p:nvPr>
            <p:ph type="body" idx="16387" hasCustomPrompt="1"/>
            <p:custDataLst>
              <p:tags r:id="rId6"/>
            </p:custDataLst>
          </p:nvPr>
        </p:nvSpPr>
        <p:spPr>
          <a:xfrm>
            <a:off x="609600" y="2641600"/>
            <a:ext cx="5181600" cy="30480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14" name="文本占位符 13"/>
          <p:cNvSpPr>
            <a:spLocks noGrp="1"/>
          </p:cNvSpPr>
          <p:nvPr>
            <p:ph type="body" idx="16388" hasCustomPrompt="1"/>
            <p:custDataLst>
              <p:tags r:id="rId7"/>
            </p:custDataLst>
          </p:nvPr>
        </p:nvSpPr>
        <p:spPr>
          <a:xfrm>
            <a:off x="6400800" y="2082800"/>
            <a:ext cx="51816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单击此处添加项标题</a:t>
            </a:r>
          </a:p>
        </p:txBody>
      </p:sp>
      <p:sp>
        <p:nvSpPr>
          <p:cNvPr id="15" name="文本占位符 14"/>
          <p:cNvSpPr>
            <a:spLocks noGrp="1"/>
          </p:cNvSpPr>
          <p:nvPr>
            <p:ph type="body" idx="16389" hasCustomPrompt="1"/>
            <p:custDataLst>
              <p:tags r:id="rId8"/>
            </p:custDataLst>
          </p:nvPr>
        </p:nvSpPr>
        <p:spPr>
          <a:xfrm>
            <a:off x="6400800" y="2641600"/>
            <a:ext cx="5181600" cy="30480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Tree>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正文页-10009_5">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10972800" cy="6096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rPr lang="zh-CN" altLang="en-US"/>
              <a:t>单击此处添加标题</a:t>
            </a:r>
          </a:p>
        </p:txBody>
      </p:sp>
      <p:sp>
        <p:nvSpPr>
          <p:cNvPr id="12" name="内容占位符 11"/>
          <p:cNvSpPr>
            <a:spLocks noGrp="1"/>
          </p:cNvSpPr>
          <p:nvPr>
            <p:ph idx="16388" hasCustomPrompt="1"/>
            <p:custDataLst>
              <p:tags r:id="rId5"/>
            </p:custDataLst>
          </p:nvPr>
        </p:nvSpPr>
        <p:spPr>
          <a:xfrm>
            <a:off x="609600" y="1524000"/>
            <a:ext cx="10972800" cy="2336800"/>
          </a:xfrm>
          <a:custGeom>
            <a:avLst/>
            <a:gdLst>
              <a:gd name="connisteX0" fmla="*/ 0 w 10972800"/>
              <a:gd name="connsiteY0" fmla="*/ 203200 h 2336800"/>
              <a:gd name="connisteX1" fmla="*/ 203200 w 10972800"/>
              <a:gd name="connsiteY1" fmla="*/ 0 h 2336800"/>
              <a:gd name="connisteX2" fmla="*/ 10769600 w 10972800"/>
              <a:gd name="connsiteY2" fmla="*/ 0 h 2336800"/>
              <a:gd name="connisteX3" fmla="*/ 10972800 w 10972800"/>
              <a:gd name="connsiteY3" fmla="*/ 203200 h 2336800"/>
              <a:gd name="connisteX4" fmla="*/ 10972800 w 10972800"/>
              <a:gd name="connsiteY4" fmla="*/ 2133600 h 2336800"/>
              <a:gd name="connisteX5" fmla="*/ 10769600 w 10972800"/>
              <a:gd name="connsiteY5" fmla="*/ 2336800 h 2336800"/>
              <a:gd name="connisteX6" fmla="*/ 203200 w 10972800"/>
              <a:gd name="connsiteY6" fmla="*/ 2336800 h 2336800"/>
              <a:gd name="connisteX7" fmla="*/ 0 w 10972800"/>
              <a:gd name="connsiteY7" fmla="*/ 2133600 h 2336800"/>
              <a:gd name="connisteX8" fmla="*/ 0 w 10972800"/>
              <a:gd name="connsiteY8" fmla="*/ 203200 h 23368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10972800" h="2336800">
                <a:moveTo>
                  <a:pt x="0" y="203200"/>
                </a:moveTo>
                <a:cubicBezTo>
                  <a:pt x="0" y="90976"/>
                  <a:pt x="90976" y="0"/>
                  <a:pt x="203200" y="0"/>
                </a:cubicBezTo>
                <a:lnTo>
                  <a:pt x="10769600" y="0"/>
                </a:lnTo>
                <a:cubicBezTo>
                  <a:pt x="10881824" y="0"/>
                  <a:pt x="10972800" y="90976"/>
                  <a:pt x="10972800" y="203200"/>
                </a:cubicBezTo>
                <a:lnTo>
                  <a:pt x="10972800" y="2133600"/>
                </a:lnTo>
                <a:cubicBezTo>
                  <a:pt x="10972800" y="2245824"/>
                  <a:pt x="10881824" y="2336800"/>
                  <a:pt x="10769600" y="2336800"/>
                </a:cubicBezTo>
                <a:lnTo>
                  <a:pt x="203200" y="2336800"/>
                </a:lnTo>
                <a:cubicBezTo>
                  <a:pt x="90976" y="2336800"/>
                  <a:pt x="0" y="2245824"/>
                  <a:pt x="0" y="2133600"/>
                </a:cubicBezTo>
                <a:lnTo>
                  <a:pt x="0" y="203200"/>
                </a:lnTo>
                <a:close/>
              </a:path>
            </a:pathLst>
          </a:custGeom>
          <a:solidFill>
            <a:srgbClr val="DDDDDD"/>
          </a:solidFill>
          <a:ln>
            <a:noFill/>
          </a:ln>
        </p:spPr>
        <p:txBody>
          <a:bodyPr>
            <a:norm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13" name="文本占位符 12"/>
          <p:cNvSpPr>
            <a:spLocks noGrp="1"/>
          </p:cNvSpPr>
          <p:nvPr>
            <p:ph type="body" idx="16386" hasCustomPrompt="1"/>
            <p:custDataLst>
              <p:tags r:id="rId6"/>
            </p:custDataLst>
          </p:nvPr>
        </p:nvSpPr>
        <p:spPr>
          <a:xfrm>
            <a:off x="609600" y="4165600"/>
            <a:ext cx="10972800" cy="406400"/>
          </a:xfrm>
          <a:noFill/>
        </p:spPr>
        <p:txBody>
          <a:bodyPr lIns="0" tIns="0" rIns="0" bIns="0" anchor="t">
            <a:normAutofit/>
          </a:bodyPr>
          <a:lstStyle>
            <a:lvl1pPr marL="0" indent="0" algn="l">
              <a:lnSpc>
                <a:spcPct val="111000"/>
              </a:lnSpc>
              <a:buNone/>
              <a:defRPr sz="2400" b="0" spc="0">
                <a:solidFill>
                  <a:schemeClr val="tx1"/>
                </a:solidFill>
              </a:defRPr>
            </a:lvl1pPr>
            <a:lvl5pPr marL="0" indent="0" algn="l">
              <a:lnSpc>
                <a:spcPct val="111000"/>
              </a:lnSpc>
              <a:spcBef>
                <a:spcPct val="0"/>
              </a:spcBef>
              <a:spcAft>
                <a:spcPct val="0"/>
              </a:spcAft>
              <a:buNone/>
              <a:defRPr/>
            </a:lvl5pPr>
          </a:lstStyle>
          <a:p>
            <a:pPr lvl="0"/>
            <a:r>
              <a:rPr lang="zh-CN" altLang="en-US"/>
              <a:t>单击此处添加项标题</a:t>
            </a:r>
          </a:p>
        </p:txBody>
      </p:sp>
      <p:sp>
        <p:nvSpPr>
          <p:cNvPr id="14" name="文本占位符 13"/>
          <p:cNvSpPr>
            <a:spLocks noGrp="1"/>
          </p:cNvSpPr>
          <p:nvPr>
            <p:ph type="body" idx="16387" hasCustomPrompt="1"/>
            <p:custDataLst>
              <p:tags r:id="rId7"/>
            </p:custDataLst>
          </p:nvPr>
        </p:nvSpPr>
        <p:spPr>
          <a:xfrm>
            <a:off x="609600" y="4724400"/>
            <a:ext cx="10972800" cy="1524000"/>
          </a:xfrm>
          <a:noFill/>
        </p:spPr>
        <p:txBody>
          <a:bodyPr lIns="0" tIns="0" rIns="0" bIns="0" anchor="t">
            <a:normAutofit/>
          </a:bodyPr>
          <a:lstStyle>
            <a:lvl1pPr marL="0" indent="0" algn="l">
              <a:lnSpc>
                <a:spcPct val="125000"/>
              </a:lnSpc>
              <a:buNone/>
              <a:defRPr sz="1600" b="0" spc="0">
                <a:solidFill>
                  <a:schemeClr val="tx1"/>
                </a:solidFill>
              </a:defRPr>
            </a:lvl1pPr>
            <a:lvl5pPr marL="0" indent="0" algn="l">
              <a:lnSpc>
                <a:spcPct val="125000"/>
              </a:lnSpc>
              <a:spcBef>
                <a:spcPct val="0"/>
              </a:spcBef>
              <a:spcAft>
                <a:spcPct val="0"/>
              </a:spcAft>
              <a:buNone/>
              <a:defRPr/>
            </a:lvl5pPr>
          </a:lstStyle>
          <a:p>
            <a:pPr lvl="0"/>
            <a:r>
              <a:rPr lang="zh-CN" altLang="en-US"/>
              <a:t>单击此处添加项正文</a:t>
            </a:r>
          </a:p>
        </p:txBody>
      </p:sp>
    </p:spTree>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正文页-14_3">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3429000" cy="54864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rPr lang="zh-CN" altLang="en-US"/>
              <a:t>单击此处添加标题</a:t>
            </a:r>
          </a:p>
        </p:txBody>
      </p:sp>
      <p:sp>
        <p:nvSpPr>
          <p:cNvPr id="12" name="装饰  1"/>
          <p:cNvSpPr>
            <a:spLocks noGrp="1"/>
          </p:cNvSpPr>
          <p:nvPr>
            <p:ph type="body" idx="16387" hasCustomPrompt="1"/>
            <p:custDataLst>
              <p:tags r:id="rId5"/>
            </p:custDataLst>
          </p:nvPr>
        </p:nvSpPr>
        <p:spPr>
          <a:xfrm>
            <a:off x="4648200" y="609600"/>
            <a:ext cx="6934200" cy="5638800"/>
          </a:xfrm>
          <a:custGeom>
            <a:avLst/>
            <a:gdLst>
              <a:gd name="connisteX0" fmla="*/ 0 w 6934200"/>
              <a:gd name="connsiteY0" fmla="*/ 203200 h 5638800"/>
              <a:gd name="connisteX1" fmla="*/ 203200 w 6934200"/>
              <a:gd name="connsiteY1" fmla="*/ 0 h 5638800"/>
              <a:gd name="connisteX2" fmla="*/ 6731000 w 6934200"/>
              <a:gd name="connsiteY2" fmla="*/ 0 h 5638800"/>
              <a:gd name="connisteX3" fmla="*/ 6934200 w 6934200"/>
              <a:gd name="connsiteY3" fmla="*/ 203200 h 5638800"/>
              <a:gd name="connisteX4" fmla="*/ 6934200 w 6934200"/>
              <a:gd name="connsiteY4" fmla="*/ 5435600 h 5638800"/>
              <a:gd name="connisteX5" fmla="*/ 6731000 w 6934200"/>
              <a:gd name="connsiteY5" fmla="*/ 5638800 h 5638800"/>
              <a:gd name="connisteX6" fmla="*/ 203200 w 6934200"/>
              <a:gd name="connsiteY6" fmla="*/ 5638800 h 5638800"/>
              <a:gd name="connisteX7" fmla="*/ 0 w 6934200"/>
              <a:gd name="connsiteY7" fmla="*/ 5435600 h 5638800"/>
              <a:gd name="connisteX8" fmla="*/ 0 w 6934200"/>
              <a:gd name="connsiteY8" fmla="*/ 203200 h 56388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6934200" h="5638800">
                <a:moveTo>
                  <a:pt x="0" y="203200"/>
                </a:moveTo>
                <a:cubicBezTo>
                  <a:pt x="0" y="90976"/>
                  <a:pt x="90976" y="0"/>
                  <a:pt x="203200" y="0"/>
                </a:cubicBezTo>
                <a:lnTo>
                  <a:pt x="6731000" y="0"/>
                </a:lnTo>
                <a:cubicBezTo>
                  <a:pt x="6843224" y="0"/>
                  <a:pt x="6934200" y="90976"/>
                  <a:pt x="6934200" y="203200"/>
                </a:cubicBezTo>
                <a:lnTo>
                  <a:pt x="6934200" y="5435600"/>
                </a:lnTo>
                <a:cubicBezTo>
                  <a:pt x="6934200" y="5547824"/>
                  <a:pt x="6843224" y="5638800"/>
                  <a:pt x="6731000" y="5638800"/>
                </a:cubicBezTo>
                <a:lnTo>
                  <a:pt x="203200" y="5638800"/>
                </a:lnTo>
                <a:cubicBezTo>
                  <a:pt x="90976" y="5638800"/>
                  <a:pt x="0" y="5547824"/>
                  <a:pt x="0" y="54356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13" name="文本占位符 12"/>
          <p:cNvSpPr>
            <a:spLocks noGrp="1"/>
          </p:cNvSpPr>
          <p:nvPr>
            <p:ph type="body" idx="16386" hasCustomPrompt="1"/>
            <p:custDataLst>
              <p:tags r:id="rId6"/>
            </p:custDataLst>
          </p:nvPr>
        </p:nvSpPr>
        <p:spPr>
          <a:xfrm>
            <a:off x="5054600" y="1143000"/>
            <a:ext cx="6121400" cy="45720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单击此处添加正文</a:t>
            </a:r>
          </a:p>
        </p:txBody>
      </p:sp>
    </p:spTree>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正文页-10004_34">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10972800" cy="6096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t>单击此处添加标题</a:t>
            </a:r>
          </a:p>
        </p:txBody>
      </p:sp>
      <p:sp>
        <p:nvSpPr>
          <p:cNvPr id="12" name="装饰  1"/>
          <p:cNvSpPr>
            <a:spLocks noGrp="1"/>
          </p:cNvSpPr>
          <p:nvPr>
            <p:ph type="body" idx="16398" hasCustomPrompt="1"/>
            <p:custDataLst>
              <p:tags r:id="rId5"/>
            </p:custDataLst>
          </p:nvPr>
        </p:nvSpPr>
        <p:spPr>
          <a:xfrm>
            <a:off x="609600" y="1524000"/>
            <a:ext cx="3556000" cy="2286000"/>
          </a:xfrm>
          <a:custGeom>
            <a:avLst/>
            <a:gdLst>
              <a:gd name="connisteX0" fmla="*/ 0 w 3556000"/>
              <a:gd name="connsiteY0" fmla="*/ 203200 h 2286000"/>
              <a:gd name="connisteX1" fmla="*/ 203200 w 3556000"/>
              <a:gd name="connsiteY1" fmla="*/ 0 h 2286000"/>
              <a:gd name="connisteX2" fmla="*/ 3352800 w 3556000"/>
              <a:gd name="connsiteY2" fmla="*/ 0 h 2286000"/>
              <a:gd name="connisteX3" fmla="*/ 3556000 w 3556000"/>
              <a:gd name="connsiteY3" fmla="*/ 203200 h 2286000"/>
              <a:gd name="connisteX4" fmla="*/ 3556000 w 3556000"/>
              <a:gd name="connsiteY4" fmla="*/ 2082800 h 2286000"/>
              <a:gd name="connisteX5" fmla="*/ 3352800 w 3556000"/>
              <a:gd name="connsiteY5" fmla="*/ 2286000 h 2286000"/>
              <a:gd name="connisteX6" fmla="*/ 203200 w 3556000"/>
              <a:gd name="connsiteY6" fmla="*/ 2286000 h 2286000"/>
              <a:gd name="connisteX7" fmla="*/ 0 w 3556000"/>
              <a:gd name="connsiteY7" fmla="*/ 2082800 h 2286000"/>
              <a:gd name="connisteX8" fmla="*/ 0 w 3556000"/>
              <a:gd name="connsiteY8" fmla="*/ 203200 h 2286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3556000" h="2286000">
                <a:moveTo>
                  <a:pt x="0" y="203200"/>
                </a:moveTo>
                <a:cubicBezTo>
                  <a:pt x="0" y="90976"/>
                  <a:pt x="90976" y="0"/>
                  <a:pt x="203200" y="0"/>
                </a:cubicBezTo>
                <a:lnTo>
                  <a:pt x="3352800" y="0"/>
                </a:lnTo>
                <a:cubicBezTo>
                  <a:pt x="3465024" y="0"/>
                  <a:pt x="3556000" y="90976"/>
                  <a:pt x="3556000" y="203200"/>
                </a:cubicBezTo>
                <a:lnTo>
                  <a:pt x="3556000" y="2082800"/>
                </a:lnTo>
                <a:cubicBezTo>
                  <a:pt x="3556000" y="2195024"/>
                  <a:pt x="3465024" y="2286000"/>
                  <a:pt x="3352800" y="2286000"/>
                </a:cubicBezTo>
                <a:lnTo>
                  <a:pt x="203200" y="2286000"/>
                </a:lnTo>
                <a:cubicBezTo>
                  <a:pt x="90976" y="2286000"/>
                  <a:pt x="0" y="2195024"/>
                  <a:pt x="0" y="20828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13" name="文本占位符 12"/>
          <p:cNvSpPr>
            <a:spLocks noGrp="1"/>
          </p:cNvSpPr>
          <p:nvPr>
            <p:ph type="body" idx="16386" hasCustomPrompt="1"/>
            <p:custDataLst>
              <p:tags r:id="rId6"/>
            </p:custDataLst>
          </p:nvPr>
        </p:nvSpPr>
        <p:spPr>
          <a:xfrm>
            <a:off x="914400" y="1778000"/>
            <a:ext cx="2946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项标题</a:t>
            </a:r>
          </a:p>
        </p:txBody>
      </p:sp>
      <p:sp>
        <p:nvSpPr>
          <p:cNvPr id="14" name="文本占位符 13"/>
          <p:cNvSpPr>
            <a:spLocks noGrp="1"/>
          </p:cNvSpPr>
          <p:nvPr>
            <p:ph type="body" idx="16387" hasCustomPrompt="1"/>
            <p:custDataLst>
              <p:tags r:id="rId7"/>
            </p:custDataLst>
          </p:nvPr>
        </p:nvSpPr>
        <p:spPr>
          <a:xfrm>
            <a:off x="914400" y="2336800"/>
            <a:ext cx="2946400" cy="12192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15" name="装饰  4"/>
          <p:cNvSpPr>
            <a:spLocks noGrp="1"/>
          </p:cNvSpPr>
          <p:nvPr>
            <p:ph type="body" idx="16399" hasCustomPrompt="1"/>
            <p:custDataLst>
              <p:tags r:id="rId8"/>
            </p:custDataLst>
          </p:nvPr>
        </p:nvSpPr>
        <p:spPr>
          <a:xfrm>
            <a:off x="4318000" y="1524000"/>
            <a:ext cx="3556000" cy="2286000"/>
          </a:xfrm>
          <a:custGeom>
            <a:avLst/>
            <a:gdLst>
              <a:gd name="connisteX0" fmla="*/ 0 w 3556000"/>
              <a:gd name="connsiteY0" fmla="*/ 203200 h 2286000"/>
              <a:gd name="connisteX1" fmla="*/ 203200 w 3556000"/>
              <a:gd name="connsiteY1" fmla="*/ 0 h 2286000"/>
              <a:gd name="connisteX2" fmla="*/ 3352800 w 3556000"/>
              <a:gd name="connsiteY2" fmla="*/ 0 h 2286000"/>
              <a:gd name="connisteX3" fmla="*/ 3556000 w 3556000"/>
              <a:gd name="connsiteY3" fmla="*/ 203200 h 2286000"/>
              <a:gd name="connisteX4" fmla="*/ 3556000 w 3556000"/>
              <a:gd name="connsiteY4" fmla="*/ 2082800 h 2286000"/>
              <a:gd name="connisteX5" fmla="*/ 3352800 w 3556000"/>
              <a:gd name="connsiteY5" fmla="*/ 2286000 h 2286000"/>
              <a:gd name="connisteX6" fmla="*/ 203200 w 3556000"/>
              <a:gd name="connsiteY6" fmla="*/ 2286000 h 2286000"/>
              <a:gd name="connisteX7" fmla="*/ 0 w 3556000"/>
              <a:gd name="connsiteY7" fmla="*/ 2082800 h 2286000"/>
              <a:gd name="connisteX8" fmla="*/ 0 w 3556000"/>
              <a:gd name="connsiteY8" fmla="*/ 203200 h 2286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3556000" h="2286000">
                <a:moveTo>
                  <a:pt x="0" y="203200"/>
                </a:moveTo>
                <a:cubicBezTo>
                  <a:pt x="0" y="90976"/>
                  <a:pt x="90976" y="0"/>
                  <a:pt x="203200" y="0"/>
                </a:cubicBezTo>
                <a:lnTo>
                  <a:pt x="3352800" y="0"/>
                </a:lnTo>
                <a:cubicBezTo>
                  <a:pt x="3465024" y="0"/>
                  <a:pt x="3556000" y="90976"/>
                  <a:pt x="3556000" y="203200"/>
                </a:cubicBezTo>
                <a:lnTo>
                  <a:pt x="3556000" y="2082800"/>
                </a:lnTo>
                <a:cubicBezTo>
                  <a:pt x="3556000" y="2195024"/>
                  <a:pt x="3465024" y="2286000"/>
                  <a:pt x="3352800" y="2286000"/>
                </a:cubicBezTo>
                <a:lnTo>
                  <a:pt x="203200" y="2286000"/>
                </a:lnTo>
                <a:cubicBezTo>
                  <a:pt x="90976" y="2286000"/>
                  <a:pt x="0" y="2195024"/>
                  <a:pt x="0" y="20828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16" name="文本占位符 15"/>
          <p:cNvSpPr>
            <a:spLocks noGrp="1"/>
          </p:cNvSpPr>
          <p:nvPr>
            <p:ph type="body" idx="16388" hasCustomPrompt="1"/>
            <p:custDataLst>
              <p:tags r:id="rId9"/>
            </p:custDataLst>
          </p:nvPr>
        </p:nvSpPr>
        <p:spPr>
          <a:xfrm>
            <a:off x="4622800" y="1778000"/>
            <a:ext cx="2946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项标题</a:t>
            </a:r>
          </a:p>
        </p:txBody>
      </p:sp>
      <p:sp>
        <p:nvSpPr>
          <p:cNvPr id="17" name="文本占位符 16"/>
          <p:cNvSpPr>
            <a:spLocks noGrp="1"/>
          </p:cNvSpPr>
          <p:nvPr>
            <p:ph type="body" idx="16389" hasCustomPrompt="1"/>
            <p:custDataLst>
              <p:tags r:id="rId10"/>
            </p:custDataLst>
          </p:nvPr>
        </p:nvSpPr>
        <p:spPr>
          <a:xfrm>
            <a:off x="4622800" y="2336800"/>
            <a:ext cx="2946400" cy="12192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18" name="装饰  7"/>
          <p:cNvSpPr>
            <a:spLocks noGrp="1"/>
          </p:cNvSpPr>
          <p:nvPr>
            <p:ph type="body" idx="16400" hasCustomPrompt="1"/>
            <p:custDataLst>
              <p:tags r:id="rId11"/>
            </p:custDataLst>
          </p:nvPr>
        </p:nvSpPr>
        <p:spPr>
          <a:xfrm>
            <a:off x="8026400" y="1524000"/>
            <a:ext cx="3556000" cy="2286000"/>
          </a:xfrm>
          <a:custGeom>
            <a:avLst/>
            <a:gdLst>
              <a:gd name="connisteX0" fmla="*/ 0 w 3556000"/>
              <a:gd name="connsiteY0" fmla="*/ 203200 h 2286000"/>
              <a:gd name="connisteX1" fmla="*/ 203200 w 3556000"/>
              <a:gd name="connsiteY1" fmla="*/ 0 h 2286000"/>
              <a:gd name="connisteX2" fmla="*/ 3352800 w 3556000"/>
              <a:gd name="connsiteY2" fmla="*/ 0 h 2286000"/>
              <a:gd name="connisteX3" fmla="*/ 3556000 w 3556000"/>
              <a:gd name="connsiteY3" fmla="*/ 203200 h 2286000"/>
              <a:gd name="connisteX4" fmla="*/ 3556000 w 3556000"/>
              <a:gd name="connsiteY4" fmla="*/ 2082800 h 2286000"/>
              <a:gd name="connisteX5" fmla="*/ 3352800 w 3556000"/>
              <a:gd name="connsiteY5" fmla="*/ 2286000 h 2286000"/>
              <a:gd name="connisteX6" fmla="*/ 203200 w 3556000"/>
              <a:gd name="connsiteY6" fmla="*/ 2286000 h 2286000"/>
              <a:gd name="connisteX7" fmla="*/ 0 w 3556000"/>
              <a:gd name="connsiteY7" fmla="*/ 2082800 h 2286000"/>
              <a:gd name="connisteX8" fmla="*/ 0 w 3556000"/>
              <a:gd name="connsiteY8" fmla="*/ 203200 h 2286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3556000" h="2286000">
                <a:moveTo>
                  <a:pt x="0" y="203200"/>
                </a:moveTo>
                <a:cubicBezTo>
                  <a:pt x="0" y="90976"/>
                  <a:pt x="90976" y="0"/>
                  <a:pt x="203200" y="0"/>
                </a:cubicBezTo>
                <a:lnTo>
                  <a:pt x="3352800" y="0"/>
                </a:lnTo>
                <a:cubicBezTo>
                  <a:pt x="3465024" y="0"/>
                  <a:pt x="3556000" y="90976"/>
                  <a:pt x="3556000" y="203200"/>
                </a:cubicBezTo>
                <a:lnTo>
                  <a:pt x="3556000" y="2082800"/>
                </a:lnTo>
                <a:cubicBezTo>
                  <a:pt x="3556000" y="2195024"/>
                  <a:pt x="3465024" y="2286000"/>
                  <a:pt x="3352800" y="2286000"/>
                </a:cubicBezTo>
                <a:lnTo>
                  <a:pt x="203200" y="2286000"/>
                </a:lnTo>
                <a:cubicBezTo>
                  <a:pt x="90976" y="2286000"/>
                  <a:pt x="0" y="2195024"/>
                  <a:pt x="0" y="20828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19" name="文本占位符 18"/>
          <p:cNvSpPr>
            <a:spLocks noGrp="1"/>
          </p:cNvSpPr>
          <p:nvPr>
            <p:ph type="body" idx="16390" hasCustomPrompt="1"/>
            <p:custDataLst>
              <p:tags r:id="rId12"/>
            </p:custDataLst>
          </p:nvPr>
        </p:nvSpPr>
        <p:spPr>
          <a:xfrm>
            <a:off x="8331200" y="1778000"/>
            <a:ext cx="2946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项标题</a:t>
            </a:r>
          </a:p>
        </p:txBody>
      </p:sp>
      <p:sp>
        <p:nvSpPr>
          <p:cNvPr id="20" name="文本占位符 19"/>
          <p:cNvSpPr>
            <a:spLocks noGrp="1"/>
          </p:cNvSpPr>
          <p:nvPr>
            <p:ph type="body" idx="16391" hasCustomPrompt="1"/>
            <p:custDataLst>
              <p:tags r:id="rId13"/>
            </p:custDataLst>
          </p:nvPr>
        </p:nvSpPr>
        <p:spPr>
          <a:xfrm>
            <a:off x="8331200" y="2336800"/>
            <a:ext cx="2946400" cy="12192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21" name="装饰  0"/>
          <p:cNvSpPr>
            <a:spLocks noGrp="1"/>
          </p:cNvSpPr>
          <p:nvPr>
            <p:ph type="body" idx="16401" hasCustomPrompt="1"/>
            <p:custDataLst>
              <p:tags r:id="rId14"/>
            </p:custDataLst>
          </p:nvPr>
        </p:nvSpPr>
        <p:spPr>
          <a:xfrm>
            <a:off x="609600" y="3962400"/>
            <a:ext cx="3556000" cy="2286000"/>
          </a:xfrm>
          <a:custGeom>
            <a:avLst/>
            <a:gdLst>
              <a:gd name="connisteX0" fmla="*/ 0 w 3556000"/>
              <a:gd name="connsiteY0" fmla="*/ 203200 h 2286000"/>
              <a:gd name="connisteX1" fmla="*/ 203200 w 3556000"/>
              <a:gd name="connsiteY1" fmla="*/ 0 h 2286000"/>
              <a:gd name="connisteX2" fmla="*/ 3352800 w 3556000"/>
              <a:gd name="connsiteY2" fmla="*/ 0 h 2286000"/>
              <a:gd name="connisteX3" fmla="*/ 3556000 w 3556000"/>
              <a:gd name="connsiteY3" fmla="*/ 203200 h 2286000"/>
              <a:gd name="connisteX4" fmla="*/ 3556000 w 3556000"/>
              <a:gd name="connsiteY4" fmla="*/ 2082800 h 2286000"/>
              <a:gd name="connisteX5" fmla="*/ 3352800 w 3556000"/>
              <a:gd name="connsiteY5" fmla="*/ 2286000 h 2286000"/>
              <a:gd name="connisteX6" fmla="*/ 203200 w 3556000"/>
              <a:gd name="connsiteY6" fmla="*/ 2286000 h 2286000"/>
              <a:gd name="connisteX7" fmla="*/ 0 w 3556000"/>
              <a:gd name="connsiteY7" fmla="*/ 2082800 h 2286000"/>
              <a:gd name="connisteX8" fmla="*/ 0 w 3556000"/>
              <a:gd name="connsiteY8" fmla="*/ 203200 h 2286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3556000" h="2286000">
                <a:moveTo>
                  <a:pt x="0" y="203200"/>
                </a:moveTo>
                <a:cubicBezTo>
                  <a:pt x="0" y="90976"/>
                  <a:pt x="90976" y="0"/>
                  <a:pt x="203200" y="0"/>
                </a:cubicBezTo>
                <a:lnTo>
                  <a:pt x="3352800" y="0"/>
                </a:lnTo>
                <a:cubicBezTo>
                  <a:pt x="3465024" y="0"/>
                  <a:pt x="3556000" y="90976"/>
                  <a:pt x="3556000" y="203200"/>
                </a:cubicBezTo>
                <a:lnTo>
                  <a:pt x="3556000" y="2082800"/>
                </a:lnTo>
                <a:cubicBezTo>
                  <a:pt x="3556000" y="2195024"/>
                  <a:pt x="3465024" y="2286000"/>
                  <a:pt x="3352800" y="2286000"/>
                </a:cubicBezTo>
                <a:lnTo>
                  <a:pt x="203200" y="2286000"/>
                </a:lnTo>
                <a:cubicBezTo>
                  <a:pt x="90976" y="2286000"/>
                  <a:pt x="0" y="2195024"/>
                  <a:pt x="0" y="20828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22" name="文本占位符 21"/>
          <p:cNvSpPr>
            <a:spLocks noGrp="1"/>
          </p:cNvSpPr>
          <p:nvPr>
            <p:ph type="body" idx="16392" hasCustomPrompt="1"/>
            <p:custDataLst>
              <p:tags r:id="rId15"/>
            </p:custDataLst>
          </p:nvPr>
        </p:nvSpPr>
        <p:spPr>
          <a:xfrm>
            <a:off x="914400" y="4216400"/>
            <a:ext cx="2946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项标题</a:t>
            </a:r>
          </a:p>
        </p:txBody>
      </p:sp>
      <p:sp>
        <p:nvSpPr>
          <p:cNvPr id="23" name="文本占位符 22"/>
          <p:cNvSpPr>
            <a:spLocks noGrp="1"/>
          </p:cNvSpPr>
          <p:nvPr>
            <p:ph type="body" idx="16393" hasCustomPrompt="1"/>
            <p:custDataLst>
              <p:tags r:id="rId16"/>
            </p:custDataLst>
          </p:nvPr>
        </p:nvSpPr>
        <p:spPr>
          <a:xfrm>
            <a:off x="914400" y="4775200"/>
            <a:ext cx="2946400" cy="12192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24" name="装饰  3"/>
          <p:cNvSpPr>
            <a:spLocks noGrp="1"/>
          </p:cNvSpPr>
          <p:nvPr>
            <p:ph type="body" idx="16402" hasCustomPrompt="1"/>
            <p:custDataLst>
              <p:tags r:id="rId17"/>
            </p:custDataLst>
          </p:nvPr>
        </p:nvSpPr>
        <p:spPr>
          <a:xfrm>
            <a:off x="4318000" y="3962400"/>
            <a:ext cx="3556000" cy="2286000"/>
          </a:xfrm>
          <a:custGeom>
            <a:avLst/>
            <a:gdLst>
              <a:gd name="connisteX0" fmla="*/ 0 w 3556000"/>
              <a:gd name="connsiteY0" fmla="*/ 203200 h 2286000"/>
              <a:gd name="connisteX1" fmla="*/ 203200 w 3556000"/>
              <a:gd name="connsiteY1" fmla="*/ 0 h 2286000"/>
              <a:gd name="connisteX2" fmla="*/ 3352800 w 3556000"/>
              <a:gd name="connsiteY2" fmla="*/ 0 h 2286000"/>
              <a:gd name="connisteX3" fmla="*/ 3556000 w 3556000"/>
              <a:gd name="connsiteY3" fmla="*/ 203200 h 2286000"/>
              <a:gd name="connisteX4" fmla="*/ 3556000 w 3556000"/>
              <a:gd name="connsiteY4" fmla="*/ 2082800 h 2286000"/>
              <a:gd name="connisteX5" fmla="*/ 3352800 w 3556000"/>
              <a:gd name="connsiteY5" fmla="*/ 2286000 h 2286000"/>
              <a:gd name="connisteX6" fmla="*/ 203200 w 3556000"/>
              <a:gd name="connsiteY6" fmla="*/ 2286000 h 2286000"/>
              <a:gd name="connisteX7" fmla="*/ 0 w 3556000"/>
              <a:gd name="connsiteY7" fmla="*/ 2082800 h 2286000"/>
              <a:gd name="connisteX8" fmla="*/ 0 w 3556000"/>
              <a:gd name="connsiteY8" fmla="*/ 203200 h 2286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3556000" h="2286000">
                <a:moveTo>
                  <a:pt x="0" y="203200"/>
                </a:moveTo>
                <a:cubicBezTo>
                  <a:pt x="0" y="90976"/>
                  <a:pt x="90976" y="0"/>
                  <a:pt x="203200" y="0"/>
                </a:cubicBezTo>
                <a:lnTo>
                  <a:pt x="3352800" y="0"/>
                </a:lnTo>
                <a:cubicBezTo>
                  <a:pt x="3465024" y="0"/>
                  <a:pt x="3556000" y="90976"/>
                  <a:pt x="3556000" y="203200"/>
                </a:cubicBezTo>
                <a:lnTo>
                  <a:pt x="3556000" y="2082800"/>
                </a:lnTo>
                <a:cubicBezTo>
                  <a:pt x="3556000" y="2195024"/>
                  <a:pt x="3465024" y="2286000"/>
                  <a:pt x="3352800" y="2286000"/>
                </a:cubicBezTo>
                <a:lnTo>
                  <a:pt x="203200" y="2286000"/>
                </a:lnTo>
                <a:cubicBezTo>
                  <a:pt x="90976" y="2286000"/>
                  <a:pt x="0" y="2195024"/>
                  <a:pt x="0" y="20828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25" name="文本占位符 24"/>
          <p:cNvSpPr>
            <a:spLocks noGrp="1"/>
          </p:cNvSpPr>
          <p:nvPr>
            <p:ph type="body" idx="16394" hasCustomPrompt="1"/>
            <p:custDataLst>
              <p:tags r:id="rId18"/>
            </p:custDataLst>
          </p:nvPr>
        </p:nvSpPr>
        <p:spPr>
          <a:xfrm>
            <a:off x="4622800" y="4216400"/>
            <a:ext cx="2946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项标题</a:t>
            </a:r>
          </a:p>
        </p:txBody>
      </p:sp>
      <p:sp>
        <p:nvSpPr>
          <p:cNvPr id="26" name="文本占位符 25"/>
          <p:cNvSpPr>
            <a:spLocks noGrp="1"/>
          </p:cNvSpPr>
          <p:nvPr>
            <p:ph type="body" idx="16395" hasCustomPrompt="1"/>
            <p:custDataLst>
              <p:tags r:id="rId19"/>
            </p:custDataLst>
          </p:nvPr>
        </p:nvSpPr>
        <p:spPr>
          <a:xfrm>
            <a:off x="4622800" y="4775200"/>
            <a:ext cx="2946400" cy="12192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
        <p:nvSpPr>
          <p:cNvPr id="27" name="装饰  6"/>
          <p:cNvSpPr>
            <a:spLocks noGrp="1"/>
          </p:cNvSpPr>
          <p:nvPr>
            <p:ph type="body" idx="16403" hasCustomPrompt="1"/>
            <p:custDataLst>
              <p:tags r:id="rId20"/>
            </p:custDataLst>
          </p:nvPr>
        </p:nvSpPr>
        <p:spPr>
          <a:xfrm>
            <a:off x="8026400" y="3962400"/>
            <a:ext cx="3556000" cy="2286000"/>
          </a:xfrm>
          <a:custGeom>
            <a:avLst/>
            <a:gdLst>
              <a:gd name="connisteX0" fmla="*/ 0 w 3556000"/>
              <a:gd name="connsiteY0" fmla="*/ 203200 h 2286000"/>
              <a:gd name="connisteX1" fmla="*/ 203200 w 3556000"/>
              <a:gd name="connsiteY1" fmla="*/ 0 h 2286000"/>
              <a:gd name="connisteX2" fmla="*/ 3352800 w 3556000"/>
              <a:gd name="connsiteY2" fmla="*/ 0 h 2286000"/>
              <a:gd name="connisteX3" fmla="*/ 3556000 w 3556000"/>
              <a:gd name="connsiteY3" fmla="*/ 203200 h 2286000"/>
              <a:gd name="connisteX4" fmla="*/ 3556000 w 3556000"/>
              <a:gd name="connsiteY4" fmla="*/ 2082800 h 2286000"/>
              <a:gd name="connisteX5" fmla="*/ 3352800 w 3556000"/>
              <a:gd name="connsiteY5" fmla="*/ 2286000 h 2286000"/>
              <a:gd name="connisteX6" fmla="*/ 203200 w 3556000"/>
              <a:gd name="connsiteY6" fmla="*/ 2286000 h 2286000"/>
              <a:gd name="connisteX7" fmla="*/ 0 w 3556000"/>
              <a:gd name="connsiteY7" fmla="*/ 2082800 h 2286000"/>
              <a:gd name="connisteX8" fmla="*/ 0 w 3556000"/>
              <a:gd name="connsiteY8" fmla="*/ 203200 h 22860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3556000" h="2286000">
                <a:moveTo>
                  <a:pt x="0" y="203200"/>
                </a:moveTo>
                <a:cubicBezTo>
                  <a:pt x="0" y="90976"/>
                  <a:pt x="90976" y="0"/>
                  <a:pt x="203200" y="0"/>
                </a:cubicBezTo>
                <a:lnTo>
                  <a:pt x="3352800" y="0"/>
                </a:lnTo>
                <a:cubicBezTo>
                  <a:pt x="3465024" y="0"/>
                  <a:pt x="3556000" y="90976"/>
                  <a:pt x="3556000" y="203200"/>
                </a:cubicBezTo>
                <a:lnTo>
                  <a:pt x="3556000" y="2082800"/>
                </a:lnTo>
                <a:cubicBezTo>
                  <a:pt x="3556000" y="2195024"/>
                  <a:pt x="3465024" y="2286000"/>
                  <a:pt x="3352800" y="2286000"/>
                </a:cubicBezTo>
                <a:lnTo>
                  <a:pt x="203200" y="2286000"/>
                </a:lnTo>
                <a:cubicBezTo>
                  <a:pt x="90976" y="2286000"/>
                  <a:pt x="0" y="2195024"/>
                  <a:pt x="0" y="20828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28" name="文本占位符 27"/>
          <p:cNvSpPr>
            <a:spLocks noGrp="1"/>
          </p:cNvSpPr>
          <p:nvPr>
            <p:ph type="body" idx="16396" hasCustomPrompt="1"/>
            <p:custDataLst>
              <p:tags r:id="rId21"/>
            </p:custDataLst>
          </p:nvPr>
        </p:nvSpPr>
        <p:spPr>
          <a:xfrm>
            <a:off x="8331200" y="4216400"/>
            <a:ext cx="2946400" cy="406400"/>
          </a:xfrm>
          <a:noFill/>
        </p:spPr>
        <p:txBody>
          <a:bodyPr lIns="0" tIns="0" rIns="0" bIns="0" anchor="t">
            <a:normAutofit/>
          </a:bodyPr>
          <a:lstStyle>
            <a:lvl1pPr marL="0" indent="0" algn="l">
              <a:lnSpc>
                <a:spcPct val="111000"/>
              </a:lnSpc>
              <a:spcBef>
                <a:spcPct val="0"/>
              </a:spcBef>
              <a:spcAft>
                <a:spcPct val="0"/>
              </a:spcAft>
              <a:buNone/>
              <a:defRPr sz="2400" b="0" spc="0">
                <a:solidFill>
                  <a:schemeClr val="tx1"/>
                </a:solidFill>
              </a:defRPr>
            </a:lvl1pPr>
          </a:lstStyle>
          <a:p>
            <a:pPr lvl="0"/>
            <a:r>
              <a:rPr lang="zh-CN" altLang="en-US"/>
              <a:t>项标题</a:t>
            </a:r>
          </a:p>
        </p:txBody>
      </p:sp>
      <p:sp>
        <p:nvSpPr>
          <p:cNvPr id="29" name="文本占位符 28"/>
          <p:cNvSpPr>
            <a:spLocks noGrp="1"/>
          </p:cNvSpPr>
          <p:nvPr>
            <p:ph type="body" idx="16397" hasCustomPrompt="1"/>
            <p:custDataLst>
              <p:tags r:id="rId22"/>
            </p:custDataLst>
          </p:nvPr>
        </p:nvSpPr>
        <p:spPr>
          <a:xfrm>
            <a:off x="8331200" y="4775200"/>
            <a:ext cx="2946400" cy="12192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单击此处添加项正文</a:t>
            </a:r>
          </a:p>
        </p:txBody>
      </p:sp>
    </p:spTree>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正文页-10003_18">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10972800" cy="6096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t>单击此处添加标题</a:t>
            </a:r>
          </a:p>
        </p:txBody>
      </p:sp>
      <p:sp>
        <p:nvSpPr>
          <p:cNvPr id="12" name="文本占位符 11"/>
          <p:cNvSpPr>
            <a:spLocks noGrp="1"/>
          </p:cNvSpPr>
          <p:nvPr>
            <p:ph type="body" idx="16386" hasCustomPrompt="1"/>
            <p:custDataLst>
              <p:tags r:id="rId5"/>
            </p:custDataLst>
          </p:nvPr>
        </p:nvSpPr>
        <p:spPr>
          <a:xfrm>
            <a:off x="609600" y="1524000"/>
            <a:ext cx="3454400" cy="406400"/>
          </a:xfrm>
          <a:noFill/>
        </p:spPr>
        <p:txBody>
          <a:bodyPr lIns="0" tIns="0" rIns="0" bIns="0" anchor="t">
            <a:normAutofit/>
          </a:bodyPr>
          <a:lstStyle>
            <a:lvl1pPr marL="0" indent="0" algn="ctr">
              <a:lnSpc>
                <a:spcPct val="111000"/>
              </a:lnSpc>
              <a:buNone/>
              <a:defRPr sz="2400" b="0" spc="0">
                <a:solidFill>
                  <a:schemeClr val="tx1"/>
                </a:solidFill>
              </a:defRPr>
            </a:lvl1pPr>
            <a:lvl5pPr marL="0" indent="0" algn="ctr">
              <a:lnSpc>
                <a:spcPct val="111000"/>
              </a:lnSpc>
              <a:spcBef>
                <a:spcPct val="0"/>
              </a:spcBef>
              <a:spcAft>
                <a:spcPct val="0"/>
              </a:spcAft>
              <a:buNone/>
              <a:defRPr/>
            </a:lvl5pPr>
          </a:lstStyle>
          <a:p>
            <a:pPr lvl="0"/>
            <a:r>
              <a:rPr lang="zh-CN" altLang="en-US"/>
              <a:t>单击此处添加项标题</a:t>
            </a:r>
          </a:p>
        </p:txBody>
      </p:sp>
      <p:sp>
        <p:nvSpPr>
          <p:cNvPr id="13" name="装饰  2"/>
          <p:cNvSpPr>
            <a:spLocks noGrp="1"/>
          </p:cNvSpPr>
          <p:nvPr>
            <p:ph type="body" idx="16392" hasCustomPrompt="1"/>
            <p:custDataLst>
              <p:tags r:id="rId6"/>
            </p:custDataLst>
          </p:nvPr>
        </p:nvSpPr>
        <p:spPr>
          <a:xfrm>
            <a:off x="609600" y="2082800"/>
            <a:ext cx="3454400" cy="4165600"/>
          </a:xfrm>
          <a:custGeom>
            <a:avLst/>
            <a:gdLst>
              <a:gd name="connisteX0" fmla="*/ 0 w 3454400"/>
              <a:gd name="connsiteY0" fmla="*/ 203200 h 4165600"/>
              <a:gd name="connisteX1" fmla="*/ 203200 w 3454400"/>
              <a:gd name="connsiteY1" fmla="*/ 0 h 4165600"/>
              <a:gd name="connisteX2" fmla="*/ 3251200 w 3454400"/>
              <a:gd name="connsiteY2" fmla="*/ 0 h 4165600"/>
              <a:gd name="connisteX3" fmla="*/ 3454400 w 3454400"/>
              <a:gd name="connsiteY3" fmla="*/ 203200 h 4165600"/>
              <a:gd name="connisteX4" fmla="*/ 3454400 w 3454400"/>
              <a:gd name="connsiteY4" fmla="*/ 3962400 h 4165600"/>
              <a:gd name="connisteX5" fmla="*/ 3251200 w 3454400"/>
              <a:gd name="connsiteY5" fmla="*/ 4165600 h 4165600"/>
              <a:gd name="connisteX6" fmla="*/ 203200 w 3454400"/>
              <a:gd name="connsiteY6" fmla="*/ 4165600 h 4165600"/>
              <a:gd name="connisteX7" fmla="*/ 0 w 3454400"/>
              <a:gd name="connsiteY7" fmla="*/ 3962400 h 4165600"/>
              <a:gd name="connisteX8" fmla="*/ 0 w 3454400"/>
              <a:gd name="connsiteY8" fmla="*/ 203200 h 41656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3454400" h="4165600">
                <a:moveTo>
                  <a:pt x="0" y="203200"/>
                </a:moveTo>
                <a:cubicBezTo>
                  <a:pt x="0" y="90976"/>
                  <a:pt x="90976" y="0"/>
                  <a:pt x="203200" y="0"/>
                </a:cubicBezTo>
                <a:lnTo>
                  <a:pt x="3251200" y="0"/>
                </a:lnTo>
                <a:cubicBezTo>
                  <a:pt x="3363424" y="0"/>
                  <a:pt x="3454400" y="90976"/>
                  <a:pt x="3454400" y="203200"/>
                </a:cubicBezTo>
                <a:lnTo>
                  <a:pt x="3454400" y="3962400"/>
                </a:lnTo>
                <a:cubicBezTo>
                  <a:pt x="3454400" y="4074624"/>
                  <a:pt x="3363424" y="4165600"/>
                  <a:pt x="3251200" y="4165600"/>
                </a:cubicBezTo>
                <a:lnTo>
                  <a:pt x="203200" y="4165600"/>
                </a:lnTo>
                <a:cubicBezTo>
                  <a:pt x="90976" y="4165600"/>
                  <a:pt x="0" y="4074624"/>
                  <a:pt x="0" y="39624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14" name="文本占位符 13"/>
          <p:cNvSpPr>
            <a:spLocks noGrp="1"/>
          </p:cNvSpPr>
          <p:nvPr>
            <p:ph type="body" idx="16387" hasCustomPrompt="1"/>
            <p:custDataLst>
              <p:tags r:id="rId7"/>
            </p:custDataLst>
          </p:nvPr>
        </p:nvSpPr>
        <p:spPr>
          <a:xfrm>
            <a:off x="914400" y="2336800"/>
            <a:ext cx="2844800" cy="3657600"/>
          </a:xfrm>
          <a:noFill/>
        </p:spPr>
        <p:txBody>
          <a:bodyPr lIns="0" tIns="0" rIns="0" bIns="0" anchor="t">
            <a:normAutofit/>
          </a:bodyPr>
          <a:lstStyle>
            <a:lvl1pPr marL="0" indent="0" algn="l">
              <a:lnSpc>
                <a:spcPct val="125000"/>
              </a:lnSpc>
              <a:buNone/>
              <a:defRPr sz="1600" b="0" spc="0">
                <a:solidFill>
                  <a:schemeClr val="tx1"/>
                </a:solidFill>
              </a:defRPr>
            </a:lvl1pPr>
            <a:lvl5pPr marL="0" indent="0" algn="l">
              <a:lnSpc>
                <a:spcPct val="125000"/>
              </a:lnSpc>
              <a:spcBef>
                <a:spcPct val="0"/>
              </a:spcBef>
              <a:spcAft>
                <a:spcPct val="0"/>
              </a:spcAft>
              <a:buNone/>
              <a:defRPr/>
            </a:lvl5pPr>
          </a:lstStyle>
          <a:p>
            <a:pPr lvl="0"/>
            <a:r>
              <a:rPr lang="zh-CN" altLang="en-US"/>
              <a:t>单击此处添加项正文</a:t>
            </a:r>
          </a:p>
        </p:txBody>
      </p:sp>
      <p:sp>
        <p:nvSpPr>
          <p:cNvPr id="15" name="文本占位符 14"/>
          <p:cNvSpPr>
            <a:spLocks noGrp="1"/>
          </p:cNvSpPr>
          <p:nvPr>
            <p:ph type="body" idx="16388" hasCustomPrompt="1"/>
            <p:custDataLst>
              <p:tags r:id="rId8"/>
            </p:custDataLst>
          </p:nvPr>
        </p:nvSpPr>
        <p:spPr>
          <a:xfrm>
            <a:off x="4368800" y="1524000"/>
            <a:ext cx="3454400" cy="406400"/>
          </a:xfrm>
          <a:noFill/>
        </p:spPr>
        <p:txBody>
          <a:bodyPr lIns="0" tIns="0" rIns="0" bIns="0" anchor="t">
            <a:normAutofit/>
          </a:bodyPr>
          <a:lstStyle>
            <a:lvl1pPr marL="0" indent="0" algn="ctr">
              <a:lnSpc>
                <a:spcPct val="111000"/>
              </a:lnSpc>
              <a:buNone/>
              <a:defRPr sz="2400" b="0" spc="0">
                <a:solidFill>
                  <a:schemeClr val="tx1"/>
                </a:solidFill>
              </a:defRPr>
            </a:lvl1pPr>
            <a:lvl5pPr marL="0" indent="0" algn="ctr">
              <a:lnSpc>
                <a:spcPct val="111000"/>
              </a:lnSpc>
              <a:spcBef>
                <a:spcPct val="0"/>
              </a:spcBef>
              <a:spcAft>
                <a:spcPct val="0"/>
              </a:spcAft>
              <a:buNone/>
              <a:defRPr/>
            </a:lvl5pPr>
          </a:lstStyle>
          <a:p>
            <a:pPr lvl="0"/>
            <a:r>
              <a:rPr lang="zh-CN" altLang="en-US"/>
              <a:t>单击此处添加项标题</a:t>
            </a:r>
          </a:p>
        </p:txBody>
      </p:sp>
      <p:sp>
        <p:nvSpPr>
          <p:cNvPr id="16" name="装饰  5"/>
          <p:cNvSpPr>
            <a:spLocks noGrp="1"/>
          </p:cNvSpPr>
          <p:nvPr>
            <p:ph type="body" idx="16393" hasCustomPrompt="1"/>
            <p:custDataLst>
              <p:tags r:id="rId9"/>
            </p:custDataLst>
          </p:nvPr>
        </p:nvSpPr>
        <p:spPr>
          <a:xfrm>
            <a:off x="4368800" y="2082800"/>
            <a:ext cx="3454400" cy="4165600"/>
          </a:xfrm>
          <a:custGeom>
            <a:avLst/>
            <a:gdLst>
              <a:gd name="connisteX0" fmla="*/ 0 w 3454400"/>
              <a:gd name="connsiteY0" fmla="*/ 203200 h 4165600"/>
              <a:gd name="connisteX1" fmla="*/ 203200 w 3454400"/>
              <a:gd name="connsiteY1" fmla="*/ 0 h 4165600"/>
              <a:gd name="connisteX2" fmla="*/ 3251200 w 3454400"/>
              <a:gd name="connsiteY2" fmla="*/ 0 h 4165600"/>
              <a:gd name="connisteX3" fmla="*/ 3454400 w 3454400"/>
              <a:gd name="connsiteY3" fmla="*/ 203200 h 4165600"/>
              <a:gd name="connisteX4" fmla="*/ 3454400 w 3454400"/>
              <a:gd name="connsiteY4" fmla="*/ 3962400 h 4165600"/>
              <a:gd name="connisteX5" fmla="*/ 3251200 w 3454400"/>
              <a:gd name="connsiteY5" fmla="*/ 4165600 h 4165600"/>
              <a:gd name="connisteX6" fmla="*/ 203200 w 3454400"/>
              <a:gd name="connsiteY6" fmla="*/ 4165600 h 4165600"/>
              <a:gd name="connisteX7" fmla="*/ 0 w 3454400"/>
              <a:gd name="connsiteY7" fmla="*/ 3962400 h 4165600"/>
              <a:gd name="connisteX8" fmla="*/ 0 w 3454400"/>
              <a:gd name="connsiteY8" fmla="*/ 203200 h 41656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3454400" h="4165600">
                <a:moveTo>
                  <a:pt x="0" y="203200"/>
                </a:moveTo>
                <a:cubicBezTo>
                  <a:pt x="0" y="90976"/>
                  <a:pt x="90976" y="0"/>
                  <a:pt x="203200" y="0"/>
                </a:cubicBezTo>
                <a:lnTo>
                  <a:pt x="3251200" y="0"/>
                </a:lnTo>
                <a:cubicBezTo>
                  <a:pt x="3363424" y="0"/>
                  <a:pt x="3454400" y="90976"/>
                  <a:pt x="3454400" y="203200"/>
                </a:cubicBezTo>
                <a:lnTo>
                  <a:pt x="3454400" y="3962400"/>
                </a:lnTo>
                <a:cubicBezTo>
                  <a:pt x="3454400" y="4074624"/>
                  <a:pt x="3363424" y="4165600"/>
                  <a:pt x="3251200" y="4165600"/>
                </a:cubicBezTo>
                <a:lnTo>
                  <a:pt x="203200" y="4165600"/>
                </a:lnTo>
                <a:cubicBezTo>
                  <a:pt x="90976" y="4165600"/>
                  <a:pt x="0" y="4074624"/>
                  <a:pt x="0" y="39624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17" name="文本占位符 16"/>
          <p:cNvSpPr>
            <a:spLocks noGrp="1"/>
          </p:cNvSpPr>
          <p:nvPr>
            <p:ph type="body" idx="16389" hasCustomPrompt="1"/>
            <p:custDataLst>
              <p:tags r:id="rId10"/>
            </p:custDataLst>
          </p:nvPr>
        </p:nvSpPr>
        <p:spPr>
          <a:xfrm>
            <a:off x="4673600" y="2336800"/>
            <a:ext cx="2844800" cy="3657600"/>
          </a:xfrm>
          <a:noFill/>
        </p:spPr>
        <p:txBody>
          <a:bodyPr lIns="0" tIns="0" rIns="0" bIns="0" anchor="t">
            <a:normAutofit/>
          </a:bodyPr>
          <a:lstStyle>
            <a:lvl1pPr marL="0" indent="0" algn="l">
              <a:lnSpc>
                <a:spcPct val="125000"/>
              </a:lnSpc>
              <a:buNone/>
              <a:defRPr sz="1600" b="0" spc="0">
                <a:solidFill>
                  <a:schemeClr val="tx1"/>
                </a:solidFill>
              </a:defRPr>
            </a:lvl1pPr>
            <a:lvl5pPr marL="0" indent="0" algn="l">
              <a:lnSpc>
                <a:spcPct val="125000"/>
              </a:lnSpc>
              <a:spcBef>
                <a:spcPct val="0"/>
              </a:spcBef>
              <a:spcAft>
                <a:spcPct val="0"/>
              </a:spcAft>
              <a:buNone/>
              <a:defRPr/>
            </a:lvl5pPr>
          </a:lstStyle>
          <a:p>
            <a:pPr lvl="0"/>
            <a:r>
              <a:rPr lang="zh-CN" altLang="en-US"/>
              <a:t>单击此处添加项正文</a:t>
            </a:r>
          </a:p>
        </p:txBody>
      </p:sp>
      <p:sp>
        <p:nvSpPr>
          <p:cNvPr id="18" name="文本占位符 17"/>
          <p:cNvSpPr>
            <a:spLocks noGrp="1"/>
          </p:cNvSpPr>
          <p:nvPr>
            <p:ph type="body" idx="16390" hasCustomPrompt="1"/>
            <p:custDataLst>
              <p:tags r:id="rId11"/>
            </p:custDataLst>
          </p:nvPr>
        </p:nvSpPr>
        <p:spPr>
          <a:xfrm>
            <a:off x="8128000" y="1524000"/>
            <a:ext cx="3454400" cy="406400"/>
          </a:xfrm>
          <a:noFill/>
        </p:spPr>
        <p:txBody>
          <a:bodyPr lIns="0" tIns="0" rIns="0" bIns="0" anchor="t">
            <a:normAutofit/>
          </a:bodyPr>
          <a:lstStyle>
            <a:lvl1pPr marL="0" indent="0" algn="ctr">
              <a:lnSpc>
                <a:spcPct val="111000"/>
              </a:lnSpc>
              <a:buNone/>
              <a:defRPr sz="2400" b="0" spc="0">
                <a:solidFill>
                  <a:schemeClr val="tx1"/>
                </a:solidFill>
              </a:defRPr>
            </a:lvl1pPr>
            <a:lvl5pPr marL="0" indent="0" algn="ctr">
              <a:lnSpc>
                <a:spcPct val="111000"/>
              </a:lnSpc>
              <a:spcBef>
                <a:spcPct val="0"/>
              </a:spcBef>
              <a:spcAft>
                <a:spcPct val="0"/>
              </a:spcAft>
              <a:buNone/>
              <a:defRPr/>
            </a:lvl5pPr>
          </a:lstStyle>
          <a:p>
            <a:pPr lvl="0"/>
            <a:r>
              <a:rPr lang="zh-CN" altLang="en-US"/>
              <a:t>单击此处添加项标题</a:t>
            </a:r>
          </a:p>
        </p:txBody>
      </p:sp>
      <p:sp>
        <p:nvSpPr>
          <p:cNvPr id="19" name="装饰  8"/>
          <p:cNvSpPr>
            <a:spLocks noGrp="1"/>
          </p:cNvSpPr>
          <p:nvPr>
            <p:ph type="body" idx="16394" hasCustomPrompt="1"/>
            <p:custDataLst>
              <p:tags r:id="rId12"/>
            </p:custDataLst>
          </p:nvPr>
        </p:nvSpPr>
        <p:spPr>
          <a:xfrm>
            <a:off x="8128000" y="2082800"/>
            <a:ext cx="3454400" cy="4165600"/>
          </a:xfrm>
          <a:custGeom>
            <a:avLst/>
            <a:gdLst>
              <a:gd name="connisteX0" fmla="*/ 0 w 3454400"/>
              <a:gd name="connsiteY0" fmla="*/ 203200 h 4165600"/>
              <a:gd name="connisteX1" fmla="*/ 203200 w 3454400"/>
              <a:gd name="connsiteY1" fmla="*/ 0 h 4165600"/>
              <a:gd name="connisteX2" fmla="*/ 3251200 w 3454400"/>
              <a:gd name="connsiteY2" fmla="*/ 0 h 4165600"/>
              <a:gd name="connisteX3" fmla="*/ 3454400 w 3454400"/>
              <a:gd name="connsiteY3" fmla="*/ 203200 h 4165600"/>
              <a:gd name="connisteX4" fmla="*/ 3454400 w 3454400"/>
              <a:gd name="connsiteY4" fmla="*/ 3962400 h 4165600"/>
              <a:gd name="connisteX5" fmla="*/ 3251200 w 3454400"/>
              <a:gd name="connsiteY5" fmla="*/ 4165600 h 4165600"/>
              <a:gd name="connisteX6" fmla="*/ 203200 w 3454400"/>
              <a:gd name="connsiteY6" fmla="*/ 4165600 h 4165600"/>
              <a:gd name="connisteX7" fmla="*/ 0 w 3454400"/>
              <a:gd name="connsiteY7" fmla="*/ 3962400 h 4165600"/>
              <a:gd name="connisteX8" fmla="*/ 0 w 3454400"/>
              <a:gd name="connsiteY8" fmla="*/ 203200 h 41656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3454400" h="4165600">
                <a:moveTo>
                  <a:pt x="0" y="203200"/>
                </a:moveTo>
                <a:cubicBezTo>
                  <a:pt x="0" y="90976"/>
                  <a:pt x="90976" y="0"/>
                  <a:pt x="203200" y="0"/>
                </a:cubicBezTo>
                <a:lnTo>
                  <a:pt x="3251200" y="0"/>
                </a:lnTo>
                <a:cubicBezTo>
                  <a:pt x="3363424" y="0"/>
                  <a:pt x="3454400" y="90976"/>
                  <a:pt x="3454400" y="203200"/>
                </a:cubicBezTo>
                <a:lnTo>
                  <a:pt x="3454400" y="3962400"/>
                </a:lnTo>
                <a:cubicBezTo>
                  <a:pt x="3454400" y="4074624"/>
                  <a:pt x="3363424" y="4165600"/>
                  <a:pt x="3251200" y="4165600"/>
                </a:cubicBezTo>
                <a:lnTo>
                  <a:pt x="203200" y="4165600"/>
                </a:lnTo>
                <a:cubicBezTo>
                  <a:pt x="90976" y="4165600"/>
                  <a:pt x="0" y="4074624"/>
                  <a:pt x="0" y="39624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20" name="文本占位符 19"/>
          <p:cNvSpPr>
            <a:spLocks noGrp="1"/>
          </p:cNvSpPr>
          <p:nvPr>
            <p:ph type="body" idx="16391" hasCustomPrompt="1"/>
            <p:custDataLst>
              <p:tags r:id="rId13"/>
            </p:custDataLst>
          </p:nvPr>
        </p:nvSpPr>
        <p:spPr>
          <a:xfrm>
            <a:off x="8432800" y="2336800"/>
            <a:ext cx="2844800" cy="3657600"/>
          </a:xfrm>
          <a:noFill/>
        </p:spPr>
        <p:txBody>
          <a:bodyPr lIns="0" tIns="0" rIns="0" bIns="0" anchor="t">
            <a:normAutofit/>
          </a:bodyPr>
          <a:lstStyle>
            <a:lvl1pPr marL="0" indent="0" algn="l">
              <a:lnSpc>
                <a:spcPct val="125000"/>
              </a:lnSpc>
              <a:buNone/>
              <a:defRPr sz="1600" b="0" spc="0">
                <a:solidFill>
                  <a:schemeClr val="tx1"/>
                </a:solidFill>
              </a:defRPr>
            </a:lvl1pPr>
            <a:lvl5pPr marL="0" indent="0" algn="l">
              <a:lnSpc>
                <a:spcPct val="125000"/>
              </a:lnSpc>
              <a:spcBef>
                <a:spcPct val="0"/>
              </a:spcBef>
              <a:spcAft>
                <a:spcPct val="0"/>
              </a:spcAft>
              <a:buNone/>
              <a:defRPr/>
            </a:lvl5pPr>
          </a:lstStyle>
          <a:p>
            <a:pPr lvl="0"/>
            <a:r>
              <a:rPr lang="zh-CN" altLang="en-US"/>
              <a:t>单击此处添加项正文</a:t>
            </a:r>
          </a:p>
        </p:txBody>
      </p:sp>
    </p:spTree>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上左标下左内后右背景-有背景-有间隙-3">
    <p:bg>
      <p:bgRef idx="1001">
        <a:schemeClr val="bg1"/>
      </p:bgRef>
    </p:bg>
    <p:spTree>
      <p:nvGrpSpPr>
        <p:cNvPr id="1" name=""/>
        <p:cNvGrpSpPr/>
        <p:nvPr/>
      </p:nvGrpSpPr>
      <p:grpSpPr>
        <a:xfrm>
          <a:off x="0" y="0"/>
          <a:ext cx="0" cy="0"/>
          <a:chOff x="0" y="0"/>
          <a:chExt cx="0" cy="0"/>
        </a:xfrm>
      </p:grpSpPr>
      <p:sp>
        <p:nvSpPr>
          <p:cNvPr id="2" name="图片占位符 1"/>
          <p:cNvSpPr>
            <a:spLocks noGrp="1"/>
          </p:cNvSpPr>
          <p:nvPr>
            <p:ph type="pic" idx="10"/>
            <p:custDataLst>
              <p:tags r:id="rId1"/>
            </p:custDataLst>
          </p:nvPr>
        </p:nvSpPr>
        <p:spPr>
          <a:xfrm>
            <a:off x="7924800" y="0"/>
            <a:ext cx="4267200" cy="685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endParaRPr lang="zh-CN" altLang="en-US"/>
          </a:p>
        </p:txBody>
      </p:sp>
      <p:sp>
        <p:nvSpPr>
          <p:cNvPr id="3" name="标题 2"/>
          <p:cNvSpPr>
            <a:spLocks noGrp="1"/>
          </p:cNvSpPr>
          <p:nvPr>
            <p:ph type="title" idx="11" hasCustomPrompt="1"/>
            <p:custDataLst>
              <p:tags r:id="rId2"/>
            </p:custDataLst>
          </p:nvPr>
        </p:nvSpPr>
        <p:spPr>
          <a:xfrm>
            <a:off x="609600" y="482505"/>
            <a:ext cx="8534400" cy="1320698"/>
          </a:xfrm>
        </p:spPr>
        <p:txBody>
          <a:bodyPr wrap="square" lIns="0" tIns="0" rIns="0" bIns="0" anchor="t">
            <a:noAutofit/>
          </a:bodyPr>
          <a:lstStyle>
            <a:lvl1pPr algn="l">
              <a:lnSpc>
                <a:spcPct val="110000"/>
              </a:lnSpc>
              <a:defRPr sz="3600" b="1" i="0">
                <a:solidFill>
                  <a:schemeClr val="tx1"/>
                </a:solidFill>
                <a:latin typeface="微软雅黑" panose="020B0503020204020204" charset="-122"/>
                <a:ea typeface="微软雅黑" panose="020B0503020204020204" charset="-122"/>
              </a:defRPr>
            </a:lvl1pPr>
          </a:lstStyle>
          <a:p>
            <a:r>
              <a:t>单击此处添加标题</a:t>
            </a:r>
          </a:p>
        </p:txBody>
      </p:sp>
      <p:sp>
        <p:nvSpPr>
          <p:cNvPr id="4" name="内容占位符 3"/>
          <p:cNvSpPr>
            <a:spLocks noGrp="1"/>
          </p:cNvSpPr>
          <p:nvPr>
            <p:ph idx="12" hasCustomPrompt="1"/>
            <p:custDataLst>
              <p:tags r:id="rId3"/>
            </p:custDataLst>
          </p:nvPr>
        </p:nvSpPr>
        <p:spPr>
          <a:xfrm>
            <a:off x="609600" y="2133311"/>
            <a:ext cx="8534400" cy="4115095"/>
          </a:xfrm>
        </p:spPr>
        <p:txBody>
          <a:bodyPr wrap="square" lIns="0" tIns="0" rIns="0" bIns="0" anchor="t">
            <a:noAutofit/>
          </a:bodyPr>
          <a:lstStyle>
            <a:lvl1pPr marL="0" indent="0" algn="l">
              <a:buNone/>
              <a:defRPr sz="1200" b="0" i="0">
                <a:solidFill>
                  <a:srgbClr val="FFFFFF"/>
                </a:solidFill>
                <a:latin typeface="微软雅黑" panose="020B0503020204020204" charset="-122"/>
                <a:ea typeface="微软雅黑" panose="020B0503020204020204" charset="-122"/>
              </a:defRPr>
            </a:lvl1pPr>
          </a:lstStyle>
          <a:p>
            <a:r>
              <a:rPr lang="zh-CN" altLang="en-US"/>
              <a:t>单击此处添加文本</a:t>
            </a:r>
          </a:p>
        </p:txBody>
      </p:sp>
    </p:spTree>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正文页-10014_6">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10972800" cy="6096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t>单击此处添加标题</a:t>
            </a:r>
          </a:p>
        </p:txBody>
      </p:sp>
      <p:sp>
        <p:nvSpPr>
          <p:cNvPr id="12" name="内容占位符 11"/>
          <p:cNvSpPr>
            <a:spLocks noGrp="1"/>
          </p:cNvSpPr>
          <p:nvPr>
            <p:ph idx="16388" hasCustomPrompt="1"/>
            <p:custDataLst>
              <p:tags r:id="rId5"/>
            </p:custDataLst>
          </p:nvPr>
        </p:nvSpPr>
        <p:spPr>
          <a:xfrm>
            <a:off x="609600" y="1524000"/>
            <a:ext cx="5588000" cy="4724400"/>
          </a:xfrm>
          <a:custGeom>
            <a:avLst/>
            <a:gdLst>
              <a:gd name="connisteX0" fmla="*/ 0 w 5588000"/>
              <a:gd name="connsiteY0" fmla="*/ 203200 h 4724400"/>
              <a:gd name="connisteX1" fmla="*/ 203200 w 5588000"/>
              <a:gd name="connsiteY1" fmla="*/ 0 h 4724400"/>
              <a:gd name="connisteX2" fmla="*/ 5384800 w 5588000"/>
              <a:gd name="connsiteY2" fmla="*/ 0 h 4724400"/>
              <a:gd name="connisteX3" fmla="*/ 5588000 w 5588000"/>
              <a:gd name="connsiteY3" fmla="*/ 203200 h 4724400"/>
              <a:gd name="connisteX4" fmla="*/ 5588000 w 5588000"/>
              <a:gd name="connsiteY4" fmla="*/ 4521200 h 4724400"/>
              <a:gd name="connisteX5" fmla="*/ 5384800 w 5588000"/>
              <a:gd name="connsiteY5" fmla="*/ 4724400 h 4724400"/>
              <a:gd name="connisteX6" fmla="*/ 203200 w 5588000"/>
              <a:gd name="connsiteY6" fmla="*/ 4724400 h 4724400"/>
              <a:gd name="connisteX7" fmla="*/ 0 w 5588000"/>
              <a:gd name="connsiteY7" fmla="*/ 4521200 h 4724400"/>
              <a:gd name="connisteX8" fmla="*/ 0 w 5588000"/>
              <a:gd name="connsiteY8" fmla="*/ 203200 h 47244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588000" h="4724400">
                <a:moveTo>
                  <a:pt x="0" y="203200"/>
                </a:moveTo>
                <a:cubicBezTo>
                  <a:pt x="0" y="90976"/>
                  <a:pt x="90976" y="0"/>
                  <a:pt x="203200" y="0"/>
                </a:cubicBezTo>
                <a:lnTo>
                  <a:pt x="5384800" y="0"/>
                </a:lnTo>
                <a:cubicBezTo>
                  <a:pt x="5497024" y="0"/>
                  <a:pt x="5588000" y="90976"/>
                  <a:pt x="5588000" y="203200"/>
                </a:cubicBezTo>
                <a:lnTo>
                  <a:pt x="5588000" y="4521200"/>
                </a:lnTo>
                <a:cubicBezTo>
                  <a:pt x="5588000" y="4633424"/>
                  <a:pt x="5497024" y="4724400"/>
                  <a:pt x="5384800" y="4724400"/>
                </a:cubicBezTo>
                <a:lnTo>
                  <a:pt x="203200" y="4724400"/>
                </a:lnTo>
                <a:cubicBezTo>
                  <a:pt x="90976" y="4724400"/>
                  <a:pt x="0" y="4633424"/>
                  <a:pt x="0" y="4521200"/>
                </a:cubicBezTo>
                <a:lnTo>
                  <a:pt x="0" y="203200"/>
                </a:lnTo>
                <a:close/>
              </a:path>
            </a:pathLst>
          </a:custGeom>
          <a:solidFill>
            <a:srgbClr val="DDDDDD"/>
          </a:solidFill>
          <a:ln>
            <a:noFill/>
          </a:ln>
        </p:spPr>
        <p:txBody>
          <a:bodyPr>
            <a:normAutofit/>
          </a:bodyPr>
          <a:lstStyle>
            <a:lvl1pPr>
              <a:buNone/>
              <a:defRPr/>
            </a:lvl1pPr>
            <a:lvl2pPr>
              <a:buNone/>
              <a:defRPr/>
            </a:lvl2pPr>
            <a:lvl3pPr>
              <a:buNone/>
              <a:defRPr/>
            </a:lvl3pPr>
            <a:lvl4pPr>
              <a:buNone/>
              <a:defRPr/>
            </a:lvl4pPr>
            <a:lvl5pPr marL="0" indent="0">
              <a:buNone/>
              <a:defRPr/>
            </a:lvl5pPr>
          </a:lstStyle>
          <a:p>
            <a:pPr lvl="4"/>
            <a:r>
              <a:rPr lang="zh-CN" altLang="en-US"/>
              <a:t> </a:t>
            </a:r>
          </a:p>
        </p:txBody>
      </p:sp>
      <p:sp>
        <p:nvSpPr>
          <p:cNvPr id="13" name="文本占位符 12"/>
          <p:cNvSpPr>
            <a:spLocks noGrp="1"/>
          </p:cNvSpPr>
          <p:nvPr>
            <p:ph type="body" idx="16386" hasCustomPrompt="1"/>
            <p:custDataLst>
              <p:tags r:id="rId6"/>
            </p:custDataLst>
          </p:nvPr>
        </p:nvSpPr>
        <p:spPr>
          <a:xfrm>
            <a:off x="6502400" y="1778000"/>
            <a:ext cx="5080000" cy="406400"/>
          </a:xfrm>
          <a:noFill/>
        </p:spPr>
        <p:txBody>
          <a:bodyPr lIns="0" tIns="0" rIns="0" bIns="0" anchor="t">
            <a:normAutofit/>
          </a:bodyPr>
          <a:lstStyle>
            <a:lvl1pPr marL="0" indent="0" algn="l">
              <a:lnSpc>
                <a:spcPct val="111000"/>
              </a:lnSpc>
              <a:buNone/>
              <a:defRPr sz="2400" b="0" spc="0">
                <a:solidFill>
                  <a:schemeClr val="tx1"/>
                </a:solidFill>
              </a:defRPr>
            </a:lvl1pPr>
            <a:lvl5pPr marL="0" indent="0" algn="l">
              <a:lnSpc>
                <a:spcPct val="111000"/>
              </a:lnSpc>
              <a:spcBef>
                <a:spcPct val="0"/>
              </a:spcBef>
              <a:spcAft>
                <a:spcPct val="0"/>
              </a:spcAft>
              <a:buNone/>
              <a:defRPr/>
            </a:lvl5pPr>
          </a:lstStyle>
          <a:p>
            <a:pPr lvl="0"/>
            <a:r>
              <a:rPr lang="zh-CN" altLang="en-US"/>
              <a:t>单击此处添加项标题</a:t>
            </a:r>
          </a:p>
        </p:txBody>
      </p:sp>
      <p:sp>
        <p:nvSpPr>
          <p:cNvPr id="14" name="文本占位符 13"/>
          <p:cNvSpPr>
            <a:spLocks noGrp="1"/>
          </p:cNvSpPr>
          <p:nvPr>
            <p:ph type="body" idx="16387" hasCustomPrompt="1"/>
            <p:custDataLst>
              <p:tags r:id="rId7"/>
            </p:custDataLst>
          </p:nvPr>
        </p:nvSpPr>
        <p:spPr>
          <a:xfrm>
            <a:off x="6502400" y="2336800"/>
            <a:ext cx="5080000" cy="3657600"/>
          </a:xfrm>
          <a:noFill/>
        </p:spPr>
        <p:txBody>
          <a:bodyPr lIns="0" tIns="0" rIns="0" bIns="0" anchor="t">
            <a:normAutofit/>
          </a:bodyPr>
          <a:lstStyle>
            <a:lvl1pPr marL="0" indent="0" algn="l">
              <a:lnSpc>
                <a:spcPct val="125000"/>
              </a:lnSpc>
              <a:buNone/>
              <a:defRPr sz="1600" b="0" spc="0">
                <a:solidFill>
                  <a:schemeClr val="tx1"/>
                </a:solidFill>
              </a:defRPr>
            </a:lvl1pPr>
            <a:lvl5pPr marL="0" indent="0" algn="l">
              <a:lnSpc>
                <a:spcPct val="125000"/>
              </a:lnSpc>
              <a:spcBef>
                <a:spcPct val="0"/>
              </a:spcBef>
              <a:spcAft>
                <a:spcPct val="0"/>
              </a:spcAft>
              <a:buNone/>
              <a:defRPr/>
            </a:lvl5pPr>
          </a:lstStyle>
          <a:p>
            <a:pPr lvl="0"/>
            <a:r>
              <a:rPr lang="zh-CN" altLang="en-US"/>
              <a:t>单击此处添加项正文</a:t>
            </a:r>
          </a:p>
        </p:txBody>
      </p:sp>
    </p:spTree>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正文页-14_3">
    <p:bg>
      <p:bgRef idx="1001">
        <a:schemeClr val="bg1"/>
      </p:bgRef>
    </p:bg>
    <p:spTree>
      <p:nvGrpSpPr>
        <p:cNvPr id="1" name=""/>
        <p:cNvGrpSpPr/>
        <p:nvPr/>
      </p:nvGrpSpPr>
      <p:grpSpPr>
        <a:xfrm>
          <a:off x="0" y="0"/>
          <a:ext cx="0" cy="0"/>
          <a:chOff x="0" y="0"/>
          <a:chExt cx="0" cy="0"/>
        </a:xfrm>
      </p:grpSpPr>
      <p:sp>
        <p:nvSpPr>
          <p:cNvPr id="8" name="日期占位符 7"/>
          <p:cNvSpPr>
            <a:spLocks noGrp="1"/>
          </p:cNvSpPr>
          <p:nvPr>
            <p:ph type="dt" sz="half" idx="10"/>
            <p:custDataLst>
              <p:tags r:id="rId1"/>
            </p:custDataLst>
          </p:nvPr>
        </p:nvSpPr>
        <p:spPr>
          <a:xfrm>
            <a:off x="697200" y="6356350"/>
            <a:ext cx="2743200" cy="365125"/>
          </a:xfrm>
        </p:spPr>
        <p:txBody>
          <a:bodyPr wrap="square">
            <a:normAutofit/>
          </a:bodyPr>
          <a:lstStyle>
            <a:lvl1pPr>
              <a:defRPr>
                <a:latin typeface="+mn-ea"/>
                <a:ea typeface="+mn-ea"/>
                <a:cs typeface="+mn-ea"/>
                <a:sym typeface="+mn-ea"/>
              </a:defRPr>
            </a:lvl1pPr>
          </a:lstStyle>
          <a:p>
            <a:fld id="{5592522B-0F24-4480-B9DD-A9474A6880D6}" type="datetimeFigureOut">
              <a:rPr lang="zh-CN" altLang="en-US" smtClean="0"/>
              <a:t>2026/4/16</a:t>
            </a:fld>
            <a:endParaRPr lang="zh-CN" altLang="en-US"/>
          </a:p>
        </p:txBody>
      </p:sp>
      <p:sp>
        <p:nvSpPr>
          <p:cNvPr id="9" name="页脚占位符 8"/>
          <p:cNvSpPr>
            <a:spLocks noGrp="1"/>
          </p:cNvSpPr>
          <p:nvPr>
            <p:ph type="ftr" sz="quarter" idx="11"/>
            <p:custDataLst>
              <p:tags r:id="rId2"/>
            </p:custDataLst>
          </p:nvPr>
        </p:nvSpPr>
        <p:spPr/>
        <p:txBody>
          <a:bodyPr/>
          <a:lstStyle/>
          <a:p>
            <a:endParaRPr lang="zh-CN" altLang="en-US"/>
          </a:p>
        </p:txBody>
      </p:sp>
      <p:sp>
        <p:nvSpPr>
          <p:cNvPr id="10" name="灯片编号占位符 9"/>
          <p:cNvSpPr>
            <a:spLocks noGrp="1"/>
          </p:cNvSpPr>
          <p:nvPr>
            <p:ph type="sldNum" sz="quarter" idx="12"/>
            <p:custDataLst>
              <p:tags r:id="rId3"/>
            </p:custDataLst>
          </p:nvPr>
        </p:nvSpPr>
        <p:spPr/>
        <p:txBody>
          <a:bodyPr wrap="square">
            <a:normAutofit/>
          </a:bodyPr>
          <a:lstStyle>
            <a:lvl1pPr>
              <a:defRPr>
                <a:latin typeface="+mn-ea"/>
                <a:ea typeface="+mn-ea"/>
                <a:cs typeface="+mn-ea"/>
                <a:sym typeface="+mn-ea"/>
              </a:defRPr>
            </a:lvl1pPr>
          </a:lstStyle>
          <a:p>
            <a:fld id="{BE5F26B5-172A-4DC2-B0B7-181CFC56B87C}" type="slidenum">
              <a:rPr lang="zh-CN" altLang="en-US" smtClean="0"/>
              <a:t>‹#›</a:t>
            </a:fld>
            <a:endParaRPr lang="zh-CN" altLang="en-US"/>
          </a:p>
        </p:txBody>
      </p:sp>
      <p:sp>
        <p:nvSpPr>
          <p:cNvPr id="11" name="标题 10"/>
          <p:cNvSpPr>
            <a:spLocks noGrp="1"/>
          </p:cNvSpPr>
          <p:nvPr>
            <p:ph type="ctrTitle" idx="16385" hasCustomPrompt="1"/>
            <p:custDataLst>
              <p:tags r:id="rId4"/>
            </p:custDataLst>
          </p:nvPr>
        </p:nvSpPr>
        <p:spPr>
          <a:xfrm>
            <a:off x="609600" y="533400"/>
            <a:ext cx="3429000" cy="5486400"/>
          </a:xfrm>
          <a:noFill/>
        </p:spPr>
        <p:txBody>
          <a:bodyPr lIns="0" tIns="0" rIns="0" bIns="0" anchor="t">
            <a:normAutofit/>
          </a:bodyPr>
          <a:lstStyle>
            <a:lvl1pPr marL="0" indent="0" algn="l">
              <a:lnSpc>
                <a:spcPct val="111000"/>
              </a:lnSpc>
              <a:spcBef>
                <a:spcPct val="0"/>
              </a:spcBef>
              <a:spcAft>
                <a:spcPct val="0"/>
              </a:spcAft>
              <a:buNone/>
              <a:defRPr sz="3600" b="0" spc="0">
                <a:solidFill>
                  <a:schemeClr val="tx1"/>
                </a:solidFill>
              </a:defRPr>
            </a:lvl1pPr>
          </a:lstStyle>
          <a:p>
            <a:pPr lvl="0"/>
            <a:r>
              <a:t>单击此处添加标题</a:t>
            </a:r>
          </a:p>
        </p:txBody>
      </p:sp>
      <p:sp>
        <p:nvSpPr>
          <p:cNvPr id="12" name="装饰  1"/>
          <p:cNvSpPr>
            <a:spLocks noGrp="1"/>
          </p:cNvSpPr>
          <p:nvPr>
            <p:ph type="body" idx="16387" hasCustomPrompt="1"/>
            <p:custDataLst>
              <p:tags r:id="rId5"/>
            </p:custDataLst>
          </p:nvPr>
        </p:nvSpPr>
        <p:spPr>
          <a:xfrm>
            <a:off x="4648200" y="609600"/>
            <a:ext cx="6934200" cy="5638800"/>
          </a:xfrm>
          <a:custGeom>
            <a:avLst/>
            <a:gdLst>
              <a:gd name="connisteX0" fmla="*/ 0 w 6934200"/>
              <a:gd name="connsiteY0" fmla="*/ 203200 h 5638800"/>
              <a:gd name="connisteX1" fmla="*/ 203200 w 6934200"/>
              <a:gd name="connsiteY1" fmla="*/ 0 h 5638800"/>
              <a:gd name="connisteX2" fmla="*/ 6731000 w 6934200"/>
              <a:gd name="connsiteY2" fmla="*/ 0 h 5638800"/>
              <a:gd name="connisteX3" fmla="*/ 6934200 w 6934200"/>
              <a:gd name="connsiteY3" fmla="*/ 203200 h 5638800"/>
              <a:gd name="connisteX4" fmla="*/ 6934200 w 6934200"/>
              <a:gd name="connsiteY4" fmla="*/ 5435600 h 5638800"/>
              <a:gd name="connisteX5" fmla="*/ 6731000 w 6934200"/>
              <a:gd name="connsiteY5" fmla="*/ 5638800 h 5638800"/>
              <a:gd name="connisteX6" fmla="*/ 203200 w 6934200"/>
              <a:gd name="connsiteY6" fmla="*/ 5638800 h 5638800"/>
              <a:gd name="connisteX7" fmla="*/ 0 w 6934200"/>
              <a:gd name="connsiteY7" fmla="*/ 5435600 h 5638800"/>
              <a:gd name="connisteX8" fmla="*/ 0 w 6934200"/>
              <a:gd name="connsiteY8" fmla="*/ 203200 h 56388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6934200" h="5638800">
                <a:moveTo>
                  <a:pt x="0" y="203200"/>
                </a:moveTo>
                <a:cubicBezTo>
                  <a:pt x="0" y="90976"/>
                  <a:pt x="90976" y="0"/>
                  <a:pt x="203200" y="0"/>
                </a:cubicBezTo>
                <a:lnTo>
                  <a:pt x="6731000" y="0"/>
                </a:lnTo>
                <a:cubicBezTo>
                  <a:pt x="6843224" y="0"/>
                  <a:pt x="6934200" y="90976"/>
                  <a:pt x="6934200" y="203200"/>
                </a:cubicBezTo>
                <a:lnTo>
                  <a:pt x="6934200" y="5435600"/>
                </a:lnTo>
                <a:cubicBezTo>
                  <a:pt x="6934200" y="5547824"/>
                  <a:pt x="6843224" y="5638800"/>
                  <a:pt x="6731000" y="5638800"/>
                </a:cubicBezTo>
                <a:lnTo>
                  <a:pt x="203200" y="5638800"/>
                </a:lnTo>
                <a:cubicBezTo>
                  <a:pt x="90976" y="5638800"/>
                  <a:pt x="0" y="5547824"/>
                  <a:pt x="0" y="5435600"/>
                </a:cubicBezTo>
                <a:lnTo>
                  <a:pt x="0" y="203200"/>
                </a:lnTo>
                <a:close/>
              </a:path>
            </a:pathLst>
          </a:custGeom>
          <a:gradFill>
            <a:gsLst>
              <a:gs pos="0">
                <a:schemeClr val="accent1">
                  <a:lumMod val="10000"/>
                  <a:lumOff val="90000"/>
                </a:schemeClr>
              </a:gs>
              <a:gs pos="100000">
                <a:schemeClr val="accent1">
                  <a:lumMod val="10000"/>
                  <a:lumOff val="90000"/>
                </a:schemeClr>
              </a:gs>
            </a:gsLst>
            <a:lin ang="5400000"/>
          </a:gradFill>
          <a:ln>
            <a:solidFill>
              <a:prstClr val="black">
                <a:alpha val="0"/>
              </a:prstClr>
            </a:solidFill>
            <a:prstDash val="solid"/>
          </a:ln>
        </p:spPr>
        <p:txBody>
          <a:bodyPr>
            <a:noAutofit/>
          </a:bodyPr>
          <a:lstStyle>
            <a:lvl1pPr marL="0" indent="0">
              <a:buNone/>
              <a:defRPr/>
            </a:lvl1pPr>
            <a:lvl2pPr>
              <a:buNone/>
              <a:defRPr/>
            </a:lvl2pPr>
            <a:lvl3pPr>
              <a:buNone/>
              <a:defRPr/>
            </a:lvl3pPr>
            <a:lvl4pPr>
              <a:buNone/>
              <a:defRPr/>
            </a:lvl4pPr>
            <a:lvl5pPr>
              <a:buNone/>
              <a:defRPr/>
            </a:lvl5pPr>
          </a:lstStyle>
          <a:p>
            <a:pPr lvl="0"/>
            <a:r>
              <a:rPr lang="zh-CN" altLang="en-US"/>
              <a:t> </a:t>
            </a:r>
          </a:p>
        </p:txBody>
      </p:sp>
      <p:sp>
        <p:nvSpPr>
          <p:cNvPr id="13" name="文本占位符 12"/>
          <p:cNvSpPr>
            <a:spLocks noGrp="1"/>
          </p:cNvSpPr>
          <p:nvPr>
            <p:ph type="body" idx="16386" hasCustomPrompt="1"/>
            <p:custDataLst>
              <p:tags r:id="rId6"/>
            </p:custDataLst>
          </p:nvPr>
        </p:nvSpPr>
        <p:spPr>
          <a:xfrm>
            <a:off x="5054600" y="1143000"/>
            <a:ext cx="6121400" cy="4572000"/>
          </a:xfrm>
          <a:noFill/>
        </p:spPr>
        <p:txBody>
          <a:bodyPr lIns="0" tIns="0" rIns="0" bIns="0" anchor="t">
            <a:normAutofit/>
          </a:bodyPr>
          <a:lstStyle>
            <a:lvl1pPr marL="0" indent="0" algn="l">
              <a:lnSpc>
                <a:spcPct val="125000"/>
              </a:lnSpc>
              <a:spcBef>
                <a:spcPct val="0"/>
              </a:spcBef>
              <a:spcAft>
                <a:spcPct val="0"/>
              </a:spcAft>
              <a:buNone/>
              <a:defRPr sz="1600" b="0" spc="0">
                <a:solidFill>
                  <a:schemeClr val="tx1"/>
                </a:solidFill>
              </a:defRPr>
            </a:lvl1pPr>
          </a:lstStyle>
          <a:p>
            <a:pPr lvl="0"/>
            <a:r>
              <a:rPr lang="zh-CN" altLang="en-US"/>
              <a:t>单击此处添加正文</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ags" Target="../tags/tag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3.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3.xml"/><Relationship Id="rId18" Type="http://schemas.openxmlformats.org/officeDocument/2006/relationships/slideLayout" Target="../slideLayouts/slideLayout28.xml"/><Relationship Id="rId26" Type="http://schemas.openxmlformats.org/officeDocument/2006/relationships/slideLayout" Target="../slideLayouts/slideLayout36.xml"/><Relationship Id="rId21" Type="http://schemas.openxmlformats.org/officeDocument/2006/relationships/slideLayout" Target="../slideLayouts/slideLayout31.xml"/><Relationship Id="rId34" Type="http://schemas.openxmlformats.org/officeDocument/2006/relationships/tags" Target="../tags/tag40.xml"/><Relationship Id="rId7" Type="http://schemas.openxmlformats.org/officeDocument/2006/relationships/slideLayout" Target="../slideLayouts/slideLayout17.xml"/><Relationship Id="rId12" Type="http://schemas.openxmlformats.org/officeDocument/2006/relationships/slideLayout" Target="../slideLayouts/slideLayout22.xml"/><Relationship Id="rId17" Type="http://schemas.openxmlformats.org/officeDocument/2006/relationships/slideLayout" Target="../slideLayouts/slideLayout27.xml"/><Relationship Id="rId25" Type="http://schemas.openxmlformats.org/officeDocument/2006/relationships/slideLayout" Target="../slideLayouts/slideLayout35.xml"/><Relationship Id="rId33" Type="http://schemas.openxmlformats.org/officeDocument/2006/relationships/tags" Target="../tags/tag39.xml"/><Relationship Id="rId2" Type="http://schemas.openxmlformats.org/officeDocument/2006/relationships/slideLayout" Target="../slideLayouts/slideLayout12.xml"/><Relationship Id="rId16" Type="http://schemas.openxmlformats.org/officeDocument/2006/relationships/slideLayout" Target="../slideLayouts/slideLayout26.xml"/><Relationship Id="rId20" Type="http://schemas.openxmlformats.org/officeDocument/2006/relationships/slideLayout" Target="../slideLayouts/slideLayout30.xml"/><Relationship Id="rId29" Type="http://schemas.openxmlformats.org/officeDocument/2006/relationships/tags" Target="../tags/tag35.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24" Type="http://schemas.openxmlformats.org/officeDocument/2006/relationships/slideLayout" Target="../slideLayouts/slideLayout34.xml"/><Relationship Id="rId32" Type="http://schemas.openxmlformats.org/officeDocument/2006/relationships/tags" Target="../tags/tag38.xml"/><Relationship Id="rId37" Type="http://schemas.openxmlformats.org/officeDocument/2006/relationships/tags" Target="../tags/tag43.xml"/><Relationship Id="rId5" Type="http://schemas.openxmlformats.org/officeDocument/2006/relationships/slideLayout" Target="../slideLayouts/slideLayout15.xml"/><Relationship Id="rId15" Type="http://schemas.openxmlformats.org/officeDocument/2006/relationships/slideLayout" Target="../slideLayouts/slideLayout25.xml"/><Relationship Id="rId23" Type="http://schemas.openxmlformats.org/officeDocument/2006/relationships/slideLayout" Target="../slideLayouts/slideLayout33.xml"/><Relationship Id="rId28" Type="http://schemas.openxmlformats.org/officeDocument/2006/relationships/tags" Target="../tags/tag34.xml"/><Relationship Id="rId36" Type="http://schemas.openxmlformats.org/officeDocument/2006/relationships/tags" Target="../tags/tag42.xml"/><Relationship Id="rId10" Type="http://schemas.openxmlformats.org/officeDocument/2006/relationships/slideLayout" Target="../slideLayouts/slideLayout20.xml"/><Relationship Id="rId19" Type="http://schemas.openxmlformats.org/officeDocument/2006/relationships/slideLayout" Target="../slideLayouts/slideLayout29.xml"/><Relationship Id="rId31" Type="http://schemas.openxmlformats.org/officeDocument/2006/relationships/tags" Target="../tags/tag37.xml"/><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slideLayout" Target="../slideLayouts/slideLayout24.xml"/><Relationship Id="rId22" Type="http://schemas.openxmlformats.org/officeDocument/2006/relationships/slideLayout" Target="../slideLayouts/slideLayout32.xml"/><Relationship Id="rId27" Type="http://schemas.openxmlformats.org/officeDocument/2006/relationships/theme" Target="../theme/theme2.xml"/><Relationship Id="rId30" Type="http://schemas.openxmlformats.org/officeDocument/2006/relationships/tags" Target="../tags/tag36.xml"/><Relationship Id="rId35" Type="http://schemas.openxmlformats.org/officeDocument/2006/relationships/tags" Target="../tags/tag41.xml"/><Relationship Id="rId8" Type="http://schemas.openxmlformats.org/officeDocument/2006/relationships/slideLayout" Target="../slideLayouts/slideLayout18.xml"/><Relationship Id="rId3"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日期占位符 3"/>
          <p:cNvSpPr>
            <a:spLocks noGrp="1"/>
          </p:cNvSpPr>
          <p:nvPr>
            <p:ph type="dt" sz="half" idx="2"/>
            <p:custDataLst>
              <p:tags r:id="rId12"/>
            </p:custDataLst>
          </p:nvPr>
        </p:nvSpPr>
        <p:spPr>
          <a:xfrm>
            <a:off x="605155" y="6314440"/>
            <a:ext cx="2707005" cy="316865"/>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t>2026/4/16</a:t>
            </a:fld>
            <a:endParaRPr lang="zh-CN" altLang="en-US"/>
          </a:p>
        </p:txBody>
      </p:sp>
      <p:sp>
        <p:nvSpPr>
          <p:cNvPr id="5" name="页脚占位符 4"/>
          <p:cNvSpPr>
            <a:spLocks noGrp="1"/>
          </p:cNvSpPr>
          <p:nvPr>
            <p:ph type="ftr" sz="quarter" idx="3"/>
            <p:custDataLst>
              <p:tags r:id="rId13"/>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4"/>
            </p:custDataLst>
          </p:nvPr>
        </p:nvSpPr>
        <p:spPr>
          <a:xfrm>
            <a:off x="8877300" y="6314440"/>
            <a:ext cx="2711450" cy="316865"/>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t>‹#›</a:t>
            </a:fld>
            <a:endParaRPr lang="zh-CN" altLang="en-US" dirty="0"/>
          </a:p>
        </p:txBody>
      </p:sp>
      <p:sp>
        <p:nvSpPr>
          <p:cNvPr id="2" name="标题占位符 1"/>
          <p:cNvSpPr>
            <a:spLocks noGrp="1"/>
          </p:cNvSpPr>
          <p:nvPr>
            <p:ph type="title"/>
          </p:nvPr>
        </p:nvSpPr>
        <p:spPr>
          <a:xfrm>
            <a:off x="609556" y="482473"/>
            <a:ext cx="10972888" cy="711206"/>
          </a:xfrm>
          <a:prstGeom prst="rect">
            <a:avLst/>
          </a:prstGeom>
        </p:spPr>
        <p:txBody>
          <a:bodyPr vert="horz" lIns="91440" tIns="45720" rIns="91440" bIns="45720" rtlCol="0" anchor="ctr">
            <a:noAutofit/>
          </a:bodyPr>
          <a:lstStyle/>
          <a:p>
            <a:r>
              <a:rPr lang="zh-CN" altLang="en-US"/>
              <a:t>单击此处编辑母版标题样式</a:t>
            </a:r>
          </a:p>
        </p:txBody>
      </p:sp>
      <p:sp>
        <p:nvSpPr>
          <p:cNvPr id="3" name="文本占位符 2"/>
          <p:cNvSpPr>
            <a:spLocks noGrp="1"/>
          </p:cNvSpPr>
          <p:nvPr>
            <p:ph type="body" idx="1"/>
          </p:nvPr>
        </p:nvSpPr>
        <p:spPr>
          <a:xfrm>
            <a:off x="609556" y="1524000"/>
            <a:ext cx="10972888" cy="4724438"/>
          </a:xfrm>
          <a:prstGeom prst="rect">
            <a:avLst/>
          </a:prstGeom>
        </p:spPr>
        <p:txBody>
          <a:bodyPr vert="horz" lIns="91440" tIns="45720" rIns="91440" bIns="45720" rtlCol="0">
            <a:no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endParaRPr lang="en-US" altLang="zh-CN" dirty="0"/>
          </a:p>
          <a:p>
            <a:pPr lvl="5"/>
            <a:r>
              <a:rPr lang="zh-CN" altLang="en-US" dirty="0"/>
              <a:t>第六级</a:t>
            </a:r>
            <a:endParaRPr lang="en-US" altLang="zh-CN" dirty="0"/>
          </a:p>
          <a:p>
            <a:pPr marL="2971800" marR="0" lvl="6"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defRPr/>
            </a:pPr>
            <a:r>
              <a:rPr lang="zh-CN" altLang="en-US" dirty="0"/>
              <a:t>第七级</a:t>
            </a:r>
            <a:endParaRPr lang="en-US" altLang="zh-CN" dirty="0"/>
          </a:p>
          <a:p>
            <a:pPr marL="3429000" marR="0" lvl="7"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defRPr/>
            </a:pPr>
            <a:r>
              <a:rPr lang="zh-CN" altLang="en-US" dirty="0"/>
              <a:t>第八级</a:t>
            </a:r>
            <a:endParaRPr lang="en-US" altLang="zh-CN" dirty="0"/>
          </a:p>
          <a:p>
            <a:pPr marL="3886200" marR="0" lvl="8"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defRPr/>
            </a:pPr>
            <a:r>
              <a:rPr lang="zh-CN" altLang="en-US" dirty="0"/>
              <a:t>第九级</a:t>
            </a:r>
            <a:endParaRPr lang="en-US" altLang="zh-CN" dirty="0"/>
          </a:p>
          <a:p>
            <a:pPr marL="3886200" marR="0" lvl="8"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defRPr/>
            </a:pPr>
            <a:endParaRPr lang="en-US" altLang="zh-CN" dirty="0"/>
          </a:p>
          <a:p>
            <a:pPr lvl="5"/>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100000"/>
        </a:lnSpc>
        <a:spcBef>
          <a:spcPct val="0"/>
        </a:spcBef>
        <a:buNone/>
        <a:defRPr sz="3600" kern="1200">
          <a:solidFill>
            <a:schemeClr val="tx1"/>
          </a:solidFill>
          <a:latin typeface="微软雅黑" panose="020B0503020204020204" charset="-122"/>
          <a:ea typeface="微软雅黑" panose="020B0503020204020204" charset="-12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微软雅黑" panose="020B0503020204020204" charset="-122"/>
          <a:ea typeface="微软雅黑" panose="020B0503020204020204"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微软雅黑" panose="020B0503020204020204" charset="-122"/>
          <a:ea typeface="微软雅黑" panose="020B0503020204020204"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微软雅黑" panose="020B0503020204020204" charset="-122"/>
          <a:ea typeface="微软雅黑" panose="020B0503020204020204"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微软雅黑" panose="020B0503020204020204" charset="-122"/>
          <a:ea typeface="微软雅黑" panose="020B0503020204020204"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微软雅黑" panose="020B0503020204020204" charset="-122"/>
          <a:ea typeface="微软雅黑" panose="020B0503020204020204" charset="-122"/>
          <a:cs typeface="+mn-cs"/>
        </a:defRPr>
      </a:lvl5pPr>
      <a:lvl6pPr marL="2514600" marR="0"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defRPr lang="zh-CN" altLang="en-US" sz="2400" kern="1200" dirty="0">
          <a:solidFill>
            <a:schemeClr val="tx1"/>
          </a:solidFill>
          <a:latin typeface="微软雅黑" panose="020B0503020204020204" charset="-122"/>
          <a:ea typeface="微软雅黑" panose="020B0503020204020204" charset="-122"/>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US" altLang="zh-CN" sz="2400" kern="1200" dirty="0" smtClean="0">
          <a:solidFill>
            <a:schemeClr val="tx1"/>
          </a:solidFill>
          <a:latin typeface="微软雅黑" panose="020B0503020204020204" charset="-122"/>
          <a:ea typeface="微软雅黑" panose="020B0503020204020204" charset="-122"/>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US" altLang="zh-CN" sz="2400" kern="1200" dirty="0" smtClean="0">
          <a:solidFill>
            <a:schemeClr val="tx1"/>
          </a:solidFill>
          <a:latin typeface="微软雅黑" panose="020B0503020204020204" charset="-122"/>
          <a:ea typeface="微软雅黑" panose="020B0503020204020204" charset="-122"/>
          <a:cs typeface="+mn-cs"/>
        </a:defRPr>
      </a:lvl8pPr>
      <a:lvl9pPr marL="3657600" indent="0" algn="l" defTabSz="914400" rtl="0" eaLnBrk="1" latinLnBrk="0" hangingPunct="1">
        <a:lnSpc>
          <a:spcPct val="90000"/>
        </a:lnSpc>
        <a:spcBef>
          <a:spcPts val="500"/>
        </a:spcBef>
        <a:buFont typeface="Arial" panose="020B0604020202020204" pitchFamily="34" charset="0"/>
        <a:buNone/>
        <a:defRPr lang="en-US" altLang="zh-CN" sz="2400" kern="1200" dirty="0" smtClean="0">
          <a:solidFill>
            <a:schemeClr val="tx1"/>
          </a:solidFill>
          <a:latin typeface="微软雅黑" panose="020B0503020204020204" charset="-122"/>
          <a:ea typeface="微软雅黑" panose="020B0503020204020204" charset="-122"/>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Ellipse 4_#color_$accent2_$accent2-822&amp;2089"/>
          <p:cNvSpPr/>
          <p:nvPr userDrawn="1">
            <p:custDataLst>
              <p:tags r:id="rId29"/>
            </p:custDataLst>
          </p:nvPr>
        </p:nvSpPr>
        <p:spPr>
          <a:xfrm>
            <a:off x="9005062" y="5843016"/>
            <a:ext cx="2807208" cy="1014984"/>
          </a:xfrm>
          <a:custGeom>
            <a:avLst/>
            <a:gdLst/>
            <a:ahLst/>
            <a:cxnLst/>
            <a:rect l="l" t="t" r="r" b="b"/>
            <a:pathLst>
              <a:path w="2807208" h="1014984">
                <a:moveTo>
                  <a:pt x="2807208" y="1014984"/>
                </a:moveTo>
                <a:cubicBezTo>
                  <a:pt x="2615184" y="429768"/>
                  <a:pt x="2057400" y="0"/>
                  <a:pt x="1408176" y="0"/>
                </a:cubicBezTo>
                <a:cubicBezTo>
                  <a:pt x="749808" y="0"/>
                  <a:pt x="192024" y="429768"/>
                  <a:pt x="0" y="1014984"/>
                </a:cubicBezTo>
                <a:lnTo>
                  <a:pt x="694944" y="1014984"/>
                </a:lnTo>
                <a:cubicBezTo>
                  <a:pt x="850392" y="786384"/>
                  <a:pt x="1106424" y="630936"/>
                  <a:pt x="1408176" y="630936"/>
                </a:cubicBezTo>
                <a:cubicBezTo>
                  <a:pt x="1700784" y="630936"/>
                  <a:pt x="1956816" y="786384"/>
                  <a:pt x="2112264" y="1014984"/>
                </a:cubicBezTo>
                <a:lnTo>
                  <a:pt x="2807208" y="1014984"/>
                </a:lnTo>
              </a:path>
            </a:pathLst>
          </a:custGeom>
          <a:gradFill>
            <a:gsLst>
              <a:gs pos="0">
                <a:schemeClr val="accent2">
                  <a:alpha val="7000"/>
                </a:schemeClr>
              </a:gs>
              <a:gs pos="100000">
                <a:schemeClr val="accent2">
                  <a:alpha val="24000"/>
                </a:schemeClr>
              </a:gs>
            </a:gsLst>
            <a:lin ang="7544352"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1" name="Ellipse 2_#color_$accent2_$accent2-822&amp;2092"/>
          <p:cNvSpPr/>
          <p:nvPr userDrawn="1">
            <p:custDataLst>
              <p:tags r:id="rId30"/>
            </p:custDataLst>
          </p:nvPr>
        </p:nvSpPr>
        <p:spPr>
          <a:xfrm>
            <a:off x="0" y="0"/>
            <a:ext cx="4828032" cy="3300984"/>
          </a:xfrm>
          <a:custGeom>
            <a:avLst/>
            <a:gdLst/>
            <a:ahLst/>
            <a:cxnLst/>
            <a:rect l="l" t="t" r="r" b="b"/>
            <a:pathLst>
              <a:path w="4828032" h="3300984">
                <a:moveTo>
                  <a:pt x="2889504" y="0"/>
                </a:moveTo>
                <a:cubicBezTo>
                  <a:pt x="2670048" y="804672"/>
                  <a:pt x="1938528" y="1399032"/>
                  <a:pt x="1060704" y="1399032"/>
                </a:cubicBezTo>
                <a:cubicBezTo>
                  <a:pt x="667512" y="1399032"/>
                  <a:pt x="301752" y="1280160"/>
                  <a:pt x="0" y="1069848"/>
                </a:cubicBezTo>
                <a:lnTo>
                  <a:pt x="0" y="3154680"/>
                </a:lnTo>
                <a:cubicBezTo>
                  <a:pt x="338328" y="3246120"/>
                  <a:pt x="694944" y="3300984"/>
                  <a:pt x="1060704" y="3300984"/>
                </a:cubicBezTo>
                <a:cubicBezTo>
                  <a:pt x="2990088" y="3300984"/>
                  <a:pt x="4590288" y="1865376"/>
                  <a:pt x="4828032" y="0"/>
                </a:cubicBezTo>
                <a:lnTo>
                  <a:pt x="2889504" y="0"/>
                </a:lnTo>
              </a:path>
            </a:pathLst>
          </a:custGeom>
          <a:gradFill>
            <a:gsLst>
              <a:gs pos="0">
                <a:schemeClr val="accent2">
                  <a:alpha val="4800"/>
                </a:schemeClr>
              </a:gs>
              <a:gs pos="100000">
                <a:schemeClr val="accent2">
                  <a:alpha val="12000"/>
                </a:schemeClr>
              </a:gs>
            </a:gsLst>
            <a:lin ang="16200000" scaled="0"/>
          </a:gradFill>
          <a:ln w="25400">
            <a:noFill/>
          </a:ln>
          <a:effectLst/>
          <a:extLst>
            <a:ext uri="{91240B29-F687-4F45-9708-019B960494DF}">
              <a14:hiddenLine xmlns:a14="http://schemas.microsoft.com/office/drawing/2010/main" w="25400">
                <a:solidFill>
                  <a:srgbClr val="000000"/>
                </a:solidFill>
              </a14:hiddenLine>
            </a:ext>
            <a:ext uri="{AF507438-7753-43E0-B8FC-AC1667EBCBE1}">
              <a14:hiddenEffects xmlns:a14="http://schemas.microsoft.com/office/drawing/2010/main">
                <a:effectLst>
                  <a:outerShdw blurRad="254000" dist="127000" dir="5400000" algn="ctr" rotWithShape="0">
                    <a:srgbClr val="000000">
                      <a:alpha val="40000"/>
                    </a:srgbClr>
                  </a:outerShdw>
                </a:effectLst>
              </a14:hiddenEffects>
            </a:ext>
          </a:extLst>
        </p:spPr>
        <p:style>
          <a:lnRef idx="2">
            <a:schemeClr val="accent1">
              <a:lumMod val="75000"/>
            </a:schemeClr>
          </a:lnRef>
          <a:fillRef idx="1">
            <a:schemeClr val="accent1"/>
          </a:fillRef>
          <a:effectRef idx="0">
            <a:srgbClr val="FFFFFF"/>
          </a:effectRef>
          <a:fontRef idx="minor">
            <a:schemeClr val="lt1"/>
          </a:fontRef>
        </p:style>
      </p:sp>
      <p:sp>
        <p:nvSpPr>
          <p:cNvPr id="12" name="矩形 11"/>
          <p:cNvSpPr/>
          <p:nvPr userDrawn="1">
            <p:custDataLst>
              <p:tags r:id="rId31"/>
            </p:custDataLst>
          </p:nvPr>
        </p:nvSpPr>
        <p:spPr>
          <a:xfrm>
            <a:off x="0" y="0"/>
            <a:ext cx="12192000" cy="6858000"/>
          </a:xfrm>
          <a:prstGeom prst="rect">
            <a:avLst/>
          </a:prstGeom>
          <a:solidFill>
            <a:schemeClr val="accent1">
              <a:lumMod val="20000"/>
              <a:lumOff val="80000"/>
              <a:alpha val="2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占位符 1"/>
          <p:cNvSpPr>
            <a:spLocks noGrp="1"/>
          </p:cNvSpPr>
          <p:nvPr>
            <p:ph type="title"/>
            <p:custDataLst>
              <p:tags r:id="rId32"/>
            </p:custDataLst>
          </p:nvPr>
        </p:nvSpPr>
        <p:spPr>
          <a:xfrm>
            <a:off x="696000" y="360000"/>
            <a:ext cx="10800000" cy="720000"/>
          </a:xfrm>
          <a:prstGeom prst="rect">
            <a:avLst/>
          </a:prstGeom>
        </p:spPr>
        <p:txBody>
          <a:bodyPr vert="horz" wrap="square" lIns="0" tIns="0" rIns="0" bIns="0" rtlCol="0" anchor="b">
            <a:normAutofit/>
          </a:bodyPr>
          <a:lstStyle/>
          <a:p>
            <a:r>
              <a:rPr lang="zh-CN" altLang="en-US"/>
              <a:t>单击此处编辑母版标题样式</a:t>
            </a:r>
            <a:endParaRPr lang="zh-CN" altLang="en-US" dirty="0"/>
          </a:p>
        </p:txBody>
      </p:sp>
      <p:sp>
        <p:nvSpPr>
          <p:cNvPr id="3" name="文本占位符 2"/>
          <p:cNvSpPr>
            <a:spLocks noGrp="1"/>
          </p:cNvSpPr>
          <p:nvPr>
            <p:ph type="body" idx="1"/>
            <p:custDataLst>
              <p:tags r:id="rId33"/>
            </p:custDataLst>
          </p:nvPr>
        </p:nvSpPr>
        <p:spPr>
          <a:xfrm>
            <a:off x="694800" y="1364400"/>
            <a:ext cx="10800000" cy="4813200"/>
          </a:xfrm>
          <a:prstGeom prst="rect">
            <a:avLst/>
          </a:prstGeom>
        </p:spPr>
        <p:txBody>
          <a:bodyPr vert="horz" wrap="square" lIns="0" tIns="0" rIns="0" bIns="0" rtlCol="0">
            <a:normAutofit/>
          </a:bodyPr>
          <a:lstStyle/>
          <a:p>
            <a:pPr lvl="0"/>
            <a:r>
              <a:rPr lang="zh-CN" altLang="en-US" dirty="0"/>
              <a:t>单击此处编辑母版文本样式</a:t>
            </a:r>
          </a:p>
          <a:p>
            <a:pPr lvl="1"/>
            <a:r>
              <a:rPr lang="zh-CN" altLang="en-US" dirty="0"/>
              <a:t>第二级</a:t>
            </a:r>
          </a:p>
          <a:p>
            <a:pPr lvl="2"/>
            <a:r>
              <a:rPr lang="zh-CN" altLang="en-US" dirty="0">
                <a:sym typeface="+mn-ea"/>
              </a:rPr>
              <a:t>第</a:t>
            </a:r>
            <a:r>
              <a:rPr lang="zh-CN" altLang="en-US" dirty="0"/>
              <a:t>三级</a:t>
            </a:r>
          </a:p>
          <a:p>
            <a:pPr lvl="3"/>
            <a:r>
              <a:rPr lang="zh-CN" altLang="en-US" dirty="0">
                <a:sym typeface="+mn-ea"/>
              </a:rPr>
              <a:t>第</a:t>
            </a:r>
            <a:r>
              <a:rPr lang="zh-CN" altLang="en-US" dirty="0"/>
              <a:t>四级</a:t>
            </a:r>
          </a:p>
          <a:p>
            <a:pPr lvl="4"/>
            <a:r>
              <a:rPr lang="zh-CN" altLang="en-US" dirty="0">
                <a:sym typeface="+mn-ea"/>
              </a:rPr>
              <a:t>第</a:t>
            </a:r>
            <a:r>
              <a:rPr lang="zh-CN" altLang="en-US" dirty="0"/>
              <a:t>五级</a:t>
            </a:r>
          </a:p>
        </p:txBody>
      </p:sp>
      <p:sp>
        <p:nvSpPr>
          <p:cNvPr id="4" name="日期占位符 3"/>
          <p:cNvSpPr>
            <a:spLocks noGrp="1"/>
          </p:cNvSpPr>
          <p:nvPr>
            <p:ph type="dt" sz="half" idx="2"/>
            <p:custDataLst>
              <p:tags r:id="rId34"/>
            </p:custDataLst>
          </p:nvPr>
        </p:nvSpPr>
        <p:spPr>
          <a:xfrm>
            <a:off x="697200" y="6356350"/>
            <a:ext cx="2743200" cy="365125"/>
          </a:xfrm>
          <a:prstGeom prst="rect">
            <a:avLst/>
          </a:prstGeom>
        </p:spPr>
        <p:txBody>
          <a:bodyPr vert="horz" wrap="square" lIns="91440" tIns="45720" rIns="91440" bIns="45720" rtlCol="0" anchor="ctr">
            <a:normAutofit/>
          </a:bodyPr>
          <a:lstStyle>
            <a:lvl1pPr algn="l">
              <a:defRPr sz="1200">
                <a:solidFill>
                  <a:schemeClr val="tx1">
                    <a:tint val="75000"/>
                  </a:schemeClr>
                </a:solidFill>
              </a:defRPr>
            </a:lvl1pPr>
          </a:lstStyle>
          <a:p>
            <a:fld id="{5592522B-0F24-4480-B9DD-A9474A6880D6}" type="datetimeFigureOut">
              <a:rPr lang="zh-CN" altLang="en-US" smtClean="0"/>
              <a:t>2026/4/16</a:t>
            </a:fld>
            <a:endParaRPr lang="zh-CN" altLang="en-US"/>
          </a:p>
        </p:txBody>
      </p:sp>
      <p:sp>
        <p:nvSpPr>
          <p:cNvPr id="5" name="页脚占位符 4"/>
          <p:cNvSpPr>
            <a:spLocks noGrp="1"/>
          </p:cNvSpPr>
          <p:nvPr>
            <p:ph type="ftr" sz="quarter" idx="3"/>
            <p:custDataLst>
              <p:tags r:id="rId35"/>
            </p:custDataLst>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36"/>
            </p:custDataLst>
          </p:nvPr>
        </p:nvSpPr>
        <p:spPr>
          <a:xfrm>
            <a:off x="8751600" y="6356350"/>
            <a:ext cx="2743200" cy="365125"/>
          </a:xfrm>
          <a:prstGeom prst="rect">
            <a:avLst/>
          </a:prstGeom>
        </p:spPr>
        <p:txBody>
          <a:bodyPr vert="horz" wrap="square" lIns="91440" tIns="45720" rIns="91440" bIns="45720" rtlCol="0" anchor="ctr">
            <a:normAutofit/>
          </a:bodyPr>
          <a:lstStyle>
            <a:lvl1pPr algn="r">
              <a:defRPr sz="1200">
                <a:solidFill>
                  <a:schemeClr val="tx1">
                    <a:tint val="75000"/>
                  </a:schemeClr>
                </a:solidFill>
              </a:defRPr>
            </a:lvl1pPr>
          </a:lstStyle>
          <a:p>
            <a:fld id="{BE5F26B5-172A-4DC2-B0B7-181CFC56B87C}" type="slidenum">
              <a:rPr lang="zh-CN" altLang="en-US" smtClean="0"/>
              <a:t>‹#›</a:t>
            </a:fld>
            <a:endParaRPr lang="zh-CN" altLang="en-US"/>
          </a:p>
        </p:txBody>
      </p:sp>
      <p:sp>
        <p:nvSpPr>
          <p:cNvPr id="8" name="KSO_TEMPLATE" hidden="1"/>
          <p:cNvSpPr/>
          <p:nvPr userDrawn="1">
            <p:custDataLst>
              <p:tags r:id="rId37"/>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ustDataLst>
      <p:tags r:id="rId28"/>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Lst>
  <p:txStyles>
    <p:titleStyle>
      <a:lvl1pPr algn="l" defTabSz="914400" rtl="0" eaLnBrk="1" latinLnBrk="0" hangingPunct="1">
        <a:lnSpc>
          <a:spcPct val="100000"/>
        </a:lnSpc>
        <a:spcBef>
          <a:spcPct val="0"/>
        </a:spcBef>
        <a:buNone/>
        <a:defRPr sz="3600" b="1" kern="1200">
          <a:solidFill>
            <a:schemeClr val="accent1"/>
          </a:solidFill>
          <a:latin typeface="+mn-ea"/>
          <a:ea typeface="+mn-ea"/>
          <a:cs typeface="+mn-ea"/>
          <a:sym typeface="+mn-ea"/>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400" kern="1200">
          <a:solidFill>
            <a:schemeClr val="tx1">
              <a:lumMod val="75000"/>
              <a:lumOff val="25000"/>
            </a:schemeClr>
          </a:solidFill>
          <a:latin typeface="+mn-ea"/>
          <a:ea typeface="+mn-ea"/>
          <a:cs typeface="+mn-ea"/>
          <a:sym typeface="+mn-ea"/>
        </a:defRPr>
      </a:lvl1pPr>
      <a:lvl2pPr marL="538480" indent="-206375" algn="l" defTabSz="914400" rtl="0" eaLnBrk="1" latinLnBrk="0" hangingPunct="1">
        <a:lnSpc>
          <a:spcPct val="130000"/>
        </a:lnSpc>
        <a:spcBef>
          <a:spcPts val="0"/>
        </a:spcBef>
        <a:buFont typeface="Arial" panose="020B0604020202020204" pitchFamily="34" charset="0"/>
        <a:buChar char="•"/>
        <a:defRPr sz="2000" kern="1200">
          <a:solidFill>
            <a:schemeClr val="tx1">
              <a:lumMod val="75000"/>
              <a:lumOff val="25000"/>
            </a:schemeClr>
          </a:solidFill>
          <a:latin typeface="+mn-ea"/>
          <a:ea typeface="+mn-ea"/>
          <a:cs typeface="+mn-ea"/>
          <a:sym typeface="+mn-ea"/>
        </a:defRPr>
      </a:lvl2pPr>
      <a:lvl3pPr marL="798830" indent="-161925" algn="l" defTabSz="914400" rtl="0" eaLnBrk="1" latinLnBrk="0" hangingPunct="1">
        <a:lnSpc>
          <a:spcPct val="130000"/>
        </a:lnSpc>
        <a:spcBef>
          <a:spcPts val="0"/>
        </a:spcBef>
        <a:buFont typeface="Arial" panose="020B0604020202020204" pitchFamily="34" charset="0"/>
        <a:buChar char="•"/>
        <a:defRPr sz="1800" kern="1200">
          <a:solidFill>
            <a:schemeClr val="tx1">
              <a:lumMod val="75000"/>
              <a:lumOff val="25000"/>
            </a:schemeClr>
          </a:solidFill>
          <a:latin typeface="+mn-ea"/>
          <a:ea typeface="+mn-ea"/>
          <a:cs typeface="+mn-ea"/>
          <a:sym typeface="+mn-ea"/>
        </a:defRPr>
      </a:lvl3pPr>
      <a:lvl4pPr marL="1030605" indent="-149225" algn="l" defTabSz="914400" rtl="0" eaLnBrk="1" latinLnBrk="0" hangingPunct="1">
        <a:lnSpc>
          <a:spcPct val="130000"/>
        </a:lnSpc>
        <a:spcBef>
          <a:spcPts val="0"/>
        </a:spcBef>
        <a:buFont typeface="Arial" panose="020B0604020202020204" pitchFamily="34" charset="0"/>
        <a:buChar char="•"/>
        <a:defRPr sz="1600" kern="1200">
          <a:solidFill>
            <a:schemeClr val="tx1">
              <a:lumMod val="75000"/>
              <a:lumOff val="25000"/>
            </a:schemeClr>
          </a:solidFill>
          <a:latin typeface="+mn-ea"/>
          <a:ea typeface="+mn-ea"/>
          <a:cs typeface="+mn-ea"/>
          <a:sym typeface="+mn-ea"/>
        </a:defRPr>
      </a:lvl4pPr>
      <a:lvl5pPr marL="1235075" indent="-127000" algn="l" defTabSz="914400" rtl="0" eaLnBrk="1" latinLnBrk="0" hangingPunct="1">
        <a:lnSpc>
          <a:spcPct val="130000"/>
        </a:lnSpc>
        <a:spcBef>
          <a:spcPts val="0"/>
        </a:spcBef>
        <a:buFont typeface="Arial" panose="020B0604020202020204" pitchFamily="34" charset="0"/>
        <a:buChar char="•"/>
        <a:defRPr sz="1400" kern="1200">
          <a:solidFill>
            <a:schemeClr val="tx1">
              <a:lumMod val="75000"/>
              <a:lumOff val="25000"/>
            </a:schemeClr>
          </a:solidFill>
          <a:latin typeface="+mn-ea"/>
          <a:ea typeface="+mn-ea"/>
          <a:cs typeface="+mn-ea"/>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280.xml"/><Relationship Id="rId2" Type="http://schemas.openxmlformats.org/officeDocument/2006/relationships/tags" Target="../tags/tag279.xml"/><Relationship Id="rId1" Type="http://schemas.openxmlformats.org/officeDocument/2006/relationships/tags" Target="../tags/tag278.xml"/><Relationship Id="rId6" Type="http://schemas.openxmlformats.org/officeDocument/2006/relationships/image" Target="../media/image1.png"/><Relationship Id="rId5" Type="http://schemas.openxmlformats.org/officeDocument/2006/relationships/slideLayout" Target="../slideLayouts/slideLayout19.xml"/><Relationship Id="rId4" Type="http://schemas.openxmlformats.org/officeDocument/2006/relationships/tags" Target="../tags/tag281.xml"/></Relationships>
</file>

<file path=ppt/slides/_rels/slide2.xml.rels><?xml version="1.0" encoding="UTF-8" standalone="yes"?>
<Relationships xmlns="http://schemas.openxmlformats.org/package/2006/relationships"><Relationship Id="rId8" Type="http://schemas.openxmlformats.org/officeDocument/2006/relationships/tags" Target="../tags/tag289.xml"/><Relationship Id="rId13" Type="http://schemas.openxmlformats.org/officeDocument/2006/relationships/tags" Target="../tags/tag294.xml"/><Relationship Id="rId3" Type="http://schemas.openxmlformats.org/officeDocument/2006/relationships/tags" Target="../tags/tag284.xml"/><Relationship Id="rId7" Type="http://schemas.openxmlformats.org/officeDocument/2006/relationships/tags" Target="../tags/tag288.xml"/><Relationship Id="rId12" Type="http://schemas.openxmlformats.org/officeDocument/2006/relationships/tags" Target="../tags/tag293.xml"/><Relationship Id="rId2" Type="http://schemas.openxmlformats.org/officeDocument/2006/relationships/tags" Target="../tags/tag283.xml"/><Relationship Id="rId1" Type="http://schemas.openxmlformats.org/officeDocument/2006/relationships/tags" Target="../tags/tag282.xml"/><Relationship Id="rId6" Type="http://schemas.openxmlformats.org/officeDocument/2006/relationships/tags" Target="../tags/tag287.xml"/><Relationship Id="rId11" Type="http://schemas.openxmlformats.org/officeDocument/2006/relationships/tags" Target="../tags/tag292.xml"/><Relationship Id="rId5" Type="http://schemas.openxmlformats.org/officeDocument/2006/relationships/tags" Target="../tags/tag286.xml"/><Relationship Id="rId15" Type="http://schemas.openxmlformats.org/officeDocument/2006/relationships/slideLayout" Target="../slideLayouts/slideLayout23.xml"/><Relationship Id="rId10" Type="http://schemas.openxmlformats.org/officeDocument/2006/relationships/tags" Target="../tags/tag291.xml"/><Relationship Id="rId4" Type="http://schemas.openxmlformats.org/officeDocument/2006/relationships/tags" Target="../tags/tag285.xml"/><Relationship Id="rId9" Type="http://schemas.openxmlformats.org/officeDocument/2006/relationships/tags" Target="../tags/tag290.xml"/><Relationship Id="rId14" Type="http://schemas.openxmlformats.org/officeDocument/2006/relationships/tags" Target="../tags/tag295.xml"/></Relationships>
</file>

<file path=ppt/slides/_rels/slide3.xml.rels><?xml version="1.0" encoding="UTF-8" standalone="yes"?>
<Relationships xmlns="http://schemas.openxmlformats.org/package/2006/relationships"><Relationship Id="rId8" Type="http://schemas.openxmlformats.org/officeDocument/2006/relationships/tags" Target="../tags/tag303.xml"/><Relationship Id="rId3" Type="http://schemas.openxmlformats.org/officeDocument/2006/relationships/tags" Target="../tags/tag298.xml"/><Relationship Id="rId7" Type="http://schemas.openxmlformats.org/officeDocument/2006/relationships/tags" Target="../tags/tag302.xml"/><Relationship Id="rId12" Type="http://schemas.openxmlformats.org/officeDocument/2006/relationships/slideLayout" Target="../slideLayouts/slideLayout24.xml"/><Relationship Id="rId2" Type="http://schemas.openxmlformats.org/officeDocument/2006/relationships/tags" Target="../tags/tag297.xml"/><Relationship Id="rId1" Type="http://schemas.openxmlformats.org/officeDocument/2006/relationships/tags" Target="../tags/tag296.xml"/><Relationship Id="rId6" Type="http://schemas.openxmlformats.org/officeDocument/2006/relationships/tags" Target="../tags/tag301.xml"/><Relationship Id="rId11" Type="http://schemas.openxmlformats.org/officeDocument/2006/relationships/tags" Target="../tags/tag306.xml"/><Relationship Id="rId5" Type="http://schemas.openxmlformats.org/officeDocument/2006/relationships/tags" Target="../tags/tag300.xml"/><Relationship Id="rId10" Type="http://schemas.openxmlformats.org/officeDocument/2006/relationships/tags" Target="../tags/tag305.xml"/><Relationship Id="rId4" Type="http://schemas.openxmlformats.org/officeDocument/2006/relationships/tags" Target="../tags/tag299.xml"/><Relationship Id="rId9" Type="http://schemas.openxmlformats.org/officeDocument/2006/relationships/tags" Target="../tags/tag304.xml"/></Relationships>
</file>

<file path=ppt/slides/_rels/slide4.xml.rels><?xml version="1.0" encoding="UTF-8" standalone="yes"?>
<Relationships xmlns="http://schemas.openxmlformats.org/package/2006/relationships"><Relationship Id="rId3" Type="http://schemas.openxmlformats.org/officeDocument/2006/relationships/tags" Target="../tags/tag309.xml"/><Relationship Id="rId2" Type="http://schemas.openxmlformats.org/officeDocument/2006/relationships/tags" Target="../tags/tag308.xml"/><Relationship Id="rId1" Type="http://schemas.openxmlformats.org/officeDocument/2006/relationships/tags" Target="../tags/tag307.xml"/><Relationship Id="rId4"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tags" Target="../tags/tag312.xml"/><Relationship Id="rId7" Type="http://schemas.openxmlformats.org/officeDocument/2006/relationships/slideLayout" Target="../slideLayouts/slideLayout26.xml"/><Relationship Id="rId2" Type="http://schemas.openxmlformats.org/officeDocument/2006/relationships/tags" Target="../tags/tag311.xml"/><Relationship Id="rId1" Type="http://schemas.openxmlformats.org/officeDocument/2006/relationships/tags" Target="../tags/tag310.xml"/><Relationship Id="rId6" Type="http://schemas.openxmlformats.org/officeDocument/2006/relationships/tags" Target="../tags/tag315.xml"/><Relationship Id="rId5" Type="http://schemas.openxmlformats.org/officeDocument/2006/relationships/tags" Target="../tags/tag314.xml"/><Relationship Id="rId4" Type="http://schemas.openxmlformats.org/officeDocument/2006/relationships/tags" Target="../tags/tag313.xml"/><Relationship Id="rId9"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tags" Target="../tags/tag318.xml"/><Relationship Id="rId2" Type="http://schemas.openxmlformats.org/officeDocument/2006/relationships/tags" Target="../tags/tag317.xml"/><Relationship Id="rId1" Type="http://schemas.openxmlformats.org/officeDocument/2006/relationships/tags" Target="../tags/tag316.xml"/><Relationship Id="rId4"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8" Type="http://schemas.openxmlformats.org/officeDocument/2006/relationships/tags" Target="../tags/tag326.xml"/><Relationship Id="rId13" Type="http://schemas.openxmlformats.org/officeDocument/2006/relationships/tags" Target="../tags/tag331.xml"/><Relationship Id="rId18" Type="http://schemas.openxmlformats.org/officeDocument/2006/relationships/image" Target="../media/image6.png"/><Relationship Id="rId3" Type="http://schemas.openxmlformats.org/officeDocument/2006/relationships/tags" Target="../tags/tag321.xml"/><Relationship Id="rId21" Type="http://schemas.openxmlformats.org/officeDocument/2006/relationships/image" Target="../media/image9.svg"/><Relationship Id="rId7" Type="http://schemas.openxmlformats.org/officeDocument/2006/relationships/tags" Target="../tags/tag325.xml"/><Relationship Id="rId12" Type="http://schemas.openxmlformats.org/officeDocument/2006/relationships/tags" Target="../tags/tag330.xml"/><Relationship Id="rId17" Type="http://schemas.openxmlformats.org/officeDocument/2006/relationships/image" Target="../media/image5.svg"/><Relationship Id="rId2" Type="http://schemas.openxmlformats.org/officeDocument/2006/relationships/tags" Target="../tags/tag320.xml"/><Relationship Id="rId16" Type="http://schemas.openxmlformats.org/officeDocument/2006/relationships/image" Target="../media/image4.png"/><Relationship Id="rId20" Type="http://schemas.openxmlformats.org/officeDocument/2006/relationships/image" Target="../media/image8.png"/><Relationship Id="rId1" Type="http://schemas.openxmlformats.org/officeDocument/2006/relationships/tags" Target="../tags/tag319.xml"/><Relationship Id="rId6" Type="http://schemas.openxmlformats.org/officeDocument/2006/relationships/tags" Target="../tags/tag324.xml"/><Relationship Id="rId11" Type="http://schemas.openxmlformats.org/officeDocument/2006/relationships/tags" Target="../tags/tag329.xml"/><Relationship Id="rId5" Type="http://schemas.openxmlformats.org/officeDocument/2006/relationships/tags" Target="../tags/tag323.xml"/><Relationship Id="rId15" Type="http://schemas.openxmlformats.org/officeDocument/2006/relationships/slideLayout" Target="../slideLayouts/slideLayout27.xml"/><Relationship Id="rId23" Type="http://schemas.openxmlformats.org/officeDocument/2006/relationships/image" Target="../media/image11.svg"/><Relationship Id="rId10" Type="http://schemas.openxmlformats.org/officeDocument/2006/relationships/tags" Target="../tags/tag328.xml"/><Relationship Id="rId19" Type="http://schemas.openxmlformats.org/officeDocument/2006/relationships/image" Target="../media/image7.svg"/><Relationship Id="rId4" Type="http://schemas.openxmlformats.org/officeDocument/2006/relationships/tags" Target="../tags/tag322.xml"/><Relationship Id="rId9" Type="http://schemas.openxmlformats.org/officeDocument/2006/relationships/tags" Target="../tags/tag327.xml"/><Relationship Id="rId14" Type="http://schemas.openxmlformats.org/officeDocument/2006/relationships/tags" Target="../tags/tag332.xml"/><Relationship Id="rId22"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tags" Target="../tags/tag335.xml"/><Relationship Id="rId2" Type="http://schemas.openxmlformats.org/officeDocument/2006/relationships/tags" Target="../tags/tag334.xml"/><Relationship Id="rId1" Type="http://schemas.openxmlformats.org/officeDocument/2006/relationships/tags" Target="../tags/tag333.xml"/><Relationship Id="rId4"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tags" Target="../tags/tag338.xml"/><Relationship Id="rId7" Type="http://schemas.openxmlformats.org/officeDocument/2006/relationships/slideLayout" Target="../slideLayouts/slideLayout28.xml"/><Relationship Id="rId2" Type="http://schemas.openxmlformats.org/officeDocument/2006/relationships/tags" Target="../tags/tag337.xml"/><Relationship Id="rId1" Type="http://schemas.openxmlformats.org/officeDocument/2006/relationships/tags" Target="../tags/tag336.xml"/><Relationship Id="rId6" Type="http://schemas.openxmlformats.org/officeDocument/2006/relationships/tags" Target="../tags/tag341.xml"/><Relationship Id="rId5" Type="http://schemas.openxmlformats.org/officeDocument/2006/relationships/tags" Target="../tags/tag340.xml"/><Relationship Id="rId4" Type="http://schemas.openxmlformats.org/officeDocument/2006/relationships/tags" Target="../tags/tag339.xml"/></Relationships>
</file>

<file path=ppt/slides/_rels/slide10.xml.rels><?xml version="1.0" encoding="UTF-8" standalone="yes"?>
<Relationships xmlns="http://schemas.openxmlformats.org/package/2006/relationships"><Relationship Id="rId3" Type="http://schemas.openxmlformats.org/officeDocument/2006/relationships/tags" Target="../tags/tag344.xml"/><Relationship Id="rId7" Type="http://schemas.openxmlformats.org/officeDocument/2006/relationships/slideLayout" Target="../slideLayouts/slideLayout29.xml"/><Relationship Id="rId2" Type="http://schemas.openxmlformats.org/officeDocument/2006/relationships/tags" Target="../tags/tag343.xml"/><Relationship Id="rId1" Type="http://schemas.openxmlformats.org/officeDocument/2006/relationships/tags" Target="../tags/tag342.xml"/><Relationship Id="rId6" Type="http://schemas.openxmlformats.org/officeDocument/2006/relationships/tags" Target="../tags/tag347.xml"/><Relationship Id="rId5" Type="http://schemas.openxmlformats.org/officeDocument/2006/relationships/tags" Target="../tags/tag346.xml"/><Relationship Id="rId4" Type="http://schemas.openxmlformats.org/officeDocument/2006/relationships/tags" Target="../tags/tag345.xml"/></Relationships>
</file>

<file path=ppt/slides/_rels/slide11.xml.rels><?xml version="1.0" encoding="UTF-8" standalone="yes"?>
<Relationships xmlns="http://schemas.openxmlformats.org/package/2006/relationships"><Relationship Id="rId3" Type="http://schemas.openxmlformats.org/officeDocument/2006/relationships/tags" Target="../tags/tag350.xml"/><Relationship Id="rId7" Type="http://schemas.openxmlformats.org/officeDocument/2006/relationships/image" Target="../media/image12.jpeg"/><Relationship Id="rId2" Type="http://schemas.openxmlformats.org/officeDocument/2006/relationships/tags" Target="../tags/tag349.xml"/><Relationship Id="rId1" Type="http://schemas.openxmlformats.org/officeDocument/2006/relationships/tags" Target="../tags/tag348.xml"/><Relationship Id="rId6" Type="http://schemas.openxmlformats.org/officeDocument/2006/relationships/slideLayout" Target="../slideLayouts/slideLayout30.xml"/><Relationship Id="rId5" Type="http://schemas.openxmlformats.org/officeDocument/2006/relationships/tags" Target="../tags/tag352.xml"/><Relationship Id="rId4" Type="http://schemas.openxmlformats.org/officeDocument/2006/relationships/tags" Target="../tags/tag351.xml"/></Relationships>
</file>

<file path=ppt/slides/_rels/slide12.xml.rels><?xml version="1.0" encoding="UTF-8" standalone="yes"?>
<Relationships xmlns="http://schemas.openxmlformats.org/package/2006/relationships"><Relationship Id="rId3" Type="http://schemas.openxmlformats.org/officeDocument/2006/relationships/tags" Target="../tags/tag355.xml"/><Relationship Id="rId2" Type="http://schemas.openxmlformats.org/officeDocument/2006/relationships/tags" Target="../tags/tag354.xml"/><Relationship Id="rId1" Type="http://schemas.openxmlformats.org/officeDocument/2006/relationships/tags" Target="../tags/tag353.xml"/><Relationship Id="rId4"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tags" Target="../tags/tag358.xml"/><Relationship Id="rId2" Type="http://schemas.openxmlformats.org/officeDocument/2006/relationships/tags" Target="../tags/tag357.xml"/><Relationship Id="rId1" Type="http://schemas.openxmlformats.org/officeDocument/2006/relationships/tags" Target="../tags/tag356.xml"/><Relationship Id="rId5" Type="http://schemas.openxmlformats.org/officeDocument/2006/relationships/slideLayout" Target="../slideLayouts/slideLayout31.xml"/><Relationship Id="rId4" Type="http://schemas.openxmlformats.org/officeDocument/2006/relationships/tags" Target="../tags/tag359.xml"/></Relationships>
</file>

<file path=ppt/slides/_rels/slide14.xml.rels><?xml version="1.0" encoding="UTF-8" standalone="yes"?>
<Relationships xmlns="http://schemas.openxmlformats.org/package/2006/relationships"><Relationship Id="rId8" Type="http://schemas.openxmlformats.org/officeDocument/2006/relationships/tags" Target="../tags/tag367.xml"/><Relationship Id="rId13" Type="http://schemas.openxmlformats.org/officeDocument/2006/relationships/tags" Target="../tags/tag372.xml"/><Relationship Id="rId18" Type="http://schemas.openxmlformats.org/officeDocument/2006/relationships/tags" Target="../tags/tag377.xml"/><Relationship Id="rId3" Type="http://schemas.openxmlformats.org/officeDocument/2006/relationships/tags" Target="../tags/tag362.xml"/><Relationship Id="rId21" Type="http://schemas.openxmlformats.org/officeDocument/2006/relationships/slideLayout" Target="../slideLayouts/slideLayout32.xml"/><Relationship Id="rId7" Type="http://schemas.openxmlformats.org/officeDocument/2006/relationships/tags" Target="../tags/tag366.xml"/><Relationship Id="rId12" Type="http://schemas.openxmlformats.org/officeDocument/2006/relationships/tags" Target="../tags/tag371.xml"/><Relationship Id="rId17" Type="http://schemas.openxmlformats.org/officeDocument/2006/relationships/tags" Target="../tags/tag376.xml"/><Relationship Id="rId2" Type="http://schemas.openxmlformats.org/officeDocument/2006/relationships/tags" Target="../tags/tag361.xml"/><Relationship Id="rId16" Type="http://schemas.openxmlformats.org/officeDocument/2006/relationships/tags" Target="../tags/tag375.xml"/><Relationship Id="rId20" Type="http://schemas.openxmlformats.org/officeDocument/2006/relationships/tags" Target="../tags/tag379.xml"/><Relationship Id="rId1" Type="http://schemas.openxmlformats.org/officeDocument/2006/relationships/tags" Target="../tags/tag360.xml"/><Relationship Id="rId6" Type="http://schemas.openxmlformats.org/officeDocument/2006/relationships/tags" Target="../tags/tag365.xml"/><Relationship Id="rId11" Type="http://schemas.openxmlformats.org/officeDocument/2006/relationships/tags" Target="../tags/tag370.xml"/><Relationship Id="rId5" Type="http://schemas.openxmlformats.org/officeDocument/2006/relationships/tags" Target="../tags/tag364.xml"/><Relationship Id="rId15" Type="http://schemas.openxmlformats.org/officeDocument/2006/relationships/tags" Target="../tags/tag374.xml"/><Relationship Id="rId10" Type="http://schemas.openxmlformats.org/officeDocument/2006/relationships/tags" Target="../tags/tag369.xml"/><Relationship Id="rId19" Type="http://schemas.openxmlformats.org/officeDocument/2006/relationships/tags" Target="../tags/tag378.xml"/><Relationship Id="rId4" Type="http://schemas.openxmlformats.org/officeDocument/2006/relationships/tags" Target="../tags/tag363.xml"/><Relationship Id="rId9" Type="http://schemas.openxmlformats.org/officeDocument/2006/relationships/tags" Target="../tags/tag368.xml"/><Relationship Id="rId14" Type="http://schemas.openxmlformats.org/officeDocument/2006/relationships/tags" Target="../tags/tag373.xml"/></Relationships>
</file>

<file path=ppt/slides/_rels/slide15.xml.rels><?xml version="1.0" encoding="UTF-8" standalone="yes"?>
<Relationships xmlns="http://schemas.openxmlformats.org/package/2006/relationships"><Relationship Id="rId8" Type="http://schemas.openxmlformats.org/officeDocument/2006/relationships/tags" Target="../tags/tag387.xml"/><Relationship Id="rId3" Type="http://schemas.openxmlformats.org/officeDocument/2006/relationships/tags" Target="../tags/tag382.xml"/><Relationship Id="rId7" Type="http://schemas.openxmlformats.org/officeDocument/2006/relationships/tags" Target="../tags/tag386.xml"/><Relationship Id="rId12" Type="http://schemas.openxmlformats.org/officeDocument/2006/relationships/slideLayout" Target="../slideLayouts/slideLayout33.xml"/><Relationship Id="rId2" Type="http://schemas.openxmlformats.org/officeDocument/2006/relationships/tags" Target="../tags/tag381.xml"/><Relationship Id="rId1" Type="http://schemas.openxmlformats.org/officeDocument/2006/relationships/tags" Target="../tags/tag380.xml"/><Relationship Id="rId6" Type="http://schemas.openxmlformats.org/officeDocument/2006/relationships/tags" Target="../tags/tag385.xml"/><Relationship Id="rId11" Type="http://schemas.openxmlformats.org/officeDocument/2006/relationships/tags" Target="../tags/tag390.xml"/><Relationship Id="rId5" Type="http://schemas.openxmlformats.org/officeDocument/2006/relationships/tags" Target="../tags/tag384.xml"/><Relationship Id="rId10" Type="http://schemas.openxmlformats.org/officeDocument/2006/relationships/tags" Target="../tags/tag389.xml"/><Relationship Id="rId4" Type="http://schemas.openxmlformats.org/officeDocument/2006/relationships/tags" Target="../tags/tag383.xml"/><Relationship Id="rId9" Type="http://schemas.openxmlformats.org/officeDocument/2006/relationships/tags" Target="../tags/tag388.xml"/></Relationships>
</file>

<file path=ppt/slides/_rels/slide16.xml.rels><?xml version="1.0" encoding="UTF-8" standalone="yes"?>
<Relationships xmlns="http://schemas.openxmlformats.org/package/2006/relationships"><Relationship Id="rId8" Type="http://schemas.openxmlformats.org/officeDocument/2006/relationships/tags" Target="../tags/tag398.xml"/><Relationship Id="rId13" Type="http://schemas.openxmlformats.org/officeDocument/2006/relationships/tags" Target="../tags/tag403.xml"/><Relationship Id="rId18" Type="http://schemas.openxmlformats.org/officeDocument/2006/relationships/image" Target="../media/image13.jpeg"/><Relationship Id="rId3" Type="http://schemas.openxmlformats.org/officeDocument/2006/relationships/tags" Target="../tags/tag393.xml"/><Relationship Id="rId7" Type="http://schemas.openxmlformats.org/officeDocument/2006/relationships/tags" Target="../tags/tag397.xml"/><Relationship Id="rId12" Type="http://schemas.openxmlformats.org/officeDocument/2006/relationships/tags" Target="../tags/tag402.xml"/><Relationship Id="rId17" Type="http://schemas.openxmlformats.org/officeDocument/2006/relationships/slideLayout" Target="../slideLayouts/slideLayout34.xml"/><Relationship Id="rId2" Type="http://schemas.openxmlformats.org/officeDocument/2006/relationships/tags" Target="../tags/tag392.xml"/><Relationship Id="rId16" Type="http://schemas.openxmlformats.org/officeDocument/2006/relationships/tags" Target="../tags/tag406.xml"/><Relationship Id="rId1" Type="http://schemas.openxmlformats.org/officeDocument/2006/relationships/tags" Target="../tags/tag391.xml"/><Relationship Id="rId6" Type="http://schemas.openxmlformats.org/officeDocument/2006/relationships/tags" Target="../tags/tag396.xml"/><Relationship Id="rId11" Type="http://schemas.openxmlformats.org/officeDocument/2006/relationships/tags" Target="../tags/tag401.xml"/><Relationship Id="rId5" Type="http://schemas.openxmlformats.org/officeDocument/2006/relationships/tags" Target="../tags/tag395.xml"/><Relationship Id="rId15" Type="http://schemas.openxmlformats.org/officeDocument/2006/relationships/tags" Target="../tags/tag405.xml"/><Relationship Id="rId10" Type="http://schemas.openxmlformats.org/officeDocument/2006/relationships/tags" Target="../tags/tag400.xml"/><Relationship Id="rId4" Type="http://schemas.openxmlformats.org/officeDocument/2006/relationships/tags" Target="../tags/tag394.xml"/><Relationship Id="rId9" Type="http://schemas.openxmlformats.org/officeDocument/2006/relationships/tags" Target="../tags/tag399.xml"/><Relationship Id="rId14" Type="http://schemas.openxmlformats.org/officeDocument/2006/relationships/tags" Target="../tags/tag404.xml"/></Relationships>
</file>

<file path=ppt/slides/_rels/slide17.xml.rels><?xml version="1.0" encoding="UTF-8" standalone="yes"?>
<Relationships xmlns="http://schemas.openxmlformats.org/package/2006/relationships"><Relationship Id="rId3" Type="http://schemas.openxmlformats.org/officeDocument/2006/relationships/tags" Target="../tags/tag409.xml"/><Relationship Id="rId7" Type="http://schemas.openxmlformats.org/officeDocument/2006/relationships/image" Target="../media/image14.jpeg"/><Relationship Id="rId2" Type="http://schemas.openxmlformats.org/officeDocument/2006/relationships/tags" Target="../tags/tag408.xml"/><Relationship Id="rId1" Type="http://schemas.openxmlformats.org/officeDocument/2006/relationships/tags" Target="../tags/tag407.xml"/><Relationship Id="rId6" Type="http://schemas.openxmlformats.org/officeDocument/2006/relationships/slideLayout" Target="../slideLayouts/slideLayout35.xml"/><Relationship Id="rId5" Type="http://schemas.openxmlformats.org/officeDocument/2006/relationships/tags" Target="../tags/tag411.xml"/><Relationship Id="rId4" Type="http://schemas.openxmlformats.org/officeDocument/2006/relationships/tags" Target="../tags/tag410.xml"/></Relationships>
</file>

<file path=ppt/slides/_rels/slide18.xml.rels><?xml version="1.0" encoding="UTF-8" standalone="yes"?>
<Relationships xmlns="http://schemas.openxmlformats.org/package/2006/relationships"><Relationship Id="rId3" Type="http://schemas.openxmlformats.org/officeDocument/2006/relationships/tags" Target="../tags/tag414.xml"/><Relationship Id="rId2" Type="http://schemas.openxmlformats.org/officeDocument/2006/relationships/tags" Target="../tags/tag413.xml"/><Relationship Id="rId1" Type="http://schemas.openxmlformats.org/officeDocument/2006/relationships/tags" Target="../tags/tag412.xml"/><Relationship Id="rId4"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tags" Target="../tags/tag417.xml"/><Relationship Id="rId2" Type="http://schemas.openxmlformats.org/officeDocument/2006/relationships/tags" Target="../tags/tag416.xml"/><Relationship Id="rId1" Type="http://schemas.openxmlformats.org/officeDocument/2006/relationships/tags" Target="../tags/tag415.xml"/><Relationship Id="rId5" Type="http://schemas.openxmlformats.org/officeDocument/2006/relationships/slideLayout" Target="../slideLayouts/slideLayout36.xml"/><Relationship Id="rId4" Type="http://schemas.openxmlformats.org/officeDocument/2006/relationships/tags" Target="../tags/tag418.xml"/></Relationships>
</file>

<file path=ppt/slides/_rels/slide20.xml.rels><?xml version="1.0" encoding="UTF-8" standalone="yes"?>
<Relationships xmlns="http://schemas.openxmlformats.org/package/2006/relationships"><Relationship Id="rId3" Type="http://schemas.openxmlformats.org/officeDocument/2006/relationships/tags" Target="../tags/tag421.xml"/><Relationship Id="rId2" Type="http://schemas.openxmlformats.org/officeDocument/2006/relationships/tags" Target="../tags/tag420.xml"/><Relationship Id="rId1" Type="http://schemas.openxmlformats.org/officeDocument/2006/relationships/tags" Target="../tags/tag419.xml"/><Relationship Id="rId4"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tags" Target="../tags/tag424.xml"/><Relationship Id="rId2" Type="http://schemas.openxmlformats.org/officeDocument/2006/relationships/tags" Target="../tags/tag423.xml"/><Relationship Id="rId1" Type="http://schemas.openxmlformats.org/officeDocument/2006/relationships/tags" Target="../tags/tag422.xml"/><Relationship Id="rId5" Type="http://schemas.openxmlformats.org/officeDocument/2006/relationships/slideLayout" Target="../slideLayouts/slideLayout31.xml"/><Relationship Id="rId4" Type="http://schemas.openxmlformats.org/officeDocument/2006/relationships/tags" Target="../tags/tag425.xml"/></Relationships>
</file>

<file path=ppt/slides/_rels/slide22.xml.rels><?xml version="1.0" encoding="UTF-8" standalone="yes"?>
<Relationships xmlns="http://schemas.openxmlformats.org/package/2006/relationships"><Relationship Id="rId3" Type="http://schemas.openxmlformats.org/officeDocument/2006/relationships/tags" Target="../tags/tag428.xml"/><Relationship Id="rId2" Type="http://schemas.openxmlformats.org/officeDocument/2006/relationships/tags" Target="../tags/tag427.xml"/><Relationship Id="rId1" Type="http://schemas.openxmlformats.org/officeDocument/2006/relationships/tags" Target="../tags/tag426.xml"/><Relationship Id="rId4"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3" Type="http://schemas.openxmlformats.org/officeDocument/2006/relationships/tags" Target="../tags/tag431.xml"/><Relationship Id="rId2" Type="http://schemas.openxmlformats.org/officeDocument/2006/relationships/tags" Target="../tags/tag430.xml"/><Relationship Id="rId1" Type="http://schemas.openxmlformats.org/officeDocument/2006/relationships/tags" Target="../tags/tag429.xml"/><Relationship Id="rId4"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6389"/>
            <p:custDataLst>
              <p:tags r:id="rId2"/>
            </p:custDataLst>
          </p:nvPr>
        </p:nvSpPr>
        <p:spPr>
          <a:xfrm>
            <a:off x="2073200" y="5237843"/>
            <a:ext cx="7875058" cy="457200"/>
          </a:xfrm>
        </p:spPr>
        <p:txBody>
          <a:bodyPr/>
          <a:lstStyle/>
          <a:p>
            <a:r>
              <a:rPr lang="en-US" altLang="en-US"/>
              <a:t>2026/04/16</a:t>
            </a:r>
            <a:endParaRPr lang="en-US" altLang="zh-CN"/>
          </a:p>
        </p:txBody>
      </p:sp>
      <p:sp>
        <p:nvSpPr>
          <p:cNvPr id="3" name="标题 1"/>
          <p:cNvSpPr>
            <a:spLocks noGrp="1"/>
          </p:cNvSpPr>
          <p:nvPr>
            <p:ph type="ctrTitle" idx="16388"/>
            <p:custDataLst>
              <p:tags r:id="rId3"/>
            </p:custDataLst>
          </p:nvPr>
        </p:nvSpPr>
        <p:spPr>
          <a:xfrm>
            <a:off x="1749463" y="2287814"/>
            <a:ext cx="8384646" cy="1930400"/>
          </a:xfrm>
        </p:spPr>
        <p:txBody>
          <a:bodyPr>
            <a:normAutofit/>
          </a:bodyPr>
          <a:lstStyle/>
          <a:p>
            <a:r>
              <a:rPr lang="en-US" altLang="zh-CN" sz="2700"/>
              <a:t>My Leadership Style &amp; Readiness for Havencares HR Manager</a:t>
            </a:r>
            <a:br>
              <a:rPr lang="en-US" altLang="zh-CN" sz="2700"/>
            </a:br>
            <a:br>
              <a:rPr lang="en-US" altLang="zh-CN" sz="2700"/>
            </a:br>
            <a:r>
              <a:rPr lang="en-US" altLang="zh-CN" sz="2000"/>
              <a:t>Module code: BMBM6023</a:t>
            </a:r>
          </a:p>
        </p:txBody>
      </p:sp>
      <p:sp>
        <p:nvSpPr>
          <p:cNvPr id="4" name="署名占位符 10"/>
          <p:cNvSpPr>
            <a:spLocks noGrp="1"/>
          </p:cNvSpPr>
          <p:nvPr>
            <p:ph type="body" sz="quarter" idx="16390"/>
            <p:custDataLst>
              <p:tags r:id="rId4"/>
            </p:custDataLst>
          </p:nvPr>
        </p:nvSpPr>
        <p:spPr/>
        <p:txBody>
          <a:bodyPr>
            <a:normAutofit fontScale="90000" lnSpcReduction="20000"/>
          </a:bodyPr>
          <a:lstStyle/>
          <a:p>
            <a:r>
              <a:rPr lang="en-US" altLang="zh-CN"/>
              <a:t>Reporter:Tianyu</a:t>
            </a:r>
            <a:r>
              <a:rPr lang="zh-CN" altLang="en-US"/>
              <a:t> </a:t>
            </a:r>
            <a:r>
              <a:rPr lang="en-US" altLang="zh-CN"/>
              <a:t>Li</a:t>
            </a:r>
            <a:r>
              <a:rPr lang="zh-CN" altLang="en-US"/>
              <a:t>（</a:t>
            </a:r>
            <a:r>
              <a:rPr lang="en-US" altLang="zh-CN"/>
              <a:t>Eric</a:t>
            </a:r>
            <a:r>
              <a:rPr lang="zh-CN" altLang="en-US"/>
              <a:t>）</a:t>
            </a:r>
            <a:r>
              <a:rPr lang="en-US" altLang="zh-CN"/>
              <a:t>2420048 </a:t>
            </a:r>
            <a:endParaRPr lang="zh-CN" altLang="en-US"/>
          </a:p>
        </p:txBody>
      </p:sp>
      <p:pic>
        <p:nvPicPr>
          <p:cNvPr id="5" name="图片 4" descr="微信图片_20251030024236_235_158"/>
          <p:cNvPicPr>
            <a:picLocks noChangeAspect="1"/>
          </p:cNvPicPr>
          <p:nvPr/>
        </p:nvPicPr>
        <p:blipFill>
          <a:blip r:embed="rId6"/>
          <a:stretch>
            <a:fillRect/>
          </a:stretch>
        </p:blipFill>
        <p:spPr>
          <a:xfrm>
            <a:off x="4105910" y="598170"/>
            <a:ext cx="3810000" cy="1397000"/>
          </a:xfrm>
          <a:prstGeom prst="rect">
            <a:avLst/>
          </a:prstGeom>
        </p:spPr>
      </p:pic>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副标题 1"/>
          <p:cNvSpPr>
            <a:spLocks noGrp="1"/>
          </p:cNvSpPr>
          <p:nvPr>
            <p:ph type="subTitle" idx="16386"/>
            <p:custDataLst>
              <p:tags r:id="rId2"/>
            </p:custDataLst>
          </p:nvPr>
        </p:nvSpPr>
        <p:spPr/>
        <p:txBody>
          <a:bodyPr/>
          <a:lstStyle/>
          <a:p>
            <a:pPr algn="ctr">
              <a:lnSpc>
                <a:spcPct val="125000"/>
              </a:lnSpc>
            </a:pPr>
            <a:r>
              <a:rPr lang="zh-CN" altLang="en-US"/>
              <a:t>CONTENTS</a:t>
            </a:r>
          </a:p>
        </p:txBody>
      </p:sp>
      <p:sp>
        <p:nvSpPr>
          <p:cNvPr id="4" name="文本占位符 3"/>
          <p:cNvSpPr>
            <a:spLocks noGrp="1"/>
          </p:cNvSpPr>
          <p:nvPr>
            <p:ph type="body" idx="16388"/>
            <p:custDataLst>
              <p:tags r:id="rId3"/>
            </p:custDataLst>
          </p:nvPr>
        </p:nvSpPr>
        <p:spPr/>
        <p:txBody>
          <a:bodyPr/>
          <a:lstStyle/>
          <a:p>
            <a:pPr algn="ctr">
              <a:lnSpc>
                <a:spcPct val="109000"/>
              </a:lnSpc>
            </a:pPr>
            <a:r>
              <a:rPr lang="en-US" altLang="en-US"/>
              <a:t>01</a:t>
            </a:r>
          </a:p>
        </p:txBody>
      </p:sp>
      <p:sp>
        <p:nvSpPr>
          <p:cNvPr id="5" name="装饰  3"/>
          <p:cNvSpPr>
            <a:spLocks noGrp="1"/>
          </p:cNvSpPr>
          <p:nvPr>
            <p:ph type="body" idx="16395"/>
            <p:custDataLst>
              <p:tags r:id="rId4"/>
            </p:custDataLst>
          </p:nvPr>
        </p:nvSpPr>
        <p:spPr/>
        <p:txBody>
          <a:bodyPr/>
          <a:lstStyle/>
          <a:p>
            <a:r>
              <a:rPr lang="zh-CN" altLang="en-US"/>
              <a:t> </a:t>
            </a:r>
          </a:p>
        </p:txBody>
      </p:sp>
      <p:sp>
        <p:nvSpPr>
          <p:cNvPr id="6" name="文本占位符 5"/>
          <p:cNvSpPr>
            <a:spLocks noGrp="1"/>
          </p:cNvSpPr>
          <p:nvPr>
            <p:ph type="body" idx="16387"/>
            <p:custDataLst>
              <p:tags r:id="rId5"/>
            </p:custDataLst>
          </p:nvPr>
        </p:nvSpPr>
        <p:spPr/>
        <p:txBody>
          <a:bodyPr>
            <a:normAutofit/>
          </a:bodyPr>
          <a:lstStyle/>
          <a:p>
            <a:pPr algn="l">
              <a:lnSpc>
                <a:spcPct val="118000"/>
              </a:lnSpc>
            </a:pPr>
            <a:r>
              <a:rPr lang="zh-CN" altLang="en-US" sz="1400"/>
              <a:t>Title Slide</a:t>
            </a:r>
          </a:p>
        </p:txBody>
      </p:sp>
      <p:sp>
        <p:nvSpPr>
          <p:cNvPr id="7" name="文本占位符 6"/>
          <p:cNvSpPr>
            <a:spLocks noGrp="1"/>
          </p:cNvSpPr>
          <p:nvPr>
            <p:ph type="body" idx="16390"/>
            <p:custDataLst>
              <p:tags r:id="rId6"/>
            </p:custDataLst>
          </p:nvPr>
        </p:nvSpPr>
        <p:spPr/>
        <p:txBody>
          <a:bodyPr/>
          <a:lstStyle/>
          <a:p>
            <a:pPr algn="ctr">
              <a:lnSpc>
                <a:spcPct val="109000"/>
              </a:lnSpc>
            </a:pPr>
            <a:r>
              <a:rPr lang="en-US" altLang="en-US"/>
              <a:t>02</a:t>
            </a:r>
          </a:p>
        </p:txBody>
      </p:sp>
      <p:sp>
        <p:nvSpPr>
          <p:cNvPr id="8" name="装饰  6"/>
          <p:cNvSpPr>
            <a:spLocks noGrp="1"/>
          </p:cNvSpPr>
          <p:nvPr>
            <p:ph type="body" idx="16396"/>
            <p:custDataLst>
              <p:tags r:id="rId7"/>
            </p:custDataLst>
          </p:nvPr>
        </p:nvSpPr>
        <p:spPr/>
        <p:txBody>
          <a:bodyPr/>
          <a:lstStyle/>
          <a:p>
            <a:r>
              <a:rPr lang="zh-CN" altLang="en-US"/>
              <a:t> </a:t>
            </a:r>
          </a:p>
        </p:txBody>
      </p:sp>
      <p:sp>
        <p:nvSpPr>
          <p:cNvPr id="9" name="文本占位符 8"/>
          <p:cNvSpPr>
            <a:spLocks noGrp="1"/>
          </p:cNvSpPr>
          <p:nvPr>
            <p:ph type="body" idx="16389"/>
            <p:custDataLst>
              <p:tags r:id="rId8"/>
            </p:custDataLst>
          </p:nvPr>
        </p:nvSpPr>
        <p:spPr/>
        <p:txBody>
          <a:bodyPr>
            <a:normAutofit/>
          </a:bodyPr>
          <a:lstStyle/>
          <a:p>
            <a:pPr algn="l">
              <a:lnSpc>
                <a:spcPct val="118000"/>
              </a:lnSpc>
            </a:pPr>
            <a:r>
              <a:rPr lang="zh-CN" altLang="en-US" sz="1400"/>
              <a:t>Agenda</a:t>
            </a:r>
          </a:p>
        </p:txBody>
      </p:sp>
      <p:sp>
        <p:nvSpPr>
          <p:cNvPr id="10" name="文本占位符 9"/>
          <p:cNvSpPr>
            <a:spLocks noGrp="1"/>
          </p:cNvSpPr>
          <p:nvPr>
            <p:ph type="body" idx="16392"/>
            <p:custDataLst>
              <p:tags r:id="rId9"/>
            </p:custDataLst>
          </p:nvPr>
        </p:nvSpPr>
        <p:spPr/>
        <p:txBody>
          <a:bodyPr/>
          <a:lstStyle/>
          <a:p>
            <a:pPr algn="ctr">
              <a:lnSpc>
                <a:spcPct val="109000"/>
              </a:lnSpc>
            </a:pPr>
            <a:r>
              <a:rPr lang="en-US" altLang="en-US"/>
              <a:t>03</a:t>
            </a:r>
          </a:p>
        </p:txBody>
      </p:sp>
      <p:sp>
        <p:nvSpPr>
          <p:cNvPr id="11" name="装饰  9"/>
          <p:cNvSpPr>
            <a:spLocks noGrp="1"/>
          </p:cNvSpPr>
          <p:nvPr>
            <p:ph type="body" idx="16397"/>
            <p:custDataLst>
              <p:tags r:id="rId10"/>
            </p:custDataLst>
          </p:nvPr>
        </p:nvSpPr>
        <p:spPr/>
        <p:txBody>
          <a:bodyPr/>
          <a:lstStyle/>
          <a:p>
            <a:r>
              <a:rPr lang="zh-CN" altLang="en-US"/>
              <a:t> </a:t>
            </a:r>
          </a:p>
        </p:txBody>
      </p:sp>
      <p:sp>
        <p:nvSpPr>
          <p:cNvPr id="12" name="文本占位符 11"/>
          <p:cNvSpPr>
            <a:spLocks noGrp="1"/>
          </p:cNvSpPr>
          <p:nvPr>
            <p:ph type="body" idx="16391"/>
            <p:custDataLst>
              <p:tags r:id="rId11"/>
            </p:custDataLst>
          </p:nvPr>
        </p:nvSpPr>
        <p:spPr/>
        <p:txBody>
          <a:bodyPr>
            <a:normAutofit/>
          </a:bodyPr>
          <a:lstStyle/>
          <a:p>
            <a:pPr algn="l">
              <a:lnSpc>
                <a:spcPct val="118000"/>
              </a:lnSpc>
            </a:pPr>
            <a:r>
              <a:rPr lang="zh-CN" altLang="en-US" sz="1400"/>
              <a:t>Part A – My Leadership Style</a:t>
            </a:r>
          </a:p>
        </p:txBody>
      </p:sp>
      <p:sp>
        <p:nvSpPr>
          <p:cNvPr id="13" name="文本占位符 12"/>
          <p:cNvSpPr>
            <a:spLocks noGrp="1"/>
          </p:cNvSpPr>
          <p:nvPr>
            <p:ph type="body" idx="16394"/>
            <p:custDataLst>
              <p:tags r:id="rId12"/>
            </p:custDataLst>
          </p:nvPr>
        </p:nvSpPr>
        <p:spPr/>
        <p:txBody>
          <a:bodyPr/>
          <a:lstStyle/>
          <a:p>
            <a:pPr algn="ctr">
              <a:lnSpc>
                <a:spcPct val="109000"/>
              </a:lnSpc>
            </a:pPr>
            <a:r>
              <a:rPr lang="en-US" altLang="en-US"/>
              <a:t>04</a:t>
            </a:r>
          </a:p>
        </p:txBody>
      </p:sp>
      <p:sp>
        <p:nvSpPr>
          <p:cNvPr id="14" name="装饰  2"/>
          <p:cNvSpPr>
            <a:spLocks noGrp="1"/>
          </p:cNvSpPr>
          <p:nvPr>
            <p:ph type="body" idx="16398"/>
            <p:custDataLst>
              <p:tags r:id="rId13"/>
            </p:custDataLst>
          </p:nvPr>
        </p:nvSpPr>
        <p:spPr/>
        <p:txBody>
          <a:bodyPr/>
          <a:lstStyle/>
          <a:p>
            <a:r>
              <a:rPr lang="zh-CN" altLang="en-US"/>
              <a:t> </a:t>
            </a:r>
          </a:p>
        </p:txBody>
      </p:sp>
      <p:sp>
        <p:nvSpPr>
          <p:cNvPr id="15" name="文本占位符 14"/>
          <p:cNvSpPr>
            <a:spLocks noGrp="1"/>
          </p:cNvSpPr>
          <p:nvPr>
            <p:ph type="body" idx="16393"/>
            <p:custDataLst>
              <p:tags r:id="rId14"/>
            </p:custDataLst>
          </p:nvPr>
        </p:nvSpPr>
        <p:spPr/>
        <p:txBody>
          <a:bodyPr>
            <a:normAutofit fontScale="70000"/>
          </a:bodyPr>
          <a:lstStyle/>
          <a:p>
            <a:pPr algn="l">
              <a:lnSpc>
                <a:spcPct val="118000"/>
              </a:lnSpc>
            </a:pPr>
            <a:r>
              <a:rPr lang="zh-CN" altLang="en-US"/>
              <a:t>Part B – Why This Style Fits Havencares</a:t>
            </a: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副标题 1"/>
          <p:cNvSpPr>
            <a:spLocks noGrp="1"/>
          </p:cNvSpPr>
          <p:nvPr>
            <p:ph type="subTitle" idx="16386"/>
            <p:custDataLst>
              <p:tags r:id="rId2"/>
            </p:custDataLst>
          </p:nvPr>
        </p:nvSpPr>
        <p:spPr/>
        <p:txBody>
          <a:bodyPr/>
          <a:lstStyle/>
          <a:p>
            <a:pPr algn="ctr">
              <a:lnSpc>
                <a:spcPct val="125000"/>
              </a:lnSpc>
            </a:pPr>
            <a:r>
              <a:rPr lang="zh-CN" altLang="en-US"/>
              <a:t>CONTENTS</a:t>
            </a:r>
          </a:p>
        </p:txBody>
      </p:sp>
      <p:sp>
        <p:nvSpPr>
          <p:cNvPr id="4" name="文本占位符 3"/>
          <p:cNvSpPr>
            <a:spLocks noGrp="1"/>
          </p:cNvSpPr>
          <p:nvPr>
            <p:ph type="body" idx="16388"/>
            <p:custDataLst>
              <p:tags r:id="rId3"/>
            </p:custDataLst>
          </p:nvPr>
        </p:nvSpPr>
        <p:spPr/>
        <p:txBody>
          <a:bodyPr/>
          <a:lstStyle/>
          <a:p>
            <a:pPr algn="ctr">
              <a:lnSpc>
                <a:spcPct val="109000"/>
              </a:lnSpc>
            </a:pPr>
            <a:r>
              <a:rPr lang="en-US" altLang="en-US"/>
              <a:t>05</a:t>
            </a:r>
          </a:p>
        </p:txBody>
      </p:sp>
      <p:sp>
        <p:nvSpPr>
          <p:cNvPr id="5" name="装饰  3"/>
          <p:cNvSpPr>
            <a:spLocks noGrp="1"/>
          </p:cNvSpPr>
          <p:nvPr>
            <p:ph type="body" idx="16393"/>
            <p:custDataLst>
              <p:tags r:id="rId4"/>
            </p:custDataLst>
          </p:nvPr>
        </p:nvSpPr>
        <p:spPr/>
        <p:txBody>
          <a:bodyPr/>
          <a:lstStyle/>
          <a:p>
            <a:r>
              <a:rPr lang="zh-CN" altLang="en-US"/>
              <a:t> </a:t>
            </a:r>
          </a:p>
        </p:txBody>
      </p:sp>
      <p:sp>
        <p:nvSpPr>
          <p:cNvPr id="6" name="文本占位符 5"/>
          <p:cNvSpPr>
            <a:spLocks noGrp="1"/>
          </p:cNvSpPr>
          <p:nvPr>
            <p:ph type="body" idx="16387"/>
            <p:custDataLst>
              <p:tags r:id="rId5"/>
            </p:custDataLst>
          </p:nvPr>
        </p:nvSpPr>
        <p:spPr/>
        <p:txBody>
          <a:bodyPr>
            <a:normAutofit fontScale="60000"/>
          </a:bodyPr>
          <a:lstStyle/>
          <a:p>
            <a:pPr algn="l">
              <a:lnSpc>
                <a:spcPct val="118000"/>
              </a:lnSpc>
            </a:pPr>
            <a:r>
              <a:rPr lang="zh-CN" altLang="en-US"/>
              <a:t>Part C – How Havencares Can Support My Development</a:t>
            </a:r>
          </a:p>
        </p:txBody>
      </p:sp>
      <p:sp>
        <p:nvSpPr>
          <p:cNvPr id="7" name="文本占位符 6"/>
          <p:cNvSpPr>
            <a:spLocks noGrp="1"/>
          </p:cNvSpPr>
          <p:nvPr>
            <p:ph type="body" idx="16390"/>
            <p:custDataLst>
              <p:tags r:id="rId6"/>
            </p:custDataLst>
          </p:nvPr>
        </p:nvSpPr>
        <p:spPr/>
        <p:txBody>
          <a:bodyPr/>
          <a:lstStyle/>
          <a:p>
            <a:pPr algn="ctr">
              <a:lnSpc>
                <a:spcPct val="109000"/>
              </a:lnSpc>
            </a:pPr>
            <a:r>
              <a:rPr lang="en-US" altLang="en-US"/>
              <a:t>06</a:t>
            </a:r>
          </a:p>
        </p:txBody>
      </p:sp>
      <p:sp>
        <p:nvSpPr>
          <p:cNvPr id="8" name="装饰  6"/>
          <p:cNvSpPr>
            <a:spLocks noGrp="1"/>
          </p:cNvSpPr>
          <p:nvPr>
            <p:ph type="body" idx="16394"/>
            <p:custDataLst>
              <p:tags r:id="rId7"/>
            </p:custDataLst>
          </p:nvPr>
        </p:nvSpPr>
        <p:spPr/>
        <p:txBody>
          <a:bodyPr/>
          <a:lstStyle/>
          <a:p>
            <a:r>
              <a:rPr lang="zh-CN" altLang="en-US"/>
              <a:t> </a:t>
            </a:r>
          </a:p>
        </p:txBody>
      </p:sp>
      <p:sp>
        <p:nvSpPr>
          <p:cNvPr id="9" name="文本占位符 8"/>
          <p:cNvSpPr>
            <a:spLocks noGrp="1"/>
          </p:cNvSpPr>
          <p:nvPr>
            <p:ph type="body" idx="16389"/>
            <p:custDataLst>
              <p:tags r:id="rId8"/>
            </p:custDataLst>
          </p:nvPr>
        </p:nvSpPr>
        <p:spPr/>
        <p:txBody>
          <a:bodyPr>
            <a:normAutofit/>
          </a:bodyPr>
          <a:lstStyle/>
          <a:p>
            <a:pPr algn="l">
              <a:lnSpc>
                <a:spcPct val="118000"/>
              </a:lnSpc>
            </a:pPr>
            <a:r>
              <a:rPr lang="zh-CN" altLang="en-US" sz="1400"/>
              <a:t>Conclusion</a:t>
            </a:r>
          </a:p>
        </p:txBody>
      </p:sp>
      <p:sp>
        <p:nvSpPr>
          <p:cNvPr id="10" name="文本占位符 9"/>
          <p:cNvSpPr>
            <a:spLocks noGrp="1"/>
          </p:cNvSpPr>
          <p:nvPr>
            <p:ph type="body" idx="16392"/>
            <p:custDataLst>
              <p:tags r:id="rId9"/>
            </p:custDataLst>
          </p:nvPr>
        </p:nvSpPr>
        <p:spPr/>
        <p:txBody>
          <a:bodyPr/>
          <a:lstStyle/>
          <a:p>
            <a:pPr algn="ctr">
              <a:lnSpc>
                <a:spcPct val="109000"/>
              </a:lnSpc>
            </a:pPr>
            <a:r>
              <a:rPr lang="en-US" altLang="en-US"/>
              <a:t>07</a:t>
            </a:r>
          </a:p>
        </p:txBody>
      </p:sp>
      <p:sp>
        <p:nvSpPr>
          <p:cNvPr id="11" name="装饰  9"/>
          <p:cNvSpPr>
            <a:spLocks noGrp="1"/>
          </p:cNvSpPr>
          <p:nvPr>
            <p:ph type="body" idx="16395"/>
            <p:custDataLst>
              <p:tags r:id="rId10"/>
            </p:custDataLst>
          </p:nvPr>
        </p:nvSpPr>
        <p:spPr/>
        <p:txBody>
          <a:bodyPr/>
          <a:lstStyle/>
          <a:p>
            <a:r>
              <a:rPr lang="zh-CN" altLang="en-US"/>
              <a:t> </a:t>
            </a:r>
          </a:p>
        </p:txBody>
      </p:sp>
      <p:sp>
        <p:nvSpPr>
          <p:cNvPr id="12" name="文本占位符 11"/>
          <p:cNvSpPr>
            <a:spLocks noGrp="1"/>
          </p:cNvSpPr>
          <p:nvPr>
            <p:ph type="body" idx="16391"/>
            <p:custDataLst>
              <p:tags r:id="rId11"/>
            </p:custDataLst>
          </p:nvPr>
        </p:nvSpPr>
        <p:spPr/>
        <p:txBody>
          <a:bodyPr>
            <a:normAutofit/>
          </a:bodyPr>
          <a:lstStyle/>
          <a:p>
            <a:pPr algn="l">
              <a:lnSpc>
                <a:spcPct val="118000"/>
              </a:lnSpc>
            </a:pPr>
            <a:r>
              <a:rPr lang="zh-CN" altLang="en-US" sz="1400"/>
              <a:t>Reference List</a:t>
            </a: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16388"/>
            <p:custDataLst>
              <p:tags r:id="rId2"/>
            </p:custDataLst>
          </p:nvPr>
        </p:nvSpPr>
        <p:spPr/>
        <p:txBody>
          <a:bodyPr>
            <a:normAutofit/>
          </a:bodyPr>
          <a:lstStyle/>
          <a:p>
            <a:r>
              <a:rPr lang="zh-CN" altLang="en-US"/>
              <a:t>Title Slide</a:t>
            </a:r>
          </a:p>
        </p:txBody>
      </p:sp>
      <p:sp>
        <p:nvSpPr>
          <p:cNvPr id="3" name="节编号 3"/>
          <p:cNvSpPr>
            <a:spLocks noGrp="1"/>
          </p:cNvSpPr>
          <p:nvPr>
            <p:ph type="body" sz="quarter" idx="16389"/>
            <p:custDataLst>
              <p:tags r:id="rId3"/>
            </p:custDataLst>
          </p:nvPr>
        </p:nvSpPr>
        <p:spPr/>
        <p:txBody>
          <a:bodyPr/>
          <a:lstStyle/>
          <a:p>
            <a:r>
              <a:rPr lang="en-US" altLang="en-US"/>
              <a:t>01</a:t>
            </a: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Title Slide</a:t>
            </a:r>
          </a:p>
        </p:txBody>
      </p:sp>
      <p:pic>
        <p:nvPicPr>
          <p:cNvPr id="3" name="图片占位符 2" descr="b6bd338f-38fb-11f1-abb5-b676ac2d1e62"/>
          <p:cNvPicPr>
            <a:picLocks noGrp="1" noChangeAspect="1"/>
          </p:cNvPicPr>
          <p:nvPr>
            <p:ph type="pic" idx="16390"/>
            <p:custDataLst>
              <p:tags r:id="rId3"/>
            </p:custDataLst>
          </p:nvPr>
        </p:nvPicPr>
        <p:blipFill>
          <a:blip r:embed="rId8"/>
          <a:srcRect/>
          <a:stretch>
            <a:fillRect/>
          </a:stretch>
        </p:blipFill>
        <p:spPr>
          <a:xfrm>
            <a:off x="609600" y="1549400"/>
            <a:ext cx="1219200" cy="1219200"/>
          </a:xfrm>
          <a:custGeom>
            <a:avLst/>
            <a:gdLst>
              <a:gd name="connisteX0" fmla="*/ 0 w 1219200"/>
              <a:gd name="connsiteY0" fmla="*/ 609600 h 1219200"/>
              <a:gd name="connisteX1" fmla="*/ 609600 w 1219200"/>
              <a:gd name="connsiteY1" fmla="*/ 0 h 1219200"/>
              <a:gd name="connisteX2" fmla="*/ 609600 w 1219200"/>
              <a:gd name="connsiteY2" fmla="*/ 0 h 1219200"/>
              <a:gd name="connisteX3" fmla="*/ 1219200 w 1219200"/>
              <a:gd name="connsiteY3" fmla="*/ 609600 h 1219200"/>
              <a:gd name="connisteX4" fmla="*/ 1219200 w 1219200"/>
              <a:gd name="connsiteY4" fmla="*/ 609600 h 1219200"/>
              <a:gd name="connisteX5" fmla="*/ 609600 w 1219200"/>
              <a:gd name="connsiteY5" fmla="*/ 1219200 h 1219200"/>
              <a:gd name="connisteX6" fmla="*/ 609600 w 1219200"/>
              <a:gd name="connsiteY6" fmla="*/ 1219200 h 1219200"/>
              <a:gd name="connisteX7" fmla="*/ 0 w 1219200"/>
              <a:gd name="connsiteY7" fmla="*/ 609600 h 1219200"/>
              <a:gd name="connisteX8" fmla="*/ 0 w 1219200"/>
              <a:gd name="connsiteY8" fmla="*/ 609600 h 1219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1219200" h="1219200">
                <a:moveTo>
                  <a:pt x="0" y="609600"/>
                </a:moveTo>
                <a:cubicBezTo>
                  <a:pt x="0" y="272927"/>
                  <a:pt x="272927" y="0"/>
                  <a:pt x="609600" y="0"/>
                </a:cubicBezTo>
                <a:lnTo>
                  <a:pt x="609600" y="0"/>
                </a:lnTo>
                <a:cubicBezTo>
                  <a:pt x="946273" y="0"/>
                  <a:pt x="1219200" y="272927"/>
                  <a:pt x="1219200" y="609600"/>
                </a:cubicBezTo>
                <a:lnTo>
                  <a:pt x="1219200" y="609600"/>
                </a:lnTo>
                <a:cubicBezTo>
                  <a:pt x="1219200" y="946273"/>
                  <a:pt x="946273" y="1219200"/>
                  <a:pt x="609600" y="1219200"/>
                </a:cubicBezTo>
                <a:lnTo>
                  <a:pt x="609600" y="1219200"/>
                </a:lnTo>
                <a:cubicBezTo>
                  <a:pt x="272927" y="1219200"/>
                  <a:pt x="0" y="946273"/>
                  <a:pt x="0" y="609600"/>
                </a:cubicBezTo>
                <a:lnTo>
                  <a:pt x="0" y="609600"/>
                </a:lnTo>
                <a:close/>
              </a:path>
            </a:pathLst>
          </a:custGeom>
        </p:spPr>
      </p:pic>
      <p:sp>
        <p:nvSpPr>
          <p:cNvPr id="4" name="文本占位符 3"/>
          <p:cNvSpPr>
            <a:spLocks noGrp="1"/>
          </p:cNvSpPr>
          <p:nvPr>
            <p:ph type="body" idx="16386"/>
            <p:custDataLst>
              <p:tags r:id="rId4"/>
            </p:custDataLst>
          </p:nvPr>
        </p:nvSpPr>
        <p:spPr>
          <a:xfrm>
            <a:off x="2082762" y="1955800"/>
            <a:ext cx="9499600" cy="406400"/>
          </a:xfrm>
        </p:spPr>
        <p:txBody>
          <a:bodyPr>
            <a:normAutofit/>
          </a:bodyPr>
          <a:lstStyle/>
          <a:p>
            <a:pPr algn="l">
              <a:lnSpc>
                <a:spcPct val="111000"/>
              </a:lnSpc>
            </a:pPr>
            <a:r>
              <a:rPr lang="en-US" altLang="zh-CN"/>
              <a:t>T</a:t>
            </a:r>
            <a:r>
              <a:rPr lang="zh-CN" altLang="en-US"/>
              <a:t>opic</a:t>
            </a:r>
          </a:p>
        </p:txBody>
      </p:sp>
      <p:pic>
        <p:nvPicPr>
          <p:cNvPr id="6" name="图片占位符 5" descr="b6bd341c-38fb-11f1-abb5-b676ac2d1e62"/>
          <p:cNvPicPr>
            <a:picLocks noGrp="1" noChangeAspect="1"/>
          </p:cNvPicPr>
          <p:nvPr>
            <p:ph type="pic" idx="16391"/>
            <p:custDataLst>
              <p:tags r:id="rId5"/>
            </p:custDataLst>
          </p:nvPr>
        </p:nvPicPr>
        <p:blipFill>
          <a:blip r:embed="rId9"/>
          <a:srcRect/>
          <a:stretch>
            <a:fillRect/>
          </a:stretch>
        </p:blipFill>
        <p:spPr>
          <a:xfrm>
            <a:off x="609600" y="4191000"/>
            <a:ext cx="1219200" cy="1219200"/>
          </a:xfrm>
          <a:custGeom>
            <a:avLst/>
            <a:gdLst>
              <a:gd name="connisteX0" fmla="*/ 0 w 1219200"/>
              <a:gd name="connsiteY0" fmla="*/ 609600 h 1219200"/>
              <a:gd name="connisteX1" fmla="*/ 609600 w 1219200"/>
              <a:gd name="connsiteY1" fmla="*/ 0 h 1219200"/>
              <a:gd name="connisteX2" fmla="*/ 609600 w 1219200"/>
              <a:gd name="connsiteY2" fmla="*/ 0 h 1219200"/>
              <a:gd name="connisteX3" fmla="*/ 1219200 w 1219200"/>
              <a:gd name="connsiteY3" fmla="*/ 609600 h 1219200"/>
              <a:gd name="connisteX4" fmla="*/ 1219200 w 1219200"/>
              <a:gd name="connsiteY4" fmla="*/ 609600 h 1219200"/>
              <a:gd name="connisteX5" fmla="*/ 609600 w 1219200"/>
              <a:gd name="connsiteY5" fmla="*/ 1219200 h 1219200"/>
              <a:gd name="connisteX6" fmla="*/ 609600 w 1219200"/>
              <a:gd name="connsiteY6" fmla="*/ 1219200 h 1219200"/>
              <a:gd name="connisteX7" fmla="*/ 0 w 1219200"/>
              <a:gd name="connsiteY7" fmla="*/ 609600 h 1219200"/>
              <a:gd name="connisteX8" fmla="*/ 0 w 1219200"/>
              <a:gd name="connsiteY8" fmla="*/ 609600 h 12192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1219200" h="1219200">
                <a:moveTo>
                  <a:pt x="0" y="609600"/>
                </a:moveTo>
                <a:cubicBezTo>
                  <a:pt x="0" y="272927"/>
                  <a:pt x="272927" y="0"/>
                  <a:pt x="609600" y="0"/>
                </a:cubicBezTo>
                <a:lnTo>
                  <a:pt x="609600" y="0"/>
                </a:lnTo>
                <a:cubicBezTo>
                  <a:pt x="946273" y="0"/>
                  <a:pt x="1219200" y="272927"/>
                  <a:pt x="1219200" y="609600"/>
                </a:cubicBezTo>
                <a:lnTo>
                  <a:pt x="1219200" y="609600"/>
                </a:lnTo>
                <a:cubicBezTo>
                  <a:pt x="1219200" y="946273"/>
                  <a:pt x="946273" y="1219200"/>
                  <a:pt x="609600" y="1219200"/>
                </a:cubicBezTo>
                <a:lnTo>
                  <a:pt x="609600" y="1219200"/>
                </a:lnTo>
                <a:cubicBezTo>
                  <a:pt x="272927" y="1219200"/>
                  <a:pt x="0" y="946273"/>
                  <a:pt x="0" y="609600"/>
                </a:cubicBezTo>
                <a:lnTo>
                  <a:pt x="0" y="609600"/>
                </a:lnTo>
                <a:close/>
              </a:path>
            </a:pathLst>
          </a:custGeom>
        </p:spPr>
      </p:pic>
      <p:sp>
        <p:nvSpPr>
          <p:cNvPr id="7" name="文本占位符 6"/>
          <p:cNvSpPr>
            <a:spLocks noGrp="1"/>
          </p:cNvSpPr>
          <p:nvPr>
            <p:ph type="body" idx="16388"/>
            <p:custDataLst>
              <p:tags r:id="rId6"/>
            </p:custDataLst>
          </p:nvPr>
        </p:nvSpPr>
        <p:spPr>
          <a:xfrm>
            <a:off x="2082762" y="4597419"/>
            <a:ext cx="9499600" cy="406400"/>
          </a:xfrm>
        </p:spPr>
        <p:txBody>
          <a:bodyPr>
            <a:normAutofit/>
          </a:bodyPr>
          <a:lstStyle/>
          <a:p>
            <a:pPr algn="l">
              <a:lnSpc>
                <a:spcPct val="111000"/>
              </a:lnSpc>
            </a:pPr>
            <a:r>
              <a:rPr lang="zh-CN" altLang="en-US"/>
              <a:t>What have </a:t>
            </a:r>
            <a:r>
              <a:rPr lang="en-US" altLang="zh-CN"/>
              <a:t>I</a:t>
            </a:r>
            <a:r>
              <a:rPr lang="zh-CN" altLang="en-US"/>
              <a:t> found</a:t>
            </a: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16388"/>
            <p:custDataLst>
              <p:tags r:id="rId2"/>
            </p:custDataLst>
          </p:nvPr>
        </p:nvSpPr>
        <p:spPr/>
        <p:txBody>
          <a:bodyPr>
            <a:normAutofit/>
          </a:bodyPr>
          <a:lstStyle/>
          <a:p>
            <a:r>
              <a:rPr lang="zh-CN" altLang="en-US"/>
              <a:t>Agenda</a:t>
            </a:r>
          </a:p>
        </p:txBody>
      </p:sp>
      <p:sp>
        <p:nvSpPr>
          <p:cNvPr id="3" name="节编号 3"/>
          <p:cNvSpPr>
            <a:spLocks noGrp="1"/>
          </p:cNvSpPr>
          <p:nvPr>
            <p:ph type="body" sz="quarter" idx="16389"/>
            <p:custDataLst>
              <p:tags r:id="rId3"/>
            </p:custDataLst>
          </p:nvPr>
        </p:nvSpPr>
        <p:spPr/>
        <p:txBody>
          <a:bodyPr/>
          <a:lstStyle/>
          <a:p>
            <a:r>
              <a:rPr lang="en-US" altLang="en-US"/>
              <a:t>02</a:t>
            </a: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Agenda</a:t>
            </a:r>
          </a:p>
        </p:txBody>
      </p:sp>
      <p:sp>
        <p:nvSpPr>
          <p:cNvPr id="3" name="装饰  1"/>
          <p:cNvSpPr>
            <a:spLocks noGrp="1"/>
          </p:cNvSpPr>
          <p:nvPr>
            <p:ph type="body" idx="16395"/>
            <p:custDataLst>
              <p:tags r:id="rId3"/>
            </p:custDataLst>
          </p:nvPr>
        </p:nvSpPr>
        <p:spPr/>
        <p:txBody>
          <a:bodyPr/>
          <a:lstStyle/>
          <a:p>
            <a:r>
              <a:rPr lang="zh-CN" altLang="en-US"/>
              <a:t> </a:t>
            </a:r>
          </a:p>
        </p:txBody>
      </p:sp>
      <p:pic>
        <p:nvPicPr>
          <p:cNvPr id="21" name="图片占位符 20"/>
          <p:cNvPicPr>
            <a:picLocks noGrp="1"/>
          </p:cNvPicPr>
          <p:nvPr>
            <p:ph type="pic" idx="16394"/>
            <p:custDataLst>
              <p:tags r:id="rId4"/>
            </p:custDataLst>
          </p:nvPr>
        </p:nvPicPr>
        <p:blipFill>
          <a:blip r:embed="rId16">
            <a:extLst>
              <a:ext uri="{96DAC541-7B7A-43D3-8B79-37D633B846F1}">
                <asvg:svgBlip xmlns:asvg="http://schemas.microsoft.com/office/drawing/2016/SVG/main" r:embed="rId17"/>
              </a:ext>
            </a:extLst>
          </a:blip>
          <a:stretch>
            <a:fillRect/>
          </a:stretch>
        </p:blipFill>
        <p:spPr>
          <a:xfrm>
            <a:off x="822960" y="2702560"/>
            <a:ext cx="487680" cy="487680"/>
          </a:xfrm>
          <a:prstGeom prst="rect">
            <a:avLst/>
          </a:prstGeom>
        </p:spPr>
      </p:pic>
      <p:sp>
        <p:nvSpPr>
          <p:cNvPr id="5" name="文本占位符 4"/>
          <p:cNvSpPr>
            <a:spLocks noGrp="1"/>
          </p:cNvSpPr>
          <p:nvPr>
            <p:ph type="body" idx="16386"/>
            <p:custDataLst>
              <p:tags r:id="rId5"/>
            </p:custDataLst>
          </p:nvPr>
        </p:nvSpPr>
        <p:spPr>
          <a:xfrm>
            <a:off x="1778000" y="2783829"/>
            <a:ext cx="4089400" cy="406400"/>
          </a:xfrm>
        </p:spPr>
        <p:txBody>
          <a:bodyPr>
            <a:normAutofit/>
          </a:bodyPr>
          <a:lstStyle/>
          <a:p>
            <a:pPr algn="l">
              <a:lnSpc>
                <a:spcPct val="111000"/>
              </a:lnSpc>
            </a:pPr>
            <a:r>
              <a:rPr lang="en-US" altLang="zh-CN" sz="1700"/>
              <a:t>Three</a:t>
            </a:r>
            <a:r>
              <a:rPr lang="zh-CN" altLang="en-US" sz="1700"/>
              <a:t> </a:t>
            </a:r>
            <a:r>
              <a:rPr lang="en-US" altLang="zh-CN" sz="1700"/>
              <a:t>parts today</a:t>
            </a:r>
            <a:endParaRPr lang="zh-CN" altLang="en-US" sz="1700"/>
          </a:p>
        </p:txBody>
      </p:sp>
      <p:sp>
        <p:nvSpPr>
          <p:cNvPr id="7" name="装饰  5"/>
          <p:cNvSpPr>
            <a:spLocks noGrp="1"/>
          </p:cNvSpPr>
          <p:nvPr>
            <p:ph type="body" idx="16397"/>
            <p:custDataLst>
              <p:tags r:id="rId6"/>
            </p:custDataLst>
          </p:nvPr>
        </p:nvSpPr>
        <p:spPr/>
        <p:txBody>
          <a:bodyPr/>
          <a:lstStyle/>
          <a:p>
            <a:r>
              <a:rPr lang="zh-CN" altLang="en-US"/>
              <a:t> </a:t>
            </a:r>
          </a:p>
        </p:txBody>
      </p:sp>
      <p:pic>
        <p:nvPicPr>
          <p:cNvPr id="19" name="图片占位符 18"/>
          <p:cNvPicPr>
            <a:picLocks noGrp="1"/>
          </p:cNvPicPr>
          <p:nvPr>
            <p:ph type="pic" idx="16396"/>
            <p:custDataLst>
              <p:tags r:id="rId7"/>
            </p:custDataLst>
          </p:nvPr>
        </p:nvPicPr>
        <p:blipFill>
          <a:blip r:embed="rId18">
            <a:extLst>
              <a:ext uri="{96DAC541-7B7A-43D3-8B79-37D633B846F1}">
                <asvg:svgBlip xmlns:asvg="http://schemas.microsoft.com/office/drawing/2016/SVG/main" r:embed="rId19"/>
              </a:ext>
            </a:extLst>
          </a:blip>
          <a:stretch>
            <a:fillRect/>
          </a:stretch>
        </p:blipFill>
        <p:spPr>
          <a:xfrm>
            <a:off x="6537960" y="2702560"/>
            <a:ext cx="487680" cy="487680"/>
          </a:xfrm>
          <a:prstGeom prst="rect">
            <a:avLst/>
          </a:prstGeom>
        </p:spPr>
      </p:pic>
      <p:sp>
        <p:nvSpPr>
          <p:cNvPr id="10" name="文本占位符 9"/>
          <p:cNvSpPr>
            <a:spLocks noGrp="1"/>
          </p:cNvSpPr>
          <p:nvPr>
            <p:ph type="body" idx="16389"/>
            <p:custDataLst>
              <p:tags r:id="rId8"/>
            </p:custDataLst>
          </p:nvPr>
        </p:nvSpPr>
        <p:spPr/>
        <p:txBody>
          <a:bodyPr>
            <a:normAutofit/>
          </a:bodyPr>
          <a:lstStyle/>
          <a:p>
            <a:pPr algn="l">
              <a:lnSpc>
                <a:spcPct val="125000"/>
              </a:lnSpc>
            </a:pPr>
            <a:r>
              <a:rPr lang="zh-CN" altLang="en-US"/>
              <a:t>Part A – My leadership style based on feedback from friends and classmates</a:t>
            </a:r>
          </a:p>
        </p:txBody>
      </p:sp>
      <p:sp>
        <p:nvSpPr>
          <p:cNvPr id="11" name="装饰  9"/>
          <p:cNvSpPr>
            <a:spLocks noGrp="1"/>
          </p:cNvSpPr>
          <p:nvPr>
            <p:ph type="body" idx="16399"/>
            <p:custDataLst>
              <p:tags r:id="rId9"/>
            </p:custDataLst>
          </p:nvPr>
        </p:nvSpPr>
        <p:spPr/>
        <p:txBody>
          <a:bodyPr/>
          <a:lstStyle/>
          <a:p>
            <a:r>
              <a:rPr lang="zh-CN" altLang="en-US"/>
              <a:t> </a:t>
            </a:r>
          </a:p>
        </p:txBody>
      </p:sp>
      <p:pic>
        <p:nvPicPr>
          <p:cNvPr id="22" name="图片占位符 21"/>
          <p:cNvPicPr>
            <a:picLocks noGrp="1"/>
          </p:cNvPicPr>
          <p:nvPr>
            <p:ph type="pic" idx="16398"/>
            <p:custDataLst>
              <p:tags r:id="rId10"/>
            </p:custDataLst>
          </p:nvPr>
        </p:nvPicPr>
        <p:blipFill>
          <a:blip r:embed="rId20">
            <a:extLst>
              <a:ext uri="{96DAC541-7B7A-43D3-8B79-37D633B846F1}">
                <asvg:svgBlip xmlns:asvg="http://schemas.microsoft.com/office/drawing/2016/SVG/main" r:embed="rId21"/>
              </a:ext>
            </a:extLst>
          </a:blip>
          <a:stretch>
            <a:fillRect/>
          </a:stretch>
        </p:blipFill>
        <p:spPr>
          <a:xfrm>
            <a:off x="822960" y="4582160"/>
            <a:ext cx="487680" cy="487680"/>
          </a:xfrm>
          <a:prstGeom prst="rect">
            <a:avLst/>
          </a:prstGeom>
        </p:spPr>
      </p:pic>
      <p:sp>
        <p:nvSpPr>
          <p:cNvPr id="14" name="文本占位符 13"/>
          <p:cNvSpPr>
            <a:spLocks noGrp="1"/>
          </p:cNvSpPr>
          <p:nvPr>
            <p:ph type="body" idx="16391"/>
            <p:custDataLst>
              <p:tags r:id="rId11"/>
            </p:custDataLst>
          </p:nvPr>
        </p:nvSpPr>
        <p:spPr/>
        <p:txBody>
          <a:bodyPr>
            <a:normAutofit/>
          </a:bodyPr>
          <a:lstStyle/>
          <a:p>
            <a:pPr algn="l">
              <a:lnSpc>
                <a:spcPct val="125000"/>
              </a:lnSpc>
            </a:pPr>
            <a:r>
              <a:rPr lang="zh-CN" altLang="en-US"/>
              <a:t>Part B – Why this style fits Havencares challenges</a:t>
            </a:r>
          </a:p>
        </p:txBody>
      </p:sp>
      <p:sp>
        <p:nvSpPr>
          <p:cNvPr id="15" name="装饰  3"/>
          <p:cNvSpPr>
            <a:spLocks noGrp="1"/>
          </p:cNvSpPr>
          <p:nvPr>
            <p:ph type="body" idx="16401"/>
            <p:custDataLst>
              <p:tags r:id="rId12"/>
            </p:custDataLst>
          </p:nvPr>
        </p:nvSpPr>
        <p:spPr/>
        <p:txBody>
          <a:bodyPr/>
          <a:lstStyle/>
          <a:p>
            <a:r>
              <a:rPr lang="zh-CN" altLang="en-US"/>
              <a:t> </a:t>
            </a:r>
          </a:p>
        </p:txBody>
      </p:sp>
      <p:pic>
        <p:nvPicPr>
          <p:cNvPr id="20" name="图片占位符 19"/>
          <p:cNvPicPr>
            <a:picLocks noGrp="1"/>
          </p:cNvPicPr>
          <p:nvPr>
            <p:ph type="pic" idx="16400"/>
            <p:custDataLst>
              <p:tags r:id="rId13"/>
            </p:custDataLst>
          </p:nvPr>
        </p:nvPicPr>
        <p:blipFill>
          <a:blip r:embed="rId22">
            <a:extLst>
              <a:ext uri="{96DAC541-7B7A-43D3-8B79-37D633B846F1}">
                <asvg:svgBlip xmlns:asvg="http://schemas.microsoft.com/office/drawing/2016/SVG/main" r:embed="rId23"/>
              </a:ext>
            </a:extLst>
          </a:blip>
          <a:stretch>
            <a:fillRect/>
          </a:stretch>
        </p:blipFill>
        <p:spPr>
          <a:xfrm>
            <a:off x="6537960" y="4582160"/>
            <a:ext cx="487680" cy="487680"/>
          </a:xfrm>
          <a:prstGeom prst="rect">
            <a:avLst/>
          </a:prstGeom>
        </p:spPr>
      </p:pic>
      <p:sp>
        <p:nvSpPr>
          <p:cNvPr id="18" name="文本占位符 17"/>
          <p:cNvSpPr>
            <a:spLocks noGrp="1"/>
          </p:cNvSpPr>
          <p:nvPr>
            <p:ph type="body" idx="16393"/>
            <p:custDataLst>
              <p:tags r:id="rId14"/>
            </p:custDataLst>
          </p:nvPr>
        </p:nvSpPr>
        <p:spPr/>
        <p:txBody>
          <a:bodyPr>
            <a:normAutofit/>
          </a:bodyPr>
          <a:lstStyle/>
          <a:p>
            <a:pPr algn="l">
              <a:lnSpc>
                <a:spcPct val="125000"/>
              </a:lnSpc>
            </a:pPr>
            <a:r>
              <a:rPr lang="zh-CN" altLang="en-US"/>
              <a:t>Part C – How Havencares can support my development</a:t>
            </a: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16388"/>
            <p:custDataLst>
              <p:tags r:id="rId2"/>
            </p:custDataLst>
          </p:nvPr>
        </p:nvSpPr>
        <p:spPr/>
        <p:txBody>
          <a:bodyPr>
            <a:normAutofit/>
          </a:bodyPr>
          <a:lstStyle/>
          <a:p>
            <a:r>
              <a:rPr lang="zh-CN" altLang="en-US"/>
              <a:t>Part A – My Leadership Style</a:t>
            </a:r>
          </a:p>
        </p:txBody>
      </p:sp>
      <p:sp>
        <p:nvSpPr>
          <p:cNvPr id="3" name="节编号 3"/>
          <p:cNvSpPr>
            <a:spLocks noGrp="1"/>
          </p:cNvSpPr>
          <p:nvPr>
            <p:ph type="body" sz="quarter" idx="16389"/>
            <p:custDataLst>
              <p:tags r:id="rId3"/>
            </p:custDataLst>
          </p:nvPr>
        </p:nvSpPr>
        <p:spPr/>
        <p:txBody>
          <a:bodyPr/>
          <a:lstStyle/>
          <a:p>
            <a:r>
              <a:rPr lang="en-US" altLang="en-US"/>
              <a:t>03</a:t>
            </a: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Part A – My Leadership Style</a:t>
            </a:r>
          </a:p>
        </p:txBody>
      </p:sp>
      <p:sp>
        <p:nvSpPr>
          <p:cNvPr id="4" name="装饰  2"/>
          <p:cNvSpPr>
            <a:spLocks noGrp="1"/>
          </p:cNvSpPr>
          <p:nvPr>
            <p:ph type="body" idx="16390"/>
            <p:custDataLst>
              <p:tags r:id="rId3"/>
            </p:custDataLst>
          </p:nvPr>
        </p:nvSpPr>
        <p:spPr/>
        <p:txBody>
          <a:bodyPr/>
          <a:lstStyle/>
          <a:p>
            <a:r>
              <a:rPr lang="zh-CN" altLang="en-US"/>
              <a:t> </a:t>
            </a:r>
          </a:p>
        </p:txBody>
      </p:sp>
      <p:sp>
        <p:nvSpPr>
          <p:cNvPr id="5" name="文本占位符 4"/>
          <p:cNvSpPr>
            <a:spLocks noGrp="1"/>
          </p:cNvSpPr>
          <p:nvPr>
            <p:ph type="body" idx="16387"/>
            <p:custDataLst>
              <p:tags r:id="rId4"/>
            </p:custDataLst>
          </p:nvPr>
        </p:nvSpPr>
        <p:spPr>
          <a:xfrm>
            <a:off x="914419" y="3867543"/>
            <a:ext cx="4724400" cy="481183"/>
          </a:xfrm>
        </p:spPr>
        <p:txBody>
          <a:bodyPr>
            <a:noAutofit/>
          </a:bodyPr>
          <a:lstStyle/>
          <a:p>
            <a:pPr algn="l">
              <a:lnSpc>
                <a:spcPct val="125000"/>
              </a:lnSpc>
            </a:pPr>
            <a:r>
              <a:rPr lang="en-US" altLang="zh-CN" sz="2400"/>
              <a:t>How others see my behavior</a:t>
            </a:r>
          </a:p>
        </p:txBody>
      </p:sp>
      <p:sp>
        <p:nvSpPr>
          <p:cNvPr id="7" name="装饰  5"/>
          <p:cNvSpPr>
            <a:spLocks noGrp="1"/>
          </p:cNvSpPr>
          <p:nvPr>
            <p:ph type="body" idx="16391"/>
            <p:custDataLst>
              <p:tags r:id="rId5"/>
            </p:custDataLst>
          </p:nvPr>
        </p:nvSpPr>
        <p:spPr/>
        <p:txBody>
          <a:bodyPr/>
          <a:lstStyle/>
          <a:p>
            <a:r>
              <a:rPr lang="zh-CN" altLang="en-US"/>
              <a:t> </a:t>
            </a:r>
          </a:p>
        </p:txBody>
      </p:sp>
      <p:sp>
        <p:nvSpPr>
          <p:cNvPr id="8" name="文本占位符 7"/>
          <p:cNvSpPr>
            <a:spLocks noGrp="1"/>
          </p:cNvSpPr>
          <p:nvPr>
            <p:ph type="body" idx="16389"/>
            <p:custDataLst>
              <p:tags r:id="rId6"/>
            </p:custDataLst>
          </p:nvPr>
        </p:nvSpPr>
        <p:spPr>
          <a:xfrm>
            <a:off x="6553181" y="3838829"/>
            <a:ext cx="4724400" cy="509916"/>
          </a:xfrm>
        </p:spPr>
        <p:txBody>
          <a:bodyPr>
            <a:normAutofit/>
          </a:bodyPr>
          <a:lstStyle/>
          <a:p>
            <a:pPr algn="l">
              <a:lnSpc>
                <a:spcPct val="125000"/>
              </a:lnSpc>
            </a:pPr>
            <a:r>
              <a:rPr lang="en-US" altLang="zh-CN" sz="2400"/>
              <a:t>What feedback did I get</a:t>
            </a: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Part A – My Leadership Style</a:t>
            </a:r>
          </a:p>
        </p:txBody>
      </p:sp>
      <p:sp>
        <p:nvSpPr>
          <p:cNvPr id="3" name="文本占位符 2"/>
          <p:cNvSpPr>
            <a:spLocks noGrp="1"/>
          </p:cNvSpPr>
          <p:nvPr>
            <p:ph type="body" idx="16386"/>
            <p:custDataLst>
              <p:tags r:id="rId3"/>
            </p:custDataLst>
          </p:nvPr>
        </p:nvSpPr>
        <p:spPr/>
        <p:txBody>
          <a:bodyPr>
            <a:normAutofit/>
          </a:bodyPr>
          <a:lstStyle/>
          <a:p>
            <a:pPr algn="l">
              <a:lnSpc>
                <a:spcPct val="111000"/>
              </a:lnSpc>
            </a:pPr>
            <a:r>
              <a:rPr lang="zh-CN" altLang="en-US"/>
              <a:t>What is situational leadership</a:t>
            </a:r>
          </a:p>
        </p:txBody>
      </p:sp>
      <p:sp>
        <p:nvSpPr>
          <p:cNvPr id="4" name="文本占位符 3"/>
          <p:cNvSpPr>
            <a:spLocks noGrp="1"/>
          </p:cNvSpPr>
          <p:nvPr>
            <p:ph type="body" idx="16387"/>
            <p:custDataLst>
              <p:tags r:id="rId4"/>
            </p:custDataLst>
          </p:nvPr>
        </p:nvSpPr>
        <p:spPr/>
        <p:txBody>
          <a:bodyPr>
            <a:normAutofit/>
          </a:bodyPr>
          <a:lstStyle/>
          <a:p>
            <a:pPr algn="l">
              <a:lnSpc>
                <a:spcPct val="125000"/>
              </a:lnSpc>
            </a:pPr>
            <a:r>
              <a:rPr lang="zh-CN" altLang="en-US"/>
              <a:t>Based on this feedback from my friends and classmates, I have a situational leadership style. Goleman says there are six leadership styles. These are authoritative, coaching, affiliative, democratic, pacesetting, and directive (Goleman, 2000). Good leaders do not use just one style. They change their style based on the situation (Goleman, 2000). This is called situational leadership. Hersey and Blanchard also say the same thing. Leaders must adapt to how ready their followers are (Hersey &amp; Blanchard, 1969)</a:t>
            </a:r>
          </a:p>
        </p:txBody>
      </p:sp>
      <p:sp>
        <p:nvSpPr>
          <p:cNvPr id="5" name="文本占位符 4"/>
          <p:cNvSpPr>
            <a:spLocks noGrp="1"/>
          </p:cNvSpPr>
          <p:nvPr>
            <p:ph type="body" idx="16388"/>
            <p:custDataLst>
              <p:tags r:id="rId5"/>
            </p:custDataLst>
          </p:nvPr>
        </p:nvSpPr>
        <p:spPr/>
        <p:txBody>
          <a:bodyPr>
            <a:normAutofit/>
          </a:bodyPr>
          <a:lstStyle/>
          <a:p>
            <a:pPr algn="l">
              <a:lnSpc>
                <a:spcPct val="111000"/>
              </a:lnSpc>
            </a:pPr>
            <a:r>
              <a:rPr lang="zh-CN" altLang="en-US"/>
              <a:t>What example shows adaptability</a:t>
            </a:r>
          </a:p>
        </p:txBody>
      </p:sp>
      <p:sp>
        <p:nvSpPr>
          <p:cNvPr id="6" name="文本占位符 5"/>
          <p:cNvSpPr>
            <a:spLocks noGrp="1"/>
          </p:cNvSpPr>
          <p:nvPr>
            <p:ph type="body" idx="16389"/>
            <p:custDataLst>
              <p:tags r:id="rId6"/>
            </p:custDataLst>
          </p:nvPr>
        </p:nvSpPr>
        <p:spPr/>
        <p:txBody>
          <a:bodyPr>
            <a:normAutofit/>
          </a:bodyPr>
          <a:lstStyle/>
          <a:p>
            <a:pPr algn="l">
              <a:lnSpc>
                <a:spcPct val="125000"/>
              </a:lnSpc>
            </a:pPr>
            <a:r>
              <a:rPr lang="zh-CN" altLang="en-US"/>
              <a:t>Let me give you an example from my personal life. Last year my friend was very stressed about her job. She did not know what to do. She asked me for help. Normally I use a democratic style. I ask people what they think. But my friend was too upset to think clearly. So I switched to a coaching style. I listened to her first. Then I asked her small questions to help her find her own answers. After two conversations, she felt better and made a decision. This example shows I can adapt to what people need</a:t>
            </a: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Part A – My Leadership Style</a:t>
            </a:r>
          </a:p>
        </p:txBody>
      </p:sp>
      <p:pic>
        <p:nvPicPr>
          <p:cNvPr id="3" name="内容占位符 2" descr="b6b4acbc-38fb-11f1-970c-8ac521ed267b"/>
          <p:cNvPicPr>
            <a:picLocks noGrp="1" noChangeAspect="1"/>
          </p:cNvPicPr>
          <p:nvPr>
            <p:ph idx="16388"/>
            <p:custDataLst>
              <p:tags r:id="rId3"/>
            </p:custDataLst>
          </p:nvPr>
        </p:nvPicPr>
        <p:blipFill>
          <a:blip r:embed="rId7"/>
          <a:srcRect t="1533" b="1533"/>
          <a:stretch>
            <a:fillRect/>
          </a:stretch>
        </p:blipFill>
        <p:spPr>
          <a:xfrm>
            <a:off x="609600" y="1524000"/>
            <a:ext cx="10972800" cy="2336800"/>
          </a:xfrm>
          <a:custGeom>
            <a:avLst/>
            <a:gdLst>
              <a:gd name="connisteX0" fmla="*/ 0 w 10972800"/>
              <a:gd name="connsiteY0" fmla="*/ 203200 h 2336800"/>
              <a:gd name="connisteX1" fmla="*/ 203200 w 10972800"/>
              <a:gd name="connsiteY1" fmla="*/ 0 h 2336800"/>
              <a:gd name="connisteX2" fmla="*/ 10769600 w 10972800"/>
              <a:gd name="connsiteY2" fmla="*/ 0 h 2336800"/>
              <a:gd name="connisteX3" fmla="*/ 10972800 w 10972800"/>
              <a:gd name="connsiteY3" fmla="*/ 203200 h 2336800"/>
              <a:gd name="connisteX4" fmla="*/ 10972800 w 10972800"/>
              <a:gd name="connsiteY4" fmla="*/ 2133600 h 2336800"/>
              <a:gd name="connisteX5" fmla="*/ 10769600 w 10972800"/>
              <a:gd name="connsiteY5" fmla="*/ 2336800 h 2336800"/>
              <a:gd name="connisteX6" fmla="*/ 203200 w 10972800"/>
              <a:gd name="connsiteY6" fmla="*/ 2336800 h 2336800"/>
              <a:gd name="connisteX7" fmla="*/ 0 w 10972800"/>
              <a:gd name="connsiteY7" fmla="*/ 2133600 h 2336800"/>
              <a:gd name="connisteX8" fmla="*/ 0 w 10972800"/>
              <a:gd name="connsiteY8" fmla="*/ 203200 h 23368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10972800" h="2336800">
                <a:moveTo>
                  <a:pt x="0" y="203200"/>
                </a:moveTo>
                <a:cubicBezTo>
                  <a:pt x="0" y="90976"/>
                  <a:pt x="90976" y="0"/>
                  <a:pt x="203200" y="0"/>
                </a:cubicBezTo>
                <a:lnTo>
                  <a:pt x="10769600" y="0"/>
                </a:lnTo>
                <a:cubicBezTo>
                  <a:pt x="10881824" y="0"/>
                  <a:pt x="10972800" y="90976"/>
                  <a:pt x="10972800" y="203200"/>
                </a:cubicBezTo>
                <a:lnTo>
                  <a:pt x="10972800" y="2133600"/>
                </a:lnTo>
                <a:cubicBezTo>
                  <a:pt x="10972800" y="2245824"/>
                  <a:pt x="10881824" y="2336800"/>
                  <a:pt x="10769600" y="2336800"/>
                </a:cubicBezTo>
                <a:lnTo>
                  <a:pt x="203200" y="2336800"/>
                </a:lnTo>
                <a:cubicBezTo>
                  <a:pt x="90976" y="2336800"/>
                  <a:pt x="0" y="2245824"/>
                  <a:pt x="0" y="2133600"/>
                </a:cubicBezTo>
                <a:lnTo>
                  <a:pt x="0" y="203200"/>
                </a:lnTo>
                <a:close/>
              </a:path>
            </a:pathLst>
          </a:custGeom>
        </p:spPr>
      </p:pic>
      <p:sp>
        <p:nvSpPr>
          <p:cNvPr id="4" name="文本占位符 3"/>
          <p:cNvSpPr>
            <a:spLocks noGrp="1"/>
          </p:cNvSpPr>
          <p:nvPr>
            <p:ph type="body" idx="16386"/>
            <p:custDataLst>
              <p:tags r:id="rId4"/>
            </p:custDataLst>
          </p:nvPr>
        </p:nvSpPr>
        <p:spPr/>
        <p:txBody>
          <a:bodyPr>
            <a:normAutofit/>
          </a:bodyPr>
          <a:lstStyle/>
          <a:p>
            <a:pPr algn="l">
              <a:lnSpc>
                <a:spcPct val="111000"/>
              </a:lnSpc>
            </a:pPr>
            <a:r>
              <a:rPr lang="zh-CN" altLang="en-US"/>
              <a:t>Do I use situational leadership</a:t>
            </a:r>
          </a:p>
        </p:txBody>
      </p:sp>
      <p:sp>
        <p:nvSpPr>
          <p:cNvPr id="5" name="文本占位符 4"/>
          <p:cNvSpPr>
            <a:spLocks noGrp="1"/>
          </p:cNvSpPr>
          <p:nvPr>
            <p:ph type="body" idx="16387"/>
            <p:custDataLst>
              <p:tags r:id="rId5"/>
            </p:custDataLst>
          </p:nvPr>
        </p:nvSpPr>
        <p:spPr/>
        <p:txBody>
          <a:bodyPr>
            <a:normAutofit/>
          </a:bodyPr>
          <a:lstStyle/>
          <a:p>
            <a:pPr algn="l">
              <a:lnSpc>
                <a:spcPct val="125000"/>
              </a:lnSpc>
            </a:pPr>
            <a:r>
              <a:rPr lang="zh-CN" altLang="en-US"/>
              <a:t>Northouse explains that situational leadership requires leaders to diagnose the needs of their followers (Northouse, 2021). Some people need more guidance. Others need more freedom. A good leader knows the difference. My feedback from friends and classmates shows I do this well. They told me I know when to give advice and when to just listen</a:t>
            </a: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16388"/>
            <p:custDataLst>
              <p:tags r:id="rId2"/>
            </p:custDataLst>
          </p:nvPr>
        </p:nvSpPr>
        <p:spPr/>
        <p:txBody>
          <a:bodyPr>
            <a:normAutofit/>
          </a:bodyPr>
          <a:lstStyle/>
          <a:p>
            <a:r>
              <a:rPr lang="zh-CN" altLang="en-US"/>
              <a:t>Part B – Why This Style Fits Havencares</a:t>
            </a:r>
          </a:p>
        </p:txBody>
      </p:sp>
      <p:sp>
        <p:nvSpPr>
          <p:cNvPr id="3" name="节编号 3"/>
          <p:cNvSpPr>
            <a:spLocks noGrp="1"/>
          </p:cNvSpPr>
          <p:nvPr>
            <p:ph type="body" sz="quarter" idx="16389"/>
            <p:custDataLst>
              <p:tags r:id="rId3"/>
            </p:custDataLst>
          </p:nvPr>
        </p:nvSpPr>
        <p:spPr/>
        <p:txBody>
          <a:bodyPr/>
          <a:lstStyle/>
          <a:p>
            <a:r>
              <a:rPr lang="en-US" altLang="en-US"/>
              <a:t>04</a:t>
            </a: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Part B – Why This Style Fits Havencares</a:t>
            </a:r>
          </a:p>
        </p:txBody>
      </p:sp>
      <p:sp>
        <p:nvSpPr>
          <p:cNvPr id="3" name="装饰  1"/>
          <p:cNvSpPr>
            <a:spLocks noGrp="1"/>
          </p:cNvSpPr>
          <p:nvPr>
            <p:ph type="body" idx="16387"/>
            <p:custDataLst>
              <p:tags r:id="rId3"/>
            </p:custDataLst>
          </p:nvPr>
        </p:nvSpPr>
        <p:spPr/>
        <p:txBody>
          <a:bodyPr/>
          <a:lstStyle/>
          <a:p>
            <a:r>
              <a:rPr lang="zh-CN" altLang="en-US"/>
              <a:t> </a:t>
            </a:r>
          </a:p>
        </p:txBody>
      </p:sp>
      <p:sp>
        <p:nvSpPr>
          <p:cNvPr id="4" name="文本占位符 3"/>
          <p:cNvSpPr>
            <a:spLocks noGrp="1"/>
          </p:cNvSpPr>
          <p:nvPr>
            <p:ph type="body" idx="16386"/>
            <p:custDataLst>
              <p:tags r:id="rId4"/>
            </p:custDataLst>
          </p:nvPr>
        </p:nvSpPr>
        <p:spPr/>
        <p:txBody>
          <a:bodyPr>
            <a:normAutofit fontScale="50000"/>
          </a:bodyPr>
          <a:lstStyle/>
          <a:p>
            <a:pPr algn="l">
              <a:lnSpc>
                <a:spcPct val="125000"/>
              </a:lnSpc>
              <a:spcBef>
                <a:spcPct val="59000"/>
              </a:spcBef>
              <a:spcAft>
                <a:spcPct val="59000"/>
              </a:spcAft>
            </a:pPr>
            <a:r>
              <a:rPr lang="zh-CN" altLang="en-US" sz="2400"/>
              <a:t>Havencares' challenges</a:t>
            </a:r>
          </a:p>
          <a:p>
            <a:pPr algn="l">
              <a:lnSpc>
                <a:spcPct val="125000"/>
              </a:lnSpc>
              <a:spcAft>
                <a:spcPct val="91000"/>
              </a:spcAft>
            </a:pPr>
            <a:r>
              <a:rPr lang="zh-CN" altLang="en-US"/>
              <a:t>Now let me talk about the challenges Havencares is facing. The insurance industry in 2025 and 2026 is under a lot of pressure</a:t>
            </a:r>
          </a:p>
          <a:p>
            <a:pPr algn="l">
              <a:lnSpc>
                <a:spcPct val="125000"/>
              </a:lnSpc>
              <a:spcBef>
                <a:spcPct val="59000"/>
              </a:spcBef>
              <a:spcAft>
                <a:spcPct val="59000"/>
              </a:spcAft>
            </a:pPr>
            <a:r>
              <a:rPr lang="zh-CN" altLang="en-US" sz="2400"/>
              <a:t>Economic pressure impact</a:t>
            </a:r>
          </a:p>
          <a:p>
            <a:pPr algn="l">
              <a:lnSpc>
                <a:spcPct val="125000"/>
              </a:lnSpc>
              <a:spcAft>
                <a:spcPct val="91000"/>
              </a:spcAft>
            </a:pPr>
            <a:r>
              <a:rPr lang="zh-CN" altLang="en-US"/>
              <a:t>First, economic pressure. Inflation is still high. Household finances are squeezed. This affects customer behavior (Insurance Post, 2026). People are buying less insurance. They are looking for cheaper options. This puts pressure on our revenue</a:t>
            </a:r>
          </a:p>
          <a:p>
            <a:pPr algn="l">
              <a:lnSpc>
                <a:spcPct val="125000"/>
              </a:lnSpc>
              <a:spcBef>
                <a:spcPct val="59000"/>
              </a:spcBef>
              <a:spcAft>
                <a:spcPct val="59000"/>
              </a:spcAft>
            </a:pPr>
            <a:r>
              <a:rPr lang="zh-CN" altLang="en-US" sz="2400"/>
              <a:t>How handle climate change</a:t>
            </a:r>
          </a:p>
          <a:p>
            <a:pPr algn="l">
              <a:lnSpc>
                <a:spcPct val="125000"/>
              </a:lnSpc>
              <a:spcAft>
                <a:spcPct val="91000"/>
              </a:spcAft>
            </a:pPr>
            <a:r>
              <a:rPr lang="zh-CN" altLang="en-US"/>
              <a:t>Second, climate change. Extreme weather events are happening more often. This means more claims. Insurers need to integrate climate risk data into their planning (Hanover Research, 2025). We need to make sure our coverage stays sustainable for the company and fair for customers</a:t>
            </a:r>
          </a:p>
          <a:p>
            <a:pPr algn="l">
              <a:lnSpc>
                <a:spcPct val="125000"/>
              </a:lnSpc>
              <a:spcBef>
                <a:spcPct val="59000"/>
              </a:spcBef>
              <a:spcAft>
                <a:spcPct val="59000"/>
              </a:spcAft>
            </a:pPr>
            <a:r>
              <a:rPr lang="zh-CN" altLang="en-US" sz="2400"/>
              <a:t>How to address cyber risks</a:t>
            </a:r>
          </a:p>
          <a:p>
            <a:pPr algn="l">
              <a:lnSpc>
                <a:spcPct val="125000"/>
              </a:lnSpc>
              <a:spcAft>
                <a:spcPct val="91000"/>
              </a:spcAft>
            </a:pPr>
            <a:r>
              <a:rPr lang="zh-CN" altLang="en-US"/>
              <a:t>Third, cyber risks. Insurance regulators see cyber resilience as very important. Data protection is central to insurers' safety (Chittenden Research, 2025). We need to protect customer data. We also need to train our staff on cyber security</a:t>
            </a:r>
          </a:p>
          <a:p>
            <a:pPr algn="l">
              <a:lnSpc>
                <a:spcPct val="125000"/>
              </a:lnSpc>
              <a:spcBef>
                <a:spcPct val="59000"/>
              </a:spcBef>
              <a:spcAft>
                <a:spcPct val="59000"/>
              </a:spcAft>
            </a:pPr>
            <a:r>
              <a:rPr lang="zh-CN" altLang="en-US" sz="2400"/>
              <a:t>How to address talent shortage</a:t>
            </a:r>
          </a:p>
          <a:p>
            <a:pPr algn="l">
              <a:lnSpc>
                <a:spcPct val="125000"/>
              </a:lnSpc>
              <a:spcAft>
                <a:spcPct val="91000"/>
              </a:spcAft>
            </a:pPr>
            <a:r>
              <a:rPr lang="zh-CN" altLang="en-US"/>
              <a:t>Fourth, talent shortage. The insurance industry experienced an active talent shortfall in 2025 (Chittenden Research, 2025). We are losing good people. We need to hire new talent. We also need to keep the people we have</a:t>
            </a: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Part B – Why This Style Fits Havencares</a:t>
            </a:r>
          </a:p>
        </p:txBody>
      </p:sp>
      <p:sp>
        <p:nvSpPr>
          <p:cNvPr id="3" name="装饰  1"/>
          <p:cNvSpPr>
            <a:spLocks noGrp="1"/>
          </p:cNvSpPr>
          <p:nvPr>
            <p:ph type="body" idx="16398"/>
            <p:custDataLst>
              <p:tags r:id="rId3"/>
            </p:custDataLst>
          </p:nvPr>
        </p:nvSpPr>
        <p:spPr/>
        <p:txBody>
          <a:bodyPr/>
          <a:lstStyle/>
          <a:p>
            <a:r>
              <a:rPr lang="zh-CN" altLang="en-US"/>
              <a:t> </a:t>
            </a:r>
          </a:p>
        </p:txBody>
      </p:sp>
      <p:sp>
        <p:nvSpPr>
          <p:cNvPr id="4" name="文本占位符 3"/>
          <p:cNvSpPr>
            <a:spLocks noGrp="1"/>
          </p:cNvSpPr>
          <p:nvPr>
            <p:ph type="body" idx="16386"/>
            <p:custDataLst>
              <p:tags r:id="rId4"/>
            </p:custDataLst>
          </p:nvPr>
        </p:nvSpPr>
        <p:spPr/>
        <p:txBody>
          <a:bodyPr>
            <a:normAutofit fontScale="70000"/>
          </a:bodyPr>
          <a:lstStyle/>
          <a:p>
            <a:pPr algn="l">
              <a:lnSpc>
                <a:spcPct val="111000"/>
              </a:lnSpc>
            </a:pPr>
            <a:r>
              <a:rPr lang="zh-CN" altLang="en-US">
                <a:solidFill>
                  <a:schemeClr val="tx1"/>
                </a:solidFill>
              </a:rPr>
              <a:t>Technology and AI Impact</a:t>
            </a:r>
            <a:endParaRPr lang="zh-CN" altLang="en-US"/>
          </a:p>
        </p:txBody>
      </p:sp>
      <p:sp>
        <p:nvSpPr>
          <p:cNvPr id="5" name="文本占位符 4"/>
          <p:cNvSpPr>
            <a:spLocks noGrp="1"/>
          </p:cNvSpPr>
          <p:nvPr>
            <p:ph type="body" idx="16387"/>
            <p:custDataLst>
              <p:tags r:id="rId5"/>
            </p:custDataLst>
          </p:nvPr>
        </p:nvSpPr>
        <p:spPr/>
        <p:txBody>
          <a:bodyPr>
            <a:normAutofit fontScale="70000"/>
          </a:bodyPr>
          <a:lstStyle/>
          <a:p>
            <a:pPr algn="l">
              <a:lnSpc>
                <a:spcPct val="125000"/>
              </a:lnSpc>
            </a:pPr>
            <a:r>
              <a:rPr lang="zh-CN" altLang="en-US" sz="1400">
                <a:solidFill>
                  <a:schemeClr val="tx1"/>
                </a:solidFill>
              </a:rPr>
              <a:t>Artificial intelligence is transforming the way the insurance industry operates. HR leaders need to address the impact of AI on HR functions. We should utilize AI to enhance efficiency while maintaining human supervision.</a:t>
            </a:r>
            <a:endParaRPr lang="zh-CN" altLang="en-US"/>
          </a:p>
        </p:txBody>
      </p:sp>
      <p:sp>
        <p:nvSpPr>
          <p:cNvPr id="6" name="装饰  4"/>
          <p:cNvSpPr>
            <a:spLocks noGrp="1"/>
          </p:cNvSpPr>
          <p:nvPr>
            <p:ph type="body" idx="16399"/>
            <p:custDataLst>
              <p:tags r:id="rId6"/>
            </p:custDataLst>
          </p:nvPr>
        </p:nvSpPr>
        <p:spPr/>
        <p:txBody>
          <a:bodyPr/>
          <a:lstStyle/>
          <a:p>
            <a:r>
              <a:rPr lang="zh-CN" altLang="en-US"/>
              <a:t> </a:t>
            </a:r>
          </a:p>
        </p:txBody>
      </p:sp>
      <p:sp>
        <p:nvSpPr>
          <p:cNvPr id="7" name="文本占位符 6"/>
          <p:cNvSpPr>
            <a:spLocks noGrp="1"/>
          </p:cNvSpPr>
          <p:nvPr>
            <p:ph type="body" idx="16388"/>
            <p:custDataLst>
              <p:tags r:id="rId7"/>
            </p:custDataLst>
          </p:nvPr>
        </p:nvSpPr>
        <p:spPr/>
        <p:txBody>
          <a:bodyPr>
            <a:normAutofit/>
          </a:bodyPr>
          <a:lstStyle/>
          <a:p>
            <a:pPr algn="l">
              <a:lnSpc>
                <a:spcPct val="111000"/>
              </a:lnSpc>
            </a:pPr>
            <a:r>
              <a:rPr lang="zh-CN" altLang="en-US">
                <a:solidFill>
                  <a:schemeClr val="tx1"/>
                </a:solidFill>
              </a:rPr>
              <a:t>Medical HR burnout</a:t>
            </a:r>
            <a:endParaRPr lang="zh-CN" altLang="en-US"/>
          </a:p>
        </p:txBody>
      </p:sp>
      <p:sp>
        <p:nvSpPr>
          <p:cNvPr id="8" name="文本占位符 7"/>
          <p:cNvSpPr>
            <a:spLocks noGrp="1"/>
          </p:cNvSpPr>
          <p:nvPr>
            <p:ph type="body" idx="16389"/>
            <p:custDataLst>
              <p:tags r:id="rId8"/>
            </p:custDataLst>
          </p:nvPr>
        </p:nvSpPr>
        <p:spPr/>
        <p:txBody>
          <a:bodyPr>
            <a:normAutofit fontScale="80000"/>
          </a:bodyPr>
          <a:lstStyle/>
          <a:p>
            <a:pPr algn="l">
              <a:lnSpc>
                <a:spcPct val="125000"/>
              </a:lnSpc>
            </a:pPr>
            <a:r>
              <a:rPr lang="zh-CN" altLang="en-US" sz="1400">
                <a:solidFill>
                  <a:schemeClr val="tx1"/>
                </a:solidFill>
              </a:rPr>
              <a:t>76% of healthcare HR leaders stated that burnout affects operational KPIs, including recruitment time, absenteeism rate, and error rate. Our HR team is exhausted and requires better support.</a:t>
            </a:r>
            <a:endParaRPr lang="zh-CN" altLang="en-US"/>
          </a:p>
        </p:txBody>
      </p:sp>
      <p:sp>
        <p:nvSpPr>
          <p:cNvPr id="9" name="装饰  7"/>
          <p:cNvSpPr>
            <a:spLocks noGrp="1"/>
          </p:cNvSpPr>
          <p:nvPr>
            <p:ph type="body" idx="16400"/>
            <p:custDataLst>
              <p:tags r:id="rId9"/>
            </p:custDataLst>
          </p:nvPr>
        </p:nvSpPr>
        <p:spPr/>
        <p:txBody>
          <a:bodyPr/>
          <a:lstStyle/>
          <a:p>
            <a:r>
              <a:rPr lang="zh-CN" altLang="en-US"/>
              <a:t> </a:t>
            </a:r>
          </a:p>
        </p:txBody>
      </p:sp>
      <p:sp>
        <p:nvSpPr>
          <p:cNvPr id="10" name="文本占位符 9"/>
          <p:cNvSpPr>
            <a:spLocks noGrp="1"/>
          </p:cNvSpPr>
          <p:nvPr>
            <p:ph type="body" idx="16390"/>
            <p:custDataLst>
              <p:tags r:id="rId10"/>
            </p:custDataLst>
          </p:nvPr>
        </p:nvSpPr>
        <p:spPr/>
        <p:txBody>
          <a:bodyPr>
            <a:normAutofit fontScale="25000"/>
          </a:bodyPr>
          <a:lstStyle/>
          <a:p>
            <a:pPr algn="l">
              <a:lnSpc>
                <a:spcPct val="111000"/>
              </a:lnSpc>
            </a:pPr>
            <a:r>
              <a:rPr lang="zh-CN" altLang="en-US" sz="6400">
                <a:solidFill>
                  <a:schemeClr val="tx1"/>
                </a:solidFill>
              </a:rPr>
              <a:t>The current situation of gender discrimination</a:t>
            </a:r>
            <a:endParaRPr lang="zh-CN" altLang="en-US" sz="6400"/>
          </a:p>
        </p:txBody>
      </p:sp>
      <p:sp>
        <p:nvSpPr>
          <p:cNvPr id="11" name="文本占位符 10"/>
          <p:cNvSpPr>
            <a:spLocks noGrp="1"/>
          </p:cNvSpPr>
          <p:nvPr>
            <p:ph type="body" idx="16391"/>
            <p:custDataLst>
              <p:tags r:id="rId11"/>
            </p:custDataLst>
          </p:nvPr>
        </p:nvSpPr>
        <p:spPr/>
        <p:txBody>
          <a:bodyPr>
            <a:normAutofit fontScale="60000"/>
          </a:bodyPr>
          <a:lstStyle/>
          <a:p>
            <a:pPr algn="l">
              <a:lnSpc>
                <a:spcPct val="125000"/>
              </a:lnSpc>
            </a:pPr>
            <a:r>
              <a:rPr lang="zh-CN" altLang="en-US">
                <a:solidFill>
                  <a:schemeClr val="tx1"/>
                </a:solidFill>
              </a:rPr>
              <a:t>The insurance industry has the highest "glass ceiling" index among all industries. Women face significant obstacles in advancing to middle and senior management positions, with only 20% of leadership positions held by women.</a:t>
            </a:r>
            <a:endParaRPr lang="zh-CN" altLang="en-US"/>
          </a:p>
        </p:txBody>
      </p:sp>
      <p:sp>
        <p:nvSpPr>
          <p:cNvPr id="12" name="装饰  0"/>
          <p:cNvSpPr>
            <a:spLocks noGrp="1"/>
          </p:cNvSpPr>
          <p:nvPr>
            <p:ph type="body" idx="16401"/>
            <p:custDataLst>
              <p:tags r:id="rId12"/>
            </p:custDataLst>
          </p:nvPr>
        </p:nvSpPr>
        <p:spPr/>
        <p:txBody>
          <a:bodyPr/>
          <a:lstStyle/>
          <a:p>
            <a:r>
              <a:rPr lang="zh-CN" altLang="en-US"/>
              <a:t> </a:t>
            </a:r>
          </a:p>
        </p:txBody>
      </p:sp>
      <p:sp>
        <p:nvSpPr>
          <p:cNvPr id="13" name="文本占位符 12"/>
          <p:cNvSpPr>
            <a:spLocks noGrp="1"/>
          </p:cNvSpPr>
          <p:nvPr>
            <p:ph type="body" idx="16392"/>
            <p:custDataLst>
              <p:tags r:id="rId13"/>
            </p:custDataLst>
          </p:nvPr>
        </p:nvSpPr>
        <p:spPr/>
        <p:txBody>
          <a:bodyPr>
            <a:normAutofit/>
          </a:bodyPr>
          <a:lstStyle/>
          <a:p>
            <a:pPr algn="l">
              <a:lnSpc>
                <a:spcPct val="111000"/>
              </a:lnSpc>
            </a:pPr>
            <a:r>
              <a:rPr lang="zh-CN" altLang="en-US">
                <a:solidFill>
                  <a:schemeClr val="tx1"/>
                </a:solidFill>
              </a:rPr>
              <a:t>Adaptive advantage</a:t>
            </a:r>
            <a:endParaRPr lang="zh-CN" altLang="en-US"/>
          </a:p>
        </p:txBody>
      </p:sp>
      <p:sp>
        <p:nvSpPr>
          <p:cNvPr id="14" name="文本占位符 13"/>
          <p:cNvSpPr>
            <a:spLocks noGrp="1"/>
          </p:cNvSpPr>
          <p:nvPr>
            <p:ph type="body" idx="16393"/>
            <p:custDataLst>
              <p:tags r:id="rId14"/>
            </p:custDataLst>
          </p:nvPr>
        </p:nvSpPr>
        <p:spPr/>
        <p:txBody>
          <a:bodyPr>
            <a:normAutofit fontScale="70000"/>
          </a:bodyPr>
          <a:lstStyle/>
          <a:p>
            <a:pPr algn="l">
              <a:lnSpc>
                <a:spcPct val="125000"/>
              </a:lnSpc>
            </a:pPr>
            <a:r>
              <a:rPr lang="zh-CN" altLang="en-US" sz="1400">
                <a:solidFill>
                  <a:schemeClr val="tx1"/>
                </a:solidFill>
              </a:rPr>
              <a:t>The situational leader can adapt their style according to the circumstances. The insurance industry is highly dynamic, and a leader with a single style is likely to fail. I can flexibly switch between authoritative, democratic, coaching, and directive styles.</a:t>
            </a:r>
            <a:endParaRPr lang="zh-CN" altLang="en-US"/>
          </a:p>
        </p:txBody>
      </p:sp>
      <p:sp>
        <p:nvSpPr>
          <p:cNvPr id="15" name="装饰  3"/>
          <p:cNvSpPr>
            <a:spLocks noGrp="1"/>
          </p:cNvSpPr>
          <p:nvPr>
            <p:ph type="body" idx="16402"/>
            <p:custDataLst>
              <p:tags r:id="rId15"/>
            </p:custDataLst>
          </p:nvPr>
        </p:nvSpPr>
        <p:spPr/>
        <p:txBody>
          <a:bodyPr/>
          <a:lstStyle/>
          <a:p>
            <a:r>
              <a:rPr lang="zh-CN" altLang="en-US"/>
              <a:t> </a:t>
            </a:r>
          </a:p>
        </p:txBody>
      </p:sp>
      <p:sp>
        <p:nvSpPr>
          <p:cNvPr id="16" name="文本占位符 15"/>
          <p:cNvSpPr>
            <a:spLocks noGrp="1"/>
          </p:cNvSpPr>
          <p:nvPr>
            <p:ph type="body" idx="16394"/>
            <p:custDataLst>
              <p:tags r:id="rId16"/>
            </p:custDataLst>
          </p:nvPr>
        </p:nvSpPr>
        <p:spPr/>
        <p:txBody>
          <a:bodyPr>
            <a:normAutofit fontScale="80000"/>
          </a:bodyPr>
          <a:lstStyle/>
          <a:p>
            <a:pPr algn="l">
              <a:lnSpc>
                <a:spcPct val="111000"/>
              </a:lnSpc>
            </a:pPr>
            <a:r>
              <a:rPr lang="zh-CN" altLang="en-US">
                <a:solidFill>
                  <a:schemeClr val="tx1"/>
                </a:solidFill>
              </a:rPr>
              <a:t>Listening and Empathy</a:t>
            </a:r>
            <a:endParaRPr lang="zh-CN" altLang="en-US"/>
          </a:p>
        </p:txBody>
      </p:sp>
      <p:sp>
        <p:nvSpPr>
          <p:cNvPr id="17" name="文本占位符 16"/>
          <p:cNvSpPr>
            <a:spLocks noGrp="1"/>
          </p:cNvSpPr>
          <p:nvPr>
            <p:ph type="body" idx="16395"/>
            <p:custDataLst>
              <p:tags r:id="rId17"/>
            </p:custDataLst>
          </p:nvPr>
        </p:nvSpPr>
        <p:spPr/>
        <p:txBody>
          <a:bodyPr>
            <a:normAutofit fontScale="50000"/>
          </a:bodyPr>
          <a:lstStyle/>
          <a:p>
            <a:pPr algn="l">
              <a:lnSpc>
                <a:spcPct val="125000"/>
              </a:lnSpc>
            </a:pPr>
            <a:r>
              <a:rPr lang="zh-CN" altLang="en-US">
                <a:solidFill>
                  <a:schemeClr val="tx1"/>
                </a:solidFill>
              </a:rPr>
              <a:t>My friends have commented that I am good at listening, and this is crucial for addressing the issue of talent shortage. People tend to stay in companies where they feel their voices are heard. I employ transformational leadership elements such as personalized care and pay attention to the needs of each individual.</a:t>
            </a:r>
            <a:endParaRPr lang="zh-CN" altLang="en-US"/>
          </a:p>
        </p:txBody>
      </p:sp>
      <p:sp>
        <p:nvSpPr>
          <p:cNvPr id="18" name="装饰  6"/>
          <p:cNvSpPr>
            <a:spLocks noGrp="1"/>
          </p:cNvSpPr>
          <p:nvPr>
            <p:ph type="body" idx="16403"/>
            <p:custDataLst>
              <p:tags r:id="rId18"/>
            </p:custDataLst>
          </p:nvPr>
        </p:nvSpPr>
        <p:spPr/>
        <p:txBody>
          <a:bodyPr/>
          <a:lstStyle/>
          <a:p>
            <a:r>
              <a:rPr lang="zh-CN" altLang="en-US"/>
              <a:t> </a:t>
            </a:r>
          </a:p>
        </p:txBody>
      </p:sp>
      <p:sp>
        <p:nvSpPr>
          <p:cNvPr id="19" name="文本占位符 18"/>
          <p:cNvSpPr>
            <a:spLocks noGrp="1"/>
          </p:cNvSpPr>
          <p:nvPr>
            <p:ph type="body" idx="16396"/>
            <p:custDataLst>
              <p:tags r:id="rId19"/>
            </p:custDataLst>
          </p:nvPr>
        </p:nvSpPr>
        <p:spPr/>
        <p:txBody>
          <a:bodyPr>
            <a:normAutofit fontScale="70000"/>
          </a:bodyPr>
          <a:lstStyle/>
          <a:p>
            <a:pPr algn="l">
              <a:lnSpc>
                <a:spcPct val="111000"/>
              </a:lnSpc>
            </a:pPr>
            <a:r>
              <a:rPr lang="zh-CN" altLang="en-US">
                <a:solidFill>
                  <a:schemeClr val="tx1"/>
                </a:solidFill>
              </a:rPr>
              <a:t>Stay calm under pressure</a:t>
            </a:r>
            <a:endParaRPr lang="zh-CN" altLang="en-US"/>
          </a:p>
        </p:txBody>
      </p:sp>
      <p:sp>
        <p:nvSpPr>
          <p:cNvPr id="20" name="文本占位符 19"/>
          <p:cNvSpPr>
            <a:spLocks noGrp="1"/>
          </p:cNvSpPr>
          <p:nvPr>
            <p:ph type="body" idx="16397"/>
            <p:custDataLst>
              <p:tags r:id="rId20"/>
            </p:custDataLst>
          </p:nvPr>
        </p:nvSpPr>
        <p:spPr/>
        <p:txBody>
          <a:bodyPr>
            <a:normAutofit fontScale="80000"/>
          </a:bodyPr>
          <a:lstStyle/>
          <a:p>
            <a:pPr algn="l">
              <a:lnSpc>
                <a:spcPct val="125000"/>
              </a:lnSpc>
            </a:pPr>
            <a:r>
              <a:rPr lang="en-US" altLang="zh-CN" sz="1400"/>
              <a:t>Friends say that I remain calm in difficult situations. The economic pressure and climate risks have created a tense situation, and the key trait of a leader is to remain calm and focused on finding solutions.</a:t>
            </a: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Part B – Why This Style Fits Havencares</a:t>
            </a:r>
          </a:p>
        </p:txBody>
      </p:sp>
      <p:sp>
        <p:nvSpPr>
          <p:cNvPr id="3" name="文本占位符 2"/>
          <p:cNvSpPr>
            <a:spLocks noGrp="1"/>
          </p:cNvSpPr>
          <p:nvPr>
            <p:ph type="body" idx="16386"/>
            <p:custDataLst>
              <p:tags r:id="rId3"/>
            </p:custDataLst>
          </p:nvPr>
        </p:nvSpPr>
        <p:spPr/>
        <p:txBody>
          <a:bodyPr>
            <a:normAutofit/>
          </a:bodyPr>
          <a:lstStyle/>
          <a:p>
            <a:pPr algn="ctr">
              <a:lnSpc>
                <a:spcPct val="111000"/>
              </a:lnSpc>
            </a:pPr>
            <a:r>
              <a:rPr lang="zh-CN" altLang="en-US" sz="1700"/>
              <a:t>What is adaptability</a:t>
            </a:r>
          </a:p>
        </p:txBody>
      </p:sp>
      <p:sp>
        <p:nvSpPr>
          <p:cNvPr id="4" name="装饰  2"/>
          <p:cNvSpPr>
            <a:spLocks noGrp="1"/>
          </p:cNvSpPr>
          <p:nvPr>
            <p:ph type="body" idx="16392"/>
            <p:custDataLst>
              <p:tags r:id="rId4"/>
            </p:custDataLst>
          </p:nvPr>
        </p:nvSpPr>
        <p:spPr/>
        <p:txBody>
          <a:bodyPr/>
          <a:lstStyle/>
          <a:p>
            <a:r>
              <a:rPr lang="zh-CN" altLang="en-US"/>
              <a:t> </a:t>
            </a:r>
          </a:p>
        </p:txBody>
      </p:sp>
      <p:sp>
        <p:nvSpPr>
          <p:cNvPr id="5" name="文本占位符 4"/>
          <p:cNvSpPr>
            <a:spLocks noGrp="1"/>
          </p:cNvSpPr>
          <p:nvPr>
            <p:ph type="body" idx="16387"/>
            <p:custDataLst>
              <p:tags r:id="rId5"/>
            </p:custDataLst>
          </p:nvPr>
        </p:nvSpPr>
        <p:spPr/>
        <p:txBody>
          <a:bodyPr>
            <a:normAutofit lnSpcReduction="10000"/>
          </a:bodyPr>
          <a:lstStyle/>
          <a:p>
            <a:pPr algn="l">
              <a:lnSpc>
                <a:spcPct val="125000"/>
              </a:lnSpc>
            </a:pPr>
            <a:r>
              <a:rPr lang="zh-CN" altLang="en-US" sz="1100"/>
              <a:t>First, adaptability. Situational leaders change their style based on the situation. Insurance is changing fast. New risks appear every day. A leader who only knows one style will fail. I can switch between authoritative, democratic, coaching, and directive styles as needed. Goleman says the best leaders do not rely on just one style (Goleman, 2000)</a:t>
            </a:r>
          </a:p>
        </p:txBody>
      </p:sp>
      <p:sp>
        <p:nvSpPr>
          <p:cNvPr id="6" name="文本占位符 5"/>
          <p:cNvSpPr>
            <a:spLocks noGrp="1"/>
          </p:cNvSpPr>
          <p:nvPr>
            <p:ph type="body" idx="16388"/>
            <p:custDataLst>
              <p:tags r:id="rId6"/>
            </p:custDataLst>
          </p:nvPr>
        </p:nvSpPr>
        <p:spPr/>
        <p:txBody>
          <a:bodyPr>
            <a:normAutofit fontScale="70000"/>
          </a:bodyPr>
          <a:lstStyle/>
          <a:p>
            <a:pPr algn="ctr">
              <a:lnSpc>
                <a:spcPct val="111000"/>
              </a:lnSpc>
            </a:pPr>
            <a:r>
              <a:rPr lang="zh-CN" altLang="en-US"/>
              <a:t>How to address talent shortage</a:t>
            </a:r>
          </a:p>
        </p:txBody>
      </p:sp>
      <p:sp>
        <p:nvSpPr>
          <p:cNvPr id="7" name="装饰  5"/>
          <p:cNvSpPr>
            <a:spLocks noGrp="1"/>
          </p:cNvSpPr>
          <p:nvPr>
            <p:ph type="body" idx="16393"/>
            <p:custDataLst>
              <p:tags r:id="rId7"/>
            </p:custDataLst>
          </p:nvPr>
        </p:nvSpPr>
        <p:spPr/>
        <p:txBody>
          <a:bodyPr/>
          <a:lstStyle/>
          <a:p>
            <a:r>
              <a:rPr lang="zh-CN" altLang="en-US"/>
              <a:t> </a:t>
            </a:r>
          </a:p>
        </p:txBody>
      </p:sp>
      <p:sp>
        <p:nvSpPr>
          <p:cNvPr id="8" name="文本占位符 7"/>
          <p:cNvSpPr>
            <a:spLocks noGrp="1"/>
          </p:cNvSpPr>
          <p:nvPr>
            <p:ph type="body" idx="16389"/>
            <p:custDataLst>
              <p:tags r:id="rId8"/>
            </p:custDataLst>
          </p:nvPr>
        </p:nvSpPr>
        <p:spPr/>
        <p:txBody>
          <a:bodyPr>
            <a:normAutofit fontScale="70000"/>
          </a:bodyPr>
          <a:lstStyle/>
          <a:p>
            <a:pPr algn="l">
              <a:lnSpc>
                <a:spcPct val="125000"/>
              </a:lnSpc>
            </a:pPr>
            <a:r>
              <a:rPr lang="zh-CN" altLang="en-US"/>
              <a:t>Second, listening and empathy. My feedback from friends shows I am good at listening. This is crucial for the talent shortage challenge. People stay at companies where they feel heard. Research shows transformational leadership builds commitment (Bass &amp; Avolio, 1994). Avolio and Bass developed the Full Range Leadership Model. This model shows transformational leadership is the most active and effective style (Avolio &amp; Bass, 1991). I use transformational elements like individualized consideration. I pay attention to each person's needs</a:t>
            </a:r>
          </a:p>
        </p:txBody>
      </p:sp>
      <p:sp>
        <p:nvSpPr>
          <p:cNvPr id="9" name="文本占位符 8"/>
          <p:cNvSpPr>
            <a:spLocks noGrp="1"/>
          </p:cNvSpPr>
          <p:nvPr>
            <p:ph type="body" idx="16390"/>
            <p:custDataLst>
              <p:tags r:id="rId9"/>
            </p:custDataLst>
          </p:nvPr>
        </p:nvSpPr>
        <p:spPr/>
        <p:txBody>
          <a:bodyPr>
            <a:normAutofit fontScale="70000"/>
          </a:bodyPr>
          <a:lstStyle/>
          <a:p>
            <a:pPr algn="ctr">
              <a:lnSpc>
                <a:spcPct val="111000"/>
              </a:lnSpc>
            </a:pPr>
            <a:r>
              <a:rPr lang="zh-CN" altLang="en-US"/>
              <a:t>What about calm under pressure</a:t>
            </a:r>
          </a:p>
        </p:txBody>
      </p:sp>
      <p:sp>
        <p:nvSpPr>
          <p:cNvPr id="10" name="装饰  8"/>
          <p:cNvSpPr>
            <a:spLocks noGrp="1"/>
          </p:cNvSpPr>
          <p:nvPr>
            <p:ph type="body" idx="16394"/>
            <p:custDataLst>
              <p:tags r:id="rId10"/>
            </p:custDataLst>
          </p:nvPr>
        </p:nvSpPr>
        <p:spPr/>
        <p:txBody>
          <a:bodyPr/>
          <a:lstStyle/>
          <a:p>
            <a:r>
              <a:rPr lang="zh-CN" altLang="en-US"/>
              <a:t> </a:t>
            </a:r>
          </a:p>
        </p:txBody>
      </p:sp>
      <p:sp>
        <p:nvSpPr>
          <p:cNvPr id="11" name="文本占位符 10"/>
          <p:cNvSpPr>
            <a:spLocks noGrp="1"/>
          </p:cNvSpPr>
          <p:nvPr>
            <p:ph type="body" idx="16391"/>
            <p:custDataLst>
              <p:tags r:id="rId11"/>
            </p:custDataLst>
          </p:nvPr>
        </p:nvSpPr>
        <p:spPr/>
        <p:txBody>
          <a:bodyPr>
            <a:normAutofit/>
          </a:bodyPr>
          <a:lstStyle/>
          <a:p>
            <a:pPr algn="l">
              <a:lnSpc>
                <a:spcPct val="125000"/>
              </a:lnSpc>
            </a:pPr>
            <a:r>
              <a:rPr lang="zh-CN" altLang="en-US" sz="1100"/>
              <a:t>Third, calm under pressure. My friend said I stay calm when things go wrong. Economic pressure and climate risk create stressful situations. Teams look to their leader for direction. If the leader panics, the team panics. I stay calm and focus on solutions. This is a key trait of effective leaders</a:t>
            </a:r>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占位符 1" descr="b798386c-38fb-11f1-abb5-b676ac2d1e62"/>
          <p:cNvPicPr>
            <a:picLocks noGrp="1" noChangeAspect="1"/>
          </p:cNvPicPr>
          <p:nvPr>
            <p:ph type="pic" idx="10"/>
            <p:custDataLst>
              <p:tags r:id="rId2"/>
            </p:custDataLst>
          </p:nvPr>
        </p:nvPicPr>
        <p:blipFill>
          <a:blip r:embed="rId18"/>
          <a:srcRect l="29" r="29"/>
          <a:stretch>
            <a:fillRect/>
          </a:stretch>
        </p:blipFill>
        <p:spPr>
          <a:xfrm>
            <a:off x="7924800" y="0"/>
            <a:ext cx="4267200" cy="6858000"/>
          </a:xfrm>
          <a:prstGeom prst="rect">
            <a:avLst/>
          </a:prstGeom>
          <a:noFill/>
          <a:ln>
            <a:noFill/>
          </a:ln>
        </p:spPr>
      </p:pic>
      <p:sp>
        <p:nvSpPr>
          <p:cNvPr id="7" name="任意多边形 6"/>
          <p:cNvSpPr/>
          <p:nvPr>
            <p:custDataLst>
              <p:tags r:id="rId3"/>
            </p:custDataLst>
          </p:nvPr>
        </p:nvSpPr>
        <p:spPr>
          <a:xfrm>
            <a:off x="0" y="0"/>
            <a:ext cx="12192000" cy="6858000"/>
          </a:xfrm>
          <a:custGeom>
            <a:avLst/>
            <a:gdLst>
              <a:gd name="sw" fmla="*/ 1 w 19200"/>
              <a:gd name="sh" fmla="*/ 1 h 10800"/>
              <a:gd name="mins" fmla="min sw sh"/>
              <a:gd name="dsw" fmla="+- 0 sw mins"/>
              <a:gd name="dsh" fmla="+- 0 sh mins"/>
              <a:gd name="p0a2dx" fmla="*/ dsw 1 1"/>
              <a:gd name="p0a2dy" fmla="*/ dsh 10798 1"/>
              <a:gd name="p0a3dx" fmla="*/ dsw 1 1"/>
              <a:gd name="p0a3dy" fmla="*/ dsh 1 1"/>
              <a:gd name="p0a0dx" fmla="*/ dsw 19198 1"/>
              <a:gd name="p0a0dy" fmla="*/ dsh 1 1"/>
              <a:gd name="p0a1dx" fmla="*/ dsw 19198 1"/>
              <a:gd name="p0a1dy" fmla="*/ dsh 10798 1"/>
              <a:gd name="p0x0s" fmla="*/ 1 mins 1"/>
              <a:gd name="p0x0" fmla="+- p0x0s p0a3dx 0"/>
              <a:gd name="p0y0s" fmla="*/ 0 mins 1"/>
              <a:gd name="p0y0" fmla="+- p0y0s p0a3dy 0"/>
              <a:gd name="p0x1s" fmla="*/ 19198 mins 1"/>
              <a:gd name="p0x1" fmla="+- p0x1s p0a0dx 0"/>
              <a:gd name="p0y1s" fmla="*/ 0 mins 1"/>
              <a:gd name="p0y1" fmla="+- p0y1s p0a0dy 0"/>
              <a:gd name="p0x2s" fmla="*/ 19199 mins 1"/>
              <a:gd name="p0x2" fmla="+- p0x2s p0a0dx 0"/>
              <a:gd name="p0y2s" fmla="*/ 0 mins 1"/>
              <a:gd name="p0y2" fmla="+- p0y2s p0a0dy 0"/>
              <a:gd name="p0x3s" fmla="*/ 19200 mins 1"/>
              <a:gd name="p0x3" fmla="+- p0x3s p0a0dx 0"/>
              <a:gd name="p0y3s" fmla="*/ 0 mins 1"/>
              <a:gd name="p0y3" fmla="+- p0y3s p0a0dy 0"/>
              <a:gd name="p0x4s" fmla="*/ 19200 mins 1"/>
              <a:gd name="p0x4" fmla="+- p0x4s p0a0dx 0"/>
              <a:gd name="p0y4s" fmla="*/ 1 mins 1"/>
              <a:gd name="p0y4" fmla="+- p0y4s p0a0dy 0"/>
              <a:gd name="p0x5s" fmla="*/ 19200 mins 1"/>
              <a:gd name="p0x5" fmla="+- p0x5s p0a1dx 0"/>
              <a:gd name="p0y5s" fmla="*/ 10798 mins 1"/>
              <a:gd name="p0y5" fmla="+- p0y5s p0a1dy 0"/>
              <a:gd name="p0x6s" fmla="*/ 19200 mins 1"/>
              <a:gd name="p0x6" fmla="+- p0x6s p0a1dx 0"/>
              <a:gd name="p0y6s" fmla="*/ 10799 mins 1"/>
              <a:gd name="p0y6" fmla="+- p0y6s p0a1dy 0"/>
              <a:gd name="p0x7s" fmla="*/ 19199 mins 1"/>
              <a:gd name="p0x7" fmla="+- p0x7s p0a1dx 0"/>
              <a:gd name="p0y7s" fmla="*/ 10800 mins 1"/>
              <a:gd name="p0y7" fmla="+- p0y7s p0a1dy 0"/>
              <a:gd name="p0x8s" fmla="*/ 19198 mins 1"/>
              <a:gd name="p0x8" fmla="+- p0x8s p0a1dx 0"/>
              <a:gd name="p0y8s" fmla="*/ 10800 mins 1"/>
              <a:gd name="p0y8" fmla="+- p0y8s p0a1dy 0"/>
              <a:gd name="p0x9s" fmla="*/ 1 mins 1"/>
              <a:gd name="p0x9" fmla="+- p0x9s p0a2dx 0"/>
              <a:gd name="p0y9s" fmla="*/ 10800 mins 1"/>
              <a:gd name="p0y9" fmla="+- p0y9s p0a2dy 0"/>
              <a:gd name="p0x10s" fmla="*/ 0 mins 1"/>
              <a:gd name="p0x10" fmla="+- p0x10s p0a2dx 0"/>
              <a:gd name="p0y10s" fmla="*/ 10800 mins 1"/>
              <a:gd name="p0y10" fmla="+- p0y10s p0a2dy 0"/>
              <a:gd name="p0x11s" fmla="*/ 0 mins 1"/>
              <a:gd name="p0x11" fmla="+- p0x11s p0a2dx 0"/>
              <a:gd name="p0y11s" fmla="*/ 10799 mins 1"/>
              <a:gd name="p0y11" fmla="+- p0y11s p0a2dy 0"/>
              <a:gd name="p0x12s" fmla="*/ 0 mins 1"/>
              <a:gd name="p0x12" fmla="+- p0x12s p0a2dx 0"/>
              <a:gd name="p0y12s" fmla="*/ 10798 mins 1"/>
              <a:gd name="p0y12" fmla="+- p0y12s p0a2dy 0"/>
              <a:gd name="p0x13s" fmla="*/ 0 mins 1"/>
              <a:gd name="p0x13" fmla="+- p0x13s p0a3dx 0"/>
              <a:gd name="p0y13s" fmla="*/ 1 mins 1"/>
              <a:gd name="p0y13" fmla="+- p0y13s p0a3dy 0"/>
              <a:gd name="p0x14s" fmla="*/ 0 mins 1"/>
              <a:gd name="p0x14" fmla="+- p0x14s p0a3dx 0"/>
              <a:gd name="p0y14s" fmla="*/ 0 mins 1"/>
              <a:gd name="p0y14" fmla="+- p0y14s p0a3dy 0"/>
              <a:gd name="p0x15s" fmla="*/ 0 mins 1"/>
              <a:gd name="p0x15" fmla="+- p0x15s p0a3dx 0"/>
              <a:gd name="p0y15s" fmla="*/ 0 mins 1"/>
              <a:gd name="p0y15" fmla="+- p0y15s p0a3dy 0"/>
              <a:gd name="p0x16s" fmla="*/ 1 mins 1"/>
              <a:gd name="p0x16" fmla="+- p0x16s p0a3dx 0"/>
              <a:gd name="p0y16s" fmla="*/ 0 mins 1"/>
              <a:gd name="p0y16" fmla="+- p0y16s p0a3dy 0"/>
            </a:gdLst>
            <a:ahLst/>
            <a:cxnLst/>
            <a:rect l="0" t="0" r="0" b="0"/>
            <a:pathLst>
              <a:path>
                <a:moveTo>
                  <a:pt x="p0x0" y="p0y0"/>
                </a:moveTo>
                <a:lnTo>
                  <a:pt x="p0x1" y="p0y1"/>
                </a:lnTo>
                <a:cubicBezTo>
                  <a:pt x="p0x2" y="p0y2"/>
                  <a:pt x="p0x3" y="p0y3"/>
                  <a:pt x="p0x4" y="p0y4"/>
                </a:cubicBezTo>
                <a:lnTo>
                  <a:pt x="p0x5" y="p0y5"/>
                </a:lnTo>
                <a:cubicBezTo>
                  <a:pt x="p0x6" y="p0y6"/>
                  <a:pt x="p0x7" y="p0y7"/>
                  <a:pt x="p0x8" y="p0y8"/>
                </a:cubicBezTo>
                <a:lnTo>
                  <a:pt x="p0x9" y="p0y9"/>
                </a:lnTo>
                <a:cubicBezTo>
                  <a:pt x="p0x10" y="p0y10"/>
                  <a:pt x="p0x11" y="p0y11"/>
                  <a:pt x="p0x12" y="p0y12"/>
                </a:cubicBezTo>
                <a:lnTo>
                  <a:pt x="p0x13" y="p0y13"/>
                </a:lnTo>
                <a:cubicBezTo>
                  <a:pt x="p0x14" y="p0y14"/>
                  <a:pt x="p0x15" y="p0y15"/>
                  <a:pt x="p0x16" y="p0y16"/>
                </a:cubicBezTo>
                <a:close/>
              </a:path>
            </a:pathLst>
          </a:custGeom>
          <a:gradFill>
            <a:gsLst>
              <a:gs pos="0">
                <a:schemeClr val="accent1">
                  <a:lumMod val="80000"/>
                </a:schemeClr>
              </a:gs>
              <a:gs pos="65000">
                <a:schemeClr val="accent1">
                  <a:lumMod val="80000"/>
                </a:schemeClr>
              </a:gs>
              <a:gs pos="85000">
                <a:schemeClr val="accent1">
                  <a:alpha val="0"/>
                  <a:lumMod val="80000"/>
                </a:schemeClr>
              </a:gs>
              <a:gs pos="100000">
                <a:schemeClr val="accent1">
                  <a:alpha val="0"/>
                  <a:lumMod val="80000"/>
                </a:schemeClr>
              </a:gs>
            </a:gsLst>
            <a:lin ang="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11" name="任意多边形 10"/>
          <p:cNvSpPr/>
          <p:nvPr>
            <p:custDataLst>
              <p:tags r:id="rId4"/>
            </p:custDataLst>
          </p:nvPr>
        </p:nvSpPr>
        <p:spPr>
          <a:xfrm>
            <a:off x="609600" y="2132965"/>
            <a:ext cx="4165600" cy="1955800"/>
          </a:xfrm>
          <a:custGeom>
            <a:avLst/>
            <a:gdLst>
              <a:gd name="sw" fmla="*/ 1 w 6560"/>
              <a:gd name="sh" fmla="*/ 1 h 3080"/>
              <a:gd name="mins" fmla="min sw sh"/>
              <a:gd name="dsw" fmla="+- 0 sw mins"/>
              <a:gd name="dsh" fmla="+- 0 sh mins"/>
              <a:gd name="p0x0" fmla="*/ 240 w 6560"/>
              <a:gd name="p0y0" fmla="*/ 0 h 3080"/>
              <a:gd name="p0x1" fmla="*/ 6320 w 6560"/>
              <a:gd name="p0y1" fmla="*/ 0 h 3080"/>
              <a:gd name="p0x2" fmla="*/ 6452 w 6560"/>
              <a:gd name="p0y2" fmla="*/ 0 h 3080"/>
              <a:gd name="p0x3" fmla="*/ 6560 w 6560"/>
              <a:gd name="p0y3" fmla="*/ 107 h 3080"/>
              <a:gd name="p0x4" fmla="*/ 6560 w 6560"/>
              <a:gd name="p0y4" fmla="*/ 240 h 3080"/>
              <a:gd name="p0x5" fmla="*/ 6560 w 6560"/>
              <a:gd name="p0y5" fmla="*/ 2840 h 3080"/>
              <a:gd name="p0x6" fmla="*/ 6560 w 6560"/>
              <a:gd name="p0y6" fmla="*/ 2972 h 3080"/>
              <a:gd name="p0x7" fmla="*/ 6452 w 6560"/>
              <a:gd name="p0y7" fmla="*/ 3080 h 3080"/>
              <a:gd name="p0x8" fmla="*/ 6320 w 6560"/>
              <a:gd name="p0y8" fmla="*/ 3080 h 3080"/>
              <a:gd name="p0x9" fmla="*/ 240 w 6560"/>
              <a:gd name="p0y9" fmla="*/ 3080 h 3080"/>
              <a:gd name="p0x10" fmla="*/ 107 w 6560"/>
              <a:gd name="p0y10" fmla="*/ 3080 h 3080"/>
              <a:gd name="p0x11" fmla="*/ 0 w 6560"/>
              <a:gd name="p0y11" fmla="*/ 2972 h 3080"/>
              <a:gd name="p0x12" fmla="*/ 0 w 6560"/>
              <a:gd name="p0y12" fmla="*/ 2840 h 3080"/>
              <a:gd name="p0x13" fmla="*/ 0 w 6560"/>
              <a:gd name="p0y13" fmla="*/ 240 h 3080"/>
              <a:gd name="p0x14" fmla="*/ 0 w 6560"/>
              <a:gd name="p0y14" fmla="*/ 107 h 3080"/>
              <a:gd name="p0x15" fmla="*/ 107 w 6560"/>
              <a:gd name="p0y15" fmla="*/ 0 h 3080"/>
              <a:gd name="p0x16" fmla="*/ 240 w 6560"/>
              <a:gd name="p0y16" fmla="*/ 0 h 3080"/>
            </a:gdLst>
            <a:ahLst/>
            <a:cxnLst/>
            <a:rect l="0" t="0" r="0" b="0"/>
            <a:pathLst>
              <a:path>
                <a:moveTo>
                  <a:pt x="p0x0" y="p0y0"/>
                </a:moveTo>
                <a:lnTo>
                  <a:pt x="p0x1" y="p0y1"/>
                </a:lnTo>
                <a:cubicBezTo>
                  <a:pt x="p0x2" y="p0y2"/>
                  <a:pt x="p0x3" y="p0y3"/>
                  <a:pt x="p0x4" y="p0y4"/>
                </a:cubicBezTo>
                <a:lnTo>
                  <a:pt x="p0x5" y="p0y5"/>
                </a:lnTo>
                <a:cubicBezTo>
                  <a:pt x="p0x6" y="p0y6"/>
                  <a:pt x="p0x7" y="p0y7"/>
                  <a:pt x="p0x8" y="p0y8"/>
                </a:cubicBezTo>
                <a:lnTo>
                  <a:pt x="p0x9" y="p0y9"/>
                </a:lnTo>
                <a:cubicBezTo>
                  <a:pt x="p0x10" y="p0y10"/>
                  <a:pt x="p0x11" y="p0y11"/>
                  <a:pt x="p0x12" y="p0y12"/>
                </a:cubicBezTo>
                <a:lnTo>
                  <a:pt x="p0x13" y="p0y13"/>
                </a:lnTo>
                <a:cubicBezTo>
                  <a:pt x="p0x14" y="p0y14"/>
                  <a:pt x="p0x15" y="p0y15"/>
                  <a:pt x="p0x16" y="p0y16"/>
                </a:cubicBezTo>
                <a:close/>
              </a:path>
            </a:pathLst>
          </a:custGeom>
          <a:solidFill>
            <a:schemeClr val="accent1">
              <a:lumMod val="10000"/>
              <a:lumOff val="90000"/>
            </a:schemeClr>
          </a:solidFill>
          <a:ln w="19050">
            <a:solidFill>
              <a:schemeClr val="accent1">
                <a:lumMod val="20000"/>
                <a:lumOff val="80000"/>
              </a:schemeClr>
            </a:solidFill>
          </a:ln>
          <a:effectLst>
            <a:outerShdw blurRad="171450" dist="95250" dir="5399999" algn="ctr" rotWithShape="0">
              <a:srgbClr val="000000">
                <a:alpha val="3000"/>
              </a:srgb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noAutofit/>
          </a:bodyPr>
          <a:lstStyle/>
          <a:p>
            <a:pPr algn="l"/>
            <a:endParaRPr lang="zh-CN" altLang="en-US">
              <a:latin typeface="Arial" panose="020B0604020202020204" pitchFamily="34" charset="0"/>
              <a:ea typeface="微软雅黑" panose="020B0503020204020204" charset="-122"/>
            </a:endParaRPr>
          </a:p>
        </p:txBody>
      </p:sp>
      <p:sp>
        <p:nvSpPr>
          <p:cNvPr id="12" name="文本框 11"/>
          <p:cNvSpPr txBox="1"/>
          <p:nvPr>
            <p:custDataLst>
              <p:tags r:id="rId5"/>
            </p:custDataLst>
          </p:nvPr>
        </p:nvSpPr>
        <p:spPr>
          <a:xfrm>
            <a:off x="838200" y="2374265"/>
            <a:ext cx="3708400" cy="355600"/>
          </a:xfrm>
          <a:prstGeom prst="rect">
            <a:avLst/>
          </a:prstGeom>
          <a:noFill/>
        </p:spPr>
        <p:txBody>
          <a:bodyPr wrap="square" lIns="17780" tIns="0" rIns="17780" bIns="0" rtlCol="0" anchor="t">
            <a:noAutofit/>
          </a:bodyPr>
          <a:lstStyle/>
          <a:p>
            <a:pPr algn="l"/>
            <a:r>
              <a:rPr sz="2100">
                <a:solidFill>
                  <a:schemeClr val="dk1"/>
                </a:solidFill>
                <a:latin typeface="Arial" panose="020B0604020202020204" pitchFamily="34" charset="0"/>
                <a:ea typeface="微软雅黑" panose="020B0503020204020204" charset="-122"/>
              </a:rPr>
              <a:t>Share credit without blaming</a:t>
            </a:r>
            <a:endParaRPr>
              <a:latin typeface="Arial" panose="020B0604020202020204" pitchFamily="34" charset="0"/>
              <a:ea typeface="微软雅黑" panose="020B0503020204020204" charset="-122"/>
            </a:endParaRPr>
          </a:p>
        </p:txBody>
      </p:sp>
      <p:sp>
        <p:nvSpPr>
          <p:cNvPr id="13" name="文本框 12"/>
          <p:cNvSpPr txBox="1"/>
          <p:nvPr>
            <p:custDataLst>
              <p:tags r:id="rId6"/>
            </p:custDataLst>
          </p:nvPr>
        </p:nvSpPr>
        <p:spPr>
          <a:xfrm>
            <a:off x="838200" y="2780665"/>
            <a:ext cx="3708400" cy="1066800"/>
          </a:xfrm>
          <a:prstGeom prst="rect">
            <a:avLst/>
          </a:prstGeom>
          <a:noFill/>
        </p:spPr>
        <p:txBody>
          <a:bodyPr wrap="square" lIns="17780" tIns="0" rIns="17780" bIns="0" rtlCol="0" anchor="t">
            <a:noAutofit/>
          </a:bodyPr>
          <a:lstStyle/>
          <a:p>
            <a:pPr algn="l">
              <a:lnSpc>
                <a:spcPct val="120000"/>
              </a:lnSpc>
            </a:pPr>
            <a:r>
              <a:rPr sz="1200">
                <a:solidFill>
                  <a:schemeClr val="dk1"/>
                </a:solidFill>
                <a:latin typeface="Arial" panose="020B0604020202020204" pitchFamily="34" charset="0"/>
                <a:ea typeface="微软雅黑" panose="020B0503020204020204" charset="-122"/>
              </a:rPr>
              <a:t>Colleagues have informed me that I will share the credit and not blame others. When there are problems caused by network risks, blaming others would lead to loss of trust, while sharing the credit can build loyalty, which is very important for retaining talents.</a:t>
            </a:r>
            <a:endParaRPr>
              <a:latin typeface="Arial" panose="020B0604020202020204" pitchFamily="34" charset="0"/>
              <a:ea typeface="微软雅黑" panose="020B0503020204020204" charset="-122"/>
            </a:endParaRPr>
          </a:p>
        </p:txBody>
      </p:sp>
      <p:sp>
        <p:nvSpPr>
          <p:cNvPr id="14" name="任意多边形 13"/>
          <p:cNvSpPr/>
          <p:nvPr>
            <p:custDataLst>
              <p:tags r:id="rId7"/>
            </p:custDataLst>
          </p:nvPr>
        </p:nvSpPr>
        <p:spPr>
          <a:xfrm>
            <a:off x="4978400" y="2132965"/>
            <a:ext cx="4165600" cy="1955800"/>
          </a:xfrm>
          <a:custGeom>
            <a:avLst/>
            <a:gdLst>
              <a:gd name="sw" fmla="*/ 1 w 6560"/>
              <a:gd name="sh" fmla="*/ 1 h 3080"/>
              <a:gd name="mins" fmla="min sw sh"/>
              <a:gd name="dsw" fmla="+- 0 sw mins"/>
              <a:gd name="dsh" fmla="+- 0 sh mins"/>
              <a:gd name="p0x0" fmla="*/ 240 w 6560"/>
              <a:gd name="p0y0" fmla="*/ 0 h 3080"/>
              <a:gd name="p0x1" fmla="*/ 6320 w 6560"/>
              <a:gd name="p0y1" fmla="*/ 0 h 3080"/>
              <a:gd name="p0x2" fmla="*/ 6452 w 6560"/>
              <a:gd name="p0y2" fmla="*/ 0 h 3080"/>
              <a:gd name="p0x3" fmla="*/ 6560 w 6560"/>
              <a:gd name="p0y3" fmla="*/ 107 h 3080"/>
              <a:gd name="p0x4" fmla="*/ 6560 w 6560"/>
              <a:gd name="p0y4" fmla="*/ 240 h 3080"/>
              <a:gd name="p0x5" fmla="*/ 6560 w 6560"/>
              <a:gd name="p0y5" fmla="*/ 2840 h 3080"/>
              <a:gd name="p0x6" fmla="*/ 6560 w 6560"/>
              <a:gd name="p0y6" fmla="*/ 2972 h 3080"/>
              <a:gd name="p0x7" fmla="*/ 6452 w 6560"/>
              <a:gd name="p0y7" fmla="*/ 3080 h 3080"/>
              <a:gd name="p0x8" fmla="*/ 6320 w 6560"/>
              <a:gd name="p0y8" fmla="*/ 3080 h 3080"/>
              <a:gd name="p0x9" fmla="*/ 240 w 6560"/>
              <a:gd name="p0y9" fmla="*/ 3080 h 3080"/>
              <a:gd name="p0x10" fmla="*/ 107 w 6560"/>
              <a:gd name="p0y10" fmla="*/ 3080 h 3080"/>
              <a:gd name="p0x11" fmla="*/ 0 w 6560"/>
              <a:gd name="p0y11" fmla="*/ 2972 h 3080"/>
              <a:gd name="p0x12" fmla="*/ 0 w 6560"/>
              <a:gd name="p0y12" fmla="*/ 2840 h 3080"/>
              <a:gd name="p0x13" fmla="*/ 0 w 6560"/>
              <a:gd name="p0y13" fmla="*/ 240 h 3080"/>
              <a:gd name="p0x14" fmla="*/ 0 w 6560"/>
              <a:gd name="p0y14" fmla="*/ 107 h 3080"/>
              <a:gd name="p0x15" fmla="*/ 107 w 6560"/>
              <a:gd name="p0y15" fmla="*/ 0 h 3080"/>
              <a:gd name="p0x16" fmla="*/ 240 w 6560"/>
              <a:gd name="p0y16" fmla="*/ 0 h 3080"/>
            </a:gdLst>
            <a:ahLst/>
            <a:cxnLst/>
            <a:rect l="0" t="0" r="0" b="0"/>
            <a:pathLst>
              <a:path>
                <a:moveTo>
                  <a:pt x="p0x0" y="p0y0"/>
                </a:moveTo>
                <a:lnTo>
                  <a:pt x="p0x1" y="p0y1"/>
                </a:lnTo>
                <a:cubicBezTo>
                  <a:pt x="p0x2" y="p0y2"/>
                  <a:pt x="p0x3" y="p0y3"/>
                  <a:pt x="p0x4" y="p0y4"/>
                </a:cubicBezTo>
                <a:lnTo>
                  <a:pt x="p0x5" y="p0y5"/>
                </a:lnTo>
                <a:cubicBezTo>
                  <a:pt x="p0x6" y="p0y6"/>
                  <a:pt x="p0x7" y="p0y7"/>
                  <a:pt x="p0x8" y="p0y8"/>
                </a:cubicBezTo>
                <a:lnTo>
                  <a:pt x="p0x9" y="p0y9"/>
                </a:lnTo>
                <a:cubicBezTo>
                  <a:pt x="p0x10" y="p0y10"/>
                  <a:pt x="p0x11" y="p0y11"/>
                  <a:pt x="p0x12" y="p0y12"/>
                </a:cubicBezTo>
                <a:lnTo>
                  <a:pt x="p0x13" y="p0y13"/>
                </a:lnTo>
                <a:cubicBezTo>
                  <a:pt x="p0x14" y="p0y14"/>
                  <a:pt x="p0x15" y="p0y15"/>
                  <a:pt x="p0x16" y="p0y16"/>
                </a:cubicBezTo>
                <a:close/>
              </a:path>
            </a:pathLst>
          </a:custGeom>
          <a:solidFill>
            <a:schemeClr val="accent1">
              <a:lumMod val="10000"/>
              <a:lumOff val="90000"/>
            </a:schemeClr>
          </a:solidFill>
          <a:ln w="19050">
            <a:solidFill>
              <a:schemeClr val="accent1">
                <a:lumMod val="20000"/>
                <a:lumOff val="80000"/>
              </a:schemeClr>
            </a:solidFill>
          </a:ln>
          <a:effectLst>
            <a:outerShdw blurRad="171450" dist="95250" dir="5399999" algn="ctr" rotWithShape="0">
              <a:srgbClr val="000000">
                <a:alpha val="3000"/>
              </a:srgb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noAutofit/>
          </a:bodyPr>
          <a:lstStyle/>
          <a:p>
            <a:pPr algn="l"/>
            <a:endParaRPr lang="zh-CN" altLang="en-US">
              <a:latin typeface="Arial" panose="020B0604020202020204" pitchFamily="34" charset="0"/>
              <a:ea typeface="微软雅黑" panose="020B0503020204020204" charset="-122"/>
            </a:endParaRPr>
          </a:p>
        </p:txBody>
      </p:sp>
      <p:sp>
        <p:nvSpPr>
          <p:cNvPr id="15" name="文本框 14"/>
          <p:cNvSpPr txBox="1"/>
          <p:nvPr>
            <p:custDataLst>
              <p:tags r:id="rId8"/>
            </p:custDataLst>
          </p:nvPr>
        </p:nvSpPr>
        <p:spPr>
          <a:xfrm>
            <a:off x="5207000" y="2374265"/>
            <a:ext cx="3708400" cy="355600"/>
          </a:xfrm>
          <a:prstGeom prst="rect">
            <a:avLst/>
          </a:prstGeom>
          <a:noFill/>
        </p:spPr>
        <p:txBody>
          <a:bodyPr wrap="square" lIns="17780" tIns="0" rIns="17780" bIns="0" rtlCol="0" anchor="t">
            <a:noAutofit/>
          </a:bodyPr>
          <a:lstStyle/>
          <a:p>
            <a:pPr algn="l"/>
            <a:r>
              <a:rPr sz="2100">
                <a:solidFill>
                  <a:schemeClr val="dk1"/>
                </a:solidFill>
                <a:latin typeface="Arial" panose="020B0604020202020204" pitchFamily="34" charset="0"/>
                <a:ea typeface="微软雅黑" panose="020B0503020204020204" charset="-122"/>
              </a:rPr>
              <a:t>Trust team members</a:t>
            </a:r>
            <a:endParaRPr>
              <a:latin typeface="Arial" panose="020B0604020202020204" pitchFamily="34" charset="0"/>
              <a:ea typeface="微软雅黑" panose="020B0503020204020204" charset="-122"/>
            </a:endParaRPr>
          </a:p>
        </p:txBody>
      </p:sp>
      <p:sp>
        <p:nvSpPr>
          <p:cNvPr id="16" name="文本框 15"/>
          <p:cNvSpPr txBox="1"/>
          <p:nvPr>
            <p:custDataLst>
              <p:tags r:id="rId9"/>
            </p:custDataLst>
          </p:nvPr>
        </p:nvSpPr>
        <p:spPr>
          <a:xfrm>
            <a:off x="5207000" y="2729830"/>
            <a:ext cx="3708400" cy="1066800"/>
          </a:xfrm>
          <a:prstGeom prst="rect">
            <a:avLst/>
          </a:prstGeom>
          <a:noFill/>
        </p:spPr>
        <p:txBody>
          <a:bodyPr wrap="square" lIns="17780" tIns="0" rIns="17780" bIns="0" rtlCol="0" anchor="t">
            <a:noAutofit/>
          </a:bodyPr>
          <a:lstStyle/>
          <a:p>
            <a:pPr algn="l">
              <a:lnSpc>
                <a:spcPct val="120000"/>
              </a:lnSpc>
            </a:pPr>
            <a:r>
              <a:rPr lang="zh-CN" altLang="en-US" sz="1200">
                <a:solidFill>
                  <a:schemeClr val="dk1"/>
                </a:solidFill>
                <a:latin typeface="Arial" panose="020B0604020202020204" pitchFamily="34" charset="0"/>
                <a:ea typeface="微软雅黑" panose="020B0503020204020204" charset="-122"/>
                <a:cs typeface="微软雅黑" panose="020B0503020204020204" charset="-122"/>
              </a:rPr>
              <a:t>Friends say that my ability to trust others to fulfill their commitments is crucial for handling AI and technological changes. People need the freedom to try new things, and they will work harder and stay longer when they know that their leaders believe in them.</a:t>
            </a:r>
            <a:endParaRPr lang="zh-CN" altLang="en-US">
              <a:latin typeface="Arial" panose="020B0604020202020204" pitchFamily="34" charset="0"/>
              <a:ea typeface="微软雅黑" panose="020B0503020204020204" charset="-122"/>
              <a:cs typeface="微软雅黑" panose="020B0503020204020204" charset="-122"/>
            </a:endParaRPr>
          </a:p>
        </p:txBody>
      </p:sp>
      <p:sp>
        <p:nvSpPr>
          <p:cNvPr id="17" name="任意多边形 16"/>
          <p:cNvSpPr/>
          <p:nvPr>
            <p:custDataLst>
              <p:tags r:id="rId10"/>
            </p:custDataLst>
          </p:nvPr>
        </p:nvSpPr>
        <p:spPr>
          <a:xfrm>
            <a:off x="609600" y="4291965"/>
            <a:ext cx="4165600" cy="1956435"/>
          </a:xfrm>
          <a:custGeom>
            <a:avLst/>
            <a:gdLst>
              <a:gd name="sw" fmla="*/ 1 w 6560"/>
              <a:gd name="sh" fmla="*/ 1 h 3081"/>
              <a:gd name="mins" fmla="min sw sh"/>
              <a:gd name="dsw" fmla="+- 0 sw mins"/>
              <a:gd name="dsh" fmla="+- 0 sh mins"/>
              <a:gd name="p0x0" fmla="*/ 240 w 6560"/>
              <a:gd name="p0y0" fmla="*/ 0 h 3081"/>
              <a:gd name="p0x1" fmla="*/ 6320 w 6560"/>
              <a:gd name="p0y1" fmla="*/ 0 h 3081"/>
              <a:gd name="p0x2" fmla="*/ 6452 w 6560"/>
              <a:gd name="p0y2" fmla="*/ 0 h 3081"/>
              <a:gd name="p0x3" fmla="*/ 6560 w 6560"/>
              <a:gd name="p0y3" fmla="*/ 107 h 3081"/>
              <a:gd name="p0x4" fmla="*/ 6560 w 6560"/>
              <a:gd name="p0y4" fmla="*/ 240 h 3081"/>
              <a:gd name="p0x5" fmla="*/ 6560 w 6560"/>
              <a:gd name="p0y5" fmla="*/ 2841 h 3081"/>
              <a:gd name="p0x6" fmla="*/ 6560 w 6560"/>
              <a:gd name="p0y6" fmla="*/ 2973 h 3081"/>
              <a:gd name="p0x7" fmla="*/ 6452 w 6560"/>
              <a:gd name="p0y7" fmla="*/ 3081 h 3081"/>
              <a:gd name="p0x8" fmla="*/ 6320 w 6560"/>
              <a:gd name="p0y8" fmla="*/ 3081 h 3081"/>
              <a:gd name="p0x9" fmla="*/ 240 w 6560"/>
              <a:gd name="p0y9" fmla="*/ 3081 h 3081"/>
              <a:gd name="p0x10" fmla="*/ 107 w 6560"/>
              <a:gd name="p0y10" fmla="*/ 3081 h 3081"/>
              <a:gd name="p0x11" fmla="*/ 0 w 6560"/>
              <a:gd name="p0y11" fmla="*/ 2973 h 3081"/>
              <a:gd name="p0x12" fmla="*/ 0 w 6560"/>
              <a:gd name="p0y12" fmla="*/ 2841 h 3081"/>
              <a:gd name="p0x13" fmla="*/ 0 w 6560"/>
              <a:gd name="p0y13" fmla="*/ 240 h 3081"/>
              <a:gd name="p0x14" fmla="*/ 0 w 6560"/>
              <a:gd name="p0y14" fmla="*/ 107 h 3081"/>
              <a:gd name="p0x15" fmla="*/ 107 w 6560"/>
              <a:gd name="p0y15" fmla="*/ 0 h 3081"/>
              <a:gd name="p0x16" fmla="*/ 240 w 6560"/>
              <a:gd name="p0y16" fmla="*/ 0 h 3081"/>
            </a:gdLst>
            <a:ahLst/>
            <a:cxnLst/>
            <a:rect l="0" t="0" r="0" b="0"/>
            <a:pathLst>
              <a:path>
                <a:moveTo>
                  <a:pt x="p0x0" y="p0y0"/>
                </a:moveTo>
                <a:lnTo>
                  <a:pt x="p0x1" y="p0y1"/>
                </a:lnTo>
                <a:cubicBezTo>
                  <a:pt x="p0x2" y="p0y2"/>
                  <a:pt x="p0x3" y="p0y3"/>
                  <a:pt x="p0x4" y="p0y4"/>
                </a:cubicBezTo>
                <a:lnTo>
                  <a:pt x="p0x5" y="p0y5"/>
                </a:lnTo>
                <a:cubicBezTo>
                  <a:pt x="p0x6" y="p0y6"/>
                  <a:pt x="p0x7" y="p0y7"/>
                  <a:pt x="p0x8" y="p0y8"/>
                </a:cubicBezTo>
                <a:lnTo>
                  <a:pt x="p0x9" y="p0y9"/>
                </a:lnTo>
                <a:cubicBezTo>
                  <a:pt x="p0x10" y="p0y10"/>
                  <a:pt x="p0x11" y="p0y11"/>
                  <a:pt x="p0x12" y="p0y12"/>
                </a:cubicBezTo>
                <a:lnTo>
                  <a:pt x="p0x13" y="p0y13"/>
                </a:lnTo>
                <a:cubicBezTo>
                  <a:pt x="p0x14" y="p0y14"/>
                  <a:pt x="p0x15" y="p0y15"/>
                  <a:pt x="p0x16" y="p0y16"/>
                </a:cubicBezTo>
                <a:close/>
              </a:path>
            </a:pathLst>
          </a:custGeom>
          <a:solidFill>
            <a:schemeClr val="accent1">
              <a:lumMod val="10000"/>
              <a:lumOff val="90000"/>
            </a:schemeClr>
          </a:solidFill>
          <a:ln w="19050">
            <a:solidFill>
              <a:schemeClr val="accent1">
                <a:lumMod val="20000"/>
                <a:lumOff val="80000"/>
              </a:schemeClr>
            </a:solidFill>
          </a:ln>
          <a:effectLst>
            <a:outerShdw blurRad="171450" dist="95250" dir="5399999" algn="ctr" rotWithShape="0">
              <a:srgbClr val="000000">
                <a:alpha val="3000"/>
              </a:srgb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noAutofit/>
          </a:bodyPr>
          <a:lstStyle/>
          <a:p>
            <a:pPr algn="l"/>
            <a:endParaRPr lang="zh-CN" altLang="en-US">
              <a:latin typeface="Arial" panose="020B0604020202020204" pitchFamily="34" charset="0"/>
              <a:ea typeface="微软雅黑" panose="020B0503020204020204" charset="-122"/>
            </a:endParaRPr>
          </a:p>
        </p:txBody>
      </p:sp>
      <p:sp>
        <p:nvSpPr>
          <p:cNvPr id="18" name="文本框 17"/>
          <p:cNvSpPr txBox="1"/>
          <p:nvPr>
            <p:custDataLst>
              <p:tags r:id="rId11"/>
            </p:custDataLst>
          </p:nvPr>
        </p:nvSpPr>
        <p:spPr>
          <a:xfrm>
            <a:off x="838200" y="4533265"/>
            <a:ext cx="3708400" cy="355600"/>
          </a:xfrm>
          <a:prstGeom prst="rect">
            <a:avLst/>
          </a:prstGeom>
          <a:noFill/>
        </p:spPr>
        <p:txBody>
          <a:bodyPr wrap="square" lIns="17780" tIns="0" rIns="17780" bIns="0" rtlCol="0" anchor="t">
            <a:noAutofit/>
          </a:bodyPr>
          <a:lstStyle/>
          <a:p>
            <a:pPr algn="l"/>
            <a:r>
              <a:rPr sz="2100">
                <a:solidFill>
                  <a:schemeClr val="dk1"/>
                </a:solidFill>
                <a:latin typeface="Arial" panose="020B0604020202020204" pitchFamily="34" charset="0"/>
                <a:ea typeface="微软雅黑" panose="020B0503020204020204" charset="-122"/>
              </a:rPr>
              <a:t>Case of Coaching Leadership</a:t>
            </a:r>
            <a:endParaRPr>
              <a:latin typeface="Arial" panose="020B0604020202020204" pitchFamily="34" charset="0"/>
              <a:ea typeface="微软雅黑" panose="020B0503020204020204" charset="-122"/>
            </a:endParaRPr>
          </a:p>
        </p:txBody>
      </p:sp>
      <p:sp>
        <p:nvSpPr>
          <p:cNvPr id="19" name="文本框 18"/>
          <p:cNvSpPr txBox="1"/>
          <p:nvPr>
            <p:custDataLst>
              <p:tags r:id="rId12"/>
            </p:custDataLst>
          </p:nvPr>
        </p:nvSpPr>
        <p:spPr>
          <a:xfrm>
            <a:off x="838200" y="4939665"/>
            <a:ext cx="3708400" cy="1066800"/>
          </a:xfrm>
          <a:prstGeom prst="rect">
            <a:avLst/>
          </a:prstGeom>
          <a:noFill/>
        </p:spPr>
        <p:txBody>
          <a:bodyPr wrap="square" lIns="17780" tIns="0" rIns="17780" bIns="0" rtlCol="0" anchor="t">
            <a:noAutofit/>
          </a:bodyPr>
          <a:lstStyle/>
          <a:p>
            <a:pPr algn="l">
              <a:lnSpc>
                <a:spcPct val="120000"/>
              </a:lnSpc>
            </a:pPr>
            <a:r>
              <a:rPr sz="1200">
                <a:solidFill>
                  <a:schemeClr val="dk1"/>
                </a:solidFill>
                <a:latin typeface="Arial" panose="020B0604020202020204" pitchFamily="34" charset="0"/>
                <a:ea typeface="微软雅黑" panose="020B0503020204020204" charset="-122"/>
              </a:rPr>
              <a:t>I adopted a coaching style of leadership: I didn't interrupt and listened attentively, asked about the methods they had tried, helped them think about different communication approaches, and didn't directly give the answers. I trusted her to make her own decisions.</a:t>
            </a:r>
            <a:endParaRPr>
              <a:latin typeface="Arial" panose="020B0604020202020204" pitchFamily="34" charset="0"/>
              <a:ea typeface="微软雅黑" panose="020B0503020204020204" charset="-122"/>
            </a:endParaRPr>
          </a:p>
        </p:txBody>
      </p:sp>
      <p:sp>
        <p:nvSpPr>
          <p:cNvPr id="20" name="任意多边形 19"/>
          <p:cNvSpPr/>
          <p:nvPr>
            <p:custDataLst>
              <p:tags r:id="rId13"/>
            </p:custDataLst>
          </p:nvPr>
        </p:nvSpPr>
        <p:spPr>
          <a:xfrm>
            <a:off x="4978400" y="4291965"/>
            <a:ext cx="4165600" cy="1956435"/>
          </a:xfrm>
          <a:custGeom>
            <a:avLst/>
            <a:gdLst>
              <a:gd name="sw" fmla="*/ 1 w 6560"/>
              <a:gd name="sh" fmla="*/ 1 h 3081"/>
              <a:gd name="mins" fmla="min sw sh"/>
              <a:gd name="dsw" fmla="+- 0 sw mins"/>
              <a:gd name="dsh" fmla="+- 0 sh mins"/>
              <a:gd name="p0x0" fmla="*/ 240 w 6560"/>
              <a:gd name="p0y0" fmla="*/ 0 h 3081"/>
              <a:gd name="p0x1" fmla="*/ 6320 w 6560"/>
              <a:gd name="p0y1" fmla="*/ 0 h 3081"/>
              <a:gd name="p0x2" fmla="*/ 6452 w 6560"/>
              <a:gd name="p0y2" fmla="*/ 0 h 3081"/>
              <a:gd name="p0x3" fmla="*/ 6560 w 6560"/>
              <a:gd name="p0y3" fmla="*/ 107 h 3081"/>
              <a:gd name="p0x4" fmla="*/ 6560 w 6560"/>
              <a:gd name="p0y4" fmla="*/ 240 h 3081"/>
              <a:gd name="p0x5" fmla="*/ 6560 w 6560"/>
              <a:gd name="p0y5" fmla="*/ 2841 h 3081"/>
              <a:gd name="p0x6" fmla="*/ 6560 w 6560"/>
              <a:gd name="p0y6" fmla="*/ 2973 h 3081"/>
              <a:gd name="p0x7" fmla="*/ 6452 w 6560"/>
              <a:gd name="p0y7" fmla="*/ 3081 h 3081"/>
              <a:gd name="p0x8" fmla="*/ 6320 w 6560"/>
              <a:gd name="p0y8" fmla="*/ 3081 h 3081"/>
              <a:gd name="p0x9" fmla="*/ 240 w 6560"/>
              <a:gd name="p0y9" fmla="*/ 3081 h 3081"/>
              <a:gd name="p0x10" fmla="*/ 107 w 6560"/>
              <a:gd name="p0y10" fmla="*/ 3081 h 3081"/>
              <a:gd name="p0x11" fmla="*/ 0 w 6560"/>
              <a:gd name="p0y11" fmla="*/ 2973 h 3081"/>
              <a:gd name="p0x12" fmla="*/ 0 w 6560"/>
              <a:gd name="p0y12" fmla="*/ 2841 h 3081"/>
              <a:gd name="p0x13" fmla="*/ 0 w 6560"/>
              <a:gd name="p0y13" fmla="*/ 240 h 3081"/>
              <a:gd name="p0x14" fmla="*/ 0 w 6560"/>
              <a:gd name="p0y14" fmla="*/ 107 h 3081"/>
              <a:gd name="p0x15" fmla="*/ 107 w 6560"/>
              <a:gd name="p0y15" fmla="*/ 0 h 3081"/>
              <a:gd name="p0x16" fmla="*/ 240 w 6560"/>
              <a:gd name="p0y16" fmla="*/ 0 h 3081"/>
            </a:gdLst>
            <a:ahLst/>
            <a:cxnLst/>
            <a:rect l="0" t="0" r="0" b="0"/>
            <a:pathLst>
              <a:path>
                <a:moveTo>
                  <a:pt x="p0x0" y="p0y0"/>
                </a:moveTo>
                <a:lnTo>
                  <a:pt x="p0x1" y="p0y1"/>
                </a:lnTo>
                <a:cubicBezTo>
                  <a:pt x="p0x2" y="p0y2"/>
                  <a:pt x="p0x3" y="p0y3"/>
                  <a:pt x="p0x4" y="p0y4"/>
                </a:cubicBezTo>
                <a:lnTo>
                  <a:pt x="p0x5" y="p0y5"/>
                </a:lnTo>
                <a:cubicBezTo>
                  <a:pt x="p0x6" y="p0y6"/>
                  <a:pt x="p0x7" y="p0y7"/>
                  <a:pt x="p0x8" y="p0y8"/>
                </a:cubicBezTo>
                <a:lnTo>
                  <a:pt x="p0x9" y="p0y9"/>
                </a:lnTo>
                <a:cubicBezTo>
                  <a:pt x="p0x10" y="p0y10"/>
                  <a:pt x="p0x11" y="p0y11"/>
                  <a:pt x="p0x12" y="p0y12"/>
                </a:cubicBezTo>
                <a:lnTo>
                  <a:pt x="p0x13" y="p0y13"/>
                </a:lnTo>
                <a:cubicBezTo>
                  <a:pt x="p0x14" y="p0y14"/>
                  <a:pt x="p0x15" y="p0y15"/>
                  <a:pt x="p0x16" y="p0y16"/>
                </a:cubicBezTo>
                <a:close/>
              </a:path>
            </a:pathLst>
          </a:custGeom>
          <a:solidFill>
            <a:schemeClr val="accent1">
              <a:lumMod val="10000"/>
              <a:lumOff val="90000"/>
            </a:schemeClr>
          </a:solidFill>
          <a:ln w="19050">
            <a:solidFill>
              <a:schemeClr val="accent1">
                <a:lumMod val="20000"/>
                <a:lumOff val="80000"/>
              </a:schemeClr>
            </a:solidFill>
          </a:ln>
          <a:effectLst>
            <a:outerShdw blurRad="171450" dist="95250" dir="5399999" algn="ctr" rotWithShape="0">
              <a:srgbClr val="000000">
                <a:alpha val="3000"/>
              </a:srgbClr>
            </a:outerShdw>
          </a:effectLst>
        </p:spPr>
        <p:style>
          <a:lnRef idx="2">
            <a:schemeClr val="accent1">
              <a:lumMod val="75000"/>
            </a:schemeClr>
          </a:lnRef>
          <a:fillRef idx="1">
            <a:schemeClr val="accent1"/>
          </a:fillRef>
          <a:effectRef idx="0">
            <a:srgbClr val="FFFFFF"/>
          </a:effectRef>
          <a:fontRef idx="minor">
            <a:schemeClr val="lt1"/>
          </a:fontRef>
        </p:style>
        <p:txBody>
          <a:bodyPr rtlCol="0" anchor="ctr">
            <a:noAutofit/>
          </a:bodyPr>
          <a:lstStyle/>
          <a:p>
            <a:pPr algn="l"/>
            <a:endParaRPr lang="zh-CN" altLang="en-US">
              <a:latin typeface="Arial" panose="020B0604020202020204" pitchFamily="34" charset="0"/>
              <a:ea typeface="微软雅黑" panose="020B0503020204020204" charset="-122"/>
            </a:endParaRPr>
          </a:p>
        </p:txBody>
      </p:sp>
      <p:sp>
        <p:nvSpPr>
          <p:cNvPr id="21" name="文本框 20"/>
          <p:cNvSpPr txBox="1"/>
          <p:nvPr>
            <p:custDataLst>
              <p:tags r:id="rId14"/>
            </p:custDataLst>
          </p:nvPr>
        </p:nvSpPr>
        <p:spPr>
          <a:xfrm>
            <a:off x="5207000" y="4533265"/>
            <a:ext cx="3708400" cy="355600"/>
          </a:xfrm>
          <a:prstGeom prst="rect">
            <a:avLst/>
          </a:prstGeom>
          <a:noFill/>
        </p:spPr>
        <p:txBody>
          <a:bodyPr wrap="square" lIns="17780" tIns="0" rIns="17780" bIns="0" rtlCol="0" anchor="t">
            <a:noAutofit/>
          </a:bodyPr>
          <a:lstStyle/>
          <a:p>
            <a:pPr algn="l"/>
            <a:r>
              <a:rPr sz="1600">
                <a:solidFill>
                  <a:schemeClr val="dk1"/>
                </a:solidFill>
                <a:latin typeface="Arial" panose="020B0604020202020204" pitchFamily="34" charset="0"/>
                <a:ea typeface="微软雅黑" panose="020B0503020204020204" charset="-122"/>
              </a:rPr>
              <a:t>Understanding of gender discrimination</a:t>
            </a:r>
            <a:endParaRPr sz="1600">
              <a:latin typeface="Arial" panose="020B0604020202020204" pitchFamily="34" charset="0"/>
              <a:ea typeface="微软雅黑" panose="020B0503020204020204" charset="-122"/>
            </a:endParaRPr>
          </a:p>
        </p:txBody>
      </p:sp>
      <p:sp>
        <p:nvSpPr>
          <p:cNvPr id="22" name="文本框 21"/>
          <p:cNvSpPr txBox="1"/>
          <p:nvPr>
            <p:custDataLst>
              <p:tags r:id="rId15"/>
            </p:custDataLst>
          </p:nvPr>
        </p:nvSpPr>
        <p:spPr>
          <a:xfrm>
            <a:off x="5207000" y="4939665"/>
            <a:ext cx="3708400" cy="1066800"/>
          </a:xfrm>
          <a:prstGeom prst="rect">
            <a:avLst/>
          </a:prstGeom>
          <a:noFill/>
        </p:spPr>
        <p:txBody>
          <a:bodyPr wrap="square" lIns="17780" tIns="0" rIns="17780" bIns="0" rtlCol="0" anchor="t">
            <a:noAutofit/>
          </a:bodyPr>
          <a:lstStyle/>
          <a:p>
            <a:pPr algn="l">
              <a:lnSpc>
                <a:spcPct val="120000"/>
              </a:lnSpc>
            </a:pPr>
            <a:r>
              <a:rPr lang="zh-CN" altLang="en-US" sz="1200">
                <a:solidFill>
                  <a:schemeClr val="dk1"/>
                </a:solidFill>
                <a:latin typeface="Arial" panose="020B0604020202020204" pitchFamily="34" charset="0"/>
                <a:ea typeface="微软雅黑" panose="020B0503020204020204" charset="-122"/>
                <a:cs typeface="微软雅黑" panose="020B0503020204020204" charset="-122"/>
              </a:rPr>
              <a:t>I do not have any gender discrimination. In the insurance industry, only 20% of the positions are held by women. This way, I can support and assist the women in the team, thereby enhancing the team's efficiency even further.</a:t>
            </a:r>
            <a:endParaRPr lang="zh-CN" altLang="en-US">
              <a:latin typeface="Arial" panose="020B0604020202020204" pitchFamily="34" charset="0"/>
              <a:ea typeface="微软雅黑" panose="020B0503020204020204" charset="-122"/>
              <a:cs typeface="微软雅黑" panose="020B0503020204020204" charset="-122"/>
            </a:endParaRPr>
          </a:p>
        </p:txBody>
      </p:sp>
      <p:sp>
        <p:nvSpPr>
          <p:cNvPr id="9" name="标题 8"/>
          <p:cNvSpPr>
            <a:spLocks noGrp="1"/>
          </p:cNvSpPr>
          <p:nvPr>
            <p:ph type="title" idx="11"/>
            <p:custDataLst>
              <p:tags r:id="rId16"/>
            </p:custDataLst>
          </p:nvPr>
        </p:nvSpPr>
        <p:spPr/>
        <p:txBody>
          <a:bodyPr>
            <a:normAutofit/>
          </a:bodyPr>
          <a:lstStyle/>
          <a:p>
            <a:r>
              <a:rPr lang="zh-CN" altLang="en-US">
                <a:solidFill>
                  <a:schemeClr val="tx1">
                    <a:lumMod val="0"/>
                    <a:lumOff val="100000"/>
                  </a:schemeClr>
                </a:solidFill>
                <a:latin typeface="+mj-lt"/>
                <a:ea typeface="+mj-ea"/>
              </a:rPr>
              <a:t>Part B – Why This Style Fits Havencares</a:t>
            </a: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Part B – Why This Style Fits Havencares</a:t>
            </a:r>
          </a:p>
        </p:txBody>
      </p:sp>
      <p:pic>
        <p:nvPicPr>
          <p:cNvPr id="3" name="内容占位符 2" descr="b71473eb-38fb-11f1-abb5-b676ac2d1e62"/>
          <p:cNvPicPr>
            <a:picLocks noGrp="1" noChangeAspect="1"/>
          </p:cNvPicPr>
          <p:nvPr>
            <p:ph idx="16388"/>
            <p:custDataLst>
              <p:tags r:id="rId3"/>
            </p:custDataLst>
          </p:nvPr>
        </p:nvPicPr>
        <p:blipFill>
          <a:blip r:embed="rId7"/>
          <a:srcRect t="311" b="311"/>
          <a:stretch>
            <a:fillRect/>
          </a:stretch>
        </p:blipFill>
        <p:spPr>
          <a:xfrm>
            <a:off x="609600" y="1524000"/>
            <a:ext cx="5588000" cy="4724400"/>
          </a:xfrm>
          <a:custGeom>
            <a:avLst/>
            <a:gdLst>
              <a:gd name="connisteX0" fmla="*/ 0 w 5588000"/>
              <a:gd name="connsiteY0" fmla="*/ 203200 h 4724400"/>
              <a:gd name="connisteX1" fmla="*/ 203200 w 5588000"/>
              <a:gd name="connsiteY1" fmla="*/ 0 h 4724400"/>
              <a:gd name="connisteX2" fmla="*/ 5384800 w 5588000"/>
              <a:gd name="connsiteY2" fmla="*/ 0 h 4724400"/>
              <a:gd name="connisteX3" fmla="*/ 5588000 w 5588000"/>
              <a:gd name="connsiteY3" fmla="*/ 203200 h 4724400"/>
              <a:gd name="connisteX4" fmla="*/ 5588000 w 5588000"/>
              <a:gd name="connsiteY4" fmla="*/ 4521200 h 4724400"/>
              <a:gd name="connisteX5" fmla="*/ 5384800 w 5588000"/>
              <a:gd name="connsiteY5" fmla="*/ 4724400 h 4724400"/>
              <a:gd name="connisteX6" fmla="*/ 203200 w 5588000"/>
              <a:gd name="connsiteY6" fmla="*/ 4724400 h 4724400"/>
              <a:gd name="connisteX7" fmla="*/ 0 w 5588000"/>
              <a:gd name="connsiteY7" fmla="*/ 4521200 h 4724400"/>
              <a:gd name="connisteX8" fmla="*/ 0 w 5588000"/>
              <a:gd name="connsiteY8" fmla="*/ 203200 h 4724400"/>
            </a:gdLst>
            <a:ahLst/>
            <a:cxnLst>
              <a:cxn ang="0">
                <a:pos x="connisteX0" y="connsiteY0"/>
              </a:cxn>
              <a:cxn ang="0">
                <a:pos x="connisteX1" y="connsiteY1"/>
              </a:cxn>
              <a:cxn ang="0">
                <a:pos x="connisteX2" y="connsiteY2"/>
              </a:cxn>
              <a:cxn ang="0">
                <a:pos x="connisteX3" y="connsiteY3"/>
              </a:cxn>
              <a:cxn ang="0">
                <a:pos x="connisteX4" y="connsiteY4"/>
              </a:cxn>
              <a:cxn ang="0">
                <a:pos x="connisteX5" y="connsiteY5"/>
              </a:cxn>
              <a:cxn ang="0">
                <a:pos x="connisteX6" y="connsiteY6"/>
              </a:cxn>
              <a:cxn ang="0">
                <a:pos x="connisteX7" y="connsiteY7"/>
              </a:cxn>
              <a:cxn ang="0">
                <a:pos x="connisteX8" y="connsiteY8"/>
              </a:cxn>
            </a:cxnLst>
            <a:rect l="0" t="0" r="0" b="0"/>
            <a:pathLst>
              <a:path w="5588000" h="4724400">
                <a:moveTo>
                  <a:pt x="0" y="203200"/>
                </a:moveTo>
                <a:cubicBezTo>
                  <a:pt x="0" y="90976"/>
                  <a:pt x="90976" y="0"/>
                  <a:pt x="203200" y="0"/>
                </a:cubicBezTo>
                <a:lnTo>
                  <a:pt x="5384800" y="0"/>
                </a:lnTo>
                <a:cubicBezTo>
                  <a:pt x="5497024" y="0"/>
                  <a:pt x="5588000" y="90976"/>
                  <a:pt x="5588000" y="203200"/>
                </a:cubicBezTo>
                <a:lnTo>
                  <a:pt x="5588000" y="4521200"/>
                </a:lnTo>
                <a:cubicBezTo>
                  <a:pt x="5588000" y="4633424"/>
                  <a:pt x="5497024" y="4724400"/>
                  <a:pt x="5384800" y="4724400"/>
                </a:cubicBezTo>
                <a:lnTo>
                  <a:pt x="203200" y="4724400"/>
                </a:lnTo>
                <a:cubicBezTo>
                  <a:pt x="90976" y="4724400"/>
                  <a:pt x="0" y="4633424"/>
                  <a:pt x="0" y="4521200"/>
                </a:cubicBezTo>
                <a:lnTo>
                  <a:pt x="0" y="203200"/>
                </a:lnTo>
                <a:close/>
              </a:path>
            </a:pathLst>
          </a:custGeom>
        </p:spPr>
      </p:pic>
      <p:sp>
        <p:nvSpPr>
          <p:cNvPr id="4" name="文本占位符 3"/>
          <p:cNvSpPr>
            <a:spLocks noGrp="1"/>
          </p:cNvSpPr>
          <p:nvPr>
            <p:ph type="body" idx="16386"/>
            <p:custDataLst>
              <p:tags r:id="rId4"/>
            </p:custDataLst>
          </p:nvPr>
        </p:nvSpPr>
        <p:spPr/>
        <p:txBody>
          <a:bodyPr>
            <a:normAutofit fontScale="90000"/>
          </a:bodyPr>
          <a:lstStyle/>
          <a:p>
            <a:pPr algn="l">
              <a:lnSpc>
                <a:spcPct val="111000"/>
              </a:lnSpc>
            </a:pPr>
            <a:r>
              <a:rPr lang="zh-CN" altLang="en-US"/>
              <a:t>What is gender barrier understanding</a:t>
            </a:r>
          </a:p>
        </p:txBody>
      </p:sp>
      <p:sp>
        <p:nvSpPr>
          <p:cNvPr id="5" name="文本占位符 4"/>
          <p:cNvSpPr>
            <a:spLocks noGrp="1"/>
          </p:cNvSpPr>
          <p:nvPr>
            <p:ph type="body" idx="16387"/>
            <p:custDataLst>
              <p:tags r:id="rId5"/>
            </p:custDataLst>
          </p:nvPr>
        </p:nvSpPr>
        <p:spPr/>
        <p:txBody>
          <a:bodyPr>
            <a:normAutofit/>
          </a:bodyPr>
          <a:lstStyle/>
          <a:p>
            <a:pPr algn="l">
              <a:lnSpc>
                <a:spcPct val="125000"/>
              </a:lnSpc>
            </a:pPr>
            <a:r>
              <a:rPr lang="en-US" altLang="zh-CN"/>
              <a:t>Another advantage of mine is my understanding of gender barriers. Only 20% of insurance leadership positions are held by women. (ISC Group, 2025). Personally, I think there might be some gender discrimination involved. I will assist and support other women in our organization to help break down the barriers that prevent women from advancing.</a:t>
            </a: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16388"/>
            <p:custDataLst>
              <p:tags r:id="rId2"/>
            </p:custDataLst>
          </p:nvPr>
        </p:nvSpPr>
        <p:spPr/>
        <p:txBody>
          <a:bodyPr>
            <a:normAutofit fontScale="90000"/>
          </a:bodyPr>
          <a:lstStyle/>
          <a:p>
            <a:r>
              <a:rPr lang="zh-CN" altLang="en-US"/>
              <a:t>Part C – How Havencares Can Support My Development</a:t>
            </a:r>
          </a:p>
        </p:txBody>
      </p:sp>
      <p:sp>
        <p:nvSpPr>
          <p:cNvPr id="3" name="节编号 3"/>
          <p:cNvSpPr>
            <a:spLocks noGrp="1"/>
          </p:cNvSpPr>
          <p:nvPr>
            <p:ph type="body" sz="quarter" idx="16389"/>
            <p:custDataLst>
              <p:tags r:id="rId3"/>
            </p:custDataLst>
          </p:nvPr>
        </p:nvSpPr>
        <p:spPr/>
        <p:txBody>
          <a:bodyPr/>
          <a:lstStyle/>
          <a:p>
            <a:r>
              <a:rPr lang="en-US" altLang="en-US"/>
              <a:t>05</a:t>
            </a: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Part C – How Havencares Can Support My Development</a:t>
            </a:r>
          </a:p>
        </p:txBody>
      </p:sp>
      <p:sp>
        <p:nvSpPr>
          <p:cNvPr id="3" name="装饰  1"/>
          <p:cNvSpPr>
            <a:spLocks noGrp="1"/>
          </p:cNvSpPr>
          <p:nvPr>
            <p:ph type="body" idx="16387"/>
            <p:custDataLst>
              <p:tags r:id="rId3"/>
            </p:custDataLst>
          </p:nvPr>
        </p:nvSpPr>
        <p:spPr/>
        <p:txBody>
          <a:bodyPr/>
          <a:lstStyle/>
          <a:p>
            <a:r>
              <a:rPr lang="zh-CN" altLang="en-US"/>
              <a:t> </a:t>
            </a:r>
          </a:p>
        </p:txBody>
      </p:sp>
      <p:sp>
        <p:nvSpPr>
          <p:cNvPr id="4" name="文本占位符 3"/>
          <p:cNvSpPr>
            <a:spLocks noGrp="1"/>
          </p:cNvSpPr>
          <p:nvPr>
            <p:ph type="body" idx="16386"/>
            <p:custDataLst>
              <p:tags r:id="rId4"/>
            </p:custDataLst>
          </p:nvPr>
        </p:nvSpPr>
        <p:spPr>
          <a:xfrm>
            <a:off x="5150377" y="1143000"/>
            <a:ext cx="6121400" cy="4572000"/>
          </a:xfrm>
        </p:spPr>
        <p:txBody>
          <a:bodyPr>
            <a:noAutofit/>
          </a:bodyPr>
          <a:lstStyle/>
          <a:p>
            <a:pPr algn="l">
              <a:lnSpc>
                <a:spcPct val="125000"/>
              </a:lnSpc>
              <a:spcBef>
                <a:spcPct val="42000"/>
              </a:spcBef>
              <a:spcAft>
                <a:spcPct val="42000"/>
              </a:spcAft>
            </a:pPr>
            <a:r>
              <a:rPr lang="en-US" altLang="zh-CN" sz="2000"/>
              <a:t>First, a structured onboarding plan.</a:t>
            </a:r>
          </a:p>
          <a:p>
            <a:pPr algn="l">
              <a:lnSpc>
                <a:spcPct val="125000"/>
              </a:lnSpc>
              <a:spcBef>
                <a:spcPct val="42000"/>
              </a:spcBef>
              <a:spcAft>
                <a:spcPct val="42000"/>
              </a:spcAft>
            </a:pPr>
            <a:r>
              <a:rPr lang="en-US" altLang="zh-CN" sz="2000"/>
              <a:t>Second, mentoring from a senior leader. </a:t>
            </a:r>
          </a:p>
          <a:p>
            <a:pPr algn="l">
              <a:lnSpc>
                <a:spcPct val="125000"/>
              </a:lnSpc>
              <a:spcBef>
                <a:spcPct val="42000"/>
              </a:spcBef>
              <a:spcAft>
                <a:spcPct val="42000"/>
              </a:spcAft>
            </a:pPr>
            <a:r>
              <a:rPr lang="en-US" altLang="zh-CN" sz="2000"/>
              <a:t>Third, leadership development training.</a:t>
            </a:r>
          </a:p>
          <a:p>
            <a:pPr algn="l">
              <a:lnSpc>
                <a:spcPct val="125000"/>
              </a:lnSpc>
              <a:spcBef>
                <a:spcPct val="42000"/>
              </a:spcBef>
              <a:spcAft>
                <a:spcPct val="42000"/>
              </a:spcAft>
            </a:pPr>
            <a:r>
              <a:rPr lang="en-US" altLang="zh-CN" sz="2000"/>
              <a:t>Fourth, a 360-degree feedback review after six months. </a:t>
            </a:r>
          </a:p>
          <a:p>
            <a:pPr algn="l">
              <a:lnSpc>
                <a:spcPct val="125000"/>
              </a:lnSpc>
              <a:spcBef>
                <a:spcPct val="42000"/>
              </a:spcBef>
              <a:spcAft>
                <a:spcPct val="42000"/>
              </a:spcAft>
            </a:pPr>
            <a:r>
              <a:rPr lang="en-US" altLang="zh-CN" sz="2000"/>
              <a:t>Fifth, the authority to make decisions. </a:t>
            </a:r>
          </a:p>
          <a:p>
            <a:pPr algn="l">
              <a:lnSpc>
                <a:spcPct val="125000"/>
              </a:lnSpc>
              <a:spcBef>
                <a:spcPct val="42000"/>
              </a:spcBef>
              <a:spcAft>
                <a:spcPct val="42000"/>
              </a:spcAft>
            </a:pPr>
            <a:r>
              <a:rPr lang="en-US" altLang="zh-CN" sz="2000"/>
              <a:t>Sixth, patience.</a:t>
            </a:r>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16388"/>
            <p:custDataLst>
              <p:tags r:id="rId2"/>
            </p:custDataLst>
          </p:nvPr>
        </p:nvSpPr>
        <p:spPr/>
        <p:txBody>
          <a:bodyPr>
            <a:normAutofit/>
          </a:bodyPr>
          <a:lstStyle/>
          <a:p>
            <a:r>
              <a:rPr lang="zh-CN" altLang="en-US"/>
              <a:t>Conclusion</a:t>
            </a:r>
          </a:p>
        </p:txBody>
      </p:sp>
      <p:sp>
        <p:nvSpPr>
          <p:cNvPr id="3" name="节编号 3"/>
          <p:cNvSpPr>
            <a:spLocks noGrp="1"/>
          </p:cNvSpPr>
          <p:nvPr>
            <p:ph type="body" sz="quarter" idx="16389"/>
            <p:custDataLst>
              <p:tags r:id="rId3"/>
            </p:custDataLst>
          </p:nvPr>
        </p:nvSpPr>
        <p:spPr/>
        <p:txBody>
          <a:bodyPr/>
          <a:lstStyle/>
          <a:p>
            <a:r>
              <a:rPr lang="en-US" altLang="en-US"/>
              <a:t>06</a:t>
            </a:r>
          </a:p>
        </p:txBody>
      </p:sp>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16385"/>
            <p:custDataLst>
              <p:tags r:id="rId2"/>
            </p:custDataLst>
          </p:nvPr>
        </p:nvSpPr>
        <p:spPr/>
        <p:txBody>
          <a:bodyPr>
            <a:normAutofit/>
          </a:bodyPr>
          <a:lstStyle/>
          <a:p>
            <a:pPr algn="l">
              <a:lnSpc>
                <a:spcPct val="111000"/>
              </a:lnSpc>
            </a:pPr>
            <a:r>
              <a:rPr lang="zh-CN" altLang="en-US"/>
              <a:t>Conclusion</a:t>
            </a:r>
          </a:p>
        </p:txBody>
      </p:sp>
      <p:sp>
        <p:nvSpPr>
          <p:cNvPr id="3" name="装饰  1"/>
          <p:cNvSpPr>
            <a:spLocks noGrp="1"/>
          </p:cNvSpPr>
          <p:nvPr>
            <p:ph type="body" idx="16387"/>
            <p:custDataLst>
              <p:tags r:id="rId3"/>
            </p:custDataLst>
          </p:nvPr>
        </p:nvSpPr>
        <p:spPr/>
        <p:txBody>
          <a:bodyPr/>
          <a:lstStyle/>
          <a:p>
            <a:r>
              <a:rPr lang="zh-CN" altLang="en-US"/>
              <a:t> </a:t>
            </a:r>
          </a:p>
        </p:txBody>
      </p:sp>
      <p:sp>
        <p:nvSpPr>
          <p:cNvPr id="4" name="文本占位符 3"/>
          <p:cNvSpPr>
            <a:spLocks noGrp="1"/>
          </p:cNvSpPr>
          <p:nvPr>
            <p:ph type="body" idx="16386"/>
            <p:custDataLst>
              <p:tags r:id="rId4"/>
            </p:custDataLst>
          </p:nvPr>
        </p:nvSpPr>
        <p:spPr/>
        <p:txBody>
          <a:bodyPr>
            <a:normAutofit/>
          </a:bodyPr>
          <a:lstStyle/>
          <a:p>
            <a:pPr algn="l">
              <a:lnSpc>
                <a:spcPct val="125000"/>
              </a:lnSpc>
              <a:spcBef>
                <a:spcPct val="59000"/>
              </a:spcBef>
              <a:spcAft>
                <a:spcPct val="59000"/>
              </a:spcAft>
            </a:pPr>
            <a:r>
              <a:rPr lang="zh-CN" altLang="en-US" sz="2400"/>
              <a:t>What's </a:t>
            </a:r>
            <a:r>
              <a:rPr lang="en-US" altLang="zh-CN" sz="2400"/>
              <a:t>my</a:t>
            </a:r>
            <a:r>
              <a:rPr lang="zh-CN" altLang="en-US" sz="2400"/>
              <a:t> leadership style</a:t>
            </a:r>
          </a:p>
          <a:p>
            <a:pPr algn="l">
              <a:lnSpc>
                <a:spcPct val="125000"/>
              </a:lnSpc>
              <a:spcBef>
                <a:spcPct val="59000"/>
              </a:spcBef>
              <a:spcAft>
                <a:spcPct val="59000"/>
              </a:spcAft>
            </a:pPr>
            <a:r>
              <a:rPr lang="zh-CN" altLang="en-US" sz="2400"/>
              <a:t>Is situational leadership right</a:t>
            </a:r>
          </a:p>
          <a:p>
            <a:pPr algn="l">
              <a:lnSpc>
                <a:spcPct val="125000"/>
              </a:lnSpc>
              <a:spcBef>
                <a:spcPct val="59000"/>
              </a:spcBef>
              <a:spcAft>
                <a:spcPct val="59000"/>
              </a:spcAft>
            </a:pPr>
            <a:r>
              <a:rPr lang="zh-CN" altLang="en-US" sz="2400"/>
              <a:t>What support needed from Havencares</a:t>
            </a:r>
            <a:endParaRPr lang="zh-CN" altLang="en-US"/>
          </a:p>
          <a:p>
            <a:pPr algn="l">
              <a:lnSpc>
                <a:spcPct val="125000"/>
              </a:lnSpc>
              <a:spcBef>
                <a:spcPct val="59000"/>
              </a:spcBef>
              <a:spcAft>
                <a:spcPct val="59000"/>
              </a:spcAft>
            </a:pPr>
            <a:endParaRPr lang="zh-CN" altLang="en-US"/>
          </a:p>
        </p:txBody>
      </p:sp>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idx="16388"/>
            <p:custDataLst>
              <p:tags r:id="rId2"/>
            </p:custDataLst>
          </p:nvPr>
        </p:nvSpPr>
        <p:spPr/>
        <p:txBody>
          <a:bodyPr>
            <a:normAutofit/>
          </a:bodyPr>
          <a:lstStyle/>
          <a:p>
            <a:r>
              <a:rPr lang="zh-CN" altLang="en-US"/>
              <a:t>Reference List</a:t>
            </a:r>
          </a:p>
        </p:txBody>
      </p:sp>
      <p:sp>
        <p:nvSpPr>
          <p:cNvPr id="3" name="节编号 3"/>
          <p:cNvSpPr>
            <a:spLocks noGrp="1"/>
          </p:cNvSpPr>
          <p:nvPr>
            <p:ph type="body" sz="quarter" idx="16389"/>
            <p:custDataLst>
              <p:tags r:id="rId3"/>
            </p:custDataLst>
          </p:nvPr>
        </p:nvSpPr>
        <p:spPr/>
        <p:txBody>
          <a:bodyPr/>
          <a:lstStyle/>
          <a:p>
            <a:r>
              <a:rPr lang="en-US" altLang="en-US"/>
              <a:t>07</a:t>
            </a:r>
          </a:p>
        </p:txBody>
      </p:sp>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userDrawn="1"/>
        </p:nvSpPr>
        <p:spPr>
          <a:xfrm>
            <a:off x="392123" y="481690"/>
            <a:ext cx="11023600" cy="5894620"/>
          </a:xfrm>
          <a:prstGeom prst="rect">
            <a:avLst/>
          </a:prstGeom>
        </p:spPr>
        <p:txBody>
          <a:bodyPr wrap="square" rtlCol="0">
            <a:noAutofit/>
          </a:bodyPr>
          <a:lstStyle/>
          <a:p>
            <a:r>
              <a:rPr lang="en-US" altLang="zh-CN" sz="1600">
                <a:solidFill>
                  <a:schemeClr val="bg1"/>
                </a:solidFill>
              </a:rPr>
              <a:t>1.	Advance HSG. (2024). Gender equality in Insurance. Advance HSG Report.</a:t>
            </a:r>
          </a:p>
          <a:p>
            <a:r>
              <a:rPr lang="en-US" altLang="zh-CN" sz="1600">
                <a:solidFill>
                  <a:schemeClr val="bg1"/>
                </a:solidFill>
              </a:rPr>
              <a:t>2.	Avolio, B.J. and Bass, B.M. (1991). The Full Range Leadership Development Programs: Basic and Advanced Manuals. New York: Bass, Avolio and Associates.</a:t>
            </a:r>
          </a:p>
          <a:p>
            <a:r>
              <a:rPr lang="en-US" altLang="zh-CN" sz="1600">
                <a:solidFill>
                  <a:schemeClr val="bg1"/>
                </a:solidFill>
              </a:rPr>
              <a:t>3.	Bass, B.M. and Avolio, B.J. (1994). Improving Organizational Effectiveness through Transformational Leadership. Thousand Oaks, CA: Sage Publications.</a:t>
            </a:r>
          </a:p>
          <a:p>
            <a:r>
              <a:rPr lang="en-US" altLang="zh-CN" sz="1600">
                <a:solidFill>
                  <a:schemeClr val="bg1"/>
                </a:solidFill>
              </a:rPr>
              <a:t>4.	Bauer, T.N. (2010). Onboarding New Employees: Maximizing Success. SHRM Foundation.</a:t>
            </a:r>
          </a:p>
          <a:p>
            <a:r>
              <a:rPr lang="en-US" altLang="zh-CN" sz="1600">
                <a:solidFill>
                  <a:schemeClr val="bg1"/>
                </a:solidFill>
              </a:rPr>
              <a:t>5.	Chittenden Research. (2025). The 2025-2026 risk agenda for insurers. Chittenden Research Report.</a:t>
            </a:r>
          </a:p>
          <a:p>
            <a:r>
              <a:rPr lang="en-US" altLang="zh-CN" sz="1600">
                <a:solidFill>
                  <a:schemeClr val="bg1"/>
                </a:solidFill>
              </a:rPr>
              <a:t>6.	Deloitte. (2024). Women in insurance: Breaking the glass ceiling. Deloitte Insights.</a:t>
            </a:r>
          </a:p>
          <a:p>
            <a:r>
              <a:rPr lang="en-US" altLang="zh-CN" sz="1600">
                <a:solidFill>
                  <a:schemeClr val="bg1"/>
                </a:solidFill>
              </a:rPr>
              <a:t>7.	Eby, L.T., Allen, T.D., Evans, S.C., Ng, T. and DuBois, D.L. (2013). Does mentoring matter? A multidisciplinary meta-analysis. Journal of Vocational Behavior, 82(2), pp.73-91.</a:t>
            </a:r>
          </a:p>
          <a:p>
            <a:r>
              <a:rPr lang="en-US" altLang="zh-CN" sz="1600">
                <a:solidFill>
                  <a:schemeClr val="bg1"/>
                </a:solidFill>
              </a:rPr>
              <a:t>8.	Goleman, D. (2000). Leadership that gets results. Harvard Business Review, 78(2), pp.78-90.</a:t>
            </a:r>
          </a:p>
          <a:p>
            <a:r>
              <a:rPr lang="en-US" altLang="zh-CN" sz="1600">
                <a:solidFill>
                  <a:schemeClr val="bg1"/>
                </a:solidFill>
              </a:rPr>
              <a:t>9.	Hanover Research. (2025). 6 Risk Factors Facing The Insurance Industry In 2025. Hanover Research Report.</a:t>
            </a:r>
          </a:p>
          <a:p>
            <a:r>
              <a:rPr lang="en-US" altLang="zh-CN" sz="1600">
                <a:solidFill>
                  <a:schemeClr val="bg1"/>
                </a:solidFill>
              </a:rPr>
              <a:t>10.	Hersey, P. and Blanchard, K.H. (1969). Life cycle theory of leadership. Training and Development Journal, 23(5), pp.26-34.</a:t>
            </a:r>
          </a:p>
          <a:p>
            <a:r>
              <a:rPr lang="en-US" altLang="zh-CN" sz="1600">
                <a:solidFill>
                  <a:schemeClr val="bg1"/>
                </a:solidFill>
              </a:rPr>
              <a:t>11.	HRCI and Deloitte. (2025). HR Academy by HRCI &amp; Deloitte. HRCI Learning Solutions.</a:t>
            </a:r>
          </a:p>
          <a:p>
            <a:r>
              <a:rPr lang="en-US" altLang="zh-CN" sz="1600">
                <a:solidFill>
                  <a:schemeClr val="bg1"/>
                </a:solidFill>
              </a:rPr>
              <a:t>12.	Insurance Post. (2026). Four biggest challenges facing insurers in 2026 revealed. Insurance Post.</a:t>
            </a:r>
          </a:p>
          <a:p>
            <a:r>
              <a:rPr lang="en-US" altLang="zh-CN" sz="1600">
                <a:solidFill>
                  <a:schemeClr val="bg1"/>
                </a:solidFill>
              </a:rPr>
              <a:t>13.	ISC Group. (2025). Breaking barriers: advancing women in insurance. ISC Group Report.</a:t>
            </a:r>
          </a:p>
          <a:p>
            <a:r>
              <a:rPr lang="en-US" altLang="zh-CN" sz="1600">
                <a:solidFill>
                  <a:schemeClr val="bg1"/>
                </a:solidFill>
              </a:rPr>
              <a:t>14.	McGovern Executive Search. (2025). Healthcare HR in 2025: Top Six Trends &amp; Challenges. McGovern Executive Search Report.</a:t>
            </a:r>
          </a:p>
          <a:p>
            <a:r>
              <a:rPr lang="en-US" altLang="zh-CN" sz="1600">
                <a:solidFill>
                  <a:schemeClr val="bg1"/>
                </a:solidFill>
              </a:rPr>
              <a:t>15.	Northouse, P.G. (2021). Leadership: Theory and Practice. 9th edn. Thousand Oaks, CA: Sage Publications.</a:t>
            </a:r>
          </a:p>
          <a:p>
            <a:r>
              <a:rPr lang="en-US" altLang="zh-CN" sz="1600">
                <a:solidFill>
                  <a:schemeClr val="bg1"/>
                </a:solidFill>
              </a:rPr>
              <a:t>16.	Smither, J.W., London, M. and Reilly, R.R. (2005). Does performance improve following multisource feedback? A theoretical model, meta-analysis, and review of empirical findings. Personnel Psychology, 58(1), pp.33-66.</a:t>
            </a:r>
          </a:p>
          <a:p>
            <a:endParaRPr lang="en-US" altLang="zh-CN" sz="1600">
              <a:solidFill>
                <a:schemeClr val="bg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6"/>
          <p:cNvSpPr>
            <a:spLocks noGrp="1"/>
          </p:cNvSpPr>
          <p:nvPr>
            <p:ph type="body" idx="16389"/>
            <p:custDataLst>
              <p:tags r:id="rId2"/>
            </p:custDataLst>
          </p:nvPr>
        </p:nvSpPr>
        <p:spPr/>
        <p:txBody>
          <a:bodyPr/>
          <a:lstStyle/>
          <a:p>
            <a:r>
              <a:rPr lang="zh-CN" altLang="en-US"/>
              <a:t>THE END</a:t>
            </a:r>
          </a:p>
        </p:txBody>
      </p:sp>
      <p:sp>
        <p:nvSpPr>
          <p:cNvPr id="3" name="标题 1"/>
          <p:cNvSpPr>
            <a:spLocks noGrp="1"/>
          </p:cNvSpPr>
          <p:nvPr>
            <p:ph type="ctrTitle" idx="16388"/>
            <p:custDataLst>
              <p:tags r:id="rId3"/>
            </p:custDataLst>
          </p:nvPr>
        </p:nvSpPr>
        <p:spPr/>
        <p:txBody>
          <a:bodyPr>
            <a:normAutofit fontScale="90000"/>
          </a:bodyPr>
          <a:lstStyle/>
          <a:p>
            <a:r>
              <a:rPr lang="en-US" altLang="zh-CN"/>
              <a:t>Thank</a:t>
            </a:r>
            <a:r>
              <a:rPr lang="zh-CN" altLang="en-US"/>
              <a:t> </a:t>
            </a:r>
            <a:r>
              <a:rPr lang="en-US" altLang="zh-CN"/>
              <a:t>you!</a:t>
            </a:r>
            <a:endParaRPr lang="zh-CN" altLang="en-US"/>
          </a:p>
        </p:txBody>
      </p:sp>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AITEMPLATE_STYLE_ID" val="69796628388"/>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i*3"/>
  <p:tag name="KSO_WM_UNIT_LAYERLEVEL" val="1"/>
  <p:tag name="KSO_WM_TAG_VERSION" val="3.0"/>
  <p:tag name="KSO_WM_BEAUTIFY_FLAG" val="#wm#"/>
  <p:tag name="KSO_WM_UNIT_TYPE" val="i"/>
  <p:tag name="KSO_WM_UNIT_INDEX" val="3"/>
  <p:tag name="KSO_WM_UNIT_ISNUMDGMTITLE" val="0"/>
  <p:tag name="KSO_WM_UNIT_NOCLEAR" val="0"/>
  <p:tag name="KSO_WM_TEMPLATE_INDEX" val="40490350"/>
  <p:tag name="KSO_WM_TEMPLATE_CATEGORY" val="custo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i*4"/>
  <p:tag name="KSO_WM_UNIT_LAYERLEVEL" val="1"/>
  <p:tag name="KSO_WM_TAG_VERSION" val="3.0"/>
  <p:tag name="KSO_WM_BEAUTIFY_FLAG" val="#wm#"/>
  <p:tag name="KSO_WM_UNIT_TYPE" val="i"/>
  <p:tag name="KSO_WM_UNIT_INDEX" val="4"/>
  <p:tag name="KSO_WM_UNIT_ISNUMDGMTITLE" val="0"/>
  <p:tag name="KSO_WM_UNIT_NOCLEAR" val="0"/>
  <p:tag name="KSO_WM_TEMPLATE_INDEX" val="40490350"/>
  <p:tag name="KSO_WM_TEMPLATE_CATEGORY" val="custo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i*1"/>
  <p:tag name="KSO_WM_UNIT_LAYERLEVEL" val="1"/>
  <p:tag name="KSO_WM_TAG_VERSION" val="3.0"/>
  <p:tag name="KSO_WM_BEAUTIFY_FLAG" val="#wm#"/>
  <p:tag name="KSO_WM_UNIT_TYPE" val="i"/>
  <p:tag name="KSO_WM_UNIT_INDEX" val="1"/>
  <p:tag name="KSO_WM_UNIT_ISNUMDGMTITLE" val="0"/>
  <p:tag name="KSO_WM_UNIT_NOCLEAR" val="0"/>
  <p:tag name="KSO_WM_TEMPLATE_INDEX" val="40490350"/>
  <p:tag name="KSO_WM_TEMPLATE_CATEGORY" val="custo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TYPE" val="a"/>
  <p:tag name="KSO_WM_UNIT_INDEX" val="1"/>
  <p:tag name="KSO_WM_UNIT_VALUE" val="23"/>
  <p:tag name="KSO_WM_TEMPLATE_CATEGORY" val="custom"/>
  <p:tag name="KSO_WM_TEMPLATE_INDEX" val="40490350"/>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f*1"/>
  <p:tag name="KSO_WM_UNIT_LAYERLEVEL" val="1"/>
  <p:tag name="KSO_WM_TAG_VERSION" val="3.0"/>
  <p:tag name="KSO_WM_BEAUTIFY_FLAG" val="#wm#"/>
  <p:tag name="KSO_WM_UNIT_SUBTYPE" val="a"/>
  <p:tag name="KSO_WM_UNIT_PRESET_TEXT" val="单击此处编辑母版文本样式&#10;第二级&#10;第三级&#10;第四级&#10;第五级"/>
  <p:tag name="KSO_WM_UNIT_NOCLEAR" val="0"/>
  <p:tag name="KSO_WM_UNIT_TYPE" val="f"/>
  <p:tag name="KSO_WM_UNIT_INDEX" val="1"/>
  <p:tag name="KSO_WM_UNIT_VALUE" val="340"/>
  <p:tag name="KSO_WM_TEMPLATE_CATEGORY" val="custom"/>
  <p:tag name="KSO_WM_TEMPLATE_INDEX" val="40490350"/>
  <p:tag name="KSO_WM_UNIT_ISNUMDGMTITLE" val="0"/>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43.xml><?xml version="1.0" encoding="utf-8"?>
<p:tagLst xmlns:a="http://schemas.openxmlformats.org/drawingml/2006/main" xmlns:r="http://schemas.openxmlformats.org/officeDocument/2006/relationships" xmlns:p="http://schemas.openxmlformats.org/presentationml/2006/main">
  <p:tag name="KSO_WM_TEMPLATE_SUBCATEGORY" val="29"/>
  <p:tag name="KSO_WM_BEAUTIFY_FLAG" val="#wm#"/>
  <p:tag name="KSO_WM_TEMPLATE_SLIDE_ID" val="slide_7d1b418b74e2b859"/>
  <p:tag name="KSO_WM_TEMPLATE_THUMBS_INDEX" val="1、9"/>
  <p:tag name="KSO_WM_TEMPLATE_INDEX" val="40490350"/>
  <p:tag name="KSO_WM_TEMPLATE_CATEGORY" val="custom"/>
  <p:tag name="KSO_WM_TEMPLATE_MASTER_TYPE" val="0"/>
  <p:tag name="KSO_WM_TAG_VERSION" val="3.0"/>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 name="KSO_WM_TEMPLATE_INDEX" val="40490350"/>
  <p:tag name="KSO_WM_TEMPLATE_CATEGORY" val="custo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VALUE" val="330"/>
  <p:tag name="KSO_WM_UNIT_TYPE" val="f"/>
  <p:tag name="KSO_WM_UNIT_INDEX" val="1"/>
  <p:tag name="KSO_WM_UNIT_ISNUMDGMTITLE" val="0"/>
  <p:tag name="KSO_WM_TEMPLATE_INDEX" val="40490350"/>
  <p:tag name="KSO_WM_TEMPLATE_CATEGORY" val="custo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i*3"/>
  <p:tag name="KSO_WM_UNIT_LAYERLEVEL" val="1"/>
  <p:tag name="KSO_WM_TAG_VERSION" val="3.0"/>
  <p:tag name="KSO_WM_BEAUTIFY_FLAG" val="#wm#"/>
  <p:tag name="KSO_WM_UNIT_TYPE" val="i"/>
  <p:tag name="KSO_WM_UNIT_INDEX" val="3"/>
  <p:tag name="KSO_WM_UNIT_ISNUMDGMTITLE" val="0"/>
  <p:tag name="KSO_WM_UNIT_NOCLEAR" val="0"/>
  <p:tag name="KSO_WM_TEMPLATE_INDEX" val="40490350"/>
  <p:tag name="KSO_WM_TEMPLATE_CATEGORY" val="custo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i*4"/>
  <p:tag name="KSO_WM_UNIT_LAYERLEVEL" val="1"/>
  <p:tag name="KSO_WM_TAG_VERSION" val="3.0"/>
  <p:tag name="KSO_WM_BEAUTIFY_FLAG" val="#wm#"/>
  <p:tag name="KSO_WM_UNIT_TYPE" val="i"/>
  <p:tag name="KSO_WM_UNIT_INDEX" val="4"/>
  <p:tag name="KSO_WM_UNIT_ISNUMDGMTITLE" val="0"/>
  <p:tag name="KSO_WM_UNIT_NOCLEAR" val="0"/>
  <p:tag name="KSO_WM_TEMPLATE_INDEX" val="40490350"/>
  <p:tag name="KSO_WM_TEMPLATE_CATEGORY" val="custo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a*1"/>
  <p:tag name="KSO_WM_UNIT_LAYERLEVEL" val="1"/>
  <p:tag name="KSO_WM_TAG_VERSION" val="3.0"/>
  <p:tag name="KSO_WM_BEAUTIFY_FLAG" val="#wm#"/>
  <p:tag name="KSO_WM_UNIT_ISCONTENTSTITLE" val="1"/>
  <p:tag name="KSO_WM_UNIT_ISNUMDGMTITLE" val="0"/>
  <p:tag name="KSO_WM_UNIT_PRESET_TEXT" val="标题"/>
  <p:tag name="KSO_WM_UNIT_NOCLEAR" val="0"/>
  <p:tag name="KSO_WM_UNIT_VALUE" val="3"/>
  <p:tag name="KSO_WM_UNIT_TYPE" val="a"/>
  <p:tag name="KSO_WM_UNIT_INDEX" val="1"/>
  <p:tag name="KSO_WM_TEMPLATE_INDEX" val="40490350"/>
  <p:tag name="KSO_WM_TEMPLATE_CATEGORY" val="custo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 name="KSO_WM_TEMPLATE_INDEX" val="40490350"/>
  <p:tag name="KSO_WM_TEMPLATE_CATEGORY" val="custo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TYPE" val="f"/>
  <p:tag name="KSO_WM_UNIT_INDEX" val="1"/>
  <p:tag name="KSO_WM_UNIT_VALUE" val="160"/>
  <p:tag name="KSO_WM_UNIT_ISNUMDGMTITLE" val="0"/>
  <p:tag name="KSO_WM_TEMPLATE_INDEX" val="40490350"/>
  <p:tag name="KSO_WM_TEMPLATE_CATEGORY" val="custo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f*2"/>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TYPE" val="f"/>
  <p:tag name="KSO_WM_UNIT_INDEX" val="2"/>
  <p:tag name="KSO_WM_UNIT_VALUE" val="160"/>
  <p:tag name="KSO_WM_UNIT_ISNUMDGMTITLE" val="0"/>
  <p:tag name="KSO_WM_TEMPLATE_INDEX" val="40490350"/>
  <p:tag name="KSO_WM_TEMPLATE_CATEGORY" val="custo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 name="KSO_WM_TEMPLATE_INDEX" val="40490350"/>
  <p:tag name="KSO_WM_TEMPLATE_CATEGORY" val="custo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h_a*1_1"/>
  <p:tag name="KSO_WM_UNIT_LAYERLEVEL" val="1_1"/>
  <p:tag name="KSO_WM_TAG_VERSION" val="3.0"/>
  <p:tag name="KSO_WM_BEAUTIFY_FLAG" val="#wm#"/>
  <p:tag name="KSO_WM_UNIT_PRESET_TEXT" val="单击此处编辑母版文本样式"/>
  <p:tag name="KSO_WM_UNIT_NOCLEAR" val="0"/>
  <p:tag name="KSO_WM_UNIT_TYPE" val="h_a"/>
  <p:tag name="KSO_WM_UNIT_INDEX" val="1_1"/>
  <p:tag name="KSO_WM_UNIT_ISCONTENTSTITLE" val="0"/>
  <p:tag name="KSO_WM_UNIT_ISNUMDGMTITLE" val="0"/>
  <p:tag name="KSO_WM_UNIT_VALUE" val="19"/>
  <p:tag name="KSO_WM_TEMPLATE_INDEX" val="40490350"/>
  <p:tag name="KSO_WM_TEMPLATE_CATEGORY" val="custom"/>
</p:tagLst>
</file>

<file path=ppt/tags/tag6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h_f*1_1"/>
  <p:tag name="KSO_WM_UNIT_LAYERLEVEL" val="1_1"/>
  <p:tag name="KSO_WM_TAG_VERSION" val="3.0"/>
  <p:tag name="KSO_WM_BEAUTIFY_FLAG" val="#wm#"/>
  <p:tag name="KSO_WM_UNIT_SUBTYPE" val="a"/>
  <p:tag name="KSO_WM_UNIT_PRESET_TEXT" val="单击此处编辑母版文本样式&#10;二级&#10;三级&#10;四级&#10;五级"/>
  <p:tag name="KSO_WM_UNIT_NOCLEAR" val="0"/>
  <p:tag name="KSO_WM_UNIT_VALUE" val="128"/>
  <p:tag name="KSO_WM_UNIT_TYPE" val="h_f"/>
  <p:tag name="KSO_WM_UNIT_INDEX" val="1_1"/>
  <p:tag name="KSO_WM_UNIT_ISNUMDGMTITLE" val="0"/>
  <p:tag name="KSO_WM_TEMPLATE_INDEX" val="40490350"/>
  <p:tag name="KSO_WM_TEMPLATE_CATEGORY" val="custom"/>
</p:tagLst>
</file>

<file path=ppt/tags/tag6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h_a*2_1"/>
  <p:tag name="KSO_WM_UNIT_LAYERLEVEL" val="1_1"/>
  <p:tag name="KSO_WM_TAG_VERSION" val="3.0"/>
  <p:tag name="KSO_WM_BEAUTIFY_FLAG" val="#wm#"/>
  <p:tag name="KSO_WM_UNIT_PRESET_TEXT" val="单击此处编辑母版文本样式"/>
  <p:tag name="KSO_WM_UNIT_NOCLEAR" val="0"/>
  <p:tag name="KSO_WM_UNIT_TYPE" val="h_a"/>
  <p:tag name="KSO_WM_UNIT_INDEX" val="2_1"/>
  <p:tag name="KSO_WM_UNIT_ISCONTENTSTITLE" val="0"/>
  <p:tag name="KSO_WM_UNIT_ISNUMDGMTITLE" val="0"/>
  <p:tag name="KSO_WM_UNIT_VALUE" val="19"/>
  <p:tag name="KSO_WM_TEMPLATE_INDEX" val="40490350"/>
  <p:tag name="KSO_WM_TEMPLATE_CATEGORY" val="custom"/>
</p:tagLst>
</file>

<file path=ppt/tags/tag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h_f*2_1"/>
  <p:tag name="KSO_WM_UNIT_LAYERLEVEL" val="1_1"/>
  <p:tag name="KSO_WM_TAG_VERSION" val="3.0"/>
  <p:tag name="KSO_WM_BEAUTIFY_FLAG" val="#wm#"/>
  <p:tag name="KSO_WM_UNIT_SUBTYPE" val="a"/>
  <p:tag name="KSO_WM_UNIT_PRESET_TEXT" val="单击此处编辑母版文本样式&#10;二级&#10;三级&#10;四级&#10;五级"/>
  <p:tag name="KSO_WM_UNIT_NOCLEAR" val="0"/>
  <p:tag name="KSO_WM_UNIT_VALUE" val="128"/>
  <p:tag name="KSO_WM_UNIT_TYPE" val="h_f"/>
  <p:tag name="KSO_WM_UNIT_INDEX" val="2_1"/>
  <p:tag name="KSO_WM_UNIT_ISNUMDGMTITLE" val="0"/>
  <p:tag name="KSO_WM_TEMPLATE_INDEX" val="40490350"/>
  <p:tag name="KSO_WM_TEMPLATE_CATEGORY" val="custom"/>
</p:tagLst>
</file>

<file path=ppt/tags/tag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6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 name="KSO_WM_TEMPLATE_INDEX" val="40490350"/>
  <p:tag name="KSO_WM_TEMPLATE_CATEGORY" val="custom"/>
</p:tagLst>
</file>

<file path=ppt/tags/tag7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7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7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f*1"/>
  <p:tag name="KSO_WM_UNIT_LAYERLEVEL" val="1"/>
  <p:tag name="KSO_WM_TAG_VERSION" val="3.0"/>
  <p:tag name="KSO_WM_BEAUTIFY_FLAG" val="#wm#"/>
  <p:tag name="KSO_WM_UNIT_SUBTYPE" val="a"/>
  <p:tag name="KSO_WM_UNIT_PRESET_TEXT" val="单击此处编辑母版文本样式&#10;二级&#10;三级&#10;四级&#10;五级"/>
  <p:tag name="KSO_WM_UNIT_NOCLEAR" val="0"/>
  <p:tag name="KSO_WM_UNIT_VALUE" val="396"/>
  <p:tag name="KSO_WM_UNIT_TYPE" val="f"/>
  <p:tag name="KSO_WM_UNIT_INDEX" val="1"/>
  <p:tag name="KSO_WM_UNIT_ISNUMDGMTITLE" val="0"/>
  <p:tag name="KSO_WM_TEMPLATE_INDEX" val="40490350"/>
  <p:tag name="KSO_WM_TEMPLATE_CATEGORY" val="custom"/>
</p:tagLst>
</file>

<file path=ppt/tags/tag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7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8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a*1"/>
  <p:tag name="KSO_WM_UNIT_LAYERLEVEL" val="1"/>
  <p:tag name="KSO_WM_TAG_VERSION" val="3.0"/>
  <p:tag name="KSO_WM_BEAUTIFY_FLAG" val="#wm#"/>
  <p:tag name="KSO_WM_UNIT_ISCONTENTSTITLE" val="0"/>
  <p:tag name="KSO_WM_UNIT_ISNUMDGMTITLE" val="0"/>
  <p:tag name="KSO_WM_UNIT_PRESET_TEXT" val="单击此处编辑母版标题样式"/>
  <p:tag name="KSO_WM_UNIT_NOCLEAR" val="0"/>
  <p:tag name="KSO_WM_UNIT_VALUE" val="20"/>
  <p:tag name="KSO_WM_UNIT_TYPE" val="a"/>
  <p:tag name="KSO_WM_UNIT_INDEX" val="1"/>
  <p:tag name="KSO_WM_TEMPLATE_INDEX" val="40490350"/>
  <p:tag name="KSO_WM_TEMPLATE_CATEGORY" val="custom"/>
</p:tagLst>
</file>

<file path=ppt/tags/tag8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b*1"/>
  <p:tag name="KSO_WM_UNIT_LAYERLEVEL" val="1"/>
  <p:tag name="KSO_WM_TAG_VERSION" val="3.0"/>
  <p:tag name="KSO_WM_BEAUTIFY_FLAG" val="#wm#"/>
  <p:tag name="KSO_WM_UNIT_ISCONTENTSTITLE" val="0"/>
  <p:tag name="KSO_WM_UNIT_ISNUMDGMTITLE" val="0"/>
  <p:tag name="KSO_WM_UNIT_PRESET_TEXT" val="单击此处编辑母版副标题样式"/>
  <p:tag name="KSO_WM_UNIT_NOCLEAR" val="0"/>
  <p:tag name="KSO_WM_UNIT_VALUE" val="40"/>
  <p:tag name="KSO_WM_UNIT_TYPE" val="b"/>
  <p:tag name="KSO_WM_UNIT_INDEX" val="1"/>
  <p:tag name="KSO_WM_TEMPLATE_INDEX" val="40490350"/>
  <p:tag name="KSO_WM_TEMPLATE_CATEGORY" val="custom"/>
</p:tagLst>
</file>

<file path=ppt/tags/tag8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8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8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8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i*1"/>
  <p:tag name="KSO_WM_UNIT_LAYERLEVEL" val="1"/>
  <p:tag name="KSO_WM_TAG_VERSION" val="3.0"/>
  <p:tag name="KSO_WM_BEAUTIFY_FLAG" val="#wm#"/>
  <p:tag name="KSO_WM_UNIT_TYPE" val="i"/>
  <p:tag name="KSO_WM_UNIT_INDEX" val="1"/>
  <p:tag name="KSO_WM_UNIT_ISNUMDGMTITLE" val="0"/>
  <p:tag name="KSO_WM_UNIT_NOCLEAR" val="0"/>
  <p:tag name="KSO_WM_TEMPLATE_INDEX" val="40490350"/>
  <p:tag name="KSO_WM_TEMPLATE_CATEGORY" val="custom"/>
</p:tagLst>
</file>

<file path=ppt/tags/tag8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i*5"/>
  <p:tag name="KSO_WM_UNIT_LAYERLEVEL" val="1"/>
  <p:tag name="KSO_WM_TAG_VERSION" val="3.0"/>
  <p:tag name="KSO_WM_BEAUTIFY_FLAG" val="#wm#"/>
  <p:tag name="KSO_WM_UNIT_TYPE" val="i"/>
  <p:tag name="KSO_WM_UNIT_INDEX" val="5"/>
  <p:tag name="KSO_WM_UNIT_ISNUMDGMTITLE" val="0"/>
  <p:tag name="KSO_WM_UNIT_NOCLEAR" val="0"/>
  <p:tag name="KSO_WM_TEMPLATE_INDEX" val="40490350"/>
  <p:tag name="KSO_WM_TEMPLATE_CATEGORY" val="custom"/>
</p:tagLst>
</file>

<file path=ppt/tags/tag8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i*2"/>
  <p:tag name="KSO_WM_UNIT_LAYERLEVEL" val="1"/>
  <p:tag name="KSO_WM_TAG_VERSION" val="3.0"/>
  <p:tag name="KSO_WM_BEAUTIFY_FLAG" val="#wm#"/>
  <p:tag name="KSO_WM_UNIT_TYPE" val="i"/>
  <p:tag name="KSO_WM_UNIT_INDEX" val="2"/>
  <p:tag name="KSO_WM_UNIT_ISNUMDGMTITLE" val="0"/>
  <p:tag name="KSO_WM_UNIT_NOCLEAR" val="0"/>
  <p:tag name="KSO_WM_TEMPLATE_INDEX" val="40490350"/>
  <p:tag name="KSO_WM_TEMPLATE_CATEGORY" val="custom"/>
</p:tagLst>
</file>

<file path=ppt/tags/tag8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i*3"/>
  <p:tag name="KSO_WM_UNIT_LAYERLEVEL" val="1"/>
  <p:tag name="KSO_WM_TAG_VERSION" val="3.0"/>
  <p:tag name="KSO_WM_BEAUTIFY_FLAG" val="#wm#"/>
  <p:tag name="KSO_WM_UNIT_TYPE" val="i"/>
  <p:tag name="KSO_WM_UNIT_INDEX" val="3"/>
  <p:tag name="KSO_WM_UNIT_ISNUMDGMTITLE" val="0"/>
  <p:tag name="KSO_WM_UNIT_NOCLEAR" val="0"/>
  <p:tag name="KSO_WM_TEMPLATE_INDEX" val="40490350"/>
  <p:tag name="KSO_WM_TEMPLATE_CATEGORY" val="custom"/>
</p:tagLst>
</file>

<file path=ppt/tags/tag8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i*4"/>
  <p:tag name="KSO_WM_UNIT_LAYERLEVEL" val="1"/>
  <p:tag name="KSO_WM_TAG_VERSION" val="3.0"/>
  <p:tag name="KSO_WM_BEAUTIFY_FLAG" val="#wm#"/>
  <p:tag name="KSO_WM_UNIT_TYPE" val="i"/>
  <p:tag name="KSO_WM_UNIT_INDEX" val="4"/>
  <p:tag name="KSO_WM_UNIT_ISNUMDGMTITLE" val="0"/>
  <p:tag name="KSO_WM_UNIT_NOCLEAR" val="0"/>
  <p:tag name="KSO_WM_TEMPLATE_INDEX" val="40490350"/>
  <p:tag name="KSO_WM_TEMPLATE_CATEGORY" val="custom"/>
</p:tagLst>
</file>

<file path=ppt/tags/tag9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9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9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93.xml><?xml version="1.0" encoding="utf-8"?>
<p:tagLst xmlns:a="http://schemas.openxmlformats.org/drawingml/2006/main" xmlns:r="http://schemas.openxmlformats.org/officeDocument/2006/relationships" xmlns:p="http://schemas.openxmlformats.org/presentationml/2006/main">
  <p:tag name="KSO_WM_BEAUTIFY_FLAG" val="#wm#"/>
  <p:tag name="KSO_WM_FIGMA_FLAG" val="#fgm#"/>
  <p:tag name="KSO_WM_UNIT_INDEX" val="1"/>
  <p:tag name="KSO_WM_UNIT_SUBTYPE" val="c"/>
  <p:tag name="KSO_WM_UNIT_TEXT_TYPE" val="1"/>
  <p:tag name="KSO_WM_UNIT_TYPE" val="f"/>
  <p:tag name="KSO_WM_UNIT_ID" val="_9*f*1"/>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94.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0e753d9bfa647adc948ee9178075d4f4f526bb72"/>
  <p:tag name="KSO_WM_NEWLAYOUT_ID" val="527"/>
  <p:tag name="KSO_WM_UNIT_ID" val="_9*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95.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2"/>
  <p:tag name="KSO_WM_UNIT_SUBTYPE" val="b"/>
  <p:tag name="KSO_WM_UNIT_TEXT_TYPE" val="1"/>
  <p:tag name="KSO_WM_UNIT_TYPE" val="f"/>
  <p:tag name="KSO_WM_UNIT_ID" val="_9*f*2"/>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i*1"/>
  <p:tag name="KSO_WM_UNIT_LAYERLEVEL" val="1"/>
  <p:tag name="KSO_WM_TAG_VERSION" val="3.0"/>
  <p:tag name="KSO_WM_BEAUTIFY_FLAG" val="#wm#"/>
  <p:tag name="KSO_WM_UNIT_TYPE" val="i"/>
  <p:tag name="KSO_WM_UNIT_INDEX" val="1"/>
  <p:tag name="KSO_WM_UNIT_ISNUMDGMTITLE" val="0"/>
  <p:tag name="KSO_WM_UNIT_NOCLEAR" val="0"/>
  <p:tag name="KSO_WM_TEMPLATE_INDEX" val="40490350"/>
  <p:tag name="KSO_WM_TEMPLATE_CATEGORY" val="custom"/>
</p:tagLst>
</file>

<file path=ppt/tags/tag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i*2"/>
  <p:tag name="KSO_WM_UNIT_LAYERLEVEL" val="1"/>
  <p:tag name="KSO_WM_TAG_VERSION" val="3.0"/>
  <p:tag name="KSO_WM_BEAUTIFY_FLAG" val="#wm#"/>
  <p:tag name="KSO_WM_UNIT_TYPE" val="i"/>
  <p:tag name="KSO_WM_UNIT_INDEX" val="2"/>
  <p:tag name="KSO_WM_UNIT_ISNUMDGMTITLE" val="0"/>
  <p:tag name="KSO_WM_UNIT_NOCLEAR" val="0"/>
  <p:tag name="KSO_WM_TEMPLATE_INDEX" val="40490350"/>
  <p:tag name="KSO_WM_TEMPLATE_CATEGORY" val="custom"/>
</p:tagLst>
</file>

<file path=ppt/tags/tag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i*3"/>
  <p:tag name="KSO_WM_UNIT_LAYERLEVEL" val="1"/>
  <p:tag name="KSO_WM_TAG_VERSION" val="3.0"/>
  <p:tag name="KSO_WM_BEAUTIFY_FLAG" val="#wm#"/>
  <p:tag name="KSO_WM_UNIT_TYPE" val="i"/>
  <p:tag name="KSO_WM_UNIT_INDEX" val="3"/>
  <p:tag name="KSO_WM_UNIT_ISNUMDGMTITLE" val="0"/>
  <p:tag name="KSO_WM_UNIT_NOCLEAR" val="0"/>
  <p:tag name="KSO_WM_TEMPLATE_INDEX" val="40490350"/>
  <p:tag name="KSO_WM_TEMPLATE_CATEGORY" val="custom"/>
</p:tagLst>
</file>

<file path=ppt/tags/tag9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0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0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02.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72ff1a65964c49736a9ce79dd19b8df7b86f0a01"/>
  <p:tag name="KSO_WM_NEWLAYOUT_ID" val="533"/>
  <p:tag name="KSO_WM_UNIT_ID" val="_10*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103.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YPE" val="e"/>
  <p:tag name="KSO_WM_UNIT_ID" val="_10*e*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10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i*1"/>
  <p:tag name="KSO_WM_UNIT_LAYERLEVEL" val="1"/>
  <p:tag name="KSO_WM_TAG_VERSION" val="3.0"/>
  <p:tag name="KSO_WM_BEAUTIFY_FLAG" val="#wm#"/>
  <p:tag name="KSO_WM_UNIT_TYPE" val="i"/>
  <p:tag name="KSO_WM_UNIT_INDEX" val="1"/>
  <p:tag name="KSO_WM_UNIT_ISNUMDGMTITLE" val="0"/>
  <p:tag name="KSO_WM_UNIT_NOCLEAR" val="0"/>
  <p:tag name="KSO_WM_TEMPLATE_INDEX" val="40490350"/>
  <p:tag name="KSO_WM_TEMPLATE_CATEGORY" val="custom"/>
</p:tagLst>
</file>

<file path=ppt/tags/tag10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i*2"/>
  <p:tag name="KSO_WM_UNIT_LAYERLEVEL" val="1"/>
  <p:tag name="KSO_WM_TAG_VERSION" val="3.0"/>
  <p:tag name="KSO_WM_BEAUTIFY_FLAG" val="#wm#"/>
  <p:tag name="KSO_WM_UNIT_TYPE" val="i"/>
  <p:tag name="KSO_WM_UNIT_INDEX" val="2"/>
  <p:tag name="KSO_WM_UNIT_ISNUMDGMTITLE" val="0"/>
  <p:tag name="KSO_WM_UNIT_NOCLEAR" val="0"/>
  <p:tag name="KSO_WM_TEMPLATE_INDEX" val="40490350"/>
  <p:tag name="KSO_WM_TEMPLATE_CATEGORY" val="custom"/>
</p:tagLst>
</file>

<file path=ppt/tags/tag1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i*3"/>
  <p:tag name="KSO_WM_UNIT_LAYERLEVEL" val="1"/>
  <p:tag name="KSO_WM_TAG_VERSION" val="3.0"/>
  <p:tag name="KSO_WM_BEAUTIFY_FLAG" val="#wm#"/>
  <p:tag name="KSO_WM_UNIT_TYPE" val="i"/>
  <p:tag name="KSO_WM_UNIT_INDEX" val="3"/>
  <p:tag name="KSO_WM_UNIT_ISNUMDGMTITLE" val="0"/>
  <p:tag name="KSO_WM_UNIT_NOCLEAR" val="0"/>
  <p:tag name="KSO_WM_TEMPLATE_INDEX" val="40490350"/>
  <p:tag name="KSO_WM_TEMPLATE_CATEGORY" val="custom"/>
</p:tagLst>
</file>

<file path=ppt/tags/tag1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i*4"/>
  <p:tag name="KSO_WM_UNIT_LAYERLEVEL" val="1"/>
  <p:tag name="KSO_WM_TAG_VERSION" val="3.0"/>
  <p:tag name="KSO_WM_BEAUTIFY_FLAG" val="#wm#"/>
  <p:tag name="KSO_WM_UNIT_TYPE" val="i"/>
  <p:tag name="KSO_WM_UNIT_INDEX" val="4"/>
  <p:tag name="KSO_WM_UNIT_ISNUMDGMTITLE" val="0"/>
  <p:tag name="KSO_WM_UNIT_NOCLEAR" val="0"/>
  <p:tag name="KSO_WM_TEMPLATE_INDEX" val="40490350"/>
  <p:tag name="KSO_WM_TEMPLATE_CATEGORY" val="custom"/>
</p:tagLst>
</file>

<file path=ppt/tags/tag1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i*5"/>
  <p:tag name="KSO_WM_UNIT_LAYERLEVEL" val="1"/>
  <p:tag name="KSO_WM_TAG_VERSION" val="3.0"/>
  <p:tag name="KSO_WM_BEAUTIFY_FLAG" val="#wm#"/>
  <p:tag name="KSO_WM_UNIT_TYPE" val="i"/>
  <p:tag name="KSO_WM_UNIT_INDEX" val="5"/>
  <p:tag name="KSO_WM_UNIT_ISNUMDGMTITLE" val="0"/>
  <p:tag name="KSO_WM_UNIT_NOCLEAR" val="0"/>
  <p:tag name="KSO_WM_TEMPLATE_INDEX" val="40490350"/>
  <p:tag name="KSO_WM_TEMPLATE_CATEGORY" val="custom"/>
</p:tagLst>
</file>

<file path=ppt/tags/tag10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i*6"/>
  <p:tag name="KSO_WM_UNIT_LAYERLEVEL" val="1"/>
  <p:tag name="KSO_WM_TAG_VERSION" val="3.0"/>
  <p:tag name="KSO_WM_BEAUTIFY_FLAG" val="#wm#"/>
  <p:tag name="KSO_WM_UNIT_TYPE" val="i"/>
  <p:tag name="KSO_WM_UNIT_INDEX" val="6"/>
  <p:tag name="KSO_WM_UNIT_ISNUMDGMTITLE" val="0"/>
  <p:tag name="KSO_WM_UNIT_NOCLEAR" val="0"/>
  <p:tag name="KSO_WM_TEMPLATE_INDEX" val="40490350"/>
  <p:tag name="KSO_WM_TEMPLATE_CATEGORY" val="custom"/>
</p:tagLst>
</file>

<file path=ppt/tags/tag1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 name="KSO_WM_UNIT_NOCLEAR" val="0"/>
  <p:tag name="KSO_WM_UNIT_ISNUMDGMTITLE" val="0"/>
  <p:tag name="KSO_WM_TEMPLATE_INDEX" val="40490350"/>
  <p:tag name="KSO_WM_TEMPLATE_CATEGORY" val="custom"/>
</p:tagLst>
</file>

<file path=ppt/tags/tag1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13.xml><?xml version="1.0" encoding="utf-8"?>
<p:tagLst xmlns:a="http://schemas.openxmlformats.org/drawingml/2006/main" xmlns:r="http://schemas.openxmlformats.org/officeDocument/2006/relationships" xmlns:p="http://schemas.openxmlformats.org/presentationml/2006/main">
  <p:tag name="KSO_WM_BEAUTIFY_FLAG" val="#wm#"/>
  <p:tag name="KSO_WM_FIGMA_FLAG" val="#fgm#"/>
  <p:tag name="KSO_WM_UNIT_INDEX" val="1"/>
  <p:tag name="KSO_WM_UNIT_TEXT_TYPE" val="1"/>
  <p:tag name="KSO_WM_UNIT_TYPE" val="b"/>
  <p:tag name="KSO_WM_UNIT_ID" val="_11*b*1"/>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114.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fdb9c69f90179eefc64286b5177c882ed997933d"/>
  <p:tag name="KSO_WM_NEWLAYOUT_ID" val="539"/>
  <p:tag name="KSO_WM_UNIT_ID" val="_11*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1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18.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EXT_TYPE" val="1"/>
  <p:tag name="KSO_WM_UNIT_TYPE" val="b"/>
</p:tagLst>
</file>

<file path=ppt/tags/tag119.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EXT_TYPE" val="1"/>
  <p:tag name="KSO_WM_UNIT_TYPE" val="a"/>
  <p:tag name="KSO_WM_LAYOUT_CHECK_HASH" val="0172af2ac95c39e4171b4e578469268131f81e41"/>
  <p:tag name="KSO_WM_NEWLAYOUT_ID" val="1"/>
</p:tagLst>
</file>

<file path=ppt/tags/tag12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SUBTYPE" val="d"/>
  <p:tag name="KSO_WM_UNIT_TYPE" val="l_h_i"/>
</p:tagLst>
</file>

<file path=ppt/tags/tag121.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UNIT_INDEX" val="1_1_2"/>
  <p:tag name="KSO_WM_UNIT_TYPE" val="l_h_i"/>
</p:tagLst>
</file>

<file path=ppt/tags/tag12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12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SUBTYPE" val="d"/>
  <p:tag name="KSO_WM_UNIT_TYPE" val="l_h_i"/>
</p:tagLst>
</file>

<file path=ppt/tags/tag124.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UNIT_INDEX" val="1_2_2"/>
  <p:tag name="KSO_WM_UNIT_TYPE" val="l_h_i"/>
</p:tagLst>
</file>

<file path=ppt/tags/tag12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Lst>
</file>

<file path=ppt/tags/tag12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SUBTYPE" val="d"/>
  <p:tag name="KSO_WM_UNIT_TYPE" val="l_h_i"/>
</p:tagLst>
</file>

<file path=ppt/tags/tag127.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UNIT_INDEX" val="1_3_2"/>
  <p:tag name="KSO_WM_UNIT_TYPE" val="l_h_i"/>
</p:tagLst>
</file>

<file path=ppt/tags/tag128.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Lst>
</file>

<file path=ppt/tags/tag12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SUBTYPE" val="d"/>
  <p:tag name="KSO_WM_UNIT_TYPE" val="l_h_i"/>
</p:tagLst>
</file>

<file path=ppt/tags/tag130.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UNIT_INDEX" val="1_4_2"/>
  <p:tag name="KSO_WM_UNIT_TYPE" val="l_h_i"/>
</p:tagLst>
</file>

<file path=ppt/tags/tag13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a"/>
</p:tagLst>
</file>

<file path=ppt/tags/tag1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35.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EXT_TYPE" val="1"/>
  <p:tag name="KSO_WM_UNIT_TYPE" val="b"/>
</p:tagLst>
</file>

<file path=ppt/tags/tag136.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EXT_TYPE" val="1"/>
  <p:tag name="KSO_WM_UNIT_TYPE" val="a"/>
  <p:tag name="KSO_WM_LAYOUT_CHECK_HASH" val="7f2ec521ec1363738549e7c70a9660c62aab5533"/>
  <p:tag name="KSO_WM_NEWLAYOUT_GROUP_ID" val="layout_1-5"/>
  <p:tag name="KSO_WM_NEWLAYOUT_ID" val="slide_61223ae7a7f7aefc"/>
</p:tagLst>
</file>

<file path=ppt/tags/tag137.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SUBTYPE" val="d"/>
  <p:tag name="KSO_WM_UNIT_TYPE" val="l_h_i"/>
</p:tagLst>
</file>

<file path=ppt/tags/tag138.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1_2"/>
  <p:tag name="KSO_WM_UNIT_TYPE" val="l_h_i"/>
</p:tagLst>
</file>

<file path=ppt/tags/tag13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14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SUBTYPE" val="d"/>
  <p:tag name="KSO_WM_UNIT_TYPE" val="l_h_i"/>
</p:tagLst>
</file>

<file path=ppt/tags/tag141.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2_2"/>
  <p:tag name="KSO_WM_UNIT_TYPE" val="l_h_i"/>
</p:tagLst>
</file>

<file path=ppt/tags/tag14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Lst>
</file>

<file path=ppt/tags/tag14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SUBTYPE" val="d"/>
  <p:tag name="KSO_WM_UNIT_TYPE" val="l_h_i"/>
</p:tagLst>
</file>

<file path=ppt/tags/tag144.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3_2"/>
  <p:tag name="KSO_WM_UNIT_TYPE" val="l_h_i"/>
</p:tagLst>
</file>

<file path=ppt/tags/tag14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Lst>
</file>

<file path=ppt/tags/tag14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SUBTYPE" val="d"/>
  <p:tag name="KSO_WM_UNIT_TYPE" val="l_h_i"/>
</p:tagLst>
</file>

<file path=ppt/tags/tag147.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4_2"/>
  <p:tag name="KSO_WM_UNIT_TYPE" val="l_h_i"/>
</p:tagLst>
</file>

<file path=ppt/tags/tag148.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a"/>
</p:tagLst>
</file>

<file path=ppt/tags/tag1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52.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EXT_TYPE" val="1"/>
  <p:tag name="KSO_WM_UNIT_TYPE" val="b"/>
</p:tagLst>
</file>

<file path=ppt/tags/tag153.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EXT_TYPE" val="1"/>
  <p:tag name="KSO_WM_UNIT_TYPE" val="a"/>
  <p:tag name="KSO_WM_LAYOUT_CHECK_HASH" val="147c77717fc3896a0a40c253ed3d3105e4cbceb2"/>
  <p:tag name="KSO_WM_NEWLAYOUT_GROUP_ID" val="layout_1-5"/>
  <p:tag name="KSO_WM_NEWLAYOUT_ID" val="slide_063b19861dc0a508"/>
</p:tagLst>
</file>

<file path=ppt/tags/tag15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SUBTYPE" val="d"/>
  <p:tag name="KSO_WM_UNIT_TYPE" val="l_h_i"/>
</p:tagLst>
</file>

<file path=ppt/tags/tag155.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1_2"/>
  <p:tag name="KSO_WM_UNIT_TYPE" val="l_h_i"/>
</p:tagLst>
</file>

<file path=ppt/tags/tag15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157.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SUBTYPE" val="d"/>
  <p:tag name="KSO_WM_UNIT_TYPE" val="l_h_i"/>
</p:tagLst>
</file>

<file path=ppt/tags/tag158.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2_2"/>
  <p:tag name="KSO_WM_UNIT_TYPE" val="l_h_i"/>
</p:tagLst>
</file>

<file path=ppt/tags/tag15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Lst>
</file>

<file path=ppt/tags/tag16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SUBTYPE" val="d"/>
  <p:tag name="KSO_WM_UNIT_TYPE" val="l_h_i"/>
</p:tagLst>
</file>

<file path=ppt/tags/tag161.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3_2"/>
  <p:tag name="KSO_WM_UNIT_TYPE" val="l_h_i"/>
</p:tagLst>
</file>

<file path=ppt/tags/tag16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Lst>
</file>

<file path=ppt/tags/tag163.xml><?xml version="1.0" encoding="utf-8"?>
<p:tagLst xmlns:a="http://schemas.openxmlformats.org/drawingml/2006/main" xmlns:r="http://schemas.openxmlformats.org/officeDocument/2006/relationships" xmlns:p="http://schemas.openxmlformats.org/presentationml/2006/main">
  <p:tag name="KSO_WM_UNIT_TYPE" val="d"/>
  <p:tag name="KSO_WM_UNIT_INDEX" val="1"/>
  <p:tag name="KSO_WM_BEAUTIFY_FLAG" val="#wm#"/>
  <p:tag name="KSO_WM_TAG_VERSION" val="3.0"/>
</p:tagLst>
</file>

<file path=ppt/tags/tag164.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AIBEASPECIALSHAPE" val="1"/>
  <p:tag name="KSO_WM_AILAYOUT_OPTION" val="0_1_1_0"/>
  <p:tag name="KSO_WM_LAYOUT_CARDGROUP_FEATURE" val="1*3*6*0*1"/>
  <p:tag name="KSO_WM_LAYOUT_CARDGROUP_ID" val="4724babe1b7e4e709473e30e9dd36a87"/>
  <p:tag name="KSO_WM_LAYOUT_CARDGROUP_STYLE_INFO" val="C1_sc_p2*standard*2"/>
  <p:tag name="KSO_WM_LAYOUT_CARD_COUNT" val="2"/>
  <p:tag name="KSO_WM_LAYOUT_CHECK_HASH" val="c7188a40603dd1c44b6a135a8b032384a9124ff9"/>
  <p:tag name="KSO_WM_LAYOUT_DOMHASH" val="f5668c564ae9b4e4e76f3cc39407d3878926e36f"/>
  <p:tag name="KSO_WM_LAYOUT_MCSHASH" val="3414dd20a39b67eef3d2798c1b6fcbd94e62aa07"/>
  <p:tag name="KSO_WM_NEWLAYOUT_GROUP_ID" val="40"/>
  <p:tag name="KSO_WM_NEWLAYOUT_ID" val="lay_8a4d82f9af660c8555bffcf9ad2238b905eeb3f2"/>
</p:tagLst>
</file>

<file path=ppt/tags/tag165.xml><?xml version="1.0" encoding="utf-8"?>
<p:tagLst xmlns:a="http://schemas.openxmlformats.org/drawingml/2006/main" xmlns:r="http://schemas.openxmlformats.org/officeDocument/2006/relationships" xmlns:p="http://schemas.openxmlformats.org/presentationml/2006/main">
  <p:tag name="KSO_WM_PLACEHOLDER_TYPE" val="cg"/>
  <p:tag name="KSO_WM_UNIT_INDEX" val="1"/>
  <p:tag name="KSO_WM_BEAUTIFY_FLAG" val="#wm#"/>
  <p:tag name="KSO_WM_TAG_VERSION" val="3.0"/>
</p:tagLst>
</file>

<file path=ppt/tags/tag1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6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69.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c6251d731779024926d0ca8a97a64825f51617dd"/>
  <p:tag name="KSO_WM_NEWLAYOUT_GROUP_ID" val="layout_34"/>
  <p:tag name="KSO_WM_NEWLAYOUT_ID" val="slide_c6189eb0a0adc534"/>
</p:tagLst>
</file>

<file path=ppt/tags/tag17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d"/>
</p:tagLst>
</file>

<file path=ppt/tags/tag17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17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Lst>
</file>

<file path=ppt/tags/tag17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d"/>
</p:tagLst>
</file>

<file path=ppt/tags/tag17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Lst>
</file>

<file path=ppt/tags/tag17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Lst>
</file>

<file path=ppt/tags/tag17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7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7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79.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a93bd1a7c7a01ba7bd4a870fb889c2b0175aafe4"/>
  <p:tag name="KSO_WM_NEWLAYOUT_GROUP_ID" val="layout_3"/>
  <p:tag name="KSO_WM_NEWLAYOUT_ID" val="slide_cf62f2ac8240bd95"/>
</p:tagLst>
</file>

<file path=ppt/tags/tag180.xml><?xml version="1.0" encoding="utf-8"?>
<p:tagLst xmlns:a="http://schemas.openxmlformats.org/drawingml/2006/main" xmlns:r="http://schemas.openxmlformats.org/officeDocument/2006/relationships" xmlns:p="http://schemas.openxmlformats.org/presentationml/2006/main">
  <p:tag name="KSO_WM_FIGMA_DECORATION_INDEX" val="16"/>
  <p:tag name="$PH_EXT" val="2"/>
  <p:tag name="KSO_WM_BEAUTIFY_FLAG" val="#fgm#"/>
  <p:tag name="KSO_WM_DIAGRAM_GROUP_CODE" val="1"/>
  <p:tag name="KSO_WM_FIGMA_FLAG" val="#fgm#"/>
  <p:tag name="KSO_WM_SYNC_SLIDE_TEXT" val="1"/>
  <p:tag name="KSO_WM_UNIT_INDEX" val="1_1_1"/>
  <p:tag name="KSO_WM_UNIT_TYPE" val="l_h_i"/>
</p:tagLst>
</file>

<file path=ppt/tags/tag181.xml><?xml version="1.0" encoding="utf-8"?>
<p:tagLst xmlns:a="http://schemas.openxmlformats.org/drawingml/2006/main" xmlns:r="http://schemas.openxmlformats.org/officeDocument/2006/relationships" xmlns:p="http://schemas.openxmlformats.org/presentationml/2006/main">
  <p:tag name="KSO_WM_FIGMA_DECORATION_INDEX" val="7"/>
  <p:tag name="$PH_EXT" val="1"/>
  <p:tag name="KSO_WM_BEAUTIFY_FLAG" val="#fgm#"/>
  <p:tag name="KSO_WM_DIAGRAM_GROUP_CODE" val="1"/>
  <p:tag name="KSO_WM_FIGMA_FLAG" val="#fgm#"/>
  <p:tag name="KSO_WM_UNIT_INDEX" val="1_1_1"/>
  <p:tag name="KSO_WM_UNIT_TYPE" val="l_h_x"/>
</p:tagLst>
</file>

<file path=ppt/tags/tag18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18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Lst>
</file>

<file path=ppt/tags/tag184.xml><?xml version="1.0" encoding="utf-8"?>
<p:tagLst xmlns:a="http://schemas.openxmlformats.org/drawingml/2006/main" xmlns:r="http://schemas.openxmlformats.org/officeDocument/2006/relationships" xmlns:p="http://schemas.openxmlformats.org/presentationml/2006/main">
  <p:tag name="KSO_WM_FIGMA_DECORATION_INDEX" val="16"/>
  <p:tag name="$PH_EXT" val="2"/>
  <p:tag name="KSO_WM_BEAUTIFY_FLAG" val="#fgm#"/>
  <p:tag name="KSO_WM_DIAGRAM_GROUP_CODE" val="1"/>
  <p:tag name="KSO_WM_FIGMA_FLAG" val="#fgm#"/>
  <p:tag name="KSO_WM_SYNC_SLIDE_TEXT" val="1"/>
  <p:tag name="KSO_WM_UNIT_INDEX" val="1_2_1"/>
  <p:tag name="KSO_WM_UNIT_TYPE" val="l_h_i"/>
</p:tagLst>
</file>

<file path=ppt/tags/tag185.xml><?xml version="1.0" encoding="utf-8"?>
<p:tagLst xmlns:a="http://schemas.openxmlformats.org/drawingml/2006/main" xmlns:r="http://schemas.openxmlformats.org/officeDocument/2006/relationships" xmlns:p="http://schemas.openxmlformats.org/presentationml/2006/main">
  <p:tag name="KSO_WM_FIGMA_DECORATION_INDEX" val="8"/>
  <p:tag name="$PH_EXT" val="1"/>
  <p:tag name="KSO_WM_BEAUTIFY_FLAG" val="#fgm#"/>
  <p:tag name="KSO_WM_DIAGRAM_GROUP_CODE" val="1"/>
  <p:tag name="KSO_WM_FIGMA_FLAG" val="#fgm#"/>
  <p:tag name="KSO_WM_UNIT_INDEX" val="1_2_1"/>
  <p:tag name="KSO_WM_UNIT_TYPE" val="l_h_x"/>
</p:tagLst>
</file>

<file path=ppt/tags/tag18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Lst>
</file>

<file path=ppt/tags/tag187.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Lst>
</file>

<file path=ppt/tags/tag188.xml><?xml version="1.0" encoding="utf-8"?>
<p:tagLst xmlns:a="http://schemas.openxmlformats.org/drawingml/2006/main" xmlns:r="http://schemas.openxmlformats.org/officeDocument/2006/relationships" xmlns:p="http://schemas.openxmlformats.org/presentationml/2006/main">
  <p:tag name="KSO_WM_FIGMA_DECORATION_INDEX" val="16"/>
  <p:tag name="$PH_EXT" val="2"/>
  <p:tag name="KSO_WM_BEAUTIFY_FLAG" val="#fgm#"/>
  <p:tag name="KSO_WM_DIAGRAM_GROUP_CODE" val="1"/>
  <p:tag name="KSO_WM_FIGMA_FLAG" val="#fgm#"/>
  <p:tag name="KSO_WM_SYNC_SLIDE_TEXT" val="1"/>
  <p:tag name="KSO_WM_UNIT_INDEX" val="1_3_1"/>
  <p:tag name="KSO_WM_UNIT_TYPE" val="l_h_i"/>
</p:tagLst>
</file>

<file path=ppt/tags/tag189.xml><?xml version="1.0" encoding="utf-8"?>
<p:tagLst xmlns:a="http://schemas.openxmlformats.org/drawingml/2006/main" xmlns:r="http://schemas.openxmlformats.org/officeDocument/2006/relationships" xmlns:p="http://schemas.openxmlformats.org/presentationml/2006/main">
  <p:tag name="KSO_WM_FIGMA_DECORATION_INDEX" val="9"/>
  <p:tag name="$PH_EXT" val="1"/>
  <p:tag name="KSO_WM_BEAUTIFY_FLAG" val="#fgm#"/>
  <p:tag name="KSO_WM_DIAGRAM_GROUP_CODE" val="1"/>
  <p:tag name="KSO_WM_FIGMA_FLAG" val="#fgm#"/>
  <p:tag name="KSO_WM_UNIT_INDEX" val="1_3_1"/>
  <p:tag name="KSO_WM_UNIT_TYPE" val="l_h_x"/>
</p:tagLst>
</file>

<file path=ppt/tags/tag19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Lst>
</file>

<file path=ppt/tags/tag19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f"/>
</p:tagLst>
</file>

<file path=ppt/tags/tag192.xml><?xml version="1.0" encoding="utf-8"?>
<p:tagLst xmlns:a="http://schemas.openxmlformats.org/drawingml/2006/main" xmlns:r="http://schemas.openxmlformats.org/officeDocument/2006/relationships" xmlns:p="http://schemas.openxmlformats.org/presentationml/2006/main">
  <p:tag name="KSO_WM_FIGMA_DECORATION_INDEX" val="16"/>
  <p:tag name="$PH_EXT" val="2"/>
  <p:tag name="KSO_WM_BEAUTIFY_FLAG" val="#fgm#"/>
  <p:tag name="KSO_WM_DIAGRAM_GROUP_CODE" val="1"/>
  <p:tag name="KSO_WM_FIGMA_FLAG" val="#fgm#"/>
  <p:tag name="KSO_WM_SYNC_SLIDE_TEXT" val="1"/>
  <p:tag name="KSO_WM_UNIT_INDEX" val="1_4_1"/>
  <p:tag name="KSO_WM_UNIT_TYPE" val="l_h_i"/>
</p:tagLst>
</file>

<file path=ppt/tags/tag193.xml><?xml version="1.0" encoding="utf-8"?>
<p:tagLst xmlns:a="http://schemas.openxmlformats.org/drawingml/2006/main" xmlns:r="http://schemas.openxmlformats.org/officeDocument/2006/relationships" xmlns:p="http://schemas.openxmlformats.org/presentationml/2006/main">
  <p:tag name="KSO_WM_FIGMA_DECORATION_INDEX" val="10"/>
  <p:tag name="$PH_EXT" val="1"/>
  <p:tag name="KSO_WM_BEAUTIFY_FLAG" val="#fgm#"/>
  <p:tag name="KSO_WM_DIAGRAM_GROUP_CODE" val="1"/>
  <p:tag name="KSO_WM_FIGMA_FLAG" val="#fgm#"/>
  <p:tag name="KSO_WM_UNIT_INDEX" val="1_4_1"/>
  <p:tag name="KSO_WM_UNIT_TYPE" val="l_h_x"/>
</p:tagLst>
</file>

<file path=ppt/tags/tag19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a"/>
</p:tagLst>
</file>

<file path=ppt/tags/tag19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f"/>
</p:tagLst>
</file>

<file path=ppt/tags/tag19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9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9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199.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6a522ffeb8a1f01f95ae0182c3b3b5441793f14a"/>
  <p:tag name="KSO_WM_NEWLAYOUT_GROUP_ID" val="layout_10003"/>
  <p:tag name="KSO_WM_NEWLAYOUT_ID" val="slide_3f387b6926fb182b"/>
</p:tagLst>
</file>

<file path=ppt/tags/tag20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201.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_1"/>
  <p:tag name="KSO_WM_UNIT_TYPE" val="l_h_i"/>
</p:tagLst>
</file>

<file path=ppt/tags/tag20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Lst>
</file>

<file path=ppt/tags/tag20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Lst>
</file>

<file path=ppt/tags/tag204.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2_1"/>
  <p:tag name="KSO_WM_UNIT_TYPE" val="l_h_i"/>
</p:tagLst>
</file>

<file path=ppt/tags/tag20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Lst>
</file>

<file path=ppt/tags/tag20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0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0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09.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8e8a2008af1d0a6cffb5b01c0fc52c16e18f92ab"/>
  <p:tag name="KSO_WM_NEWLAYOUT_GROUP_ID" val="layout_10007"/>
  <p:tag name="KSO_WM_NEWLAYOUT_ID" val="slide_8c237816ea06e635"/>
</p:tagLst>
</file>

<file path=ppt/tags/tag21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21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Lst>
</file>

<file path=ppt/tags/tag21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Lst>
</file>

<file path=ppt/tags/tag21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Lst>
</file>

<file path=ppt/tags/tag2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17.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eebd1678d8c2b1f01e6c3ce1977c0c235d15c2b8"/>
  <p:tag name="KSO_WM_NEWLAYOUT_GROUP_ID" val="layout_10009"/>
  <p:tag name="KSO_WM_NEWLAYOUT_ID" val="slide_207a04935508193d"/>
</p:tagLst>
</file>

<file path=ppt/tags/tag218.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d"/>
</p:tagLst>
</file>

<file path=ppt/tags/tag21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22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Lst>
</file>

<file path=ppt/tags/tag2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24.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5095717c9b6bf5ca5d1ee4d174bda30a24633925"/>
  <p:tag name="KSO_WM_NEWLAYOUT_GROUP_ID" val="layout_14"/>
  <p:tag name="KSO_WM_NEWLAYOUT_ID" val="slide_fbd1737be693ef9a"/>
</p:tagLst>
</file>

<file path=ppt/tags/tag225.xml><?xml version="1.0" encoding="utf-8"?>
<p:tagLst xmlns:a="http://schemas.openxmlformats.org/drawingml/2006/main" xmlns:r="http://schemas.openxmlformats.org/officeDocument/2006/relationships" xmlns:p="http://schemas.openxmlformats.org/presentationml/2006/main">
  <p:tag name="KSO_WM_FIGMA_DECORATION_INDEX" val="18_contentModel"/>
  <p:tag name="$PH_EXT" val="2"/>
  <p:tag name="KSO_WM_BEAUTIFY_FLAG" val="#fgm#"/>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
  <p:tag name="KSO_WM_UNIT_TYPE" val="l_i"/>
</p:tagLst>
</file>

<file path=ppt/tags/tag226.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f"/>
</p:tagLst>
</file>

<file path=ppt/tags/tag2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30.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dd9d4b37fd501521d684638648daa32f0598f48b"/>
  <p:tag name="KSO_WM_NEWLAYOUT_GROUP_ID" val="layout_10004"/>
  <p:tag name="KSO_WM_NEWLAYOUT_ID" val="slide_02924962ec68cbf0"/>
</p:tagLst>
</file>

<file path=ppt/tags/tag231.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_1"/>
  <p:tag name="KSO_WM_UNIT_TYPE" val="l_h_i"/>
</p:tagLst>
</file>

<file path=ppt/tags/tag23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23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Lst>
</file>

<file path=ppt/tags/tag234.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2_1"/>
  <p:tag name="KSO_WM_UNIT_TYPE" val="l_h_i"/>
</p:tagLst>
</file>

<file path=ppt/tags/tag23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Lst>
</file>

<file path=ppt/tags/tag23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Lst>
</file>

<file path=ppt/tags/tag237.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3_1"/>
  <p:tag name="KSO_WM_UNIT_TYPE" val="l_h_i"/>
</p:tagLst>
</file>

<file path=ppt/tags/tag238.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Lst>
</file>

<file path=ppt/tags/tag23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f"/>
</p:tagLst>
</file>

<file path=ppt/tags/tag240.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4_1"/>
  <p:tag name="KSO_WM_UNIT_TYPE" val="l_h_i"/>
</p:tagLst>
</file>

<file path=ppt/tags/tag24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a"/>
</p:tagLst>
</file>

<file path=ppt/tags/tag24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f"/>
</p:tagLst>
</file>

<file path=ppt/tags/tag243.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5_1"/>
  <p:tag name="KSO_WM_UNIT_TYPE" val="l_h_i"/>
</p:tagLst>
</file>

<file path=ppt/tags/tag24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5_1"/>
  <p:tag name="KSO_WM_UNIT_TYPE" val="l_h_a"/>
</p:tagLst>
</file>

<file path=ppt/tags/tag24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5_1"/>
  <p:tag name="KSO_WM_UNIT_TYPE" val="l_h_f"/>
</p:tagLst>
</file>

<file path=ppt/tags/tag246.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6_1"/>
  <p:tag name="KSO_WM_UNIT_TYPE" val="l_h_i"/>
</p:tagLst>
</file>

<file path=ppt/tags/tag247.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6_1"/>
  <p:tag name="KSO_WM_UNIT_TYPE" val="l_h_a"/>
</p:tagLst>
</file>

<file path=ppt/tags/tag248.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6_1"/>
  <p:tag name="KSO_WM_UNIT_TYPE" val="l_h_f"/>
</p:tagLst>
</file>

<file path=ppt/tags/tag2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52.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cbe551c6a6b65d4415c2d0c2869a2436247b2a07"/>
  <p:tag name="KSO_WM_NEWLAYOUT_GROUP_ID" val="layout_10003"/>
  <p:tag name="KSO_WM_NEWLAYOUT_ID" val="slide_f03f66a8173a28af"/>
</p:tagLst>
</file>

<file path=ppt/tags/tag25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254.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_1"/>
  <p:tag name="KSO_WM_UNIT_TYPE" val="l_h_i"/>
</p:tagLst>
</file>

<file path=ppt/tags/tag25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Lst>
</file>

<file path=ppt/tags/tag25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Lst>
</file>

<file path=ppt/tags/tag257.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2_1"/>
  <p:tag name="KSO_WM_UNIT_TYPE" val="l_h_i"/>
</p:tagLst>
</file>

<file path=ppt/tags/tag258.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Lst>
</file>

<file path=ppt/tags/tag25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Lst>
</file>

<file path=ppt/tags/tag260.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3_1"/>
  <p:tag name="KSO_WM_UNIT_TYPE" val="l_h_i"/>
</p:tagLst>
</file>

<file path=ppt/tags/tag26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f"/>
</p:tagLst>
</file>

<file path=ppt/tags/tag262.xml><?xml version="1.0" encoding="utf-8"?>
<p:tagLst xmlns:a="http://schemas.openxmlformats.org/drawingml/2006/main" xmlns:r="http://schemas.openxmlformats.org/officeDocument/2006/relationships" xmlns:p="http://schemas.openxmlformats.org/presentationml/2006/main">
  <p:tag name="KSO_WM_UNIT_TYPE" val="d"/>
  <p:tag name="KSO_WM_UNIT_INDEX" val="1"/>
  <p:tag name="KSO_WM_BEAUTIFY_FLAG" val="#wm#"/>
  <p:tag name="KSO_WM_TAG_VERSION" val="3.0"/>
</p:tagLst>
</file>

<file path=ppt/tags/tag263.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AIBEASPECIALSHAPE" val="1"/>
  <p:tag name="KSO_WM_AILAYOUT_OPTION" val="0_1_1_0"/>
  <p:tag name="KSO_WM_LAYOUT_CARDGROUP_FEATURE" val="3*1*15*1*1"/>
  <p:tag name="KSO_WM_LAYOUT_CARDGROUP_ID" val="946fca73c7024e6aa505c030085a5cde"/>
  <p:tag name="KSO_WM_LAYOUT_CARDGROUP_STYLE_INFO" val="C1_sc_p2*standard*0"/>
  <p:tag name="KSO_WM_LAYOUT_CARD_COUNT" val="4"/>
  <p:tag name="KSO_WM_LAYOUT_CHECK_HASH" val="b84f2f99c1014854c7893e3a1e01689e436b2838"/>
  <p:tag name="KSO_WM_LAYOUT_DOMHASH" val="febb13c2d2b11868c574606fe851fdbe2b212fa4"/>
  <p:tag name="KSO_WM_LAYOUT_MCSHASH" val="8859e891ce59039774e780ec89a7dada050ccd6a"/>
  <p:tag name="KSO_WM_NEWLAYOUT_GROUP_ID" val="40"/>
  <p:tag name="KSO_WM_NEWLAYOUT_ID" val="lay_aa3c4e77665e3d7d0c2bcdd65a6eb4bc892f4082"/>
</p:tagLst>
</file>

<file path=ppt/tags/tag264.xml><?xml version="1.0" encoding="utf-8"?>
<p:tagLst xmlns:a="http://schemas.openxmlformats.org/drawingml/2006/main" xmlns:r="http://schemas.openxmlformats.org/officeDocument/2006/relationships" xmlns:p="http://schemas.openxmlformats.org/presentationml/2006/main">
  <p:tag name="KSO_WM_PLACEHOLDER_TYPE" val="cg"/>
  <p:tag name="KSO_WM_UNIT_INDEX" val="1"/>
  <p:tag name="KSO_WM_BEAUTIFY_FLAG" val="#wm#"/>
  <p:tag name="KSO_WM_TAG_VERSION" val="3.0"/>
</p:tagLst>
</file>

<file path=ppt/tags/tag26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6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6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68.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aa0344dddb72c6e0bb2777334bac8b6a86aa9113"/>
  <p:tag name="KSO_WM_NEWLAYOUT_GROUP_ID" val="layout_10014"/>
  <p:tag name="KSO_WM_NEWLAYOUT_ID" val="slide_b2d098f594b06fea"/>
</p:tagLst>
</file>

<file path=ppt/tags/tag26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d"/>
</p:tagLst>
</file>

<file path=ppt/tags/tag27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Lst>
</file>

<file path=ppt/tags/tag27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Lst>
</file>

<file path=ppt/tags/tag27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7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7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 name="KSO_WM_UNIT_ISNUMDGMTITLE" val="0"/>
  <p:tag name="KSO_WM_UNIT_NOCLEAR" val="0"/>
  <p:tag name="KSO_WM_TEMPLATE_INDEX" val="40490350"/>
  <p:tag name="KSO_WM_TEMPLATE_CATEGORY" val="custom"/>
</p:tagLst>
</file>

<file path=ppt/tags/tag275.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5095717c9b6bf5ca5d1ee4d174bda30a24633925"/>
  <p:tag name="KSO_WM_NEWLAYOUT_GROUP_ID" val="layout_14"/>
  <p:tag name="KSO_WM_NEWLAYOUT_ID" val="slide_fbd1737be693ef9a"/>
</p:tagLst>
</file>

<file path=ppt/tags/tag276.xml><?xml version="1.0" encoding="utf-8"?>
<p:tagLst xmlns:a="http://schemas.openxmlformats.org/drawingml/2006/main" xmlns:r="http://schemas.openxmlformats.org/officeDocument/2006/relationships" xmlns:p="http://schemas.openxmlformats.org/presentationml/2006/main">
  <p:tag name="KSO_WM_FIGMA_DECORATION_INDEX" val="18_contentModel"/>
  <p:tag name="$PH_EXT" val="2"/>
  <p:tag name="KSO_WM_BEAUTIFY_FLAG" val="#fgm#"/>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
  <p:tag name="KSO_WM_UNIT_TYPE" val="l_i"/>
</p:tagLst>
</file>

<file path=ppt/tags/tag277.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f"/>
</p:tagLst>
</file>

<file path=ppt/tags/tag278.xml><?xml version="1.0" encoding="utf-8"?>
<p:tagLst xmlns:a="http://schemas.openxmlformats.org/drawingml/2006/main" xmlns:r="http://schemas.openxmlformats.org/officeDocument/2006/relationships" xmlns:p="http://schemas.openxmlformats.org/presentationml/2006/main">
  <p:tag name="KSO_WM_SLIDE_CONTENT_ORIENTATION" val="center"/>
  <p:tag name="KSO_WM_SLIDE_HAS_MASK" val="0"/>
  <p:tag name="KSO_WM_SLIDE_ITEM_CNT" val="0"/>
  <p:tag name="KSO_WM_SLIDE_TYPE" val="title"/>
  <p:tag name="KSO_WM_TEMPLATE_SUBCATEGORY" val="29"/>
  <p:tag name="KSO_WM_BEAUTIFY_FLAG" val="#wm#"/>
  <p:tag name="KSO_WM_TEMPLATE_SLIDE_ID" val="slide_7d1b418b74e2b859"/>
  <p:tag name="KSO_WM_TEMPLATE_THUMBS_INDEX" val="1、9"/>
  <p:tag name="KSO_WM_TEMPLATE_INDEX" val="40490350"/>
  <p:tag name="KSO_WM_TEMPLATE_CATEGORY" val="custom"/>
  <p:tag name="KSO_WM_SLIDE_INDEX" val="1"/>
  <p:tag name="KSO_WM_SLIDE_ID" val="custom40490350_1"/>
  <p:tag name="KSO_WM_TEMPLATE_MASTER_TYPE" val="0"/>
  <p:tag name="KSO_WM_SLIDE_LAYOUT" val="a_f"/>
  <p:tag name="KSO_WM_SLIDE_LAYOUT_CNT" val="1_2"/>
  <p:tag name="KSO_WM_TAG_VERSION" val="3.0"/>
</p:tagLst>
</file>

<file path=ppt/tags/tag279.xml><?xml version="1.0" encoding="utf-8"?>
<p:tagLst xmlns:a="http://schemas.openxmlformats.org/drawingml/2006/main" xmlns:r="http://schemas.openxmlformats.org/officeDocument/2006/relationships" xmlns:p="http://schemas.openxmlformats.org/presentationml/2006/main">
  <p:tag name="KSO_WM_BEAUTIFY_FLAG" val="#wm#"/>
  <p:tag name="KSO_WM_FIGMA_FLAG" val="#fgm#"/>
  <p:tag name="KSO_WM_UNIT_INDEX" val="1"/>
  <p:tag name="KSO_WM_UNIT_SUBTYPE" val="c"/>
  <p:tag name="KSO_WM_UNIT_TEXT_TYPE" val="1"/>
  <p:tag name="KSO_WM_UNIT_TYPE" val="f"/>
  <p:tag name="KSO_WM_UNIT_PRESET_TEXT" val="20XX YEAR"/>
  <p:tag name="KSO_WM_UNIT_ID" val="_9*f*1"/>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280.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0e753d9bfa647adc948ee9178075d4f4f526bb72"/>
  <p:tag name="KSO_WM_NEWLAYOUT_ID" val="527"/>
  <p:tag name="KSO_WM_UNIT_PRESET_TEXT" val="单击此处添加文档标题"/>
  <p:tag name="KSO_WM_UNIT_ID" val="_9*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281.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2"/>
  <p:tag name="KSO_WM_UNIT_SUBTYPE" val="b"/>
  <p:tag name="KSO_WM_UNIT_TEXT_TYPE" val="1"/>
  <p:tag name="KSO_WM_UNIT_TYPE" val="f"/>
  <p:tag name="KSO_WM_UNIT_PRESET_TEXT" val="BY WPS"/>
  <p:tag name="KSO_WM_UNIT_ID" val="_9*f*2"/>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282.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4"/>
  <p:tag name="KSO_WM_SLIDE_TYPE" val="contents"/>
  <p:tag name="KSO_WM_TEMPLATE_SUBCATEGORY" val="29"/>
  <p:tag name="KSO_WM_BEAUTIFY_FLAG" val="#wm#"/>
  <p:tag name="KSO_WM_TEMPLATE_FIGMA_ID" val="69796628388"/>
  <p:tag name="KSO_WM_TEMPLATE_SLIDE_ID" val="slide_61223ae7a7f7aefc"/>
</p:tagLst>
</file>

<file path=ppt/tags/tag283.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EXT_TYPE" val="1"/>
  <p:tag name="KSO_WM_UNIT_TYPE" val="b"/>
</p:tagLst>
</file>

<file path=ppt/tags/tag28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SUBTYPE" val="d"/>
  <p:tag name="KSO_WM_UNIT_TYPE" val="l_h_i"/>
  <p:tag name="KSO_WM_UNIT_PRESET_TEXT" val="01"/>
  <p:tag name="KSO_WM_SLIDE_FIGMA_DIAGRAM" val="1"/>
</p:tagLst>
</file>

<file path=ppt/tags/tag285.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1_2"/>
  <p:tag name="KSO_WM_UNIT_TYPE" val="l_h_i"/>
  <p:tag name="KSO_WM_UNIT_PRESET_TEXT" val=" "/>
  <p:tag name="KSO_WM_SLIDE_FIGMA_DIAGRAM" val="1"/>
</p:tagLst>
</file>

<file path=ppt/tags/tag28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 name="KSO_WM_UNIT_PRESET_TEXT" val="单击此处添加项标题"/>
  <p:tag name="KSO_WM_SLIDE_FIGMA_DIAGRAM" val="1"/>
</p:tagLst>
</file>

<file path=ppt/tags/tag287.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SUBTYPE" val="d"/>
  <p:tag name="KSO_WM_UNIT_TYPE" val="l_h_i"/>
  <p:tag name="KSO_WM_UNIT_PRESET_TEXT" val="02"/>
  <p:tag name="KSO_WM_SLIDE_FIGMA_DIAGRAM" val="1"/>
</p:tagLst>
</file>

<file path=ppt/tags/tag288.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2_2"/>
  <p:tag name="KSO_WM_UNIT_TYPE" val="l_h_i"/>
  <p:tag name="KSO_WM_UNIT_PRESET_TEXT" val=" "/>
  <p:tag name="KSO_WM_SLIDE_FIGMA_DIAGRAM" val="1"/>
</p:tagLst>
</file>

<file path=ppt/tags/tag28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 name="KSO_WM_UNIT_PRESET_TEXT" val="单击此处添加项标题"/>
  <p:tag name="KSO_WM_SLIDE_FIGMA_DIAGRAM" val="1"/>
</p:tagLst>
</file>

<file path=ppt/tags/tag29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SUBTYPE" val="d"/>
  <p:tag name="KSO_WM_UNIT_TYPE" val="l_h_i"/>
  <p:tag name="KSO_WM_UNIT_PRESET_TEXT" val="03"/>
  <p:tag name="KSO_WM_SLIDE_FIGMA_DIAGRAM" val="1"/>
</p:tagLst>
</file>

<file path=ppt/tags/tag291.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3_2"/>
  <p:tag name="KSO_WM_UNIT_TYPE" val="l_h_i"/>
  <p:tag name="KSO_WM_UNIT_PRESET_TEXT" val=" "/>
  <p:tag name="KSO_WM_SLIDE_FIGMA_DIAGRAM" val="1"/>
</p:tagLst>
</file>

<file path=ppt/tags/tag29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 name="KSO_WM_UNIT_PRESET_TEXT" val="单击此处添加项标题"/>
  <p:tag name="KSO_WM_SLIDE_FIGMA_DIAGRAM" val="1"/>
</p:tagLst>
</file>

<file path=ppt/tags/tag29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SUBTYPE" val="d"/>
  <p:tag name="KSO_WM_UNIT_TYPE" val="l_h_i"/>
  <p:tag name="KSO_WM_UNIT_PRESET_TEXT" val="04"/>
  <p:tag name="KSO_WM_SLIDE_FIGMA_DIAGRAM" val="1"/>
</p:tagLst>
</file>

<file path=ppt/tags/tag294.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4_2"/>
  <p:tag name="KSO_WM_UNIT_TYPE" val="l_h_i"/>
  <p:tag name="KSO_WM_UNIT_PRESET_TEXT" val=" "/>
  <p:tag name="KSO_WM_SLIDE_FIGMA_DIAGRAM" val="1"/>
</p:tagLst>
</file>

<file path=ppt/tags/tag29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a"/>
  <p:tag name="KSO_WM_UNIT_PRESET_TEXT" val="单击此处添加项标题"/>
  <p:tag name="KSO_WM_SLIDE_FIGMA_DIAGRAM" val="1"/>
</p:tagLst>
</file>

<file path=ppt/tags/tag296.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3"/>
  <p:tag name="KSO_WM_SLIDE_TYPE" val="contents"/>
  <p:tag name="KSO_WM_TEMPLATE_SUBCATEGORY" val="29"/>
  <p:tag name="KSO_WM_BEAUTIFY_FLAG" val="#wm#"/>
  <p:tag name="KSO_WM_TEMPLATE_FIGMA_ID" val="69796628388"/>
  <p:tag name="KSO_WM_TEMPLATE_SLIDE_ID" val="slide_063b19861dc0a508"/>
</p:tagLst>
</file>

<file path=ppt/tags/tag297.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EXT_TYPE" val="1"/>
  <p:tag name="KSO_WM_UNIT_TYPE" val="b"/>
</p:tagLst>
</file>

<file path=ppt/tags/tag298.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SUBTYPE" val="d"/>
  <p:tag name="KSO_WM_UNIT_TYPE" val="l_h_i"/>
  <p:tag name="KSO_WM_UNIT_PRESET_TEXT" val="01"/>
  <p:tag name="KSO_WM_SLIDE_FIGMA_DIAGRAM" val="1"/>
</p:tagLst>
</file>

<file path=ppt/tags/tag299.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1_2"/>
  <p:tag name="KSO_WM_UNIT_TYPE" val="l_h_i"/>
  <p:tag name="KSO_WM_UNIT_PRESET_TEXT" val=" "/>
  <p:tag name="KSO_WM_SLIDE_FIGMA_DIAGRAM" val="1"/>
</p:tagLst>
</file>

<file path=ppt/tags/tag30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 name="KSO_WM_UNIT_PRESET_TEXT" val="单击此处添加项标题"/>
  <p:tag name="KSO_WM_SLIDE_FIGMA_DIAGRAM" val="1"/>
</p:tagLst>
</file>

<file path=ppt/tags/tag30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SUBTYPE" val="d"/>
  <p:tag name="KSO_WM_UNIT_TYPE" val="l_h_i"/>
  <p:tag name="KSO_WM_UNIT_PRESET_TEXT" val="02"/>
  <p:tag name="KSO_WM_SLIDE_FIGMA_DIAGRAM" val="1"/>
</p:tagLst>
</file>

<file path=ppt/tags/tag302.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2_2"/>
  <p:tag name="KSO_WM_UNIT_TYPE" val="l_h_i"/>
  <p:tag name="KSO_WM_UNIT_PRESET_TEXT" val=" "/>
  <p:tag name="KSO_WM_SLIDE_FIGMA_DIAGRAM" val="1"/>
</p:tagLst>
</file>

<file path=ppt/tags/tag30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 name="KSO_WM_UNIT_PRESET_TEXT" val="单击此处添加项标题"/>
  <p:tag name="KSO_WM_SLIDE_FIGMA_DIAGRAM" val="1"/>
</p:tagLst>
</file>

<file path=ppt/tags/tag30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SUBTYPE" val="d"/>
  <p:tag name="KSO_WM_UNIT_TYPE" val="l_h_i"/>
  <p:tag name="KSO_WM_UNIT_PRESET_TEXT" val="03"/>
  <p:tag name="KSO_WM_SLIDE_FIGMA_DIAGRAM" val="1"/>
</p:tagLst>
</file>

<file path=ppt/tags/tag305.xml><?xml version="1.0" encoding="utf-8"?>
<p:tagLst xmlns:a="http://schemas.openxmlformats.org/drawingml/2006/main" xmlns:r="http://schemas.openxmlformats.org/officeDocument/2006/relationships" xmlns:p="http://schemas.openxmlformats.org/presentationml/2006/main">
  <p:tag name="KSO_WM_FIGMA_DECORATION_INDEX" val="25"/>
  <p:tag name="$PH_EXT" val="2"/>
  <p:tag name="KSO_WM_BEAUTIFY_FLAG" val="#fgm#"/>
  <p:tag name="KSO_WM_DIAGRAM_GROUP_CODE" val="1"/>
  <p:tag name="KSO_WM_FIGMA_FLAG" val="#fgm#"/>
  <p:tag name="KSO_WM_SYNC_SLIDE_TEXT" val="1"/>
  <p:tag name="KSO_WM_UNIT_INDEX" val="1_3_2"/>
  <p:tag name="KSO_WM_UNIT_TYPE" val="l_h_i"/>
  <p:tag name="KSO_WM_UNIT_PRESET_TEXT" val=" "/>
  <p:tag name="KSO_WM_SLIDE_FIGMA_DIAGRAM" val="1"/>
</p:tagLst>
</file>

<file path=ppt/tags/tag30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 name="KSO_WM_UNIT_PRESET_TEXT" val="单击此处添加项标题"/>
  <p:tag name="KSO_WM_SLIDE_FIGMA_DIAGRAM" val="1"/>
</p:tagLst>
</file>

<file path=ppt/tags/tag307.xml><?xml version="1.0" encoding="utf-8"?>
<p:tagLst xmlns:a="http://schemas.openxmlformats.org/drawingml/2006/main" xmlns:r="http://schemas.openxmlformats.org/officeDocument/2006/relationships" xmlns:p="http://schemas.openxmlformats.org/presentationml/2006/main">
  <p:tag name="KSO_WM_SLIDE_CONTENT_ORIENTATION" val="center"/>
  <p:tag name="KSO_WM_SLIDE_HAS_MASK" val="0"/>
  <p:tag name="KSO_WM_SLIDE_ITEM_CNT" val="0"/>
  <p:tag name="KSO_WM_SLIDE_TYPE" val="sectionTitle"/>
  <p:tag name="KSO_WM_TEMPLATE_SUBCATEGORY" val="29"/>
  <p:tag name="KSO_WM_BEAUTIFY_FLAG" val="#wm#"/>
  <p:tag name="KSO_WM_TEMPLATE_SLIDE_ID" val="slide_8d1615941f9e1a55"/>
  <p:tag name="KSO_WM_TEMPLATE_INDEX" val="40490350"/>
  <p:tag name="KSO_WM_TEMPLATE_CATEGORY" val="custom"/>
  <p:tag name="KSO_WM_SLIDE_INDEX" val="3"/>
  <p:tag name="KSO_WM_SLIDE_ID" val="custom40490350_7"/>
  <p:tag name="KSO_WM_TEMPLATE_MASTER_TYPE" val="0"/>
  <p:tag name="KSO_WM_SLIDE_LAYOUT" val="a_e"/>
  <p:tag name="KSO_WM_SLIDE_LAYOUT_CNT" val="1_1"/>
  <p:tag name="KSO_WM_TAG_VERSION" val="3.0"/>
</p:tagLst>
</file>

<file path=ppt/tags/tag308.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72ff1a65964c49736a9ce79dd19b8df7b86f0a01"/>
  <p:tag name="KSO_WM_NEWLAYOUT_ID" val="533"/>
  <p:tag name="KSO_WM_UNIT_PRESET_TEXT" val="单击此处添加章节标题"/>
  <p:tag name="KSO_WM_UNIT_ID" val="_10*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309.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YPE" val="e"/>
  <p:tag name="KSO_WM_UNIT_PRESET_TEXT" val="01"/>
  <p:tag name="KSO_WM_UNIT_ID" val="_10*e*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310.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2"/>
  <p:tag name="KSO_WM_SLIDE_TYPE" val="text"/>
  <p:tag name="KSO_WM_TEMPLATE_SUBCATEGORY" val="29"/>
  <p:tag name="KSO_WM_BEAUTIFY_FLAG" val="#wm#"/>
  <p:tag name="KSO_WM_TEMPLATE_FIGMA_ID" val="69796628388"/>
  <p:tag name="KSO_WM_TEMPLATE_SLIDE_ID" val="slide_c6189eb0a0adc534"/>
</p:tagLst>
</file>

<file path=ppt/tags/tag311.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c6251d731779024926d0ca8a97a64825f51617dd"/>
  <p:tag name="KSO_WM_NEWLAYOUT_GROUP_ID" val="layout_34"/>
  <p:tag name="KSO_WM_NEWLAYOUT_ID" val="slide_c6189eb0a0adc534"/>
  <p:tag name="KSO_WM_UNIT_PRESET_TEXT" val="单击此处添加标题"/>
</p:tagLst>
</file>

<file path=ppt/tags/tag31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d"/>
  <p:tag name="MH_PIC_SOURCE_TYPE" val="generate_slide_ai*{&quot;id&quot;:&quot;http://zh-ai-group.ks3-cn-beijing-internal.ksyun.com/image_generate/image_process/production/202604/96859975-4386-45c0-a503-3ea8f6aa719a.jpg?Expires=1807814917\u0026AWSAccessKeyId=AKLT9NSy7kh8TIS1UzNqLRY2\u0026Signature=AFgIGvS53ArDCESy90mrmb3Vn4U%3D&quot;,&quot;product_name&quot;:&quot;wps-wpp-pc&quot;,&quot;intention_code&quot;:&quot;wps_wpp_generate_doc_pay&quot;}*auto_qingqiu_3.0.7_prod*1776278910402_f39d78_0b39fba06dde-slide-5"/>
</p:tagLst>
</file>

<file path=ppt/tags/tag31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 name="KSO_WM_UNIT_PRESET_TEXT" val="单击此处添加项标题"/>
</p:tagLst>
</file>

<file path=ppt/tags/tag31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d"/>
  <p:tag name="MH_PIC_SOURCE_TYPE" val="generate_slide_ai*{&quot;id&quot;:&quot;http://zh-ai-group.ks3-cn-beijing-internal.ksyun.com/image_generate/image_process/production/202604/90a6d2c3-b766-42fc-9423-0a2258f6b9e9.jpg?Expires=1807814917\u0026AWSAccessKeyId=AKLT9NSy7kh8TIS1UzNqLRY2\u0026Signature=Jjfeie8zOaDdEBg73FNaav3hNWc%3D&quot;,&quot;product_name&quot;:&quot;wps-wpp-pc&quot;,&quot;intention_code&quot;:&quot;wps_wpp_generate_doc_pay&quot;}*auto_qingqiu_3.0.7_prod*1776278910402_f39d78_0b39fba06dde-slide-5"/>
</p:tagLst>
</file>

<file path=ppt/tags/tag31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 name="KSO_WM_UNIT_PRESET_TEXT" val="单击此处添加项标题"/>
</p:tagLst>
</file>

<file path=ppt/tags/tag316.xml><?xml version="1.0" encoding="utf-8"?>
<p:tagLst xmlns:a="http://schemas.openxmlformats.org/drawingml/2006/main" xmlns:r="http://schemas.openxmlformats.org/officeDocument/2006/relationships" xmlns:p="http://schemas.openxmlformats.org/presentationml/2006/main">
  <p:tag name="KSO_WM_SLIDE_CONTENT_ORIENTATION" val="center"/>
  <p:tag name="KSO_WM_SLIDE_HAS_MASK" val="0"/>
  <p:tag name="KSO_WM_SLIDE_ITEM_CNT" val="0"/>
  <p:tag name="KSO_WM_SLIDE_TYPE" val="sectionTitle"/>
  <p:tag name="KSO_WM_TEMPLATE_SUBCATEGORY" val="29"/>
  <p:tag name="KSO_WM_BEAUTIFY_FLAG" val="#wm#"/>
  <p:tag name="KSO_WM_TEMPLATE_SLIDE_ID" val="slide_8d1615941f9e1a55"/>
  <p:tag name="KSO_WM_TEMPLATE_INDEX" val="40490350"/>
  <p:tag name="KSO_WM_TEMPLATE_CATEGORY" val="custom"/>
  <p:tag name="KSO_WM_SLIDE_INDEX" val="3"/>
  <p:tag name="KSO_WM_SLIDE_ID" val="custom40490350_7"/>
  <p:tag name="KSO_WM_TEMPLATE_MASTER_TYPE" val="0"/>
  <p:tag name="KSO_WM_SLIDE_LAYOUT" val="a_e"/>
  <p:tag name="KSO_WM_SLIDE_LAYOUT_CNT" val="1_1"/>
  <p:tag name="KSO_WM_TAG_VERSION" val="3.0"/>
</p:tagLst>
</file>

<file path=ppt/tags/tag317.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72ff1a65964c49736a9ce79dd19b8df7b86f0a01"/>
  <p:tag name="KSO_WM_NEWLAYOUT_ID" val="533"/>
  <p:tag name="KSO_WM_UNIT_PRESET_TEXT" val="单击此处添加章节标题"/>
  <p:tag name="KSO_WM_UNIT_ID" val="_10*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318.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YPE" val="e"/>
  <p:tag name="KSO_WM_UNIT_PRESET_TEXT" val="01"/>
  <p:tag name="KSO_WM_UNIT_ID" val="_10*e*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319.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4"/>
  <p:tag name="KSO_WM_SLIDE_TYPE" val="text"/>
  <p:tag name="KSO_WM_TEMPLATE_SUBCATEGORY" val="29"/>
  <p:tag name="KSO_WM_BEAUTIFY_FLAG" val="#wm#"/>
  <p:tag name="KSO_WM_TEMPLATE_FIGMA_ID" val="69796628388"/>
  <p:tag name="KSO_WM_TEMPLATE_SLIDE_ID" val="slide_cf62f2ac8240bd95"/>
</p:tagLst>
</file>

<file path=ppt/tags/tag320.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a93bd1a7c7a01ba7bd4a870fb889c2b0175aafe4"/>
  <p:tag name="KSO_WM_NEWLAYOUT_GROUP_ID" val="layout_3"/>
  <p:tag name="KSO_WM_NEWLAYOUT_ID" val="slide_cf62f2ac8240bd95"/>
  <p:tag name="KSO_WM_UNIT_PRESET_TEXT" val="单击此处添加标题"/>
</p:tagLst>
</file>

<file path=ppt/tags/tag321.xml><?xml version="1.0" encoding="utf-8"?>
<p:tagLst xmlns:a="http://schemas.openxmlformats.org/drawingml/2006/main" xmlns:r="http://schemas.openxmlformats.org/officeDocument/2006/relationships" xmlns:p="http://schemas.openxmlformats.org/presentationml/2006/main">
  <p:tag name="KSO_WM_FIGMA_DECORATION_INDEX" val="16"/>
  <p:tag name="$PH_EXT" val="2"/>
  <p:tag name="KSO_WM_BEAUTIFY_FLAG" val="#fgm#"/>
  <p:tag name="KSO_WM_DIAGRAM_GROUP_CODE" val="1"/>
  <p:tag name="KSO_WM_FIGMA_FLAG" val="#fgm#"/>
  <p:tag name="KSO_WM_SYNC_SLIDE_TEXT" val="1"/>
  <p:tag name="KSO_WM_UNIT_INDEX" val="1_1_1"/>
  <p:tag name="KSO_WM_UNIT_TYPE" val="l_h_i"/>
  <p:tag name="KSO_WM_UNIT_PRESET_TEXT" val=" "/>
</p:tagLst>
</file>

<file path=ppt/tags/tag322.xml><?xml version="1.0" encoding="utf-8"?>
<p:tagLst xmlns:a="http://schemas.openxmlformats.org/drawingml/2006/main" xmlns:r="http://schemas.openxmlformats.org/officeDocument/2006/relationships" xmlns:p="http://schemas.openxmlformats.org/presentationml/2006/main">
  <p:tag name="KSO_WM_FIGMA_DECORATION_INDEX" val="7"/>
  <p:tag name="$PH_EXT" val="1"/>
  <p:tag name="KSO_WM_BEAUTIFY_FLAG" val="#fgm#"/>
  <p:tag name="KSO_WM_DIAGRAM_GROUP_CODE" val="1"/>
  <p:tag name="KSO_WM_FIGMA_FLAG" val="#fgm#"/>
  <p:tag name="KSO_WM_UNIT_INDEX" val="1_1_1"/>
  <p:tag name="KSO_WM_UNIT_TYPE" val="l_h_x"/>
</p:tagLst>
</file>

<file path=ppt/tags/tag32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 name="KSO_WM_UNIT_PRESET_TEXT" val="单击此处添加项标题"/>
</p:tagLst>
</file>

<file path=ppt/tags/tag324.xml><?xml version="1.0" encoding="utf-8"?>
<p:tagLst xmlns:a="http://schemas.openxmlformats.org/drawingml/2006/main" xmlns:r="http://schemas.openxmlformats.org/officeDocument/2006/relationships" xmlns:p="http://schemas.openxmlformats.org/presentationml/2006/main">
  <p:tag name="KSO_WM_FIGMA_DECORATION_INDEX" val="16"/>
  <p:tag name="$PH_EXT" val="2"/>
  <p:tag name="KSO_WM_BEAUTIFY_FLAG" val="#fgm#"/>
  <p:tag name="KSO_WM_DIAGRAM_GROUP_CODE" val="1"/>
  <p:tag name="KSO_WM_FIGMA_FLAG" val="#fgm#"/>
  <p:tag name="KSO_WM_SYNC_SLIDE_TEXT" val="1"/>
  <p:tag name="KSO_WM_UNIT_INDEX" val="1_2_1"/>
  <p:tag name="KSO_WM_UNIT_TYPE" val="l_h_i"/>
  <p:tag name="KSO_WM_UNIT_PRESET_TEXT" val=" "/>
</p:tagLst>
</file>

<file path=ppt/tags/tag325.xml><?xml version="1.0" encoding="utf-8"?>
<p:tagLst xmlns:a="http://schemas.openxmlformats.org/drawingml/2006/main" xmlns:r="http://schemas.openxmlformats.org/officeDocument/2006/relationships" xmlns:p="http://schemas.openxmlformats.org/presentationml/2006/main">
  <p:tag name="KSO_WM_FIGMA_DECORATION_INDEX" val="8"/>
  <p:tag name="$PH_EXT" val="1"/>
  <p:tag name="KSO_WM_BEAUTIFY_FLAG" val="#fgm#"/>
  <p:tag name="KSO_WM_DIAGRAM_GROUP_CODE" val="1"/>
  <p:tag name="KSO_WM_FIGMA_FLAG" val="#fgm#"/>
  <p:tag name="KSO_WM_UNIT_INDEX" val="1_2_1"/>
  <p:tag name="KSO_WM_UNIT_TYPE" val="l_h_x"/>
</p:tagLst>
</file>

<file path=ppt/tags/tag32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 name="KSO_WM_UNIT_PRESET_TEXT" val="单击此处添加项正文"/>
</p:tagLst>
</file>

<file path=ppt/tags/tag327.xml><?xml version="1.0" encoding="utf-8"?>
<p:tagLst xmlns:a="http://schemas.openxmlformats.org/drawingml/2006/main" xmlns:r="http://schemas.openxmlformats.org/officeDocument/2006/relationships" xmlns:p="http://schemas.openxmlformats.org/presentationml/2006/main">
  <p:tag name="KSO_WM_FIGMA_DECORATION_INDEX" val="16"/>
  <p:tag name="$PH_EXT" val="2"/>
  <p:tag name="KSO_WM_BEAUTIFY_FLAG" val="#fgm#"/>
  <p:tag name="KSO_WM_DIAGRAM_GROUP_CODE" val="1"/>
  <p:tag name="KSO_WM_FIGMA_FLAG" val="#fgm#"/>
  <p:tag name="KSO_WM_SYNC_SLIDE_TEXT" val="1"/>
  <p:tag name="KSO_WM_UNIT_INDEX" val="1_3_1"/>
  <p:tag name="KSO_WM_UNIT_TYPE" val="l_h_i"/>
  <p:tag name="KSO_WM_UNIT_PRESET_TEXT" val=" "/>
</p:tagLst>
</file>

<file path=ppt/tags/tag328.xml><?xml version="1.0" encoding="utf-8"?>
<p:tagLst xmlns:a="http://schemas.openxmlformats.org/drawingml/2006/main" xmlns:r="http://schemas.openxmlformats.org/officeDocument/2006/relationships" xmlns:p="http://schemas.openxmlformats.org/presentationml/2006/main">
  <p:tag name="KSO_WM_FIGMA_DECORATION_INDEX" val="9"/>
  <p:tag name="$PH_EXT" val="1"/>
  <p:tag name="KSO_WM_BEAUTIFY_FLAG" val="#fgm#"/>
  <p:tag name="KSO_WM_DIAGRAM_GROUP_CODE" val="1"/>
  <p:tag name="KSO_WM_FIGMA_FLAG" val="#fgm#"/>
  <p:tag name="KSO_WM_UNIT_INDEX" val="1_3_1"/>
  <p:tag name="KSO_WM_UNIT_TYPE" val="l_h_x"/>
</p:tagLst>
</file>

<file path=ppt/tags/tag32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f"/>
  <p:tag name="KSO_WM_UNIT_PRESET_TEXT" val="单击此处添加项正文"/>
</p:tagLst>
</file>

<file path=ppt/tags/tag330.xml><?xml version="1.0" encoding="utf-8"?>
<p:tagLst xmlns:a="http://schemas.openxmlformats.org/drawingml/2006/main" xmlns:r="http://schemas.openxmlformats.org/officeDocument/2006/relationships" xmlns:p="http://schemas.openxmlformats.org/presentationml/2006/main">
  <p:tag name="KSO_WM_FIGMA_DECORATION_INDEX" val="16"/>
  <p:tag name="$PH_EXT" val="2"/>
  <p:tag name="KSO_WM_BEAUTIFY_FLAG" val="#fgm#"/>
  <p:tag name="KSO_WM_DIAGRAM_GROUP_CODE" val="1"/>
  <p:tag name="KSO_WM_FIGMA_FLAG" val="#fgm#"/>
  <p:tag name="KSO_WM_SYNC_SLIDE_TEXT" val="1"/>
  <p:tag name="KSO_WM_UNIT_INDEX" val="1_4_1"/>
  <p:tag name="KSO_WM_UNIT_TYPE" val="l_h_i"/>
  <p:tag name="KSO_WM_UNIT_PRESET_TEXT" val=" "/>
</p:tagLst>
</file>

<file path=ppt/tags/tag331.xml><?xml version="1.0" encoding="utf-8"?>
<p:tagLst xmlns:a="http://schemas.openxmlformats.org/drawingml/2006/main" xmlns:r="http://schemas.openxmlformats.org/officeDocument/2006/relationships" xmlns:p="http://schemas.openxmlformats.org/presentationml/2006/main">
  <p:tag name="KSO_WM_FIGMA_DECORATION_INDEX" val="10"/>
  <p:tag name="$PH_EXT" val="1"/>
  <p:tag name="KSO_WM_BEAUTIFY_FLAG" val="#fgm#"/>
  <p:tag name="KSO_WM_DIAGRAM_GROUP_CODE" val="1"/>
  <p:tag name="KSO_WM_FIGMA_FLAG" val="#fgm#"/>
  <p:tag name="KSO_WM_UNIT_INDEX" val="1_4_1"/>
  <p:tag name="KSO_WM_UNIT_TYPE" val="l_h_x"/>
</p:tagLst>
</file>

<file path=ppt/tags/tag33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f"/>
  <p:tag name="KSO_WM_UNIT_PRESET_TEXT" val="单击此处添加项正文"/>
</p:tagLst>
</file>

<file path=ppt/tags/tag333.xml><?xml version="1.0" encoding="utf-8"?>
<p:tagLst xmlns:a="http://schemas.openxmlformats.org/drawingml/2006/main" xmlns:r="http://schemas.openxmlformats.org/officeDocument/2006/relationships" xmlns:p="http://schemas.openxmlformats.org/presentationml/2006/main">
  <p:tag name="KSO_WM_SLIDE_CONTENT_ORIENTATION" val="center"/>
  <p:tag name="KSO_WM_SLIDE_HAS_MASK" val="0"/>
  <p:tag name="KSO_WM_SLIDE_ITEM_CNT" val="0"/>
  <p:tag name="KSO_WM_SLIDE_TYPE" val="sectionTitle"/>
  <p:tag name="KSO_WM_TEMPLATE_SUBCATEGORY" val="29"/>
  <p:tag name="KSO_WM_BEAUTIFY_FLAG" val="#wm#"/>
  <p:tag name="KSO_WM_TEMPLATE_SLIDE_ID" val="slide_8d1615941f9e1a55"/>
  <p:tag name="KSO_WM_TEMPLATE_INDEX" val="40490350"/>
  <p:tag name="KSO_WM_TEMPLATE_CATEGORY" val="custom"/>
  <p:tag name="KSO_WM_SLIDE_INDEX" val="3"/>
  <p:tag name="KSO_WM_SLIDE_ID" val="custom40490350_7"/>
  <p:tag name="KSO_WM_TEMPLATE_MASTER_TYPE" val="0"/>
  <p:tag name="KSO_WM_SLIDE_LAYOUT" val="a_e"/>
  <p:tag name="KSO_WM_SLIDE_LAYOUT_CNT" val="1_1"/>
  <p:tag name="KSO_WM_TAG_VERSION" val="3.0"/>
</p:tagLst>
</file>

<file path=ppt/tags/tag334.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72ff1a65964c49736a9ce79dd19b8df7b86f0a01"/>
  <p:tag name="KSO_WM_NEWLAYOUT_ID" val="533"/>
  <p:tag name="KSO_WM_UNIT_PRESET_TEXT" val="单击此处添加章节标题"/>
  <p:tag name="KSO_WM_UNIT_ID" val="_10*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335.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YPE" val="e"/>
  <p:tag name="KSO_WM_UNIT_PRESET_TEXT" val="01"/>
  <p:tag name="KSO_WM_UNIT_ID" val="_10*e*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336.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2"/>
  <p:tag name="KSO_WM_SLIDE_TYPE" val="text"/>
  <p:tag name="KSO_WM_TEMPLATE_SUBCATEGORY" val="29"/>
  <p:tag name="KSO_WM_BEAUTIFY_FLAG" val="#wm#"/>
  <p:tag name="KSO_WM_TEMPLATE_FIGMA_ID" val="69796628388"/>
  <p:tag name="KSO_WM_TEMPLATE_SLIDE_ID" val="slide_3f387b6926fb182b"/>
</p:tagLst>
</file>

<file path=ppt/tags/tag337.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6a522ffeb8a1f01f95ae0182c3b3b5441793f14a"/>
  <p:tag name="KSO_WM_NEWLAYOUT_GROUP_ID" val="layout_10003"/>
  <p:tag name="KSO_WM_NEWLAYOUT_ID" val="slide_3f387b6926fb182b"/>
  <p:tag name="KSO_WM_UNIT_PRESET_TEXT" val="单击此处添加标题"/>
</p:tagLst>
</file>

<file path=ppt/tags/tag338.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_1"/>
  <p:tag name="KSO_WM_UNIT_TYPE" val="l_h_i"/>
  <p:tag name="KSO_WM_UNIT_PRESET_TEXT" val=" "/>
</p:tagLst>
</file>

<file path=ppt/tags/tag33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 name="KSO_WM_UNIT_PRESET_TEXT" val="单击此处添加项正文"/>
</p:tagLst>
</file>

<file path=ppt/tags/tag340.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2_1"/>
  <p:tag name="KSO_WM_UNIT_TYPE" val="l_h_i"/>
  <p:tag name="KSO_WM_UNIT_PRESET_TEXT" val=" "/>
</p:tagLst>
</file>

<file path=ppt/tags/tag34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 name="KSO_WM_UNIT_PRESET_TEXT" val="单击此处添加项正文"/>
</p:tagLst>
</file>

<file path=ppt/tags/tag342.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2"/>
  <p:tag name="KSO_WM_SLIDE_TYPE" val="text"/>
  <p:tag name="KSO_WM_TEMPLATE_SUBCATEGORY" val="29"/>
  <p:tag name="KSO_WM_BEAUTIFY_FLAG" val="#wm#"/>
  <p:tag name="KSO_WM_TEMPLATE_FIGMA_ID" val="69796628388"/>
  <p:tag name="KSO_WM_TEMPLATE_SLIDE_ID" val="slide_8c237816ea06e635"/>
</p:tagLst>
</file>

<file path=ppt/tags/tag343.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8e8a2008af1d0a6cffb5b01c0fc52c16e18f92ab"/>
  <p:tag name="KSO_WM_NEWLAYOUT_GROUP_ID" val="layout_10007"/>
  <p:tag name="KSO_WM_NEWLAYOUT_ID" val="slide_8c237816ea06e635"/>
  <p:tag name="KSO_WM_UNIT_PRESET_TEXT" val="单击此处添加标题"/>
</p:tagLst>
</file>

<file path=ppt/tags/tag34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 name="KSO_WM_UNIT_PRESET_TEXT" val="单击此处添加项标题"/>
</p:tagLst>
</file>

<file path=ppt/tags/tag34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 name="KSO_WM_UNIT_PRESET_TEXT" val="单击此处添加项正文"/>
</p:tagLst>
</file>

<file path=ppt/tags/tag34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 name="KSO_WM_UNIT_PRESET_TEXT" val="单击此处添加项标题"/>
</p:tagLst>
</file>

<file path=ppt/tags/tag347.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 name="KSO_WM_UNIT_PRESET_TEXT" val="单击此处添加项正文"/>
</p:tagLst>
</file>

<file path=ppt/tags/tag348.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1"/>
  <p:tag name="KSO_WM_SLIDE_TYPE" val="text"/>
  <p:tag name="KSO_WM_TEMPLATE_SUBCATEGORY" val="29"/>
  <p:tag name="KSO_WM_BEAUTIFY_FLAG" val="#wm#"/>
  <p:tag name="KSO_WM_TEMPLATE_FIGMA_ID" val="69796628388"/>
  <p:tag name="KSO_WM_TEMPLATE_SLIDE_ID" val="slide_207a04935508193d"/>
</p:tagLst>
</file>

<file path=ppt/tags/tag349.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eebd1678d8c2b1f01e6c3ce1977c0c235d15c2b8"/>
  <p:tag name="KSO_WM_NEWLAYOUT_GROUP_ID" val="layout_10009"/>
  <p:tag name="KSO_WM_NEWLAYOUT_ID" val="slide_207a04935508193d"/>
  <p:tag name="KSO_WM_UNIT_PRESET_TEXT" val="单击此处添加标题"/>
</p:tagLst>
</file>

<file path=ppt/tags/tag35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d"/>
  <p:tag name="MH_PIC_SOURCE_TYPE" val="generate_slide_ai*{&quot;id&quot;:&quot;http://zh-ai-group.ks3-cn-beijing-internal.ksyun.com/image_generate/image_process/production/202604/921f1c64-eaa0-4f55-8f0d-a4f16bb469ca.jpg?Expires=1807814917\u0026AWSAccessKeyId=AKLT9NSy7kh8TIS1UzNqLRY2\u0026Signature=DvNvQoIU75SaZ3RL6NdZxQ9%2F9JY%3D&quot;,&quot;product_name&quot;:&quot;wps-wpp-pc&quot;,&quot;intention_code&quot;:&quot;wps_wpp_generate_doc_pay&quot;}*auto_qingqiu_3.0.7_prod*1776278910402_f39d78_0b39fba06dde-slide-11"/>
</p:tagLst>
</file>

<file path=ppt/tags/tag35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 name="KSO_WM_UNIT_PRESET_TEXT" val="单击此处添加项标题"/>
</p:tagLst>
</file>

<file path=ppt/tags/tag35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 name="KSO_WM_UNIT_PRESET_TEXT" val="单击此处添加项正文"/>
</p:tagLst>
</file>

<file path=ppt/tags/tag353.xml><?xml version="1.0" encoding="utf-8"?>
<p:tagLst xmlns:a="http://schemas.openxmlformats.org/drawingml/2006/main" xmlns:r="http://schemas.openxmlformats.org/officeDocument/2006/relationships" xmlns:p="http://schemas.openxmlformats.org/presentationml/2006/main">
  <p:tag name="KSO_WM_SLIDE_CONTENT_ORIENTATION" val="center"/>
  <p:tag name="KSO_WM_SLIDE_HAS_MASK" val="0"/>
  <p:tag name="KSO_WM_SLIDE_ITEM_CNT" val="0"/>
  <p:tag name="KSO_WM_SLIDE_TYPE" val="sectionTitle"/>
  <p:tag name="KSO_WM_TEMPLATE_SUBCATEGORY" val="29"/>
  <p:tag name="KSO_WM_BEAUTIFY_FLAG" val="#wm#"/>
  <p:tag name="KSO_WM_TEMPLATE_SLIDE_ID" val="slide_8d1615941f9e1a55"/>
  <p:tag name="KSO_WM_TEMPLATE_INDEX" val="40490350"/>
  <p:tag name="KSO_WM_TEMPLATE_CATEGORY" val="custom"/>
  <p:tag name="KSO_WM_SLIDE_INDEX" val="3"/>
  <p:tag name="KSO_WM_SLIDE_ID" val="custom40490350_7"/>
  <p:tag name="KSO_WM_TEMPLATE_MASTER_TYPE" val="0"/>
  <p:tag name="KSO_WM_SLIDE_LAYOUT" val="a_e"/>
  <p:tag name="KSO_WM_SLIDE_LAYOUT_CNT" val="1_1"/>
  <p:tag name="KSO_WM_TAG_VERSION" val="3.0"/>
</p:tagLst>
</file>

<file path=ppt/tags/tag354.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72ff1a65964c49736a9ce79dd19b8df7b86f0a01"/>
  <p:tag name="KSO_WM_NEWLAYOUT_ID" val="533"/>
  <p:tag name="KSO_WM_UNIT_PRESET_TEXT" val="单击此处添加章节标题"/>
  <p:tag name="KSO_WM_UNIT_ID" val="_10*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355.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YPE" val="e"/>
  <p:tag name="KSO_WM_UNIT_PRESET_TEXT" val="01"/>
  <p:tag name="KSO_WM_UNIT_ID" val="_10*e*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356.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1"/>
  <p:tag name="KSO_WM_SLIDE_TYPE" val="text"/>
  <p:tag name="KSO_WM_TEMPLATE_SUBCATEGORY" val="29"/>
  <p:tag name="KSO_WM_BEAUTIFY_FLAG" val="#wm#"/>
  <p:tag name="KSO_WM_TEMPLATE_FIGMA_ID" val="69796628388"/>
  <p:tag name="KSO_WM_TEMPLATE_SLIDE_ID" val="slide_fbd1737be693ef9a"/>
</p:tagLst>
</file>

<file path=ppt/tags/tag357.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5095717c9b6bf5ca5d1ee4d174bda30a24633925"/>
  <p:tag name="KSO_WM_NEWLAYOUT_GROUP_ID" val="layout_14"/>
  <p:tag name="KSO_WM_NEWLAYOUT_ID" val="slide_fbd1737be693ef9a"/>
  <p:tag name="KSO_WM_UNIT_PRESET_TEXT" val="单击此处添加标题"/>
</p:tagLst>
</file>

<file path=ppt/tags/tag358.xml><?xml version="1.0" encoding="utf-8"?>
<p:tagLst xmlns:a="http://schemas.openxmlformats.org/drawingml/2006/main" xmlns:r="http://schemas.openxmlformats.org/officeDocument/2006/relationships" xmlns:p="http://schemas.openxmlformats.org/presentationml/2006/main">
  <p:tag name="KSO_WM_FIGMA_DECORATION_INDEX" val="18_contentModel"/>
  <p:tag name="$PH_EXT" val="2"/>
  <p:tag name="KSO_WM_BEAUTIFY_FLAG" val="#fgm#"/>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
  <p:tag name="KSO_WM_UNIT_TYPE" val="l_i"/>
  <p:tag name="KSO_WM_UNIT_PRESET_TEXT" val=" "/>
</p:tagLst>
</file>

<file path=ppt/tags/tag359.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f"/>
  <p:tag name="KSO_WM_UNIT_PRESET_TEXT" val="单击此处添加正文"/>
</p:tagLst>
</file>

<file path=ppt/tags/tag360.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6"/>
  <p:tag name="KSO_WM_SLIDE_TYPE" val="text"/>
  <p:tag name="KSO_WM_TEMPLATE_SUBCATEGORY" val="29"/>
  <p:tag name="KSO_WM_BEAUTIFY_FLAG" val="#wm#"/>
  <p:tag name="KSO_WM_TEMPLATE_FIGMA_ID" val="69796628388"/>
  <p:tag name="KSO_WM_TEMPLATE_SLIDE_ID" val="slide_02924962ec68cbf0"/>
</p:tagLst>
</file>

<file path=ppt/tags/tag361.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dd9d4b37fd501521d684638648daa32f0598f48b"/>
  <p:tag name="KSO_WM_NEWLAYOUT_GROUP_ID" val="layout_10004"/>
  <p:tag name="KSO_WM_NEWLAYOUT_ID" val="slide_02924962ec68cbf0"/>
  <p:tag name="KSO_WM_UNIT_PRESET_TEXT" val="单击此处添加标题"/>
</p:tagLst>
</file>

<file path=ppt/tags/tag362.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_1"/>
  <p:tag name="KSO_WM_UNIT_TYPE" val="l_h_i"/>
  <p:tag name="KSO_WM_UNIT_PRESET_TEXT" val=" "/>
</p:tagLst>
</file>

<file path=ppt/tags/tag36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 name="KSO_WM_UNIT_PRESET_TEXT" val="项标题"/>
</p:tagLst>
</file>

<file path=ppt/tags/tag36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 name="KSO_WM_UNIT_PRESET_TEXT" val="单击此处添加项正文"/>
</p:tagLst>
</file>

<file path=ppt/tags/tag365.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2_1"/>
  <p:tag name="KSO_WM_UNIT_TYPE" val="l_h_i"/>
  <p:tag name="KSO_WM_UNIT_PRESET_TEXT" val=" "/>
</p:tagLst>
</file>

<file path=ppt/tags/tag36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 name="KSO_WM_UNIT_PRESET_TEXT" val="项标题"/>
</p:tagLst>
</file>

<file path=ppt/tags/tag367.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 name="KSO_WM_UNIT_PRESET_TEXT" val="单击此处添加项正文"/>
</p:tagLst>
</file>

<file path=ppt/tags/tag368.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3_1"/>
  <p:tag name="KSO_WM_UNIT_TYPE" val="l_h_i"/>
  <p:tag name="KSO_WM_UNIT_PRESET_TEXT" val=" "/>
</p:tagLst>
</file>

<file path=ppt/tags/tag36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 name="KSO_WM_UNIT_PRESET_TEXT" val="项标题"/>
</p:tagLst>
</file>

<file path=ppt/tags/tag37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f"/>
  <p:tag name="KSO_WM_UNIT_PRESET_TEXT" val="单击此处添加项正文"/>
</p:tagLst>
</file>

<file path=ppt/tags/tag371.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4_1"/>
  <p:tag name="KSO_WM_UNIT_TYPE" val="l_h_i"/>
  <p:tag name="KSO_WM_UNIT_PRESET_TEXT" val=" "/>
</p:tagLst>
</file>

<file path=ppt/tags/tag37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a"/>
  <p:tag name="KSO_WM_UNIT_PRESET_TEXT" val="项标题"/>
</p:tagLst>
</file>

<file path=ppt/tags/tag373.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4_1"/>
  <p:tag name="KSO_WM_UNIT_TYPE" val="l_h_f"/>
  <p:tag name="KSO_WM_UNIT_PRESET_TEXT" val="单击此处添加项正文"/>
</p:tagLst>
</file>

<file path=ppt/tags/tag374.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5_1"/>
  <p:tag name="KSO_WM_UNIT_TYPE" val="l_h_i"/>
  <p:tag name="KSO_WM_UNIT_PRESET_TEXT" val=" "/>
</p:tagLst>
</file>

<file path=ppt/tags/tag37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5_1"/>
  <p:tag name="KSO_WM_UNIT_TYPE" val="l_h_a"/>
  <p:tag name="KSO_WM_UNIT_PRESET_TEXT" val="项标题"/>
</p:tagLst>
</file>

<file path=ppt/tags/tag376.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5_1"/>
  <p:tag name="KSO_WM_UNIT_TYPE" val="l_h_f"/>
  <p:tag name="KSO_WM_UNIT_PRESET_TEXT" val="单击此处添加项正文"/>
</p:tagLst>
</file>

<file path=ppt/tags/tag377.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6_1"/>
  <p:tag name="KSO_WM_UNIT_TYPE" val="l_h_i"/>
  <p:tag name="KSO_WM_UNIT_PRESET_TEXT" val=" "/>
</p:tagLst>
</file>

<file path=ppt/tags/tag378.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6_1"/>
  <p:tag name="KSO_WM_UNIT_TYPE" val="l_h_a"/>
  <p:tag name="KSO_WM_UNIT_PRESET_TEXT" val="项标题"/>
</p:tagLst>
</file>

<file path=ppt/tags/tag37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6_1"/>
  <p:tag name="KSO_WM_UNIT_TYPE" val="l_h_f"/>
  <p:tag name="KSO_WM_UNIT_PRESET_TEXT" val="单击此处添加项正文"/>
</p:tagLst>
</file>

<file path=ppt/tags/tag380.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3"/>
  <p:tag name="KSO_WM_SLIDE_TYPE" val="text"/>
  <p:tag name="KSO_WM_TEMPLATE_SUBCATEGORY" val="29"/>
  <p:tag name="KSO_WM_BEAUTIFY_FLAG" val="#wm#"/>
  <p:tag name="KSO_WM_TEMPLATE_FIGMA_ID" val="69796628388"/>
  <p:tag name="KSO_WM_TEMPLATE_SLIDE_ID" val="slide_f03f66a8173a28af"/>
</p:tagLst>
</file>

<file path=ppt/tags/tag381.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cbe551c6a6b65d4415c2d0c2869a2436247b2a07"/>
  <p:tag name="KSO_WM_NEWLAYOUT_GROUP_ID" val="layout_10003"/>
  <p:tag name="KSO_WM_NEWLAYOUT_ID" val="slide_f03f66a8173a28af"/>
  <p:tag name="KSO_WM_UNIT_PRESET_TEXT" val="单击此处添加标题"/>
</p:tagLst>
</file>

<file path=ppt/tags/tag382.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 name="KSO_WM_UNIT_PRESET_TEXT" val="单击此处添加项标题"/>
</p:tagLst>
</file>

<file path=ppt/tags/tag383.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_1"/>
  <p:tag name="KSO_WM_UNIT_TYPE" val="l_h_i"/>
  <p:tag name="KSO_WM_UNIT_PRESET_TEXT" val=" "/>
</p:tagLst>
</file>

<file path=ppt/tags/tag384.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 name="KSO_WM_UNIT_PRESET_TEXT" val="单击此处添加项正文"/>
</p:tagLst>
</file>

<file path=ppt/tags/tag385.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a"/>
  <p:tag name="KSO_WM_UNIT_PRESET_TEXT" val="单击此处添加项标题"/>
</p:tagLst>
</file>

<file path=ppt/tags/tag386.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2_1"/>
  <p:tag name="KSO_WM_UNIT_TYPE" val="l_h_i"/>
  <p:tag name="KSO_WM_UNIT_PRESET_TEXT" val=" "/>
</p:tagLst>
</file>

<file path=ppt/tags/tag387.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2_1"/>
  <p:tag name="KSO_WM_UNIT_TYPE" val="l_h_f"/>
  <p:tag name="KSO_WM_UNIT_PRESET_TEXT" val="单击此处添加项正文"/>
</p:tagLst>
</file>

<file path=ppt/tags/tag388.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a"/>
  <p:tag name="KSO_WM_UNIT_PRESET_TEXT" val="单击此处添加项标题"/>
</p:tagLst>
</file>

<file path=ppt/tags/tag389.xml><?xml version="1.0" encoding="utf-8"?>
<p:tagLst xmlns:a="http://schemas.openxmlformats.org/drawingml/2006/main" xmlns:r="http://schemas.openxmlformats.org/officeDocument/2006/relationships" xmlns:p="http://schemas.openxmlformats.org/presentationml/2006/main">
  <p:tag name="KSO_WM_FIGMA_DECORATION_INDEX" val="18"/>
  <p:tag name="$PH_EXT" val="2"/>
  <p:tag name="KSO_WM_BEAUTIFY_FLAG" val="#fgm#"/>
  <p:tag name="KSO_WM_DIAGRAM_GROUP_CODE" val="1"/>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3_1"/>
  <p:tag name="KSO_WM_UNIT_TYPE" val="l_h_i"/>
  <p:tag name="KSO_WM_UNIT_PRESET_TEXT" val=" "/>
</p:tagLst>
</file>

<file path=ppt/tags/tag39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3_1"/>
  <p:tag name="KSO_WM_UNIT_TYPE" val="l_h_f"/>
  <p:tag name="KSO_WM_UNIT_PRESET_TEXT" val="单击此处添加项正文"/>
</p:tagLst>
</file>

<file path=ppt/tags/tag391.xml><?xml version="1.0" encoding="utf-8"?>
<p:tagLst xmlns:a="http://schemas.openxmlformats.org/drawingml/2006/main" xmlns:r="http://schemas.openxmlformats.org/officeDocument/2006/relationships" xmlns:p="http://schemas.openxmlformats.org/presentationml/2006/main">
  <p:tag name="KSO_WM_TEMPLATE_SLIDE_ID" val="lay_aa3c4e77665e3d7d0c2bcdd65a6eb4bc892f4082"/>
  <p:tag name="KSO_WM_SLIDE_ITEM_CNT" val="4"/>
  <p:tag name="KSO_WM_SLIDE_CHECK_HASH" val="3b4b3bfef190c0499693eb4197207b2fc648be16"/>
</p:tagLst>
</file>

<file path=ppt/tags/tag392.xml><?xml version="1.0" encoding="utf-8"?>
<p:tagLst xmlns:a="http://schemas.openxmlformats.org/drawingml/2006/main" xmlns:r="http://schemas.openxmlformats.org/officeDocument/2006/relationships" xmlns:p="http://schemas.openxmlformats.org/presentationml/2006/main">
  <p:tag name="KSO_WM_UNIT_TYPE" val="d"/>
  <p:tag name="KSO_WM_UNIT_INDEX" val="1"/>
  <p:tag name="KSO_WM_BEAUTIFY_FLAG" val="#wm#"/>
  <p:tag name="KSO_WM_TAG_VERSION" val="3.0"/>
</p:tagLst>
</file>

<file path=ppt/tags/tag393.xml><?xml version="1.0" encoding="utf-8"?>
<p:tagLst xmlns:a="http://schemas.openxmlformats.org/drawingml/2006/main" xmlns:r="http://schemas.openxmlformats.org/officeDocument/2006/relationships" xmlns:p="http://schemas.openxmlformats.org/presentationml/2006/main">
  <p:tag name="KSO_WM_UNIT_TYPE" val="i"/>
  <p:tag name="KSO_WM_UNIT_INDEX" val="2"/>
  <p:tag name="KSO_WM_BEAUTIFY_FLAG" val="#wm#"/>
  <p:tag name="KSO_WM_TAG_VERSION" val="3.0"/>
  <p:tag name="KSO_WM_SHAPE_BRIGHT_DATA" val="[{&quot;dk1&quot;:-100,&quot;dk2&quot;:-80,&quot;lt1&quot;:-20,&quot;lt2&quot;:-20},{&quot;dk1&quot;:-100,&quot;dk2&quot;:-80,&quot;lt1&quot;:-20,&quot;lt2&quot;:-20},{&quot;dk1&quot;:-100,&quot;dk2&quot;:-80,&quot;lt1&quot;:-20,&quot;lt2&quot;:-20},{&quot;dk1&quot;:-100,&quot;dk2&quot;:-80,&quot;lt1&quot;:-20,&quot;lt2&quot;:-20}]"/>
  <p:tag name="KSO_WM_SHAPE_UPDATE_BRIGHT" val="1"/>
  <p:tag name="KSO_WM_CHANGETHEME_IGNOREDELETE" val="1"/>
  <p:tag name="KSO_WM_GRADIENT_SHAPE" val="1"/>
</p:tagLst>
</file>

<file path=ppt/tags/tag394.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FOLLOW_SHAPE_UNIT_TAG" val="1_1_1*l_h_y*"/>
  <p:tag name="KSO_WM_NEWLAYOUT_GROUP_ID" val="40"/>
  <p:tag name="KSO_WM_NEWLAYOUT_ID" val="lay_aa3c4e77665e3d7d0c2bcdd65a6eb4bc892f4082"/>
  <p:tag name="KSO_WM_SLIDE_FIGMA_DIAGRAM" val="1"/>
  <p:tag name="KSO_WM_UNIT_INDEX" val="1_1_1"/>
  <p:tag name="KSO_WM_UNIT_TYPE" val="l_h_i"/>
  <p:tag name="KSO_WM_CARDGROUP_LAYOUT_DATA" val="{&quot;cardRct&quot;:[960,3359.5454999999997,6560,3080.2325],&quot;lytRct&quot;:[960,3359,13440,6482],&quot;rct&quot;:[960,3359,13440,6481],&quot;spRct&quot;:[0,0,6559,3079]}"/>
</p:tagLst>
</file>

<file path=ppt/tags/tag395.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NEWLAYOUT_GROUP_ID" val="40"/>
  <p:tag name="KSO_WM_NEWLAYOUT_ID" val="lay_aa3c4e77665e3d7d0c2bcdd65a6eb4bc892f4082"/>
  <p:tag name="KSO_WM_SLIDE_FIGMA_DIAGRAM" val="1"/>
  <p:tag name="KSO_WM_UNIT_INDEX" val="1_1_1"/>
  <p:tag name="KSO_WM_UNIT_PRESET_TEXT" val="请在此输入您的标题"/>
  <p:tag name="KSO_WM_UNIT_TYPE" val="l_h_a"/>
  <p:tag name="KSO_WM_CARDGROUP_LAYOUT_DATA" val="{&quot;cardRct&quot;:[960,3359.5454999999997,6560,3080.2325],&quot;lytRct&quot;:[960,3359,13440,6482],&quot;rct&quot;:[960,3359,13440,6481],&quot;spRct&quot;:[360,380,6199,939]}"/>
</p:tagLst>
</file>

<file path=ppt/tags/tag396.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NEWLAYOUT_GROUP_ID" val="40"/>
  <p:tag name="KSO_WM_NEWLAYOUT_ID" val="lay_aa3c4e77665e3d7d0c2bcdd65a6eb4bc892f4082"/>
  <p:tag name="KSO_WM_SLIDE_FIGMA_DIAGRAM" val="1"/>
  <p:tag name="KSO_WM_UNIT_INDEX" val="1_1_1"/>
  <p:tag name="KSO_WM_UNIT_PRESET_TEXT" val="请在此输入您的文本。"/>
  <p:tag name="KSO_WM_UNIT_TYPE" val="l_h_f"/>
  <p:tag name="KSO_WM_CARDGROUP_LAYOUT_DATA" val="{&quot;cardRct&quot;:[960,3359.5454999999997,6560,3080.2325],&quot;lytRct&quot;:[960,3359,13440,6482],&quot;rct&quot;:[960,3359,13440,6481],&quot;spRct&quot;:[360,1020,6199,2699]}"/>
</p:tagLst>
</file>

<file path=ppt/tags/tag397.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FOLLOW_SHAPE_UNIT_TAG" val="1_2_1*l_h_y*"/>
  <p:tag name="KSO_WM_NEWLAYOUT_GROUP_ID" val="40"/>
  <p:tag name="KSO_WM_NEWLAYOUT_ID" val="lay_aa3c4e77665e3d7d0c2bcdd65a6eb4bc892f4082"/>
  <p:tag name="KSO_WM_SLIDE_FIGMA_DIAGRAM" val="1"/>
  <p:tag name="KSO_WM_UNIT_INDEX" val="1_2_1"/>
  <p:tag name="KSO_WM_UNIT_TYPE" val="l_h_i"/>
  <p:tag name="KSO_WM_CARDGROUP_LAYOUT_DATA" val="{&quot;cardRct&quot;:[7840,3359.5454999999997,6560,3080.2325],&quot;lytRct&quot;:[960,3359,13440,6482],&quot;rct&quot;:[960,3359,13440,6481],&quot;spRct&quot;:[6880,0,13439,3079]}"/>
</p:tagLst>
</file>

<file path=ppt/tags/tag398.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NEWLAYOUT_GROUP_ID" val="40"/>
  <p:tag name="KSO_WM_NEWLAYOUT_ID" val="lay_aa3c4e77665e3d7d0c2bcdd65a6eb4bc892f4082"/>
  <p:tag name="KSO_WM_SLIDE_FIGMA_DIAGRAM" val="1"/>
  <p:tag name="KSO_WM_UNIT_INDEX" val="1_2_1"/>
  <p:tag name="KSO_WM_UNIT_PRESET_TEXT" val="请在此输入您的标题"/>
  <p:tag name="KSO_WM_UNIT_TYPE" val="l_h_a"/>
  <p:tag name="KSO_WM_CARDGROUP_LAYOUT_DATA" val="{&quot;cardRct&quot;:[7840,3359.5454999999997,6560,3080.2325],&quot;lytRct&quot;:[960,3359,13440,6482],&quot;rct&quot;:[960,3359,13440,6481],&quot;spRct&quot;:[7240,380,13079,939]}"/>
</p:tagLst>
</file>

<file path=ppt/tags/tag399.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NEWLAYOUT_GROUP_ID" val="40"/>
  <p:tag name="KSO_WM_NEWLAYOUT_ID" val="lay_aa3c4e77665e3d7d0c2bcdd65a6eb4bc892f4082"/>
  <p:tag name="KSO_WM_SLIDE_FIGMA_DIAGRAM" val="1"/>
  <p:tag name="KSO_WM_UNIT_INDEX" val="1_2_1"/>
  <p:tag name="KSO_WM_UNIT_PRESET_TEXT" val="请在此输入您的文本。"/>
  <p:tag name="KSO_WM_UNIT_TYPE" val="l_h_f"/>
  <p:tag name="KSO_WM_CARDGROUP_LAYOUT_DATA" val="{&quot;cardRct&quot;:[7840,3359.5454999999997,6560,3080.2325],&quot;lytRct&quot;:[960,3359,13440,6482],&quot;rct&quot;:[960,3359,13440,6481],&quot;spRct&quot;:[7240,1020,13079,2699]}"/>
</p:tagLst>
</file>

<file path=ppt/tags/tag400.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FOLLOW_SHAPE_UNIT_TAG" val="1_3_1*l_h_y*"/>
  <p:tag name="KSO_WM_NEWLAYOUT_GROUP_ID" val="40"/>
  <p:tag name="KSO_WM_NEWLAYOUT_ID" val="lay_aa3c4e77665e3d7d0c2bcdd65a6eb4bc892f4082"/>
  <p:tag name="KSO_WM_SLIDE_FIGMA_DIAGRAM" val="1"/>
  <p:tag name="KSO_WM_UNIT_INDEX" val="1_3_1"/>
  <p:tag name="KSO_WM_UNIT_TYPE" val="l_h_i"/>
  <p:tag name="KSO_WM_CARDGROUP_LAYOUT_DATA" val="{&quot;cardRct&quot;:[960,6759.778,6560,3080.2325],&quot;lytRct&quot;:[960,3359,13440,6482],&quot;rct&quot;:[960,3359,13440,6481],&quot;spRct&quot;:[0,3400,6559,6480]}"/>
</p:tagLst>
</file>

<file path=ppt/tags/tag401.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NEWLAYOUT_GROUP_ID" val="40"/>
  <p:tag name="KSO_WM_NEWLAYOUT_ID" val="lay_aa3c4e77665e3d7d0c2bcdd65a6eb4bc892f4082"/>
  <p:tag name="KSO_WM_SLIDE_FIGMA_DIAGRAM" val="1"/>
  <p:tag name="KSO_WM_UNIT_INDEX" val="1_3_1"/>
  <p:tag name="KSO_WM_UNIT_PRESET_TEXT" val="请在此输入您的标题"/>
  <p:tag name="KSO_WM_UNIT_TYPE" val="l_h_a"/>
  <p:tag name="KSO_WM_CARDGROUP_LAYOUT_DATA" val="{&quot;cardRct&quot;:[960,6759.778,6560,3080.2325],&quot;lytRct&quot;:[960,3359,13440,6482],&quot;rct&quot;:[960,3359,13440,6481],&quot;spRct&quot;:[360,3780,6199,4339]}"/>
</p:tagLst>
</file>

<file path=ppt/tags/tag402.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NEWLAYOUT_GROUP_ID" val="40"/>
  <p:tag name="KSO_WM_NEWLAYOUT_ID" val="lay_aa3c4e77665e3d7d0c2bcdd65a6eb4bc892f4082"/>
  <p:tag name="KSO_WM_SLIDE_FIGMA_DIAGRAM" val="1"/>
  <p:tag name="KSO_WM_UNIT_INDEX" val="1_3_1"/>
  <p:tag name="KSO_WM_UNIT_PRESET_TEXT" val="请在此输入您的文本。"/>
  <p:tag name="KSO_WM_UNIT_TYPE" val="l_h_f"/>
  <p:tag name="KSO_WM_CARDGROUP_LAYOUT_DATA" val="{&quot;cardRct&quot;:[960,6759.778,6560,3080.2325],&quot;lytRct&quot;:[960,3359,13440,6482],&quot;rct&quot;:[960,3359,13440,6481],&quot;spRct&quot;:[360,4420,6199,6099]}"/>
</p:tagLst>
</file>

<file path=ppt/tags/tag403.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FOLLOW_SHAPE_UNIT_TAG" val="1_4_1*l_h_y*"/>
  <p:tag name="KSO_WM_NEWLAYOUT_GROUP_ID" val="40"/>
  <p:tag name="KSO_WM_NEWLAYOUT_ID" val="lay_aa3c4e77665e3d7d0c2bcdd65a6eb4bc892f4082"/>
  <p:tag name="KSO_WM_SLIDE_FIGMA_DIAGRAM" val="1"/>
  <p:tag name="KSO_WM_UNIT_INDEX" val="1_4_1"/>
  <p:tag name="KSO_WM_UNIT_TYPE" val="l_h_i"/>
  <p:tag name="KSO_WM_CARDGROUP_LAYOUT_DATA" val="{&quot;cardRct&quot;:[7840,6759.778,6560,3080.2325],&quot;lytRct&quot;:[960,3359,13440,6482],&quot;rct&quot;:[960,3359,13440,6481],&quot;spRct&quot;:[6880,3400,13439,6480]}"/>
</p:tagLst>
</file>

<file path=ppt/tags/tag404.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NEWLAYOUT_GROUP_ID" val="40"/>
  <p:tag name="KSO_WM_NEWLAYOUT_ID" val="lay_aa3c4e77665e3d7d0c2bcdd65a6eb4bc892f4082"/>
  <p:tag name="KSO_WM_SLIDE_FIGMA_DIAGRAM" val="1"/>
  <p:tag name="KSO_WM_UNIT_INDEX" val="1_4_1"/>
  <p:tag name="KSO_WM_UNIT_PRESET_TEXT" val="请在此输入您的标题"/>
  <p:tag name="KSO_WM_UNIT_TYPE" val="l_h_a"/>
  <p:tag name="KSO_WM_CARDGROUP_LAYOUT_DATA" val="{&quot;cardRct&quot;:[7840,6759.778,6560,3080.2325],&quot;lytRct&quot;:[960,3359,13440,6482],&quot;rct&quot;:[960,3359,13440,6481],&quot;spRct&quot;:[7240,3780,13079,4339]}"/>
</p:tagLst>
</file>

<file path=ppt/tags/tag405.xml><?xml version="1.0" encoding="utf-8"?>
<p:tagLst xmlns:a="http://schemas.openxmlformats.org/drawingml/2006/main" xmlns:r="http://schemas.openxmlformats.org/officeDocument/2006/relationships" xmlns:p="http://schemas.openxmlformats.org/presentationml/2006/main">
  <p:tag name="KSO_WM_AILAYOUT_OPTION" val="0_1_1_0"/>
  <p:tag name="KSO_WM_BEAUTIFY_FLAG" val="#wm#"/>
  <p:tag name="KSO_WM_CARDGOUR_SOURCE_FROM" val="aipagebeautify"/>
  <p:tag name="KSO_WM_CARDGROUP_FEATURE" val="3*1*15*1*1"/>
  <p:tag name="KSO_WM_CARDGROUP_ID" val="946fca73c7024e6aa505c030085a5cde"/>
  <p:tag name="KSO_WM_CARDGROUP_STYLE_INFO" val="C1_sc_p2*standard*0"/>
  <p:tag name="KSO_WM_FIGMA_FLAG" val="#fgm#"/>
  <p:tag name="KSO_WM_NEWLAYOUT_GROUP_ID" val="40"/>
  <p:tag name="KSO_WM_NEWLAYOUT_ID" val="lay_aa3c4e77665e3d7d0c2bcdd65a6eb4bc892f4082"/>
  <p:tag name="KSO_WM_SLIDE_FIGMA_DIAGRAM" val="1"/>
  <p:tag name="KSO_WM_UNIT_INDEX" val="1_4_1"/>
  <p:tag name="KSO_WM_UNIT_PRESET_TEXT" val="请在此输入您的文本。"/>
  <p:tag name="KSO_WM_UNIT_TYPE" val="l_h_f"/>
  <p:tag name="KSO_WM_CARDGROUP_LAYOUT_DATA" val="{&quot;cardRct&quot;:[7840,6759.778,6560,3080.2325],&quot;lytRct&quot;:[960,3359,13440,6482],&quot;rct&quot;:[960,3359,13440,6481],&quot;spRct&quot;:[7240,4420,13079,6099]}"/>
</p:tagLst>
</file>

<file path=ppt/tags/tag406.xml><?xml version="1.0" encoding="utf-8"?>
<p:tagLst xmlns:a="http://schemas.openxmlformats.org/drawingml/2006/main" xmlns:r="http://schemas.openxmlformats.org/officeDocument/2006/relationships" xmlns:p="http://schemas.openxmlformats.org/presentationml/2006/main">
  <p:tag name="KSO_WM_UNIT_TYPE" val="a"/>
  <p:tag name="KSO_WM_UNIT_INDEX" val="1"/>
  <p:tag name="KSO_WM_BEAUTIFY_FLAG" val="#wm#"/>
  <p:tag name="KSO_WM_TAG_VERSION" val="3.0"/>
  <p:tag name="KSO_WM_SHAPE_UPDATE_BRIGHT" val="1"/>
</p:tagLst>
</file>

<file path=ppt/tags/tag407.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1"/>
  <p:tag name="KSO_WM_SLIDE_TYPE" val="text"/>
  <p:tag name="KSO_WM_TEMPLATE_SUBCATEGORY" val="29"/>
  <p:tag name="KSO_WM_BEAUTIFY_FLAG" val="#wm#"/>
  <p:tag name="KSO_WM_TEMPLATE_FIGMA_ID" val="69796628388"/>
  <p:tag name="KSO_WM_TEMPLATE_SLIDE_ID" val="slide_b2d098f594b06fea"/>
</p:tagLst>
</file>

<file path=ppt/tags/tag408.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aa0344dddb72c6e0bb2777334bac8b6a86aa9113"/>
  <p:tag name="KSO_WM_NEWLAYOUT_GROUP_ID" val="layout_10014"/>
  <p:tag name="KSO_WM_NEWLAYOUT_ID" val="slide_b2d098f594b06fea"/>
  <p:tag name="KSO_WM_UNIT_PRESET_TEXT" val="单击此处添加标题"/>
</p:tagLst>
</file>

<file path=ppt/tags/tag409.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d"/>
  <p:tag name="MH_PIC_SOURCE_TYPE" val="generate_slide_ai*{&quot;id&quot;:&quot;http://zh-ai-group.ks3-cn-beijing-internal.ksyun.com/image_generate/image_process/production/202604/7f68dd73-95b9-40f2-a13b-b519d683b15e.jpg?Expires=1807814917\u0026AWSAccessKeyId=AKLT9NSy7kh8TIS1UzNqLRY2\u0026Signature=DWWd02OELuJpW8gtxmzgNevavzM%3D&quot;,&quot;product_name&quot;:&quot;wps-wpp-pc&quot;,&quot;intention_code&quot;:&quot;wps_wpp_generate_doc_pay&quot;}*auto_qingqiu_3.0.7_prod*1776278910402_f39d78_0b39fba06dde-slide-17"/>
</p:tagLst>
</file>

<file path=ppt/tags/tag410.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a"/>
  <p:tag name="KSO_WM_UNIT_PRESET_TEXT" val="单击此处添加项标题"/>
</p:tagLst>
</file>

<file path=ppt/tags/tag411.xml><?xml version="1.0" encoding="utf-8"?>
<p:tagLst xmlns:a="http://schemas.openxmlformats.org/drawingml/2006/main" xmlns:r="http://schemas.openxmlformats.org/officeDocument/2006/relationships" xmlns:p="http://schemas.openxmlformats.org/presentationml/2006/main">
  <p:tag name="KSO_WM_BEAUTIFY_FLAG" val="#fgm#"/>
  <p:tag name="KSO_WM_DIAGRAM_GROUP_CODE" val="1"/>
  <p:tag name="KSO_WM_FIGMA_FLAG" val="#fgm#"/>
  <p:tag name="KSO_WM_UNIT_INDEX" val="1_1_1"/>
  <p:tag name="KSO_WM_UNIT_TYPE" val="l_h_f"/>
  <p:tag name="KSO_WM_UNIT_PRESET_TEXT" val="单击此处添加项正文"/>
</p:tagLst>
</file>

<file path=ppt/tags/tag412.xml><?xml version="1.0" encoding="utf-8"?>
<p:tagLst xmlns:a="http://schemas.openxmlformats.org/drawingml/2006/main" xmlns:r="http://schemas.openxmlformats.org/officeDocument/2006/relationships" xmlns:p="http://schemas.openxmlformats.org/presentationml/2006/main">
  <p:tag name="KSO_WM_SLIDE_CONTENT_ORIENTATION" val="center"/>
  <p:tag name="KSO_WM_SLIDE_HAS_MASK" val="0"/>
  <p:tag name="KSO_WM_SLIDE_ITEM_CNT" val="0"/>
  <p:tag name="KSO_WM_SLIDE_TYPE" val="sectionTitle"/>
  <p:tag name="KSO_WM_TEMPLATE_SUBCATEGORY" val="29"/>
  <p:tag name="KSO_WM_BEAUTIFY_FLAG" val="#wm#"/>
  <p:tag name="KSO_WM_TEMPLATE_SLIDE_ID" val="slide_8d1615941f9e1a55"/>
  <p:tag name="KSO_WM_TEMPLATE_INDEX" val="40490350"/>
  <p:tag name="KSO_WM_TEMPLATE_CATEGORY" val="custom"/>
  <p:tag name="KSO_WM_SLIDE_INDEX" val="3"/>
  <p:tag name="KSO_WM_SLIDE_ID" val="custom40490350_7"/>
  <p:tag name="KSO_WM_TEMPLATE_MASTER_TYPE" val="0"/>
  <p:tag name="KSO_WM_SLIDE_LAYOUT" val="a_e"/>
  <p:tag name="KSO_WM_SLIDE_LAYOUT_CNT" val="1_1"/>
  <p:tag name="KSO_WM_TAG_VERSION" val="3.0"/>
</p:tagLst>
</file>

<file path=ppt/tags/tag413.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72ff1a65964c49736a9ce79dd19b8df7b86f0a01"/>
  <p:tag name="KSO_WM_NEWLAYOUT_ID" val="533"/>
  <p:tag name="KSO_WM_UNIT_PRESET_TEXT" val="单击此处添加章节标题"/>
  <p:tag name="KSO_WM_UNIT_ID" val="_10*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414.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YPE" val="e"/>
  <p:tag name="KSO_WM_UNIT_PRESET_TEXT" val="01"/>
  <p:tag name="KSO_WM_UNIT_ID" val="_10*e*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415.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1"/>
  <p:tag name="KSO_WM_SLIDE_TYPE" val="text"/>
  <p:tag name="KSO_WM_TEMPLATE_SUBCATEGORY" val="29"/>
  <p:tag name="KSO_WM_BEAUTIFY_FLAG" val="#wm#"/>
  <p:tag name="KSO_WM_TEMPLATE_FIGMA_ID" val="69796628388"/>
  <p:tag name="KSO_WM_TEMPLATE_SLIDE_ID" val="slide_fbd1737be693ef9a"/>
</p:tagLst>
</file>

<file path=ppt/tags/tag416.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5095717c9b6bf5ca5d1ee4d174bda30a24633925"/>
  <p:tag name="KSO_WM_NEWLAYOUT_GROUP_ID" val="layout_14"/>
  <p:tag name="KSO_WM_NEWLAYOUT_ID" val="slide_fbd1737be693ef9a"/>
  <p:tag name="KSO_WM_UNIT_PRESET_TEXT" val="单击此处添加标题"/>
</p:tagLst>
</file>

<file path=ppt/tags/tag417.xml><?xml version="1.0" encoding="utf-8"?>
<p:tagLst xmlns:a="http://schemas.openxmlformats.org/drawingml/2006/main" xmlns:r="http://schemas.openxmlformats.org/officeDocument/2006/relationships" xmlns:p="http://schemas.openxmlformats.org/presentationml/2006/main">
  <p:tag name="KSO_WM_FIGMA_DECORATION_INDEX" val="18_contentModel"/>
  <p:tag name="$PH_EXT" val="2"/>
  <p:tag name="KSO_WM_BEAUTIFY_FLAG" val="#fgm#"/>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
  <p:tag name="KSO_WM_UNIT_TYPE" val="l_i"/>
  <p:tag name="KSO_WM_UNIT_PRESET_TEXT" val=" "/>
</p:tagLst>
</file>

<file path=ppt/tags/tag418.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f"/>
  <p:tag name="KSO_WM_UNIT_PRESET_TEXT" val="单击此处添加正文"/>
</p:tagLst>
</file>

<file path=ppt/tags/tag419.xml><?xml version="1.0" encoding="utf-8"?>
<p:tagLst xmlns:a="http://schemas.openxmlformats.org/drawingml/2006/main" xmlns:r="http://schemas.openxmlformats.org/officeDocument/2006/relationships" xmlns:p="http://schemas.openxmlformats.org/presentationml/2006/main">
  <p:tag name="KSO_WM_SLIDE_CONTENT_ORIENTATION" val="center"/>
  <p:tag name="KSO_WM_SLIDE_HAS_MASK" val="0"/>
  <p:tag name="KSO_WM_SLIDE_ITEM_CNT" val="0"/>
  <p:tag name="KSO_WM_SLIDE_TYPE" val="sectionTitle"/>
  <p:tag name="KSO_WM_TEMPLATE_SUBCATEGORY" val="29"/>
  <p:tag name="KSO_WM_BEAUTIFY_FLAG" val="#wm#"/>
  <p:tag name="KSO_WM_TEMPLATE_SLIDE_ID" val="slide_8d1615941f9e1a55"/>
  <p:tag name="KSO_WM_TEMPLATE_INDEX" val="40490350"/>
  <p:tag name="KSO_WM_TEMPLATE_CATEGORY" val="custom"/>
  <p:tag name="KSO_WM_SLIDE_INDEX" val="3"/>
  <p:tag name="KSO_WM_SLIDE_ID" val="custom40490350_7"/>
  <p:tag name="KSO_WM_TEMPLATE_MASTER_TYPE" val="0"/>
  <p:tag name="KSO_WM_SLIDE_LAYOUT" val="a_e"/>
  <p:tag name="KSO_WM_SLIDE_LAYOUT_CNT" val="1_1"/>
  <p:tag name="KSO_WM_TAG_VERSION" val="3.0"/>
</p:tagLst>
</file>

<file path=ppt/tags/tag420.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72ff1a65964c49736a9ce79dd19b8df7b86f0a01"/>
  <p:tag name="KSO_WM_NEWLAYOUT_ID" val="533"/>
  <p:tag name="KSO_WM_UNIT_PRESET_TEXT" val="单击此处添加章节标题"/>
  <p:tag name="KSO_WM_UNIT_ID" val="_10*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421.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YPE" val="e"/>
  <p:tag name="KSO_WM_UNIT_PRESET_TEXT" val="01"/>
  <p:tag name="KSO_WM_UNIT_ID" val="_10*e*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422.xml><?xml version="1.0" encoding="utf-8"?>
<p:tagLst xmlns:a="http://schemas.openxmlformats.org/drawingml/2006/main" xmlns:r="http://schemas.openxmlformats.org/officeDocument/2006/relationships" xmlns:p="http://schemas.openxmlformats.org/presentationml/2006/main">
  <p:tag name="KSO_WM_SLIDE_CONTENT_ORIENTATION" val=""/>
  <p:tag name="KSO_WM_SLIDE_HAS_MASK" val="0"/>
  <p:tag name="KSO_WM_SLIDE_ITEM_CNT" val="1"/>
  <p:tag name="KSO_WM_SLIDE_TYPE" val="text"/>
  <p:tag name="KSO_WM_TEMPLATE_SUBCATEGORY" val="29"/>
  <p:tag name="KSO_WM_BEAUTIFY_FLAG" val="#wm#"/>
  <p:tag name="KSO_WM_TEMPLATE_FIGMA_ID" val="69796628388"/>
  <p:tag name="KSO_WM_TEMPLATE_SLIDE_ID" val="slide_fbd1737be693ef9a"/>
</p:tagLst>
</file>

<file path=ppt/tags/tag423.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a"/>
  <p:tag name="KSO_WM_LAYOUT_CHECK_HASH" val="5095717c9b6bf5ca5d1ee4d174bda30a24633925"/>
  <p:tag name="KSO_WM_NEWLAYOUT_GROUP_ID" val="layout_14"/>
  <p:tag name="KSO_WM_NEWLAYOUT_ID" val="slide_fbd1737be693ef9a"/>
  <p:tag name="KSO_WM_UNIT_PRESET_TEXT" val="单击此处添加标题"/>
</p:tagLst>
</file>

<file path=ppt/tags/tag424.xml><?xml version="1.0" encoding="utf-8"?>
<p:tagLst xmlns:a="http://schemas.openxmlformats.org/drawingml/2006/main" xmlns:r="http://schemas.openxmlformats.org/officeDocument/2006/relationships" xmlns:p="http://schemas.openxmlformats.org/presentationml/2006/main">
  <p:tag name="KSO_WM_FIGMA_DECORATION_INDEX" val="18_contentModel"/>
  <p:tag name="$PH_EXT" val="2"/>
  <p:tag name="KSO_WM_BEAUTIFY_FLAG" val="#fgm#"/>
  <p:tag name="KSO_WM_FIGMA_FLAG" val="#fgm#"/>
  <p:tag name="KSO_WM_SHAPE_BGTYPE" val="lt1"/>
  <p:tag name="KSO_WM_SHAPE_BRIGHT_DATA" val="[{&quot;dk1&quot;:-60,&quot;dk2&quot;:-50,&quot;lt1&quot;:90,&quot;lt2&quot;:100},{&quot;dk1&quot;:-60,&quot;dk2&quot;:-50,&quot;lt1&quot;:90,&quot;lt2&quot;:100}]"/>
  <p:tag name="KSO_WM_SHAPE_UPDATE_BRIGHT" val="1"/>
  <p:tag name="KSO_WM_SYNC_SLIDE_TEXT" val="1"/>
  <p:tag name="KSO_WM_UNIT_INDEX" val="1_1"/>
  <p:tag name="KSO_WM_UNIT_TYPE" val="l_i"/>
  <p:tag name="KSO_WM_UNIT_PRESET_TEXT" val=" "/>
</p:tagLst>
</file>

<file path=ppt/tags/tag425.xml><?xml version="1.0" encoding="utf-8"?>
<p:tagLst xmlns:a="http://schemas.openxmlformats.org/drawingml/2006/main" xmlns:r="http://schemas.openxmlformats.org/officeDocument/2006/relationships" xmlns:p="http://schemas.openxmlformats.org/presentationml/2006/main">
  <p:tag name="KSO_WM_BEAUTIFY_FLAG" val="#fgm#"/>
  <p:tag name="KSO_WM_FIGMA_FLAG" val="#fgm#"/>
  <p:tag name="KSO_WM_UNIT_INDEX" val="1"/>
  <p:tag name="KSO_WM_UNIT_TYPE" val="f"/>
  <p:tag name="KSO_WM_UNIT_PRESET_TEXT" val="单击此处添加正文"/>
</p:tagLst>
</file>

<file path=ppt/tags/tag426.xml><?xml version="1.0" encoding="utf-8"?>
<p:tagLst xmlns:a="http://schemas.openxmlformats.org/drawingml/2006/main" xmlns:r="http://schemas.openxmlformats.org/officeDocument/2006/relationships" xmlns:p="http://schemas.openxmlformats.org/presentationml/2006/main">
  <p:tag name="KSO_WM_SLIDE_CONTENT_ORIENTATION" val="center"/>
  <p:tag name="KSO_WM_SLIDE_HAS_MASK" val="0"/>
  <p:tag name="KSO_WM_SLIDE_ITEM_CNT" val="0"/>
  <p:tag name="KSO_WM_SLIDE_TYPE" val="sectionTitle"/>
  <p:tag name="KSO_WM_TEMPLATE_SUBCATEGORY" val="29"/>
  <p:tag name="KSO_WM_BEAUTIFY_FLAG" val="#wm#"/>
  <p:tag name="KSO_WM_TEMPLATE_SLIDE_ID" val="slide_8d1615941f9e1a55"/>
  <p:tag name="KSO_WM_TEMPLATE_INDEX" val="40490350"/>
  <p:tag name="KSO_WM_TEMPLATE_CATEGORY" val="custom"/>
  <p:tag name="KSO_WM_SLIDE_INDEX" val="3"/>
  <p:tag name="KSO_WM_SLIDE_ID" val="custom40490350_7"/>
  <p:tag name="KSO_WM_TEMPLATE_MASTER_TYPE" val="0"/>
  <p:tag name="KSO_WM_SLIDE_LAYOUT" val="a_e"/>
  <p:tag name="KSO_WM_SLIDE_LAYOUT_CNT" val="1_1"/>
  <p:tag name="KSO_WM_TAG_VERSION" val="3.0"/>
</p:tagLst>
</file>

<file path=ppt/tags/tag427.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72ff1a65964c49736a9ce79dd19b8df7b86f0a01"/>
  <p:tag name="KSO_WM_NEWLAYOUT_ID" val="533"/>
  <p:tag name="KSO_WM_UNIT_PRESET_TEXT" val="单击此处添加章节标题"/>
  <p:tag name="KSO_WM_UNIT_ID" val="_10*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428.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YPE" val="e"/>
  <p:tag name="KSO_WM_UNIT_PRESET_TEXT" val="01"/>
  <p:tag name="KSO_WM_UNIT_ID" val="_10*e*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429.xml><?xml version="1.0" encoding="utf-8"?>
<p:tagLst xmlns:a="http://schemas.openxmlformats.org/drawingml/2006/main" xmlns:r="http://schemas.openxmlformats.org/officeDocument/2006/relationships" xmlns:p="http://schemas.openxmlformats.org/presentationml/2006/main">
  <p:tag name="KSO_WM_SLIDE_CONTENT_ORIENTATION" val="center"/>
  <p:tag name="KSO_WM_SLIDE_HAS_MASK" val="0"/>
  <p:tag name="KSO_WM_SLIDE_ITEM_CNT" val="0"/>
  <p:tag name="KSO_WM_SLIDE_TYPE" val="endPage"/>
  <p:tag name="KSO_WM_TEMPLATE_SUBCATEGORY" val="29"/>
  <p:tag name="KSO_WM_BEAUTIFY_FLAG" val="#wm#"/>
  <p:tag name="KSO_WM_TEMPLATE_SLIDE_ID" val="slide_47de9d0eaa58c516"/>
  <p:tag name="KSO_WM_TEMPLATE_INDEX" val="40490350"/>
  <p:tag name="KSO_WM_TEMPLATE_CATEGORY" val="custom"/>
  <p:tag name="KSO_WM_SLIDE_INDEX" val="5"/>
  <p:tag name="KSO_WM_SLIDE_ID" val="custom40490350_9"/>
  <p:tag name="KSO_WM_TEMPLATE_MASTER_TYPE" val="0"/>
  <p:tag name="KSO_WM_SLIDE_LAYOUT" val="a_b"/>
  <p:tag name="KSO_WM_SLIDE_LAYOUT_CNT" val="1_1"/>
  <p:tag name="KSO_WM_TAG_VERSION" val="3.0"/>
</p:tagLst>
</file>

<file path=ppt/tags/tag430.xml><?xml version="1.0" encoding="utf-8"?>
<p:tagLst xmlns:a="http://schemas.openxmlformats.org/drawingml/2006/main" xmlns:r="http://schemas.openxmlformats.org/officeDocument/2006/relationships" xmlns:p="http://schemas.openxmlformats.org/presentationml/2006/main">
  <p:tag name="KSO_WM_BEAUTIFY_FLAG" val="#wm#"/>
  <p:tag name="KSO_WM_FIGMA_FLAG" val="#fgm#"/>
  <p:tag name="KSO_WM_UNIT_INDEX" val="1"/>
  <p:tag name="KSO_WM_UNIT_TEXT_TYPE" val="1"/>
  <p:tag name="KSO_WM_UNIT_TYPE" val="b"/>
  <p:tag name="KSO_WM_UNIT_PRESET_TEXT" val="THE END"/>
  <p:tag name="KSO_WM_UNIT_ID" val="_11*b*1"/>
  <p:tag name="KSO_WM_TAG_VERSION" val="3.0"/>
  <p:tag name="KSO_WM_UNIT_ISNUMDGMTITLE" val="0"/>
  <p:tag name="KSO_WM_UNIT_NOCLEAR" val="0"/>
  <p:tag name="KSO_WM_UNIT_HIGHLIGHT"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ags/tag431.xml><?xml version="1.0" encoding="utf-8"?>
<p:tagLst xmlns:a="http://schemas.openxmlformats.org/drawingml/2006/main" xmlns:r="http://schemas.openxmlformats.org/officeDocument/2006/relationships" xmlns:p="http://schemas.openxmlformats.org/presentationml/2006/main">
  <p:tag name="KSO_WM_UNIT_HIGHLIGHT" val="0"/>
  <p:tag name="KSO_WM_BEAUTIFY_FLAG" val="#wm#"/>
  <p:tag name="KSO_WM_FIGMA_FLAG" val="#fgm#"/>
  <p:tag name="KSO_WM_UNIT_INDEX" val="1"/>
  <p:tag name="KSO_WM_UNIT_TEXT_TYPE" val="1"/>
  <p:tag name="KSO_WM_UNIT_TYPE" val="a"/>
  <p:tag name="KSO_WM_LAYOUT_CHECK_HASH" val="fdb9c69f90179eefc64286b5177c882ed997933d"/>
  <p:tag name="KSO_WM_NEWLAYOUT_ID" val="539"/>
  <p:tag name="KSO_WM_UNIT_PRESET_TEXT" val="谢谢观看"/>
  <p:tag name="KSO_WM_UNIT_ID" val="_11*a*1"/>
  <p:tag name="KSO_WM_TAG_VERSION" val="3.0"/>
  <p:tag name="KSO_WM_UNIT_ISNUMDGMTITLE" val="0"/>
  <p:tag name="KSO_WM_UNIT_NOCLEAR" val="0"/>
  <p:tag name="KSO_WM_UNIT_COMPATIBLE" val="0"/>
  <p:tag name="KSO_WM_UNIT_DIAGRAM_ISNUMVISUAL" val="0"/>
  <p:tag name="KSO_WM_UNIT_DIAGRAM_ISREFERUNIT" val="0"/>
  <p:tag name="KSO_WM_UNIT_LAYERLEVEL" val="1"/>
  <p:tag name="KSO_WM_TEMPLATE_INDEX" val="40490350"/>
  <p:tag name="KSO_WM_TEMPLATE_CATEGORY" val="custom"/>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spect">
      <a:majorFont>
        <a:latin typeface="微软雅黑"/>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微软雅黑"/>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自定义 58">
      <a:dk1>
        <a:srgbClr val="000000"/>
      </a:dk1>
      <a:lt1>
        <a:srgbClr val="FFFFFF"/>
      </a:lt1>
      <a:dk2>
        <a:srgbClr val="262626"/>
      </a:dk2>
      <a:lt2>
        <a:srgbClr val="FFFFFF"/>
      </a:lt2>
      <a:accent1>
        <a:srgbClr val="1C4BE6"/>
      </a:accent1>
      <a:accent2>
        <a:srgbClr val="4985FB"/>
      </a:accent2>
      <a:accent3>
        <a:srgbClr val="2EC0FF"/>
      </a:accent3>
      <a:accent4>
        <a:srgbClr val="1C79E6"/>
      </a:accent4>
      <a:accent5>
        <a:srgbClr val="B583FF"/>
      </a:accent5>
      <a:accent6>
        <a:srgbClr val="5552E8"/>
      </a:accent6>
      <a:hlink>
        <a:srgbClr val="304FFE"/>
      </a:hlink>
      <a:folHlink>
        <a:srgbClr val="492067"/>
      </a:folHlink>
    </a:clrScheme>
    <a:fontScheme name="主题字体">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2056</Words>
  <Application>Microsoft Office PowerPoint</Application>
  <PresentationFormat>宽屏</PresentationFormat>
  <Paragraphs>149</Paragraphs>
  <Slides>24</Slides>
  <Notes>0</Notes>
  <HiddenSlides>0</HiddenSlides>
  <MMClips>0</MMClips>
  <ScaleCrop>false</ScaleCrop>
  <HeadingPairs>
    <vt:vector size="6" baseType="variant">
      <vt:variant>
        <vt:lpstr>已用的字体</vt:lpstr>
      </vt:variant>
      <vt:variant>
        <vt:i4>3</vt:i4>
      </vt:variant>
      <vt:variant>
        <vt:lpstr>主题</vt:lpstr>
      </vt:variant>
      <vt:variant>
        <vt:i4>2</vt:i4>
      </vt:variant>
      <vt:variant>
        <vt:lpstr>幻灯片标题</vt:lpstr>
      </vt:variant>
      <vt:variant>
        <vt:i4>24</vt:i4>
      </vt:variant>
    </vt:vector>
  </HeadingPairs>
  <TitlesOfParts>
    <vt:vector size="29" baseType="lpstr">
      <vt:lpstr>微软雅黑</vt:lpstr>
      <vt:lpstr>Arial</vt:lpstr>
      <vt:lpstr>Calibri</vt:lpstr>
      <vt:lpstr>Office 主题</vt:lpstr>
      <vt:lpstr>Office 主题​​</vt:lpstr>
      <vt:lpstr>My Leadership Style &amp; Readiness for Havencares HR Manager  Module code: BMBM6023</vt:lpstr>
      <vt:lpstr>PowerPoint 演示文稿</vt:lpstr>
      <vt:lpstr>PowerPoint 演示文稿</vt:lpstr>
      <vt:lpstr>Title Slide</vt:lpstr>
      <vt:lpstr>Title Slide</vt:lpstr>
      <vt:lpstr>Agenda</vt:lpstr>
      <vt:lpstr>Agenda</vt:lpstr>
      <vt:lpstr>Part A – My Leadership Style</vt:lpstr>
      <vt:lpstr>Part A – My Leadership Style</vt:lpstr>
      <vt:lpstr>Part A – My Leadership Style</vt:lpstr>
      <vt:lpstr>Part A – My Leadership Style</vt:lpstr>
      <vt:lpstr>Part B – Why This Style Fits Havencares</vt:lpstr>
      <vt:lpstr>Part B – Why This Style Fits Havencares</vt:lpstr>
      <vt:lpstr>Part B – Why This Style Fits Havencares</vt:lpstr>
      <vt:lpstr>Part B – Why This Style Fits Havencares</vt:lpstr>
      <vt:lpstr>Part B – Why This Style Fits Havencares</vt:lpstr>
      <vt:lpstr>Part B – Why This Style Fits Havencares</vt:lpstr>
      <vt:lpstr>Part C – How Havencares Can Support My Development</vt:lpstr>
      <vt:lpstr>Part C – How Havencares Can Support My Development</vt:lpstr>
      <vt:lpstr>Conclusion</vt:lpstr>
      <vt:lpstr>Conclusion</vt:lpstr>
      <vt:lpstr>Reference List</vt:lpstr>
      <vt:lpstr>PowerPoint 演示文稿</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Leadership Style &amp; Readiness for Havencares HR Manager  Module code: BMBM6003</dc:title>
  <dc:creator>Administrator</dc:creator>
  <cp:lastModifiedBy>天宇 李</cp:lastModifiedBy>
  <cp:revision>4</cp:revision>
  <dcterms:created xsi:type="dcterms:W3CDTF">2026-04-15T19:59:00Z</dcterms:created>
  <dcterms:modified xsi:type="dcterms:W3CDTF">2026-04-15T22:14:13Z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2052-12.1.0.25225</vt:lpwstr>
  </property>
  <property fmtid="{D5CDD505-2E9C-101B-9397-08002B2CF9AE}" pid="3" name="KSOTemplateUUID">
    <vt:lpwstr>v1.0_ai_69796628388</vt:lpwstr>
  </property>
  <property fmtid="{D5CDD505-2E9C-101B-9397-08002B2CF9AE}" pid="4" name="ICV">
    <vt:lpwstr>6D7953A1A4B04228B955574C0F65FF62_13</vt:lpwstr>
  </property>
</Properties>
</file>