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8" r:id="rId3"/>
    <p:sldId id="266" r:id="rId4"/>
    <p:sldId id="267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729DC-3612-AA4A-A319-88FC4B945D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C2F051-1E25-E641-9C0A-8CB522AD98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420FE-029C-A84A-82BA-141ED13E0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E98D6-4341-DD4E-9CFC-2C5848071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82A92-67CD-FB42-8C3A-E390B463B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02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9857A-82B5-EE42-A64D-7F70283C0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107DE-585F-2544-A1AD-A79B123CE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8EF6E-6783-654B-8370-C43C1D0BD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AEBB67-FA4C-3149-BDB3-BEC353BB9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A8B5F-0EBA-4E46-BECC-94DD50F41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147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0AC22-652E-254F-949E-FFDC449A1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560375-7BC6-B64B-8CF5-0DE1E55320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0A57C-B47A-3445-817E-950E39892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A452DE-DEF3-BA4B-94AB-F8B4DA310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F191F-ED6C-254E-9472-F7ABA3884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381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46EBD-5681-F44C-9754-45349B819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C4FFA-D82C-7749-A819-29C6CF73DF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42436B-BB4B-5749-A239-2103A743C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A16A45-9493-674B-B656-993914FC3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B4D5C-28A3-EB49-820E-15B5B92B9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225C57-42AD-5448-9A39-BE537D339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12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D25EF-2D0C-E941-929D-94027F61B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369191-53E0-EB45-BFB1-ADA59A594E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950B2-F52B-8445-99DC-FA002B956D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62A123-E1E6-5145-8334-96AB9BC1E7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2F5792-43DF-134D-9BF7-6DC933BA55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C2A5AD-B611-9E47-B729-F123C1134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5A6449-5113-6740-A466-2C150BA5E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AA8CA8-05E7-F346-98D3-2D6A72FB1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162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59848-3300-FA46-8041-6EC9E9158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A1B878-4E96-C246-8014-D60766FAE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857B7E-85D4-C848-8A70-14C3AE37C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D226DB-769A-0A42-A2F5-D724B3DD4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277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DCC5BE-72FC-ED42-8F08-B636600E6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0AA78E-AD96-C94F-8D4C-4402AAA6D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259AC1-2A53-C443-ABF1-0304783C1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55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C6401-EF2F-204F-B081-911A34C6E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05D31-CA0B-2A4F-BE1C-9EE6AD2BC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B289DE-2B32-AD42-A057-8E5A96828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92266-1A57-8445-9FD6-54E15ABCB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F2998F-0FEB-F643-BC87-560D19E05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899B8-B341-E840-919B-D3F6A145B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63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D8575-5476-0445-BA76-B13C8BB90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E6DE63-D26A-4A44-860B-6EA85F6003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AD1717-77DD-2443-BAB1-C2F3537DF2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7D7B21-458D-2F43-B62C-265E98080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440D8-CEF8-184B-94C1-E64618B09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CA500D-E187-C541-A30E-50802F656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910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D1A5C-8713-F24F-85E9-8787839EA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1701AF-723A-8344-AC5E-6BA6715880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43A02-C0FF-F44B-B7EF-98CFA9D9E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78D86-4BC3-784A-95FC-B71698489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94EC-985B-4F40-B4DF-F4A127F46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893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99C204-B251-F241-BC9A-3537E9226B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D8C9C6-9B9C-8C49-8594-266B9554DA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6372C3-1529-3345-94BD-D9EEAC264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980F5-040B-8748-B9C9-E3ED7D1F5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E8125-23BC-D040-AA63-7A435D2C4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756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70B8AD-1814-4347-BD3B-58332F558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06BA3A-FCEB-AF43-9134-9A2ACDB08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650BB-6DD7-9049-8900-31D9B46EF9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097BC-5125-2344-A129-B543D86F78AE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5E2C9-D00C-FE44-A8B3-DD2C1873A9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27BA5-00F1-9C4F-98EA-EE5C4E5271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FF3E04-BD7D-8F4E-90E8-A0B6F1329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027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67E763-FE89-0947-B8DE-283A4CDEE0FD}"/>
              </a:ext>
            </a:extLst>
          </p:cNvPr>
          <p:cNvSpPr txBox="1"/>
          <p:nvPr/>
        </p:nvSpPr>
        <p:spPr>
          <a:xfrm>
            <a:off x="3117460" y="2228671"/>
            <a:ext cx="59570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TWO</a:t>
            </a:r>
            <a:r>
              <a:rPr lang="en-US" sz="7200" b="1" dirty="0"/>
              <a:t> </a:t>
            </a:r>
            <a:r>
              <a:rPr lang="en-US" sz="7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COLOURS</a:t>
            </a:r>
          </a:p>
        </p:txBody>
      </p:sp>
    </p:spTree>
    <p:extLst>
      <p:ext uri="{BB962C8B-B14F-4D97-AF65-F5344CB8AC3E}">
        <p14:creationId xmlns:p14="http://schemas.microsoft.com/office/powerpoint/2010/main" val="851638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bomb&#10;&#10;Description automatically generated">
            <a:extLst>
              <a:ext uri="{FF2B5EF4-FFF2-40B4-BE49-F238E27FC236}">
                <a16:creationId xmlns:a16="http://schemas.microsoft.com/office/drawing/2014/main" id="{CF2897AD-55ED-E392-FC66-DF0ED8CDB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4887" y="0"/>
            <a:ext cx="37622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613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hand with a rocket in the sky&#10;&#10;Description automatically generated">
            <a:extLst>
              <a:ext uri="{FF2B5EF4-FFF2-40B4-BE49-F238E27FC236}">
                <a16:creationId xmlns:a16="http://schemas.microsoft.com/office/drawing/2014/main" id="{72843610-6859-2E21-4F98-4D050CFF0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6850" y="254000"/>
            <a:ext cx="41783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366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of astronauts in space&#10;&#10;Description automatically generated">
            <a:extLst>
              <a:ext uri="{FF2B5EF4-FFF2-40B4-BE49-F238E27FC236}">
                <a16:creationId xmlns:a16="http://schemas.microsoft.com/office/drawing/2014/main" id="{F8BE86D7-2A8D-E1FA-2BBB-246506A8D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939403"/>
            <a:ext cx="7772400" cy="4979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33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EF1EF864-7896-474C-AE27-41BDA8467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169" y="0"/>
            <a:ext cx="47756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90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unset&#10;&#10;Description automatically generated">
            <a:extLst>
              <a:ext uri="{FF2B5EF4-FFF2-40B4-BE49-F238E27FC236}">
                <a16:creationId xmlns:a16="http://schemas.microsoft.com/office/drawing/2014/main" id="{B3D11386-4057-3C41-825B-B06B3CDDE1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2744" y="1012372"/>
            <a:ext cx="9666512" cy="48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432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04DB9B9-36C7-294B-A197-B253EA6068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99" y="0"/>
            <a:ext cx="117164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442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F9227AD-62B8-B346-A932-E8DAD4268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856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89AF898E-55F2-6445-9682-656228E22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372" y="664029"/>
            <a:ext cx="7373256" cy="5529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364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room&#10;&#10;Description automatically generated">
            <a:extLst>
              <a:ext uri="{FF2B5EF4-FFF2-40B4-BE49-F238E27FC236}">
                <a16:creationId xmlns:a16="http://schemas.microsoft.com/office/drawing/2014/main" id="{638B2B1D-05D4-A044-80C6-46ADA3CAD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257" y="261257"/>
            <a:ext cx="6335486" cy="633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140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B3E118AE-5CBE-864E-AEFF-88664956B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2532" y="0"/>
            <a:ext cx="48869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92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03163682-AF42-F445-B135-D269FCE79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4851" y="800100"/>
            <a:ext cx="7942297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2604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</Words>
  <Application>Microsoft Macintosh PowerPoint</Application>
  <PresentationFormat>Widescreen</PresentationFormat>
  <Paragraphs>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</cp:revision>
  <dcterms:created xsi:type="dcterms:W3CDTF">2022-02-18T09:06:40Z</dcterms:created>
  <dcterms:modified xsi:type="dcterms:W3CDTF">2024-02-21T17:22:26Z</dcterms:modified>
</cp:coreProperties>
</file>