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4"/>
  </p:sldMasterIdLst>
  <p:notesMasterIdLst>
    <p:notesMasterId r:id="rId15"/>
  </p:notesMasterIdLst>
  <p:handoutMasterIdLst>
    <p:handoutMasterId r:id="rId16"/>
  </p:handoutMasterIdLst>
  <p:sldIdLst>
    <p:sldId id="256" r:id="rId5"/>
    <p:sldId id="257" r:id="rId6"/>
    <p:sldId id="261" r:id="rId7"/>
    <p:sldId id="272" r:id="rId8"/>
    <p:sldId id="262" r:id="rId9"/>
    <p:sldId id="269" r:id="rId10"/>
    <p:sldId id="270" r:id="rId11"/>
    <p:sldId id="267" r:id="rId12"/>
    <p:sldId id="271" r:id="rId13"/>
    <p:sldId id="273" r:id="rId14"/>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01FF16-9017-417F-8224-B0319D2E2E48}" v="69" dt="2024-01-08T23:46:46.2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72324" autoAdjust="0"/>
  </p:normalViewPr>
  <p:slideViewPr>
    <p:cSldViewPr snapToGrid="0" showGuides="1">
      <p:cViewPr>
        <p:scale>
          <a:sx n="66" d="100"/>
          <a:sy n="66" d="100"/>
        </p:scale>
        <p:origin x="1253" y="-374"/>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dith Churcher" userId="5a6ad0cae46ce30d" providerId="LiveId" clId="{4201FF16-9017-417F-8224-B0319D2E2E48}"/>
    <pc:docChg chg="undo custSel addSld delSld modSld">
      <pc:chgData name="Judith Churcher" userId="5a6ad0cae46ce30d" providerId="LiveId" clId="{4201FF16-9017-417F-8224-B0319D2E2E48}" dt="2024-01-08T23:46:46.275" v="6590"/>
      <pc:docMkLst>
        <pc:docMk/>
      </pc:docMkLst>
      <pc:sldChg chg="addSp delSp modSp mod modTransition modAnim modNotesTx">
        <pc:chgData name="Judith Churcher" userId="5a6ad0cae46ce30d" providerId="LiveId" clId="{4201FF16-9017-417F-8224-B0319D2E2E48}" dt="2024-01-08T23:34:24.134" v="6580"/>
        <pc:sldMkLst>
          <pc:docMk/>
          <pc:sldMk cId="1039759085" sldId="256"/>
        </pc:sldMkLst>
        <pc:picChg chg="add del mod">
          <ac:chgData name="Judith Churcher" userId="5a6ad0cae46ce30d" providerId="LiveId" clId="{4201FF16-9017-417F-8224-B0319D2E2E48}" dt="2024-01-08T23:33:54.480" v="6574"/>
          <ac:picMkLst>
            <pc:docMk/>
            <pc:sldMk cId="1039759085" sldId="256"/>
            <ac:picMk id="7" creationId="{D998DCEB-8B15-8848-A1F2-D04B006DACA9}"/>
          </ac:picMkLst>
        </pc:picChg>
        <pc:picChg chg="add del mod ord">
          <ac:chgData name="Judith Churcher" userId="5a6ad0cae46ce30d" providerId="LiveId" clId="{4201FF16-9017-417F-8224-B0319D2E2E48}" dt="2024-01-08T23:34:01.570" v="6575"/>
          <ac:picMkLst>
            <pc:docMk/>
            <pc:sldMk cId="1039759085" sldId="256"/>
            <ac:picMk id="8" creationId="{4E545527-FE40-457F-0B13-152CA0ED848F}"/>
          </ac:picMkLst>
        </pc:picChg>
        <pc:picChg chg="add del mod">
          <ac:chgData name="Judith Churcher" userId="5a6ad0cae46ce30d" providerId="LiveId" clId="{4201FF16-9017-417F-8224-B0319D2E2E48}" dt="2024-01-08T23:34:17.587" v="6579"/>
          <ac:picMkLst>
            <pc:docMk/>
            <pc:sldMk cId="1039759085" sldId="256"/>
            <ac:picMk id="9" creationId="{FC6EED57-4AFF-693E-88DC-3F4C1464CC31}"/>
          </ac:picMkLst>
        </pc:picChg>
        <pc:picChg chg="add del mod ord">
          <ac:chgData name="Judith Churcher" userId="5a6ad0cae46ce30d" providerId="LiveId" clId="{4201FF16-9017-417F-8224-B0319D2E2E48}" dt="2024-01-08T23:34:24.134" v="6580"/>
          <ac:picMkLst>
            <pc:docMk/>
            <pc:sldMk cId="1039759085" sldId="256"/>
            <ac:picMk id="12" creationId="{7182EB2D-92B5-9898-895A-001358C4697A}"/>
          </ac:picMkLst>
        </pc:picChg>
        <pc:picChg chg="add mod">
          <ac:chgData name="Judith Churcher" userId="5a6ad0cae46ce30d" providerId="LiveId" clId="{4201FF16-9017-417F-8224-B0319D2E2E48}" dt="2024-01-08T23:34:24.134" v="6580"/>
          <ac:picMkLst>
            <pc:docMk/>
            <pc:sldMk cId="1039759085" sldId="256"/>
            <ac:picMk id="13" creationId="{73FB1F81-23E5-667E-E49D-3F937EB7F338}"/>
          </ac:picMkLst>
        </pc:picChg>
      </pc:sldChg>
      <pc:sldChg chg="addSp delSp modSp mod modTransition modAnim modNotesTx">
        <pc:chgData name="Judith Churcher" userId="5a6ad0cae46ce30d" providerId="LiveId" clId="{4201FF16-9017-417F-8224-B0319D2E2E48}" dt="2024-01-08T23:36:11.712" v="6581"/>
        <pc:sldMkLst>
          <pc:docMk/>
          <pc:sldMk cId="3805164132" sldId="257"/>
        </pc:sldMkLst>
        <pc:spChg chg="del">
          <ac:chgData name="Judith Churcher" userId="5a6ad0cae46ce30d" providerId="LiveId" clId="{4201FF16-9017-417F-8224-B0319D2E2E48}" dt="2024-01-06T15:51:49.899" v="1" actId="478"/>
          <ac:spMkLst>
            <pc:docMk/>
            <pc:sldMk cId="3805164132" sldId="257"/>
            <ac:spMk id="10" creationId="{0DFAC773-B88D-4D58-9F49-43222F2F2EE7}"/>
          </ac:spMkLst>
        </pc:spChg>
        <pc:spChg chg="del">
          <ac:chgData name="Judith Churcher" userId="5a6ad0cae46ce30d" providerId="LiveId" clId="{4201FF16-9017-417F-8224-B0319D2E2E48}" dt="2024-01-06T15:51:45.778" v="0" actId="478"/>
          <ac:spMkLst>
            <pc:docMk/>
            <pc:sldMk cId="3805164132" sldId="257"/>
            <ac:spMk id="11" creationId="{6AA17CD5-6A6E-4EE4-BD68-9B358654D56D}"/>
          </ac:spMkLst>
        </pc:spChg>
        <pc:spChg chg="add mod">
          <ac:chgData name="Judith Churcher" userId="5a6ad0cae46ce30d" providerId="LiveId" clId="{4201FF16-9017-417F-8224-B0319D2E2E48}" dt="2024-01-08T23:02:04.085" v="3994" actId="1076"/>
          <ac:spMkLst>
            <pc:docMk/>
            <pc:sldMk cId="3805164132" sldId="257"/>
            <ac:spMk id="15" creationId="{897EE3F3-E4A6-ED69-5892-52626030FD96}"/>
          </ac:spMkLst>
        </pc:spChg>
        <pc:picChg chg="add del mod">
          <ac:chgData name="Judith Churcher" userId="5a6ad0cae46ce30d" providerId="LiveId" clId="{4201FF16-9017-417F-8224-B0319D2E2E48}" dt="2024-01-08T23:33:54.480" v="6574"/>
          <ac:picMkLst>
            <pc:docMk/>
            <pc:sldMk cId="3805164132" sldId="257"/>
            <ac:picMk id="5" creationId="{671C9ED8-BF87-2AF7-9059-70019D66E14D}"/>
          </ac:picMkLst>
        </pc:picChg>
        <pc:picChg chg="add del mod ord">
          <ac:chgData name="Judith Churcher" userId="5a6ad0cae46ce30d" providerId="LiveId" clId="{4201FF16-9017-417F-8224-B0319D2E2E48}" dt="2024-01-08T23:34:15.601" v="6576"/>
          <ac:picMkLst>
            <pc:docMk/>
            <pc:sldMk cId="3805164132" sldId="257"/>
            <ac:picMk id="8" creationId="{63A6FBB4-15A7-E92A-89A7-B86045996503}"/>
          </ac:picMkLst>
        </pc:picChg>
        <pc:picChg chg="add del mod">
          <ac:chgData name="Judith Churcher" userId="5a6ad0cae46ce30d" providerId="LiveId" clId="{4201FF16-9017-417F-8224-B0319D2E2E48}" dt="2024-01-08T23:34:17.587" v="6579"/>
          <ac:picMkLst>
            <pc:docMk/>
            <pc:sldMk cId="3805164132" sldId="257"/>
            <ac:picMk id="9" creationId="{B54AAB3F-2ADC-782A-C114-B24D2126E8AB}"/>
          </ac:picMkLst>
        </pc:picChg>
        <pc:picChg chg="add del mod ord">
          <ac:chgData name="Judith Churcher" userId="5a6ad0cae46ce30d" providerId="LiveId" clId="{4201FF16-9017-417F-8224-B0319D2E2E48}" dt="2024-01-08T23:36:11.712" v="6581"/>
          <ac:picMkLst>
            <pc:docMk/>
            <pc:sldMk cId="3805164132" sldId="257"/>
            <ac:picMk id="13" creationId="{5042B6DC-5B32-E657-39A0-EDF43DB5D516}"/>
          </ac:picMkLst>
        </pc:picChg>
        <pc:picChg chg="add mod">
          <ac:chgData name="Judith Churcher" userId="5a6ad0cae46ce30d" providerId="LiveId" clId="{4201FF16-9017-417F-8224-B0319D2E2E48}" dt="2024-01-08T23:36:11.712" v="6581"/>
          <ac:picMkLst>
            <pc:docMk/>
            <pc:sldMk cId="3805164132" sldId="257"/>
            <ac:picMk id="14" creationId="{29A21031-B1C5-E240-244E-18CEFD0183BF}"/>
          </ac:picMkLst>
        </pc:picChg>
      </pc:sldChg>
      <pc:sldChg chg="addSp delSp modSp mod modTransition modNotesTx">
        <pc:chgData name="Judith Churcher" userId="5a6ad0cae46ce30d" providerId="LiveId" clId="{4201FF16-9017-417F-8224-B0319D2E2E48}" dt="2024-01-08T23:37:44.209" v="6582"/>
        <pc:sldMkLst>
          <pc:docMk/>
          <pc:sldMk cId="3551256399" sldId="261"/>
        </pc:sldMkLst>
        <pc:spChg chg="add mod">
          <ac:chgData name="Judith Churcher" userId="5a6ad0cae46ce30d" providerId="LiveId" clId="{4201FF16-9017-417F-8224-B0319D2E2E48}" dt="2024-01-08T22:01:39.854" v="3065" actId="14100"/>
          <ac:spMkLst>
            <pc:docMk/>
            <pc:sldMk cId="3551256399" sldId="261"/>
            <ac:spMk id="5" creationId="{52C95494-6405-C389-0782-38D9603400CA}"/>
          </ac:spMkLst>
        </pc:spChg>
        <pc:spChg chg="del">
          <ac:chgData name="Judith Churcher" userId="5a6ad0cae46ce30d" providerId="LiveId" clId="{4201FF16-9017-417F-8224-B0319D2E2E48}" dt="2024-01-06T15:52:02.232" v="3" actId="478"/>
          <ac:spMkLst>
            <pc:docMk/>
            <pc:sldMk cId="3551256399" sldId="261"/>
            <ac:spMk id="7" creationId="{11EA4786-0B7C-4A96-8541-BEB665948AE4}"/>
          </ac:spMkLst>
        </pc:spChg>
        <pc:spChg chg="del">
          <ac:chgData name="Judith Churcher" userId="5a6ad0cae46ce30d" providerId="LiveId" clId="{4201FF16-9017-417F-8224-B0319D2E2E48}" dt="2024-01-06T15:51:59.629" v="2" actId="478"/>
          <ac:spMkLst>
            <pc:docMk/>
            <pc:sldMk cId="3551256399" sldId="261"/>
            <ac:spMk id="8" creationId="{1B7645B3-B75C-434F-AB33-1C3335F08CCB}"/>
          </ac:spMkLst>
        </pc:spChg>
        <pc:picChg chg="add mod">
          <ac:chgData name="Judith Churcher" userId="5a6ad0cae46ce30d" providerId="LiveId" clId="{4201FF16-9017-417F-8224-B0319D2E2E48}" dt="2024-01-08T23:01:55.392" v="3993" actId="1076"/>
          <ac:picMkLst>
            <pc:docMk/>
            <pc:sldMk cId="3551256399" sldId="261"/>
            <ac:picMk id="3" creationId="{9A879275-A72C-8FCA-3B72-0403CFD20AFF}"/>
          </ac:picMkLst>
        </pc:picChg>
        <pc:picChg chg="add mod">
          <ac:chgData name="Judith Churcher" userId="5a6ad0cae46ce30d" providerId="LiveId" clId="{4201FF16-9017-417F-8224-B0319D2E2E48}" dt="2024-01-08T23:37:44.209" v="6582"/>
          <ac:picMkLst>
            <pc:docMk/>
            <pc:sldMk cId="3551256399" sldId="261"/>
            <ac:picMk id="7" creationId="{31A21B1C-E4F8-398B-5C58-86E2F6B51106}"/>
          </ac:picMkLst>
        </pc:picChg>
      </pc:sldChg>
      <pc:sldChg chg="addSp delSp modSp mod modTransition modClrScheme chgLayout modNotesTx">
        <pc:chgData name="Judith Churcher" userId="5a6ad0cae46ce30d" providerId="LiveId" clId="{4201FF16-9017-417F-8224-B0319D2E2E48}" dt="2024-01-08T23:41:46.859" v="6584"/>
        <pc:sldMkLst>
          <pc:docMk/>
          <pc:sldMk cId="3848018777" sldId="262"/>
        </pc:sldMkLst>
        <pc:spChg chg="del mod">
          <ac:chgData name="Judith Churcher" userId="5a6ad0cae46ce30d" providerId="LiveId" clId="{4201FF16-9017-417F-8224-B0319D2E2E48}" dt="2024-01-08T22:58:26.711" v="3975" actId="478"/>
          <ac:spMkLst>
            <pc:docMk/>
            <pc:sldMk cId="3848018777" sldId="262"/>
            <ac:spMk id="2" creationId="{6D48DE4E-F7AF-4563-B6F4-DD8C689868B2}"/>
          </ac:spMkLst>
        </pc:spChg>
        <pc:spChg chg="del">
          <ac:chgData name="Judith Churcher" userId="5a6ad0cae46ce30d" providerId="LiveId" clId="{4201FF16-9017-417F-8224-B0319D2E2E48}" dt="2024-01-06T15:52:18.580" v="8" actId="478"/>
          <ac:spMkLst>
            <pc:docMk/>
            <pc:sldMk cId="3848018777" sldId="262"/>
            <ac:spMk id="5" creationId="{7DEDE294-B0CC-4B2B-B4EB-CDB318F28838}"/>
          </ac:spMkLst>
        </pc:spChg>
        <pc:spChg chg="del">
          <ac:chgData name="Judith Churcher" userId="5a6ad0cae46ce30d" providerId="LiveId" clId="{4201FF16-9017-417F-8224-B0319D2E2E48}" dt="2024-01-06T15:52:16.491" v="7" actId="478"/>
          <ac:spMkLst>
            <pc:docMk/>
            <pc:sldMk cId="3848018777" sldId="262"/>
            <ac:spMk id="6" creationId="{3E40BA46-6753-46D4-94DA-26C1DCABC98F}"/>
          </ac:spMkLst>
        </pc:spChg>
        <pc:spChg chg="add del mod">
          <ac:chgData name="Judith Churcher" userId="5a6ad0cae46ce30d" providerId="LiveId" clId="{4201FF16-9017-417F-8224-B0319D2E2E48}" dt="2024-01-08T22:50:38.043" v="3656" actId="478"/>
          <ac:spMkLst>
            <pc:docMk/>
            <pc:sldMk cId="3848018777" sldId="262"/>
            <ac:spMk id="6" creationId="{D388B9EA-2675-893D-D2AE-DC38DD36A95C}"/>
          </ac:spMkLst>
        </pc:spChg>
        <pc:spChg chg="mod ord">
          <ac:chgData name="Judith Churcher" userId="5a6ad0cae46ce30d" providerId="LiveId" clId="{4201FF16-9017-417F-8224-B0319D2E2E48}" dt="2024-01-08T22:10:47.133" v="3069" actId="26606"/>
          <ac:spMkLst>
            <pc:docMk/>
            <pc:sldMk cId="3848018777" sldId="262"/>
            <ac:spMk id="7" creationId="{DAFD9EFA-1B10-4B11-9CB4-DF21A3A8557B}"/>
          </ac:spMkLst>
        </pc:spChg>
        <pc:spChg chg="add del mod">
          <ac:chgData name="Judith Churcher" userId="5a6ad0cae46ce30d" providerId="LiveId" clId="{4201FF16-9017-417F-8224-B0319D2E2E48}" dt="2024-01-08T22:50:36.356" v="3655" actId="478"/>
          <ac:spMkLst>
            <pc:docMk/>
            <pc:sldMk cId="3848018777" sldId="262"/>
            <ac:spMk id="9" creationId="{BC188508-AEEE-A716-502B-8DB0D90F5A00}"/>
          </ac:spMkLst>
        </pc:spChg>
        <pc:spChg chg="add del">
          <ac:chgData name="Judith Churcher" userId="5a6ad0cae46ce30d" providerId="LiveId" clId="{4201FF16-9017-417F-8224-B0319D2E2E48}" dt="2024-01-08T22:50:40.825" v="3658" actId="478"/>
          <ac:spMkLst>
            <pc:docMk/>
            <pc:sldMk cId="3848018777" sldId="262"/>
            <ac:spMk id="10" creationId="{58C09193-32BA-5095-D980-8874648A6005}"/>
          </ac:spMkLst>
        </pc:spChg>
        <pc:spChg chg="add del mod">
          <ac:chgData name="Judith Churcher" userId="5a6ad0cae46ce30d" providerId="LiveId" clId="{4201FF16-9017-417F-8224-B0319D2E2E48}" dt="2024-01-08T22:51:28.713" v="3668"/>
          <ac:spMkLst>
            <pc:docMk/>
            <pc:sldMk cId="3848018777" sldId="262"/>
            <ac:spMk id="11" creationId="{41BAFCAD-99D4-CA17-23B5-CEA743344C41}"/>
          </ac:spMkLst>
        </pc:spChg>
        <pc:spChg chg="add del mod">
          <ac:chgData name="Judith Churcher" userId="5a6ad0cae46ce30d" providerId="LiveId" clId="{4201FF16-9017-417F-8224-B0319D2E2E48}" dt="2024-01-08T22:48:42.126" v="3630"/>
          <ac:spMkLst>
            <pc:docMk/>
            <pc:sldMk cId="3848018777" sldId="262"/>
            <ac:spMk id="12" creationId="{D518E49B-E7BE-31CF-4466-D0DC7DD2028C}"/>
          </ac:spMkLst>
        </pc:spChg>
        <pc:spChg chg="add del mod">
          <ac:chgData name="Judith Churcher" userId="5a6ad0cae46ce30d" providerId="LiveId" clId="{4201FF16-9017-417F-8224-B0319D2E2E48}" dt="2024-01-08T22:15:40.026" v="3112" actId="478"/>
          <ac:spMkLst>
            <pc:docMk/>
            <pc:sldMk cId="3848018777" sldId="262"/>
            <ac:spMk id="14" creationId="{59217EA0-AE2C-23F9-C525-0701DBFC34DB}"/>
          </ac:spMkLst>
        </pc:spChg>
        <pc:spChg chg="add del">
          <ac:chgData name="Judith Churcher" userId="5a6ad0cae46ce30d" providerId="LiveId" clId="{4201FF16-9017-417F-8224-B0319D2E2E48}" dt="2024-01-08T22:51:22.714" v="3664" actId="22"/>
          <ac:spMkLst>
            <pc:docMk/>
            <pc:sldMk cId="3848018777" sldId="262"/>
            <ac:spMk id="15" creationId="{A33763C3-DC14-980E-251C-C731C0B159CB}"/>
          </ac:spMkLst>
        </pc:spChg>
        <pc:spChg chg="add del mod">
          <ac:chgData name="Judith Churcher" userId="5a6ad0cae46ce30d" providerId="LiveId" clId="{4201FF16-9017-417F-8224-B0319D2E2E48}" dt="2024-01-08T22:15:44.085" v="3113" actId="478"/>
          <ac:spMkLst>
            <pc:docMk/>
            <pc:sldMk cId="3848018777" sldId="262"/>
            <ac:spMk id="16" creationId="{CF1F7714-90C6-0F70-6736-7AF9AEAE286B}"/>
          </ac:spMkLst>
        </pc:spChg>
        <pc:spChg chg="add mod">
          <ac:chgData name="Judith Churcher" userId="5a6ad0cae46ce30d" providerId="LiveId" clId="{4201FF16-9017-417F-8224-B0319D2E2E48}" dt="2024-01-08T22:52:50.077" v="3692" actId="20577"/>
          <ac:spMkLst>
            <pc:docMk/>
            <pc:sldMk cId="3848018777" sldId="262"/>
            <ac:spMk id="19" creationId="{8D8CE522-E473-7627-AC1D-FF8DFD759F5D}"/>
          </ac:spMkLst>
        </pc:spChg>
        <pc:spChg chg="add del mod">
          <ac:chgData name="Judith Churcher" userId="5a6ad0cae46ce30d" providerId="LiveId" clId="{4201FF16-9017-417F-8224-B0319D2E2E48}" dt="2024-01-08T22:58:28.967" v="3976" actId="478"/>
          <ac:spMkLst>
            <pc:docMk/>
            <pc:sldMk cId="3848018777" sldId="262"/>
            <ac:spMk id="21" creationId="{9F11FCCE-5DF5-CE57-FE3A-3DEC9E2A650B}"/>
          </ac:spMkLst>
        </pc:spChg>
        <pc:picChg chg="add del mod">
          <ac:chgData name="Judith Churcher" userId="5a6ad0cae46ce30d" providerId="LiveId" clId="{4201FF16-9017-417F-8224-B0319D2E2E48}" dt="2024-01-08T22:50:31.444" v="3653" actId="478"/>
          <ac:picMkLst>
            <pc:docMk/>
            <pc:sldMk cId="3848018777" sldId="262"/>
            <ac:picMk id="4" creationId="{E32BE530-BEDC-AB3F-AB32-C03D4B27D11B}"/>
          </ac:picMkLst>
        </pc:picChg>
        <pc:picChg chg="add del mod">
          <ac:chgData name="Judith Churcher" userId="5a6ad0cae46ce30d" providerId="LiveId" clId="{4201FF16-9017-417F-8224-B0319D2E2E48}" dt="2024-01-08T22:50:32.853" v="3654" actId="478"/>
          <ac:picMkLst>
            <pc:docMk/>
            <pc:sldMk cId="3848018777" sldId="262"/>
            <ac:picMk id="5" creationId="{D801E363-9AA5-1EE2-AB44-411C8E59AA4F}"/>
          </ac:picMkLst>
        </pc:picChg>
        <pc:picChg chg="add mod modCrop">
          <ac:chgData name="Judith Churcher" userId="5a6ad0cae46ce30d" providerId="LiveId" clId="{4201FF16-9017-417F-8224-B0319D2E2E48}" dt="2024-01-08T22:58:31.520" v="3977" actId="1076"/>
          <ac:picMkLst>
            <pc:docMk/>
            <pc:sldMk cId="3848018777" sldId="262"/>
            <ac:picMk id="18" creationId="{3E6070BF-B137-4E2A-0C58-7365F5718CAA}"/>
          </ac:picMkLst>
        </pc:picChg>
        <pc:picChg chg="add mod">
          <ac:chgData name="Judith Churcher" userId="5a6ad0cae46ce30d" providerId="LiveId" clId="{4201FF16-9017-417F-8224-B0319D2E2E48}" dt="2024-01-08T23:41:46.859" v="6584"/>
          <ac:picMkLst>
            <pc:docMk/>
            <pc:sldMk cId="3848018777" sldId="262"/>
            <ac:picMk id="24" creationId="{9E363A90-9C76-0C73-8E2E-F608510D2501}"/>
          </ac:picMkLst>
        </pc:picChg>
      </pc:sldChg>
      <pc:sldChg chg="addSp delSp modSp mod modTransition modNotesTx">
        <pc:chgData name="Judith Churcher" userId="5a6ad0cae46ce30d" providerId="LiveId" clId="{4201FF16-9017-417F-8224-B0319D2E2E48}" dt="2024-01-08T23:46:46.275" v="6590"/>
        <pc:sldMkLst>
          <pc:docMk/>
          <pc:sldMk cId="1173985025" sldId="267"/>
        </pc:sldMkLst>
        <pc:spChg chg="add mod">
          <ac:chgData name="Judith Churcher" userId="5a6ad0cae46ce30d" providerId="LiveId" clId="{4201FF16-9017-417F-8224-B0319D2E2E48}" dt="2024-01-08T23:23:11.403" v="6111" actId="14100"/>
          <ac:spMkLst>
            <pc:docMk/>
            <pc:sldMk cId="1173985025" sldId="267"/>
            <ac:spMk id="3" creationId="{7DCA50ED-A23C-6920-1F9E-924B9037F9D2}"/>
          </ac:spMkLst>
        </pc:spChg>
        <pc:spChg chg="del">
          <ac:chgData name="Judith Churcher" userId="5a6ad0cae46ce30d" providerId="LiveId" clId="{4201FF16-9017-417F-8224-B0319D2E2E48}" dt="2024-01-06T15:52:39.358" v="15" actId="478"/>
          <ac:spMkLst>
            <pc:docMk/>
            <pc:sldMk cId="1173985025" sldId="267"/>
            <ac:spMk id="4" creationId="{9B750561-F083-4333-8EC6-B48CC656AE8F}"/>
          </ac:spMkLst>
        </pc:spChg>
        <pc:spChg chg="del">
          <ac:chgData name="Judith Churcher" userId="5a6ad0cae46ce30d" providerId="LiveId" clId="{4201FF16-9017-417F-8224-B0319D2E2E48}" dt="2024-01-06T15:52:36.766" v="14" actId="478"/>
          <ac:spMkLst>
            <pc:docMk/>
            <pc:sldMk cId="1173985025" sldId="267"/>
            <ac:spMk id="5" creationId="{089BEA28-F6E8-4DD1-9A64-07CA2228CCF6}"/>
          </ac:spMkLst>
        </pc:spChg>
        <pc:picChg chg="add mod">
          <ac:chgData name="Judith Churcher" userId="5a6ad0cae46ce30d" providerId="LiveId" clId="{4201FF16-9017-417F-8224-B0319D2E2E48}" dt="2024-01-08T23:46:46.275" v="6590"/>
          <ac:picMkLst>
            <pc:docMk/>
            <pc:sldMk cId="1173985025" sldId="267"/>
            <ac:picMk id="7" creationId="{437AD9E6-503F-9598-89AE-4868AEFC18A3}"/>
          </ac:picMkLst>
        </pc:picChg>
      </pc:sldChg>
      <pc:sldChg chg="addSp delSp modSp mod modTransition modClrScheme modAnim chgLayout modNotesTx">
        <pc:chgData name="Judith Churcher" userId="5a6ad0cae46ce30d" providerId="LiveId" clId="{4201FF16-9017-417F-8224-B0319D2E2E48}" dt="2024-01-08T23:43:52.331" v="6588"/>
        <pc:sldMkLst>
          <pc:docMk/>
          <pc:sldMk cId="2809739222" sldId="269"/>
        </pc:sldMkLst>
        <pc:spChg chg="mod">
          <ac:chgData name="Judith Churcher" userId="5a6ad0cae46ce30d" providerId="LiveId" clId="{4201FF16-9017-417F-8224-B0319D2E2E48}" dt="2024-01-08T22:12:01.396" v="3094" actId="26606"/>
          <ac:spMkLst>
            <pc:docMk/>
            <pc:sldMk cId="2809739222" sldId="269"/>
            <ac:spMk id="2" creationId="{CC4FDDF4-5E5F-4266-BD01-618D384D0E9F}"/>
          </ac:spMkLst>
        </pc:spChg>
        <pc:spChg chg="add del mod">
          <ac:chgData name="Judith Churcher" userId="5a6ad0cae46ce30d" providerId="LiveId" clId="{4201FF16-9017-417F-8224-B0319D2E2E48}" dt="2024-01-08T22:14:16.936" v="3102" actId="478"/>
          <ac:spMkLst>
            <pc:docMk/>
            <pc:sldMk cId="2809739222" sldId="269"/>
            <ac:spMk id="5" creationId="{15EBE7FC-DAD2-6978-66DD-7F305B0905E4}"/>
          </ac:spMkLst>
        </pc:spChg>
        <pc:spChg chg="add del mod">
          <ac:chgData name="Judith Churcher" userId="5a6ad0cae46ce30d" providerId="LiveId" clId="{4201FF16-9017-417F-8224-B0319D2E2E48}" dt="2024-01-08T22:13:43.523" v="3097" actId="478"/>
          <ac:spMkLst>
            <pc:docMk/>
            <pc:sldMk cId="2809739222" sldId="269"/>
            <ac:spMk id="6" creationId="{8C2917D9-E465-39AA-896D-2468DD8213B0}"/>
          </ac:spMkLst>
        </pc:spChg>
        <pc:spChg chg="add del mod">
          <ac:chgData name="Judith Churcher" userId="5a6ad0cae46ce30d" providerId="LiveId" clId="{4201FF16-9017-417F-8224-B0319D2E2E48}" dt="2024-01-08T22:14:16.941" v="3104"/>
          <ac:spMkLst>
            <pc:docMk/>
            <pc:sldMk cId="2809739222" sldId="269"/>
            <ac:spMk id="7" creationId="{694995E0-EE76-462C-A3E5-B8352071297F}"/>
          </ac:spMkLst>
        </pc:spChg>
        <pc:spChg chg="add mod">
          <ac:chgData name="Judith Churcher" userId="5a6ad0cae46ce30d" providerId="LiveId" clId="{4201FF16-9017-417F-8224-B0319D2E2E48}" dt="2024-01-08T22:14:24.900" v="3106" actId="1076"/>
          <ac:spMkLst>
            <pc:docMk/>
            <pc:sldMk cId="2809739222" sldId="269"/>
            <ac:spMk id="8" creationId="{30F272F4-91FE-93FA-6F4C-5E5F08C86A0D}"/>
          </ac:spMkLst>
        </pc:spChg>
        <pc:spChg chg="del">
          <ac:chgData name="Judith Churcher" userId="5a6ad0cae46ce30d" providerId="LiveId" clId="{4201FF16-9017-417F-8224-B0319D2E2E48}" dt="2024-01-06T15:52:27.205" v="11" actId="478"/>
          <ac:spMkLst>
            <pc:docMk/>
            <pc:sldMk cId="2809739222" sldId="269"/>
            <ac:spMk id="10" creationId="{01DAA9EF-B023-4C9C-9D12-52BE393017CA}"/>
          </ac:spMkLst>
        </pc:spChg>
        <pc:spChg chg="add del mod">
          <ac:chgData name="Judith Churcher" userId="5a6ad0cae46ce30d" providerId="LiveId" clId="{4201FF16-9017-417F-8224-B0319D2E2E48}" dt="2024-01-08T23:00:43.641" v="3986" actId="478"/>
          <ac:spMkLst>
            <pc:docMk/>
            <pc:sldMk cId="2809739222" sldId="269"/>
            <ac:spMk id="10" creationId="{EFE33CBB-B8E7-9A9E-D899-CE5DE7541796}"/>
          </ac:spMkLst>
        </pc:spChg>
        <pc:spChg chg="del mod">
          <ac:chgData name="Judith Churcher" userId="5a6ad0cae46ce30d" providerId="LiveId" clId="{4201FF16-9017-417F-8224-B0319D2E2E48}" dt="2024-01-06T15:52:23.336" v="10" actId="478"/>
          <ac:spMkLst>
            <pc:docMk/>
            <pc:sldMk cId="2809739222" sldId="269"/>
            <ac:spMk id="11" creationId="{EEF02178-D437-443B-87D5-5E6B8F763F5C}"/>
          </ac:spMkLst>
        </pc:spChg>
        <pc:spChg chg="mod ord">
          <ac:chgData name="Judith Churcher" userId="5a6ad0cae46ce30d" providerId="LiveId" clId="{4201FF16-9017-417F-8224-B0319D2E2E48}" dt="2024-01-08T22:12:01.396" v="3094" actId="26606"/>
          <ac:spMkLst>
            <pc:docMk/>
            <pc:sldMk cId="2809739222" sldId="269"/>
            <ac:spMk id="12" creationId="{4A36D853-EA47-4D86-90A0-8A1FAEE00B97}"/>
          </ac:spMkLst>
        </pc:spChg>
        <pc:spChg chg="add del mod">
          <ac:chgData name="Judith Churcher" userId="5a6ad0cae46ce30d" providerId="LiveId" clId="{4201FF16-9017-417F-8224-B0319D2E2E48}" dt="2024-01-08T23:00:41.155" v="3985" actId="478"/>
          <ac:spMkLst>
            <pc:docMk/>
            <pc:sldMk cId="2809739222" sldId="269"/>
            <ac:spMk id="13" creationId="{E238EE5F-1DAC-E14B-DE26-EB0A6961349C}"/>
          </ac:spMkLst>
        </pc:spChg>
        <pc:spChg chg="add del mod">
          <ac:chgData name="Judith Churcher" userId="5a6ad0cae46ce30d" providerId="LiveId" clId="{4201FF16-9017-417F-8224-B0319D2E2E48}" dt="2024-01-08T22:46:15.820" v="3587"/>
          <ac:spMkLst>
            <pc:docMk/>
            <pc:sldMk cId="2809739222" sldId="269"/>
            <ac:spMk id="17" creationId="{CDBCF2A2-53B2-9564-21F1-58DD63C996CE}"/>
          </ac:spMkLst>
        </pc:spChg>
        <pc:spChg chg="add del mod">
          <ac:chgData name="Judith Churcher" userId="5a6ad0cae46ce30d" providerId="LiveId" clId="{4201FF16-9017-417F-8224-B0319D2E2E48}" dt="2024-01-08T22:13:43.523" v="3097" actId="478"/>
          <ac:spMkLst>
            <pc:docMk/>
            <pc:sldMk cId="2809739222" sldId="269"/>
            <ac:spMk id="19" creationId="{2F8C621A-03CD-DDFB-31D6-AB3B75C73881}"/>
          </ac:spMkLst>
        </pc:spChg>
        <pc:spChg chg="add del mod">
          <ac:chgData name="Judith Churcher" userId="5a6ad0cae46ce30d" providerId="LiveId" clId="{4201FF16-9017-417F-8224-B0319D2E2E48}" dt="2024-01-08T22:14:28.834" v="3107" actId="478"/>
          <ac:spMkLst>
            <pc:docMk/>
            <pc:sldMk cId="2809739222" sldId="269"/>
            <ac:spMk id="21" creationId="{47D81612-9DF9-5A5D-8222-04066947DDAD}"/>
          </ac:spMkLst>
        </pc:spChg>
        <pc:picChg chg="add mod modCrop">
          <ac:chgData name="Judith Churcher" userId="5a6ad0cae46ce30d" providerId="LiveId" clId="{4201FF16-9017-417F-8224-B0319D2E2E48}" dt="2024-01-08T23:00:59.530" v="3989" actId="1076"/>
          <ac:picMkLst>
            <pc:docMk/>
            <pc:sldMk cId="2809739222" sldId="269"/>
            <ac:picMk id="4" creationId="{E5A74039-DF82-805F-C7C8-296C02792190}"/>
          </ac:picMkLst>
        </pc:picChg>
        <pc:picChg chg="add del mod">
          <ac:chgData name="Judith Churcher" userId="5a6ad0cae46ce30d" providerId="LiveId" clId="{4201FF16-9017-417F-8224-B0319D2E2E48}" dt="2024-01-08T23:00:38.064" v="3984" actId="478"/>
          <ac:picMkLst>
            <pc:docMk/>
            <pc:sldMk cId="2809739222" sldId="269"/>
            <ac:picMk id="9" creationId="{28D94D22-14BF-BACD-B9CE-E6179A0E899D}"/>
          </ac:picMkLst>
        </pc:picChg>
        <pc:picChg chg="add del mod">
          <ac:chgData name="Judith Churcher" userId="5a6ad0cae46ce30d" providerId="LiveId" clId="{4201FF16-9017-417F-8224-B0319D2E2E48}" dt="2024-01-08T23:42:10.015" v="6587"/>
          <ac:picMkLst>
            <pc:docMk/>
            <pc:sldMk cId="2809739222" sldId="269"/>
            <ac:picMk id="16" creationId="{A8692268-B0CF-3882-E4BB-E5BB83267763}"/>
          </ac:picMkLst>
        </pc:picChg>
        <pc:picChg chg="add del mod ord">
          <ac:chgData name="Judith Churcher" userId="5a6ad0cae46ce30d" providerId="LiveId" clId="{4201FF16-9017-417F-8224-B0319D2E2E48}" dt="2024-01-08T23:43:52.331" v="6588"/>
          <ac:picMkLst>
            <pc:docMk/>
            <pc:sldMk cId="2809739222" sldId="269"/>
            <ac:picMk id="22" creationId="{707D36D3-7753-5870-D598-00233610E4DF}"/>
          </ac:picMkLst>
        </pc:picChg>
        <pc:picChg chg="add mod">
          <ac:chgData name="Judith Churcher" userId="5a6ad0cae46ce30d" providerId="LiveId" clId="{4201FF16-9017-417F-8224-B0319D2E2E48}" dt="2024-01-08T23:43:52.331" v="6588"/>
          <ac:picMkLst>
            <pc:docMk/>
            <pc:sldMk cId="2809739222" sldId="269"/>
            <ac:picMk id="23" creationId="{FEA9EDB4-5679-F300-15CD-06EA5F14072B}"/>
          </ac:picMkLst>
        </pc:picChg>
      </pc:sldChg>
      <pc:sldChg chg="addSp delSp modSp mod modTransition modClrScheme chgLayout modNotesTx">
        <pc:chgData name="Judith Churcher" userId="5a6ad0cae46ce30d" providerId="LiveId" clId="{4201FF16-9017-417F-8224-B0319D2E2E48}" dt="2024-01-08T23:45:22.627" v="6589"/>
        <pc:sldMkLst>
          <pc:docMk/>
          <pc:sldMk cId="1508071221" sldId="270"/>
        </pc:sldMkLst>
        <pc:spChg chg="mod">
          <ac:chgData name="Judith Churcher" userId="5a6ad0cae46ce30d" providerId="LiveId" clId="{4201FF16-9017-417F-8224-B0319D2E2E48}" dt="2024-01-08T22:15:29.759" v="3109" actId="26606"/>
          <ac:spMkLst>
            <pc:docMk/>
            <pc:sldMk cId="1508071221" sldId="270"/>
            <ac:spMk id="2" creationId="{38017B37-3ABF-424E-9128-F20C2B7250DC}"/>
          </ac:spMkLst>
        </pc:spChg>
        <pc:spChg chg="del">
          <ac:chgData name="Judith Churcher" userId="5a6ad0cae46ce30d" providerId="LiveId" clId="{4201FF16-9017-417F-8224-B0319D2E2E48}" dt="2024-01-06T15:52:33.897" v="13" actId="478"/>
          <ac:spMkLst>
            <pc:docMk/>
            <pc:sldMk cId="1508071221" sldId="270"/>
            <ac:spMk id="4" creationId="{7F44DC3D-C5F6-4BF7-97BD-7548BB256C49}"/>
          </ac:spMkLst>
        </pc:spChg>
        <pc:spChg chg="del">
          <ac:chgData name="Judith Churcher" userId="5a6ad0cae46ce30d" providerId="LiveId" clId="{4201FF16-9017-417F-8224-B0319D2E2E48}" dt="2024-01-06T15:52:31.287" v="12" actId="478"/>
          <ac:spMkLst>
            <pc:docMk/>
            <pc:sldMk cId="1508071221" sldId="270"/>
            <ac:spMk id="5" creationId="{1911AF5F-8658-48C6-8F26-A03E38923927}"/>
          </ac:spMkLst>
        </pc:spChg>
        <pc:spChg chg="add del mod">
          <ac:chgData name="Judith Churcher" userId="5a6ad0cae46ce30d" providerId="LiveId" clId="{4201FF16-9017-417F-8224-B0319D2E2E48}" dt="2024-01-08T22:59:41.363" v="3981" actId="478"/>
          <ac:spMkLst>
            <pc:docMk/>
            <pc:sldMk cId="1508071221" sldId="270"/>
            <ac:spMk id="5" creationId="{CED56285-F659-8E39-676F-077C13779848}"/>
          </ac:spMkLst>
        </pc:spChg>
        <pc:spChg chg="mod ord">
          <ac:chgData name="Judith Churcher" userId="5a6ad0cae46ce30d" providerId="LiveId" clId="{4201FF16-9017-417F-8224-B0319D2E2E48}" dt="2024-01-08T22:15:29.759" v="3109" actId="26606"/>
          <ac:spMkLst>
            <pc:docMk/>
            <pc:sldMk cId="1508071221" sldId="270"/>
            <ac:spMk id="6" creationId="{29851974-A699-44BC-93B3-F64FE92D3C90}"/>
          </ac:spMkLst>
        </pc:spChg>
        <pc:spChg chg="add del mod">
          <ac:chgData name="Judith Churcher" userId="5a6ad0cae46ce30d" providerId="LiveId" clId="{4201FF16-9017-417F-8224-B0319D2E2E48}" dt="2024-01-08T22:59:29.130" v="3978"/>
          <ac:spMkLst>
            <pc:docMk/>
            <pc:sldMk cId="1508071221" sldId="270"/>
            <ac:spMk id="11" creationId="{70CDEA2B-9F98-A157-16D6-7430F0B6D8DC}"/>
          </ac:spMkLst>
        </pc:spChg>
        <pc:spChg chg="add del mod">
          <ac:chgData name="Judith Churcher" userId="5a6ad0cae46ce30d" providerId="LiveId" clId="{4201FF16-9017-417F-8224-B0319D2E2E48}" dt="2024-01-08T22:15:33.114" v="3110" actId="478"/>
          <ac:spMkLst>
            <pc:docMk/>
            <pc:sldMk cId="1508071221" sldId="270"/>
            <ac:spMk id="13" creationId="{84B09E90-14DE-92B6-5735-3C73E77077B6}"/>
          </ac:spMkLst>
        </pc:spChg>
        <pc:spChg chg="add del mod">
          <ac:chgData name="Judith Churcher" userId="5a6ad0cae46ce30d" providerId="LiveId" clId="{4201FF16-9017-417F-8224-B0319D2E2E48}" dt="2024-01-08T22:15:35.017" v="3111" actId="478"/>
          <ac:spMkLst>
            <pc:docMk/>
            <pc:sldMk cId="1508071221" sldId="270"/>
            <ac:spMk id="15" creationId="{9C6D92D3-6997-33F8-8339-1C8C12065604}"/>
          </ac:spMkLst>
        </pc:spChg>
        <pc:picChg chg="add mod">
          <ac:chgData name="Judith Churcher" userId="5a6ad0cae46ce30d" providerId="LiveId" clId="{4201FF16-9017-417F-8224-B0319D2E2E48}" dt="2024-01-08T22:59:45.685" v="3983" actId="14100"/>
          <ac:picMkLst>
            <pc:docMk/>
            <pc:sldMk cId="1508071221" sldId="270"/>
            <ac:picMk id="4" creationId="{22EF8D45-C287-C297-E4D9-23C127580806}"/>
          </ac:picMkLst>
        </pc:picChg>
        <pc:picChg chg="add mod">
          <ac:chgData name="Judith Churcher" userId="5a6ad0cae46ce30d" providerId="LiveId" clId="{4201FF16-9017-417F-8224-B0319D2E2E48}" dt="2024-01-08T23:45:22.627" v="6589"/>
          <ac:picMkLst>
            <pc:docMk/>
            <pc:sldMk cId="1508071221" sldId="270"/>
            <ac:picMk id="9" creationId="{10171E69-E8AF-3FBC-C94F-C841E792CCB4}"/>
          </ac:picMkLst>
        </pc:picChg>
        <pc:picChg chg="add del mod">
          <ac:chgData name="Judith Churcher" userId="5a6ad0cae46ce30d" providerId="LiveId" clId="{4201FF16-9017-417F-8224-B0319D2E2E48}" dt="2024-01-08T22:59:36.490" v="3980" actId="478"/>
          <ac:picMkLst>
            <pc:docMk/>
            <pc:sldMk cId="1508071221" sldId="270"/>
            <ac:picMk id="4098" creationId="{E1EDDDA4-00A6-F045-E1B0-46599F9F0D34}"/>
          </ac:picMkLst>
        </pc:picChg>
      </pc:sldChg>
      <pc:sldChg chg="addSp delSp modSp mod modTransition">
        <pc:chgData name="Judith Churcher" userId="5a6ad0cae46ce30d" providerId="LiveId" clId="{4201FF16-9017-417F-8224-B0319D2E2E48}" dt="2024-01-08T23:34:17.587" v="6579"/>
        <pc:sldMkLst>
          <pc:docMk/>
          <pc:sldMk cId="2921278763" sldId="271"/>
        </pc:sldMkLst>
        <pc:spChg chg="add del mod">
          <ac:chgData name="Judith Churcher" userId="5a6ad0cae46ce30d" providerId="LiveId" clId="{4201FF16-9017-417F-8224-B0319D2E2E48}" dt="2024-01-08T23:28:45.625" v="6438"/>
          <ac:spMkLst>
            <pc:docMk/>
            <pc:sldMk cId="2921278763" sldId="271"/>
            <ac:spMk id="3" creationId="{4AC9FF3A-822A-8D76-5A9C-514F20C66071}"/>
          </ac:spMkLst>
        </pc:spChg>
        <pc:spChg chg="del">
          <ac:chgData name="Judith Churcher" userId="5a6ad0cae46ce30d" providerId="LiveId" clId="{4201FF16-9017-417F-8224-B0319D2E2E48}" dt="2024-01-06T15:52:55.100" v="20" actId="478"/>
          <ac:spMkLst>
            <pc:docMk/>
            <pc:sldMk cId="2921278763" sldId="271"/>
            <ac:spMk id="3" creationId="{AD96D75F-113E-2118-FD9B-58BF08C04925}"/>
          </ac:spMkLst>
        </pc:spChg>
        <pc:spChg chg="del">
          <ac:chgData name="Judith Churcher" userId="5a6ad0cae46ce30d" providerId="LiveId" clId="{4201FF16-9017-417F-8224-B0319D2E2E48}" dt="2024-01-06T15:52:47.713" v="18" actId="478"/>
          <ac:spMkLst>
            <pc:docMk/>
            <pc:sldMk cId="2921278763" sldId="271"/>
            <ac:spMk id="4" creationId="{BF9F6EE2-C6E0-DBE5-6A61-AC01A36ADEA1}"/>
          </ac:spMkLst>
        </pc:spChg>
        <pc:spChg chg="add del">
          <ac:chgData name="Judith Churcher" userId="5a6ad0cae46ce30d" providerId="LiveId" clId="{4201FF16-9017-417F-8224-B0319D2E2E48}" dt="2024-01-08T23:28:10.516" v="6427"/>
          <ac:spMkLst>
            <pc:docMk/>
            <pc:sldMk cId="2921278763" sldId="271"/>
            <ac:spMk id="4" creationId="{E9FA98F0-5D53-CDB9-8672-8BD2C3574DE6}"/>
          </ac:spMkLst>
        </pc:spChg>
        <pc:spChg chg="add del mod">
          <ac:chgData name="Judith Churcher" userId="5a6ad0cae46ce30d" providerId="LiveId" clId="{4201FF16-9017-417F-8224-B0319D2E2E48}" dt="2024-01-08T23:28:45.618" v="6436" actId="478"/>
          <ac:spMkLst>
            <pc:docMk/>
            <pc:sldMk cId="2921278763" sldId="271"/>
            <ac:spMk id="5" creationId="{275A33DB-C594-218D-1F5F-1668A98AFF79}"/>
          </ac:spMkLst>
        </pc:spChg>
        <pc:spChg chg="del">
          <ac:chgData name="Judith Churcher" userId="5a6ad0cae46ce30d" providerId="LiveId" clId="{4201FF16-9017-417F-8224-B0319D2E2E48}" dt="2024-01-06T15:52:50.575" v="19" actId="478"/>
          <ac:spMkLst>
            <pc:docMk/>
            <pc:sldMk cId="2921278763" sldId="271"/>
            <ac:spMk id="5" creationId="{AE9D87A4-39D6-19FB-A3BE-10692C0EA9B7}"/>
          </ac:spMkLst>
        </pc:spChg>
        <pc:spChg chg="add mod">
          <ac:chgData name="Judith Churcher" userId="5a6ad0cae46ce30d" providerId="LiveId" clId="{4201FF16-9017-417F-8224-B0319D2E2E48}" dt="2024-01-08T23:29:52.568" v="6470" actId="20577"/>
          <ac:spMkLst>
            <pc:docMk/>
            <pc:sldMk cId="2921278763" sldId="271"/>
            <ac:spMk id="7" creationId="{36E71233-3750-83D5-31A1-EC4BE8524155}"/>
          </ac:spMkLst>
        </pc:spChg>
      </pc:sldChg>
      <pc:sldChg chg="addSp delSp modSp mod modTransition modClrScheme chgLayout modNotesTx">
        <pc:chgData name="Judith Churcher" userId="5a6ad0cae46ce30d" providerId="LiveId" clId="{4201FF16-9017-417F-8224-B0319D2E2E48}" dt="2024-01-08T23:39:51.744" v="6583"/>
        <pc:sldMkLst>
          <pc:docMk/>
          <pc:sldMk cId="1058807798" sldId="272"/>
        </pc:sldMkLst>
        <pc:spChg chg="mod">
          <ac:chgData name="Judith Churcher" userId="5a6ad0cae46ce30d" providerId="LiveId" clId="{4201FF16-9017-417F-8224-B0319D2E2E48}" dt="2024-01-08T22:55:09.851" v="3702" actId="26606"/>
          <ac:spMkLst>
            <pc:docMk/>
            <pc:sldMk cId="1058807798" sldId="272"/>
            <ac:spMk id="2" creationId="{262CC167-0F4E-D912-9FF2-7C1A722ECB9D}"/>
          </ac:spMkLst>
        </pc:spChg>
        <pc:spChg chg="del">
          <ac:chgData name="Judith Churcher" userId="5a6ad0cae46ce30d" providerId="LiveId" clId="{4201FF16-9017-417F-8224-B0319D2E2E48}" dt="2024-01-06T15:52:10.384" v="5" actId="478"/>
          <ac:spMkLst>
            <pc:docMk/>
            <pc:sldMk cId="1058807798" sldId="272"/>
            <ac:spMk id="3" creationId="{74DDBE57-26FC-CECE-55EF-CE70A0C279E9}"/>
          </ac:spMkLst>
        </pc:spChg>
        <pc:spChg chg="add del mod">
          <ac:chgData name="Judith Churcher" userId="5a6ad0cae46ce30d" providerId="LiveId" clId="{4201FF16-9017-417F-8224-B0319D2E2E48}" dt="2024-01-08T22:54:52.147" v="3698" actId="478"/>
          <ac:spMkLst>
            <pc:docMk/>
            <pc:sldMk cId="1058807798" sldId="272"/>
            <ac:spMk id="3" creationId="{FE29D31F-A938-8A20-5874-AF42A1DD6A6A}"/>
          </ac:spMkLst>
        </pc:spChg>
        <pc:spChg chg="add mod">
          <ac:chgData name="Judith Churcher" userId="5a6ad0cae46ce30d" providerId="LiveId" clId="{4201FF16-9017-417F-8224-B0319D2E2E48}" dt="2024-01-08T22:58:14.207" v="3972" actId="1076"/>
          <ac:spMkLst>
            <pc:docMk/>
            <pc:sldMk cId="1058807798" sldId="272"/>
            <ac:spMk id="4" creationId="{46F6A178-01BF-3A5A-B2C9-EBF71556B14B}"/>
          </ac:spMkLst>
        </pc:spChg>
        <pc:spChg chg="del">
          <ac:chgData name="Judith Churcher" userId="5a6ad0cae46ce30d" providerId="LiveId" clId="{4201FF16-9017-417F-8224-B0319D2E2E48}" dt="2024-01-06T15:52:06.074" v="4" actId="478"/>
          <ac:spMkLst>
            <pc:docMk/>
            <pc:sldMk cId="1058807798" sldId="272"/>
            <ac:spMk id="4" creationId="{D25AD858-6606-CE50-9631-B62F333D268E}"/>
          </ac:spMkLst>
        </pc:spChg>
        <pc:spChg chg="del">
          <ac:chgData name="Judith Churcher" userId="5a6ad0cae46ce30d" providerId="LiveId" clId="{4201FF16-9017-417F-8224-B0319D2E2E48}" dt="2024-01-06T15:52:13.540" v="6" actId="478"/>
          <ac:spMkLst>
            <pc:docMk/>
            <pc:sldMk cId="1058807798" sldId="272"/>
            <ac:spMk id="5" creationId="{38652754-7A38-0459-848C-67D5587C72C7}"/>
          </ac:spMkLst>
        </pc:spChg>
        <pc:spChg chg="mod ord">
          <ac:chgData name="Judith Churcher" userId="5a6ad0cae46ce30d" providerId="LiveId" clId="{4201FF16-9017-417F-8224-B0319D2E2E48}" dt="2024-01-08T22:55:09.851" v="3702" actId="26606"/>
          <ac:spMkLst>
            <pc:docMk/>
            <pc:sldMk cId="1058807798" sldId="272"/>
            <ac:spMk id="6" creationId="{7BF86DE4-065A-E57E-67E7-4953C093953C}"/>
          </ac:spMkLst>
        </pc:spChg>
        <pc:spChg chg="add del mod">
          <ac:chgData name="Judith Churcher" userId="5a6ad0cae46ce30d" providerId="LiveId" clId="{4201FF16-9017-417F-8224-B0319D2E2E48}" dt="2024-01-08T22:55:09.844" v="3701" actId="26606"/>
          <ac:spMkLst>
            <pc:docMk/>
            <pc:sldMk cId="1058807798" sldId="272"/>
            <ac:spMk id="3079" creationId="{B2DBEE71-E06A-29AB-1FA3-05FEC9792DC7}"/>
          </ac:spMkLst>
        </pc:spChg>
        <pc:spChg chg="add del mod">
          <ac:chgData name="Judith Churcher" userId="5a6ad0cae46ce30d" providerId="LiveId" clId="{4201FF16-9017-417F-8224-B0319D2E2E48}" dt="2024-01-08T22:55:09.844" v="3701" actId="26606"/>
          <ac:spMkLst>
            <pc:docMk/>
            <pc:sldMk cId="1058807798" sldId="272"/>
            <ac:spMk id="3081" creationId="{E804914F-69C2-B68C-7503-F40736EDE3AA}"/>
          </ac:spMkLst>
        </pc:spChg>
        <pc:spChg chg="add del mod">
          <ac:chgData name="Judith Churcher" userId="5a6ad0cae46ce30d" providerId="LiveId" clId="{4201FF16-9017-417F-8224-B0319D2E2E48}" dt="2024-01-08T22:55:09.844" v="3701" actId="26606"/>
          <ac:spMkLst>
            <pc:docMk/>
            <pc:sldMk cId="1058807798" sldId="272"/>
            <ac:spMk id="3083" creationId="{1A585303-1377-0AF9-74C3-A023A53FC47C}"/>
          </ac:spMkLst>
        </pc:spChg>
        <pc:spChg chg="add">
          <ac:chgData name="Judith Churcher" userId="5a6ad0cae46ce30d" providerId="LiveId" clId="{4201FF16-9017-417F-8224-B0319D2E2E48}" dt="2024-01-08T22:55:09.851" v="3702" actId="26606"/>
          <ac:spMkLst>
            <pc:docMk/>
            <pc:sldMk cId="1058807798" sldId="272"/>
            <ac:spMk id="3085" creationId="{40059DFB-FDEE-A0AC-2AEC-EA9ED0AEE300}"/>
          </ac:spMkLst>
        </pc:spChg>
        <pc:spChg chg="add">
          <ac:chgData name="Judith Churcher" userId="5a6ad0cae46ce30d" providerId="LiveId" clId="{4201FF16-9017-417F-8224-B0319D2E2E48}" dt="2024-01-08T22:55:09.851" v="3702" actId="26606"/>
          <ac:spMkLst>
            <pc:docMk/>
            <pc:sldMk cId="1058807798" sldId="272"/>
            <ac:spMk id="3086" creationId="{CC7BD244-5E45-CC31-75CD-B1E68309AF44}"/>
          </ac:spMkLst>
        </pc:spChg>
        <pc:picChg chg="add mod">
          <ac:chgData name="Judith Churcher" userId="5a6ad0cae46ce30d" providerId="LiveId" clId="{4201FF16-9017-417F-8224-B0319D2E2E48}" dt="2024-01-08T23:39:51.744" v="6583"/>
          <ac:picMkLst>
            <pc:docMk/>
            <pc:sldMk cId="1058807798" sldId="272"/>
            <ac:picMk id="8" creationId="{7DEAA27F-158B-E265-13A0-B57437A305F6}"/>
          </ac:picMkLst>
        </pc:picChg>
        <pc:picChg chg="add mod">
          <ac:chgData name="Judith Churcher" userId="5a6ad0cae46ce30d" providerId="LiveId" clId="{4201FF16-9017-417F-8224-B0319D2E2E48}" dt="2024-01-08T22:58:17.955" v="3973" actId="1076"/>
          <ac:picMkLst>
            <pc:docMk/>
            <pc:sldMk cId="1058807798" sldId="272"/>
            <ac:picMk id="3074" creationId="{078FC1BA-FB4D-9AE8-23FF-19B00323739E}"/>
          </ac:picMkLst>
        </pc:picChg>
      </pc:sldChg>
      <pc:sldChg chg="modSp add mod modTransition">
        <pc:chgData name="Judith Churcher" userId="5a6ad0cae46ce30d" providerId="LiveId" clId="{4201FF16-9017-417F-8224-B0319D2E2E48}" dt="2024-01-08T23:34:17.587" v="6579"/>
        <pc:sldMkLst>
          <pc:docMk/>
          <pc:sldMk cId="336676114" sldId="273"/>
        </pc:sldMkLst>
        <pc:spChg chg="mod">
          <ac:chgData name="Judith Churcher" userId="5a6ad0cae46ce30d" providerId="LiveId" clId="{4201FF16-9017-417F-8224-B0319D2E2E48}" dt="2024-01-08T23:30:38.864" v="6480" actId="1076"/>
          <ac:spMkLst>
            <pc:docMk/>
            <pc:sldMk cId="336676114" sldId="273"/>
            <ac:spMk id="2" creationId="{D1E3A95C-B3B6-5978-0516-00DD8DD899A7}"/>
          </ac:spMkLst>
        </pc:spChg>
        <pc:spChg chg="mod">
          <ac:chgData name="Judith Churcher" userId="5a6ad0cae46ce30d" providerId="LiveId" clId="{4201FF16-9017-417F-8224-B0319D2E2E48}" dt="2024-01-08T23:30:42.217" v="6481" actId="1076"/>
          <ac:spMkLst>
            <pc:docMk/>
            <pc:sldMk cId="336676114" sldId="273"/>
            <ac:spMk id="7" creationId="{36E71233-3750-83D5-31A1-EC4BE8524155}"/>
          </ac:spMkLst>
        </pc:spChg>
      </pc:sldChg>
      <pc:sldChg chg="new del">
        <pc:chgData name="Judith Churcher" userId="5a6ad0cae46ce30d" providerId="LiveId" clId="{4201FF16-9017-417F-8224-B0319D2E2E48}" dt="2024-01-08T23:30:00.321" v="6472" actId="680"/>
        <pc:sldMkLst>
          <pc:docMk/>
          <pc:sldMk cId="1387697823" sldId="273"/>
        </pc:sldMkLst>
      </pc:sldChg>
      <pc:sldChg chg="delSp del mod">
        <pc:chgData name="Judith Churcher" userId="5a6ad0cae46ce30d" providerId="LiveId" clId="{4201FF16-9017-417F-8224-B0319D2E2E48}" dt="2024-01-08T23:18:51.045" v="5287" actId="47"/>
        <pc:sldMkLst>
          <pc:docMk/>
          <pc:sldMk cId="3722901636" sldId="273"/>
        </pc:sldMkLst>
        <pc:spChg chg="del">
          <ac:chgData name="Judith Churcher" userId="5a6ad0cae46ce30d" providerId="LiveId" clId="{4201FF16-9017-417F-8224-B0319D2E2E48}" dt="2024-01-06T15:52:42.777" v="16" actId="478"/>
          <ac:spMkLst>
            <pc:docMk/>
            <pc:sldMk cId="3722901636" sldId="273"/>
            <ac:spMk id="4" creationId="{BFB980A0-7623-C44F-CDE2-0046CA9908DC}"/>
          </ac:spMkLst>
        </pc:spChg>
        <pc:spChg chg="del">
          <ac:chgData name="Judith Churcher" userId="5a6ad0cae46ce30d" providerId="LiveId" clId="{4201FF16-9017-417F-8224-B0319D2E2E48}" dt="2024-01-06T15:52:44.436" v="17" actId="478"/>
          <ac:spMkLst>
            <pc:docMk/>
            <pc:sldMk cId="3722901636" sldId="273"/>
            <ac:spMk id="5" creationId="{2FE2D714-3C3F-5EB0-D65F-87500DDE8A3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F1A4F8C-E918-4AA2-B7D6-8BA3DF09F0B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66F2EAE0-7046-43A4-A1B0-62E783DBF3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5E78637-9866-472C-B827-FE74ABBD3EA1}" type="datetime1">
              <a:rPr lang="en-GB" smtClean="0"/>
              <a:t>08/01/2024</a:t>
            </a:fld>
            <a:endParaRPr lang="en-GB"/>
          </a:p>
        </p:txBody>
      </p:sp>
      <p:sp>
        <p:nvSpPr>
          <p:cNvPr id="4" name="Footer Placeholder 3">
            <a:extLst>
              <a:ext uri="{FF2B5EF4-FFF2-40B4-BE49-F238E27FC236}">
                <a16:creationId xmlns:a16="http://schemas.microsoft.com/office/drawing/2014/main" id="{DBA7D107-515E-4AFF-A175-895B266E35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022CA95-5884-4688-8B0C-37914EB108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2490F62-96B5-44BE-A8A5-3DEBC6A2B636}" type="slidenum">
              <a:rPr lang="en-GB" smtClean="0"/>
              <a:t>‹#›</a:t>
            </a:fld>
            <a:endParaRPr lang="en-GB"/>
          </a:p>
        </p:txBody>
      </p:sp>
    </p:spTree>
    <p:extLst>
      <p:ext uri="{BB962C8B-B14F-4D97-AF65-F5344CB8AC3E}">
        <p14:creationId xmlns:p14="http://schemas.microsoft.com/office/powerpoint/2010/main" val="2492205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4BBE3B7A-5542-440A-B7CD-5AB6A17E6EFE}" type="datetime1">
              <a:rPr lang="en-GB" noProof="0" smtClean="0"/>
              <a:t>08/01/2024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63359F2-43EF-4812-9DC0-98C0B1A40681}" type="slidenum">
              <a:rPr lang="en-GB" noProof="0" smtClean="0"/>
              <a:t>‹#›</a:t>
            </a:fld>
            <a:endParaRPr lang="en-GB" noProof="0"/>
          </a:p>
        </p:txBody>
      </p:sp>
    </p:spTree>
    <p:extLst>
      <p:ext uri="{BB962C8B-B14F-4D97-AF65-F5344CB8AC3E}">
        <p14:creationId xmlns:p14="http://schemas.microsoft.com/office/powerpoint/2010/main" val="4701116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a:t>
            </a:r>
            <a:r>
              <a:rPr lang="en-GB"/>
              <a:t>is Judith</a:t>
            </a:r>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smtClean="0"/>
              <a:t>1</a:t>
            </a:fld>
            <a:endParaRPr lang="en-GB"/>
          </a:p>
        </p:txBody>
      </p:sp>
    </p:spTree>
    <p:extLst>
      <p:ext uri="{BB962C8B-B14F-4D97-AF65-F5344CB8AC3E}">
        <p14:creationId xmlns:p14="http://schemas.microsoft.com/office/powerpoint/2010/main" val="2819479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theorists have laid out foundational frameworks and concepts in strategic management which are still widely studied and applied in the field today, and the definition I would like to talk about comes from Michael Porter.</a:t>
            </a:r>
          </a:p>
          <a:p>
            <a:endParaRPr lang="en-GB" dirty="0"/>
          </a:p>
          <a:p>
            <a:r>
              <a:rPr lang="en-GB" dirty="0"/>
              <a:t>Michael Porter was known for his work on competitive strategy and the five forces tool which identifies and analyses five forces that shape every industry.  He said that companies should actively choose how they compete and stand out from their competitors </a:t>
            </a:r>
            <a:r>
              <a:rPr lang="en-GB" sz="1800" dirty="0">
                <a:effectLst/>
                <a:latin typeface="Calibri" panose="020F0502020204030204" pitchFamily="34" charset="0"/>
                <a:ea typeface="Calibri" panose="020F0502020204030204" pitchFamily="34" charset="0"/>
                <a:cs typeface="Times New Roman" panose="02020603050405020304" pitchFamily="18" charset="0"/>
              </a:rPr>
              <a:t>(Johnson, 2020). </a:t>
            </a:r>
            <a:endParaRPr lang="en-GB" dirty="0"/>
          </a:p>
          <a:p>
            <a:endParaRPr lang="en-GB" dirty="0"/>
          </a:p>
          <a:p>
            <a:r>
              <a:rPr lang="en-GB" dirty="0"/>
              <a:t>Mintzberg focused more on the managerial roles and the process of strategy formation.  He explored how strategies often grow gradually though the choices that manager make and how organisations are set up, explaining how strategies fit with them differently.</a:t>
            </a:r>
          </a:p>
          <a:p>
            <a:endParaRPr lang="en-GB" dirty="0"/>
          </a:p>
          <a:p>
            <a:r>
              <a:rPr lang="en-GB" dirty="0"/>
              <a:t>Finally, Chandler focused on how the company structure and strategy work together. Its about making clear choices, using recourses well and creating a plan of action that will get to the goals and identify and respond well to changes </a:t>
            </a:r>
            <a:r>
              <a:rPr lang="en-GB" sz="1800" dirty="0">
                <a:effectLst/>
                <a:latin typeface="Calibri" panose="020F0502020204030204" pitchFamily="34" charset="0"/>
                <a:ea typeface="Calibri" panose="020F0502020204030204" pitchFamily="34" charset="0"/>
                <a:cs typeface="Times New Roman" panose="02020603050405020304" pitchFamily="18" charset="0"/>
              </a:rPr>
              <a:t>(Teece, 2010)</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Although they all have a slightly different look at strategic management, the theories all compliment each other. </a:t>
            </a:r>
            <a:r>
              <a:rPr lang="en-GB" b="0" i="0" dirty="0">
                <a:solidFill>
                  <a:srgbClr val="374151"/>
                </a:solidFill>
                <a:effectLst/>
                <a:latin typeface="Söhne"/>
              </a:rPr>
              <a:t>Porter provides insights into industry competition, Mintzberg explores strategy formation and managerial roles, and Chandler emphasizes the importance of aligning structure with strategy for sustained success</a:t>
            </a:r>
            <a:r>
              <a:rPr lang="en-US" sz="1800" b="0" i="0" dirty="0">
                <a:solidFill>
                  <a:srgbClr val="374151"/>
                </a:solidFill>
                <a:effectLst/>
                <a:latin typeface="Calibri" panose="020F0502020204030204" pitchFamily="34" charset="0"/>
                <a:ea typeface="Calibri" panose="020F0502020204030204" pitchFamily="34" charset="0"/>
                <a:cs typeface="Times New Roman" panose="02020603050405020304" pitchFamily="18" charset="0"/>
              </a:rPr>
              <a:t>. They all show how companies can control and succeed in different business environments.</a:t>
            </a:r>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smtClean="0"/>
              <a:t>2</a:t>
            </a:fld>
            <a:endParaRPr lang="en-GB"/>
          </a:p>
        </p:txBody>
      </p:sp>
    </p:spTree>
    <p:extLst>
      <p:ext uri="{BB962C8B-B14F-4D97-AF65-F5344CB8AC3E}">
        <p14:creationId xmlns:p14="http://schemas.microsoft.com/office/powerpoint/2010/main" val="4277695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Nike, an American multinational corporation, specializes in designing, developing, and manufacturing fitness clothing, footwear, accessories, equipment, and services. Nike gained worldwide acclaim for its iconic 'Air Jordans,' resulting from a groundbreaking deal with NBA star Michael Jordan in 1984, marking a significant shift in the sports market and catapulting Nike to a global industry leader.</a:t>
            </a:r>
          </a:p>
          <a:p>
            <a:r>
              <a:rPr lang="en-GB" b="0" i="0" dirty="0">
                <a:solidFill>
                  <a:srgbClr val="374151"/>
                </a:solidFill>
                <a:effectLst/>
                <a:latin typeface="Söhne"/>
              </a:rPr>
              <a:t>Nike credits much of its success to securing deals with renowned athletes like Tiger Woods, LeBron James, and Cristiano Ronaldo. Leveraging the power and influence of these celebrities has significantly boosted the brand's visibility, credibility, and sales (Britannica, 2023).</a:t>
            </a:r>
          </a:p>
          <a:p>
            <a:pPr algn="l"/>
            <a:r>
              <a:rPr lang="en-GB" b="0" i="0" dirty="0">
                <a:solidFill>
                  <a:srgbClr val="374151"/>
                </a:solidFill>
                <a:effectLst/>
                <a:latin typeface="Söhne"/>
              </a:rPr>
              <a:t>Now, Nike own many famous brands like</a:t>
            </a:r>
            <a:r>
              <a:rPr lang="en-GB" b="0" i="0" dirty="0">
                <a:solidFill>
                  <a:srgbClr val="000000"/>
                </a:solidFill>
                <a:effectLst/>
                <a:latin typeface="Söhne"/>
              </a:rPr>
              <a:t> Converse and Hurley International. From its beginnings in a small Oregon town, Nike has grown and is now a major player in the industry, selling products in more than 170 countries. It's well-known for its famous slogan, "Just do it" (</a:t>
            </a:r>
            <a:r>
              <a:rPr lang="en-GB" b="0" i="0" dirty="0" err="1">
                <a:solidFill>
                  <a:srgbClr val="000000"/>
                </a:solidFill>
                <a:effectLst/>
                <a:latin typeface="Söhne"/>
              </a:rPr>
              <a:t>NikeInc</a:t>
            </a:r>
            <a:r>
              <a:rPr lang="en-GB" b="0" i="0" dirty="0">
                <a:solidFill>
                  <a:srgbClr val="000000"/>
                </a:solidFill>
                <a:effectLst/>
                <a:latin typeface="Söhne"/>
              </a:rPr>
              <a:t>, 2023).</a:t>
            </a: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smtClean="0"/>
              <a:t>3</a:t>
            </a:fld>
            <a:endParaRPr lang="en-GB"/>
          </a:p>
        </p:txBody>
      </p:sp>
    </p:spTree>
    <p:extLst>
      <p:ext uri="{BB962C8B-B14F-4D97-AF65-F5344CB8AC3E}">
        <p14:creationId xmlns:p14="http://schemas.microsoft.com/office/powerpoint/2010/main" val="3376069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Gregory, in 2023, notes that Nike's success stems from its competitive advantage through specific strategies and intense growth efforts. With competitors like Under Armour, Adidas, and New Balance, Nike's strategies aim not just to survive but to excel and outdo rivals.</a:t>
            </a:r>
          </a:p>
          <a:p>
            <a:endParaRPr lang="en-GB" b="0" i="0" dirty="0">
              <a:solidFill>
                <a:srgbClr val="374151"/>
              </a:solidFill>
              <a:effectLst/>
              <a:latin typeface="Söhne"/>
            </a:endParaRPr>
          </a:p>
          <a:p>
            <a:pPr algn="l"/>
            <a:r>
              <a:rPr lang="en-GB" b="0" i="0" dirty="0">
                <a:solidFill>
                  <a:srgbClr val="374151"/>
                </a:solidFill>
                <a:effectLst/>
                <a:latin typeface="Söhne"/>
              </a:rPr>
              <a:t>Also </a:t>
            </a:r>
            <a:r>
              <a:rPr lang="en-GB" b="0" i="0" dirty="0" err="1">
                <a:solidFill>
                  <a:srgbClr val="374151"/>
                </a:solidFill>
                <a:effectLst/>
                <a:latin typeface="Söhne"/>
              </a:rPr>
              <a:t>Tayade</a:t>
            </a:r>
            <a:r>
              <a:rPr lang="en-GB" b="0" i="0" dirty="0">
                <a:solidFill>
                  <a:srgbClr val="374151"/>
                </a:solidFill>
                <a:effectLst/>
                <a:latin typeface="Söhne"/>
              </a:rPr>
              <a:t>, 2023, Nike’s talks about Nikes strong online presence despite its global retail presence, their growth strategy emphasizes innovation, sustainability, and expanding their worldwide impact. Nike's mission statement, "to bring inspiration and innovation to every athlete in the world," underscores their dedication to innovation, inclusivity in sports, and fitness for all (Nike, 2023).</a:t>
            </a:r>
          </a:p>
          <a:p>
            <a:pPr algn="l"/>
            <a:endParaRPr lang="en-GB" b="0" i="0" dirty="0">
              <a:solidFill>
                <a:srgbClr val="374151"/>
              </a:solidFill>
              <a:effectLst/>
              <a:latin typeface="Söhne"/>
            </a:endParaRPr>
          </a:p>
          <a:p>
            <a:pPr algn="l"/>
            <a:r>
              <a:rPr lang="en-GB" b="0" i="0" dirty="0">
                <a:solidFill>
                  <a:srgbClr val="374151"/>
                </a:solidFill>
                <a:effectLst/>
                <a:latin typeface="Söhne"/>
              </a:rPr>
              <a:t>Nike has a powerful brand image and marketing approach. From 2022 to 2023, their global revenue surged by 1.5 billion, </a:t>
            </a:r>
            <a:r>
              <a:rPr lang="en-GB" b="0" i="0" dirty="0" err="1">
                <a:solidFill>
                  <a:srgbClr val="374151"/>
                </a:solidFill>
                <a:effectLst/>
                <a:latin typeface="Söhne"/>
              </a:rPr>
              <a:t>totaling</a:t>
            </a:r>
            <a:r>
              <a:rPr lang="en-GB" b="0" i="0" dirty="0">
                <a:solidFill>
                  <a:srgbClr val="374151"/>
                </a:solidFill>
                <a:effectLst/>
                <a:latin typeface="Söhne"/>
              </a:rPr>
              <a:t> around 51.22 billion (Statista, 2023). Kunst's 2023 survey revealed that 96% of the US population have heard of Nike. This data demonstrates the success of Nike's branding and indicates that their marketing campaigns and athlete endorsements work well.</a:t>
            </a:r>
          </a:p>
          <a:p>
            <a:pPr algn="l"/>
            <a:endParaRPr lang="en-GB" b="0" i="0" dirty="0">
              <a:solidFill>
                <a:srgbClr val="374151"/>
              </a:solidFill>
              <a:effectLst/>
              <a:latin typeface="Söhne"/>
            </a:endParaRPr>
          </a:p>
          <a:p>
            <a:pPr algn="l"/>
            <a:r>
              <a:rPr lang="en-GB" b="0" i="0" dirty="0">
                <a:solidFill>
                  <a:srgbClr val="374151"/>
                </a:solidFill>
                <a:effectLst/>
                <a:latin typeface="Söhne"/>
              </a:rPr>
              <a:t>Their Corporate Social Responsibility (CSR) policy focuses on social responsibility and sustainability, believing that sports can positively impact the world (Dean, 2021). In their Impact report, Nike outlines science-based 2025 targets to significantly reduce their carbon footprint. Initiatives like ‘Nike Forward’ aim to cut carbon emissions in apparel production, showcasing their commitment to systemic change and encouraging others to join in climate action (NIKE, 2023).</a:t>
            </a:r>
            <a:endParaRPr lang="en-GB" dirty="0"/>
          </a:p>
          <a:p>
            <a:endParaRPr lang="en-GB" dirty="0"/>
          </a:p>
          <a:p>
            <a:r>
              <a:rPr lang="en-GB" dirty="0"/>
              <a:t>To better understand Nikes strategy management, I will be using three tools.</a:t>
            </a:r>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4</a:t>
            </a:fld>
            <a:endParaRPr lang="en-GB" noProof="0"/>
          </a:p>
        </p:txBody>
      </p:sp>
    </p:spTree>
    <p:extLst>
      <p:ext uri="{BB962C8B-B14F-4D97-AF65-F5344CB8AC3E}">
        <p14:creationId xmlns:p14="http://schemas.microsoft.com/office/powerpoint/2010/main" val="19642414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The SWOT analysis above outlines Nike's key strengths, weaknesses, opportunities, and threats. According to Cooper et al. (2013), resilience in business involves overcoming obstacles while staying effective in tough times. Nike shows strengths, leveraging its strong brand value and customer loyalty to support sustainable initiatives, influencing consumer behaviour positively. Sustainability, as </a:t>
            </a:r>
            <a:r>
              <a:rPr lang="en-GB" b="0" i="0" dirty="0" err="1">
                <a:solidFill>
                  <a:srgbClr val="374151"/>
                </a:solidFill>
                <a:effectLst/>
                <a:latin typeface="Söhne"/>
              </a:rPr>
              <a:t>Nebil</a:t>
            </a:r>
            <a:r>
              <a:rPr lang="en-GB" b="0" i="0" dirty="0">
                <a:solidFill>
                  <a:srgbClr val="374151"/>
                </a:solidFill>
                <a:effectLst/>
                <a:latin typeface="Söhne"/>
              </a:rPr>
              <a:t> </a:t>
            </a:r>
            <a:r>
              <a:rPr lang="en-GB" b="0" i="0" dirty="0" err="1">
                <a:solidFill>
                  <a:srgbClr val="374151"/>
                </a:solidFill>
                <a:effectLst/>
                <a:latin typeface="Söhne"/>
              </a:rPr>
              <a:t>Achour</a:t>
            </a:r>
            <a:r>
              <a:rPr lang="en-GB" b="0" i="0" dirty="0">
                <a:solidFill>
                  <a:srgbClr val="374151"/>
                </a:solidFill>
                <a:effectLst/>
                <a:latin typeface="Söhne"/>
              </a:rPr>
              <a:t> (2014) describes, involves evaluating the potential impact of projects on environmental, social, and economic aspects. Nike's sustainable growth aligns with long-term resilience, prioritizing sustainability in product innovation.</a:t>
            </a:r>
          </a:p>
          <a:p>
            <a:endParaRPr lang="en-GB" b="0" i="0" dirty="0">
              <a:solidFill>
                <a:srgbClr val="374151"/>
              </a:solidFill>
              <a:effectLst/>
              <a:latin typeface="Söhne"/>
            </a:endParaRPr>
          </a:p>
          <a:p>
            <a:pPr algn="l"/>
            <a:r>
              <a:rPr lang="en-GB" b="0" i="0" dirty="0">
                <a:solidFill>
                  <a:srgbClr val="374151"/>
                </a:solidFill>
                <a:effectLst/>
                <a:latin typeface="Söhne"/>
              </a:rPr>
              <a:t>However, the COVID-19 pandemic revealed weaknesses for Nike, particularly in a lack of diversification due to restrictions impacting fitness activities. Despite this, Nike showcased resilience by adapting swiftly, donating funds, protective gear, and supporting communities. This adaptability demonstrated Nike's strategic agility and reinforced its brand image.</a:t>
            </a:r>
          </a:p>
          <a:p>
            <a:br>
              <a:rPr lang="en-GB" dirty="0"/>
            </a:br>
            <a:r>
              <a:rPr lang="en-GB" b="0" i="0" dirty="0">
                <a:solidFill>
                  <a:srgbClr val="374151"/>
                </a:solidFill>
                <a:effectLst/>
                <a:latin typeface="Söhne"/>
              </a:rPr>
              <a:t>Opportunities for Nike lie in enhancing sustainability efforts, using AI for market responsiveness, targeting high-demand regions, and exploring the Metaverse for improved engagement and loyalty. Threats include competition pressure and products lacking ethical standards, which could hinder Nike's sustainability initiatives.</a:t>
            </a:r>
          </a:p>
          <a:p>
            <a:endParaRPr lang="en-GB" dirty="0"/>
          </a:p>
          <a:p>
            <a:r>
              <a:rPr lang="en-GB" b="0" i="0" dirty="0">
                <a:solidFill>
                  <a:srgbClr val="374151"/>
                </a:solidFill>
                <a:effectLst/>
                <a:latin typeface="Söhne"/>
              </a:rPr>
              <a:t>While a SWOT analysis is a useful and cost-effective tool to assess a company's situation, it has drawbacks. It may be influenced by subjective viewpoints, oversimplify complex issues, or fail to prioritize critical factors.</a:t>
            </a:r>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smtClean="0"/>
              <a:t>5</a:t>
            </a:fld>
            <a:endParaRPr lang="en-GB"/>
          </a:p>
        </p:txBody>
      </p:sp>
    </p:spTree>
    <p:extLst>
      <p:ext uri="{BB962C8B-B14F-4D97-AF65-F5344CB8AC3E}">
        <p14:creationId xmlns:p14="http://schemas.microsoft.com/office/powerpoint/2010/main" val="1705574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This PESTLE analysis is used to assess the external factors affecting a business or organization. </a:t>
            </a:r>
          </a:p>
          <a:p>
            <a:r>
              <a:rPr lang="en-GB" b="0" i="0" dirty="0">
                <a:solidFill>
                  <a:srgbClr val="374151"/>
                </a:solidFill>
                <a:effectLst/>
                <a:latin typeface="Söhne"/>
              </a:rPr>
              <a:t>In the U.S., some growth policies like low-interest rates and international tax agreements benefit Nike, but changes in tax and manufacturing laws can impact their operations (Bush, 2016). Economic shifts, such as currency changes or recessions, affect consumer spending, influencing Nike's ability to invest in long-term sustainability projects. Despite these challenges, Nike maintains financial flexibility and adapts to market changes, securing its position as an innovative leader in athletic clothing.</a:t>
            </a:r>
          </a:p>
          <a:p>
            <a:endParaRPr lang="en-GB" b="0" i="0" dirty="0">
              <a:solidFill>
                <a:srgbClr val="374151"/>
              </a:solidFill>
              <a:effectLst/>
              <a:latin typeface="Söhne"/>
            </a:endParaRPr>
          </a:p>
          <a:p>
            <a:r>
              <a:rPr lang="en-GB" b="0" i="0" dirty="0">
                <a:solidFill>
                  <a:srgbClr val="374151"/>
                </a:solidFill>
                <a:effectLst/>
                <a:latin typeface="Söhne"/>
              </a:rPr>
              <a:t>In a dynamic global market, social factors significantly shape Nike's strategies. Pereira ,2023, highlights the growing emphasis on health and fitness, increasing demand for athletic wear. Nike adjusts its marketing to reach specific target audiences, to move with changing consumer lifestyles.</a:t>
            </a:r>
          </a:p>
          <a:p>
            <a:endParaRPr lang="en-GB" b="0" i="0" dirty="0">
              <a:solidFill>
                <a:srgbClr val="374151"/>
              </a:solidFill>
              <a:effectLst/>
              <a:latin typeface="Söhne"/>
            </a:endParaRPr>
          </a:p>
          <a:p>
            <a:r>
              <a:rPr lang="en-GB" b="0" i="0" dirty="0">
                <a:solidFill>
                  <a:srgbClr val="374151"/>
                </a:solidFill>
                <a:effectLst/>
                <a:latin typeface="Söhne"/>
              </a:rPr>
              <a:t>Nike’s has invested heavily in AI technologies for personalized customer interactions through various channels  which reflects their proactive approach to stay ahead in a changing market. Their quick response to backlash on labour practices shows their resilience, implementing compliance measures and engaging with suppliers for improvements.</a:t>
            </a:r>
          </a:p>
          <a:p>
            <a:endParaRPr lang="en-GB" b="0" i="0" dirty="0">
              <a:solidFill>
                <a:srgbClr val="374151"/>
              </a:solidFill>
              <a:effectLst/>
              <a:latin typeface="Söhne"/>
            </a:endParaRPr>
          </a:p>
          <a:p>
            <a:r>
              <a:rPr lang="en-GB" b="0" i="0" dirty="0">
                <a:solidFill>
                  <a:srgbClr val="374151"/>
                </a:solidFill>
                <a:effectLst/>
                <a:latin typeface="Söhne"/>
              </a:rPr>
              <a:t>Nike actively communicates its commitment to environmental sustainability, promoting circular economy practices by focusing on durability, repairability, and recyclability in their products to minimize waste (Nike, 2023).</a:t>
            </a:r>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smtClean="0"/>
              <a:t>6</a:t>
            </a:fld>
            <a:endParaRPr lang="en-GB"/>
          </a:p>
        </p:txBody>
      </p:sp>
    </p:spTree>
    <p:extLst>
      <p:ext uri="{BB962C8B-B14F-4D97-AF65-F5344CB8AC3E}">
        <p14:creationId xmlns:p14="http://schemas.microsoft.com/office/powerpoint/2010/main" val="3314640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The stakeholder analysis tool helps identifies an organization's stakeholders, which helps understand their involvement and determines their interests, concerns, expectations, and how much influence they have.</a:t>
            </a:r>
          </a:p>
          <a:p>
            <a:endParaRPr lang="en-GB" b="0" i="0" dirty="0">
              <a:solidFill>
                <a:srgbClr val="374151"/>
              </a:solidFill>
              <a:effectLst/>
              <a:latin typeface="Söhne"/>
            </a:endParaRPr>
          </a:p>
          <a:p>
            <a:pPr algn="l"/>
            <a:r>
              <a:rPr lang="en-GB" b="0" i="0" dirty="0">
                <a:solidFill>
                  <a:srgbClr val="374151"/>
                </a:solidFill>
                <a:effectLst/>
                <a:latin typeface="Söhne"/>
              </a:rPr>
              <a:t>Nike prioritizes its customers within their corporate responsibility strategy, acknowledging their influence on sales despite being categorized as high interest and low power stakeholders. Addressing customer interests, Nike consistently delivers high-quality advanced products (Kissinger, 2023).</a:t>
            </a:r>
          </a:p>
          <a:p>
            <a:br>
              <a:rPr lang="en-GB" dirty="0"/>
            </a:br>
            <a:r>
              <a:rPr lang="en-GB" b="0" i="0" dirty="0">
                <a:solidFill>
                  <a:srgbClr val="374151"/>
                </a:solidFill>
                <a:effectLst/>
                <a:latin typeface="Söhne"/>
              </a:rPr>
              <a:t>Communities also make Nike's corporate social responsibility and brand strength. Initiatives like the "Makes Moves Fund," focused on empowering girls, align directly with Nike's mission of inclusivity in sports (Nike, 2023).</a:t>
            </a:r>
          </a:p>
          <a:p>
            <a:endParaRPr lang="en-GB" b="0" i="0" dirty="0">
              <a:solidFill>
                <a:srgbClr val="374151"/>
              </a:solidFill>
              <a:effectLst/>
              <a:latin typeface="Söhne"/>
            </a:endParaRPr>
          </a:p>
          <a:p>
            <a:r>
              <a:rPr lang="en-GB" b="0" i="0" dirty="0">
                <a:solidFill>
                  <a:srgbClr val="374151"/>
                </a:solidFill>
                <a:effectLst/>
                <a:latin typeface="Söhne"/>
              </a:rPr>
              <a:t>Employees are recognized as crucial stakeholders by Nike, emphasizing inclusiveness in their organizational culture. This approach not only boosts performance and diversity but also supports talent growth, showcasing resilience through adaptability and innovation (Young, 2023).</a:t>
            </a:r>
          </a:p>
          <a:p>
            <a:endParaRPr lang="en-GB" b="0" i="0" dirty="0">
              <a:solidFill>
                <a:srgbClr val="374151"/>
              </a:solidFill>
              <a:effectLst/>
              <a:latin typeface="Söhne"/>
            </a:endParaRPr>
          </a:p>
          <a:p>
            <a:r>
              <a:rPr lang="en-GB" b="0" i="0" dirty="0">
                <a:solidFill>
                  <a:srgbClr val="374151"/>
                </a:solidFill>
                <a:effectLst/>
                <a:latin typeface="Söhne"/>
              </a:rPr>
              <a:t>Governments are acknowledged as vital stakeholders with the potential to impact Nike’s operations through regulations and legal proceedings. Nike’s CSR strategy ensures compliance across its operations, making positive relationships to better brand reputation.</a:t>
            </a:r>
          </a:p>
        </p:txBody>
      </p:sp>
      <p:sp>
        <p:nvSpPr>
          <p:cNvPr id="4" name="Slide Number Placeholder 3"/>
          <p:cNvSpPr>
            <a:spLocks noGrp="1"/>
          </p:cNvSpPr>
          <p:nvPr>
            <p:ph type="sldNum" sz="quarter" idx="5"/>
          </p:nvPr>
        </p:nvSpPr>
        <p:spPr/>
        <p:txBody>
          <a:bodyPr/>
          <a:lstStyle/>
          <a:p>
            <a:pPr rtl="0"/>
            <a:fld id="{B63359F2-43EF-4812-9DC0-98C0B1A40681}" type="slidenum">
              <a:rPr lang="en-GB" smtClean="0"/>
              <a:t>7</a:t>
            </a:fld>
            <a:endParaRPr lang="en-GB"/>
          </a:p>
        </p:txBody>
      </p:sp>
    </p:spTree>
    <p:extLst>
      <p:ext uri="{BB962C8B-B14F-4D97-AF65-F5344CB8AC3E}">
        <p14:creationId xmlns:p14="http://schemas.microsoft.com/office/powerpoint/2010/main" val="575855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future, Nike need to invest more into its online sales channels. It will allow Nike to reach a broader audience and help boost sales significantly. They need to shift away from wholesale and towards a higher mix of direct-to-consumer sales which will help higher margins and ultimately sales growth.</a:t>
            </a:r>
          </a:p>
          <a:p>
            <a:pPr algn="l"/>
            <a:endParaRPr lang="en-GB" dirty="0"/>
          </a:p>
          <a:p>
            <a:pPr algn="l"/>
            <a:r>
              <a:rPr lang="en-GB" dirty="0"/>
              <a:t>They have planned to </a:t>
            </a:r>
            <a:r>
              <a:rPr lang="en-GB" b="0" i="0" dirty="0">
                <a:solidFill>
                  <a:srgbClr val="202124"/>
                </a:solidFill>
                <a:effectLst/>
                <a:latin typeface="Google Sans"/>
              </a:rPr>
              <a:t>Move to Zero, in which;</a:t>
            </a:r>
          </a:p>
          <a:p>
            <a:pPr algn="l">
              <a:buFont typeface="Arial" panose="020B0604020202020204" pitchFamily="34" charset="0"/>
              <a:buChar char="•"/>
            </a:pPr>
            <a:r>
              <a:rPr lang="en-GB" b="0" i="0" dirty="0">
                <a:solidFill>
                  <a:srgbClr val="202124"/>
                </a:solidFill>
                <a:effectLst/>
                <a:latin typeface="Google Sans"/>
              </a:rPr>
              <a:t>Nike will power owned-and-operated facilities with 100% renewable energy by 2025.</a:t>
            </a:r>
          </a:p>
          <a:p>
            <a:pPr algn="l">
              <a:buFont typeface="Arial" panose="020B0604020202020204" pitchFamily="34" charset="0"/>
              <a:buChar char="•"/>
            </a:pPr>
            <a:r>
              <a:rPr lang="en-GB" b="0" i="0" dirty="0">
                <a:solidFill>
                  <a:srgbClr val="202124"/>
                </a:solidFill>
                <a:effectLst/>
                <a:latin typeface="Google Sans"/>
              </a:rPr>
              <a:t>Nike will reduce carbon emissions across its global supply chain by 30% by 2023, in line with the 2015 Paris Agreement.</a:t>
            </a:r>
          </a:p>
          <a:p>
            <a:pPr algn="l">
              <a:buFont typeface="Arial" panose="020B0604020202020204" pitchFamily="34" charset="0"/>
              <a:buChar char="•"/>
            </a:pPr>
            <a:r>
              <a:rPr lang="en-GB" b="0" i="0" dirty="0">
                <a:solidFill>
                  <a:srgbClr val="202124"/>
                </a:solidFill>
                <a:effectLst/>
                <a:latin typeface="Google Sans"/>
              </a:rPr>
              <a:t>Nike diverts 99% of all footwear manufacturing waste from landfills.</a:t>
            </a:r>
          </a:p>
          <a:p>
            <a:endParaRPr lang="en-GB" dirty="0"/>
          </a:p>
          <a:p>
            <a:r>
              <a:rPr lang="en-GB" dirty="0"/>
              <a:t>This shift towards sustainability is essential for Nike, as more and more people take greater pride in the environment and what to make a difference. Using this, they could make more ‘eco-friendly’ products to meet higher demand. Meeting their goals shows consumers that they are determined and will meet target set out by themselves. </a:t>
            </a:r>
          </a:p>
          <a:p>
            <a:r>
              <a:rPr lang="en-GB" dirty="0"/>
              <a:t>By focusing on these areas, Nike can evolve its strategy to better align with consumer expectations, social responsibilities and market demands. This will only ultimately strengthen their position as the leading brand in their industry.</a:t>
            </a:r>
          </a:p>
        </p:txBody>
      </p:sp>
      <p:sp>
        <p:nvSpPr>
          <p:cNvPr id="4" name="Slide Number Placeholder 3"/>
          <p:cNvSpPr>
            <a:spLocks noGrp="1"/>
          </p:cNvSpPr>
          <p:nvPr>
            <p:ph type="sldNum" sz="quarter" idx="5"/>
          </p:nvPr>
        </p:nvSpPr>
        <p:spPr/>
        <p:txBody>
          <a:bodyPr/>
          <a:lstStyle/>
          <a:p>
            <a:pPr rtl="0"/>
            <a:fld id="{B63359F2-43EF-4812-9DC0-98C0B1A40681}" type="slidenum">
              <a:rPr lang="en-GB" smtClean="0"/>
              <a:t>8</a:t>
            </a:fld>
            <a:endParaRPr lang="en-GB"/>
          </a:p>
        </p:txBody>
      </p:sp>
    </p:spTree>
    <p:extLst>
      <p:ext uri="{BB962C8B-B14F-4D97-AF65-F5344CB8AC3E}">
        <p14:creationId xmlns:p14="http://schemas.microsoft.com/office/powerpoint/2010/main" val="1749038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10</a:t>
            </a:fld>
            <a:endParaRPr lang="en-GB" noProof="0"/>
          </a:p>
        </p:txBody>
      </p:sp>
    </p:spTree>
    <p:extLst>
      <p:ext uri="{BB962C8B-B14F-4D97-AF65-F5344CB8AC3E}">
        <p14:creationId xmlns:p14="http://schemas.microsoft.com/office/powerpoint/2010/main" val="1961056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p:nvPr>
        </p:nvSpPr>
        <p:spPr>
          <a:xfrm>
            <a:off x="581191" y="704088"/>
            <a:ext cx="10993549" cy="1499616"/>
          </a:xfrm>
        </p:spPr>
        <p:txBody>
          <a:bodyPr rtlCol="0"/>
          <a:lstStyle/>
          <a:p>
            <a:pPr rtl="0"/>
            <a:r>
              <a:rPr lang="en-US" noProof="0"/>
              <a:t>Click to edit Master title style</a:t>
            </a:r>
            <a:endParaRPr lang="en-GB" noProof="0"/>
          </a:p>
        </p:txBody>
      </p:sp>
      <p:sp>
        <p:nvSpPr>
          <p:cNvPr id="16" name="Subtitle 2">
            <a:extLst>
              <a:ext uri="{FF2B5EF4-FFF2-40B4-BE49-F238E27FC236}">
                <a16:creationId xmlns:a16="http://schemas.microsoft.com/office/drawing/2014/main" id="{3507450D-E801-41C1-9FD7-923530A06BD4}"/>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US" noProof="0"/>
              <a:t>Click to edit Master subtitle style</a:t>
            </a:r>
            <a:endParaRPr lang="en-GB" noProof="0"/>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p:nvPr>
        </p:nvSpPr>
        <p:spPr>
          <a:xfrm>
            <a:off x="448056" y="3081528"/>
            <a:ext cx="11265408" cy="3310128"/>
          </a:xfrm>
          <a:solidFill>
            <a:schemeClr val="accent2"/>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42528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581192" y="702155"/>
            <a:ext cx="3424138" cy="1500131"/>
          </a:xfrm>
        </p:spPr>
        <p:txBody>
          <a:bodyPr rtlCol="0"/>
          <a:lstStyle>
            <a:lvl1pPr>
              <a:defRPr/>
            </a:lvl1pPr>
          </a:lstStyle>
          <a:p>
            <a:pPr rtl="0"/>
            <a:r>
              <a:rPr lang="en-US" noProof="0"/>
              <a:t>Click to edit Master title style</a:t>
            </a:r>
            <a:endParaRPr lang="en-GB" noProof="0"/>
          </a:p>
        </p:txBody>
      </p:sp>
      <p:sp>
        <p:nvSpPr>
          <p:cNvPr id="6" name="Content Placeholder 5">
            <a:extLst>
              <a:ext uri="{FF2B5EF4-FFF2-40B4-BE49-F238E27FC236}">
                <a16:creationId xmlns:a16="http://schemas.microsoft.com/office/drawing/2014/main" id="{728249B4-F572-49E8-9B53-CB4E629EB93F}"/>
              </a:ext>
            </a:extLst>
          </p:cNvPr>
          <p:cNvSpPr>
            <a:spLocks noGrp="1"/>
          </p:cNvSpPr>
          <p:nvPr>
            <p:ph idx="1"/>
          </p:nvPr>
        </p:nvSpPr>
        <p:spPr>
          <a:xfrm>
            <a:off x="581193" y="2414788"/>
            <a:ext cx="3424138" cy="3975776"/>
          </a:xfrm>
        </p:spPr>
        <p:txBody>
          <a:bodyPr rtlCol="0"/>
          <a:lstStyle>
            <a:lvl1pPr marL="0" indent="0">
              <a:buNone/>
              <a:defRPr/>
            </a:lvl1pPr>
          </a:lstStyle>
          <a:p>
            <a:pPr lvl="0" rtl="0"/>
            <a:r>
              <a:rPr lang="en-US" noProof="0"/>
              <a:t>Click to edit Master text styles</a:t>
            </a:r>
          </a:p>
        </p:txBody>
      </p:sp>
      <p:sp>
        <p:nvSpPr>
          <p:cNvPr id="10" name="Picture Placeholder 9">
            <a:extLst>
              <a:ext uri="{FF2B5EF4-FFF2-40B4-BE49-F238E27FC236}">
                <a16:creationId xmlns:a16="http://schemas.microsoft.com/office/drawing/2014/main" id="{06C12940-675F-4BDC-8733-71FEBC2FDCCF}"/>
              </a:ext>
            </a:extLst>
          </p:cNvPr>
          <p:cNvSpPr>
            <a:spLocks noGrp="1"/>
          </p:cNvSpPr>
          <p:nvPr>
            <p:ph type="pic" sz="quarter" idx="13"/>
          </p:nvPr>
        </p:nvSpPr>
        <p:spPr>
          <a:xfrm>
            <a:off x="4242815" y="640080"/>
            <a:ext cx="3703320" cy="5751576"/>
          </a:xfrm>
          <a:solidFill>
            <a:schemeClr val="accent2"/>
          </a:solidFill>
        </p:spPr>
        <p:txBody>
          <a:bodyPr rtlCol="0"/>
          <a:lstStyle/>
          <a:p>
            <a:pPr rtl="0"/>
            <a:r>
              <a:rPr lang="en-US" noProof="0"/>
              <a:t>Click icon to add picture</a:t>
            </a:r>
            <a:endParaRPr lang="en-GB" noProof="0"/>
          </a:p>
        </p:txBody>
      </p:sp>
      <p:sp>
        <p:nvSpPr>
          <p:cNvPr id="11" name="Picture Placeholder 9">
            <a:extLst>
              <a:ext uri="{FF2B5EF4-FFF2-40B4-BE49-F238E27FC236}">
                <a16:creationId xmlns:a16="http://schemas.microsoft.com/office/drawing/2014/main" id="{63AD391F-F462-4773-B9C7-B512F55F6812}"/>
              </a:ext>
            </a:extLst>
          </p:cNvPr>
          <p:cNvSpPr>
            <a:spLocks noGrp="1"/>
          </p:cNvSpPr>
          <p:nvPr>
            <p:ph type="pic" sz="quarter" idx="14"/>
          </p:nvPr>
        </p:nvSpPr>
        <p:spPr>
          <a:xfrm>
            <a:off x="8046720" y="640080"/>
            <a:ext cx="3703320" cy="5751576"/>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888979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p:nvPr>
        </p:nvSpPr>
        <p:spPr>
          <a:xfrm>
            <a:off x="581192" y="730730"/>
            <a:ext cx="3475915" cy="1478341"/>
          </a:xfrm>
        </p:spPr>
        <p:txBody>
          <a:bodyPr rtlCol="0">
            <a:normAutofit/>
          </a:bodyPr>
          <a:lstStyle/>
          <a:p>
            <a:pPr rtl="0"/>
            <a:r>
              <a:rPr lang="en-US" noProof="0">
                <a:solidFill>
                  <a:schemeClr val="tx2"/>
                </a:solidFill>
              </a:rPr>
              <a:t>Click to edit Master title style</a:t>
            </a:r>
            <a:endParaRPr lang="en-GB" noProof="0">
              <a:solidFill>
                <a:schemeClr val="tx2"/>
              </a:solidFill>
            </a:endParaRPr>
          </a:p>
        </p:txBody>
      </p:sp>
      <p:sp>
        <p:nvSpPr>
          <p:cNvPr id="6" name="Content Placeholder 2" descr="Tag=AccentColor&#10;Flavor=Light&#10;Target=Bullets">
            <a:extLst>
              <a:ext uri="{FF2B5EF4-FFF2-40B4-BE49-F238E27FC236}">
                <a16:creationId xmlns:a16="http://schemas.microsoft.com/office/drawing/2014/main" id="{C768CCB8-0718-4D4E-8EE1-1D287550057B}"/>
              </a:ext>
            </a:extLst>
          </p:cNvPr>
          <p:cNvSpPr>
            <a:spLocks noGrp="1"/>
          </p:cNvSpPr>
          <p:nvPr>
            <p:ph idx="1"/>
          </p:nvPr>
        </p:nvSpPr>
        <p:spPr>
          <a:xfrm>
            <a:off x="581192" y="2180496"/>
            <a:ext cx="3475915" cy="3678303"/>
          </a:xfrm>
        </p:spPr>
        <p:txBody>
          <a:bodyPr rtlCol="0">
            <a:normAutofit/>
          </a:bodyPr>
          <a:lstStyle>
            <a:lvl1pPr marL="0" indent="0">
              <a:buNone/>
              <a:defRPr/>
            </a:lvl1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5C3A8825-378F-41FE-A716-644287762A49}"/>
              </a:ext>
            </a:extLst>
          </p:cNvPr>
          <p:cNvSpPr>
            <a:spLocks noGrp="1"/>
          </p:cNvSpPr>
          <p:nvPr>
            <p:ph type="pic" sz="quarter" idx="13"/>
          </p:nvPr>
        </p:nvSpPr>
        <p:spPr>
          <a:xfrm>
            <a:off x="4241800" y="630936"/>
            <a:ext cx="7504113" cy="3520440"/>
          </a:xfrm>
          <a:solidFill>
            <a:schemeClr val="accent2"/>
          </a:solidFill>
        </p:spPr>
        <p:txBody>
          <a:bodyPr rtlCol="0"/>
          <a:lstStyle/>
          <a:p>
            <a:pPr rtl="0"/>
            <a:r>
              <a:rPr lang="en-US" noProof="0"/>
              <a:t>Click icon to add picture</a:t>
            </a:r>
            <a:endParaRPr lang="en-GB" noProof="0"/>
          </a:p>
        </p:txBody>
      </p:sp>
      <p:sp>
        <p:nvSpPr>
          <p:cNvPr id="12" name="Picture Placeholder 10">
            <a:extLst>
              <a:ext uri="{FF2B5EF4-FFF2-40B4-BE49-F238E27FC236}">
                <a16:creationId xmlns:a16="http://schemas.microsoft.com/office/drawing/2014/main" id="{2E6B2055-B099-48CF-84C8-2AF6D5618697}"/>
              </a:ext>
            </a:extLst>
          </p:cNvPr>
          <p:cNvSpPr>
            <a:spLocks noGrp="1"/>
          </p:cNvSpPr>
          <p:nvPr>
            <p:ph type="pic" sz="quarter" idx="14"/>
          </p:nvPr>
        </p:nvSpPr>
        <p:spPr>
          <a:xfrm>
            <a:off x="4242816" y="4234252"/>
            <a:ext cx="3703320" cy="2139696"/>
          </a:xfrm>
          <a:solidFill>
            <a:schemeClr val="accent2"/>
          </a:solidFill>
        </p:spPr>
        <p:txBody>
          <a:bodyPr rtlCol="0"/>
          <a:lstStyle/>
          <a:p>
            <a:pPr rtl="0"/>
            <a:r>
              <a:rPr lang="en-US" noProof="0"/>
              <a:t>Click icon to add picture</a:t>
            </a:r>
            <a:endParaRPr lang="en-GB" noProof="0"/>
          </a:p>
        </p:txBody>
      </p:sp>
      <p:sp>
        <p:nvSpPr>
          <p:cNvPr id="13" name="Picture Placeholder 10">
            <a:extLst>
              <a:ext uri="{FF2B5EF4-FFF2-40B4-BE49-F238E27FC236}">
                <a16:creationId xmlns:a16="http://schemas.microsoft.com/office/drawing/2014/main" id="{EED74C29-FF8A-4470-8221-FD11E7FB7D76}"/>
              </a:ext>
            </a:extLst>
          </p:cNvPr>
          <p:cNvSpPr>
            <a:spLocks noGrp="1"/>
          </p:cNvSpPr>
          <p:nvPr>
            <p:ph type="pic" sz="quarter" idx="15"/>
          </p:nvPr>
        </p:nvSpPr>
        <p:spPr>
          <a:xfrm>
            <a:off x="8046720" y="4233672"/>
            <a:ext cx="3703320" cy="2139696"/>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874943644"/>
      </p:ext>
    </p:extLst>
  </p:cSld>
  <p:clrMapOvr>
    <a:masterClrMapping/>
  </p:clrMapOvr>
  <p:extLst>
    <p:ext uri="{DCECCB84-F9BA-43D5-87BE-67443E8EF086}">
      <p15:sldGuideLst xmlns:p15="http://schemas.microsoft.com/office/powerpoint/2012/main">
        <p15:guide id="1" orient="horz"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E787D40-90B5-470E-95A2-784F1CB479C9}"/>
              </a:ext>
            </a:extLst>
          </p:cNvPr>
          <p:cNvSpPr>
            <a:spLocks noGrp="1"/>
          </p:cNvSpPr>
          <p:nvPr>
            <p:ph type="ctrTitle"/>
          </p:nvPr>
        </p:nvSpPr>
        <p:spPr>
          <a:xfrm>
            <a:off x="581191" y="4322102"/>
            <a:ext cx="10993549" cy="1153609"/>
          </a:xfrm>
        </p:spPr>
        <p:txBody>
          <a:bodyPr rtlCol="0"/>
          <a:lstStyle/>
          <a:p>
            <a:pPr rtl="0"/>
            <a:r>
              <a:rPr lang="en-US" noProof="0"/>
              <a:t>Click to edit Master title style</a:t>
            </a:r>
            <a:endParaRPr lang="en-GB" noProof="0"/>
          </a:p>
        </p:txBody>
      </p:sp>
      <p:sp>
        <p:nvSpPr>
          <p:cNvPr id="6" name="Subtitle 2">
            <a:extLst>
              <a:ext uri="{FF2B5EF4-FFF2-40B4-BE49-F238E27FC236}">
                <a16:creationId xmlns:a16="http://schemas.microsoft.com/office/drawing/2014/main" id="{DDD90A03-8871-46F6-B527-27A279CAF3FE}"/>
              </a:ext>
            </a:extLst>
          </p:cNvPr>
          <p:cNvSpPr>
            <a:spLocks noGrp="1"/>
          </p:cNvSpPr>
          <p:nvPr>
            <p:ph type="subTitle" idx="1"/>
          </p:nvPr>
        </p:nvSpPr>
        <p:spPr>
          <a:xfrm>
            <a:off x="581194" y="5475712"/>
            <a:ext cx="10993546" cy="590321"/>
          </a:xfrm>
        </p:spPr>
        <p:txBody>
          <a:bodyPr rtlCol="0"/>
          <a:lstStyle>
            <a:lvl1pPr marL="0" indent="0">
              <a:buNone/>
              <a:defRPr/>
            </a:lvl1pPr>
          </a:lstStyle>
          <a:p>
            <a:pPr rtl="0"/>
            <a:r>
              <a:rPr lang="en-US" noProof="0"/>
              <a:t>Click to edit Master subtitle style</a:t>
            </a:r>
            <a:endParaRPr lang="en-GB" noProof="0"/>
          </a:p>
        </p:txBody>
      </p:sp>
      <p:sp>
        <p:nvSpPr>
          <p:cNvPr id="9" name="Picture Placeholder 8">
            <a:extLst>
              <a:ext uri="{FF2B5EF4-FFF2-40B4-BE49-F238E27FC236}">
                <a16:creationId xmlns:a16="http://schemas.microsoft.com/office/drawing/2014/main" id="{18C0DC8A-3006-4A75-A9BA-FCA96D2C38A9}"/>
              </a:ext>
            </a:extLst>
          </p:cNvPr>
          <p:cNvSpPr>
            <a:spLocks noGrp="1"/>
          </p:cNvSpPr>
          <p:nvPr>
            <p:ph type="pic" sz="quarter" idx="13"/>
          </p:nvPr>
        </p:nvSpPr>
        <p:spPr>
          <a:xfrm>
            <a:off x="449580" y="603504"/>
            <a:ext cx="11292840" cy="3557016"/>
          </a:xfrm>
          <a:solidFill>
            <a:schemeClr val="accent2"/>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518504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31520"/>
            <a:ext cx="11029616" cy="987552"/>
          </a:xfrm>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a:xfrm>
            <a:off x="581192" y="2340864"/>
            <a:ext cx="11029615" cy="363448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rtlCol="0"/>
          <a:lstStyle/>
          <a:p>
            <a:pPr rtl="0"/>
            <a:r>
              <a:rPr lang="en-GB" noProof="0"/>
              <a:t>20XX</a:t>
            </a:r>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66887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AD7E45-24A5-4020-858E-57CFA0955730}"/>
              </a:ext>
            </a:extLst>
          </p:cNvPr>
          <p:cNvSpPr>
            <a:spLocks noGrp="1"/>
          </p:cNvSpPr>
          <p:nvPr>
            <p:ph type="ctrTitle"/>
          </p:nvPr>
        </p:nvSpPr>
        <p:spPr>
          <a:xfrm>
            <a:off x="581191" y="1020431"/>
            <a:ext cx="10993549" cy="1475013"/>
          </a:xfrm>
        </p:spPr>
        <p:txBody>
          <a:bodyPr rtlCol="0"/>
          <a:lstStyle/>
          <a:p>
            <a:pPr rtl="0"/>
            <a:r>
              <a:rPr lang="en-US" noProof="0"/>
              <a:t>Click to edit Master title style</a:t>
            </a:r>
            <a:endParaRPr lang="en-GB" noProof="0"/>
          </a:p>
        </p:txBody>
      </p:sp>
      <p:sp>
        <p:nvSpPr>
          <p:cNvPr id="6" name="Subtitle 2">
            <a:extLst>
              <a:ext uri="{FF2B5EF4-FFF2-40B4-BE49-F238E27FC236}">
                <a16:creationId xmlns:a16="http://schemas.microsoft.com/office/drawing/2014/main" id="{9C213B6D-04F4-4E9D-AD86-E50884CB4CB3}"/>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US" noProof="0"/>
              <a:t>Click to edit Master subtitle style</a:t>
            </a:r>
            <a:endParaRPr lang="en-GB" noProof="0"/>
          </a:p>
        </p:txBody>
      </p:sp>
      <p:sp>
        <p:nvSpPr>
          <p:cNvPr id="10" name="Picture Placeholder 9">
            <a:extLst>
              <a:ext uri="{FF2B5EF4-FFF2-40B4-BE49-F238E27FC236}">
                <a16:creationId xmlns:a16="http://schemas.microsoft.com/office/drawing/2014/main" id="{52DB8B62-62C2-4723-85AF-F5D87B489A63}"/>
              </a:ext>
            </a:extLst>
          </p:cNvPr>
          <p:cNvSpPr>
            <a:spLocks noGrp="1"/>
          </p:cNvSpPr>
          <p:nvPr>
            <p:ph type="pic" sz="quarter" idx="13"/>
          </p:nvPr>
        </p:nvSpPr>
        <p:spPr>
          <a:xfrm>
            <a:off x="448056" y="3081528"/>
            <a:ext cx="5486400" cy="3310128"/>
          </a:xfrm>
          <a:solidFill>
            <a:schemeClr val="accent2"/>
          </a:solidFill>
        </p:spPr>
        <p:txBody>
          <a:bodyPr rtlCol="0"/>
          <a:lstStyle/>
          <a:p>
            <a:pPr rtl="0"/>
            <a:r>
              <a:rPr lang="en-US" noProof="0"/>
              <a:t>Click icon to add picture</a:t>
            </a:r>
            <a:endParaRPr lang="en-GB" noProof="0"/>
          </a:p>
        </p:txBody>
      </p:sp>
      <p:sp>
        <p:nvSpPr>
          <p:cNvPr id="11" name="Picture Placeholder 9">
            <a:extLst>
              <a:ext uri="{FF2B5EF4-FFF2-40B4-BE49-F238E27FC236}">
                <a16:creationId xmlns:a16="http://schemas.microsoft.com/office/drawing/2014/main" id="{D1329640-D9D1-44D4-8E40-04E753A2B826}"/>
              </a:ext>
            </a:extLst>
          </p:cNvPr>
          <p:cNvSpPr>
            <a:spLocks noGrp="1"/>
          </p:cNvSpPr>
          <p:nvPr>
            <p:ph type="pic" sz="quarter" idx="14"/>
          </p:nvPr>
        </p:nvSpPr>
        <p:spPr>
          <a:xfrm>
            <a:off x="6254496" y="3081528"/>
            <a:ext cx="5486400" cy="3310128"/>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557857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rtlCol="0"/>
          <a:lstStyle/>
          <a:p>
            <a:pPr rtl="0"/>
            <a:r>
              <a:rPr lang="en-US" noProof="0"/>
              <a:t>Click to edit Master title style</a:t>
            </a:r>
            <a:endParaRPr lang="en-GB" noProof="0"/>
          </a:p>
        </p:txBody>
      </p:sp>
      <p:sp>
        <p:nvSpPr>
          <p:cNvPr id="15" name="SmartArt Placeholder 14">
            <a:extLst>
              <a:ext uri="{FF2B5EF4-FFF2-40B4-BE49-F238E27FC236}">
                <a16:creationId xmlns:a16="http://schemas.microsoft.com/office/drawing/2014/main" id="{1A07AFA2-B97F-4965-B3E3-0399F8696B92}"/>
              </a:ext>
            </a:extLst>
          </p:cNvPr>
          <p:cNvSpPr>
            <a:spLocks noGrp="1"/>
          </p:cNvSpPr>
          <p:nvPr>
            <p:ph type="dgm" sz="quarter" idx="13"/>
          </p:nvPr>
        </p:nvSpPr>
        <p:spPr>
          <a:xfrm>
            <a:off x="576263" y="2290762"/>
            <a:ext cx="2286000" cy="2514600"/>
          </a:xfrm>
          <a:solidFill>
            <a:schemeClr val="accent2"/>
          </a:solidFill>
        </p:spPr>
        <p:txBody>
          <a:bodyPr rtlCol="0"/>
          <a:lstStyle/>
          <a:p>
            <a:pPr rtl="0"/>
            <a:r>
              <a:rPr lang="en-US" noProof="0"/>
              <a:t>Click icon to add SmartArt graphic</a:t>
            </a:r>
            <a:endParaRPr lang="en-GB" noProof="0"/>
          </a:p>
        </p:txBody>
      </p:sp>
      <p:sp>
        <p:nvSpPr>
          <p:cNvPr id="16" name="SmartArt Placeholder 14">
            <a:extLst>
              <a:ext uri="{FF2B5EF4-FFF2-40B4-BE49-F238E27FC236}">
                <a16:creationId xmlns:a16="http://schemas.microsoft.com/office/drawing/2014/main" id="{FBD83F25-25EA-4FCB-9180-B7567885BE7A}"/>
              </a:ext>
            </a:extLst>
          </p:cNvPr>
          <p:cNvSpPr>
            <a:spLocks noGrp="1"/>
          </p:cNvSpPr>
          <p:nvPr>
            <p:ph type="dgm" sz="quarter" idx="14"/>
          </p:nvPr>
        </p:nvSpPr>
        <p:spPr>
          <a:xfrm>
            <a:off x="3486759" y="2290762"/>
            <a:ext cx="2286000" cy="2514600"/>
          </a:xfrm>
          <a:solidFill>
            <a:schemeClr val="accent2"/>
          </a:solidFill>
        </p:spPr>
        <p:txBody>
          <a:bodyPr rtlCol="0"/>
          <a:lstStyle/>
          <a:p>
            <a:pPr rtl="0"/>
            <a:r>
              <a:rPr lang="en-US" noProof="0"/>
              <a:t>Click icon to add SmartArt graphic</a:t>
            </a:r>
            <a:endParaRPr lang="en-GB" noProof="0"/>
          </a:p>
        </p:txBody>
      </p:sp>
      <p:sp>
        <p:nvSpPr>
          <p:cNvPr id="17" name="SmartArt Placeholder 14">
            <a:extLst>
              <a:ext uri="{FF2B5EF4-FFF2-40B4-BE49-F238E27FC236}">
                <a16:creationId xmlns:a16="http://schemas.microsoft.com/office/drawing/2014/main" id="{C19AF1FD-578A-4AC1-8006-BF395C098188}"/>
              </a:ext>
            </a:extLst>
          </p:cNvPr>
          <p:cNvSpPr>
            <a:spLocks noGrp="1"/>
          </p:cNvSpPr>
          <p:nvPr>
            <p:ph type="dgm" sz="quarter" idx="15"/>
          </p:nvPr>
        </p:nvSpPr>
        <p:spPr>
          <a:xfrm>
            <a:off x="6397255" y="2290762"/>
            <a:ext cx="2286000" cy="2514600"/>
          </a:xfrm>
          <a:solidFill>
            <a:schemeClr val="accent2"/>
          </a:solidFill>
        </p:spPr>
        <p:txBody>
          <a:bodyPr rtlCol="0"/>
          <a:lstStyle/>
          <a:p>
            <a:pPr rtl="0"/>
            <a:r>
              <a:rPr lang="en-US" noProof="0"/>
              <a:t>Click icon to add SmartArt graphic</a:t>
            </a:r>
            <a:endParaRPr lang="en-GB" noProof="0"/>
          </a:p>
        </p:txBody>
      </p:sp>
      <p:sp>
        <p:nvSpPr>
          <p:cNvPr id="18" name="SmartArt Placeholder 14">
            <a:extLst>
              <a:ext uri="{FF2B5EF4-FFF2-40B4-BE49-F238E27FC236}">
                <a16:creationId xmlns:a16="http://schemas.microsoft.com/office/drawing/2014/main" id="{A30FAB41-D651-4537-9674-A090F9541E38}"/>
              </a:ext>
            </a:extLst>
          </p:cNvPr>
          <p:cNvSpPr>
            <a:spLocks noGrp="1"/>
          </p:cNvSpPr>
          <p:nvPr>
            <p:ph type="dgm" sz="quarter" idx="16"/>
          </p:nvPr>
        </p:nvSpPr>
        <p:spPr>
          <a:xfrm>
            <a:off x="9307750" y="2290762"/>
            <a:ext cx="2286000" cy="2514600"/>
          </a:xfrm>
          <a:solidFill>
            <a:schemeClr val="accent2"/>
          </a:solidFill>
        </p:spPr>
        <p:txBody>
          <a:bodyPr rtlCol="0"/>
          <a:lstStyle/>
          <a:p>
            <a:pPr rtl="0"/>
            <a:r>
              <a:rPr lang="en-US" noProof="0"/>
              <a:t>Click icon to add SmartArt graphic</a:t>
            </a:r>
            <a:endParaRPr lang="en-GB" noProof="0"/>
          </a:p>
        </p:txBody>
      </p:sp>
      <p:sp>
        <p:nvSpPr>
          <p:cNvPr id="20" name="Text Placeholder 19">
            <a:extLst>
              <a:ext uri="{FF2B5EF4-FFF2-40B4-BE49-F238E27FC236}">
                <a16:creationId xmlns:a16="http://schemas.microsoft.com/office/drawing/2014/main" id="{6FF70985-87A5-4813-BB21-CD79732947F5}"/>
              </a:ext>
            </a:extLst>
          </p:cNvPr>
          <p:cNvSpPr>
            <a:spLocks noGrp="1"/>
          </p:cNvSpPr>
          <p:nvPr>
            <p:ph type="body" sz="quarter" idx="17" hasCustomPrompt="1"/>
          </p:nvPr>
        </p:nvSpPr>
        <p:spPr>
          <a:xfrm>
            <a:off x="576263"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2" name="Text Placeholder 21">
            <a:extLst>
              <a:ext uri="{FF2B5EF4-FFF2-40B4-BE49-F238E27FC236}">
                <a16:creationId xmlns:a16="http://schemas.microsoft.com/office/drawing/2014/main" id="{8F30C930-1919-4A13-98BD-6CB6119CC11A}"/>
              </a:ext>
            </a:extLst>
          </p:cNvPr>
          <p:cNvSpPr>
            <a:spLocks noGrp="1"/>
          </p:cNvSpPr>
          <p:nvPr>
            <p:ph type="body" sz="quarter" idx="18" hasCustomPrompt="1"/>
          </p:nvPr>
        </p:nvSpPr>
        <p:spPr>
          <a:xfrm>
            <a:off x="575894"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3" name="Text Placeholder 19">
            <a:extLst>
              <a:ext uri="{FF2B5EF4-FFF2-40B4-BE49-F238E27FC236}">
                <a16:creationId xmlns:a16="http://schemas.microsoft.com/office/drawing/2014/main" id="{6E4126AC-7681-4156-8274-2A6414894394}"/>
              </a:ext>
            </a:extLst>
          </p:cNvPr>
          <p:cNvSpPr>
            <a:spLocks noGrp="1"/>
          </p:cNvSpPr>
          <p:nvPr>
            <p:ph type="body" sz="quarter" idx="19" hasCustomPrompt="1"/>
          </p:nvPr>
        </p:nvSpPr>
        <p:spPr>
          <a:xfrm>
            <a:off x="3487128"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4" name="Text Placeholder 21">
            <a:extLst>
              <a:ext uri="{FF2B5EF4-FFF2-40B4-BE49-F238E27FC236}">
                <a16:creationId xmlns:a16="http://schemas.microsoft.com/office/drawing/2014/main" id="{D03485ED-1755-41FA-942B-ED95B3913DBF}"/>
              </a:ext>
            </a:extLst>
          </p:cNvPr>
          <p:cNvSpPr>
            <a:spLocks noGrp="1"/>
          </p:cNvSpPr>
          <p:nvPr>
            <p:ph type="body" sz="quarter" idx="20" hasCustomPrompt="1"/>
          </p:nvPr>
        </p:nvSpPr>
        <p:spPr>
          <a:xfrm>
            <a:off x="3486759"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5" name="Text Placeholder 19">
            <a:extLst>
              <a:ext uri="{FF2B5EF4-FFF2-40B4-BE49-F238E27FC236}">
                <a16:creationId xmlns:a16="http://schemas.microsoft.com/office/drawing/2014/main" id="{42AFEFC9-586E-4B97-AD51-F02AC6AC6A60}"/>
              </a:ext>
            </a:extLst>
          </p:cNvPr>
          <p:cNvSpPr>
            <a:spLocks noGrp="1"/>
          </p:cNvSpPr>
          <p:nvPr>
            <p:ph type="body" sz="quarter" idx="21" hasCustomPrompt="1"/>
          </p:nvPr>
        </p:nvSpPr>
        <p:spPr>
          <a:xfrm>
            <a:off x="6397624"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6" name="Text Placeholder 21">
            <a:extLst>
              <a:ext uri="{FF2B5EF4-FFF2-40B4-BE49-F238E27FC236}">
                <a16:creationId xmlns:a16="http://schemas.microsoft.com/office/drawing/2014/main" id="{E94B1769-BE23-4EBA-A0DA-9A01476DAC50}"/>
              </a:ext>
            </a:extLst>
          </p:cNvPr>
          <p:cNvSpPr>
            <a:spLocks noGrp="1"/>
          </p:cNvSpPr>
          <p:nvPr>
            <p:ph type="body" sz="quarter" idx="22" hasCustomPrompt="1"/>
          </p:nvPr>
        </p:nvSpPr>
        <p:spPr>
          <a:xfrm>
            <a:off x="6397255"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7" name="Text Placeholder 19">
            <a:extLst>
              <a:ext uri="{FF2B5EF4-FFF2-40B4-BE49-F238E27FC236}">
                <a16:creationId xmlns:a16="http://schemas.microsoft.com/office/drawing/2014/main" id="{9A7362AB-6137-4C5C-9219-392C3875AD9B}"/>
              </a:ext>
            </a:extLst>
          </p:cNvPr>
          <p:cNvSpPr>
            <a:spLocks noGrp="1"/>
          </p:cNvSpPr>
          <p:nvPr>
            <p:ph type="body" sz="quarter" idx="23" hasCustomPrompt="1"/>
          </p:nvPr>
        </p:nvSpPr>
        <p:spPr>
          <a:xfrm>
            <a:off x="9308119" y="4957131"/>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8" name="Text Placeholder 21">
            <a:extLst>
              <a:ext uri="{FF2B5EF4-FFF2-40B4-BE49-F238E27FC236}">
                <a16:creationId xmlns:a16="http://schemas.microsoft.com/office/drawing/2014/main" id="{DA6F45F2-E17A-4027-AAA9-B9B703C26A2F}"/>
              </a:ext>
            </a:extLst>
          </p:cNvPr>
          <p:cNvSpPr>
            <a:spLocks noGrp="1"/>
          </p:cNvSpPr>
          <p:nvPr>
            <p:ph type="body" sz="quarter" idx="24" hasCustomPrompt="1"/>
          </p:nvPr>
        </p:nvSpPr>
        <p:spPr>
          <a:xfrm>
            <a:off x="9307750" y="5461004"/>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4" name="Footer Placeholder 3"/>
          <p:cNvSpPr>
            <a:spLocks noGrp="1"/>
          </p:cNvSpPr>
          <p:nvPr>
            <p:ph type="ftr" sz="quarter" idx="11"/>
          </p:nvPr>
        </p:nvSpPr>
        <p:spPr/>
        <p:txBody>
          <a:bodyPr rtlCol="0"/>
          <a:lstStyle/>
          <a:p>
            <a:pPr rtl="0"/>
            <a:r>
              <a:rPr lang="en-GB" noProof="0"/>
              <a:t>Sample Footer Text</a:t>
            </a:r>
          </a:p>
        </p:txBody>
      </p:sp>
      <p:sp>
        <p:nvSpPr>
          <p:cNvPr id="3" name="Date Placeholder 2"/>
          <p:cNvSpPr>
            <a:spLocks noGrp="1"/>
          </p:cNvSpPr>
          <p:nvPr>
            <p:ph type="dt" sz="half" idx="10"/>
          </p:nvPr>
        </p:nvSpPr>
        <p:spPr/>
        <p:txBody>
          <a:bodyPr rtlCol="0"/>
          <a:lstStyle/>
          <a:p>
            <a:pPr rtl="0"/>
            <a:r>
              <a:rPr lang="en-GB" noProof="0"/>
              <a:t>20XX</a:t>
            </a:r>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39263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581191" y="2250891"/>
            <a:ext cx="5194769"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581194" y="2926052"/>
            <a:ext cx="5194766"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416039" y="2250892"/>
            <a:ext cx="519477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6" name="Content Placeholder 5"/>
          <p:cNvSpPr>
            <a:spLocks noGrp="1"/>
          </p:cNvSpPr>
          <p:nvPr>
            <p:ph sz="quarter" idx="4"/>
          </p:nvPr>
        </p:nvSpPr>
        <p:spPr>
          <a:xfrm>
            <a:off x="6416037" y="2926052"/>
            <a:ext cx="5194771"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614280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581191" y="2250891"/>
            <a:ext cx="3200400"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581194" y="2926052"/>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4412343"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6" name="Content Placeholder 5"/>
          <p:cNvSpPr>
            <a:spLocks noGrp="1"/>
          </p:cNvSpPr>
          <p:nvPr>
            <p:ph sz="quarter" idx="4"/>
          </p:nvPr>
        </p:nvSpPr>
        <p:spPr>
          <a:xfrm>
            <a:off x="4412341" y="2926051"/>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4F00371C-297D-40EF-8A7B-A4A10A3E0F58}"/>
              </a:ext>
            </a:extLst>
          </p:cNvPr>
          <p:cNvSpPr>
            <a:spLocks noGrp="1"/>
          </p:cNvSpPr>
          <p:nvPr>
            <p:ph type="body" sz="quarter" idx="13"/>
          </p:nvPr>
        </p:nvSpPr>
        <p:spPr>
          <a:xfrm>
            <a:off x="8243499"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11" name="Content Placeholder 5">
            <a:extLst>
              <a:ext uri="{FF2B5EF4-FFF2-40B4-BE49-F238E27FC236}">
                <a16:creationId xmlns:a16="http://schemas.microsoft.com/office/drawing/2014/main" id="{54C654D6-9180-439B-AA80-A486173B740A}"/>
              </a:ext>
            </a:extLst>
          </p:cNvPr>
          <p:cNvSpPr>
            <a:spLocks noGrp="1"/>
          </p:cNvSpPr>
          <p:nvPr>
            <p:ph sz="quarter" idx="14"/>
          </p:nvPr>
        </p:nvSpPr>
        <p:spPr>
          <a:xfrm>
            <a:off x="8243497" y="2926051"/>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119735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7D0488-B202-4F7B-9F3C-5F3540449364}"/>
              </a:ext>
            </a:extLst>
          </p:cNvPr>
          <p:cNvSpPr>
            <a:spLocks noGrp="1"/>
          </p:cNvSpPr>
          <p:nvPr>
            <p:ph type="title"/>
          </p:nvPr>
        </p:nvSpPr>
        <p:spPr>
          <a:xfrm>
            <a:off x="581192" y="3986411"/>
            <a:ext cx="3568661" cy="1872388"/>
          </a:xfrm>
        </p:spPr>
        <p:txBody>
          <a:bodyPr rtlCol="0" anchor="ctr"/>
          <a:lstStyle/>
          <a:p>
            <a:pPr algn="r" rtl="0"/>
            <a:r>
              <a:rPr lang="en-US" noProof="0">
                <a:solidFill>
                  <a:schemeClr val="tx2"/>
                </a:solidFill>
              </a:rPr>
              <a:t>Click to edit Master title style</a:t>
            </a:r>
            <a:endParaRPr lang="en-GB" noProof="0">
              <a:solidFill>
                <a:schemeClr val="tx2"/>
              </a:solidFill>
            </a:endParaRPr>
          </a:p>
        </p:txBody>
      </p:sp>
      <p:sp>
        <p:nvSpPr>
          <p:cNvPr id="12" name="Picture Placeholder 11">
            <a:extLst>
              <a:ext uri="{FF2B5EF4-FFF2-40B4-BE49-F238E27FC236}">
                <a16:creationId xmlns:a16="http://schemas.microsoft.com/office/drawing/2014/main" id="{5972A87D-479C-4157-A7C5-33D8FC7B2974}"/>
              </a:ext>
            </a:extLst>
          </p:cNvPr>
          <p:cNvSpPr>
            <a:spLocks noGrp="1"/>
          </p:cNvSpPr>
          <p:nvPr>
            <p:ph type="pic" sz="quarter" idx="13"/>
          </p:nvPr>
        </p:nvSpPr>
        <p:spPr>
          <a:xfrm>
            <a:off x="448056" y="768096"/>
            <a:ext cx="2578608" cy="2816352"/>
          </a:xfrm>
          <a:solidFill>
            <a:schemeClr val="accent2"/>
          </a:solidFill>
        </p:spPr>
        <p:txBody>
          <a:bodyPr rtlCol="0"/>
          <a:lstStyle/>
          <a:p>
            <a:pPr rtl="0"/>
            <a:r>
              <a:rPr lang="en-US" noProof="0"/>
              <a:t>Click icon to add picture</a:t>
            </a:r>
            <a:endParaRPr lang="en-GB" noProof="0"/>
          </a:p>
        </p:txBody>
      </p:sp>
      <p:sp>
        <p:nvSpPr>
          <p:cNvPr id="13" name="Picture Placeholder 11">
            <a:extLst>
              <a:ext uri="{FF2B5EF4-FFF2-40B4-BE49-F238E27FC236}">
                <a16:creationId xmlns:a16="http://schemas.microsoft.com/office/drawing/2014/main" id="{78EE581A-A98D-4A1B-B826-3C60801D6672}"/>
              </a:ext>
            </a:extLst>
          </p:cNvPr>
          <p:cNvSpPr>
            <a:spLocks noGrp="1"/>
          </p:cNvSpPr>
          <p:nvPr>
            <p:ph type="pic" sz="quarter" idx="14"/>
          </p:nvPr>
        </p:nvSpPr>
        <p:spPr>
          <a:xfrm>
            <a:off x="3352800" y="768096"/>
            <a:ext cx="2578608" cy="2816352"/>
          </a:xfrm>
          <a:solidFill>
            <a:schemeClr val="accent2"/>
          </a:solidFill>
        </p:spPr>
        <p:txBody>
          <a:bodyPr rtlCol="0"/>
          <a:lstStyle/>
          <a:p>
            <a:pPr rtl="0"/>
            <a:r>
              <a:rPr lang="en-US" noProof="0"/>
              <a:t>Click icon to add picture</a:t>
            </a:r>
            <a:endParaRPr lang="en-GB" noProof="0"/>
          </a:p>
        </p:txBody>
      </p:sp>
      <p:sp>
        <p:nvSpPr>
          <p:cNvPr id="14" name="Picture Placeholder 11">
            <a:extLst>
              <a:ext uri="{FF2B5EF4-FFF2-40B4-BE49-F238E27FC236}">
                <a16:creationId xmlns:a16="http://schemas.microsoft.com/office/drawing/2014/main" id="{16AE88BE-E502-4D34-AAE9-6EE48F1ACE29}"/>
              </a:ext>
            </a:extLst>
          </p:cNvPr>
          <p:cNvSpPr>
            <a:spLocks noGrp="1"/>
          </p:cNvSpPr>
          <p:nvPr>
            <p:ph type="pic" sz="quarter" idx="15"/>
          </p:nvPr>
        </p:nvSpPr>
        <p:spPr>
          <a:xfrm>
            <a:off x="6257544" y="768096"/>
            <a:ext cx="2578608" cy="2816352"/>
          </a:xfrm>
          <a:solidFill>
            <a:schemeClr val="accent2"/>
          </a:solidFill>
        </p:spPr>
        <p:txBody>
          <a:bodyPr rtlCol="0"/>
          <a:lstStyle/>
          <a:p>
            <a:pPr rtl="0"/>
            <a:r>
              <a:rPr lang="en-US" noProof="0"/>
              <a:t>Click icon to add picture</a:t>
            </a:r>
            <a:endParaRPr lang="en-GB" noProof="0"/>
          </a:p>
        </p:txBody>
      </p:sp>
      <p:sp>
        <p:nvSpPr>
          <p:cNvPr id="16" name="Picture Placeholder 11">
            <a:extLst>
              <a:ext uri="{FF2B5EF4-FFF2-40B4-BE49-F238E27FC236}">
                <a16:creationId xmlns:a16="http://schemas.microsoft.com/office/drawing/2014/main" id="{9FD0C6B3-E0D9-4177-8079-178D1B0F530D}"/>
              </a:ext>
            </a:extLst>
          </p:cNvPr>
          <p:cNvSpPr>
            <a:spLocks noGrp="1"/>
          </p:cNvSpPr>
          <p:nvPr>
            <p:ph type="pic" sz="quarter" idx="16"/>
          </p:nvPr>
        </p:nvSpPr>
        <p:spPr>
          <a:xfrm>
            <a:off x="9162288" y="768096"/>
            <a:ext cx="2578608" cy="2816352"/>
          </a:xfrm>
          <a:solidFill>
            <a:schemeClr val="accent2"/>
          </a:solidFill>
        </p:spPr>
        <p:txBody>
          <a:bodyPr rtlCol="0"/>
          <a:lstStyle/>
          <a:p>
            <a:pPr rtl="0"/>
            <a:r>
              <a:rPr lang="en-US" noProof="0"/>
              <a:t>Click icon to add picture</a:t>
            </a:r>
            <a:endParaRPr lang="en-GB" noProof="0"/>
          </a:p>
        </p:txBody>
      </p:sp>
      <p:sp>
        <p:nvSpPr>
          <p:cNvPr id="10" name="Content Placeholder 2">
            <a:extLst>
              <a:ext uri="{FF2B5EF4-FFF2-40B4-BE49-F238E27FC236}">
                <a16:creationId xmlns:a16="http://schemas.microsoft.com/office/drawing/2014/main" id="{53AD8A25-150B-42DF-B6CC-FB1E5225D517}"/>
              </a:ext>
            </a:extLst>
          </p:cNvPr>
          <p:cNvSpPr>
            <a:spLocks noGrp="1"/>
          </p:cNvSpPr>
          <p:nvPr>
            <p:ph idx="1"/>
          </p:nvPr>
        </p:nvSpPr>
        <p:spPr>
          <a:xfrm>
            <a:off x="4520392" y="3956050"/>
            <a:ext cx="7225075" cy="1902749"/>
          </a:xfrm>
        </p:spPr>
        <p:txBody>
          <a:bodyPr rtlCol="0">
            <a:normAutofit/>
          </a:bodyPr>
          <a:lstStyle>
            <a:lvl1pPr marL="0" indent="0">
              <a:buNone/>
              <a:defRPr/>
            </a:lvl1pPr>
          </a:lstStyle>
          <a:p>
            <a:pPr lvl="0" rtl="0"/>
            <a:r>
              <a:rPr lang="en-US"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506992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20F9CA6-0CB1-4A9E-96E4-67800B107E21}"/>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05826FB8-73AC-4F8B-BD9C-B5E87FC9C6A9}"/>
              </a:ext>
              <a:ext uri="{C183D7F6-B498-43B3-948B-1728B52AA6E4}">
                <adec:decorative xmlns:adec="http://schemas.microsoft.com/office/drawing/2017/decorative" val="1"/>
              </a:ext>
            </a:extLst>
          </p:cNvPr>
          <p:cNvSpPr/>
          <p:nvPr userDrawn="1"/>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609906" y="702156"/>
            <a:ext cx="3568661" cy="1188720"/>
          </a:xfrm>
        </p:spPr>
        <p:txBody>
          <a:bodyPr rtlCol="0"/>
          <a:lstStyle/>
          <a:p>
            <a:pPr rtl="0"/>
            <a:r>
              <a:rPr lang="en-US" noProof="0"/>
              <a:t>Click to edit Master title style</a:t>
            </a:r>
            <a:endParaRPr lang="en-GB" noProof="0"/>
          </a:p>
        </p:txBody>
      </p:sp>
      <p:sp>
        <p:nvSpPr>
          <p:cNvPr id="6" name="Content Placeholder 2">
            <a:extLst>
              <a:ext uri="{FF2B5EF4-FFF2-40B4-BE49-F238E27FC236}">
                <a16:creationId xmlns:a16="http://schemas.microsoft.com/office/drawing/2014/main" id="{F7AE5FA5-AF50-4B00-8E20-1B20A667A3BF}"/>
              </a:ext>
            </a:extLst>
          </p:cNvPr>
          <p:cNvSpPr>
            <a:spLocks noGrp="1"/>
          </p:cNvSpPr>
          <p:nvPr>
            <p:ph idx="1"/>
          </p:nvPr>
        </p:nvSpPr>
        <p:spPr>
          <a:xfrm>
            <a:off x="609906" y="2340864"/>
            <a:ext cx="3568661" cy="3634486"/>
          </a:xfrm>
        </p:spPr>
        <p:txBody>
          <a:bodyPr rtlCol="0">
            <a:normAutofit/>
          </a:bodyPr>
          <a:lstStyle>
            <a:lvl1pPr marL="0" indent="0">
              <a:buNone/>
              <a:defRPr/>
            </a:lvl1pPr>
          </a:lstStyle>
          <a:p>
            <a:pPr lvl="0" rtl="0"/>
            <a:r>
              <a:rPr lang="en-US"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13" name="Picture Placeholder 12">
            <a:extLst>
              <a:ext uri="{FF2B5EF4-FFF2-40B4-BE49-F238E27FC236}">
                <a16:creationId xmlns:a16="http://schemas.microsoft.com/office/drawing/2014/main" id="{83237575-909D-45C0-B594-0B7A40F04B52}"/>
              </a:ext>
            </a:extLst>
          </p:cNvPr>
          <p:cNvSpPr>
            <a:spLocks noGrp="1"/>
          </p:cNvSpPr>
          <p:nvPr>
            <p:ph type="pic" sz="quarter" idx="13"/>
          </p:nvPr>
        </p:nvSpPr>
        <p:spPr>
          <a:xfrm>
            <a:off x="4657344" y="0"/>
            <a:ext cx="7534656" cy="6858000"/>
          </a:xfrm>
          <a:solidFill>
            <a:schemeClr val="accent2"/>
          </a:solidFill>
        </p:spPr>
        <p:txBody>
          <a:bodyPr rtlCol="0"/>
          <a:lstStyle/>
          <a:p>
            <a:pPr rtl="0"/>
            <a:r>
              <a:rPr lang="en-US" noProof="0"/>
              <a:t>Click icon to add picture</a:t>
            </a:r>
            <a:endParaRPr lang="en-GB" noProof="0"/>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982254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a:extLst>
              <a:ext uri="{C183D7F6-B498-43B3-948B-1728B52AA6E4}">
                <adec:decorative xmlns:adec="http://schemas.microsoft.com/office/drawing/2017/decorative" val="1"/>
              </a:ext>
            </a:extLst>
          </p:cNvPr>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rtlCol="0" anchor="b">
            <a:normAutofit/>
          </a:bodyPr>
          <a:lstStyle>
            <a:lvl1pPr algn="l">
              <a:defRPr sz="3600" b="0" cap="all">
                <a:solidFill>
                  <a:schemeClr val="tx1">
                    <a:lumMod val="75000"/>
                    <a:lumOff val="25000"/>
                  </a:schemeClr>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2908439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581193" y="2228003"/>
            <a:ext cx="5194767" cy="3633047"/>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416039" y="2228003"/>
            <a:ext cx="5194769" cy="3633047"/>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Footer Placeholder 5"/>
          <p:cNvSpPr>
            <a:spLocks noGrp="1"/>
          </p:cNvSpPr>
          <p:nvPr>
            <p:ph type="ftr" sz="quarter" idx="11"/>
          </p:nvPr>
        </p:nvSpPr>
        <p:spPr/>
        <p:txBody>
          <a:bodyPr rtlCol="0"/>
          <a:lstStyle/>
          <a:p>
            <a:pPr rtl="0"/>
            <a:r>
              <a:rPr lang="en-GB" noProof="0"/>
              <a:t>Sample Footer Text</a:t>
            </a:r>
          </a:p>
        </p:txBody>
      </p:sp>
      <p:sp>
        <p:nvSpPr>
          <p:cNvPr id="5" name="Date Placeholder 4"/>
          <p:cNvSpPr>
            <a:spLocks noGrp="1"/>
          </p:cNvSpPr>
          <p:nvPr>
            <p:ph type="dt" sz="half" idx="10"/>
          </p:nvPr>
        </p:nvSpPr>
        <p:spPr/>
        <p:txBody>
          <a:bodyPr rtlCol="0"/>
          <a:lstStyle/>
          <a:p>
            <a:pPr rtl="0"/>
            <a:r>
              <a:rPr lang="en-GB" noProof="0"/>
              <a:t>20XX</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967918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307898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a:extLst>
              <a:ext uri="{C183D7F6-B498-43B3-948B-1728B52AA6E4}">
                <adec:decorative xmlns:adec="http://schemas.microsoft.com/office/drawing/2017/decorative" val="1"/>
              </a:ext>
            </a:extLst>
          </p:cNvPr>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rtlCol="0" anchor="b">
            <a:normAutofit/>
          </a:bodyPr>
          <a:lstStyle>
            <a:lvl1pPr algn="l">
              <a:defRPr sz="2400" b="0">
                <a:solidFill>
                  <a:srgbClr val="FFFFFF"/>
                </a:solidFill>
              </a:defRPr>
            </a:lvl1pPr>
          </a:lstStyle>
          <a:p>
            <a:pPr rtl="0"/>
            <a:r>
              <a:rPr lang="en-US" noProof="0"/>
              <a:t>Click to edit Master title style</a:t>
            </a:r>
            <a:endParaRPr lang="en-GB" noProof="0"/>
          </a:p>
        </p:txBody>
      </p:sp>
      <p:sp>
        <p:nvSpPr>
          <p:cNvPr id="3" name="Content Placeholder 2"/>
          <p:cNvSpPr>
            <a:spLocks noGrp="1"/>
          </p:cNvSpPr>
          <p:nvPr>
            <p:ph idx="1"/>
          </p:nvPr>
        </p:nvSpPr>
        <p:spPr>
          <a:xfrm>
            <a:off x="4900928" y="1179829"/>
            <a:ext cx="6650991" cy="4658216"/>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767857" y="2836654"/>
            <a:ext cx="3031852" cy="3001392"/>
          </a:xfrm>
        </p:spPr>
        <p:txBody>
          <a:bodyPr rtlCol="0"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rtlCol="0"/>
          <a:lstStyle/>
          <a:p>
            <a:pPr rtl="0"/>
            <a:r>
              <a:rPr lang="en-GB" noProof="0"/>
              <a:t>20XX</a:t>
            </a:r>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rtlCol="0"/>
          <a:lstStyle/>
          <a:p>
            <a:pPr rtl="0"/>
            <a:fld id="{3A98EE3D-8CD1-4C3F-BD1C-C98C9596463C}" type="slidenum">
              <a:rPr lang="en-GB" noProof="0" smtClean="0"/>
              <a:pPr/>
              <a:t>‹#›</a:t>
            </a:fld>
            <a:endParaRPr lang="en-GB" noProof="0"/>
          </a:p>
        </p:txBody>
      </p:sp>
    </p:spTree>
    <p:extLst>
      <p:ext uri="{BB962C8B-B14F-4D97-AF65-F5344CB8AC3E}">
        <p14:creationId xmlns:p14="http://schemas.microsoft.com/office/powerpoint/2010/main" val="215928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tx1">
                    <a:lumMod val="75000"/>
                    <a:lumOff val="25000"/>
                  </a:schemeClr>
                </a:solidFill>
              </a:defRPr>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447817" y="641350"/>
            <a:ext cx="11290859" cy="3651249"/>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581192" y="5260127"/>
            <a:ext cx="11029617" cy="998148"/>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algn="l" rtl="0"/>
            <a:r>
              <a:rPr lang="en-GB" noProof="0"/>
              <a:t>Sample Footer Text</a:t>
            </a:r>
          </a:p>
        </p:txBody>
      </p:sp>
      <p:sp>
        <p:nvSpPr>
          <p:cNvPr id="5" name="Date Placeholder 4"/>
          <p:cNvSpPr>
            <a:spLocks noGrp="1"/>
          </p:cNvSpPr>
          <p:nvPr>
            <p:ph type="dt" sz="half" idx="10"/>
          </p:nvPr>
        </p:nvSpPr>
        <p:spPr/>
        <p:txBody>
          <a:bodyPr rtlCol="0"/>
          <a:lstStyle/>
          <a:p>
            <a:pPr rtl="0"/>
            <a:r>
              <a:rPr lang="en-GB" noProof="0"/>
              <a:t>20XX</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716506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A78C165-B12A-4B46-AC7E-8E730F42CBBA}"/>
              </a:ext>
            </a:extLst>
          </p:cNvPr>
          <p:cNvCxnSpPr>
            <a:cxnSpLocks/>
          </p:cNvCxnSpPr>
          <p:nvPr userDrawn="1"/>
        </p:nvCxnSpPr>
        <p:spPr>
          <a:xfrm>
            <a:off x="4241830" y="495574"/>
            <a:ext cx="3703320" cy="0"/>
          </a:xfrm>
          <a:prstGeom prst="line">
            <a:avLst/>
          </a:prstGeom>
          <a:ln w="82550" cap="flat">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15F2DE1-F272-49DD-84C1-C2FB82B723E3}"/>
              </a:ext>
            </a:extLst>
          </p:cNvPr>
          <p:cNvCxnSpPr>
            <a:cxnSpLocks/>
          </p:cNvCxnSpPr>
          <p:nvPr userDrawn="1"/>
        </p:nvCxnSpPr>
        <p:spPr>
          <a:xfrm>
            <a:off x="8042147" y="495574"/>
            <a:ext cx="3703320" cy="0"/>
          </a:xfrm>
          <a:prstGeom prst="line">
            <a:avLst/>
          </a:prstGeom>
          <a:ln w="82550" cap="flat">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20BB053-86D6-405E-A719-7B6EF23E7207}"/>
              </a:ext>
            </a:extLst>
          </p:cNvPr>
          <p:cNvCxnSpPr>
            <a:cxnSpLocks/>
          </p:cNvCxnSpPr>
          <p:nvPr userDrawn="1"/>
        </p:nvCxnSpPr>
        <p:spPr>
          <a:xfrm>
            <a:off x="437009" y="495574"/>
            <a:ext cx="3703320" cy="0"/>
          </a:xfrm>
          <a:prstGeom prst="line">
            <a:avLst/>
          </a:prstGeom>
          <a:ln w="82550" cap="flat">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r>
              <a:rPr lang="en-GB" noProof="0"/>
              <a:t>20XX</a:t>
            </a:r>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pPr rtl="0"/>
            <a:r>
              <a:rPr lang="en-GB" noProof="0"/>
              <a:t>Sample Footer Text</a:t>
            </a:r>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179292126"/>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7" r:id="rId3"/>
    <p:sldLayoutId id="2147483780" r:id="rId4"/>
    <p:sldLayoutId id="2147483764" r:id="rId5"/>
    <p:sldLayoutId id="2147483783" r:id="rId6"/>
    <p:sldLayoutId id="2147483784" r:id="rId7"/>
    <p:sldLayoutId id="2147483767" r:id="rId8"/>
    <p:sldLayoutId id="2147483782" r:id="rId9"/>
    <p:sldLayoutId id="2147483778" r:id="rId10"/>
    <p:sldLayoutId id="2147483779" r:id="rId11"/>
    <p:sldLayoutId id="2147483765" r:id="rId12"/>
    <p:sldLayoutId id="2147483766" r:id="rId13"/>
    <p:sldLayoutId id="2147483769" r:id="rId14"/>
    <p:sldLayoutId id="2147483770" r:id="rId15"/>
    <p:sldLayoutId id="2147483771" r:id="rId16"/>
  </p:sldLayoutIdLst>
  <p:hf hdr="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2" Type="http://schemas.openxmlformats.org/officeDocument/2006/relationships/hyperlink" Target="https://www.nike.com/gb/sustainability" TargetMode="Externa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9453A-78E9-42AE-AE23-C9D218CBC378}"/>
              </a:ext>
            </a:extLst>
          </p:cNvPr>
          <p:cNvSpPr>
            <a:spLocks noGrp="1"/>
          </p:cNvSpPr>
          <p:nvPr>
            <p:ph type="ctrTitle"/>
          </p:nvPr>
        </p:nvSpPr>
        <p:spPr>
          <a:xfrm>
            <a:off x="581191" y="704088"/>
            <a:ext cx="10993549" cy="1499616"/>
          </a:xfrm>
        </p:spPr>
        <p:txBody>
          <a:bodyPr rtlCol="0" anchor="b">
            <a:normAutofit/>
          </a:bodyPr>
          <a:lstStyle/>
          <a:p>
            <a:pPr rtl="0">
              <a:lnSpc>
                <a:spcPct val="90000"/>
              </a:lnSpc>
            </a:pPr>
            <a:r>
              <a:rPr lang="en-US" sz="2200" b="1">
                <a:effectLst/>
              </a:rPr>
              <a:t>Course: BA Business and Management</a:t>
            </a:r>
            <a:br>
              <a:rPr lang="en-US" sz="2200" b="1">
                <a:effectLst/>
              </a:rPr>
            </a:br>
            <a:r>
              <a:rPr lang="en-US" sz="2200" b="1">
                <a:effectLst/>
              </a:rPr>
              <a:t>Module: Strategies for Resilience and Prosperity (BMSP6006)</a:t>
            </a:r>
            <a:br>
              <a:rPr lang="en-US" sz="2200" b="1">
                <a:effectLst/>
              </a:rPr>
            </a:br>
            <a:r>
              <a:rPr lang="en-US" sz="2200" b="1">
                <a:effectLst/>
              </a:rPr>
              <a:t>Tutor: Glenn </a:t>
            </a:r>
            <a:r>
              <a:rPr lang="en-US" sz="2200" b="1" err="1">
                <a:effectLst/>
              </a:rPr>
              <a:t>Behenna</a:t>
            </a:r>
            <a:br>
              <a:rPr lang="en-US" sz="2200" b="1">
                <a:effectLst/>
              </a:rPr>
            </a:br>
            <a:r>
              <a:rPr lang="en-US" sz="2200" b="1">
                <a:effectLst/>
              </a:rPr>
              <a:t>Assignment 2</a:t>
            </a:r>
            <a:endParaRPr lang="en-GB" sz="2200"/>
          </a:p>
        </p:txBody>
      </p:sp>
      <p:sp>
        <p:nvSpPr>
          <p:cNvPr id="5" name="Subtitle 4">
            <a:extLst>
              <a:ext uri="{FF2B5EF4-FFF2-40B4-BE49-F238E27FC236}">
                <a16:creationId xmlns:a16="http://schemas.microsoft.com/office/drawing/2014/main" id="{639AF166-E191-409C-98AE-C2A47C576895}"/>
              </a:ext>
            </a:extLst>
          </p:cNvPr>
          <p:cNvSpPr>
            <a:spLocks noGrp="1"/>
          </p:cNvSpPr>
          <p:nvPr>
            <p:ph type="subTitle" idx="1"/>
          </p:nvPr>
        </p:nvSpPr>
        <p:spPr>
          <a:xfrm>
            <a:off x="581194" y="2495445"/>
            <a:ext cx="10993546" cy="468233"/>
          </a:xfrm>
        </p:spPr>
        <p:txBody>
          <a:bodyPr rtlCol="0" anchor="ctr">
            <a:normAutofit/>
          </a:bodyPr>
          <a:lstStyle/>
          <a:p>
            <a:pPr rtl="0">
              <a:lnSpc>
                <a:spcPct val="90000"/>
              </a:lnSpc>
            </a:pPr>
            <a:r>
              <a:rPr lang="en-US" sz="1300" b="1">
                <a:effectLst/>
              </a:rPr>
              <a:t>Name: Judith Churcher</a:t>
            </a:r>
            <a:br>
              <a:rPr lang="en-US" sz="1300" b="1">
                <a:effectLst/>
              </a:rPr>
            </a:br>
            <a:r>
              <a:rPr lang="en-US" sz="1300" b="1">
                <a:effectLst/>
              </a:rPr>
              <a:t>Student Number: 2101153</a:t>
            </a:r>
            <a:endParaRPr lang="en-GB" sz="1300"/>
          </a:p>
        </p:txBody>
      </p:sp>
      <p:pic>
        <p:nvPicPr>
          <p:cNvPr id="2" name="Picture 1" descr="A black swoosh logo&#10;&#10;Description automatically generated">
            <a:extLst>
              <a:ext uri="{FF2B5EF4-FFF2-40B4-BE49-F238E27FC236}">
                <a16:creationId xmlns:a16="http://schemas.microsoft.com/office/drawing/2014/main" id="{AD6AA1A5-81CF-6A26-A386-DF2A01CD088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4425696" y="3081528"/>
            <a:ext cx="3310128" cy="3310128"/>
          </a:xfrm>
          <a:prstGeom prst="rect">
            <a:avLst/>
          </a:prstGeom>
          <a:noFill/>
        </p:spPr>
      </p:pic>
      <p:pic>
        <p:nvPicPr>
          <p:cNvPr id="13" name="Audio 12">
            <a:hlinkClick r:id="" action="ppaction://media"/>
            <a:extLst>
              <a:ext uri="{FF2B5EF4-FFF2-40B4-BE49-F238E27FC236}">
                <a16:creationId xmlns:a16="http://schemas.microsoft.com/office/drawing/2014/main" id="{73FB1F81-23E5-667E-E49D-3F937EB7F33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9759085"/>
      </p:ext>
    </p:extLst>
  </p:cSld>
  <p:clrMapOvr>
    <a:masterClrMapping/>
  </p:clrMapOvr>
  <mc:AlternateContent xmlns:mc="http://schemas.openxmlformats.org/markup-compatibility/2006">
    <mc:Choice xmlns:p14="http://schemas.microsoft.com/office/powerpoint/2010/main" Requires="p14">
      <p:transition spd="slow" p14:dur="2000" advTm="3191"/>
    </mc:Choice>
    <mc:Fallback>
      <p:transition spd="slow" advTm="3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CEE0-AF33-4B8B-9622-2A50B4FD62C5}"/>
              </a:ext>
            </a:extLst>
          </p:cNvPr>
          <p:cNvSpPr>
            <a:spLocks noGrp="1"/>
          </p:cNvSpPr>
          <p:nvPr>
            <p:ph type="title"/>
          </p:nvPr>
        </p:nvSpPr>
        <p:spPr>
          <a:xfrm>
            <a:off x="581192" y="702155"/>
            <a:ext cx="3424138" cy="1500131"/>
          </a:xfrm>
        </p:spPr>
        <p:txBody>
          <a:bodyPr rtlCol="0"/>
          <a:lstStyle/>
          <a:p>
            <a:pPr rtl="0"/>
            <a:r>
              <a:rPr lang="en-GB" dirty="0"/>
              <a:t>What is strategic management?	</a:t>
            </a:r>
          </a:p>
        </p:txBody>
      </p:sp>
      <p:sp>
        <p:nvSpPr>
          <p:cNvPr id="12" name="Slide Number Placeholder 11">
            <a:extLst>
              <a:ext uri="{FF2B5EF4-FFF2-40B4-BE49-F238E27FC236}">
                <a16:creationId xmlns:a16="http://schemas.microsoft.com/office/drawing/2014/main" id="{9A0B9DDD-5A75-438F-8748-02EC3B861C4F}"/>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a:t>2</a:t>
            </a:fld>
            <a:endParaRPr lang="en-GB"/>
          </a:p>
        </p:txBody>
      </p:sp>
      <p:sp>
        <p:nvSpPr>
          <p:cNvPr id="15" name="TextBox 14">
            <a:extLst>
              <a:ext uri="{FF2B5EF4-FFF2-40B4-BE49-F238E27FC236}">
                <a16:creationId xmlns:a16="http://schemas.microsoft.com/office/drawing/2014/main" id="{897EE3F3-E4A6-ED69-5892-52626030FD96}"/>
              </a:ext>
            </a:extLst>
          </p:cNvPr>
          <p:cNvSpPr txBox="1"/>
          <p:nvPr/>
        </p:nvSpPr>
        <p:spPr>
          <a:xfrm>
            <a:off x="4857583" y="2274838"/>
            <a:ext cx="6753225" cy="2308324"/>
          </a:xfrm>
          <a:prstGeom prst="rect">
            <a:avLst/>
          </a:prstGeom>
          <a:noFill/>
        </p:spPr>
        <p:txBody>
          <a:bodyPr wrap="square" rtlCol="0">
            <a:spAutoFit/>
          </a:bodyPr>
          <a:lstStyle/>
          <a:p>
            <a:r>
              <a:rPr lang="en-GB" dirty="0"/>
              <a:t>Michael Porter – Competitive strategy, introduced generic strategies for gaining a competitive edge.</a:t>
            </a:r>
          </a:p>
          <a:p>
            <a:endParaRPr lang="en-GB" dirty="0"/>
          </a:p>
          <a:p>
            <a:r>
              <a:rPr lang="en-GB" dirty="0"/>
              <a:t>Henry Mintzberg – Focused on the roles of managers and suggest strategies develop over time. </a:t>
            </a:r>
          </a:p>
          <a:p>
            <a:endParaRPr lang="en-GB" dirty="0"/>
          </a:p>
          <a:p>
            <a:r>
              <a:rPr lang="en-GB" dirty="0"/>
              <a:t>Alfred Chandler – Looked at the link between an organisations structure and strategy. </a:t>
            </a:r>
          </a:p>
        </p:txBody>
      </p:sp>
      <p:pic>
        <p:nvPicPr>
          <p:cNvPr id="14" name="Audio 13">
            <a:hlinkClick r:id="" action="ppaction://media"/>
            <a:extLst>
              <a:ext uri="{FF2B5EF4-FFF2-40B4-BE49-F238E27FC236}">
                <a16:creationId xmlns:a16="http://schemas.microsoft.com/office/drawing/2014/main" id="{29A21031-B1C5-E240-244E-18CEFD0183B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05164132"/>
      </p:ext>
    </p:extLst>
  </p:cSld>
  <p:clrMapOvr>
    <a:masterClrMapping/>
  </p:clrMapOvr>
  <mc:AlternateContent xmlns:mc="http://schemas.openxmlformats.org/markup-compatibility/2006">
    <mc:Choice xmlns:p14="http://schemas.microsoft.com/office/powerpoint/2010/main" Requires="p14">
      <p:transition spd="slow" p14:dur="2000" advTm="98454"/>
    </mc:Choice>
    <mc:Fallback>
      <p:transition spd="slow" advTm="984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4E4ED-A01E-4EEE-BAB3-F66C86F21672}"/>
              </a:ext>
            </a:extLst>
          </p:cNvPr>
          <p:cNvSpPr>
            <a:spLocks noGrp="1"/>
          </p:cNvSpPr>
          <p:nvPr>
            <p:ph type="title"/>
          </p:nvPr>
        </p:nvSpPr>
        <p:spPr>
          <a:xfrm>
            <a:off x="581192" y="731520"/>
            <a:ext cx="11029616" cy="987552"/>
          </a:xfrm>
        </p:spPr>
        <p:txBody>
          <a:bodyPr rtlCol="0"/>
          <a:lstStyle/>
          <a:p>
            <a:pPr rtl="0"/>
            <a:r>
              <a:rPr lang="en-GB" dirty="0"/>
              <a:t>Who are </a:t>
            </a:r>
            <a:r>
              <a:rPr lang="en-GB" dirty="0" err="1"/>
              <a:t>nike</a:t>
            </a:r>
            <a:r>
              <a:rPr lang="en-GB" dirty="0"/>
              <a:t>?</a:t>
            </a:r>
          </a:p>
        </p:txBody>
      </p:sp>
      <p:sp>
        <p:nvSpPr>
          <p:cNvPr id="9" name="Slide Number Placeholder 8">
            <a:extLst>
              <a:ext uri="{FF2B5EF4-FFF2-40B4-BE49-F238E27FC236}">
                <a16:creationId xmlns:a16="http://schemas.microsoft.com/office/drawing/2014/main" id="{E23FACE5-0C67-483B-8BC7-0D4E6D6230E6}"/>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3</a:t>
            </a:fld>
            <a:endParaRPr lang="en-GB" dirty="0"/>
          </a:p>
        </p:txBody>
      </p:sp>
      <p:sp>
        <p:nvSpPr>
          <p:cNvPr id="5" name="TextBox 4">
            <a:extLst>
              <a:ext uri="{FF2B5EF4-FFF2-40B4-BE49-F238E27FC236}">
                <a16:creationId xmlns:a16="http://schemas.microsoft.com/office/drawing/2014/main" id="{52C95494-6405-C389-0782-38D9603400CA}"/>
              </a:ext>
            </a:extLst>
          </p:cNvPr>
          <p:cNvSpPr txBox="1"/>
          <p:nvPr/>
        </p:nvSpPr>
        <p:spPr>
          <a:xfrm>
            <a:off x="762000" y="2000250"/>
            <a:ext cx="6089176" cy="2308324"/>
          </a:xfrm>
          <a:prstGeom prst="rect">
            <a:avLst/>
          </a:prstGeom>
          <a:noFill/>
        </p:spPr>
        <p:txBody>
          <a:bodyPr wrap="square" rtlCol="0">
            <a:spAutoFit/>
          </a:bodyPr>
          <a:lstStyle/>
          <a:p>
            <a:pPr marL="285750" indent="-285750">
              <a:buFont typeface="Arial" panose="020B0604020202020204" pitchFamily="34" charset="0"/>
              <a:buChar char="•"/>
            </a:pPr>
            <a:r>
              <a:rPr lang="en-GB" dirty="0"/>
              <a:t>Designing, developing and manufacturing fitness clothing, footwear, accessories, equipment and services.</a:t>
            </a:r>
          </a:p>
          <a:p>
            <a:pPr marL="285750" indent="-285750">
              <a:buFont typeface="Arial" panose="020B0604020202020204" pitchFamily="34" charset="0"/>
              <a:buChar char="•"/>
            </a:pPr>
            <a:r>
              <a:rPr lang="en-GB" dirty="0"/>
              <a:t>Iconic ‘Air Jordans’ from groundbreaking deal with NBA star Michael Jordan.</a:t>
            </a:r>
          </a:p>
          <a:p>
            <a:pPr marL="285750" indent="-285750">
              <a:buFont typeface="Arial" panose="020B0604020202020204" pitchFamily="34" charset="0"/>
              <a:buChar char="•"/>
            </a:pPr>
            <a:r>
              <a:rPr lang="en-GB" dirty="0"/>
              <a:t>Using power and influence from celebrities.</a:t>
            </a:r>
          </a:p>
          <a:p>
            <a:pPr marL="285750" indent="-285750">
              <a:buFont typeface="Arial" panose="020B0604020202020204" pitchFamily="34" charset="0"/>
              <a:buChar char="•"/>
            </a:pPr>
            <a:r>
              <a:rPr lang="en-GB" dirty="0"/>
              <a:t>Now </a:t>
            </a:r>
            <a:r>
              <a:rPr lang="en-GB" b="0" i="0" dirty="0">
                <a:solidFill>
                  <a:srgbClr val="0F0F0F"/>
                </a:solidFill>
                <a:effectLst/>
                <a:latin typeface="Söhne"/>
              </a:rPr>
              <a:t>holds ownership of subsidiaries such as Converse and Hurley International.</a:t>
            </a:r>
          </a:p>
          <a:p>
            <a:pPr marL="285750" indent="-285750">
              <a:buFont typeface="Arial" panose="020B0604020202020204" pitchFamily="34" charset="0"/>
              <a:buChar char="•"/>
            </a:pPr>
            <a:r>
              <a:rPr lang="en-GB" dirty="0">
                <a:solidFill>
                  <a:srgbClr val="0F0F0F"/>
                </a:solidFill>
                <a:latin typeface="Söhne"/>
              </a:rPr>
              <a:t>Now a major player in the industry, in over 170 countries.</a:t>
            </a:r>
            <a:endParaRPr lang="en-GB" dirty="0"/>
          </a:p>
        </p:txBody>
      </p:sp>
      <p:pic>
        <p:nvPicPr>
          <p:cNvPr id="3" name="Picture 2">
            <a:extLst>
              <a:ext uri="{FF2B5EF4-FFF2-40B4-BE49-F238E27FC236}">
                <a16:creationId xmlns:a16="http://schemas.microsoft.com/office/drawing/2014/main" id="{9A879275-A72C-8FCA-3B72-0403CFD20AFF}"/>
              </a:ext>
            </a:extLst>
          </p:cNvPr>
          <p:cNvPicPr>
            <a:picLocks noChangeAspect="1"/>
          </p:cNvPicPr>
          <p:nvPr/>
        </p:nvPicPr>
        <p:blipFill>
          <a:blip r:embed="rId5"/>
          <a:stretch>
            <a:fillRect/>
          </a:stretch>
        </p:blipFill>
        <p:spPr>
          <a:xfrm>
            <a:off x="7056699" y="2399801"/>
            <a:ext cx="3383666" cy="2058397"/>
          </a:xfrm>
          <a:prstGeom prst="rect">
            <a:avLst/>
          </a:prstGeom>
        </p:spPr>
      </p:pic>
      <p:pic>
        <p:nvPicPr>
          <p:cNvPr id="7" name="Audio 6">
            <a:hlinkClick r:id="" action="ppaction://media"/>
            <a:extLst>
              <a:ext uri="{FF2B5EF4-FFF2-40B4-BE49-F238E27FC236}">
                <a16:creationId xmlns:a16="http://schemas.microsoft.com/office/drawing/2014/main" id="{31A21B1C-E4F8-398B-5C58-86E2F6B5110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51256399"/>
      </p:ext>
    </p:extLst>
  </p:cSld>
  <p:clrMapOvr>
    <a:masterClrMapping/>
  </p:clrMapOvr>
  <mc:AlternateContent xmlns:mc="http://schemas.openxmlformats.org/markup-compatibility/2006">
    <mc:Choice xmlns:p14="http://schemas.microsoft.com/office/powerpoint/2010/main" Requires="p14">
      <p:transition spd="slow" p14:dur="2000" advTm="71899"/>
    </mc:Choice>
    <mc:Fallback>
      <p:transition spd="slow" advTm="71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CC167-0F4E-D912-9FF2-7C1A722ECB9D}"/>
              </a:ext>
            </a:extLst>
          </p:cNvPr>
          <p:cNvSpPr>
            <a:spLocks noGrp="1"/>
          </p:cNvSpPr>
          <p:nvPr>
            <p:ph type="title"/>
          </p:nvPr>
        </p:nvSpPr>
        <p:spPr>
          <a:xfrm>
            <a:off x="581192" y="731520"/>
            <a:ext cx="11029616" cy="987552"/>
          </a:xfrm>
        </p:spPr>
        <p:txBody>
          <a:bodyPr anchor="b">
            <a:normAutofit/>
          </a:bodyPr>
          <a:lstStyle/>
          <a:p>
            <a:r>
              <a:rPr lang="en-GB" dirty="0"/>
              <a:t>Nikes Strategy</a:t>
            </a:r>
          </a:p>
        </p:txBody>
      </p:sp>
      <p:pic>
        <p:nvPicPr>
          <p:cNvPr id="3074" name="Picture 2">
            <a:extLst>
              <a:ext uri="{FF2B5EF4-FFF2-40B4-BE49-F238E27FC236}">
                <a16:creationId xmlns:a16="http://schemas.microsoft.com/office/drawing/2014/main" id="{078FC1BA-FB4D-9AE8-23FF-19B00323739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883032" y="1504443"/>
            <a:ext cx="4845981" cy="363448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085" name="Footer Placeholder 3">
            <a:extLst>
              <a:ext uri="{FF2B5EF4-FFF2-40B4-BE49-F238E27FC236}">
                <a16:creationId xmlns:a16="http://schemas.microsoft.com/office/drawing/2014/main" id="{40059DFB-FDEE-A0AC-2AEC-EA9ED0AEE300}"/>
              </a:ext>
            </a:extLst>
          </p:cNvPr>
          <p:cNvSpPr>
            <a:spLocks noGrp="1"/>
          </p:cNvSpPr>
          <p:nvPr>
            <p:ph type="ftr" sz="quarter" idx="11"/>
          </p:nvPr>
        </p:nvSpPr>
        <p:spPr>
          <a:xfrm>
            <a:off x="581192" y="6423914"/>
            <a:ext cx="6917210" cy="365125"/>
          </a:xfrm>
        </p:spPr>
        <p:txBody>
          <a:bodyPr/>
          <a:lstStyle/>
          <a:p>
            <a:pPr rtl="0">
              <a:spcAft>
                <a:spcPts val="600"/>
              </a:spcAft>
            </a:pPr>
            <a:r>
              <a:rPr lang="en-GB" noProof="0"/>
              <a:t>Sample Footer Text</a:t>
            </a:r>
          </a:p>
        </p:txBody>
      </p:sp>
      <p:sp>
        <p:nvSpPr>
          <p:cNvPr id="3086" name="Date Placeholder 4">
            <a:extLst>
              <a:ext uri="{FF2B5EF4-FFF2-40B4-BE49-F238E27FC236}">
                <a16:creationId xmlns:a16="http://schemas.microsoft.com/office/drawing/2014/main" id="{CC7BD244-5E45-CC31-75CD-B1E68309AF44}"/>
              </a:ext>
            </a:extLst>
          </p:cNvPr>
          <p:cNvSpPr>
            <a:spLocks noGrp="1"/>
          </p:cNvSpPr>
          <p:nvPr>
            <p:ph type="dt" sz="half" idx="10"/>
          </p:nvPr>
        </p:nvSpPr>
        <p:spPr>
          <a:xfrm>
            <a:off x="7605951" y="6423914"/>
            <a:ext cx="2844799" cy="365125"/>
          </a:xfrm>
        </p:spPr>
        <p:txBody>
          <a:bodyPr/>
          <a:lstStyle/>
          <a:p>
            <a:pPr rtl="0">
              <a:spcAft>
                <a:spcPts val="600"/>
              </a:spcAft>
            </a:pPr>
            <a:r>
              <a:rPr lang="en-GB" noProof="0"/>
              <a:t>20XX</a:t>
            </a:r>
          </a:p>
        </p:txBody>
      </p:sp>
      <p:sp>
        <p:nvSpPr>
          <p:cNvPr id="6" name="Slide Number Placeholder 5">
            <a:extLst>
              <a:ext uri="{FF2B5EF4-FFF2-40B4-BE49-F238E27FC236}">
                <a16:creationId xmlns:a16="http://schemas.microsoft.com/office/drawing/2014/main" id="{7BF86DE4-065A-E57E-67E7-4953C093953C}"/>
              </a:ext>
            </a:extLst>
          </p:cNvPr>
          <p:cNvSpPr>
            <a:spLocks noGrp="1"/>
          </p:cNvSpPr>
          <p:nvPr>
            <p:ph type="sldNum" sz="quarter" idx="12"/>
          </p:nvPr>
        </p:nvSpPr>
        <p:spPr>
          <a:xfrm>
            <a:off x="10558300"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4</a:t>
            </a:fld>
            <a:endParaRPr lang="en-GB" noProof="0"/>
          </a:p>
        </p:txBody>
      </p:sp>
      <p:sp>
        <p:nvSpPr>
          <p:cNvPr id="4" name="TextBox 3">
            <a:extLst>
              <a:ext uri="{FF2B5EF4-FFF2-40B4-BE49-F238E27FC236}">
                <a16:creationId xmlns:a16="http://schemas.microsoft.com/office/drawing/2014/main" id="{46F6A178-01BF-3A5A-B2C9-EBF71556B14B}"/>
              </a:ext>
            </a:extLst>
          </p:cNvPr>
          <p:cNvSpPr txBox="1"/>
          <p:nvPr/>
        </p:nvSpPr>
        <p:spPr>
          <a:xfrm>
            <a:off x="685364" y="2656158"/>
            <a:ext cx="5958504" cy="2308324"/>
          </a:xfrm>
          <a:prstGeom prst="rect">
            <a:avLst/>
          </a:prstGeom>
          <a:noFill/>
        </p:spPr>
        <p:txBody>
          <a:bodyPr wrap="square" rtlCol="0">
            <a:spAutoFit/>
          </a:bodyPr>
          <a:lstStyle/>
          <a:p>
            <a:pPr marL="285750" indent="-285750">
              <a:buFont typeface="Arial" panose="020B0604020202020204" pitchFamily="34" charset="0"/>
              <a:buChar char="•"/>
            </a:pPr>
            <a:r>
              <a:rPr lang="en-GB" dirty="0"/>
              <a:t>Competitive advantage though specific strategies and intense growth efforts.</a:t>
            </a:r>
          </a:p>
          <a:p>
            <a:pPr marL="285750" indent="-285750">
              <a:buFont typeface="Arial" panose="020B0604020202020204" pitchFamily="34" charset="0"/>
              <a:buChar char="•"/>
            </a:pPr>
            <a:r>
              <a:rPr lang="en-GB" dirty="0"/>
              <a:t>Strong online presence.</a:t>
            </a:r>
          </a:p>
          <a:p>
            <a:pPr marL="285750" indent="-285750">
              <a:buFont typeface="Arial" panose="020B0604020202020204" pitchFamily="34" charset="0"/>
              <a:buChar char="•"/>
            </a:pPr>
            <a:r>
              <a:rPr lang="en-GB" dirty="0"/>
              <a:t>Powerful brand image.</a:t>
            </a:r>
          </a:p>
          <a:p>
            <a:pPr marL="285750" indent="-285750">
              <a:buFont typeface="Arial" panose="020B0604020202020204" pitchFamily="34" charset="0"/>
              <a:buChar char="•"/>
            </a:pPr>
            <a:r>
              <a:rPr lang="en-GB" dirty="0"/>
              <a:t>Marketing campaigns including athlete endorsements.</a:t>
            </a:r>
          </a:p>
          <a:p>
            <a:pPr marL="285750" indent="-285750">
              <a:buFont typeface="Arial" panose="020B0604020202020204" pitchFamily="34" charset="0"/>
              <a:buChar char="•"/>
            </a:pPr>
            <a:r>
              <a:rPr lang="en-GB" dirty="0"/>
              <a:t>Sustainable.</a:t>
            </a:r>
          </a:p>
          <a:p>
            <a:endParaRPr lang="en-GB" dirty="0"/>
          </a:p>
          <a:p>
            <a:pPr marL="285750" indent="-285750">
              <a:buFont typeface="Arial" panose="020B0604020202020204" pitchFamily="34" charset="0"/>
              <a:buChar char="•"/>
            </a:pPr>
            <a:endParaRPr lang="en-GB" dirty="0"/>
          </a:p>
        </p:txBody>
      </p:sp>
      <p:pic>
        <p:nvPicPr>
          <p:cNvPr id="8" name="Audio 7">
            <a:hlinkClick r:id="" action="ppaction://media"/>
            <a:extLst>
              <a:ext uri="{FF2B5EF4-FFF2-40B4-BE49-F238E27FC236}">
                <a16:creationId xmlns:a16="http://schemas.microsoft.com/office/drawing/2014/main" id="{7DEAA27F-158B-E265-13A0-B57437A305F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58807798"/>
      </p:ext>
    </p:extLst>
  </p:cSld>
  <p:clrMapOvr>
    <a:masterClrMapping/>
  </p:clrMapOvr>
  <mc:AlternateContent xmlns:mc="http://schemas.openxmlformats.org/markup-compatibility/2006">
    <mc:Choice xmlns:p14="http://schemas.microsoft.com/office/powerpoint/2010/main" Requires="p14">
      <p:transition spd="slow" p14:dur="2000" advTm="113983"/>
    </mc:Choice>
    <mc:Fallback>
      <p:transition spd="slow" advTm="113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DAFD9EFA-1B10-4B11-9CB4-DF21A3A8557B}"/>
              </a:ext>
            </a:extLst>
          </p:cNvPr>
          <p:cNvSpPr>
            <a:spLocks noGrp="1"/>
          </p:cNvSpPr>
          <p:nvPr>
            <p:ph type="sldNum" sz="quarter" idx="12"/>
          </p:nvPr>
        </p:nvSpPr>
        <p:spPr>
          <a:xfrm>
            <a:off x="10558300" y="6423914"/>
            <a:ext cx="1052510" cy="365125"/>
          </a:xfrm>
        </p:spPr>
        <p:txBody>
          <a:bodyPr rtlCol="0" anchor="ctr">
            <a:normAutofit/>
          </a:bodyPr>
          <a:lstStyle/>
          <a:p>
            <a:pPr rtl="0">
              <a:spcAft>
                <a:spcPts val="600"/>
              </a:spcAft>
            </a:pPr>
            <a:fld id="{3A98EE3D-8CD1-4C3F-BD1C-C98C9596463C}" type="slidenum">
              <a:rPr lang="en-GB" smtClean="0"/>
              <a:pPr rtl="0">
                <a:spcAft>
                  <a:spcPts val="600"/>
                </a:spcAft>
              </a:pPr>
              <a:t>5</a:t>
            </a:fld>
            <a:endParaRPr lang="en-GB"/>
          </a:p>
        </p:txBody>
      </p:sp>
      <p:pic>
        <p:nvPicPr>
          <p:cNvPr id="18" name="Picture 17">
            <a:extLst>
              <a:ext uri="{FF2B5EF4-FFF2-40B4-BE49-F238E27FC236}">
                <a16:creationId xmlns:a16="http://schemas.microsoft.com/office/drawing/2014/main" id="{3E6070BF-B137-4E2A-0C58-7365F5718CAA}"/>
              </a:ext>
            </a:extLst>
          </p:cNvPr>
          <p:cNvPicPr>
            <a:picLocks noChangeAspect="1"/>
          </p:cNvPicPr>
          <p:nvPr/>
        </p:nvPicPr>
        <p:blipFill rotWithShape="1">
          <a:blip r:embed="rId5"/>
          <a:srcRect r="7843"/>
          <a:stretch/>
        </p:blipFill>
        <p:spPr>
          <a:xfrm>
            <a:off x="1183556" y="898934"/>
            <a:ext cx="9164209" cy="5081581"/>
          </a:xfrm>
          <a:prstGeom prst="rect">
            <a:avLst/>
          </a:prstGeom>
        </p:spPr>
      </p:pic>
      <p:sp>
        <p:nvSpPr>
          <p:cNvPr id="19" name="Rectangle 3">
            <a:extLst>
              <a:ext uri="{FF2B5EF4-FFF2-40B4-BE49-F238E27FC236}">
                <a16:creationId xmlns:a16="http://schemas.microsoft.com/office/drawing/2014/main" id="{8D8CE522-E473-7627-AC1D-FF8DFD759F5D}"/>
              </a:ext>
            </a:extLst>
          </p:cNvPr>
          <p:cNvSpPr>
            <a:spLocks noChangeArrowheads="1"/>
          </p:cNvSpPr>
          <p:nvPr/>
        </p:nvSpPr>
        <p:spPr bwMode="auto">
          <a:xfrm>
            <a:off x="4861255" y="5980515"/>
            <a:ext cx="3409666"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Pereira,D</a:t>
            </a:r>
            <a:r>
              <a:rPr kumimoji="0" lang="en-GB"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GB" altLang="en-US" sz="1100" dirty="0">
                <a:latin typeface="Arial" panose="020B0604020202020204" pitchFamily="34" charset="0"/>
                <a:ea typeface="Calibri" panose="020F0502020204030204" pitchFamily="34" charset="0"/>
                <a:cs typeface="Times New Roman" panose="02020603050405020304" pitchFamily="18" charset="0"/>
              </a:rPr>
              <a:t>(2023)</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24" name="Audio 23">
            <a:hlinkClick r:id="" action="ppaction://media"/>
            <a:extLst>
              <a:ext uri="{FF2B5EF4-FFF2-40B4-BE49-F238E27FC236}">
                <a16:creationId xmlns:a16="http://schemas.microsoft.com/office/drawing/2014/main" id="{9E363A90-9C76-0C73-8E2E-F608510D250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8018777"/>
      </p:ext>
    </p:extLst>
  </p:cSld>
  <p:clrMapOvr>
    <a:masterClrMapping/>
  </p:clrMapOvr>
  <mc:AlternateContent xmlns:mc="http://schemas.openxmlformats.org/markup-compatibility/2006">
    <mc:Choice xmlns:p14="http://schemas.microsoft.com/office/powerpoint/2010/main" Requires="p14">
      <p:transition spd="slow" p14:dur="2000" advTm="107216"/>
    </mc:Choice>
    <mc:Fallback>
      <p:transition spd="slow" advTm="107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DDF4-5E5F-4266-BD01-618D384D0E9F}"/>
              </a:ext>
            </a:extLst>
          </p:cNvPr>
          <p:cNvSpPr>
            <a:spLocks noGrp="1"/>
          </p:cNvSpPr>
          <p:nvPr>
            <p:ph type="title"/>
          </p:nvPr>
        </p:nvSpPr>
        <p:spPr>
          <a:xfrm>
            <a:off x="609906" y="702156"/>
            <a:ext cx="3568661" cy="1188720"/>
          </a:xfrm>
        </p:spPr>
        <p:txBody>
          <a:bodyPr rtlCol="0" anchor="b" anchorCtr="0">
            <a:normAutofit/>
          </a:bodyPr>
          <a:lstStyle/>
          <a:p>
            <a:pPr rtl="0"/>
            <a:r>
              <a:rPr lang="en-GB" dirty="0"/>
              <a:t>pestle</a:t>
            </a:r>
          </a:p>
        </p:txBody>
      </p:sp>
      <p:pic>
        <p:nvPicPr>
          <p:cNvPr id="4" name="Picture 3">
            <a:extLst>
              <a:ext uri="{FF2B5EF4-FFF2-40B4-BE49-F238E27FC236}">
                <a16:creationId xmlns:a16="http://schemas.microsoft.com/office/drawing/2014/main" id="{E5A74039-DF82-805F-C7C8-296C02792190}"/>
              </a:ext>
            </a:extLst>
          </p:cNvPr>
          <p:cNvPicPr>
            <a:picLocks noChangeAspect="1"/>
          </p:cNvPicPr>
          <p:nvPr/>
        </p:nvPicPr>
        <p:blipFill rotWithShape="1">
          <a:blip r:embed="rId5"/>
          <a:srcRect l="6673" t="3375" r="10167" b="5434"/>
          <a:stretch/>
        </p:blipFill>
        <p:spPr>
          <a:xfrm>
            <a:off x="3072992" y="570209"/>
            <a:ext cx="6046016" cy="5665746"/>
          </a:xfrm>
          <a:prstGeom prst="rect">
            <a:avLst/>
          </a:prstGeom>
          <a:noFill/>
        </p:spPr>
      </p:pic>
      <p:sp>
        <p:nvSpPr>
          <p:cNvPr id="12" name="Slide Number Placeholder 11">
            <a:extLst>
              <a:ext uri="{FF2B5EF4-FFF2-40B4-BE49-F238E27FC236}">
                <a16:creationId xmlns:a16="http://schemas.microsoft.com/office/drawing/2014/main" id="{4A36D853-EA47-4D86-90A0-8A1FAEE00B97}"/>
              </a:ext>
            </a:extLst>
          </p:cNvPr>
          <p:cNvSpPr>
            <a:spLocks noGrp="1"/>
          </p:cNvSpPr>
          <p:nvPr>
            <p:ph type="sldNum" sz="quarter" idx="12"/>
          </p:nvPr>
        </p:nvSpPr>
        <p:spPr>
          <a:xfrm>
            <a:off x="10558300" y="6423914"/>
            <a:ext cx="1052510" cy="365125"/>
          </a:xfrm>
        </p:spPr>
        <p:txBody>
          <a:bodyPr rtlCol="0" anchor="ctr">
            <a:normAutofit/>
          </a:bodyPr>
          <a:lstStyle/>
          <a:p>
            <a:pPr rtl="0">
              <a:spcAft>
                <a:spcPts val="600"/>
              </a:spcAft>
            </a:pPr>
            <a:fld id="{3A98EE3D-8CD1-4C3F-BD1C-C98C9596463C}" type="slidenum">
              <a:rPr lang="en-GB" smtClean="0"/>
              <a:pPr rtl="0">
                <a:spcAft>
                  <a:spcPts val="600"/>
                </a:spcAft>
              </a:pPr>
              <a:t>6</a:t>
            </a:fld>
            <a:endParaRPr lang="en-GB"/>
          </a:p>
        </p:txBody>
      </p:sp>
      <p:sp>
        <p:nvSpPr>
          <p:cNvPr id="8" name="Rectangle 3">
            <a:extLst>
              <a:ext uri="{FF2B5EF4-FFF2-40B4-BE49-F238E27FC236}">
                <a16:creationId xmlns:a16="http://schemas.microsoft.com/office/drawing/2014/main" id="{30F272F4-91FE-93FA-6F4C-5E5F08C86A0D}"/>
              </a:ext>
            </a:extLst>
          </p:cNvPr>
          <p:cNvSpPr>
            <a:spLocks noChangeArrowheads="1"/>
          </p:cNvSpPr>
          <p:nvPr/>
        </p:nvSpPr>
        <p:spPr bwMode="auto">
          <a:xfrm>
            <a:off x="7368096" y="6162304"/>
            <a:ext cx="3409666"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t>
            </a:r>
            <a:r>
              <a:rPr kumimoji="0" lang="en-GB" altLang="en-US" sz="11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TheStrategyStory</a:t>
            </a:r>
            <a:r>
              <a:rPr kumimoji="0" lang="en-GB"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2023)</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kumimoji="0" lang="en-GB"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t>
            </a:r>
            <a:r>
              <a:rPr kumimoji="0" lang="en-GB" altLang="en-US" sz="11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BroadMix</a:t>
            </a:r>
            <a:r>
              <a:rPr kumimoji="0" lang="en-GB"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2023)</a:t>
            </a:r>
            <a:r>
              <a:rPr kumimoji="0" lang="en-GB" altLang="en-US" sz="800" b="0" i="0" u="none" strike="noStrike" cap="none" normalizeH="0" baseline="0" dirty="0">
                <a:ln>
                  <a:noFill/>
                </a:ln>
                <a:solidFill>
                  <a:schemeClr val="tx1"/>
                </a:solidFill>
                <a:effectLst/>
                <a:latin typeface="Arial" panose="020B0604020202020204" pitchFamily="34"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23" name="Audio 22">
            <a:hlinkClick r:id="" action="ppaction://media"/>
            <a:extLst>
              <a:ext uri="{FF2B5EF4-FFF2-40B4-BE49-F238E27FC236}">
                <a16:creationId xmlns:a16="http://schemas.microsoft.com/office/drawing/2014/main" id="{FEA9EDB4-5679-F300-15CD-06EA5F14072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09739222"/>
      </p:ext>
    </p:extLst>
  </p:cSld>
  <p:clrMapOvr>
    <a:masterClrMapping/>
  </p:clrMapOvr>
  <mc:AlternateContent xmlns:mc="http://schemas.openxmlformats.org/markup-compatibility/2006">
    <mc:Choice xmlns:p14="http://schemas.microsoft.com/office/powerpoint/2010/main" Requires="p14">
      <p:transition spd="slow" p14:dur="2000" advTm="98980"/>
    </mc:Choice>
    <mc:Fallback>
      <p:transition spd="slow" advTm="98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17B37-3ABF-424E-9128-F20C2B7250DC}"/>
              </a:ext>
            </a:extLst>
          </p:cNvPr>
          <p:cNvSpPr>
            <a:spLocks noGrp="1"/>
          </p:cNvSpPr>
          <p:nvPr>
            <p:ph type="title"/>
          </p:nvPr>
        </p:nvSpPr>
        <p:spPr>
          <a:xfrm>
            <a:off x="609906" y="702156"/>
            <a:ext cx="3568661" cy="1188720"/>
          </a:xfrm>
        </p:spPr>
        <p:txBody>
          <a:bodyPr rtlCol="0" anchor="b">
            <a:normAutofit/>
          </a:bodyPr>
          <a:lstStyle/>
          <a:p>
            <a:pPr rtl="0"/>
            <a:r>
              <a:rPr lang="en-GB" dirty="0"/>
              <a:t>Stakeholder analysis</a:t>
            </a:r>
          </a:p>
        </p:txBody>
      </p:sp>
      <p:pic>
        <p:nvPicPr>
          <p:cNvPr id="4" name="Picture 3">
            <a:extLst>
              <a:ext uri="{FF2B5EF4-FFF2-40B4-BE49-F238E27FC236}">
                <a16:creationId xmlns:a16="http://schemas.microsoft.com/office/drawing/2014/main" id="{22EF8D45-C287-C297-E4D9-23C127580806}"/>
              </a:ext>
            </a:extLst>
          </p:cNvPr>
          <p:cNvPicPr>
            <a:picLocks noChangeAspect="1"/>
          </p:cNvPicPr>
          <p:nvPr/>
        </p:nvPicPr>
        <p:blipFill>
          <a:blip r:embed="rId5"/>
          <a:stretch>
            <a:fillRect/>
          </a:stretch>
        </p:blipFill>
        <p:spPr>
          <a:xfrm>
            <a:off x="3141060" y="989655"/>
            <a:ext cx="8441034" cy="5465569"/>
          </a:xfrm>
          <a:prstGeom prst="rect">
            <a:avLst/>
          </a:prstGeom>
          <a:noFill/>
        </p:spPr>
      </p:pic>
      <p:sp>
        <p:nvSpPr>
          <p:cNvPr id="6" name="Slide Number Placeholder 5">
            <a:extLst>
              <a:ext uri="{FF2B5EF4-FFF2-40B4-BE49-F238E27FC236}">
                <a16:creationId xmlns:a16="http://schemas.microsoft.com/office/drawing/2014/main" id="{29851974-A699-44BC-93B3-F64FE92D3C90}"/>
              </a:ext>
            </a:extLst>
          </p:cNvPr>
          <p:cNvSpPr>
            <a:spLocks noGrp="1"/>
          </p:cNvSpPr>
          <p:nvPr>
            <p:ph type="sldNum" sz="quarter" idx="12"/>
          </p:nvPr>
        </p:nvSpPr>
        <p:spPr>
          <a:xfrm>
            <a:off x="10558300" y="6423914"/>
            <a:ext cx="1052510" cy="365125"/>
          </a:xfrm>
        </p:spPr>
        <p:txBody>
          <a:bodyPr rtlCol="0" anchor="ctr">
            <a:normAutofit/>
          </a:bodyPr>
          <a:lstStyle/>
          <a:p>
            <a:pPr rtl="0">
              <a:spcAft>
                <a:spcPts val="600"/>
              </a:spcAft>
            </a:pPr>
            <a:fld id="{3A98EE3D-8CD1-4C3F-BD1C-C98C9596463C}" type="slidenum">
              <a:rPr lang="en-GB" smtClean="0"/>
              <a:pPr rtl="0">
                <a:spcAft>
                  <a:spcPts val="600"/>
                </a:spcAft>
              </a:pPr>
              <a:t>7</a:t>
            </a:fld>
            <a:endParaRPr lang="en-GB"/>
          </a:p>
        </p:txBody>
      </p:sp>
      <p:pic>
        <p:nvPicPr>
          <p:cNvPr id="9" name="Audio 8">
            <a:hlinkClick r:id="" action="ppaction://media"/>
            <a:extLst>
              <a:ext uri="{FF2B5EF4-FFF2-40B4-BE49-F238E27FC236}">
                <a16:creationId xmlns:a16="http://schemas.microsoft.com/office/drawing/2014/main" id="{10171E69-E8AF-3FBC-C94F-C841E792CCB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8071221"/>
      </p:ext>
    </p:extLst>
  </p:cSld>
  <p:clrMapOvr>
    <a:masterClrMapping/>
  </p:clrMapOvr>
  <mc:AlternateContent xmlns:mc="http://schemas.openxmlformats.org/markup-compatibility/2006">
    <mc:Choice xmlns:p14="http://schemas.microsoft.com/office/powerpoint/2010/main" Requires="p14">
      <p:transition spd="slow" p14:dur="2000" advTm="83037"/>
    </mc:Choice>
    <mc:Fallback>
      <p:transition spd="slow" advTm="83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1E637-6C9C-485F-AF41-E8410EC71E3F}"/>
              </a:ext>
            </a:extLst>
          </p:cNvPr>
          <p:cNvSpPr>
            <a:spLocks noGrp="1"/>
          </p:cNvSpPr>
          <p:nvPr>
            <p:ph type="title"/>
          </p:nvPr>
        </p:nvSpPr>
        <p:spPr/>
        <p:txBody>
          <a:bodyPr rtlCol="0"/>
          <a:lstStyle/>
          <a:p>
            <a:pPr rtl="0"/>
            <a:r>
              <a:rPr lang="en-GB" dirty="0"/>
              <a:t>New Strategic Direction </a:t>
            </a:r>
          </a:p>
        </p:txBody>
      </p:sp>
      <p:sp>
        <p:nvSpPr>
          <p:cNvPr id="6" name="Slide Number Placeholder 5">
            <a:extLst>
              <a:ext uri="{FF2B5EF4-FFF2-40B4-BE49-F238E27FC236}">
                <a16:creationId xmlns:a16="http://schemas.microsoft.com/office/drawing/2014/main" id="{5B2C4556-246D-4E49-AEDB-521D1C50F0D0}"/>
              </a:ext>
            </a:extLst>
          </p:cNvPr>
          <p:cNvSpPr>
            <a:spLocks noGrp="1"/>
          </p:cNvSpPr>
          <p:nvPr>
            <p:ph type="sldNum" sz="quarter" idx="12"/>
          </p:nvPr>
        </p:nvSpPr>
        <p:spPr/>
        <p:txBody>
          <a:bodyPr rtlCol="0"/>
          <a:lstStyle/>
          <a:p>
            <a:pPr rtl="0"/>
            <a:fld id="{3A98EE3D-8CD1-4C3F-BD1C-C98C9596463C}" type="slidenum">
              <a:rPr lang="en-GB" smtClean="0"/>
              <a:pPr rtl="0"/>
              <a:t>8</a:t>
            </a:fld>
            <a:endParaRPr lang="en-GB" dirty="0"/>
          </a:p>
        </p:txBody>
      </p:sp>
      <p:sp>
        <p:nvSpPr>
          <p:cNvPr id="3" name="TextBox 2">
            <a:extLst>
              <a:ext uri="{FF2B5EF4-FFF2-40B4-BE49-F238E27FC236}">
                <a16:creationId xmlns:a16="http://schemas.microsoft.com/office/drawing/2014/main" id="{7DCA50ED-A23C-6920-1F9E-924B9037F9D2}"/>
              </a:ext>
            </a:extLst>
          </p:cNvPr>
          <p:cNvSpPr txBox="1"/>
          <p:nvPr/>
        </p:nvSpPr>
        <p:spPr>
          <a:xfrm>
            <a:off x="1006997" y="2164465"/>
            <a:ext cx="10012102" cy="1754326"/>
          </a:xfrm>
          <a:prstGeom prst="rect">
            <a:avLst/>
          </a:prstGeom>
          <a:noFill/>
        </p:spPr>
        <p:txBody>
          <a:bodyPr wrap="square" rtlCol="0">
            <a:spAutoFit/>
          </a:bodyPr>
          <a:lstStyle/>
          <a:p>
            <a:pPr marL="285750" indent="-285750">
              <a:buFont typeface="Arial" panose="020B0604020202020204" pitchFamily="34" charset="0"/>
              <a:buChar char="•"/>
            </a:pPr>
            <a:r>
              <a:rPr lang="en-GB" dirty="0"/>
              <a:t>MORE INVESTMENT INTO ONLINE SALES CHANNELS.</a:t>
            </a:r>
          </a:p>
          <a:p>
            <a:pPr marL="285750" indent="-285750">
              <a:buFont typeface="Arial" panose="020B0604020202020204" pitchFamily="34" charset="0"/>
              <a:buChar char="•"/>
            </a:pPr>
            <a:r>
              <a:rPr lang="en-GB" dirty="0"/>
              <a:t>WORK MORE ON SUSTAINABILY AND SHOW THAT THEY ARE WORKING TOWARDS MAKING A CHANGE IN ‘MOVE TO ZERO’</a:t>
            </a:r>
          </a:p>
          <a:p>
            <a:pPr marL="285750" indent="-285750">
              <a:buFont typeface="Arial" panose="020B0604020202020204" pitchFamily="34" charset="0"/>
              <a:buChar char="•"/>
            </a:pPr>
            <a:r>
              <a:rPr lang="en-GB" dirty="0"/>
              <a:t>SHOWING THEY CAN MAKE A CHANGE BY MAKING MORE ECO-FRIENDLY PRODUCTS AND MEETING SUSTAINABILITY TARGETS SET OUT BY THEMSELVES.</a:t>
            </a:r>
          </a:p>
          <a:p>
            <a:endParaRPr lang="en-GB" dirty="0"/>
          </a:p>
        </p:txBody>
      </p:sp>
      <p:pic>
        <p:nvPicPr>
          <p:cNvPr id="7" name="Audio 6">
            <a:hlinkClick r:id="" action="ppaction://media"/>
            <a:extLst>
              <a:ext uri="{FF2B5EF4-FFF2-40B4-BE49-F238E27FC236}">
                <a16:creationId xmlns:a16="http://schemas.microsoft.com/office/drawing/2014/main" id="{437AD9E6-503F-9598-89AE-4868AEFC18A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3985025"/>
      </p:ext>
    </p:extLst>
  </p:cSld>
  <p:clrMapOvr>
    <a:masterClrMapping/>
  </p:clrMapOvr>
  <mc:AlternateContent xmlns:mc="http://schemas.openxmlformats.org/markup-compatibility/2006">
    <mc:Choice xmlns:p14="http://schemas.microsoft.com/office/powerpoint/2010/main" Requires="p14">
      <p:transition spd="slow" p14:dur="2000" advTm="76604"/>
    </mc:Choice>
    <mc:Fallback>
      <p:transition spd="slow" advTm="76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3A95C-B3B6-5978-0516-00DD8DD899A7}"/>
              </a:ext>
            </a:extLst>
          </p:cNvPr>
          <p:cNvSpPr>
            <a:spLocks noGrp="1"/>
          </p:cNvSpPr>
          <p:nvPr>
            <p:ph type="title"/>
          </p:nvPr>
        </p:nvSpPr>
        <p:spPr/>
        <p:txBody>
          <a:bodyPr/>
          <a:lstStyle/>
          <a:p>
            <a:r>
              <a:rPr lang="en-GB" dirty="0"/>
              <a:t>References</a:t>
            </a:r>
          </a:p>
        </p:txBody>
      </p:sp>
      <p:sp>
        <p:nvSpPr>
          <p:cNvPr id="6" name="Slide Number Placeholder 5">
            <a:extLst>
              <a:ext uri="{FF2B5EF4-FFF2-40B4-BE49-F238E27FC236}">
                <a16:creationId xmlns:a16="http://schemas.microsoft.com/office/drawing/2014/main" id="{7E02A2FE-60A1-DE7F-FA98-2BECC6AFD210}"/>
              </a:ext>
            </a:extLst>
          </p:cNvPr>
          <p:cNvSpPr>
            <a:spLocks noGrp="1"/>
          </p:cNvSpPr>
          <p:nvPr>
            <p:ph type="sldNum" sz="quarter" idx="12"/>
          </p:nvPr>
        </p:nvSpPr>
        <p:spPr/>
        <p:txBody>
          <a:bodyPr/>
          <a:lstStyle/>
          <a:p>
            <a:pPr rtl="0"/>
            <a:fld id="{3A98EE3D-8CD1-4C3F-BD1C-C98C9596463C}" type="slidenum">
              <a:rPr lang="en-GB" noProof="0" smtClean="0"/>
              <a:t>9</a:t>
            </a:fld>
            <a:endParaRPr lang="en-GB" noProof="0"/>
          </a:p>
        </p:txBody>
      </p:sp>
      <p:sp>
        <p:nvSpPr>
          <p:cNvPr id="7" name="TextBox 6">
            <a:extLst>
              <a:ext uri="{FF2B5EF4-FFF2-40B4-BE49-F238E27FC236}">
                <a16:creationId xmlns:a16="http://schemas.microsoft.com/office/drawing/2014/main" id="{36E71233-3750-83D5-31A1-EC4BE8524155}"/>
              </a:ext>
            </a:extLst>
          </p:cNvPr>
          <p:cNvSpPr txBox="1"/>
          <p:nvPr/>
        </p:nvSpPr>
        <p:spPr>
          <a:xfrm>
            <a:off x="581192" y="1932972"/>
            <a:ext cx="10889319" cy="3948773"/>
          </a:xfrm>
          <a:prstGeom prst="rect">
            <a:avLst/>
          </a:prstGeom>
          <a:noFill/>
        </p:spPr>
        <p:txBody>
          <a:bodyPr wrap="square" rtlCol="0">
            <a:spAutoFit/>
          </a:bodyPr>
          <a:lstStyle/>
          <a:p>
            <a:pPr marL="457200" indent="-457200">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Analysis. Retrieved from https://eprints.leedsbeckett.ac.uk/id/eprint/9350/3/GuestEditorialSustainableBusinessResilienceAndDevelopmentInThePandemicEconomyInsightsFromOrganizationalAndConsumerResearchAM-SHUBITA.pdf</a:t>
            </a:r>
          </a:p>
          <a:p>
            <a:pPr marL="457200" indent="-457200">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MindTools. (2023).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PEST Analysis</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Retrieved from MindTools: https://www.mindtools.com/aqa3q37/pest-analysis</a:t>
            </a:r>
          </a:p>
          <a:p>
            <a:pPr marL="457200" indent="-457200">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MindTools. (2023).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SWOT Analysis</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Retrieved from Mint Tools: https://www.mindtools.com/amtbj63/swot-analysis</a:t>
            </a:r>
          </a:p>
          <a:p>
            <a:pPr marL="457200" indent="-457200">
              <a:lnSpc>
                <a:spcPct val="107000"/>
              </a:lnSpc>
              <a:spcAft>
                <a:spcPts val="800"/>
              </a:spcAft>
            </a:pPr>
            <a:r>
              <a:rPr lang="en-GB" sz="1500" kern="100" dirty="0" err="1">
                <a:effectLst/>
                <a:latin typeface="Calibri" panose="020F0502020204030204" pitchFamily="34" charset="0"/>
                <a:ea typeface="Calibri" panose="020F0502020204030204" pitchFamily="34" charset="0"/>
                <a:cs typeface="Times New Roman" panose="02020603050405020304" pitchFamily="18" charset="0"/>
              </a:rPr>
              <a:t>Nebil</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500" kern="100" dirty="0" err="1">
                <a:effectLst/>
                <a:latin typeface="Calibri" panose="020F0502020204030204" pitchFamily="34" charset="0"/>
                <a:ea typeface="Calibri" panose="020F0502020204030204" pitchFamily="34" charset="0"/>
                <a:cs typeface="Times New Roman" panose="02020603050405020304" pitchFamily="18" charset="0"/>
              </a:rPr>
              <a:t>Achour</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E. P. (2014). Integration of resilience and sustainability: from theory to application.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School of Civil and Building Engineering, Loughborough University</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350. Retrieved from https://www.emerald.com/insight/content/doi/10.1108/IJDRBE-05-2013-0016/full/pdf?title=integration-of-resilience-and-sustainability-from-theory-to-application</a:t>
            </a:r>
          </a:p>
          <a:p>
            <a:pPr marL="457200" indent="-457200">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Nike. (2021, May 14).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COVID-19 Response Efforts</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Retrieved from Nike: https://about.nike.com/es/newsroom/statements/covid-19-response-efforts</a:t>
            </a:r>
          </a:p>
          <a:p>
            <a:pPr marL="457200" indent="-457200">
              <a:lnSpc>
                <a:spcPct val="107000"/>
              </a:lnSpc>
              <a:spcAft>
                <a:spcPts val="800"/>
              </a:spcAft>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Nike. (2023). </a:t>
            </a:r>
            <a:r>
              <a:rPr lang="en-GB" sz="1500" i="1" kern="100" dirty="0">
                <a:effectLst/>
                <a:latin typeface="Calibri" panose="020F0502020204030204" pitchFamily="34" charset="0"/>
                <a:ea typeface="Calibri" panose="020F0502020204030204" pitchFamily="34" charset="0"/>
                <a:cs typeface="Times New Roman" panose="02020603050405020304" pitchFamily="18" charset="0"/>
              </a:rPr>
              <a:t>Company Profile : About Us</a:t>
            </a: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 Retrieved from Nike Company: https://nikecompanyblog.wordpress.com/about-us/#:~:text=Founded%20by%20Bill%20Bowerman%20and,victory%2C%20Nike%20(%CE%9D%CE%AF%CE%BA%CE%B7).</a:t>
            </a:r>
          </a:p>
          <a:p>
            <a:r>
              <a:rPr lang="en-GB" sz="1500" dirty="0">
                <a:effectLst/>
                <a:latin typeface="Calibri" panose="020F0502020204030204" pitchFamily="34" charset="0"/>
                <a:ea typeface="Calibri" panose="020F0502020204030204" pitchFamily="34" charset="0"/>
                <a:cs typeface="Times New Roman" panose="02020603050405020304" pitchFamily="18" charset="0"/>
              </a:rPr>
              <a:t>Nike. (2023). </a:t>
            </a:r>
            <a:r>
              <a:rPr lang="en-GB" sz="1500" i="1" dirty="0">
                <a:effectLst/>
                <a:latin typeface="Calibri" panose="020F0502020204030204" pitchFamily="34" charset="0"/>
                <a:ea typeface="Calibri" panose="020F0502020204030204" pitchFamily="34" charset="0"/>
                <a:cs typeface="Times New Roman" panose="02020603050405020304" pitchFamily="18" charset="0"/>
              </a:rPr>
              <a:t>GET ‘EM BACK IN THE GAME</a:t>
            </a:r>
            <a:r>
              <a:rPr lang="en-GB" sz="1500" dirty="0">
                <a:effectLst/>
                <a:latin typeface="Calibri" panose="020F0502020204030204" pitchFamily="34" charset="0"/>
                <a:ea typeface="Calibri" panose="020F0502020204030204" pitchFamily="34" charset="0"/>
                <a:cs typeface="Times New Roman" panose="02020603050405020304" pitchFamily="18" charset="0"/>
              </a:rPr>
              <a:t>. Retrieved from Nike: </a:t>
            </a:r>
            <a:r>
              <a:rPr lang="en-GB" sz="1500" dirty="0">
                <a:effectLst/>
                <a:latin typeface="Calibri" panose="020F0502020204030204" pitchFamily="34" charset="0"/>
                <a:ea typeface="Calibri" panose="020F0502020204030204" pitchFamily="34" charset="0"/>
                <a:cs typeface="Times New Roman" panose="02020603050405020304" pitchFamily="18" charset="0"/>
                <a:hlinkClick r:id="rId2"/>
              </a:rPr>
              <a:t>https://www.nike.com/gb/sustainability</a:t>
            </a:r>
            <a:r>
              <a:rPr lang="en-GB" sz="1500" dirty="0">
                <a:effectLst/>
                <a:latin typeface="Calibri" panose="020F0502020204030204" pitchFamily="34" charset="0"/>
                <a:ea typeface="Calibri" panose="020F0502020204030204" pitchFamily="34" charset="0"/>
                <a:cs typeface="Times New Roman" panose="02020603050405020304" pitchFamily="18" charset="0"/>
              </a:rPr>
              <a:t> [accessed:01-01-24]</a:t>
            </a:r>
            <a:endParaRPr lang="en-GB" sz="1500" dirty="0"/>
          </a:p>
        </p:txBody>
      </p:sp>
    </p:spTree>
    <p:extLst>
      <p:ext uri="{BB962C8B-B14F-4D97-AF65-F5344CB8AC3E}">
        <p14:creationId xmlns:p14="http://schemas.microsoft.com/office/powerpoint/2010/main" val="2921278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3A95C-B3B6-5978-0516-00DD8DD899A7}"/>
              </a:ext>
            </a:extLst>
          </p:cNvPr>
          <p:cNvSpPr>
            <a:spLocks noGrp="1"/>
          </p:cNvSpPr>
          <p:nvPr>
            <p:ph type="title"/>
          </p:nvPr>
        </p:nvSpPr>
        <p:spPr>
          <a:xfrm>
            <a:off x="440895" y="583895"/>
            <a:ext cx="11029616" cy="550029"/>
          </a:xfrm>
        </p:spPr>
        <p:txBody>
          <a:bodyPr/>
          <a:lstStyle/>
          <a:p>
            <a:r>
              <a:rPr lang="en-GB" dirty="0"/>
              <a:t>References</a:t>
            </a:r>
          </a:p>
        </p:txBody>
      </p:sp>
      <p:sp>
        <p:nvSpPr>
          <p:cNvPr id="6" name="Slide Number Placeholder 5">
            <a:extLst>
              <a:ext uri="{FF2B5EF4-FFF2-40B4-BE49-F238E27FC236}">
                <a16:creationId xmlns:a16="http://schemas.microsoft.com/office/drawing/2014/main" id="{7E02A2FE-60A1-DE7F-FA98-2BECC6AFD210}"/>
              </a:ext>
            </a:extLst>
          </p:cNvPr>
          <p:cNvSpPr>
            <a:spLocks noGrp="1"/>
          </p:cNvSpPr>
          <p:nvPr>
            <p:ph type="sldNum" sz="quarter" idx="12"/>
          </p:nvPr>
        </p:nvSpPr>
        <p:spPr/>
        <p:txBody>
          <a:bodyPr/>
          <a:lstStyle/>
          <a:p>
            <a:pPr rtl="0"/>
            <a:fld id="{3A98EE3D-8CD1-4C3F-BD1C-C98C9596463C}" type="slidenum">
              <a:rPr lang="en-GB" noProof="0" smtClean="0"/>
              <a:t>10</a:t>
            </a:fld>
            <a:endParaRPr lang="en-GB" noProof="0"/>
          </a:p>
        </p:txBody>
      </p:sp>
      <p:sp>
        <p:nvSpPr>
          <p:cNvPr id="7" name="TextBox 6">
            <a:extLst>
              <a:ext uri="{FF2B5EF4-FFF2-40B4-BE49-F238E27FC236}">
                <a16:creationId xmlns:a16="http://schemas.microsoft.com/office/drawing/2014/main" id="{36E71233-3750-83D5-31A1-EC4BE8524155}"/>
              </a:ext>
            </a:extLst>
          </p:cNvPr>
          <p:cNvSpPr txBox="1"/>
          <p:nvPr/>
        </p:nvSpPr>
        <p:spPr>
          <a:xfrm>
            <a:off x="581192" y="1133924"/>
            <a:ext cx="10889319" cy="4280018"/>
          </a:xfrm>
          <a:prstGeom prst="rect">
            <a:avLst/>
          </a:prstGeom>
          <a:noFill/>
        </p:spPr>
        <p:txBody>
          <a:bodyPr wrap="square" rtlCol="0">
            <a:spAutoFit/>
          </a:bodyPr>
          <a:lstStyle/>
          <a:p>
            <a:pPr marL="457200" indent="-457200">
              <a:lnSpc>
                <a:spcPct val="107000"/>
              </a:lnSpc>
              <a:spcAft>
                <a:spcPts val="8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Nike. (2023, October 9).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Make Moves Fund: empowering girls through movement and music</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Retrieved from Nike : https://www.nike.com/gb/a/make-moves-fund</a:t>
            </a:r>
          </a:p>
          <a:p>
            <a:pPr marL="457200" indent="-457200">
              <a:lnSpc>
                <a:spcPct val="107000"/>
              </a:lnSpc>
              <a:spcAft>
                <a:spcPts val="8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Nike. (2023).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Nike, Just Do It</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Retrieved from Nike: https://www.nike.com/gb/</a:t>
            </a:r>
          </a:p>
          <a:p>
            <a:pPr marL="457200" indent="-457200">
              <a:lnSpc>
                <a:spcPct val="107000"/>
              </a:lnSpc>
              <a:spcAft>
                <a:spcPts val="8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NIKE, F. (2023). </a:t>
            </a:r>
            <a:r>
              <a:rPr lang="en-GB" sz="1000" i="1" kern="100" dirty="0" err="1">
                <a:effectLst/>
                <a:latin typeface="Calibri" panose="020F0502020204030204" pitchFamily="34" charset="0"/>
                <a:ea typeface="Calibri" panose="020F0502020204030204" pitchFamily="34" charset="0"/>
                <a:cs typeface="Times New Roman" panose="02020603050405020304" pitchFamily="18" charset="0"/>
              </a:rPr>
              <a:t>Eration</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 - for the next Gen.</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US: </a:t>
            </a: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NIke</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t>
            </a:r>
          </a:p>
          <a:p>
            <a:pPr marL="457200" indent="-457200">
              <a:lnSpc>
                <a:spcPct val="107000"/>
              </a:lnSpc>
              <a:spcAft>
                <a:spcPts val="800"/>
              </a:spcAft>
            </a:pP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NikeInc</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(2023).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A Growth Company</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Nikebiz</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https://media.corporate-ir.net/media_files/IROL/10/100529/nike-gs09/docs/nike-growth-story.pdf</a:t>
            </a:r>
          </a:p>
          <a:p>
            <a:pPr marL="457200" indent="-457200">
              <a:lnSpc>
                <a:spcPct val="107000"/>
              </a:lnSpc>
              <a:spcAft>
                <a:spcPts val="800"/>
              </a:spcAft>
            </a:pP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Oza</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H. (2021, June 18 ).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Nike Uses Artificial Intelligence (AI) To Render A Great Customer Experience</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Retrieved from HDATA Systems : https://www.hdatasystems.com/blog/nike-uses-artificial-intelligence#:~:text=Nike%27s%20AI%20solutions%20forecast%20the%20customer%27s%20requirements%20and,through%20Nike%27s%20websites%2C%20apps%2C%20and%20retail%20store%20together%29.</a:t>
            </a:r>
          </a:p>
          <a:p>
            <a:pPr marL="457200" indent="-457200">
              <a:lnSpc>
                <a:spcPct val="107000"/>
              </a:lnSpc>
              <a:spcAft>
                <a:spcPts val="8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Pereira, D. (2023, August 23).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Nike PESTLE Analysis</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Retrieved from The Business Model Analyst: https://businessmodelanalyst.com/nike-pestle-analysis/</a:t>
            </a:r>
          </a:p>
          <a:p>
            <a:pPr marL="457200" indent="-457200">
              <a:lnSpc>
                <a:spcPct val="107000"/>
              </a:lnSpc>
              <a:spcAft>
                <a:spcPts val="8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Porter, M. E. (1996). What is Strategy? .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Harvard Business Review </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60.</a:t>
            </a:r>
          </a:p>
          <a:p>
            <a:pPr marL="457200" indent="-457200">
              <a:lnSpc>
                <a:spcPct val="107000"/>
              </a:lnSpc>
              <a:spcAft>
                <a:spcPts val="800"/>
              </a:spcAft>
            </a:pP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Recklies</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D. (2014, December 14 ).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The SWOT Model</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Retrieved from The Manager.org: https://www.themanager.org/2014/12/the-swot-model/#:~:text=The%20SWOT%2DAnalysis%20is%20one,threats%20in%20its%20external%20environment.</a:t>
            </a:r>
          </a:p>
          <a:p>
            <a:pPr marL="457200" indent="-457200">
              <a:lnSpc>
                <a:spcPct val="107000"/>
              </a:lnSpc>
              <a:spcAft>
                <a:spcPts val="8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Statista. (2023, September).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Nike's revenue worldwide from the fiscal years of 2005 to 2023.</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Retrieved from Statista: https://www.statista.com/statistics/241683/nikes-sales-worldwide-since-2004/</a:t>
            </a:r>
          </a:p>
          <a:p>
            <a:pPr marL="457200" indent="-457200">
              <a:lnSpc>
                <a:spcPct val="107000"/>
              </a:lnSpc>
              <a:spcAft>
                <a:spcPts val="8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Teece, D. J. (2010). Alfred Chandler and “capabilities” theories of strategy and management.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Industrial and corporate change, 19</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299.</a:t>
            </a:r>
          </a:p>
          <a:p>
            <a:pPr marL="457200" indent="-457200">
              <a:lnSpc>
                <a:spcPct val="107000"/>
              </a:lnSpc>
              <a:spcAft>
                <a:spcPts val="800"/>
              </a:spcAft>
            </a:pP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TheStrategyStory</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(2023, October).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Nike PESTEL Analysis</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Retrieved from The Strategy Story: https://thestrategystory.com/blog/nike-pestel-analysis/</a:t>
            </a:r>
          </a:p>
          <a:p>
            <a:pPr marL="457200" indent="-457200">
              <a:lnSpc>
                <a:spcPct val="107000"/>
              </a:lnSpc>
              <a:spcAft>
                <a:spcPts val="8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V Pisano, M. H. (2012). What is competitive strategy? Origins and developments of a relevant research area in strategic management.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Handbook of research on competitive strategy</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3-4.</a:t>
            </a:r>
          </a:p>
          <a:p>
            <a:pPr marL="457200" indent="-457200">
              <a:lnSpc>
                <a:spcPct val="107000"/>
              </a:lnSpc>
              <a:spcAft>
                <a:spcPts val="8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Young, J. (2023, June 20).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Nike’s Culture &amp; Its Characteristics: An Analysis</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Panmore</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Institute: https://panmore.com/nike-inc-organizational-culture-characteristics-analysis#:~:text=Nike%20Inc.%20emphasizes%20inclusiveness%20in%20its%20organizational%20culture.,tool%20for%20optimal%20performance%2C%20diversity%2C%20and%20talent%20development.</a:t>
            </a:r>
          </a:p>
        </p:txBody>
      </p:sp>
    </p:spTree>
    <p:extLst>
      <p:ext uri="{BB962C8B-B14F-4D97-AF65-F5344CB8AC3E}">
        <p14:creationId xmlns:p14="http://schemas.microsoft.com/office/powerpoint/2010/main" val="336676114"/>
      </p:ext>
    </p:extLst>
  </p:cSld>
  <p:clrMapOvr>
    <a:masterClrMapping/>
  </p:clrMapOvr>
</p:sld>
</file>

<file path=ppt/theme/theme1.xml><?xml version="1.0" encoding="utf-8"?>
<a:theme xmlns:a="http://schemas.openxmlformats.org/drawingml/2006/main" name="DividendVTI">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52848763_TF45205285_Win32" id="{512915A2-2AB9-4EE3-80AA-D8F6366BE079}" vid="{B6D99418-21CE-40BE-AD04-F937B08DC4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7333985-6DEC-4BB6-B360-FFFEFA02249A}">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54608ECE-840A-4514-AD05-0950FC5D30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470C9DA-ADC8-49D9-B223-6D54C6FB7BE0}">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{EBD1B871-F7A3-4823-ADDF-63A600891B42}tf45205285_win32</Template>
  <TotalTime>2083</TotalTime>
  <Words>2604</Words>
  <Application>Microsoft Office PowerPoint</Application>
  <PresentationFormat>Widescreen</PresentationFormat>
  <Paragraphs>124</Paragraphs>
  <Slides>10</Slides>
  <Notes>9</Notes>
  <HiddenSlides>0</HiddenSlides>
  <MMClips>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Gill Sans MT</vt:lpstr>
      <vt:lpstr>Google Sans</vt:lpstr>
      <vt:lpstr>Söhne</vt:lpstr>
      <vt:lpstr>Wingdings 2</vt:lpstr>
      <vt:lpstr>DividendVTI</vt:lpstr>
      <vt:lpstr>Course: BA Business and Management Module: Strategies for Resilience and Prosperity (BMSP6006) Tutor: Glenn Behenna Assignment 2</vt:lpstr>
      <vt:lpstr>What is strategic management? </vt:lpstr>
      <vt:lpstr>Who are nike?</vt:lpstr>
      <vt:lpstr>Nikes Strategy</vt:lpstr>
      <vt:lpstr>PowerPoint Presentation</vt:lpstr>
      <vt:lpstr>pestle</vt:lpstr>
      <vt:lpstr>Stakeholder analysis</vt:lpstr>
      <vt:lpstr>New Strategic Direction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 BA Business and Management Module: Strategies for Resilience and Prosperity (BMSP6006) Tutor: Glenn Behenna Assignment 2</dc:title>
  <dc:creator>Judith Churcher</dc:creator>
  <cp:lastModifiedBy>Judith Churcher</cp:lastModifiedBy>
  <cp:revision>1</cp:revision>
  <dcterms:created xsi:type="dcterms:W3CDTF">2024-01-06T14:50:37Z</dcterms:created>
  <dcterms:modified xsi:type="dcterms:W3CDTF">2024-01-08T23:46:55Z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