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2"/>
  </p:notesMasterIdLst>
  <p:sldIdLst>
    <p:sldId id="719" r:id="rId24"/>
    <p:sldId id="768" r:id="rId25"/>
    <p:sldId id="776" r:id="rId26"/>
    <p:sldId id="775" r:id="rId27"/>
    <p:sldId id="777" r:id="rId28"/>
    <p:sldId id="778" r:id="rId29"/>
    <p:sldId id="798" r:id="rId30"/>
    <p:sldId id="779" r:id="rId31"/>
    <p:sldId id="780" r:id="rId32"/>
    <p:sldId id="781" r:id="rId33"/>
    <p:sldId id="782" r:id="rId34"/>
    <p:sldId id="783" r:id="rId35"/>
    <p:sldId id="784" r:id="rId36"/>
    <p:sldId id="785" r:id="rId37"/>
    <p:sldId id="786" r:id="rId38"/>
    <p:sldId id="787" r:id="rId39"/>
    <p:sldId id="796" r:id="rId40"/>
    <p:sldId id="788" r:id="rId41"/>
    <p:sldId id="789" r:id="rId42"/>
    <p:sldId id="790" r:id="rId43"/>
    <p:sldId id="791" r:id="rId44"/>
    <p:sldId id="792" r:id="rId45"/>
    <p:sldId id="793" r:id="rId46"/>
    <p:sldId id="797" r:id="rId47"/>
    <p:sldId id="794" r:id="rId48"/>
    <p:sldId id="795" r:id="rId49"/>
    <p:sldId id="774" r:id="rId50"/>
    <p:sldId id="732" r:id="rId51"/>
  </p:sldIdLst>
  <p:sldSz cx="12192000" cy="6858000"/>
  <p:notesSz cx="6858000" cy="9144000"/>
  <p:custDataLst>
    <p:tags r:id="rId5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BF5A13-5E4E-40D6-987A-4CCA65C45962}" v="11" dt="2024-02-19T10:52:11.3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88" autoAdjust="0"/>
  </p:normalViewPr>
  <p:slideViewPr>
    <p:cSldViewPr snapToGrid="0">
      <p:cViewPr varScale="1">
        <p:scale>
          <a:sx n="93" d="100"/>
          <a:sy n="93" d="100"/>
        </p:scale>
        <p:origin x="11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tags" Target="tags/tag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92BF5A13-5E4E-40D6-987A-4CCA65C45962}"/>
    <pc:docChg chg="undo custSel addSld delSld modSld sldOrd">
      <pc:chgData name="Jenifer Prince Devaraj" userId="c3fb109c-09d1-42a6-93f4-69472d709861" providerId="ADAL" clId="{92BF5A13-5E4E-40D6-987A-4CCA65C45962}" dt="2024-02-19T12:15:39.407" v="788" actId="1076"/>
      <pc:docMkLst>
        <pc:docMk/>
      </pc:docMkLst>
      <pc:sldChg chg="modSp mod">
        <pc:chgData name="Jenifer Prince Devaraj" userId="c3fb109c-09d1-42a6-93f4-69472d709861" providerId="ADAL" clId="{92BF5A13-5E4E-40D6-987A-4CCA65C45962}" dt="2024-02-18T20:57:49.940" v="4" actId="20577"/>
        <pc:sldMkLst>
          <pc:docMk/>
          <pc:sldMk cId="3119007398" sldId="719"/>
        </pc:sldMkLst>
        <pc:spChg chg="mod">
          <ac:chgData name="Jenifer Prince Devaraj" userId="c3fb109c-09d1-42a6-93f4-69472d709861" providerId="ADAL" clId="{92BF5A13-5E4E-40D6-987A-4CCA65C45962}" dt="2024-02-18T20:57:49.940" v="4" actId="20577"/>
          <ac:spMkLst>
            <pc:docMk/>
            <pc:sldMk cId="3119007398" sldId="719"/>
            <ac:spMk id="6" creationId="{32FAECD2-AEF9-E0BD-7C77-6008C9287772}"/>
          </ac:spMkLst>
        </pc:spChg>
      </pc:sldChg>
      <pc:sldChg chg="modSp mod">
        <pc:chgData name="Jenifer Prince Devaraj" userId="c3fb109c-09d1-42a6-93f4-69472d709861" providerId="ADAL" clId="{92BF5A13-5E4E-40D6-987A-4CCA65C45962}" dt="2024-02-18T21:04:25.664" v="80" actId="20577"/>
        <pc:sldMkLst>
          <pc:docMk/>
          <pc:sldMk cId="2008570622" sldId="768"/>
        </pc:sldMkLst>
        <pc:spChg chg="mod">
          <ac:chgData name="Jenifer Prince Devaraj" userId="c3fb109c-09d1-42a6-93f4-69472d709861" providerId="ADAL" clId="{92BF5A13-5E4E-40D6-987A-4CCA65C45962}" dt="2024-02-18T21:04:25.664" v="80" actId="20577"/>
          <ac:spMkLst>
            <pc:docMk/>
            <pc:sldMk cId="2008570622" sldId="768"/>
            <ac:spMk id="2" creationId="{599D6D5D-84A5-2599-8C62-A39AD58B7439}"/>
          </ac:spMkLst>
        </pc:spChg>
        <pc:spChg chg="mod">
          <ac:chgData name="Jenifer Prince Devaraj" userId="c3fb109c-09d1-42a6-93f4-69472d709861" providerId="ADAL" clId="{92BF5A13-5E4E-40D6-987A-4CCA65C45962}" dt="2024-02-18T21:02:17.871" v="42" actId="5793"/>
          <ac:spMkLst>
            <pc:docMk/>
            <pc:sldMk cId="2008570622" sldId="768"/>
            <ac:spMk id="7" creationId="{B247BDBD-0B9F-BE85-20A3-8D20E13BBC12}"/>
          </ac:spMkLst>
        </pc:spChg>
      </pc:sldChg>
      <pc:sldChg chg="modSp mod">
        <pc:chgData name="Jenifer Prince Devaraj" userId="c3fb109c-09d1-42a6-93f4-69472d709861" providerId="ADAL" clId="{92BF5A13-5E4E-40D6-987A-4CCA65C45962}" dt="2024-02-18T22:46:22.328" v="498" actId="20577"/>
        <pc:sldMkLst>
          <pc:docMk/>
          <pc:sldMk cId="1443105621" sldId="774"/>
        </pc:sldMkLst>
        <pc:spChg chg="mod">
          <ac:chgData name="Jenifer Prince Devaraj" userId="c3fb109c-09d1-42a6-93f4-69472d709861" providerId="ADAL" clId="{92BF5A13-5E4E-40D6-987A-4CCA65C45962}" dt="2024-02-18T21:04:40.121" v="83"/>
          <ac:spMkLst>
            <pc:docMk/>
            <pc:sldMk cId="1443105621" sldId="774"/>
            <ac:spMk id="2" creationId="{599D6D5D-84A5-2599-8C62-A39AD58B7439}"/>
          </ac:spMkLst>
        </pc:spChg>
        <pc:spChg chg="mod">
          <ac:chgData name="Jenifer Prince Devaraj" userId="c3fb109c-09d1-42a6-93f4-69472d709861" providerId="ADAL" clId="{92BF5A13-5E4E-40D6-987A-4CCA65C45962}" dt="2024-02-18T22:46:22.328" v="498" actId="20577"/>
          <ac:spMkLst>
            <pc:docMk/>
            <pc:sldMk cId="1443105621" sldId="774"/>
            <ac:spMk id="7" creationId="{B247BDBD-0B9F-BE85-20A3-8D20E13BBC12}"/>
          </ac:spMkLst>
        </pc:spChg>
      </pc:sldChg>
      <pc:sldChg chg="modSp add mod ord">
        <pc:chgData name="Jenifer Prince Devaraj" userId="c3fb109c-09d1-42a6-93f4-69472d709861" providerId="ADAL" clId="{92BF5A13-5E4E-40D6-987A-4CCA65C45962}" dt="2024-02-18T21:09:01.517" v="145" actId="15"/>
        <pc:sldMkLst>
          <pc:docMk/>
          <pc:sldMk cId="1416977732" sldId="775"/>
        </pc:sldMkLst>
        <pc:spChg chg="mod">
          <ac:chgData name="Jenifer Prince Devaraj" userId="c3fb109c-09d1-42a6-93f4-69472d709861" providerId="ADAL" clId="{92BF5A13-5E4E-40D6-987A-4CCA65C45962}" dt="2024-02-18T21:04:35.800" v="82"/>
          <ac:spMkLst>
            <pc:docMk/>
            <pc:sldMk cId="1416977732" sldId="775"/>
            <ac:spMk id="2" creationId="{599D6D5D-84A5-2599-8C62-A39AD58B7439}"/>
          </ac:spMkLst>
        </pc:spChg>
        <pc:spChg chg="mod">
          <ac:chgData name="Jenifer Prince Devaraj" userId="c3fb109c-09d1-42a6-93f4-69472d709861" providerId="ADAL" clId="{92BF5A13-5E4E-40D6-987A-4CCA65C45962}" dt="2024-02-18T21:09:01.517" v="145" actId="15"/>
          <ac:spMkLst>
            <pc:docMk/>
            <pc:sldMk cId="1416977732" sldId="775"/>
            <ac:spMk id="7" creationId="{B247BDBD-0B9F-BE85-20A3-8D20E13BBC12}"/>
          </ac:spMkLst>
        </pc:spChg>
      </pc:sldChg>
      <pc:sldChg chg="addSp modSp add mod">
        <pc:chgData name="Jenifer Prince Devaraj" userId="c3fb109c-09d1-42a6-93f4-69472d709861" providerId="ADAL" clId="{92BF5A13-5E4E-40D6-987A-4CCA65C45962}" dt="2024-02-18T21:07:36.021" v="104" actId="1076"/>
        <pc:sldMkLst>
          <pc:docMk/>
          <pc:sldMk cId="2030705758" sldId="776"/>
        </pc:sldMkLst>
        <pc:spChg chg="add mod">
          <ac:chgData name="Jenifer Prince Devaraj" userId="c3fb109c-09d1-42a6-93f4-69472d709861" providerId="ADAL" clId="{92BF5A13-5E4E-40D6-987A-4CCA65C45962}" dt="2024-02-18T21:06:31.562" v="92" actId="1076"/>
          <ac:spMkLst>
            <pc:docMk/>
            <pc:sldMk cId="2030705758" sldId="776"/>
            <ac:spMk id="6" creationId="{31786CFF-4FB2-9CF7-E4A1-8652F1807717}"/>
          </ac:spMkLst>
        </pc:spChg>
        <pc:spChg chg="mod">
          <ac:chgData name="Jenifer Prince Devaraj" userId="c3fb109c-09d1-42a6-93f4-69472d709861" providerId="ADAL" clId="{92BF5A13-5E4E-40D6-987A-4CCA65C45962}" dt="2024-02-18T21:07:36.021" v="104" actId="1076"/>
          <ac:spMkLst>
            <pc:docMk/>
            <pc:sldMk cId="2030705758" sldId="776"/>
            <ac:spMk id="7" creationId="{B247BDBD-0B9F-BE85-20A3-8D20E13BBC12}"/>
          </ac:spMkLst>
        </pc:spChg>
        <pc:picChg chg="add mod">
          <ac:chgData name="Jenifer Prince Devaraj" userId="c3fb109c-09d1-42a6-93f4-69472d709861" providerId="ADAL" clId="{92BF5A13-5E4E-40D6-987A-4CCA65C45962}" dt="2024-02-18T21:07:32.361" v="103" actId="1076"/>
          <ac:picMkLst>
            <pc:docMk/>
            <pc:sldMk cId="2030705758" sldId="776"/>
            <ac:picMk id="9" creationId="{1F54F648-9634-AB17-566A-9E0137DCF91E}"/>
          </ac:picMkLst>
        </pc:picChg>
      </pc:sldChg>
      <pc:sldChg chg="del">
        <pc:chgData name="Jenifer Prince Devaraj" userId="c3fb109c-09d1-42a6-93f4-69472d709861" providerId="ADAL" clId="{92BF5A13-5E4E-40D6-987A-4CCA65C45962}" dt="2024-02-18T20:58:01.842" v="10" actId="47"/>
        <pc:sldMkLst>
          <pc:docMk/>
          <pc:sldMk cId="1866367559" sldId="777"/>
        </pc:sldMkLst>
      </pc:sldChg>
      <pc:sldChg chg="modSp add mod">
        <pc:chgData name="Jenifer Prince Devaraj" userId="c3fb109c-09d1-42a6-93f4-69472d709861" providerId="ADAL" clId="{92BF5A13-5E4E-40D6-987A-4CCA65C45962}" dt="2024-02-18T21:10:00.146" v="157" actId="14100"/>
        <pc:sldMkLst>
          <pc:docMk/>
          <pc:sldMk cId="1869027856" sldId="777"/>
        </pc:sldMkLst>
        <pc:spChg chg="mod">
          <ac:chgData name="Jenifer Prince Devaraj" userId="c3fb109c-09d1-42a6-93f4-69472d709861" providerId="ADAL" clId="{92BF5A13-5E4E-40D6-987A-4CCA65C45962}" dt="2024-02-18T21:10:00.146" v="157" actId="14100"/>
          <ac:spMkLst>
            <pc:docMk/>
            <pc:sldMk cId="1869027856" sldId="777"/>
            <ac:spMk id="7" creationId="{B247BDBD-0B9F-BE85-20A3-8D20E13BBC12}"/>
          </ac:spMkLst>
        </pc:spChg>
      </pc:sldChg>
      <pc:sldChg chg="modSp add mod">
        <pc:chgData name="Jenifer Prince Devaraj" userId="c3fb109c-09d1-42a6-93f4-69472d709861" providerId="ADAL" clId="{92BF5A13-5E4E-40D6-987A-4CCA65C45962}" dt="2024-02-18T21:10:34.275" v="171" actId="15"/>
        <pc:sldMkLst>
          <pc:docMk/>
          <pc:sldMk cId="1617094120" sldId="778"/>
        </pc:sldMkLst>
        <pc:spChg chg="mod">
          <ac:chgData name="Jenifer Prince Devaraj" userId="c3fb109c-09d1-42a6-93f4-69472d709861" providerId="ADAL" clId="{92BF5A13-5E4E-40D6-987A-4CCA65C45962}" dt="2024-02-18T21:10:34.275" v="171" actId="15"/>
          <ac:spMkLst>
            <pc:docMk/>
            <pc:sldMk cId="1617094120" sldId="778"/>
            <ac:spMk id="7" creationId="{B247BDBD-0B9F-BE85-20A3-8D20E13BBC12}"/>
          </ac:spMkLst>
        </pc:spChg>
      </pc:sldChg>
      <pc:sldChg chg="addSp modSp add mod">
        <pc:chgData name="Jenifer Prince Devaraj" userId="c3fb109c-09d1-42a6-93f4-69472d709861" providerId="ADAL" clId="{92BF5A13-5E4E-40D6-987A-4CCA65C45962}" dt="2024-02-18T21:14:48.658" v="193" actId="1076"/>
        <pc:sldMkLst>
          <pc:docMk/>
          <pc:sldMk cId="2705938797" sldId="779"/>
        </pc:sldMkLst>
        <pc:spChg chg="add mod">
          <ac:chgData name="Jenifer Prince Devaraj" userId="c3fb109c-09d1-42a6-93f4-69472d709861" providerId="ADAL" clId="{92BF5A13-5E4E-40D6-987A-4CCA65C45962}" dt="2024-02-18T21:14:44.967" v="192" actId="1076"/>
          <ac:spMkLst>
            <pc:docMk/>
            <pc:sldMk cId="2705938797" sldId="779"/>
            <ac:spMk id="6" creationId="{5036E47C-154F-F392-A57C-198DD2021D9D}"/>
          </ac:spMkLst>
        </pc:spChg>
        <pc:spChg chg="mod">
          <ac:chgData name="Jenifer Prince Devaraj" userId="c3fb109c-09d1-42a6-93f4-69472d709861" providerId="ADAL" clId="{92BF5A13-5E4E-40D6-987A-4CCA65C45962}" dt="2024-02-18T21:14:48.658" v="193" actId="1076"/>
          <ac:spMkLst>
            <pc:docMk/>
            <pc:sldMk cId="2705938797" sldId="779"/>
            <ac:spMk id="7" creationId="{B247BDBD-0B9F-BE85-20A3-8D20E13BBC12}"/>
          </ac:spMkLst>
        </pc:spChg>
      </pc:sldChg>
      <pc:sldChg chg="addSp delSp modSp add mod">
        <pc:chgData name="Jenifer Prince Devaraj" userId="c3fb109c-09d1-42a6-93f4-69472d709861" providerId="ADAL" clId="{92BF5A13-5E4E-40D6-987A-4CCA65C45962}" dt="2024-02-18T21:19:38.918" v="206" actId="1076"/>
        <pc:sldMkLst>
          <pc:docMk/>
          <pc:sldMk cId="3834196476" sldId="780"/>
        </pc:sldMkLst>
        <pc:spChg chg="del">
          <ac:chgData name="Jenifer Prince Devaraj" userId="c3fb109c-09d1-42a6-93f4-69472d709861" providerId="ADAL" clId="{92BF5A13-5E4E-40D6-987A-4CCA65C45962}" dt="2024-02-18T21:15:00.711" v="197" actId="478"/>
          <ac:spMkLst>
            <pc:docMk/>
            <pc:sldMk cId="3834196476" sldId="780"/>
            <ac:spMk id="6" creationId="{5036E47C-154F-F392-A57C-198DD2021D9D}"/>
          </ac:spMkLst>
        </pc:spChg>
        <pc:spChg chg="add del mod">
          <ac:chgData name="Jenifer Prince Devaraj" userId="c3fb109c-09d1-42a6-93f4-69472d709861" providerId="ADAL" clId="{92BF5A13-5E4E-40D6-987A-4CCA65C45962}" dt="2024-02-18T21:16:41.133" v="203" actId="1076"/>
          <ac:spMkLst>
            <pc:docMk/>
            <pc:sldMk cId="3834196476" sldId="780"/>
            <ac:spMk id="7" creationId="{B247BDBD-0B9F-BE85-20A3-8D20E13BBC12}"/>
          </ac:spMkLst>
        </pc:spChg>
        <pc:picChg chg="add mod">
          <ac:chgData name="Jenifer Prince Devaraj" userId="c3fb109c-09d1-42a6-93f4-69472d709861" providerId="ADAL" clId="{92BF5A13-5E4E-40D6-987A-4CCA65C45962}" dt="2024-02-18T21:19:38.918" v="206" actId="1076"/>
          <ac:picMkLst>
            <pc:docMk/>
            <pc:sldMk cId="3834196476" sldId="780"/>
            <ac:picMk id="8" creationId="{7786F620-1194-A03A-6C08-3979B8A37C96}"/>
          </ac:picMkLst>
        </pc:picChg>
      </pc:sldChg>
      <pc:sldChg chg="addSp delSp modSp add mod">
        <pc:chgData name="Jenifer Prince Devaraj" userId="c3fb109c-09d1-42a6-93f4-69472d709861" providerId="ADAL" clId="{92BF5A13-5E4E-40D6-987A-4CCA65C45962}" dt="2024-02-19T09:33:32.984" v="651" actId="1076"/>
        <pc:sldMkLst>
          <pc:docMk/>
          <pc:sldMk cId="1245520655" sldId="781"/>
        </pc:sldMkLst>
        <pc:spChg chg="add mod">
          <ac:chgData name="Jenifer Prince Devaraj" userId="c3fb109c-09d1-42a6-93f4-69472d709861" providerId="ADAL" clId="{92BF5A13-5E4E-40D6-987A-4CCA65C45962}" dt="2024-02-19T09:33:32.984" v="651" actId="1076"/>
          <ac:spMkLst>
            <pc:docMk/>
            <pc:sldMk cId="1245520655" sldId="781"/>
            <ac:spMk id="4" creationId="{900F1BBD-4E7B-C03B-5FAA-20445F338ABE}"/>
          </ac:spMkLst>
        </pc:spChg>
        <pc:spChg chg="mod">
          <ac:chgData name="Jenifer Prince Devaraj" userId="c3fb109c-09d1-42a6-93f4-69472d709861" providerId="ADAL" clId="{92BF5A13-5E4E-40D6-987A-4CCA65C45962}" dt="2024-02-19T09:33:29.183" v="650" actId="1076"/>
          <ac:spMkLst>
            <pc:docMk/>
            <pc:sldMk cId="1245520655" sldId="781"/>
            <ac:spMk id="7" creationId="{B247BDBD-0B9F-BE85-20A3-8D20E13BBC12}"/>
          </ac:spMkLst>
        </pc:spChg>
        <pc:picChg chg="del">
          <ac:chgData name="Jenifer Prince Devaraj" userId="c3fb109c-09d1-42a6-93f4-69472d709861" providerId="ADAL" clId="{92BF5A13-5E4E-40D6-987A-4CCA65C45962}" dt="2024-02-18T21:22:01.418" v="208" actId="478"/>
          <ac:picMkLst>
            <pc:docMk/>
            <pc:sldMk cId="1245520655" sldId="781"/>
            <ac:picMk id="8" creationId="{7786F620-1194-A03A-6C08-3979B8A37C96}"/>
          </ac:picMkLst>
        </pc:picChg>
      </pc:sldChg>
      <pc:sldChg chg="modSp add mod">
        <pc:chgData name="Jenifer Prince Devaraj" userId="c3fb109c-09d1-42a6-93f4-69472d709861" providerId="ADAL" clId="{92BF5A13-5E4E-40D6-987A-4CCA65C45962}" dt="2024-02-19T09:53:22.755" v="728" actId="179"/>
        <pc:sldMkLst>
          <pc:docMk/>
          <pc:sldMk cId="1596239897" sldId="782"/>
        </pc:sldMkLst>
        <pc:spChg chg="mod">
          <ac:chgData name="Jenifer Prince Devaraj" userId="c3fb109c-09d1-42a6-93f4-69472d709861" providerId="ADAL" clId="{92BF5A13-5E4E-40D6-987A-4CCA65C45962}" dt="2024-02-19T09:53:22.755" v="728" actId="179"/>
          <ac:spMkLst>
            <pc:docMk/>
            <pc:sldMk cId="1596239897" sldId="782"/>
            <ac:spMk id="4" creationId="{900F1BBD-4E7B-C03B-5FAA-20445F338ABE}"/>
          </ac:spMkLst>
        </pc:spChg>
        <pc:spChg chg="mod">
          <ac:chgData name="Jenifer Prince Devaraj" userId="c3fb109c-09d1-42a6-93f4-69472d709861" providerId="ADAL" clId="{92BF5A13-5E4E-40D6-987A-4CCA65C45962}" dt="2024-02-19T09:53:11.444" v="725" actId="1076"/>
          <ac:spMkLst>
            <pc:docMk/>
            <pc:sldMk cId="1596239897" sldId="782"/>
            <ac:spMk id="7" creationId="{B247BDBD-0B9F-BE85-20A3-8D20E13BBC12}"/>
          </ac:spMkLst>
        </pc:spChg>
      </pc:sldChg>
      <pc:sldChg chg="modSp add mod">
        <pc:chgData name="Jenifer Prince Devaraj" userId="c3fb109c-09d1-42a6-93f4-69472d709861" providerId="ADAL" clId="{92BF5A13-5E4E-40D6-987A-4CCA65C45962}" dt="2024-02-19T09:36:44.174" v="677" actId="33524"/>
        <pc:sldMkLst>
          <pc:docMk/>
          <pc:sldMk cId="166498159" sldId="783"/>
        </pc:sldMkLst>
        <pc:spChg chg="mod">
          <ac:chgData name="Jenifer Prince Devaraj" userId="c3fb109c-09d1-42a6-93f4-69472d709861" providerId="ADAL" clId="{92BF5A13-5E4E-40D6-987A-4CCA65C45962}" dt="2024-02-19T09:36:44.174" v="677" actId="33524"/>
          <ac:spMkLst>
            <pc:docMk/>
            <pc:sldMk cId="166498159" sldId="783"/>
            <ac:spMk id="4" creationId="{900F1BBD-4E7B-C03B-5FAA-20445F338ABE}"/>
          </ac:spMkLst>
        </pc:spChg>
      </pc:sldChg>
      <pc:sldChg chg="modSp add mod">
        <pc:chgData name="Jenifer Prince Devaraj" userId="c3fb109c-09d1-42a6-93f4-69472d709861" providerId="ADAL" clId="{92BF5A13-5E4E-40D6-987A-4CCA65C45962}" dt="2024-02-19T09:47:11.347" v="710" actId="20577"/>
        <pc:sldMkLst>
          <pc:docMk/>
          <pc:sldMk cId="1165049706" sldId="784"/>
        </pc:sldMkLst>
        <pc:spChg chg="mod">
          <ac:chgData name="Jenifer Prince Devaraj" userId="c3fb109c-09d1-42a6-93f4-69472d709861" providerId="ADAL" clId="{92BF5A13-5E4E-40D6-987A-4CCA65C45962}" dt="2024-02-19T09:47:11.347" v="710" actId="20577"/>
          <ac:spMkLst>
            <pc:docMk/>
            <pc:sldMk cId="1165049706" sldId="784"/>
            <ac:spMk id="4" creationId="{900F1BBD-4E7B-C03B-5FAA-20445F338ABE}"/>
          </ac:spMkLst>
        </pc:spChg>
      </pc:sldChg>
      <pc:sldChg chg="modSp add mod">
        <pc:chgData name="Jenifer Prince Devaraj" userId="c3fb109c-09d1-42a6-93f4-69472d709861" providerId="ADAL" clId="{92BF5A13-5E4E-40D6-987A-4CCA65C45962}" dt="2024-02-19T09:42:13.973" v="706" actId="114"/>
        <pc:sldMkLst>
          <pc:docMk/>
          <pc:sldMk cId="1011226757" sldId="785"/>
        </pc:sldMkLst>
        <pc:spChg chg="mod">
          <ac:chgData name="Jenifer Prince Devaraj" userId="c3fb109c-09d1-42a6-93f4-69472d709861" providerId="ADAL" clId="{92BF5A13-5E4E-40D6-987A-4CCA65C45962}" dt="2024-02-19T09:42:13.973" v="706" actId="114"/>
          <ac:spMkLst>
            <pc:docMk/>
            <pc:sldMk cId="1011226757" sldId="785"/>
            <ac:spMk id="4" creationId="{900F1BBD-4E7B-C03B-5FAA-20445F338ABE}"/>
          </ac:spMkLst>
        </pc:spChg>
      </pc:sldChg>
      <pc:sldChg chg="modSp add mod">
        <pc:chgData name="Jenifer Prince Devaraj" userId="c3fb109c-09d1-42a6-93f4-69472d709861" providerId="ADAL" clId="{92BF5A13-5E4E-40D6-987A-4CCA65C45962}" dt="2024-02-18T22:35:58.158" v="361" actId="12"/>
        <pc:sldMkLst>
          <pc:docMk/>
          <pc:sldMk cId="4019308312" sldId="786"/>
        </pc:sldMkLst>
        <pc:spChg chg="mod">
          <ac:chgData name="Jenifer Prince Devaraj" userId="c3fb109c-09d1-42a6-93f4-69472d709861" providerId="ADAL" clId="{92BF5A13-5E4E-40D6-987A-4CCA65C45962}" dt="2024-02-18T22:35:58.158" v="361" actId="12"/>
          <ac:spMkLst>
            <pc:docMk/>
            <pc:sldMk cId="4019308312" sldId="786"/>
            <ac:spMk id="4" creationId="{900F1BBD-4E7B-C03B-5FAA-20445F338ABE}"/>
          </ac:spMkLst>
        </pc:spChg>
        <pc:spChg chg="mod">
          <ac:chgData name="Jenifer Prince Devaraj" userId="c3fb109c-09d1-42a6-93f4-69472d709861" providerId="ADAL" clId="{92BF5A13-5E4E-40D6-987A-4CCA65C45962}" dt="2024-02-18T22:35:44.565" v="357" actId="1076"/>
          <ac:spMkLst>
            <pc:docMk/>
            <pc:sldMk cId="4019308312" sldId="786"/>
            <ac:spMk id="7" creationId="{B247BDBD-0B9F-BE85-20A3-8D20E13BBC12}"/>
          </ac:spMkLst>
        </pc:spChg>
      </pc:sldChg>
      <pc:sldChg chg="addSp delSp modSp add mod ord">
        <pc:chgData name="Jenifer Prince Devaraj" userId="c3fb109c-09d1-42a6-93f4-69472d709861" providerId="ADAL" clId="{92BF5A13-5E4E-40D6-987A-4CCA65C45962}" dt="2024-02-18T22:44:59.561" v="488"/>
        <pc:sldMkLst>
          <pc:docMk/>
          <pc:sldMk cId="3774519421" sldId="787"/>
        </pc:sldMkLst>
        <pc:spChg chg="del">
          <ac:chgData name="Jenifer Prince Devaraj" userId="c3fb109c-09d1-42a6-93f4-69472d709861" providerId="ADAL" clId="{92BF5A13-5E4E-40D6-987A-4CCA65C45962}" dt="2024-02-18T22:34:43.154" v="348" actId="478"/>
          <ac:spMkLst>
            <pc:docMk/>
            <pc:sldMk cId="3774519421" sldId="787"/>
            <ac:spMk id="4" creationId="{900F1BBD-4E7B-C03B-5FAA-20445F338ABE}"/>
          </ac:spMkLst>
        </pc:spChg>
        <pc:spChg chg="mod">
          <ac:chgData name="Jenifer Prince Devaraj" userId="c3fb109c-09d1-42a6-93f4-69472d709861" providerId="ADAL" clId="{92BF5A13-5E4E-40D6-987A-4CCA65C45962}" dt="2024-02-18T22:34:47.756" v="349" actId="1076"/>
          <ac:spMkLst>
            <pc:docMk/>
            <pc:sldMk cId="3774519421" sldId="787"/>
            <ac:spMk id="7" creationId="{B247BDBD-0B9F-BE85-20A3-8D20E13BBC12}"/>
          </ac:spMkLst>
        </pc:spChg>
        <pc:picChg chg="add mod">
          <ac:chgData name="Jenifer Prince Devaraj" userId="c3fb109c-09d1-42a6-93f4-69472d709861" providerId="ADAL" clId="{92BF5A13-5E4E-40D6-987A-4CCA65C45962}" dt="2024-02-18T22:34:58.330" v="353" actId="1076"/>
          <ac:picMkLst>
            <pc:docMk/>
            <pc:sldMk cId="3774519421" sldId="787"/>
            <ac:picMk id="8" creationId="{7D4664FC-8C5C-6233-CFD1-8F6DAAA463B4}"/>
          </ac:picMkLst>
        </pc:picChg>
      </pc:sldChg>
      <pc:sldChg chg="addSp delSp modSp add mod">
        <pc:chgData name="Jenifer Prince Devaraj" userId="c3fb109c-09d1-42a6-93f4-69472d709861" providerId="ADAL" clId="{92BF5A13-5E4E-40D6-987A-4CCA65C45962}" dt="2024-02-19T12:15:39.407" v="788" actId="1076"/>
        <pc:sldMkLst>
          <pc:docMk/>
          <pc:sldMk cId="2009461024" sldId="788"/>
        </pc:sldMkLst>
        <pc:spChg chg="mod">
          <ac:chgData name="Jenifer Prince Devaraj" userId="c3fb109c-09d1-42a6-93f4-69472d709861" providerId="ADAL" clId="{92BF5A13-5E4E-40D6-987A-4CCA65C45962}" dt="2024-02-19T10:34:37.313" v="742" actId="1076"/>
          <ac:spMkLst>
            <pc:docMk/>
            <pc:sldMk cId="2009461024" sldId="788"/>
            <ac:spMk id="4" creationId="{900F1BBD-4E7B-C03B-5FAA-20445F338ABE}"/>
          </ac:spMkLst>
        </pc:spChg>
        <pc:picChg chg="add del mod">
          <ac:chgData name="Jenifer Prince Devaraj" userId="c3fb109c-09d1-42a6-93f4-69472d709861" providerId="ADAL" clId="{92BF5A13-5E4E-40D6-987A-4CCA65C45962}" dt="2024-02-19T12:15:33.079" v="785" actId="478"/>
          <ac:picMkLst>
            <pc:docMk/>
            <pc:sldMk cId="2009461024" sldId="788"/>
            <ac:picMk id="8" creationId="{1178497F-0364-5045-C221-7A1562C1DAB1}"/>
          </ac:picMkLst>
        </pc:picChg>
        <pc:picChg chg="add mod">
          <ac:chgData name="Jenifer Prince Devaraj" userId="c3fb109c-09d1-42a6-93f4-69472d709861" providerId="ADAL" clId="{92BF5A13-5E4E-40D6-987A-4CCA65C45962}" dt="2024-02-19T12:15:39.407" v="788" actId="1076"/>
          <ac:picMkLst>
            <pc:docMk/>
            <pc:sldMk cId="2009461024" sldId="788"/>
            <ac:picMk id="9" creationId="{EFDE6A48-8F03-7B4D-413B-2ACC211356E8}"/>
          </ac:picMkLst>
        </pc:picChg>
      </pc:sldChg>
      <pc:sldChg chg="modSp add mod">
        <pc:chgData name="Jenifer Prince Devaraj" userId="c3fb109c-09d1-42a6-93f4-69472d709861" providerId="ADAL" clId="{92BF5A13-5E4E-40D6-987A-4CCA65C45962}" dt="2024-02-18T22:44:33.040" v="484" actId="1076"/>
        <pc:sldMkLst>
          <pc:docMk/>
          <pc:sldMk cId="3690760419" sldId="789"/>
        </pc:sldMkLst>
        <pc:spChg chg="mod">
          <ac:chgData name="Jenifer Prince Devaraj" userId="c3fb109c-09d1-42a6-93f4-69472d709861" providerId="ADAL" clId="{92BF5A13-5E4E-40D6-987A-4CCA65C45962}" dt="2024-02-18T22:44:33.040" v="484" actId="1076"/>
          <ac:spMkLst>
            <pc:docMk/>
            <pc:sldMk cId="3690760419" sldId="789"/>
            <ac:spMk id="4" creationId="{900F1BBD-4E7B-C03B-5FAA-20445F338ABE}"/>
          </ac:spMkLst>
        </pc:spChg>
        <pc:spChg chg="mod">
          <ac:chgData name="Jenifer Prince Devaraj" userId="c3fb109c-09d1-42a6-93f4-69472d709861" providerId="ADAL" clId="{92BF5A13-5E4E-40D6-987A-4CCA65C45962}" dt="2024-02-18T22:44:07.599" v="479" actId="1076"/>
          <ac:spMkLst>
            <pc:docMk/>
            <pc:sldMk cId="3690760419" sldId="789"/>
            <ac:spMk id="7" creationId="{B247BDBD-0B9F-BE85-20A3-8D20E13BBC12}"/>
          </ac:spMkLst>
        </pc:spChg>
      </pc:sldChg>
      <pc:sldChg chg="addSp modSp add mod">
        <pc:chgData name="Jenifer Prince Devaraj" userId="c3fb109c-09d1-42a6-93f4-69472d709861" providerId="ADAL" clId="{92BF5A13-5E4E-40D6-987A-4CCA65C45962}" dt="2024-02-18T23:17:20.312" v="641" actId="1076"/>
        <pc:sldMkLst>
          <pc:docMk/>
          <pc:sldMk cId="2653101899" sldId="790"/>
        </pc:sldMkLst>
        <pc:spChg chg="mod">
          <ac:chgData name="Jenifer Prince Devaraj" userId="c3fb109c-09d1-42a6-93f4-69472d709861" providerId="ADAL" clId="{92BF5A13-5E4E-40D6-987A-4CCA65C45962}" dt="2024-02-18T23:17:20.312" v="641" actId="1076"/>
          <ac:spMkLst>
            <pc:docMk/>
            <pc:sldMk cId="2653101899" sldId="790"/>
            <ac:spMk id="4" creationId="{900F1BBD-4E7B-C03B-5FAA-20445F338ABE}"/>
          </ac:spMkLst>
        </pc:spChg>
        <pc:spChg chg="mod">
          <ac:chgData name="Jenifer Prince Devaraj" userId="c3fb109c-09d1-42a6-93f4-69472d709861" providerId="ADAL" clId="{92BF5A13-5E4E-40D6-987A-4CCA65C45962}" dt="2024-02-18T22:46:44.601" v="509" actId="20577"/>
          <ac:spMkLst>
            <pc:docMk/>
            <pc:sldMk cId="2653101899" sldId="790"/>
            <ac:spMk id="7" creationId="{B247BDBD-0B9F-BE85-20A3-8D20E13BBC12}"/>
          </ac:spMkLst>
        </pc:spChg>
        <pc:picChg chg="add mod">
          <ac:chgData name="Jenifer Prince Devaraj" userId="c3fb109c-09d1-42a6-93f4-69472d709861" providerId="ADAL" clId="{92BF5A13-5E4E-40D6-987A-4CCA65C45962}" dt="2024-02-18T23:17:12.004" v="639" actId="1076"/>
          <ac:picMkLst>
            <pc:docMk/>
            <pc:sldMk cId="2653101899" sldId="790"/>
            <ac:picMk id="8" creationId="{7E4B3583-7836-DEEC-C5B0-8755D440110A}"/>
          </ac:picMkLst>
        </pc:picChg>
      </pc:sldChg>
      <pc:sldChg chg="delSp modSp add mod">
        <pc:chgData name="Jenifer Prince Devaraj" userId="c3fb109c-09d1-42a6-93f4-69472d709861" providerId="ADAL" clId="{92BF5A13-5E4E-40D6-987A-4CCA65C45962}" dt="2024-02-18T23:12:47.845" v="557" actId="12"/>
        <pc:sldMkLst>
          <pc:docMk/>
          <pc:sldMk cId="1326130680" sldId="791"/>
        </pc:sldMkLst>
        <pc:spChg chg="mod">
          <ac:chgData name="Jenifer Prince Devaraj" userId="c3fb109c-09d1-42a6-93f4-69472d709861" providerId="ADAL" clId="{92BF5A13-5E4E-40D6-987A-4CCA65C45962}" dt="2024-02-18T23:12:47.845" v="557" actId="12"/>
          <ac:spMkLst>
            <pc:docMk/>
            <pc:sldMk cId="1326130680" sldId="791"/>
            <ac:spMk id="4" creationId="{900F1BBD-4E7B-C03B-5FAA-20445F338ABE}"/>
          </ac:spMkLst>
        </pc:spChg>
        <pc:picChg chg="del">
          <ac:chgData name="Jenifer Prince Devaraj" userId="c3fb109c-09d1-42a6-93f4-69472d709861" providerId="ADAL" clId="{92BF5A13-5E4E-40D6-987A-4CCA65C45962}" dt="2024-02-18T23:10:29.083" v="526" actId="478"/>
          <ac:picMkLst>
            <pc:docMk/>
            <pc:sldMk cId="1326130680" sldId="791"/>
            <ac:picMk id="8" creationId="{7E4B3583-7836-DEEC-C5B0-8755D440110A}"/>
          </ac:picMkLst>
        </pc:picChg>
      </pc:sldChg>
      <pc:sldChg chg="modSp add mod">
        <pc:chgData name="Jenifer Prince Devaraj" userId="c3fb109c-09d1-42a6-93f4-69472d709861" providerId="ADAL" clId="{92BF5A13-5E4E-40D6-987A-4CCA65C45962}" dt="2024-02-18T23:13:32.553" v="570" actId="12"/>
        <pc:sldMkLst>
          <pc:docMk/>
          <pc:sldMk cId="599061173" sldId="792"/>
        </pc:sldMkLst>
        <pc:spChg chg="mod">
          <ac:chgData name="Jenifer Prince Devaraj" userId="c3fb109c-09d1-42a6-93f4-69472d709861" providerId="ADAL" clId="{92BF5A13-5E4E-40D6-987A-4CCA65C45962}" dt="2024-02-18T23:13:32.553" v="570" actId="12"/>
          <ac:spMkLst>
            <pc:docMk/>
            <pc:sldMk cId="599061173" sldId="792"/>
            <ac:spMk id="4" creationId="{900F1BBD-4E7B-C03B-5FAA-20445F338ABE}"/>
          </ac:spMkLst>
        </pc:spChg>
      </pc:sldChg>
      <pc:sldChg chg="addSp delSp modSp add mod">
        <pc:chgData name="Jenifer Prince Devaraj" userId="c3fb109c-09d1-42a6-93f4-69472d709861" providerId="ADAL" clId="{92BF5A13-5E4E-40D6-987A-4CCA65C45962}" dt="2024-02-18T23:14:36.600" v="600" actId="20577"/>
        <pc:sldMkLst>
          <pc:docMk/>
          <pc:sldMk cId="628085478" sldId="793"/>
        </pc:sldMkLst>
        <pc:spChg chg="mod">
          <ac:chgData name="Jenifer Prince Devaraj" userId="c3fb109c-09d1-42a6-93f4-69472d709861" providerId="ADAL" clId="{92BF5A13-5E4E-40D6-987A-4CCA65C45962}" dt="2024-02-18T23:14:36.600" v="600" actId="20577"/>
          <ac:spMkLst>
            <pc:docMk/>
            <pc:sldMk cId="628085478" sldId="793"/>
            <ac:spMk id="4" creationId="{900F1BBD-4E7B-C03B-5FAA-20445F338ABE}"/>
          </ac:spMkLst>
        </pc:spChg>
        <pc:spChg chg="add del">
          <ac:chgData name="Jenifer Prince Devaraj" userId="c3fb109c-09d1-42a6-93f4-69472d709861" providerId="ADAL" clId="{92BF5A13-5E4E-40D6-987A-4CCA65C45962}" dt="2024-02-18T23:14:11.103" v="585" actId="478"/>
          <ac:spMkLst>
            <pc:docMk/>
            <pc:sldMk cId="628085478" sldId="793"/>
            <ac:spMk id="8" creationId="{A376E37C-454E-869B-39FB-37888C207F34}"/>
          </ac:spMkLst>
        </pc:spChg>
      </pc:sldChg>
      <pc:sldChg chg="addSp modSp add mod ord">
        <pc:chgData name="Jenifer Prince Devaraj" userId="c3fb109c-09d1-42a6-93f4-69472d709861" providerId="ADAL" clId="{92BF5A13-5E4E-40D6-987A-4CCA65C45962}" dt="2024-02-19T10:53:04.615" v="779" actId="20577"/>
        <pc:sldMkLst>
          <pc:docMk/>
          <pc:sldMk cId="3910516116" sldId="794"/>
        </pc:sldMkLst>
        <pc:spChg chg="mod">
          <ac:chgData name="Jenifer Prince Devaraj" userId="c3fb109c-09d1-42a6-93f4-69472d709861" providerId="ADAL" clId="{92BF5A13-5E4E-40D6-987A-4CCA65C45962}" dt="2024-02-19T10:53:04.615" v="779" actId="20577"/>
          <ac:spMkLst>
            <pc:docMk/>
            <pc:sldMk cId="3910516116" sldId="794"/>
            <ac:spMk id="4" creationId="{900F1BBD-4E7B-C03B-5FAA-20445F338ABE}"/>
          </ac:spMkLst>
        </pc:spChg>
        <pc:picChg chg="add mod">
          <ac:chgData name="Jenifer Prince Devaraj" userId="c3fb109c-09d1-42a6-93f4-69472d709861" providerId="ADAL" clId="{92BF5A13-5E4E-40D6-987A-4CCA65C45962}" dt="2024-02-19T10:52:41.790" v="762" actId="1076"/>
          <ac:picMkLst>
            <pc:docMk/>
            <pc:sldMk cId="3910516116" sldId="794"/>
            <ac:picMk id="8" creationId="{31FC8745-CBD3-09C9-6D1D-4762934A9C57}"/>
          </ac:picMkLst>
        </pc:picChg>
      </pc:sldChg>
      <pc:sldChg chg="modSp add mod">
        <pc:chgData name="Jenifer Prince Devaraj" userId="c3fb109c-09d1-42a6-93f4-69472d709861" providerId="ADAL" clId="{92BF5A13-5E4E-40D6-987A-4CCA65C45962}" dt="2024-02-18T23:16:37.343" v="636" actId="20577"/>
        <pc:sldMkLst>
          <pc:docMk/>
          <pc:sldMk cId="2243202027" sldId="795"/>
        </pc:sldMkLst>
        <pc:spChg chg="mod">
          <ac:chgData name="Jenifer Prince Devaraj" userId="c3fb109c-09d1-42a6-93f4-69472d709861" providerId="ADAL" clId="{92BF5A13-5E4E-40D6-987A-4CCA65C45962}" dt="2024-02-18T23:16:37.343" v="636" actId="20577"/>
          <ac:spMkLst>
            <pc:docMk/>
            <pc:sldMk cId="2243202027" sldId="795"/>
            <ac:spMk id="4" creationId="{900F1BBD-4E7B-C03B-5FAA-20445F338ABE}"/>
          </ac:spMkLst>
        </pc:spChg>
      </pc:sldChg>
      <pc:sldChg chg="modSp add mod ord">
        <pc:chgData name="Jenifer Prince Devaraj" userId="c3fb109c-09d1-42a6-93f4-69472d709861" providerId="ADAL" clId="{92BF5A13-5E4E-40D6-987A-4CCA65C45962}" dt="2024-02-19T10:34:41.906" v="743" actId="1076"/>
        <pc:sldMkLst>
          <pc:docMk/>
          <pc:sldMk cId="3189944645" sldId="796"/>
        </pc:sldMkLst>
        <pc:spChg chg="mod">
          <ac:chgData name="Jenifer Prince Devaraj" userId="c3fb109c-09d1-42a6-93f4-69472d709861" providerId="ADAL" clId="{92BF5A13-5E4E-40D6-987A-4CCA65C45962}" dt="2024-02-19T10:34:41.906" v="743" actId="1076"/>
          <ac:spMkLst>
            <pc:docMk/>
            <pc:sldMk cId="3189944645" sldId="796"/>
            <ac:spMk id="4" creationId="{900F1BBD-4E7B-C03B-5FAA-20445F338ABE}"/>
          </ac:spMkLst>
        </pc:spChg>
      </pc:sldChg>
      <pc:sldChg chg="add del">
        <pc:chgData name="Jenifer Prince Devaraj" userId="c3fb109c-09d1-42a6-93f4-69472d709861" providerId="ADAL" clId="{92BF5A13-5E4E-40D6-987A-4CCA65C45962}" dt="2024-02-19T10:51:51.833" v="747" actId="2890"/>
        <pc:sldMkLst>
          <pc:docMk/>
          <pc:sldMk cId="1613351522" sldId="797"/>
        </pc:sldMkLst>
      </pc:sldChg>
      <pc:sldChg chg="delSp modSp add mod">
        <pc:chgData name="Jenifer Prince Devaraj" userId="c3fb109c-09d1-42a6-93f4-69472d709861" providerId="ADAL" clId="{92BF5A13-5E4E-40D6-987A-4CCA65C45962}" dt="2024-02-19T10:52:32.215" v="758" actId="1076"/>
        <pc:sldMkLst>
          <pc:docMk/>
          <pc:sldMk cId="1712505201" sldId="797"/>
        </pc:sldMkLst>
        <pc:spChg chg="mod">
          <ac:chgData name="Jenifer Prince Devaraj" userId="c3fb109c-09d1-42a6-93f4-69472d709861" providerId="ADAL" clId="{92BF5A13-5E4E-40D6-987A-4CCA65C45962}" dt="2024-02-19T10:52:32.215" v="758" actId="1076"/>
          <ac:spMkLst>
            <pc:docMk/>
            <pc:sldMk cId="1712505201" sldId="797"/>
            <ac:spMk id="4" creationId="{900F1BBD-4E7B-C03B-5FAA-20445F338ABE}"/>
          </ac:spMkLst>
        </pc:spChg>
        <pc:picChg chg="del">
          <ac:chgData name="Jenifer Prince Devaraj" userId="c3fb109c-09d1-42a6-93f4-69472d709861" providerId="ADAL" clId="{92BF5A13-5E4E-40D6-987A-4CCA65C45962}" dt="2024-02-19T10:52:28.954" v="757" actId="478"/>
          <ac:picMkLst>
            <pc:docMk/>
            <pc:sldMk cId="1712505201" sldId="797"/>
            <ac:picMk id="8" creationId="{31FC8745-CBD3-09C9-6D1D-4762934A9C57}"/>
          </ac:picMkLst>
        </pc:picChg>
      </pc:sldChg>
      <pc:sldChg chg="delSp add mod ord">
        <pc:chgData name="Jenifer Prince Devaraj" userId="c3fb109c-09d1-42a6-93f4-69472d709861" providerId="ADAL" clId="{92BF5A13-5E4E-40D6-987A-4CCA65C45962}" dt="2024-02-19T11:26:43.986" v="784" actId="478"/>
        <pc:sldMkLst>
          <pc:docMk/>
          <pc:sldMk cId="2034358365" sldId="798"/>
        </pc:sldMkLst>
        <pc:spChg chg="del">
          <ac:chgData name="Jenifer Prince Devaraj" userId="c3fb109c-09d1-42a6-93f4-69472d709861" providerId="ADAL" clId="{92BF5A13-5E4E-40D6-987A-4CCA65C45962}" dt="2024-02-19T11:26:40.889" v="783" actId="478"/>
          <ac:spMkLst>
            <pc:docMk/>
            <pc:sldMk cId="2034358365" sldId="798"/>
            <ac:spMk id="6" creationId="{5036E47C-154F-F392-A57C-198DD2021D9D}"/>
          </ac:spMkLst>
        </pc:spChg>
        <pc:spChg chg="del">
          <ac:chgData name="Jenifer Prince Devaraj" userId="c3fb109c-09d1-42a6-93f4-69472d709861" providerId="ADAL" clId="{92BF5A13-5E4E-40D6-987A-4CCA65C45962}" dt="2024-02-19T11:26:43.986" v="784" actId="478"/>
          <ac:spMkLst>
            <pc:docMk/>
            <pc:sldMk cId="2034358365" sldId="798"/>
            <ac:spMk id="7" creationId="{B247BDBD-0B9F-BE85-20A3-8D20E13BBC12}"/>
          </ac:spMkLst>
        </pc:spChg>
      </pc:sldChg>
      <pc:sldChg chg="del">
        <pc:chgData name="Jenifer Prince Devaraj" userId="c3fb109c-09d1-42a6-93f4-69472d709861" providerId="ADAL" clId="{92BF5A13-5E4E-40D6-987A-4CCA65C45962}" dt="2024-02-18T20:58:00.806" v="6" actId="47"/>
        <pc:sldMkLst>
          <pc:docMk/>
          <pc:sldMk cId="43523840" sldId="799"/>
        </pc:sldMkLst>
      </pc:sldChg>
      <pc:sldChg chg="del">
        <pc:chgData name="Jenifer Prince Devaraj" userId="c3fb109c-09d1-42a6-93f4-69472d709861" providerId="ADAL" clId="{92BF5A13-5E4E-40D6-987A-4CCA65C45962}" dt="2024-02-18T20:58:01.241" v="7" actId="47"/>
        <pc:sldMkLst>
          <pc:docMk/>
          <pc:sldMk cId="1659497667" sldId="800"/>
        </pc:sldMkLst>
      </pc:sldChg>
      <pc:sldChg chg="del">
        <pc:chgData name="Jenifer Prince Devaraj" userId="c3fb109c-09d1-42a6-93f4-69472d709861" providerId="ADAL" clId="{92BF5A13-5E4E-40D6-987A-4CCA65C45962}" dt="2024-02-18T20:58:01.487" v="8" actId="47"/>
        <pc:sldMkLst>
          <pc:docMk/>
          <pc:sldMk cId="3336634018" sldId="801"/>
        </pc:sldMkLst>
      </pc:sldChg>
      <pc:sldChg chg="del">
        <pc:chgData name="Jenifer Prince Devaraj" userId="c3fb109c-09d1-42a6-93f4-69472d709861" providerId="ADAL" clId="{92BF5A13-5E4E-40D6-987A-4CCA65C45962}" dt="2024-02-18T20:58:01.714" v="9" actId="47"/>
        <pc:sldMkLst>
          <pc:docMk/>
          <pc:sldMk cId="3972083916" sldId="802"/>
        </pc:sldMkLst>
      </pc:sldChg>
      <pc:sldChg chg="del">
        <pc:chgData name="Jenifer Prince Devaraj" userId="c3fb109c-09d1-42a6-93f4-69472d709861" providerId="ADAL" clId="{92BF5A13-5E4E-40D6-987A-4CCA65C45962}" dt="2024-02-18T20:58:00.517" v="5" actId="47"/>
        <pc:sldMkLst>
          <pc:docMk/>
          <pc:sldMk cId="35308046" sldId="803"/>
        </pc:sldMkLst>
      </pc:sldChg>
      <pc:sldChg chg="del">
        <pc:chgData name="Jenifer Prince Devaraj" userId="c3fb109c-09d1-42a6-93f4-69472d709861" providerId="ADAL" clId="{92BF5A13-5E4E-40D6-987A-4CCA65C45962}" dt="2024-02-18T20:58:01.863" v="11" actId="47"/>
        <pc:sldMkLst>
          <pc:docMk/>
          <pc:sldMk cId="2934902384" sldId="804"/>
        </pc:sldMkLst>
      </pc:sldChg>
      <pc:sldChg chg="del">
        <pc:chgData name="Jenifer Prince Devaraj" userId="c3fb109c-09d1-42a6-93f4-69472d709861" providerId="ADAL" clId="{92BF5A13-5E4E-40D6-987A-4CCA65C45962}" dt="2024-02-18T20:58:02.063" v="12" actId="47"/>
        <pc:sldMkLst>
          <pc:docMk/>
          <pc:sldMk cId="2593210409" sldId="805"/>
        </pc:sldMkLst>
      </pc:sldChg>
      <pc:sldChg chg="del">
        <pc:chgData name="Jenifer Prince Devaraj" userId="c3fb109c-09d1-42a6-93f4-69472d709861" providerId="ADAL" clId="{92BF5A13-5E4E-40D6-987A-4CCA65C45962}" dt="2024-02-18T20:58:02.322" v="13" actId="47"/>
        <pc:sldMkLst>
          <pc:docMk/>
          <pc:sldMk cId="3489740738" sldId="806"/>
        </pc:sldMkLst>
      </pc:sldChg>
      <pc:sldChg chg="del">
        <pc:chgData name="Jenifer Prince Devaraj" userId="c3fb109c-09d1-42a6-93f4-69472d709861" providerId="ADAL" clId="{92BF5A13-5E4E-40D6-987A-4CCA65C45962}" dt="2024-02-18T20:58:02.514" v="14" actId="47"/>
        <pc:sldMkLst>
          <pc:docMk/>
          <pc:sldMk cId="3582788132" sldId="807"/>
        </pc:sldMkLst>
      </pc:sldChg>
      <pc:sldChg chg="del">
        <pc:chgData name="Jenifer Prince Devaraj" userId="c3fb109c-09d1-42a6-93f4-69472d709861" providerId="ADAL" clId="{92BF5A13-5E4E-40D6-987A-4CCA65C45962}" dt="2024-02-18T20:58:02.765" v="15" actId="47"/>
        <pc:sldMkLst>
          <pc:docMk/>
          <pc:sldMk cId="1456625553" sldId="808"/>
        </pc:sldMkLst>
      </pc:sldChg>
      <pc:sldChg chg="del">
        <pc:chgData name="Jenifer Prince Devaraj" userId="c3fb109c-09d1-42a6-93f4-69472d709861" providerId="ADAL" clId="{92BF5A13-5E4E-40D6-987A-4CCA65C45962}" dt="2024-02-18T20:58:03.033" v="16" actId="47"/>
        <pc:sldMkLst>
          <pc:docMk/>
          <pc:sldMk cId="2537003208" sldId="809"/>
        </pc:sldMkLst>
      </pc:sldChg>
      <pc:sldChg chg="del">
        <pc:chgData name="Jenifer Prince Devaraj" userId="c3fb109c-09d1-42a6-93f4-69472d709861" providerId="ADAL" clId="{92BF5A13-5E4E-40D6-987A-4CCA65C45962}" dt="2024-02-18T20:58:03.257" v="17" actId="47"/>
        <pc:sldMkLst>
          <pc:docMk/>
          <pc:sldMk cId="816013431" sldId="810"/>
        </pc:sldMkLst>
      </pc:sldChg>
      <pc:sldChg chg="del">
        <pc:chgData name="Jenifer Prince Devaraj" userId="c3fb109c-09d1-42a6-93f4-69472d709861" providerId="ADAL" clId="{92BF5A13-5E4E-40D6-987A-4CCA65C45962}" dt="2024-02-18T20:58:03.548" v="18" actId="47"/>
        <pc:sldMkLst>
          <pc:docMk/>
          <pc:sldMk cId="2051710196" sldId="811"/>
        </pc:sldMkLst>
      </pc:sldChg>
      <pc:sldChg chg="del">
        <pc:chgData name="Jenifer Prince Devaraj" userId="c3fb109c-09d1-42a6-93f4-69472d709861" providerId="ADAL" clId="{92BF5A13-5E4E-40D6-987A-4CCA65C45962}" dt="2024-02-18T20:58:03.757" v="19" actId="47"/>
        <pc:sldMkLst>
          <pc:docMk/>
          <pc:sldMk cId="2260441315" sldId="812"/>
        </pc:sldMkLst>
      </pc:sldChg>
      <pc:sldChg chg="del">
        <pc:chgData name="Jenifer Prince Devaraj" userId="c3fb109c-09d1-42a6-93f4-69472d709861" providerId="ADAL" clId="{92BF5A13-5E4E-40D6-987A-4CCA65C45962}" dt="2024-02-18T20:58:04.371" v="21" actId="47"/>
        <pc:sldMkLst>
          <pc:docMk/>
          <pc:sldMk cId="3932514891" sldId="813"/>
        </pc:sldMkLst>
      </pc:sldChg>
      <pc:sldChg chg="del">
        <pc:chgData name="Jenifer Prince Devaraj" userId="c3fb109c-09d1-42a6-93f4-69472d709861" providerId="ADAL" clId="{92BF5A13-5E4E-40D6-987A-4CCA65C45962}" dt="2024-02-18T20:58:05.159" v="22" actId="47"/>
        <pc:sldMkLst>
          <pc:docMk/>
          <pc:sldMk cId="3555486728" sldId="814"/>
        </pc:sldMkLst>
      </pc:sldChg>
      <pc:sldChg chg="del">
        <pc:chgData name="Jenifer Prince Devaraj" userId="c3fb109c-09d1-42a6-93f4-69472d709861" providerId="ADAL" clId="{92BF5A13-5E4E-40D6-987A-4CCA65C45962}" dt="2024-02-18T20:58:04.047" v="20" actId="47"/>
        <pc:sldMkLst>
          <pc:docMk/>
          <pc:sldMk cId="2486393672" sldId="81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533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ADC</a:t>
            </a:r>
          </a:p>
          <a:p>
            <a:r>
              <a:rPr lang="en-GB" sz="2200" b="1" dirty="0">
                <a:latin typeface="Book Antiqua" panose="02040602050305030304" pitchFamily="18" charset="0"/>
                <a:ea typeface="Cambria" panose="02040503050406030204" pitchFamily="18" charset="0"/>
                <a:cs typeface="Arial"/>
              </a:rPr>
              <a:t>Lecture 		:   4</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778302"/>
            <a:ext cx="9347950" cy="427527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 know:</a:t>
            </a:r>
          </a:p>
          <a:p>
            <a:pPr marL="985838" indent="-265113" algn="just" hangingPunct="0">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ADC</a:t>
            </a:r>
          </a:p>
          <a:p>
            <a:pPr marL="985838"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Types of ADC</a:t>
            </a: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92957" y="1399929"/>
            <a:ext cx="5666106" cy="1250855"/>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ADC</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1786CFF-4FB2-9CF7-E4A1-8652F1807717}"/>
              </a:ext>
            </a:extLst>
          </p:cNvPr>
          <p:cNvSpPr txBox="1"/>
          <p:nvPr/>
        </p:nvSpPr>
        <p:spPr>
          <a:xfrm>
            <a:off x="5738117" y="2083879"/>
            <a:ext cx="5090845" cy="3489930"/>
          </a:xfrm>
          <a:prstGeom prst="rect">
            <a:avLst/>
          </a:prstGeom>
          <a:noFill/>
        </p:spPr>
        <p:txBody>
          <a:bodyPr wrap="square">
            <a:spAutoFit/>
          </a:bodyPr>
          <a:lstStyle/>
          <a:p>
            <a:pPr marL="342900"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An Analog to Digital Converter (ADC) converts an </a:t>
            </a:r>
            <a:r>
              <a:rPr lang="en-GB" sz="2400" dirty="0" err="1">
                <a:effectLst/>
                <a:latin typeface="Book Antiqua" panose="02040602050305030304" pitchFamily="18" charset="0"/>
                <a:ea typeface="Cambria" panose="02040503050406030204" pitchFamily="18" charset="0"/>
                <a:cs typeface="Arial" panose="020B0604020202020204" pitchFamily="34" charset="0"/>
              </a:rPr>
              <a:t>analog</a:t>
            </a:r>
            <a:r>
              <a:rPr lang="en-GB" sz="2400" dirty="0">
                <a:effectLst/>
                <a:latin typeface="Book Antiqua" panose="02040602050305030304" pitchFamily="18" charset="0"/>
                <a:ea typeface="Cambria" panose="02040503050406030204" pitchFamily="18" charset="0"/>
                <a:cs typeface="Arial" panose="020B0604020202020204" pitchFamily="34" charset="0"/>
              </a:rPr>
              <a:t> signal into a digital signal. </a:t>
            </a:r>
          </a:p>
          <a:p>
            <a:pPr marL="342900"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The digital signal is represented with a binary code, which is a combination of bits 0 and 1.</a:t>
            </a:r>
          </a:p>
        </p:txBody>
      </p:sp>
      <p:pic>
        <p:nvPicPr>
          <p:cNvPr id="9" name="Picture 8" descr="A diagram of a triangle with a triangle and a pin&#10;&#10;Description automatically generated with medium confidence">
            <a:extLst>
              <a:ext uri="{FF2B5EF4-FFF2-40B4-BE49-F238E27FC236}">
                <a16:creationId xmlns:a16="http://schemas.microsoft.com/office/drawing/2014/main" id="{1F54F648-9634-AB17-566A-9E0137DCF91E}"/>
              </a:ext>
            </a:extLst>
          </p:cNvPr>
          <p:cNvPicPr>
            <a:picLocks noChangeAspect="1"/>
          </p:cNvPicPr>
          <p:nvPr/>
        </p:nvPicPr>
        <p:blipFill>
          <a:blip r:embed="rId2"/>
          <a:stretch>
            <a:fillRect/>
          </a:stretch>
        </p:blipFill>
        <p:spPr>
          <a:xfrm>
            <a:off x="492957" y="2650784"/>
            <a:ext cx="4155185" cy="2671190"/>
          </a:xfrm>
          <a:prstGeom prst="rect">
            <a:avLst/>
          </a:prstGeom>
        </p:spPr>
      </p:pic>
    </p:spTree>
    <p:extLst>
      <p:ext uri="{BB962C8B-B14F-4D97-AF65-F5344CB8AC3E}">
        <p14:creationId xmlns:p14="http://schemas.microsoft.com/office/powerpoint/2010/main" val="2030705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9931593" cy="298466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Types of ADC</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1714500" lvl="3" indent="-342900" algn="just">
              <a:lnSpc>
                <a:spcPct val="20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Direct ADC</a:t>
            </a:r>
          </a:p>
          <a:p>
            <a:pPr marL="1714500" lvl="3"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Indirect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41697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11226137" cy="3320653"/>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Direct ADC</a:t>
            </a:r>
          </a:p>
          <a:p>
            <a:pPr marL="609600" lvl="3"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If the ADC performs the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to digital conversion directly by utilizing the internally generated equivalent digital (binary) code for comparing with the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input, then it is called as Direct type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869027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11226137" cy="3577133"/>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Examples- Direct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Counter type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Successive Approximation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Flash type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617094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2034358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36010" y="1168154"/>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5036E47C-154F-F392-A57C-198DD2021D9D}"/>
              </a:ext>
            </a:extLst>
          </p:cNvPr>
          <p:cNvSpPr txBox="1"/>
          <p:nvPr/>
        </p:nvSpPr>
        <p:spPr>
          <a:xfrm>
            <a:off x="1683866" y="2046274"/>
            <a:ext cx="9269004" cy="3813095"/>
          </a:xfrm>
          <a:prstGeom prst="rect">
            <a:avLst/>
          </a:prstGeom>
          <a:noFill/>
        </p:spPr>
        <p:txBody>
          <a:bodyPr wrap="square">
            <a:spAutoFit/>
          </a:bodyPr>
          <a:lstStyle/>
          <a:p>
            <a:pPr marL="447675"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 counter type ADC produces a digital output, which is approximately equal to the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input by using counter operation internally.</a:t>
            </a:r>
          </a:p>
          <a:p>
            <a:pPr marL="447675" lvl="5" indent="-342900" algn="just">
              <a:lnSpc>
                <a:spcPct val="20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The counter type ADC mainly consists of 5 blocks: Clock signal generator, Counter, DAC, Comparator and Control logic.</a:t>
            </a:r>
          </a:p>
        </p:txBody>
      </p:sp>
    </p:spTree>
    <p:extLst>
      <p:ext uri="{BB962C8B-B14F-4D97-AF65-F5344CB8AC3E}">
        <p14:creationId xmlns:p14="http://schemas.microsoft.com/office/powerpoint/2010/main" val="2705938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31762" y="1018658"/>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7786F620-1194-A03A-6C08-3979B8A37C96}"/>
              </a:ext>
            </a:extLst>
          </p:cNvPr>
          <p:cNvPicPr>
            <a:picLocks noChangeAspect="1"/>
          </p:cNvPicPr>
          <p:nvPr/>
        </p:nvPicPr>
        <p:blipFill>
          <a:blip r:embed="rId2"/>
          <a:stretch>
            <a:fillRect/>
          </a:stretch>
        </p:blipFill>
        <p:spPr>
          <a:xfrm>
            <a:off x="2947659" y="1959557"/>
            <a:ext cx="5994345" cy="4215315"/>
          </a:xfrm>
          <a:prstGeom prst="rect">
            <a:avLst/>
          </a:prstGeom>
        </p:spPr>
      </p:pic>
    </p:spTree>
    <p:extLst>
      <p:ext uri="{BB962C8B-B14F-4D97-AF65-F5344CB8AC3E}">
        <p14:creationId xmlns:p14="http://schemas.microsoft.com/office/powerpoint/2010/main" val="3834196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6233" y="862372"/>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1566021" y="1875354"/>
            <a:ext cx="9504693" cy="4982646"/>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Control logic : </a:t>
            </a:r>
            <a:r>
              <a:rPr lang="en-GB" sz="2400" dirty="0">
                <a:latin typeface="Book Antiqua" panose="02040602050305030304" pitchFamily="18" charset="0"/>
                <a:ea typeface="Cambria" panose="02040503050406030204" pitchFamily="18" charset="0"/>
                <a:cs typeface="Arial" panose="020B0604020202020204" pitchFamily="34" charset="0"/>
              </a:rPr>
              <a:t>The control logic resets the counter and enables the clock signal generator to send the clock pulses to the counter, when it received the start commanding signal.</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Counter : </a:t>
            </a:r>
          </a:p>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The counter gets incremented by one for every clock pulse and its value will be in binary (digital) format. </a:t>
            </a:r>
          </a:p>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This output of the counter is applied as an input of DAC.</a:t>
            </a:r>
          </a:p>
          <a:p>
            <a:pPr marL="447675" lvl="5" indent="-342900" algn="just">
              <a:lnSpc>
                <a:spcPct val="15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245520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0" y="808037"/>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928716" y="1650720"/>
            <a:ext cx="9807780" cy="4617867"/>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DAC : </a:t>
            </a:r>
          </a:p>
          <a:p>
            <a:pPr marL="719138" lvl="5" indent="-358775"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converts the received binary (digital) input, which is the output of counter, into an </a:t>
            </a:r>
            <a:r>
              <a:rPr lang="en-GB" sz="2200" dirty="0" err="1">
                <a:latin typeface="Book Antiqua" panose="02040602050305030304" pitchFamily="18" charset="0"/>
                <a:ea typeface="Cambria" panose="02040503050406030204" pitchFamily="18" charset="0"/>
                <a:cs typeface="Arial" panose="020B0604020202020204" pitchFamily="34" charset="0"/>
              </a:rPr>
              <a:t>analog</a:t>
            </a:r>
            <a:r>
              <a:rPr lang="en-GB" sz="2200" dirty="0">
                <a:latin typeface="Book Antiqua" panose="02040602050305030304" pitchFamily="18" charset="0"/>
                <a:ea typeface="Cambria" panose="02040503050406030204" pitchFamily="18" charset="0"/>
                <a:cs typeface="Arial" panose="020B0604020202020204" pitchFamily="34" charset="0"/>
              </a:rPr>
              <a:t> output. </a:t>
            </a:r>
          </a:p>
          <a:p>
            <a:pPr marL="719138" lvl="5" indent="-358775"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compares this </a:t>
            </a:r>
            <a:r>
              <a:rPr lang="en-GB" sz="2200" dirty="0" err="1">
                <a:latin typeface="Book Antiqua" panose="02040602050305030304" pitchFamily="18" charset="0"/>
                <a:ea typeface="Cambria" panose="02040503050406030204" pitchFamily="18" charset="0"/>
                <a:cs typeface="Arial" panose="020B0604020202020204" pitchFamily="34" charset="0"/>
              </a:rPr>
              <a:t>analog</a:t>
            </a:r>
            <a:r>
              <a:rPr lang="en-GB" sz="2200" dirty="0">
                <a:latin typeface="Book Antiqua" panose="02040602050305030304" pitchFamily="18" charset="0"/>
                <a:ea typeface="Cambria" panose="02040503050406030204" pitchFamily="18" charset="0"/>
                <a:cs typeface="Arial" panose="020B0604020202020204" pitchFamily="34" charset="0"/>
              </a:rPr>
              <a:t> value, Va with the external </a:t>
            </a:r>
            <a:r>
              <a:rPr lang="en-GB" sz="2200" dirty="0" err="1">
                <a:latin typeface="Book Antiqua" panose="02040602050305030304" pitchFamily="18" charset="0"/>
                <a:ea typeface="Cambria" panose="02040503050406030204" pitchFamily="18" charset="0"/>
                <a:cs typeface="Arial" panose="020B0604020202020204" pitchFamily="34" charset="0"/>
              </a:rPr>
              <a:t>analog</a:t>
            </a:r>
            <a:r>
              <a:rPr lang="en-GB" sz="2200" dirty="0">
                <a:latin typeface="Book Antiqua" panose="02040602050305030304" pitchFamily="18" charset="0"/>
                <a:ea typeface="Cambria" panose="02040503050406030204" pitchFamily="18" charset="0"/>
                <a:cs typeface="Arial" panose="020B0604020202020204" pitchFamily="34" charset="0"/>
              </a:rPr>
              <a:t> input value V</a:t>
            </a:r>
            <a:r>
              <a:rPr lang="en-GB" sz="2200" i="1" dirty="0">
                <a:latin typeface="Book Antiqua" panose="02040602050305030304" pitchFamily="18" charset="0"/>
                <a:ea typeface="Cambria" panose="02040503050406030204" pitchFamily="18" charset="0"/>
                <a:cs typeface="Arial" panose="020B0604020202020204" pitchFamily="34" charset="0"/>
              </a:rPr>
              <a:t>i</a:t>
            </a:r>
            <a:r>
              <a:rPr lang="en-GB" sz="2200" dirty="0">
                <a:latin typeface="Book Antiqua" panose="02040602050305030304" pitchFamily="18" charset="0"/>
                <a:ea typeface="Cambria" panose="02040503050406030204" pitchFamily="18" charset="0"/>
                <a:cs typeface="Arial" panose="020B0604020202020204" pitchFamily="34" charset="0"/>
              </a:rPr>
              <a:t>.</a:t>
            </a:r>
          </a:p>
          <a:p>
            <a:pPr marL="719138" lvl="5" indent="-358775"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For an n-bit DAC, there are 2^n voltage levels. </a:t>
            </a:r>
          </a:p>
          <a:p>
            <a:pPr marL="719138" lvl="5" indent="-358775"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voltage at each level is determined by the combination of bits that are set to '1' in the binary representation of the current count.</a:t>
            </a:r>
          </a:p>
        </p:txBody>
      </p:sp>
    </p:spTree>
    <p:extLst>
      <p:ext uri="{BB962C8B-B14F-4D97-AF65-F5344CB8AC3E}">
        <p14:creationId xmlns:p14="http://schemas.microsoft.com/office/powerpoint/2010/main" val="1596239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31762" y="1018658"/>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1098238" y="2085654"/>
            <a:ext cx="10341507" cy="3202672"/>
          </a:xfrm>
          <a:prstGeom prst="rect">
            <a:avLst/>
          </a:prstGeom>
          <a:noFill/>
        </p:spPr>
        <p:txBody>
          <a:bodyPr wrap="square">
            <a:spAutoFit/>
          </a:bodyPr>
          <a:lstStyle/>
          <a:p>
            <a:pPr marL="104775" lvl="5"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 </a:t>
            </a:r>
          </a:p>
          <a:p>
            <a:pPr marL="447675"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The output of comparator will be ‘1’ as long as 𝑉</a:t>
            </a:r>
            <a:r>
              <a:rPr lang="en-GB" sz="1500" dirty="0">
                <a:latin typeface="Book Antiqua" panose="02040602050305030304" pitchFamily="18" charset="0"/>
                <a:ea typeface="Cambria" panose="02040503050406030204" pitchFamily="18" charset="0"/>
                <a:cs typeface="Arial" panose="020B0604020202020204" pitchFamily="34" charset="0"/>
              </a:rPr>
              <a:t>𝑖</a:t>
            </a:r>
            <a:r>
              <a:rPr lang="en-GB" sz="2400" dirty="0">
                <a:latin typeface="Book Antiqua" panose="02040602050305030304" pitchFamily="18" charset="0"/>
                <a:ea typeface="Cambria" panose="02040503050406030204" pitchFamily="18" charset="0"/>
                <a:cs typeface="Arial" panose="020B0604020202020204" pitchFamily="34" charset="0"/>
              </a:rPr>
              <a:t> &gt;V</a:t>
            </a:r>
            <a:r>
              <a:rPr lang="en-GB" sz="1500" i="1" dirty="0">
                <a:latin typeface="Book Antiqua" panose="02040602050305030304" pitchFamily="18" charset="0"/>
                <a:ea typeface="Cambria" panose="02040503050406030204" pitchFamily="18" charset="0"/>
                <a:cs typeface="Arial" panose="020B0604020202020204" pitchFamily="34" charset="0"/>
              </a:rPr>
              <a:t>a</a:t>
            </a:r>
            <a:r>
              <a:rPr lang="en-GB" sz="2400" dirty="0">
                <a:latin typeface="Book Antiqua" panose="02040602050305030304" pitchFamily="18" charset="0"/>
                <a:ea typeface="Cambria" panose="02040503050406030204" pitchFamily="18" charset="0"/>
                <a:cs typeface="Arial" panose="020B0604020202020204" pitchFamily="34" charset="0"/>
              </a:rPr>
              <a:t>. </a:t>
            </a:r>
          </a:p>
          <a:p>
            <a:pPr marL="447675"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This operations will be continuing if the control logic receives ‘1’ from the output of comparator.</a:t>
            </a:r>
          </a:p>
        </p:txBody>
      </p:sp>
    </p:spTree>
    <p:extLst>
      <p:ext uri="{BB962C8B-B14F-4D97-AF65-F5344CB8AC3E}">
        <p14:creationId xmlns:p14="http://schemas.microsoft.com/office/powerpoint/2010/main" val="166498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31762" y="1018658"/>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00F1BBD-4E7B-C03B-5FAA-20445F338ABE}"/>
                  </a:ext>
                </a:extLst>
              </p:cNvPr>
              <p:cNvSpPr txBox="1"/>
              <p:nvPr/>
            </p:nvSpPr>
            <p:spPr>
              <a:xfrm>
                <a:off x="1098238" y="2085654"/>
                <a:ext cx="10341507" cy="4808239"/>
              </a:xfrm>
              <a:prstGeom prst="rect">
                <a:avLst/>
              </a:prstGeom>
              <a:noFill/>
            </p:spPr>
            <p:txBody>
              <a:bodyPr wrap="square">
                <a:spAutoFit/>
              </a:bodyPr>
              <a:lstStyle/>
              <a:p>
                <a:pPr marL="104775" lvl="5"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 </a:t>
                </a:r>
              </a:p>
              <a:p>
                <a:pPr marL="447675"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The output of comparator will be ‘0’ when V</a:t>
                </a:r>
                <a:r>
                  <a:rPr lang="en-GB" sz="1500" i="1" dirty="0">
                    <a:latin typeface="Book Antiqua" panose="02040602050305030304" pitchFamily="18" charset="0"/>
                    <a:ea typeface="Cambria" panose="02040503050406030204" pitchFamily="18" charset="0"/>
                    <a:cs typeface="Arial" panose="020B0604020202020204" pitchFamily="34" charset="0"/>
                  </a:rPr>
                  <a:t>i</a:t>
                </a:r>
                <a:r>
                  <a:rPr lang="en-GB" sz="24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r>
                      <a:rPr lang="en-GB" sz="1800" i="1" kern="0" smtClean="0">
                        <a:effectLst/>
                        <a:latin typeface="Cambria Math" panose="02040503050406030204" pitchFamily="18" charset="0"/>
                        <a:ea typeface="Times New Roman" panose="02020603050405020304" pitchFamily="18" charset="0"/>
                        <a:cs typeface="Times New Roman" panose="02020603050405020304" pitchFamily="18" charset="0"/>
                      </a:rPr>
                      <m:t>≤</m:t>
                    </m:r>
                  </m:oMath>
                </a14:m>
                <a:r>
                  <a:rPr lang="en-GB" kern="100" dirty="0">
                    <a:latin typeface="Calibri" panose="020F0502020204030204" pitchFamily="34" charset="0"/>
                    <a:ea typeface="DengXian" panose="02010600030101010101" pitchFamily="2" charset="-122"/>
                    <a:cs typeface="Arial" panose="020B0604020202020204" pitchFamily="34" charset="0"/>
                  </a:rPr>
                  <a:t> </a:t>
                </a:r>
                <a:r>
                  <a:rPr lang="en-GB" sz="2400" dirty="0">
                    <a:latin typeface="Book Antiqua" panose="02040602050305030304" pitchFamily="18" charset="0"/>
                    <a:ea typeface="Cambria" panose="02040503050406030204" pitchFamily="18" charset="0"/>
                    <a:cs typeface="Arial" panose="020B0604020202020204" pitchFamily="34" charset="0"/>
                  </a:rPr>
                  <a:t>V</a:t>
                </a:r>
                <a:r>
                  <a:rPr lang="en-GB" sz="1500" i="1" dirty="0">
                    <a:latin typeface="Book Antiqua" panose="02040602050305030304" pitchFamily="18" charset="0"/>
                    <a:ea typeface="Cambria" panose="02040503050406030204" pitchFamily="18" charset="0"/>
                    <a:cs typeface="Arial" panose="020B0604020202020204" pitchFamily="34" charset="0"/>
                  </a:rPr>
                  <a:t>a</a:t>
                </a:r>
                <a:r>
                  <a:rPr lang="en-GB" sz="2400" dirty="0">
                    <a:latin typeface="Book Antiqua" panose="02040602050305030304" pitchFamily="18" charset="0"/>
                    <a:ea typeface="Cambria" panose="02040503050406030204" pitchFamily="18" charset="0"/>
                    <a:cs typeface="Arial" panose="020B0604020202020204" pitchFamily="34" charset="0"/>
                  </a:rPr>
                  <a:t>.</a:t>
                </a:r>
              </a:p>
              <a:p>
                <a:pPr marL="447675"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If the control logic receives ‘0’ from the output of comparator, the control logic disables the clock signal generator so that it doesn’t send any clock pulse to the counter.</a:t>
                </a:r>
              </a:p>
              <a:p>
                <a:pPr marL="447675" lvl="5" indent="-342900" algn="just">
                  <a:lnSpc>
                    <a:spcPct val="200000"/>
                  </a:lnSpc>
                  <a:spcAft>
                    <a:spcPts val="1000"/>
                  </a:spcAft>
                  <a:buFont typeface="Arial" panose="020B0604020202020204" pitchFamily="34" charset="0"/>
                  <a:buChar char="•"/>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4" name="TextBox 3">
                <a:extLst>
                  <a:ext uri="{FF2B5EF4-FFF2-40B4-BE49-F238E27FC236}">
                    <a16:creationId xmlns:a16="http://schemas.microsoft.com/office/drawing/2014/main" id="{900F1BBD-4E7B-C03B-5FAA-20445F338ABE}"/>
                  </a:ext>
                </a:extLst>
              </p:cNvPr>
              <p:cNvSpPr txBox="1">
                <a:spLocks noRot="1" noChangeAspect="1" noMove="1" noResize="1" noEditPoints="1" noAdjustHandles="1" noChangeArrowheads="1" noChangeShapeType="1" noTextEdit="1"/>
              </p:cNvSpPr>
              <p:nvPr/>
            </p:nvSpPr>
            <p:spPr>
              <a:xfrm>
                <a:off x="1098238" y="2085654"/>
                <a:ext cx="10341507" cy="4808239"/>
              </a:xfrm>
              <a:prstGeom prst="rect">
                <a:avLst/>
              </a:prstGeom>
              <a:blipFill>
                <a:blip r:embed="rId2"/>
                <a:stretch>
                  <a:fillRect r="-884"/>
                </a:stretch>
              </a:blipFill>
            </p:spPr>
            <p:txBody>
              <a:bodyPr/>
              <a:lstStyle/>
              <a:p>
                <a:r>
                  <a:rPr lang="en-GB">
                    <a:noFill/>
                  </a:rPr>
                  <a:t> </a:t>
                </a:r>
              </a:p>
            </p:txBody>
          </p:sp>
        </mc:Fallback>
      </mc:AlternateContent>
    </p:spTree>
    <p:extLst>
      <p:ext uri="{BB962C8B-B14F-4D97-AF65-F5344CB8AC3E}">
        <p14:creationId xmlns:p14="http://schemas.microsoft.com/office/powerpoint/2010/main" val="1165049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31762" y="1018658"/>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1690406" y="2049761"/>
            <a:ext cx="8811187" cy="4808239"/>
          </a:xfrm>
          <a:prstGeom prst="rect">
            <a:avLst/>
          </a:prstGeom>
          <a:noFill/>
        </p:spPr>
        <p:txBody>
          <a:bodyPr wrap="square">
            <a:spAutoFit/>
          </a:bodyPr>
          <a:lstStyle/>
          <a:p>
            <a:pPr marL="104775" lvl="5"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 </a:t>
            </a:r>
          </a:p>
          <a:p>
            <a:pPr marL="447675"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At this instant, the output of the counter will be displayed as the digital output. </a:t>
            </a:r>
          </a:p>
          <a:p>
            <a:pPr marL="447675"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It is almost equivalent to the corresponding external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input value V</a:t>
            </a:r>
            <a:r>
              <a:rPr lang="en-GB" sz="1500" i="1" dirty="0">
                <a:latin typeface="Book Antiqua" panose="02040602050305030304" pitchFamily="18" charset="0"/>
                <a:ea typeface="Cambria" panose="02040503050406030204" pitchFamily="18" charset="0"/>
                <a:cs typeface="Arial" panose="020B0604020202020204" pitchFamily="34" charset="0"/>
              </a:rPr>
              <a:t>i</a:t>
            </a:r>
            <a:r>
              <a:rPr lang="en-GB" sz="1500" dirty="0">
                <a:latin typeface="Book Antiqua" panose="02040602050305030304" pitchFamily="18" charset="0"/>
                <a:ea typeface="Cambria" panose="02040503050406030204" pitchFamily="18" charset="0"/>
                <a:cs typeface="Arial" panose="020B0604020202020204" pitchFamily="34" charset="0"/>
              </a:rPr>
              <a:t>.</a:t>
            </a:r>
          </a:p>
          <a:p>
            <a:pPr marL="104775" lvl="5" algn="just">
              <a:lnSpc>
                <a:spcPct val="20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011226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1231012" y="1800528"/>
            <a:ext cx="9582537" cy="4551759"/>
          </a:xfrm>
          <a:prstGeom prst="rect">
            <a:avLst/>
          </a:prstGeom>
          <a:noFill/>
        </p:spPr>
        <p:txBody>
          <a:bodyPr wrap="square">
            <a:spAutoFit/>
          </a:bodyPr>
          <a:lstStyle/>
          <a:p>
            <a:pPr marL="447675"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 successive approximation type ADC produces a digital output, which is approximately equal to the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input by using successive approximation technique internally.</a:t>
            </a:r>
          </a:p>
          <a:p>
            <a:pPr marL="447675" lvl="5" indent="-342900" algn="just">
              <a:lnSpc>
                <a:spcPct val="20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The successive approximation ADC mainly consists of 5 blocks− Clock signal generator, Successive Approximation Register (SAR), DAC, comparator and Control logic.</a:t>
            </a:r>
          </a:p>
        </p:txBody>
      </p:sp>
    </p:spTree>
    <p:extLst>
      <p:ext uri="{BB962C8B-B14F-4D97-AF65-F5344CB8AC3E}">
        <p14:creationId xmlns:p14="http://schemas.microsoft.com/office/powerpoint/2010/main" val="40193083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10027" y="928873"/>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7D4664FC-8C5C-6233-CFD1-8F6DAAA463B4}"/>
              </a:ext>
            </a:extLst>
          </p:cNvPr>
          <p:cNvPicPr>
            <a:picLocks noChangeAspect="1"/>
          </p:cNvPicPr>
          <p:nvPr/>
        </p:nvPicPr>
        <p:blipFill>
          <a:blip r:embed="rId2"/>
          <a:stretch>
            <a:fillRect/>
          </a:stretch>
        </p:blipFill>
        <p:spPr>
          <a:xfrm>
            <a:off x="3438746" y="2236518"/>
            <a:ext cx="5850186" cy="3852809"/>
          </a:xfrm>
          <a:prstGeom prst="rect">
            <a:avLst/>
          </a:prstGeom>
        </p:spPr>
      </p:pic>
    </p:spTree>
    <p:extLst>
      <p:ext uri="{BB962C8B-B14F-4D97-AF65-F5344CB8AC3E}">
        <p14:creationId xmlns:p14="http://schemas.microsoft.com/office/powerpoint/2010/main" val="3774519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1275545" y="2342994"/>
            <a:ext cx="9460950" cy="3253391"/>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Control logic: </a:t>
            </a:r>
            <a:r>
              <a:rPr lang="en-GB" sz="2200" dirty="0">
                <a:latin typeface="Book Antiqua" panose="02040602050305030304" pitchFamily="18" charset="0"/>
                <a:ea typeface="Cambria" panose="02040503050406030204" pitchFamily="18" charset="0"/>
                <a:cs typeface="Arial" panose="020B0604020202020204" pitchFamily="34" charset="0"/>
              </a:rPr>
              <a:t>The control logic resets all the bits of SAR and enables the clock signal generator to send the clock pulses to SAR, when it received the start commanding signal.</a:t>
            </a:r>
          </a:p>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DAC: </a:t>
            </a:r>
            <a:r>
              <a:rPr lang="en-GB" sz="2000" dirty="0">
                <a:latin typeface="Book Antiqua" panose="02040602050305030304" pitchFamily="18" charset="0"/>
                <a:ea typeface="Cambria" panose="02040503050406030204" pitchFamily="18" charset="0"/>
                <a:cs typeface="Arial" panose="020B0604020202020204" pitchFamily="34" charset="0"/>
              </a:rPr>
              <a:t>DAC converts the received digital input, which is the output of SAR, into an </a:t>
            </a:r>
            <a:r>
              <a:rPr lang="en-GB" sz="2000" dirty="0" err="1">
                <a:latin typeface="Book Antiqua" panose="02040602050305030304" pitchFamily="18" charset="0"/>
                <a:ea typeface="Cambria" panose="02040503050406030204" pitchFamily="18" charset="0"/>
                <a:cs typeface="Arial" panose="020B0604020202020204" pitchFamily="34" charset="0"/>
              </a:rPr>
              <a:t>analog</a:t>
            </a:r>
            <a:r>
              <a:rPr lang="en-GB" sz="2000" dirty="0">
                <a:latin typeface="Book Antiqua" panose="02040602050305030304" pitchFamily="18" charset="0"/>
                <a:ea typeface="Cambria" panose="02040503050406030204" pitchFamily="18" charset="0"/>
                <a:cs typeface="Arial" panose="020B0604020202020204" pitchFamily="34" charset="0"/>
              </a:rPr>
              <a:t> output. </a:t>
            </a:r>
          </a:p>
          <a:p>
            <a:pPr marL="447675" lvl="5"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3189944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6190180" y="2682041"/>
            <a:ext cx="5111393" cy="3217484"/>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SAR : </a:t>
            </a:r>
            <a:r>
              <a:rPr lang="en-GB" sz="2200" dirty="0">
                <a:latin typeface="Book Antiqua" panose="02040602050305030304" pitchFamily="18" charset="0"/>
                <a:ea typeface="Cambria" panose="02040503050406030204" pitchFamily="18" charset="0"/>
                <a:cs typeface="Arial" panose="020B0604020202020204" pitchFamily="34" charset="0"/>
              </a:rPr>
              <a:t>The binary (digital) data present in SAR will be updated for every clock pulse based on the output of comparator. The output of SAR is applied as an input of DAC.</a:t>
            </a:r>
          </a:p>
          <a:p>
            <a:pPr marL="447675" lvl="5"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pic>
        <p:nvPicPr>
          <p:cNvPr id="9" name="Picture 8">
            <a:extLst>
              <a:ext uri="{FF2B5EF4-FFF2-40B4-BE49-F238E27FC236}">
                <a16:creationId xmlns:a16="http://schemas.microsoft.com/office/drawing/2014/main" id="{EFDE6A48-8F03-7B4D-413B-2ACC211356E8}"/>
              </a:ext>
            </a:extLst>
          </p:cNvPr>
          <p:cNvPicPr>
            <a:picLocks noChangeAspect="1"/>
          </p:cNvPicPr>
          <p:nvPr/>
        </p:nvPicPr>
        <p:blipFill>
          <a:blip r:embed="rId2"/>
          <a:stretch>
            <a:fillRect/>
          </a:stretch>
        </p:blipFill>
        <p:spPr>
          <a:xfrm>
            <a:off x="1079945" y="1779784"/>
            <a:ext cx="4021334" cy="4641084"/>
          </a:xfrm>
          <a:prstGeom prst="rect">
            <a:avLst/>
          </a:prstGeom>
        </p:spPr>
      </p:pic>
    </p:spTree>
    <p:extLst>
      <p:ext uri="{BB962C8B-B14F-4D97-AF65-F5344CB8AC3E}">
        <p14:creationId xmlns:p14="http://schemas.microsoft.com/office/powerpoint/2010/main" val="2009461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410878" y="1640103"/>
            <a:ext cx="9991706" cy="4854406"/>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a:t>
            </a:r>
            <a:r>
              <a:rPr lang="en-GB" sz="2400" dirty="0">
                <a:latin typeface="Book Antiqua" panose="02040602050305030304" pitchFamily="18" charset="0"/>
                <a:ea typeface="Cambria" panose="02040503050406030204" pitchFamily="18" charset="0"/>
                <a:cs typeface="Arial" panose="020B0604020202020204" pitchFamily="34" charset="0"/>
              </a:rPr>
              <a:t>: </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The comparator compares this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value Va with the external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input value Vi. The output of a comparator will be ‘1’ as long as Vi is greater than Va.</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 The output of comparator will be ‘0’, when Vi is less than or equal to Va.</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The operations mentioned in above steps will be continued until the digital output is a valid one.</a:t>
            </a:r>
          </a:p>
        </p:txBody>
      </p:sp>
    </p:spTree>
    <p:extLst>
      <p:ext uri="{BB962C8B-B14F-4D97-AF65-F5344CB8AC3E}">
        <p14:creationId xmlns:p14="http://schemas.microsoft.com/office/powerpoint/2010/main" val="36907604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523893" y="2230867"/>
            <a:ext cx="7746803" cy="3489930"/>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 flash type ADC produces an equivalent digital output for a corresponding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input in no time. Hence, flash type ADC is the fastest ADC.</a:t>
            </a:r>
          </a:p>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The flash type ADC is used in the applications where the conversion speed of </a:t>
            </a:r>
            <a:r>
              <a:rPr lang="en-GB" sz="2400" dirty="0" err="1">
                <a:latin typeface="Book Antiqua" panose="02040602050305030304" pitchFamily="18" charset="0"/>
                <a:ea typeface="Cambria" panose="02040503050406030204" pitchFamily="18" charset="0"/>
                <a:cs typeface="Arial" panose="020B0604020202020204" pitchFamily="34" charset="0"/>
              </a:rPr>
              <a:t>analog</a:t>
            </a:r>
            <a:r>
              <a:rPr lang="en-GB" sz="2400" dirty="0">
                <a:latin typeface="Book Antiqua" panose="02040602050305030304" pitchFamily="18" charset="0"/>
                <a:ea typeface="Cambria" panose="02040503050406030204" pitchFamily="18" charset="0"/>
                <a:cs typeface="Arial" panose="020B0604020202020204" pitchFamily="34" charset="0"/>
              </a:rPr>
              <a:t> input into digital data should be very high.</a:t>
            </a:r>
          </a:p>
        </p:txBody>
      </p:sp>
      <p:pic>
        <p:nvPicPr>
          <p:cNvPr id="8" name="Picture 7" descr="A diagram of a circuit&#10;&#10;Description automatically generated">
            <a:extLst>
              <a:ext uri="{FF2B5EF4-FFF2-40B4-BE49-F238E27FC236}">
                <a16:creationId xmlns:a16="http://schemas.microsoft.com/office/drawing/2014/main" id="{7E4B3583-7836-DEEC-C5B0-8755D440110A}"/>
              </a:ext>
            </a:extLst>
          </p:cNvPr>
          <p:cNvPicPr>
            <a:picLocks noChangeAspect="1"/>
          </p:cNvPicPr>
          <p:nvPr/>
        </p:nvPicPr>
        <p:blipFill>
          <a:blip r:embed="rId2"/>
          <a:stretch>
            <a:fillRect/>
          </a:stretch>
        </p:blipFill>
        <p:spPr>
          <a:xfrm>
            <a:off x="8775844" y="997865"/>
            <a:ext cx="3357194" cy="5735207"/>
          </a:xfrm>
          <a:prstGeom prst="rect">
            <a:avLst/>
          </a:prstGeom>
        </p:spPr>
      </p:pic>
    </p:spTree>
    <p:extLst>
      <p:ext uri="{BB962C8B-B14F-4D97-AF65-F5344CB8AC3E}">
        <p14:creationId xmlns:p14="http://schemas.microsoft.com/office/powerpoint/2010/main" val="2653101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857803" y="2271963"/>
            <a:ext cx="9955747" cy="3561744"/>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Voltage divider network</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voltage divider network contains 8 equal resistors.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reference voltage V</a:t>
            </a:r>
            <a:r>
              <a:rPr lang="en-GB" sz="1500" dirty="0">
                <a:latin typeface="Book Antiqua" panose="02040602050305030304" pitchFamily="18" charset="0"/>
                <a:ea typeface="Cambria" panose="02040503050406030204" pitchFamily="18" charset="0"/>
                <a:cs typeface="Arial" panose="020B0604020202020204" pitchFamily="34" charset="0"/>
              </a:rPr>
              <a:t>R </a:t>
            </a:r>
            <a:r>
              <a:rPr lang="en-GB" sz="2200" dirty="0">
                <a:latin typeface="Book Antiqua" panose="02040602050305030304" pitchFamily="18" charset="0"/>
                <a:ea typeface="Cambria" panose="02040503050406030204" pitchFamily="18" charset="0"/>
                <a:cs typeface="Arial" panose="020B0604020202020204" pitchFamily="34" charset="0"/>
              </a:rPr>
              <a:t>is applied across that entire network with respect to the ground.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voltage drop across each resistor from bottom to top with respect to ground will be the integer multiples (from 1 to 8) of V</a:t>
            </a:r>
            <a:r>
              <a:rPr lang="en-GB" sz="1500" dirty="0">
                <a:latin typeface="Book Antiqua" panose="02040602050305030304" pitchFamily="18" charset="0"/>
                <a:ea typeface="Cambria" panose="02040503050406030204" pitchFamily="18" charset="0"/>
                <a:cs typeface="Arial" panose="020B0604020202020204" pitchFamily="34" charset="0"/>
              </a:rPr>
              <a:t>R</a:t>
            </a:r>
            <a:r>
              <a:rPr lang="en-GB" sz="2400" dirty="0">
                <a:latin typeface="Book Antiqua" panose="02040602050305030304" pitchFamily="18" charset="0"/>
                <a:ea typeface="Cambria" panose="02040503050406030204" pitchFamily="18" charset="0"/>
                <a:cs typeface="Arial" panose="020B0604020202020204" pitchFamily="34" charset="0"/>
              </a:rPr>
              <a:t>/8</a:t>
            </a:r>
            <a:r>
              <a:rPr lang="en-GB" sz="1500" dirty="0">
                <a:latin typeface="Book Antiqua" panose="02040602050305030304" pitchFamily="18" charset="0"/>
                <a:ea typeface="Cambria" panose="02040503050406030204" pitchFamily="18" charset="0"/>
                <a:cs typeface="Arial" panose="020B0604020202020204" pitchFamily="34" charset="0"/>
              </a:rPr>
              <a:t>.</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326130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857803" y="2271963"/>
            <a:ext cx="9955747" cy="339189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Input voltage Vi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external input voltage Vi is applied to the non-inverting terminal of all comparators.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voltage drop across each resistor from bottom to top with respect to ground is applied to the inverting terminal of comparators from bottom to top.</a:t>
            </a:r>
          </a:p>
        </p:txBody>
      </p:sp>
    </p:spTree>
    <p:extLst>
      <p:ext uri="{BB962C8B-B14F-4D97-AF65-F5344CB8AC3E}">
        <p14:creationId xmlns:p14="http://schemas.microsoft.com/office/powerpoint/2010/main" val="5990611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857803" y="2271963"/>
            <a:ext cx="9955747" cy="2884059"/>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All the comparators compare the external input voltage with the voltage drops present at the respective other input terminal.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That means, the comparison operations take place by each comparator parallelly.</a:t>
            </a:r>
          </a:p>
        </p:txBody>
      </p:sp>
    </p:spTree>
    <p:extLst>
      <p:ext uri="{BB962C8B-B14F-4D97-AF65-F5344CB8AC3E}">
        <p14:creationId xmlns:p14="http://schemas.microsoft.com/office/powerpoint/2010/main" val="628085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853736" y="2377829"/>
            <a:ext cx="9841662" cy="2884059"/>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output</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output of the comparator will be ‘1’ as long as Vi is greater than or equal the voltage drop present at the respective other input terminal.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Similarly, the output of comparator will be ‘0’, when, Vi is less than to the voltage drop present at the respective other input terminal..</a:t>
            </a:r>
          </a:p>
        </p:txBody>
      </p:sp>
    </p:spTree>
    <p:extLst>
      <p:ext uri="{BB962C8B-B14F-4D97-AF65-F5344CB8AC3E}">
        <p14:creationId xmlns:p14="http://schemas.microsoft.com/office/powerpoint/2010/main" val="1712505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888626" y="1846677"/>
            <a:ext cx="5681698" cy="590226"/>
          </a:xfrm>
          <a:prstGeom prst="rect">
            <a:avLst/>
          </a:prstGeom>
          <a:noFill/>
        </p:spPr>
        <p:txBody>
          <a:bodyPr wrap="square">
            <a:spAutoFit/>
          </a:bodyPr>
          <a:lstStyle/>
          <a:p>
            <a:pPr marL="104775" lvl="5" algn="just">
              <a:lnSpc>
                <a:spcPct val="150000"/>
              </a:lnSpc>
              <a:spcAft>
                <a:spcPts val="1000"/>
              </a:spcAft>
            </a:pPr>
            <a:r>
              <a:rPr lang="en-GB" sz="2400" b="1">
                <a:latin typeface="Book Antiqua" panose="02040602050305030304" pitchFamily="18" charset="0"/>
                <a:ea typeface="Cambria" panose="02040503050406030204" pitchFamily="18" charset="0"/>
                <a:cs typeface="Arial" panose="020B0604020202020204" pitchFamily="34" charset="0"/>
              </a:rPr>
              <a:t>Priority Encoder</a:t>
            </a:r>
            <a:endParaRPr lang="en-GB" sz="2400" b="1" dirty="0">
              <a:latin typeface="Book Antiqua" panose="02040602050305030304" pitchFamily="18" charset="0"/>
              <a:ea typeface="Cambria" panose="02040503050406030204" pitchFamily="18" charset="0"/>
              <a:cs typeface="Arial" panose="020B0604020202020204" pitchFamily="34" charset="0"/>
            </a:endParaRPr>
          </a:p>
        </p:txBody>
      </p:sp>
      <p:pic>
        <p:nvPicPr>
          <p:cNvPr id="8" name="Picture 7" descr="A grid of numbers and symbols&#10;&#10;Description automatically generated">
            <a:extLst>
              <a:ext uri="{FF2B5EF4-FFF2-40B4-BE49-F238E27FC236}">
                <a16:creationId xmlns:a16="http://schemas.microsoft.com/office/drawing/2014/main" id="{31FC8745-CBD3-09C9-6D1D-4762934A9C57}"/>
              </a:ext>
            </a:extLst>
          </p:cNvPr>
          <p:cNvPicPr>
            <a:picLocks noChangeAspect="1"/>
          </p:cNvPicPr>
          <p:nvPr/>
        </p:nvPicPr>
        <p:blipFill>
          <a:blip r:embed="rId2"/>
          <a:stretch>
            <a:fillRect/>
          </a:stretch>
        </p:blipFill>
        <p:spPr>
          <a:xfrm>
            <a:off x="3397321" y="2703544"/>
            <a:ext cx="6191250" cy="3305175"/>
          </a:xfrm>
          <a:prstGeom prst="rect">
            <a:avLst/>
          </a:prstGeom>
        </p:spPr>
      </p:pic>
    </p:spTree>
    <p:extLst>
      <p:ext uri="{BB962C8B-B14F-4D97-AF65-F5344CB8AC3E}">
        <p14:creationId xmlns:p14="http://schemas.microsoft.com/office/powerpoint/2010/main" val="3910516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564460" y="2045025"/>
            <a:ext cx="10608157" cy="352013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Priority encoder</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All the outputs of comparators are connected as the inputs of priority encoder.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priority encoder produces a binary code (digital output), which is corresponding to the high priority input that has ‘1’.</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Therefore, the output of priority encoder is nothing but the binary equivalent (digital output) of external </a:t>
            </a:r>
            <a:r>
              <a:rPr lang="en-GB" sz="2200" dirty="0" err="1">
                <a:latin typeface="Book Antiqua" panose="02040602050305030304" pitchFamily="18" charset="0"/>
                <a:ea typeface="Cambria" panose="02040503050406030204" pitchFamily="18" charset="0"/>
                <a:cs typeface="Arial" panose="020B0604020202020204" pitchFamily="34" charset="0"/>
              </a:rPr>
              <a:t>analog</a:t>
            </a:r>
            <a:r>
              <a:rPr lang="en-GB" sz="2200" dirty="0">
                <a:latin typeface="Book Antiqua" panose="02040602050305030304" pitchFamily="18" charset="0"/>
                <a:ea typeface="Cambria" panose="02040503050406030204" pitchFamily="18" charset="0"/>
                <a:cs typeface="Arial" panose="020B0604020202020204" pitchFamily="34" charset="0"/>
              </a:rPr>
              <a:t> input voltage, Vi.</a:t>
            </a:r>
          </a:p>
        </p:txBody>
      </p:sp>
    </p:spTree>
    <p:extLst>
      <p:ext uri="{BB962C8B-B14F-4D97-AF65-F5344CB8AC3E}">
        <p14:creationId xmlns:p14="http://schemas.microsoft.com/office/powerpoint/2010/main" val="22432020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73168" y="1625787"/>
            <a:ext cx="11332210" cy="2474075"/>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References</a:t>
            </a: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a:p>
            <a:pPr>
              <a:lnSpc>
                <a:spcPct val="115000"/>
              </a:lnSpc>
              <a:spcAft>
                <a:spcPts val="1000"/>
              </a:spcAft>
            </a:pPr>
            <a:r>
              <a:rPr lang="en-GB" sz="2000" dirty="0">
                <a:effectLst/>
                <a:latin typeface="Book Antiqua" panose="02040602050305030304" pitchFamily="18" charset="0"/>
                <a:ea typeface="Cambria" panose="02040503050406030204" pitchFamily="18" charset="0"/>
                <a:cs typeface="Arial" panose="020B0604020202020204" pitchFamily="34" charset="0"/>
              </a:rPr>
              <a:t>[1]"tutorialspoint," [Online]. Available: </a:t>
            </a:r>
            <a:r>
              <a:rPr lang="en-GB" sz="2000" u="sng" dirty="0">
                <a:solidFill>
                  <a:srgbClr val="0070C0"/>
                </a:solidFill>
                <a:effectLst/>
                <a:latin typeface="Book Antiqua" panose="02040602050305030304" pitchFamily="18" charset="0"/>
                <a:ea typeface="Cambria" panose="02040503050406030204" pitchFamily="18" charset="0"/>
                <a:cs typeface="Arial" panose="020B0604020202020204" pitchFamily="34" charset="0"/>
              </a:rPr>
              <a:t>https://www.tutorialspoint.com/linear_integrated_circuits_applications </a:t>
            </a:r>
          </a:p>
          <a:p>
            <a:pPr marL="342900" indent="-342900" algn="just">
              <a:lnSpc>
                <a:spcPct val="115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4431056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e5768a75-12e4-4501-a17a-a71c3e10baf7"/>
  <p:tag name="SLIDO_EVENT_SECTION_UUID" val="78852cb9-7f89-4759-86ac-fd01d2c7a0cf"/>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1397</Words>
  <Application>Microsoft Office PowerPoint</Application>
  <PresentationFormat>Widescreen</PresentationFormat>
  <Paragraphs>176</Paragraphs>
  <Slides>28</Slides>
  <Notes>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28</vt:i4>
      </vt:variant>
    </vt:vector>
  </HeadingPairs>
  <TitlesOfParts>
    <vt:vector size="54" baseType="lpstr">
      <vt:lpstr>Arial</vt:lpstr>
      <vt:lpstr>Book Antiqua</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59</cp:revision>
  <dcterms:created xsi:type="dcterms:W3CDTF">2021-03-09T15:35:42Z</dcterms:created>
  <dcterms:modified xsi:type="dcterms:W3CDTF">2024-02-19T12:15:40Z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