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7" r:id="rId4"/>
  </p:sldMasterIdLst>
  <p:notesMasterIdLst>
    <p:notesMasterId r:id="rId21"/>
  </p:notesMasterIdLst>
  <p:sldIdLst>
    <p:sldId id="292" r:id="rId5"/>
    <p:sldId id="259" r:id="rId6"/>
    <p:sldId id="272" r:id="rId7"/>
    <p:sldId id="278" r:id="rId8"/>
    <p:sldId id="279" r:id="rId9"/>
    <p:sldId id="280" r:id="rId10"/>
    <p:sldId id="282" r:id="rId11"/>
    <p:sldId id="281" r:id="rId12"/>
    <p:sldId id="285" r:id="rId13"/>
    <p:sldId id="287" r:id="rId14"/>
    <p:sldId id="288" r:id="rId15"/>
    <p:sldId id="289" r:id="rId16"/>
    <p:sldId id="290" r:id="rId17"/>
    <p:sldId id="265" r:id="rId18"/>
    <p:sldId id="270" r:id="rId19"/>
    <p:sldId id="29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7310A0"/>
    <a:srgbClr val="004A82"/>
    <a:srgbClr val="004C22"/>
    <a:srgbClr val="00B050"/>
    <a:srgbClr val="CAD4CD"/>
    <a:srgbClr val="A010A0"/>
    <a:srgbClr val="B2DE82"/>
    <a:srgbClr val="F10FD1"/>
    <a:srgbClr val="A60A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5A5B80-B408-461D-B330-0F42BFE6520D}" v="148" dt="2026-10-12T01:57:27.2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Rehman (2309123)" userId="e3646be7-13a4-4b8c-9326-107ea9178299" providerId="ADAL" clId="{E583D042-E86D-44B3-86C6-0C02FE923260}"/>
    <pc:docChg chg="undo custSel modSld">
      <pc:chgData name="Ryan Rehman (2309123)" userId="e3646be7-13a4-4b8c-9326-107ea9178299" providerId="ADAL" clId="{E583D042-E86D-44B3-86C6-0C02FE923260}" dt="2026-10-12T02:05:57.665" v="207" actId="20577"/>
      <pc:docMkLst>
        <pc:docMk/>
      </pc:docMkLst>
      <pc:sldChg chg="modSp mod">
        <pc:chgData name="Ryan Rehman (2309123)" userId="e3646be7-13a4-4b8c-9326-107ea9178299" providerId="ADAL" clId="{E583D042-E86D-44B3-86C6-0C02FE923260}" dt="2026-10-12T01:44:19.467" v="47" actId="14100"/>
        <pc:sldMkLst>
          <pc:docMk/>
          <pc:sldMk cId="1632741715" sldId="272"/>
        </pc:sldMkLst>
        <pc:spChg chg="mod">
          <ac:chgData name="Ryan Rehman (2309123)" userId="e3646be7-13a4-4b8c-9326-107ea9178299" providerId="ADAL" clId="{E583D042-E86D-44B3-86C6-0C02FE923260}" dt="2026-10-12T01:37:07.062" v="26" actId="20577"/>
          <ac:spMkLst>
            <pc:docMk/>
            <pc:sldMk cId="1632741715" sldId="272"/>
            <ac:spMk id="203" creationId="{B0C08441-BF7B-A8BC-64E9-DE7D566E4EC0}"/>
          </ac:spMkLst>
        </pc:spChg>
        <pc:spChg chg="mod">
          <ac:chgData name="Ryan Rehman (2309123)" userId="e3646be7-13a4-4b8c-9326-107ea9178299" providerId="ADAL" clId="{E583D042-E86D-44B3-86C6-0C02FE923260}" dt="2026-10-12T01:37:18.810" v="27"/>
          <ac:spMkLst>
            <pc:docMk/>
            <pc:sldMk cId="1632741715" sldId="272"/>
            <ac:spMk id="205" creationId="{AC7A9D3A-2BE6-635C-CE6F-28D7B3C48341}"/>
          </ac:spMkLst>
        </pc:spChg>
        <pc:spChg chg="mod">
          <ac:chgData name="Ryan Rehman (2309123)" userId="e3646be7-13a4-4b8c-9326-107ea9178299" providerId="ADAL" clId="{E583D042-E86D-44B3-86C6-0C02FE923260}" dt="2026-10-12T01:37:27.193" v="28"/>
          <ac:spMkLst>
            <pc:docMk/>
            <pc:sldMk cId="1632741715" sldId="272"/>
            <ac:spMk id="207" creationId="{0B669F17-998C-FD7D-C12A-8F5B7FA7AA72}"/>
          </ac:spMkLst>
        </pc:spChg>
        <pc:spChg chg="mod">
          <ac:chgData name="Ryan Rehman (2309123)" userId="e3646be7-13a4-4b8c-9326-107ea9178299" providerId="ADAL" clId="{E583D042-E86D-44B3-86C6-0C02FE923260}" dt="2026-10-12T01:44:19.467" v="47" actId="14100"/>
          <ac:spMkLst>
            <pc:docMk/>
            <pc:sldMk cId="1632741715" sldId="272"/>
            <ac:spMk id="209" creationId="{F5E41227-4900-E52F-88CA-6EC186177BF2}"/>
          </ac:spMkLst>
        </pc:spChg>
      </pc:sldChg>
      <pc:sldChg chg="modSp mod modAnim">
        <pc:chgData name="Ryan Rehman (2309123)" userId="e3646be7-13a4-4b8c-9326-107ea9178299" providerId="ADAL" clId="{E583D042-E86D-44B3-86C6-0C02FE923260}" dt="2026-10-12T01:46:23.997" v="67" actId="1076"/>
        <pc:sldMkLst>
          <pc:docMk/>
          <pc:sldMk cId="3096103071" sldId="278"/>
        </pc:sldMkLst>
        <pc:spChg chg="mod">
          <ac:chgData name="Ryan Rehman (2309123)" userId="e3646be7-13a4-4b8c-9326-107ea9178299" providerId="ADAL" clId="{E583D042-E86D-44B3-86C6-0C02FE923260}" dt="2026-10-12T01:36:07.454" v="21" actId="14100"/>
          <ac:spMkLst>
            <pc:docMk/>
            <pc:sldMk cId="3096103071" sldId="278"/>
            <ac:spMk id="12" creationId="{5EE1145C-B488-A8EF-2EC4-F7AA5CB11C19}"/>
          </ac:spMkLst>
        </pc:spChg>
        <pc:spChg chg="mod">
          <ac:chgData name="Ryan Rehman (2309123)" userId="e3646be7-13a4-4b8c-9326-107ea9178299" providerId="ADAL" clId="{E583D042-E86D-44B3-86C6-0C02FE923260}" dt="2026-10-12T01:45:23.425" v="50" actId="14100"/>
          <ac:spMkLst>
            <pc:docMk/>
            <pc:sldMk cId="3096103071" sldId="278"/>
            <ac:spMk id="15" creationId="{22EAD92D-2DE5-FCA9-48BC-23E0C20CC3D2}"/>
          </ac:spMkLst>
        </pc:spChg>
        <pc:spChg chg="mod">
          <ac:chgData name="Ryan Rehman (2309123)" userId="e3646be7-13a4-4b8c-9326-107ea9178299" providerId="ADAL" clId="{E583D042-E86D-44B3-86C6-0C02FE923260}" dt="2026-10-12T01:45:16.031" v="48" actId="20577"/>
          <ac:spMkLst>
            <pc:docMk/>
            <pc:sldMk cId="3096103071" sldId="278"/>
            <ac:spMk id="17" creationId="{76DC14C5-997E-BCB3-50A8-6DA33345E4E7}"/>
          </ac:spMkLst>
        </pc:spChg>
        <pc:spChg chg="mod">
          <ac:chgData name="Ryan Rehman (2309123)" userId="e3646be7-13a4-4b8c-9326-107ea9178299" providerId="ADAL" clId="{E583D042-E86D-44B3-86C6-0C02FE923260}" dt="2026-10-12T01:37:52.238" v="29"/>
          <ac:spMkLst>
            <pc:docMk/>
            <pc:sldMk cId="3096103071" sldId="278"/>
            <ac:spMk id="18" creationId="{1E19A5B9-51F9-A597-B27B-810B519C2CAA}"/>
          </ac:spMkLst>
        </pc:spChg>
        <pc:spChg chg="mod">
          <ac:chgData name="Ryan Rehman (2309123)" userId="e3646be7-13a4-4b8c-9326-107ea9178299" providerId="ADAL" clId="{E583D042-E86D-44B3-86C6-0C02FE923260}" dt="2026-10-12T01:46:16.408" v="66" actId="6549"/>
          <ac:spMkLst>
            <pc:docMk/>
            <pc:sldMk cId="3096103071" sldId="278"/>
            <ac:spMk id="28" creationId="{08AD0C58-730C-2C7C-1945-A389D97C1826}"/>
          </ac:spMkLst>
        </pc:spChg>
        <pc:picChg chg="mod">
          <ac:chgData name="Ryan Rehman (2309123)" userId="e3646be7-13a4-4b8c-9326-107ea9178299" providerId="ADAL" clId="{E583D042-E86D-44B3-86C6-0C02FE923260}" dt="2026-10-12T01:45:36.059" v="51" actId="1076"/>
          <ac:picMkLst>
            <pc:docMk/>
            <pc:sldMk cId="3096103071" sldId="278"/>
            <ac:picMk id="38" creationId="{32BB210E-99E0-666D-DDBA-7C4192F6F6BB}"/>
          </ac:picMkLst>
        </pc:picChg>
        <pc:picChg chg="mod">
          <ac:chgData name="Ryan Rehman (2309123)" userId="e3646be7-13a4-4b8c-9326-107ea9178299" providerId="ADAL" clId="{E583D042-E86D-44B3-86C6-0C02FE923260}" dt="2026-10-12T01:46:23.997" v="67" actId="1076"/>
          <ac:picMkLst>
            <pc:docMk/>
            <pc:sldMk cId="3096103071" sldId="278"/>
            <ac:picMk id="40" creationId="{4271ABA1-0FBB-744E-84DE-1ABD3CAAAF25}"/>
          </ac:picMkLst>
        </pc:picChg>
      </pc:sldChg>
      <pc:sldChg chg="modSp modAnim">
        <pc:chgData name="Ryan Rehman (2309123)" userId="e3646be7-13a4-4b8c-9326-107ea9178299" providerId="ADAL" clId="{E583D042-E86D-44B3-86C6-0C02FE923260}" dt="2026-10-12T01:48:16.855" v="96" actId="20577"/>
        <pc:sldMkLst>
          <pc:docMk/>
          <pc:sldMk cId="1899971857" sldId="279"/>
        </pc:sldMkLst>
        <pc:spChg chg="mod">
          <ac:chgData name="Ryan Rehman (2309123)" userId="e3646be7-13a4-4b8c-9326-107ea9178299" providerId="ADAL" clId="{E583D042-E86D-44B3-86C6-0C02FE923260}" dt="2026-10-12T01:47:45.597" v="91" actId="20577"/>
          <ac:spMkLst>
            <pc:docMk/>
            <pc:sldMk cId="1899971857" sldId="279"/>
            <ac:spMk id="33" creationId="{04A3A107-49A6-9553-AC50-699859BD3BBF}"/>
          </ac:spMkLst>
        </pc:spChg>
        <pc:spChg chg="mod">
          <ac:chgData name="Ryan Rehman (2309123)" userId="e3646be7-13a4-4b8c-9326-107ea9178299" providerId="ADAL" clId="{E583D042-E86D-44B3-86C6-0C02FE923260}" dt="2026-10-12T01:47:35.216" v="83" actId="20577"/>
          <ac:spMkLst>
            <pc:docMk/>
            <pc:sldMk cId="1899971857" sldId="279"/>
            <ac:spMk id="35" creationId="{DA71CCFA-E12D-2DE1-8153-7439749A8896}"/>
          </ac:spMkLst>
        </pc:spChg>
        <pc:spChg chg="mod">
          <ac:chgData name="Ryan Rehman (2309123)" userId="e3646be7-13a4-4b8c-9326-107ea9178299" providerId="ADAL" clId="{E583D042-E86D-44B3-86C6-0C02FE923260}" dt="2026-10-12T01:48:05.200" v="94" actId="20577"/>
          <ac:spMkLst>
            <pc:docMk/>
            <pc:sldMk cId="1899971857" sldId="279"/>
            <ac:spMk id="45" creationId="{93404D70-5F0C-C9E2-2117-071146A9F938}"/>
          </ac:spMkLst>
        </pc:spChg>
        <pc:spChg chg="mod">
          <ac:chgData name="Ryan Rehman (2309123)" userId="e3646be7-13a4-4b8c-9326-107ea9178299" providerId="ADAL" clId="{E583D042-E86D-44B3-86C6-0C02FE923260}" dt="2026-10-12T01:36:21.741" v="22"/>
          <ac:spMkLst>
            <pc:docMk/>
            <pc:sldMk cId="1899971857" sldId="279"/>
            <ac:spMk id="47" creationId="{324F3058-CCC9-CEA7-BD2A-CC4FCB3362DB}"/>
          </ac:spMkLst>
        </pc:spChg>
        <pc:spChg chg="mod">
          <ac:chgData name="Ryan Rehman (2309123)" userId="e3646be7-13a4-4b8c-9326-107ea9178299" providerId="ADAL" clId="{E583D042-E86D-44B3-86C6-0C02FE923260}" dt="2026-10-12T01:48:16.855" v="96" actId="20577"/>
          <ac:spMkLst>
            <pc:docMk/>
            <pc:sldMk cId="1899971857" sldId="279"/>
            <ac:spMk id="51" creationId="{2866525E-B0FC-9FDA-614D-EA537CD8E509}"/>
          </ac:spMkLst>
        </pc:spChg>
      </pc:sldChg>
      <pc:sldChg chg="delSp modSp mod delAnim">
        <pc:chgData name="Ryan Rehman (2309123)" userId="e3646be7-13a4-4b8c-9326-107ea9178299" providerId="ADAL" clId="{E583D042-E86D-44B3-86C6-0C02FE923260}" dt="2026-10-12T01:53:54.784" v="169" actId="1076"/>
        <pc:sldMkLst>
          <pc:docMk/>
          <pc:sldMk cId="1464927562" sldId="281"/>
        </pc:sldMkLst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27" creationId="{6FD996A3-361F-AEF3-5D10-A85A3C4586C6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33" creationId="{CFF65C32-4E82-D8AA-18CF-FA88E6B10776}"/>
          </ac:spMkLst>
        </pc:spChg>
        <pc:spChg chg="mod">
          <ac:chgData name="Ryan Rehman (2309123)" userId="e3646be7-13a4-4b8c-9326-107ea9178299" providerId="ADAL" clId="{E583D042-E86D-44B3-86C6-0C02FE923260}" dt="2026-10-12T01:40:05.676" v="38" actId="14100"/>
          <ac:spMkLst>
            <pc:docMk/>
            <pc:sldMk cId="1464927562" sldId="281"/>
            <ac:spMk id="71" creationId="{48C4CC70-C2F9-5E40-2580-37F484DDBA9D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10" creationId="{B3440C43-FE21-15D2-A833-F7DE10559BFE}"/>
          </ac:spMkLst>
        </pc:spChg>
        <pc:spChg chg="mod">
          <ac:chgData name="Ryan Rehman (2309123)" userId="e3646be7-13a4-4b8c-9326-107ea9178299" providerId="ADAL" clId="{E583D042-E86D-44B3-86C6-0C02FE923260}" dt="2026-10-12T01:39:27.365" v="37" actId="1076"/>
          <ac:spMkLst>
            <pc:docMk/>
            <pc:sldMk cId="1464927562" sldId="281"/>
            <ac:spMk id="112" creationId="{85F5D685-B585-C4D8-9269-864C2850B335}"/>
          </ac:spMkLst>
        </pc:spChg>
        <pc:spChg chg="mod">
          <ac:chgData name="Ryan Rehman (2309123)" userId="e3646be7-13a4-4b8c-9326-107ea9178299" providerId="ADAL" clId="{E583D042-E86D-44B3-86C6-0C02FE923260}" dt="2026-10-12T01:53:14.911" v="136" actId="207"/>
          <ac:spMkLst>
            <pc:docMk/>
            <pc:sldMk cId="1464927562" sldId="281"/>
            <ac:spMk id="114" creationId="{6F21FD64-DA64-ACA5-DCC9-02AC2B110284}"/>
          </ac:spMkLst>
        </pc:spChg>
        <pc:spChg chg="mod">
          <ac:chgData name="Ryan Rehman (2309123)" userId="e3646be7-13a4-4b8c-9326-107ea9178299" providerId="ADAL" clId="{E583D042-E86D-44B3-86C6-0C02FE923260}" dt="2026-10-12T01:39:27.365" v="37" actId="1076"/>
          <ac:spMkLst>
            <pc:docMk/>
            <pc:sldMk cId="1464927562" sldId="281"/>
            <ac:spMk id="118" creationId="{B288207A-A75E-F74B-4CDA-304002B25F14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20" creationId="{772C0B8E-AEFE-5A5D-356B-6AAB0F172DEF}"/>
          </ac:spMkLst>
        </pc:spChg>
        <pc:spChg chg="mod">
          <ac:chgData name="Ryan Rehman (2309123)" userId="e3646be7-13a4-4b8c-9326-107ea9178299" providerId="ADAL" clId="{E583D042-E86D-44B3-86C6-0C02FE923260}" dt="2026-10-12T01:39:27.365" v="37" actId="1076"/>
          <ac:spMkLst>
            <pc:docMk/>
            <pc:sldMk cId="1464927562" sldId="281"/>
            <ac:spMk id="122" creationId="{9914A347-8E21-51EA-C26E-0EF181757281}"/>
          </ac:spMkLst>
        </pc:spChg>
        <pc:spChg chg="mod">
          <ac:chgData name="Ryan Rehman (2309123)" userId="e3646be7-13a4-4b8c-9326-107ea9178299" providerId="ADAL" clId="{E583D042-E86D-44B3-86C6-0C02FE923260}" dt="2026-10-12T01:39:27.365" v="37" actId="1076"/>
          <ac:spMkLst>
            <pc:docMk/>
            <pc:sldMk cId="1464927562" sldId="281"/>
            <ac:spMk id="128" creationId="{B68D0A26-E573-A308-27FE-992A4E552166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40" creationId="{390DD3AC-1103-CA0A-35D1-1766B9A3CC03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142" creationId="{1B4269BA-7994-5CD0-B85D-C51C2CFB83FF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50" creationId="{2FAE940F-AB69-6BB6-13A6-ABCB63FD318F}"/>
          </ac:spMkLst>
        </pc:spChg>
        <pc:spChg chg="mod">
          <ac:chgData name="Ryan Rehman (2309123)" userId="e3646be7-13a4-4b8c-9326-107ea9178299" providerId="ADAL" clId="{E583D042-E86D-44B3-86C6-0C02FE923260}" dt="2026-10-12T01:52:36.238" v="134" actId="207"/>
          <ac:spMkLst>
            <pc:docMk/>
            <pc:sldMk cId="1464927562" sldId="281"/>
            <ac:spMk id="154" creationId="{018E0A79-20D4-D59D-B632-8195BFDA1BEA}"/>
          </ac:spMkLst>
        </pc:spChg>
        <pc:spChg chg="mod">
          <ac:chgData name="Ryan Rehman (2309123)" userId="e3646be7-13a4-4b8c-9326-107ea9178299" providerId="ADAL" clId="{E583D042-E86D-44B3-86C6-0C02FE923260}" dt="2026-10-12T01:40:05.676" v="38" actId="14100"/>
          <ac:spMkLst>
            <pc:docMk/>
            <pc:sldMk cId="1464927562" sldId="281"/>
            <ac:spMk id="158" creationId="{EE350CCF-008A-730E-E235-6AFB35E084E5}"/>
          </ac:spMkLst>
        </pc:spChg>
        <pc:spChg chg="mod">
          <ac:chgData name="Ryan Rehman (2309123)" userId="e3646be7-13a4-4b8c-9326-107ea9178299" providerId="ADAL" clId="{E583D042-E86D-44B3-86C6-0C02FE923260}" dt="2026-10-12T01:40:05.676" v="38" actId="14100"/>
          <ac:spMkLst>
            <pc:docMk/>
            <pc:sldMk cId="1464927562" sldId="281"/>
            <ac:spMk id="160" creationId="{025EB28A-C5D1-E6DF-1B6F-3F9A2DC726BF}"/>
          </ac:spMkLst>
        </pc:spChg>
        <pc:spChg chg="mod">
          <ac:chgData name="Ryan Rehman (2309123)" userId="e3646be7-13a4-4b8c-9326-107ea9178299" providerId="ADAL" clId="{E583D042-E86D-44B3-86C6-0C02FE923260}" dt="2026-10-12T01:40:05.676" v="38" actId="14100"/>
          <ac:spMkLst>
            <pc:docMk/>
            <pc:sldMk cId="1464927562" sldId="281"/>
            <ac:spMk id="164" creationId="{117C809C-161B-836D-DBF1-B2CC8E3CD350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170" creationId="{FC8DFF78-1820-62BD-17DC-CBAE3C3955A3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74" creationId="{DF7A4E33-8730-30F4-528B-E7B76AF58589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185" creationId="{92D8F24B-F8B9-C01D-B22A-2034D990F9BC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187" creationId="{9D635C0F-5756-78B9-EE35-18D35AB3CAE7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91" creationId="{8CD18365-C78E-9B69-BC8D-B415CA063365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93" creationId="{C9B8F83B-3B94-9DC2-8604-6A41360F3383}"/>
          </ac:spMkLst>
        </pc:spChg>
        <pc:spChg chg="mod">
          <ac:chgData name="Ryan Rehman (2309123)" userId="e3646be7-13a4-4b8c-9326-107ea9178299" providerId="ADAL" clId="{E583D042-E86D-44B3-86C6-0C02FE923260}" dt="2026-10-12T01:40:42.161" v="41" actId="1076"/>
          <ac:spMkLst>
            <pc:docMk/>
            <pc:sldMk cId="1464927562" sldId="281"/>
            <ac:spMk id="195" creationId="{9D5B7BC4-FA2A-DB4B-4485-647C91E5CCD8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97" creationId="{6D18E9C6-7A87-B898-178B-A996E5B6C936}"/>
          </ac:spMkLst>
        </pc:spChg>
        <pc:spChg chg="mod">
          <ac:chgData name="Ryan Rehman (2309123)" userId="e3646be7-13a4-4b8c-9326-107ea9178299" providerId="ADAL" clId="{E583D042-E86D-44B3-86C6-0C02FE923260}" dt="2026-10-12T01:41:00.369" v="42" actId="1076"/>
          <ac:spMkLst>
            <pc:docMk/>
            <pc:sldMk cId="1464927562" sldId="281"/>
            <ac:spMk id="199" creationId="{914DF1CF-A24E-B909-C4B7-E1D5222ADD26}"/>
          </ac:spMkLst>
        </pc:spChg>
        <pc:spChg chg="mod">
          <ac:chgData name="Ryan Rehman (2309123)" userId="e3646be7-13a4-4b8c-9326-107ea9178299" providerId="ADAL" clId="{E583D042-E86D-44B3-86C6-0C02FE923260}" dt="2026-10-12T01:53:54.784" v="169" actId="1076"/>
          <ac:spMkLst>
            <pc:docMk/>
            <pc:sldMk cId="1464927562" sldId="281"/>
            <ac:spMk id="221" creationId="{03ED1602-A7DD-4CF6-9BCF-102E34BBDEA1}"/>
          </ac:spMkLst>
        </pc:spChg>
        <pc:cxnChg chg="mod">
          <ac:chgData name="Ryan Rehman (2309123)" userId="e3646be7-13a4-4b8c-9326-107ea9178299" providerId="ADAL" clId="{E583D042-E86D-44B3-86C6-0C02FE923260}" dt="2026-10-12T01:41:31.041" v="44" actId="208"/>
          <ac:cxnSpMkLst>
            <pc:docMk/>
            <pc:sldMk cId="1464927562" sldId="281"/>
            <ac:cxnSpMk id="176" creationId="{6C1AF05B-BEF9-ED51-D9FA-366437B95603}"/>
          </ac:cxnSpMkLst>
        </pc:cxnChg>
        <pc:cxnChg chg="mod">
          <ac:chgData name="Ryan Rehman (2309123)" userId="e3646be7-13a4-4b8c-9326-107ea9178299" providerId="ADAL" clId="{E583D042-E86D-44B3-86C6-0C02FE923260}" dt="2026-10-12T01:41:26.198" v="43" actId="208"/>
          <ac:cxnSpMkLst>
            <pc:docMk/>
            <pc:sldMk cId="1464927562" sldId="281"/>
            <ac:cxnSpMk id="178" creationId="{D025BADE-0C3A-6A0F-7DC8-7FB8A202AE3D}"/>
          </ac:cxnSpMkLst>
        </pc:cxnChg>
        <pc:cxnChg chg="del">
          <ac:chgData name="Ryan Rehman (2309123)" userId="e3646be7-13a4-4b8c-9326-107ea9178299" providerId="ADAL" clId="{E583D042-E86D-44B3-86C6-0C02FE923260}" dt="2026-10-12T01:39:17.607" v="35" actId="478"/>
          <ac:cxnSpMkLst>
            <pc:docMk/>
            <pc:sldMk cId="1464927562" sldId="281"/>
            <ac:cxnSpMk id="206" creationId="{97679AA6-F36E-9038-7E09-5B4F7D68867A}"/>
          </ac:cxnSpMkLst>
        </pc:cxnChg>
      </pc:sldChg>
      <pc:sldChg chg="modSp mod modAnim">
        <pc:chgData name="Ryan Rehman (2309123)" userId="e3646be7-13a4-4b8c-9326-107ea9178299" providerId="ADAL" clId="{E583D042-E86D-44B3-86C6-0C02FE923260}" dt="2026-10-12T01:51:44.673" v="133" actId="20577"/>
        <pc:sldMkLst>
          <pc:docMk/>
          <pc:sldMk cId="762221801" sldId="282"/>
        </pc:sldMkLst>
        <pc:spChg chg="mod">
          <ac:chgData name="Ryan Rehman (2309123)" userId="e3646be7-13a4-4b8c-9326-107ea9178299" providerId="ADAL" clId="{E583D042-E86D-44B3-86C6-0C02FE923260}" dt="2026-10-12T01:50:56.142" v="119" actId="20577"/>
          <ac:spMkLst>
            <pc:docMk/>
            <pc:sldMk cId="762221801" sldId="282"/>
            <ac:spMk id="35" creationId="{E98A9F71-AADE-C935-79D3-E3D8680625DE}"/>
          </ac:spMkLst>
        </pc:spChg>
        <pc:spChg chg="mod">
          <ac:chgData name="Ryan Rehman (2309123)" userId="e3646be7-13a4-4b8c-9326-107ea9178299" providerId="ADAL" clId="{E583D042-E86D-44B3-86C6-0C02FE923260}" dt="2026-10-12T01:38:57.261" v="34" actId="207"/>
          <ac:spMkLst>
            <pc:docMk/>
            <pc:sldMk cId="762221801" sldId="282"/>
            <ac:spMk id="37" creationId="{4D08D52E-30BD-E1BE-02C6-39EB21B81118}"/>
          </ac:spMkLst>
        </pc:spChg>
        <pc:spChg chg="mod">
          <ac:chgData name="Ryan Rehman (2309123)" userId="e3646be7-13a4-4b8c-9326-107ea9178299" providerId="ADAL" clId="{E583D042-E86D-44B3-86C6-0C02FE923260}" dt="2026-10-12T01:38:10.675" v="32" actId="20577"/>
          <ac:spMkLst>
            <pc:docMk/>
            <pc:sldMk cId="762221801" sldId="282"/>
            <ac:spMk id="48" creationId="{D752472F-18E2-8F79-E9A6-D3A7C70C916C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54" creationId="{6F921D34-2BCB-76D5-E8FD-7CB8D0825A59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56" creationId="{9729FCE6-79EB-9929-2B7F-E184A521CBD0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58" creationId="{47EF06CD-7B43-C9A1-5A34-6DD58F871C52}"/>
          </ac:spMkLst>
        </pc:spChg>
        <pc:spChg chg="mod">
          <ac:chgData name="Ryan Rehman (2309123)" userId="e3646be7-13a4-4b8c-9326-107ea9178299" providerId="ADAL" clId="{E583D042-E86D-44B3-86C6-0C02FE923260}" dt="2026-10-12T01:38:57.261" v="34" actId="207"/>
          <ac:spMkLst>
            <pc:docMk/>
            <pc:sldMk cId="762221801" sldId="282"/>
            <ac:spMk id="60" creationId="{73A7C942-722F-5040-F7C5-8EA9933D1BF3}"/>
          </ac:spMkLst>
        </pc:spChg>
        <pc:spChg chg="mod">
          <ac:chgData name="Ryan Rehman (2309123)" userId="e3646be7-13a4-4b8c-9326-107ea9178299" providerId="ADAL" clId="{E583D042-E86D-44B3-86C6-0C02FE923260}" dt="2026-10-12T01:38:57.261" v="34" actId="207"/>
          <ac:spMkLst>
            <pc:docMk/>
            <pc:sldMk cId="762221801" sldId="282"/>
            <ac:spMk id="62" creationId="{FC29DAC5-DD2F-E2BD-8983-B331A281730D}"/>
          </ac:spMkLst>
        </pc:spChg>
        <pc:spChg chg="mod">
          <ac:chgData name="Ryan Rehman (2309123)" userId="e3646be7-13a4-4b8c-9326-107ea9178299" providerId="ADAL" clId="{E583D042-E86D-44B3-86C6-0C02FE923260}" dt="2026-10-12T01:49:46.712" v="99" actId="12"/>
          <ac:spMkLst>
            <pc:docMk/>
            <pc:sldMk cId="762221801" sldId="282"/>
            <ac:spMk id="71" creationId="{B1C3DA57-D55C-60FB-4FDD-A9B28EC5E23D}"/>
          </ac:spMkLst>
        </pc:spChg>
        <pc:spChg chg="mod">
          <ac:chgData name="Ryan Rehman (2309123)" userId="e3646be7-13a4-4b8c-9326-107ea9178299" providerId="ADAL" clId="{E583D042-E86D-44B3-86C6-0C02FE923260}" dt="2026-10-12T01:50:11.337" v="102" actId="14100"/>
          <ac:spMkLst>
            <pc:docMk/>
            <pc:sldMk cId="762221801" sldId="282"/>
            <ac:spMk id="73" creationId="{96ABC892-4022-E25A-36D3-3D2994ABD296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75" creationId="{A2C1A384-60EF-AB53-5C1C-07F931DF1C5C}"/>
          </ac:spMkLst>
        </pc:spChg>
        <pc:spChg chg="mod">
          <ac:chgData name="Ryan Rehman (2309123)" userId="e3646be7-13a4-4b8c-9326-107ea9178299" providerId="ADAL" clId="{E583D042-E86D-44B3-86C6-0C02FE923260}" dt="2026-10-12T01:51:30.308" v="127" actId="14100"/>
          <ac:spMkLst>
            <pc:docMk/>
            <pc:sldMk cId="762221801" sldId="282"/>
            <ac:spMk id="77" creationId="{6EF6C5D8-D7A2-E201-08A5-A5297632E339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79" creationId="{409FAB19-C966-E7E9-4DF1-E99FC6735F8B}"/>
          </ac:spMkLst>
        </pc:spChg>
        <pc:spChg chg="mod">
          <ac:chgData name="Ryan Rehman (2309123)" userId="e3646be7-13a4-4b8c-9326-107ea9178299" providerId="ADAL" clId="{E583D042-E86D-44B3-86C6-0C02FE923260}" dt="2026-10-12T01:38:44.892" v="33" actId="207"/>
          <ac:spMkLst>
            <pc:docMk/>
            <pc:sldMk cId="762221801" sldId="282"/>
            <ac:spMk id="83" creationId="{B391FDE9-2DEB-6E73-8995-FE82E7EF694D}"/>
          </ac:spMkLst>
        </pc:spChg>
        <pc:spChg chg="mod">
          <ac:chgData name="Ryan Rehman (2309123)" userId="e3646be7-13a4-4b8c-9326-107ea9178299" providerId="ADAL" clId="{E583D042-E86D-44B3-86C6-0C02FE923260}" dt="2026-10-12T01:51:44.673" v="133" actId="20577"/>
          <ac:spMkLst>
            <pc:docMk/>
            <pc:sldMk cId="762221801" sldId="282"/>
            <ac:spMk id="109" creationId="{2E0F0E1A-1299-283D-E672-6C3DC0CB26F2}"/>
          </ac:spMkLst>
        </pc:spChg>
      </pc:sldChg>
      <pc:sldChg chg="modSp mod">
        <pc:chgData name="Ryan Rehman (2309123)" userId="e3646be7-13a4-4b8c-9326-107ea9178299" providerId="ADAL" clId="{E583D042-E86D-44B3-86C6-0C02FE923260}" dt="2026-10-12T01:56:29.250" v="191" actId="20577"/>
        <pc:sldMkLst>
          <pc:docMk/>
          <pc:sldMk cId="1684852430" sldId="285"/>
        </pc:sldMkLst>
        <pc:spChg chg="mod">
          <ac:chgData name="Ryan Rehman (2309123)" userId="e3646be7-13a4-4b8c-9326-107ea9178299" providerId="ADAL" clId="{E583D042-E86D-44B3-86C6-0C02FE923260}" dt="2026-10-12T01:54:22.870" v="174" actId="120"/>
          <ac:spMkLst>
            <pc:docMk/>
            <pc:sldMk cId="1684852430" sldId="285"/>
            <ac:spMk id="43" creationId="{D6D3DB54-6274-CCB0-D57E-96F8B9382970}"/>
          </ac:spMkLst>
        </pc:spChg>
        <pc:spChg chg="mod">
          <ac:chgData name="Ryan Rehman (2309123)" userId="e3646be7-13a4-4b8c-9326-107ea9178299" providerId="ADAL" clId="{E583D042-E86D-44B3-86C6-0C02FE923260}" dt="2026-10-12T01:56:29.250" v="191" actId="20577"/>
          <ac:spMkLst>
            <pc:docMk/>
            <pc:sldMk cId="1684852430" sldId="285"/>
            <ac:spMk id="93" creationId="{FE4E0AB0-DDB6-C0FC-FA2B-3405CC14EB09}"/>
          </ac:spMkLst>
        </pc:spChg>
        <pc:picChg chg="mod">
          <ac:chgData name="Ryan Rehman (2309123)" userId="e3646be7-13a4-4b8c-9326-107ea9178299" providerId="ADAL" clId="{E583D042-E86D-44B3-86C6-0C02FE923260}" dt="2026-10-12T01:54:37.745" v="177" actId="1076"/>
          <ac:picMkLst>
            <pc:docMk/>
            <pc:sldMk cId="1684852430" sldId="285"/>
            <ac:picMk id="28" creationId="{09BD4ACE-195D-8DA5-C9DB-1E489AC5D121}"/>
          </ac:picMkLst>
        </pc:picChg>
        <pc:picChg chg="mod">
          <ac:chgData name="Ryan Rehman (2309123)" userId="e3646be7-13a4-4b8c-9326-107ea9178299" providerId="ADAL" clId="{E583D042-E86D-44B3-86C6-0C02FE923260}" dt="2026-10-12T01:56:06.950" v="182" actId="207"/>
          <ac:picMkLst>
            <pc:docMk/>
            <pc:sldMk cId="1684852430" sldId="285"/>
            <ac:picMk id="56" creationId="{32A8BF09-A693-53BA-C74A-802337A245C5}"/>
          </ac:picMkLst>
        </pc:picChg>
        <pc:picChg chg="mod">
          <ac:chgData name="Ryan Rehman (2309123)" userId="e3646be7-13a4-4b8c-9326-107ea9178299" providerId="ADAL" clId="{E583D042-E86D-44B3-86C6-0C02FE923260}" dt="2026-10-12T01:55:41.798" v="181" actId="207"/>
          <ac:picMkLst>
            <pc:docMk/>
            <pc:sldMk cId="1684852430" sldId="285"/>
            <ac:picMk id="72" creationId="{F68B081B-11E1-7E69-2E4B-F88CC66F14C4}"/>
          </ac:picMkLst>
        </pc:picChg>
        <pc:picChg chg="mod">
          <ac:chgData name="Ryan Rehman (2309123)" userId="e3646be7-13a4-4b8c-9326-107ea9178299" providerId="ADAL" clId="{E583D042-E86D-44B3-86C6-0C02FE923260}" dt="2026-10-12T01:55:07.767" v="180" actId="207"/>
          <ac:picMkLst>
            <pc:docMk/>
            <pc:sldMk cId="1684852430" sldId="285"/>
            <ac:picMk id="74" creationId="{0971A592-B06E-D9E3-7DAB-8475D231AD09}"/>
          </ac:picMkLst>
        </pc:picChg>
        <pc:picChg chg="mod">
          <ac:chgData name="Ryan Rehman (2309123)" userId="e3646be7-13a4-4b8c-9326-107ea9178299" providerId="ADAL" clId="{E583D042-E86D-44B3-86C6-0C02FE923260}" dt="2026-10-12T01:54:48.215" v="178" actId="207"/>
          <ac:picMkLst>
            <pc:docMk/>
            <pc:sldMk cId="1684852430" sldId="285"/>
            <ac:picMk id="76" creationId="{7EC7AF1C-5DB4-E6E9-5F4D-A5AD732537EB}"/>
          </ac:picMkLst>
        </pc:picChg>
        <pc:picChg chg="mod">
          <ac:chgData name="Ryan Rehman (2309123)" userId="e3646be7-13a4-4b8c-9326-107ea9178299" providerId="ADAL" clId="{E583D042-E86D-44B3-86C6-0C02FE923260}" dt="2026-10-12T01:54:30.419" v="176" actId="1076"/>
          <ac:picMkLst>
            <pc:docMk/>
            <pc:sldMk cId="1684852430" sldId="285"/>
            <ac:picMk id="90" creationId="{CBFA305A-B37D-4FB1-BD30-B6F4CD3E3622}"/>
          </ac:picMkLst>
        </pc:picChg>
      </pc:sldChg>
      <pc:sldChg chg="modSp">
        <pc:chgData name="Ryan Rehman (2309123)" userId="e3646be7-13a4-4b8c-9326-107ea9178299" providerId="ADAL" clId="{E583D042-E86D-44B3-86C6-0C02FE923260}" dt="2026-10-12T01:57:27.227" v="195" actId="20577"/>
        <pc:sldMkLst>
          <pc:docMk/>
          <pc:sldMk cId="3931513075" sldId="287"/>
        </pc:sldMkLst>
        <pc:spChg chg="mod">
          <ac:chgData name="Ryan Rehman (2309123)" userId="e3646be7-13a4-4b8c-9326-107ea9178299" providerId="ADAL" clId="{E583D042-E86D-44B3-86C6-0C02FE923260}" dt="2026-10-12T01:57:08.832" v="194" actId="20577"/>
          <ac:spMkLst>
            <pc:docMk/>
            <pc:sldMk cId="3931513075" sldId="287"/>
            <ac:spMk id="34" creationId="{A0FC6848-9C8E-EC0A-03B1-8AEA8C82EB7D}"/>
          </ac:spMkLst>
        </pc:spChg>
        <pc:spChg chg="mod">
          <ac:chgData name="Ryan Rehman (2309123)" userId="e3646be7-13a4-4b8c-9326-107ea9178299" providerId="ADAL" clId="{E583D042-E86D-44B3-86C6-0C02FE923260}" dt="2026-10-12T01:57:27.227" v="195" actId="20577"/>
          <ac:spMkLst>
            <pc:docMk/>
            <pc:sldMk cId="3931513075" sldId="287"/>
            <ac:spMk id="67" creationId="{7A41640C-9111-9449-F24D-2DECB8C2F61C}"/>
          </ac:spMkLst>
        </pc:spChg>
      </pc:sldChg>
      <pc:sldChg chg="modSp mod">
        <pc:chgData name="Ryan Rehman (2309123)" userId="e3646be7-13a4-4b8c-9326-107ea9178299" providerId="ADAL" clId="{E583D042-E86D-44B3-86C6-0C02FE923260}" dt="2026-10-12T02:05:57.665" v="207" actId="20577"/>
        <pc:sldMkLst>
          <pc:docMk/>
          <pc:sldMk cId="21525686" sldId="289"/>
        </pc:sldMkLst>
        <pc:spChg chg="mod">
          <ac:chgData name="Ryan Rehman (2309123)" userId="e3646be7-13a4-4b8c-9326-107ea9178299" providerId="ADAL" clId="{E583D042-E86D-44B3-86C6-0C02FE923260}" dt="2026-10-12T00:20:06.478" v="16" actId="6549"/>
          <ac:spMkLst>
            <pc:docMk/>
            <pc:sldMk cId="21525686" sldId="289"/>
            <ac:spMk id="28" creationId="{B2B3C144-4D5F-0A37-FBA6-327CFD83AE1D}"/>
          </ac:spMkLst>
        </pc:spChg>
        <pc:spChg chg="mod">
          <ac:chgData name="Ryan Rehman (2309123)" userId="e3646be7-13a4-4b8c-9326-107ea9178299" providerId="ADAL" clId="{E583D042-E86D-44B3-86C6-0C02FE923260}" dt="2026-10-12T00:20:11.501" v="18" actId="6549"/>
          <ac:spMkLst>
            <pc:docMk/>
            <pc:sldMk cId="21525686" sldId="289"/>
            <ac:spMk id="36" creationId="{1D8D0203-1776-1AC2-0FF8-797CF34FEAF6}"/>
          </ac:spMkLst>
        </pc:spChg>
        <pc:spChg chg="mod">
          <ac:chgData name="Ryan Rehman (2309123)" userId="e3646be7-13a4-4b8c-9326-107ea9178299" providerId="ADAL" clId="{E583D042-E86D-44B3-86C6-0C02FE923260}" dt="2026-10-12T00:20:03.009" v="15" actId="6549"/>
          <ac:spMkLst>
            <pc:docMk/>
            <pc:sldMk cId="21525686" sldId="289"/>
            <ac:spMk id="37" creationId="{760CC61E-036E-4E14-06CC-704CCCE50E61}"/>
          </ac:spMkLst>
        </pc:spChg>
        <pc:spChg chg="mod">
          <ac:chgData name="Ryan Rehman (2309123)" userId="e3646be7-13a4-4b8c-9326-107ea9178299" providerId="ADAL" clId="{E583D042-E86D-44B3-86C6-0C02FE923260}" dt="2026-10-12T00:20:14.251" v="20" actId="6549"/>
          <ac:spMkLst>
            <pc:docMk/>
            <pc:sldMk cId="21525686" sldId="289"/>
            <ac:spMk id="38" creationId="{DC4F22F4-2DFF-8525-BF1A-64556BC190E1}"/>
          </ac:spMkLst>
        </pc:spChg>
        <pc:spChg chg="mod">
          <ac:chgData name="Ryan Rehman (2309123)" userId="e3646be7-13a4-4b8c-9326-107ea9178299" providerId="ADAL" clId="{E583D042-E86D-44B3-86C6-0C02FE923260}" dt="2026-10-12T02:05:57.665" v="207" actId="20577"/>
          <ac:spMkLst>
            <pc:docMk/>
            <pc:sldMk cId="21525686" sldId="289"/>
            <ac:spMk id="44" creationId="{9B6DD14D-2BA7-3050-4A97-522EC7BC9B48}"/>
          </ac:spMkLst>
        </pc:spChg>
      </pc:sldChg>
      <pc:sldChg chg="modSp mod">
        <pc:chgData name="Ryan Rehman (2309123)" userId="e3646be7-13a4-4b8c-9326-107ea9178299" providerId="ADAL" clId="{E583D042-E86D-44B3-86C6-0C02FE923260}" dt="2026-10-12T00:18:12.958" v="6" actId="14100"/>
        <pc:sldMkLst>
          <pc:docMk/>
          <pc:sldMk cId="2049804313" sldId="292"/>
        </pc:sldMkLst>
        <pc:spChg chg="mod">
          <ac:chgData name="Ryan Rehman (2309123)" userId="e3646be7-13a4-4b8c-9326-107ea9178299" providerId="ADAL" clId="{E583D042-E86D-44B3-86C6-0C02FE923260}" dt="2026-10-12T00:18:12.958" v="6" actId="14100"/>
          <ac:spMkLst>
            <pc:docMk/>
            <pc:sldMk cId="2049804313" sldId="292"/>
            <ac:spMk id="3" creationId="{38B171CE-4F37-4C6C-18B4-AE9477F30F5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98C979-BB67-4061-90D3-00A345A9D93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CCEA38-81C2-4279-AA4C-D336D4990B4E}">
      <dgm:prSet custT="1"/>
      <dgm:spPr>
        <a:solidFill>
          <a:schemeClr val="bg1">
            <a:lumMod val="95000"/>
            <a:alpha val="50000"/>
          </a:schemeClr>
        </a:solidFill>
      </dgm:spPr>
      <dgm:t>
        <a:bodyPr/>
        <a:lstStyle/>
        <a:p>
          <a:r>
            <a:rPr lang="en-GB" sz="1100" b="1" u="none" baseline="0" dirty="0">
              <a:latin typeface="Arial" panose="020B0604020202020204" pitchFamily="34" charset="0"/>
              <a:cs typeface="Arial" panose="020B0604020202020204" pitchFamily="34" charset="0"/>
            </a:rPr>
            <a:t>CONTENTS PAGE</a:t>
          </a:r>
          <a:endParaRPr lang="en-GB" sz="11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5E34A6-9DCE-47F1-88D8-222464E42F85}" type="parTrans" cxnId="{E87F74D0-00E1-4FC0-9D50-E0859F6F42CA}">
      <dgm:prSet/>
      <dgm:spPr/>
      <dgm:t>
        <a:bodyPr/>
        <a:lstStyle/>
        <a:p>
          <a:endParaRPr lang="en-GB"/>
        </a:p>
      </dgm:t>
    </dgm:pt>
    <dgm:pt modelId="{033C9918-7A52-4BCE-84BD-AD572DB6AD84}" type="sibTrans" cxnId="{E87F74D0-00E1-4FC0-9D50-E0859F6F42CA}">
      <dgm:prSet/>
      <dgm:spPr/>
      <dgm:t>
        <a:bodyPr/>
        <a:lstStyle/>
        <a:p>
          <a:endParaRPr lang="en-GB"/>
        </a:p>
      </dgm:t>
    </dgm:pt>
    <dgm:pt modelId="{74D9EF52-C33F-49BA-894E-F4C708B58085}" type="pres">
      <dgm:prSet presAssocID="{8098C979-BB67-4061-90D3-00A345A9D93C}" presName="compositeShape" presStyleCnt="0">
        <dgm:presLayoutVars>
          <dgm:chMax val="7"/>
          <dgm:dir/>
          <dgm:resizeHandles val="exact"/>
        </dgm:presLayoutVars>
      </dgm:prSet>
      <dgm:spPr/>
    </dgm:pt>
    <dgm:pt modelId="{988A8E89-F669-4CB0-9A7F-A300A42E4C1C}" type="pres">
      <dgm:prSet presAssocID="{BACCEA38-81C2-4279-AA4C-D336D4990B4E}" presName="circ1TxSh" presStyleLbl="vennNode1" presStyleIdx="0" presStyleCnt="1"/>
      <dgm:spPr/>
    </dgm:pt>
  </dgm:ptLst>
  <dgm:cxnLst>
    <dgm:cxn modelId="{EC7D9F70-5582-4A6D-AD45-4A3BBE1D9808}" type="presOf" srcId="{BACCEA38-81C2-4279-AA4C-D336D4990B4E}" destId="{988A8E89-F669-4CB0-9A7F-A300A42E4C1C}" srcOrd="0" destOrd="0" presId="urn:microsoft.com/office/officeart/2005/8/layout/venn1"/>
    <dgm:cxn modelId="{A0CCE8C9-1724-4400-A2E9-FAAA0DD3C049}" type="presOf" srcId="{8098C979-BB67-4061-90D3-00A345A9D93C}" destId="{74D9EF52-C33F-49BA-894E-F4C708B58085}" srcOrd="0" destOrd="0" presId="urn:microsoft.com/office/officeart/2005/8/layout/venn1"/>
    <dgm:cxn modelId="{E87F74D0-00E1-4FC0-9D50-E0859F6F42CA}" srcId="{8098C979-BB67-4061-90D3-00A345A9D93C}" destId="{BACCEA38-81C2-4279-AA4C-D336D4990B4E}" srcOrd="0" destOrd="0" parTransId="{755E34A6-9DCE-47F1-88D8-222464E42F85}" sibTransId="{033C9918-7A52-4BCE-84BD-AD572DB6AD84}"/>
    <dgm:cxn modelId="{0B46F611-907C-4AA2-A129-9334841D7F92}" type="presParOf" srcId="{74D9EF52-C33F-49BA-894E-F4C708B58085}" destId="{988A8E89-F669-4CB0-9A7F-A300A42E4C1C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2416E9-0F07-490E-9035-1F4A98C90B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FA0E8F-797E-4E41-BBD6-DEF241C018B0}" type="pres">
      <dgm:prSet presAssocID="{BB2416E9-0F07-490E-9035-1F4A98C90BA9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AB98CF16-5DA2-48A9-82BB-4EA8C9E76D66}" type="presOf" srcId="{BB2416E9-0F07-490E-9035-1F4A98C90BA9}" destId="{DEFA0E8F-797E-4E41-BBD6-DEF241C018B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6D0BE2-B4AE-4EBB-BFB8-0BBEC602DBF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EC7207-3680-442F-95F1-F9EC673385FA}" type="pres">
      <dgm:prSet presAssocID="{D86D0BE2-B4AE-4EBB-BFB8-0BBEC602DBF5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F81A5093-BE1B-409D-89A1-278964B5096B}" type="presOf" srcId="{D86D0BE2-B4AE-4EBB-BFB8-0BBEC602DBF5}" destId="{75EC7207-3680-442F-95F1-F9EC673385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CC99CB-357D-4165-ACE1-51EABBEFF88B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DEF21A9-8FF7-431A-98ED-3DFA6AB231CB}">
      <dgm:prSet phldrT="[Text]" phldr="0" custT="1"/>
      <dgm:spPr>
        <a:solidFill>
          <a:schemeClr val="bg1">
            <a:lumMod val="50000"/>
          </a:schemeClr>
        </a:solidFill>
      </dgm:spPr>
      <dgm:t>
        <a:bodyPr/>
        <a:lstStyle/>
        <a:p>
          <a:endParaRPr lang="en-GB" sz="11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1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1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OPERATIONAL EFFICIENCY</a:t>
          </a:r>
        </a:p>
      </dgm:t>
    </dgm:pt>
    <dgm:pt modelId="{8BE70750-6ED0-4E5B-B57D-69D89B2A1D2C}" type="parTrans" cxnId="{D6E69834-9DD6-4390-B3A8-F4A4AA2B5329}">
      <dgm:prSet/>
      <dgm:spPr/>
      <dgm:t>
        <a:bodyPr/>
        <a:lstStyle/>
        <a:p>
          <a:endParaRPr lang="en-GB"/>
        </a:p>
      </dgm:t>
    </dgm:pt>
    <dgm:pt modelId="{6DE28EAF-EEFA-4A3E-9CE9-39A227F4414A}" type="sibTrans" cxnId="{D6E69834-9DD6-4390-B3A8-F4A4AA2B5329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2CE3289A-0269-4A4E-B54A-0DF1E58FBF3E}">
      <dgm:prSet phldrT="[Text]" phldr="0" custT="1"/>
      <dgm:spPr>
        <a:solidFill>
          <a:srgbClr val="00B0F0"/>
        </a:solidFill>
      </dgm:spPr>
      <dgm:t>
        <a:bodyPr/>
        <a:lstStyle/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CUSTOMER EXPERIENCE</a:t>
          </a:r>
        </a:p>
      </dgm:t>
    </dgm:pt>
    <dgm:pt modelId="{063725A4-7119-4B6E-9FD6-A00EF87EFA2D}" type="parTrans" cxnId="{E73C847D-8F69-4FC6-A157-636A5C3CEC20}">
      <dgm:prSet/>
      <dgm:spPr/>
      <dgm:t>
        <a:bodyPr/>
        <a:lstStyle/>
        <a:p>
          <a:endParaRPr lang="en-GB"/>
        </a:p>
      </dgm:t>
    </dgm:pt>
    <dgm:pt modelId="{3D899415-4106-4452-941B-BB5D7EC73941}" type="sibTrans" cxnId="{E73C847D-8F69-4FC6-A157-636A5C3CEC20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FAAEAC9B-AF26-4FB7-AA68-28F434F67F25}">
      <dgm:prSet phldrT="[Text]" phldr="0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BETTER DECISION</a:t>
          </a:r>
        </a:p>
      </dgm:t>
    </dgm:pt>
    <dgm:pt modelId="{7D2336EC-CD0D-45C4-A92E-8B43DD3FF57B}" type="parTrans" cxnId="{FB2D3432-4C2C-454C-ACF8-A79CDC738B9B}">
      <dgm:prSet/>
      <dgm:spPr/>
      <dgm:t>
        <a:bodyPr/>
        <a:lstStyle/>
        <a:p>
          <a:endParaRPr lang="en-GB"/>
        </a:p>
      </dgm:t>
    </dgm:pt>
    <dgm:pt modelId="{B1874032-C1D8-4218-B4DC-CB9F63729109}" type="sibTrans" cxnId="{FB2D3432-4C2C-454C-ACF8-A79CDC738B9B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93AC2DD8-EFE3-4246-A73F-8D65CC2CA2CA}">
      <dgm:prSet phldrT="[Text]" phldr="0" custT="1"/>
      <dgm:spPr>
        <a:solidFill>
          <a:srgbClr val="FFC000"/>
        </a:solidFill>
      </dgm:spPr>
      <dgm:t>
        <a:bodyPr/>
        <a:lstStyle/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2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</a:p>
      </dgm:t>
    </dgm:pt>
    <dgm:pt modelId="{4B109842-470D-4869-BAD2-46DEDD90BFF4}" type="parTrans" cxnId="{ED5B10FE-EE60-42A9-B91A-FD704FB750BD}">
      <dgm:prSet/>
      <dgm:spPr/>
      <dgm:t>
        <a:bodyPr/>
        <a:lstStyle/>
        <a:p>
          <a:endParaRPr lang="en-GB"/>
        </a:p>
      </dgm:t>
    </dgm:pt>
    <dgm:pt modelId="{4C17D87F-989C-4FDF-8F77-E9F3283E6A21}" type="sibTrans" cxnId="{ED5B10FE-EE60-42A9-B91A-FD704FB750BD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0281BCDB-C08A-4E6C-9CEC-CBE89CF0DA35}">
      <dgm:prSet phldrT="[Text]" phldr="0" custT="1"/>
      <dgm:spPr>
        <a:solidFill>
          <a:srgbClr val="00B050"/>
        </a:solidFill>
      </dgm:spPr>
      <dgm:t>
        <a:bodyPr/>
        <a:lstStyle/>
        <a:p>
          <a:endParaRPr lang="en-GB" sz="115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15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15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GROWTH</a:t>
          </a:r>
        </a:p>
      </dgm:t>
    </dgm:pt>
    <dgm:pt modelId="{8B6822D5-5997-404A-96B8-281B755E9BE5}" type="parTrans" cxnId="{CF021AFE-6777-4286-BD48-A054431D714B}">
      <dgm:prSet/>
      <dgm:spPr/>
      <dgm:t>
        <a:bodyPr/>
        <a:lstStyle/>
        <a:p>
          <a:endParaRPr lang="en-GB"/>
        </a:p>
      </dgm:t>
    </dgm:pt>
    <dgm:pt modelId="{A1DD784E-0F84-43D2-98F7-4E36A052A794}" type="sibTrans" cxnId="{CF021AFE-6777-4286-BD48-A054431D714B}">
      <dgm:prSet/>
      <dgm:spPr>
        <a:solidFill>
          <a:srgbClr val="FFC000"/>
        </a:solidFill>
      </dgm:spPr>
      <dgm:t>
        <a:bodyPr/>
        <a:lstStyle/>
        <a:p>
          <a:endParaRPr lang="en-GB"/>
        </a:p>
      </dgm:t>
    </dgm:pt>
    <dgm:pt modelId="{9AE0AC36-EDEE-4659-9291-9F5DE0E32F5A}" type="pres">
      <dgm:prSet presAssocID="{9ACC99CB-357D-4165-ACE1-51EABBEFF88B}" presName="cycle" presStyleCnt="0">
        <dgm:presLayoutVars>
          <dgm:dir/>
          <dgm:resizeHandles val="exact"/>
        </dgm:presLayoutVars>
      </dgm:prSet>
      <dgm:spPr/>
    </dgm:pt>
    <dgm:pt modelId="{2573C468-6F5E-48EA-914F-A1090F7FAAC0}" type="pres">
      <dgm:prSet presAssocID="{5DEF21A9-8FF7-431A-98ED-3DFA6AB231CB}" presName="node" presStyleLbl="node1" presStyleIdx="0" presStyleCnt="5">
        <dgm:presLayoutVars>
          <dgm:bulletEnabled val="1"/>
        </dgm:presLayoutVars>
      </dgm:prSet>
      <dgm:spPr/>
    </dgm:pt>
    <dgm:pt modelId="{2C3C3C94-1371-4175-B585-30B00F75B2B5}" type="pres">
      <dgm:prSet presAssocID="{6DE28EAF-EEFA-4A3E-9CE9-39A227F4414A}" presName="sibTrans" presStyleLbl="sibTrans2D1" presStyleIdx="0" presStyleCnt="5" custLinFactNeighborX="33751" custLinFactNeighborY="-14759"/>
      <dgm:spPr/>
    </dgm:pt>
    <dgm:pt modelId="{2FB986ED-FAA7-4A3F-BC7E-933FAE1F9C0C}" type="pres">
      <dgm:prSet presAssocID="{6DE28EAF-EEFA-4A3E-9CE9-39A227F4414A}" presName="connectorText" presStyleLbl="sibTrans2D1" presStyleIdx="0" presStyleCnt="5"/>
      <dgm:spPr/>
    </dgm:pt>
    <dgm:pt modelId="{78A4F2FB-FA24-466E-ACB3-288B93BAAA39}" type="pres">
      <dgm:prSet presAssocID="{2CE3289A-0269-4A4E-B54A-0DF1E58FBF3E}" presName="node" presStyleLbl="node1" presStyleIdx="1" presStyleCnt="5">
        <dgm:presLayoutVars>
          <dgm:bulletEnabled val="1"/>
        </dgm:presLayoutVars>
      </dgm:prSet>
      <dgm:spPr/>
    </dgm:pt>
    <dgm:pt modelId="{A350DCB4-E2D4-470B-8FB3-5EB17C70FEAA}" type="pres">
      <dgm:prSet presAssocID="{3D899415-4106-4452-941B-BB5D7EC73941}" presName="sibTrans" presStyleLbl="sibTrans2D1" presStyleIdx="1" presStyleCnt="5" custLinFactNeighborX="23778" custLinFactNeighborY="6298"/>
      <dgm:spPr/>
    </dgm:pt>
    <dgm:pt modelId="{369D4DCD-B0EF-47C7-BCE8-1FE623412E30}" type="pres">
      <dgm:prSet presAssocID="{3D899415-4106-4452-941B-BB5D7EC73941}" presName="connectorText" presStyleLbl="sibTrans2D1" presStyleIdx="1" presStyleCnt="5"/>
      <dgm:spPr/>
    </dgm:pt>
    <dgm:pt modelId="{6347EE2E-D4B4-4D6B-A7A4-E9686AB50E60}" type="pres">
      <dgm:prSet presAssocID="{FAAEAC9B-AF26-4FB7-AA68-28F434F67F25}" presName="node" presStyleLbl="node1" presStyleIdx="2" presStyleCnt="5">
        <dgm:presLayoutVars>
          <dgm:bulletEnabled val="1"/>
        </dgm:presLayoutVars>
      </dgm:prSet>
      <dgm:spPr/>
    </dgm:pt>
    <dgm:pt modelId="{2B0C1CE3-AB8E-440E-A8A6-373FA5BC9534}" type="pres">
      <dgm:prSet presAssocID="{B1874032-C1D8-4218-B4DC-CB9F63729109}" presName="sibTrans" presStyleLbl="sibTrans2D1" presStyleIdx="2" presStyleCnt="5"/>
      <dgm:spPr/>
    </dgm:pt>
    <dgm:pt modelId="{264E045A-1FB6-4424-8352-50121A1BD0D4}" type="pres">
      <dgm:prSet presAssocID="{B1874032-C1D8-4218-B4DC-CB9F63729109}" presName="connectorText" presStyleLbl="sibTrans2D1" presStyleIdx="2" presStyleCnt="5"/>
      <dgm:spPr/>
    </dgm:pt>
    <dgm:pt modelId="{E6D0708A-CA5B-4C74-B6FF-F34DF5B0C4E6}" type="pres">
      <dgm:prSet presAssocID="{93AC2DD8-EFE3-4246-A73F-8D65CC2CA2CA}" presName="node" presStyleLbl="node1" presStyleIdx="3" presStyleCnt="5">
        <dgm:presLayoutVars>
          <dgm:bulletEnabled val="1"/>
        </dgm:presLayoutVars>
      </dgm:prSet>
      <dgm:spPr/>
    </dgm:pt>
    <dgm:pt modelId="{F9405622-F60E-449E-82D5-D6F66810F162}" type="pres">
      <dgm:prSet presAssocID="{4C17D87F-989C-4FDF-8F77-E9F3283E6A21}" presName="sibTrans" presStyleLbl="sibTrans2D1" presStyleIdx="3" presStyleCnt="5" custLinFactNeighborX="-24667" custLinFactNeighborY="45"/>
      <dgm:spPr/>
    </dgm:pt>
    <dgm:pt modelId="{F332E62B-610A-41BD-95B1-6BFEBBDC96A6}" type="pres">
      <dgm:prSet presAssocID="{4C17D87F-989C-4FDF-8F77-E9F3283E6A21}" presName="connectorText" presStyleLbl="sibTrans2D1" presStyleIdx="3" presStyleCnt="5"/>
      <dgm:spPr/>
    </dgm:pt>
    <dgm:pt modelId="{90C90AD4-044F-4ED1-BC76-124FD6D1FA8D}" type="pres">
      <dgm:prSet presAssocID="{0281BCDB-C08A-4E6C-9CEC-CBE89CF0DA35}" presName="node" presStyleLbl="node1" presStyleIdx="4" presStyleCnt="5">
        <dgm:presLayoutVars>
          <dgm:bulletEnabled val="1"/>
        </dgm:presLayoutVars>
      </dgm:prSet>
      <dgm:spPr/>
    </dgm:pt>
    <dgm:pt modelId="{A15F4873-F1E5-4421-BF02-C884EE206693}" type="pres">
      <dgm:prSet presAssocID="{A1DD784E-0F84-43D2-98F7-4E36A052A794}" presName="sibTrans" presStyleLbl="sibTrans2D1" presStyleIdx="4" presStyleCnt="5" custLinFactNeighborX="-27846" custLinFactNeighborY="-22379"/>
      <dgm:spPr/>
    </dgm:pt>
    <dgm:pt modelId="{17C8DACF-B235-41EB-A234-F7710F6CF226}" type="pres">
      <dgm:prSet presAssocID="{A1DD784E-0F84-43D2-98F7-4E36A052A794}" presName="connectorText" presStyleLbl="sibTrans2D1" presStyleIdx="4" presStyleCnt="5"/>
      <dgm:spPr/>
    </dgm:pt>
  </dgm:ptLst>
  <dgm:cxnLst>
    <dgm:cxn modelId="{212A5709-0E86-443B-B3B8-149A4AC587C3}" type="presOf" srcId="{6DE28EAF-EEFA-4A3E-9CE9-39A227F4414A}" destId="{2C3C3C94-1371-4175-B585-30B00F75B2B5}" srcOrd="0" destOrd="0" presId="urn:microsoft.com/office/officeart/2005/8/layout/cycle2"/>
    <dgm:cxn modelId="{3EFE7B0E-5A7F-4EBB-B2FA-13587F697CC7}" type="presOf" srcId="{4C17D87F-989C-4FDF-8F77-E9F3283E6A21}" destId="{F9405622-F60E-449E-82D5-D6F66810F162}" srcOrd="0" destOrd="0" presId="urn:microsoft.com/office/officeart/2005/8/layout/cycle2"/>
    <dgm:cxn modelId="{AE882214-7F06-4F1D-9C12-FCC68DD7FA3F}" type="presOf" srcId="{3D899415-4106-4452-941B-BB5D7EC73941}" destId="{369D4DCD-B0EF-47C7-BCE8-1FE623412E30}" srcOrd="1" destOrd="0" presId="urn:microsoft.com/office/officeart/2005/8/layout/cycle2"/>
    <dgm:cxn modelId="{A0F53015-580F-44F3-83DE-5BB7F585C48A}" type="presOf" srcId="{93AC2DD8-EFE3-4246-A73F-8D65CC2CA2CA}" destId="{E6D0708A-CA5B-4C74-B6FF-F34DF5B0C4E6}" srcOrd="0" destOrd="0" presId="urn:microsoft.com/office/officeart/2005/8/layout/cycle2"/>
    <dgm:cxn modelId="{08E5A321-DA64-4EA6-8100-DE9D79C3B9A5}" type="presOf" srcId="{4C17D87F-989C-4FDF-8F77-E9F3283E6A21}" destId="{F332E62B-610A-41BD-95B1-6BFEBBDC96A6}" srcOrd="1" destOrd="0" presId="urn:microsoft.com/office/officeart/2005/8/layout/cycle2"/>
    <dgm:cxn modelId="{FB2D3432-4C2C-454C-ACF8-A79CDC738B9B}" srcId="{9ACC99CB-357D-4165-ACE1-51EABBEFF88B}" destId="{FAAEAC9B-AF26-4FB7-AA68-28F434F67F25}" srcOrd="2" destOrd="0" parTransId="{7D2336EC-CD0D-45C4-A92E-8B43DD3FF57B}" sibTransId="{B1874032-C1D8-4218-B4DC-CB9F63729109}"/>
    <dgm:cxn modelId="{D6E69834-9DD6-4390-B3A8-F4A4AA2B5329}" srcId="{9ACC99CB-357D-4165-ACE1-51EABBEFF88B}" destId="{5DEF21A9-8FF7-431A-98ED-3DFA6AB231CB}" srcOrd="0" destOrd="0" parTransId="{8BE70750-6ED0-4E5B-B57D-69D89B2A1D2C}" sibTransId="{6DE28EAF-EEFA-4A3E-9CE9-39A227F4414A}"/>
    <dgm:cxn modelId="{0C1C8D67-1157-4EB6-8EB4-A1AD45125730}" type="presOf" srcId="{B1874032-C1D8-4218-B4DC-CB9F63729109}" destId="{264E045A-1FB6-4424-8352-50121A1BD0D4}" srcOrd="1" destOrd="0" presId="urn:microsoft.com/office/officeart/2005/8/layout/cycle2"/>
    <dgm:cxn modelId="{D272284A-3CCC-46D4-8510-1C66F9B94770}" type="presOf" srcId="{0281BCDB-C08A-4E6C-9CEC-CBE89CF0DA35}" destId="{90C90AD4-044F-4ED1-BC76-124FD6D1FA8D}" srcOrd="0" destOrd="0" presId="urn:microsoft.com/office/officeart/2005/8/layout/cycle2"/>
    <dgm:cxn modelId="{0D3A136E-3D39-4B2A-A2B2-DEAAA96D309A}" type="presOf" srcId="{3D899415-4106-4452-941B-BB5D7EC73941}" destId="{A350DCB4-E2D4-470B-8FB3-5EB17C70FEAA}" srcOrd="0" destOrd="0" presId="urn:microsoft.com/office/officeart/2005/8/layout/cycle2"/>
    <dgm:cxn modelId="{E73C847D-8F69-4FC6-A157-636A5C3CEC20}" srcId="{9ACC99CB-357D-4165-ACE1-51EABBEFF88B}" destId="{2CE3289A-0269-4A4E-B54A-0DF1E58FBF3E}" srcOrd="1" destOrd="0" parTransId="{063725A4-7119-4B6E-9FD6-A00EF87EFA2D}" sibTransId="{3D899415-4106-4452-941B-BB5D7EC73941}"/>
    <dgm:cxn modelId="{BFF3907E-FA12-4EE1-8656-A5277059D703}" type="presOf" srcId="{5DEF21A9-8FF7-431A-98ED-3DFA6AB231CB}" destId="{2573C468-6F5E-48EA-914F-A1090F7FAAC0}" srcOrd="0" destOrd="0" presId="urn:microsoft.com/office/officeart/2005/8/layout/cycle2"/>
    <dgm:cxn modelId="{80C09E89-31BE-423A-8F5E-55E8848D1361}" type="presOf" srcId="{A1DD784E-0F84-43D2-98F7-4E36A052A794}" destId="{A15F4873-F1E5-4421-BF02-C884EE206693}" srcOrd="0" destOrd="0" presId="urn:microsoft.com/office/officeart/2005/8/layout/cycle2"/>
    <dgm:cxn modelId="{B283FCA1-2D13-499D-BCF8-60B40DF2F021}" type="presOf" srcId="{B1874032-C1D8-4218-B4DC-CB9F63729109}" destId="{2B0C1CE3-AB8E-440E-A8A6-373FA5BC9534}" srcOrd="0" destOrd="0" presId="urn:microsoft.com/office/officeart/2005/8/layout/cycle2"/>
    <dgm:cxn modelId="{FA8453A6-C117-4C79-AA6D-AD568D748F47}" type="presOf" srcId="{A1DD784E-0F84-43D2-98F7-4E36A052A794}" destId="{17C8DACF-B235-41EB-A234-F7710F6CF226}" srcOrd="1" destOrd="0" presId="urn:microsoft.com/office/officeart/2005/8/layout/cycle2"/>
    <dgm:cxn modelId="{A48C4DAA-52E9-473F-B338-D9966EB36A01}" type="presOf" srcId="{6DE28EAF-EEFA-4A3E-9CE9-39A227F4414A}" destId="{2FB986ED-FAA7-4A3F-BC7E-933FAE1F9C0C}" srcOrd="1" destOrd="0" presId="urn:microsoft.com/office/officeart/2005/8/layout/cycle2"/>
    <dgm:cxn modelId="{A20790C4-E16A-4336-92D4-1A0E52B9B671}" type="presOf" srcId="{9ACC99CB-357D-4165-ACE1-51EABBEFF88B}" destId="{9AE0AC36-EDEE-4659-9291-9F5DE0E32F5A}" srcOrd="0" destOrd="0" presId="urn:microsoft.com/office/officeart/2005/8/layout/cycle2"/>
    <dgm:cxn modelId="{C74230DF-DADB-4011-B0C8-94E9FA0A2FD6}" type="presOf" srcId="{2CE3289A-0269-4A4E-B54A-0DF1E58FBF3E}" destId="{78A4F2FB-FA24-466E-ACB3-288B93BAAA39}" srcOrd="0" destOrd="0" presId="urn:microsoft.com/office/officeart/2005/8/layout/cycle2"/>
    <dgm:cxn modelId="{A338EAE3-2310-4EBB-86B8-8CCA01BD4AEE}" type="presOf" srcId="{FAAEAC9B-AF26-4FB7-AA68-28F434F67F25}" destId="{6347EE2E-D4B4-4D6B-A7A4-E9686AB50E60}" srcOrd="0" destOrd="0" presId="urn:microsoft.com/office/officeart/2005/8/layout/cycle2"/>
    <dgm:cxn modelId="{ED5B10FE-EE60-42A9-B91A-FD704FB750BD}" srcId="{9ACC99CB-357D-4165-ACE1-51EABBEFF88B}" destId="{93AC2DD8-EFE3-4246-A73F-8D65CC2CA2CA}" srcOrd="3" destOrd="0" parTransId="{4B109842-470D-4869-BAD2-46DEDD90BFF4}" sibTransId="{4C17D87F-989C-4FDF-8F77-E9F3283E6A21}"/>
    <dgm:cxn modelId="{CF021AFE-6777-4286-BD48-A054431D714B}" srcId="{9ACC99CB-357D-4165-ACE1-51EABBEFF88B}" destId="{0281BCDB-C08A-4E6C-9CEC-CBE89CF0DA35}" srcOrd="4" destOrd="0" parTransId="{8B6822D5-5997-404A-96B8-281B755E9BE5}" sibTransId="{A1DD784E-0F84-43D2-98F7-4E36A052A794}"/>
    <dgm:cxn modelId="{9B8781FF-3C6E-474F-AE51-9937CFDFB872}" type="presParOf" srcId="{9AE0AC36-EDEE-4659-9291-9F5DE0E32F5A}" destId="{2573C468-6F5E-48EA-914F-A1090F7FAAC0}" srcOrd="0" destOrd="0" presId="urn:microsoft.com/office/officeart/2005/8/layout/cycle2"/>
    <dgm:cxn modelId="{90962B6F-0027-44D4-9545-C2BDA5A314C4}" type="presParOf" srcId="{9AE0AC36-EDEE-4659-9291-9F5DE0E32F5A}" destId="{2C3C3C94-1371-4175-B585-30B00F75B2B5}" srcOrd="1" destOrd="0" presId="urn:microsoft.com/office/officeart/2005/8/layout/cycle2"/>
    <dgm:cxn modelId="{014C1EFA-7A03-4ED8-B7FA-89978EE3BAF8}" type="presParOf" srcId="{2C3C3C94-1371-4175-B585-30B00F75B2B5}" destId="{2FB986ED-FAA7-4A3F-BC7E-933FAE1F9C0C}" srcOrd="0" destOrd="0" presId="urn:microsoft.com/office/officeart/2005/8/layout/cycle2"/>
    <dgm:cxn modelId="{A452CC70-F299-42B4-98A8-C39CEB23A8D9}" type="presParOf" srcId="{9AE0AC36-EDEE-4659-9291-9F5DE0E32F5A}" destId="{78A4F2FB-FA24-466E-ACB3-288B93BAAA39}" srcOrd="2" destOrd="0" presId="urn:microsoft.com/office/officeart/2005/8/layout/cycle2"/>
    <dgm:cxn modelId="{15E15B2F-0AF8-4F36-B442-AB38C9FBEF8A}" type="presParOf" srcId="{9AE0AC36-EDEE-4659-9291-9F5DE0E32F5A}" destId="{A350DCB4-E2D4-470B-8FB3-5EB17C70FEAA}" srcOrd="3" destOrd="0" presId="urn:microsoft.com/office/officeart/2005/8/layout/cycle2"/>
    <dgm:cxn modelId="{FD090CCB-2AEA-409B-BE72-BC2056B00B03}" type="presParOf" srcId="{A350DCB4-E2D4-470B-8FB3-5EB17C70FEAA}" destId="{369D4DCD-B0EF-47C7-BCE8-1FE623412E30}" srcOrd="0" destOrd="0" presId="urn:microsoft.com/office/officeart/2005/8/layout/cycle2"/>
    <dgm:cxn modelId="{3ED4CD24-1409-4C7A-AA8A-98C0223D6593}" type="presParOf" srcId="{9AE0AC36-EDEE-4659-9291-9F5DE0E32F5A}" destId="{6347EE2E-D4B4-4D6B-A7A4-E9686AB50E60}" srcOrd="4" destOrd="0" presId="urn:microsoft.com/office/officeart/2005/8/layout/cycle2"/>
    <dgm:cxn modelId="{E9EA267E-EEB9-4768-B697-66D2AD52DD79}" type="presParOf" srcId="{9AE0AC36-EDEE-4659-9291-9F5DE0E32F5A}" destId="{2B0C1CE3-AB8E-440E-A8A6-373FA5BC9534}" srcOrd="5" destOrd="0" presId="urn:microsoft.com/office/officeart/2005/8/layout/cycle2"/>
    <dgm:cxn modelId="{AE8C42E4-52EB-4D3A-85BD-7295CDE94906}" type="presParOf" srcId="{2B0C1CE3-AB8E-440E-A8A6-373FA5BC9534}" destId="{264E045A-1FB6-4424-8352-50121A1BD0D4}" srcOrd="0" destOrd="0" presId="urn:microsoft.com/office/officeart/2005/8/layout/cycle2"/>
    <dgm:cxn modelId="{32E099B4-C442-4A13-83FD-549D68E8EB71}" type="presParOf" srcId="{9AE0AC36-EDEE-4659-9291-9F5DE0E32F5A}" destId="{E6D0708A-CA5B-4C74-B6FF-F34DF5B0C4E6}" srcOrd="6" destOrd="0" presId="urn:microsoft.com/office/officeart/2005/8/layout/cycle2"/>
    <dgm:cxn modelId="{B68D9AD2-EA1E-408E-8B91-E9475C5DA150}" type="presParOf" srcId="{9AE0AC36-EDEE-4659-9291-9F5DE0E32F5A}" destId="{F9405622-F60E-449E-82D5-D6F66810F162}" srcOrd="7" destOrd="0" presId="urn:microsoft.com/office/officeart/2005/8/layout/cycle2"/>
    <dgm:cxn modelId="{309A93D6-9B24-4258-9A52-A681D7FBC0C7}" type="presParOf" srcId="{F9405622-F60E-449E-82D5-D6F66810F162}" destId="{F332E62B-610A-41BD-95B1-6BFEBBDC96A6}" srcOrd="0" destOrd="0" presId="urn:microsoft.com/office/officeart/2005/8/layout/cycle2"/>
    <dgm:cxn modelId="{C323031A-7D7D-4833-A85E-199C25409FB0}" type="presParOf" srcId="{9AE0AC36-EDEE-4659-9291-9F5DE0E32F5A}" destId="{90C90AD4-044F-4ED1-BC76-124FD6D1FA8D}" srcOrd="8" destOrd="0" presId="urn:microsoft.com/office/officeart/2005/8/layout/cycle2"/>
    <dgm:cxn modelId="{D5FCFDC8-6015-462B-9D72-0762B11086AD}" type="presParOf" srcId="{9AE0AC36-EDEE-4659-9291-9F5DE0E32F5A}" destId="{A15F4873-F1E5-4421-BF02-C884EE206693}" srcOrd="9" destOrd="0" presId="urn:microsoft.com/office/officeart/2005/8/layout/cycle2"/>
    <dgm:cxn modelId="{A63CCC17-084E-43AE-99F1-7988111819A8}" type="presParOf" srcId="{A15F4873-F1E5-4421-BF02-C884EE206693}" destId="{17C8DACF-B235-41EB-A234-F7710F6CF22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A8E89-F669-4CB0-9A7F-A300A42E4C1C}">
      <dsp:nvSpPr>
        <dsp:cNvPr id="0" name=""/>
        <dsp:cNvSpPr/>
      </dsp:nvSpPr>
      <dsp:spPr>
        <a:xfrm>
          <a:off x="16715" y="0"/>
          <a:ext cx="1292448" cy="1292448"/>
        </a:xfrm>
        <a:prstGeom prst="ellipse">
          <a:avLst/>
        </a:prstGeom>
        <a:solidFill>
          <a:schemeClr val="bg1">
            <a:lumMod val="95000"/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none" kern="1200" baseline="0" dirty="0">
              <a:latin typeface="Arial" panose="020B0604020202020204" pitchFamily="34" charset="0"/>
              <a:cs typeface="Arial" panose="020B0604020202020204" pitchFamily="34" charset="0"/>
            </a:rPr>
            <a:t>CONTENTS PAGE</a:t>
          </a:r>
          <a:endParaRPr lang="en-GB" sz="11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5990" y="189275"/>
        <a:ext cx="913898" cy="9138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3C468-6F5E-48EA-914F-A1090F7FAAC0}">
      <dsp:nvSpPr>
        <dsp:cNvPr id="0" name=""/>
        <dsp:cNvSpPr/>
      </dsp:nvSpPr>
      <dsp:spPr>
        <a:xfrm>
          <a:off x="2227920" y="894"/>
          <a:ext cx="1532060" cy="1532060"/>
        </a:xfrm>
        <a:prstGeom prst="ellipse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OPERATIONAL EFFICIENCY</a:t>
          </a:r>
        </a:p>
      </dsp:txBody>
      <dsp:txXfrm>
        <a:off x="2452285" y="225259"/>
        <a:ext cx="1083330" cy="1083330"/>
      </dsp:txXfrm>
    </dsp:sp>
    <dsp:sp modelId="{2C3C3C94-1371-4175-B585-30B00F75B2B5}">
      <dsp:nvSpPr>
        <dsp:cNvPr id="0" name=""/>
        <dsp:cNvSpPr/>
      </dsp:nvSpPr>
      <dsp:spPr>
        <a:xfrm rot="2160000">
          <a:off x="3850056" y="1102365"/>
          <a:ext cx="409066" cy="51707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3861775" y="1169712"/>
        <a:ext cx="286346" cy="310242"/>
      </dsp:txXfrm>
    </dsp:sp>
    <dsp:sp modelId="{78A4F2FB-FA24-466E-ACB3-288B93BAAA39}">
      <dsp:nvSpPr>
        <dsp:cNvPr id="0" name=""/>
        <dsp:cNvSpPr/>
      </dsp:nvSpPr>
      <dsp:spPr>
        <a:xfrm>
          <a:off x="4091802" y="1355084"/>
          <a:ext cx="1532060" cy="1532060"/>
        </a:xfrm>
        <a:prstGeom prst="ellips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CUSTOMER EXPERIENCE</a:t>
          </a:r>
        </a:p>
      </dsp:txBody>
      <dsp:txXfrm>
        <a:off x="4316167" y="1579449"/>
        <a:ext cx="1083330" cy="1083330"/>
      </dsp:txXfrm>
    </dsp:sp>
    <dsp:sp modelId="{A350DCB4-E2D4-470B-8FB3-5EB17C70FEAA}">
      <dsp:nvSpPr>
        <dsp:cNvPr id="0" name=""/>
        <dsp:cNvSpPr/>
      </dsp:nvSpPr>
      <dsp:spPr>
        <a:xfrm rot="6480000">
          <a:off x="4398174" y="2979695"/>
          <a:ext cx="409066" cy="51707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4478495" y="3024752"/>
        <a:ext cx="286346" cy="310242"/>
      </dsp:txXfrm>
    </dsp:sp>
    <dsp:sp modelId="{6347EE2E-D4B4-4D6B-A7A4-E9686AB50E60}">
      <dsp:nvSpPr>
        <dsp:cNvPr id="0" name=""/>
        <dsp:cNvSpPr/>
      </dsp:nvSpPr>
      <dsp:spPr>
        <a:xfrm>
          <a:off x="3379862" y="3546208"/>
          <a:ext cx="1532060" cy="1532060"/>
        </a:xfrm>
        <a:prstGeom prst="ellipse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BETTER DECISION</a:t>
          </a:r>
        </a:p>
      </dsp:txBody>
      <dsp:txXfrm>
        <a:off x="3604227" y="3770573"/>
        <a:ext cx="1083330" cy="1083330"/>
      </dsp:txXfrm>
    </dsp:sp>
    <dsp:sp modelId="{2B0C1CE3-AB8E-440E-A8A6-373FA5BC9534}">
      <dsp:nvSpPr>
        <dsp:cNvPr id="0" name=""/>
        <dsp:cNvSpPr/>
      </dsp:nvSpPr>
      <dsp:spPr>
        <a:xfrm rot="10800000">
          <a:off x="2800995" y="4053703"/>
          <a:ext cx="409066" cy="51707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2923715" y="4157117"/>
        <a:ext cx="286346" cy="310242"/>
      </dsp:txXfrm>
    </dsp:sp>
    <dsp:sp modelId="{E6D0708A-CA5B-4C74-B6FF-F34DF5B0C4E6}">
      <dsp:nvSpPr>
        <dsp:cNvPr id="0" name=""/>
        <dsp:cNvSpPr/>
      </dsp:nvSpPr>
      <dsp:spPr>
        <a:xfrm>
          <a:off x="1075978" y="3546208"/>
          <a:ext cx="1532060" cy="1532060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</a:p>
      </dsp:txBody>
      <dsp:txXfrm>
        <a:off x="1300343" y="3770573"/>
        <a:ext cx="1083330" cy="1083330"/>
      </dsp:txXfrm>
    </dsp:sp>
    <dsp:sp modelId="{F9405622-F60E-449E-82D5-D6F66810F162}">
      <dsp:nvSpPr>
        <dsp:cNvPr id="0" name=""/>
        <dsp:cNvSpPr/>
      </dsp:nvSpPr>
      <dsp:spPr>
        <a:xfrm rot="15120000">
          <a:off x="1184179" y="2969384"/>
          <a:ext cx="409066" cy="51707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1264500" y="3131155"/>
        <a:ext cx="286346" cy="310242"/>
      </dsp:txXfrm>
    </dsp:sp>
    <dsp:sp modelId="{90C90AD4-044F-4ED1-BC76-124FD6D1FA8D}">
      <dsp:nvSpPr>
        <dsp:cNvPr id="0" name=""/>
        <dsp:cNvSpPr/>
      </dsp:nvSpPr>
      <dsp:spPr>
        <a:xfrm>
          <a:off x="364039" y="1355084"/>
          <a:ext cx="1532060" cy="1532060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111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5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111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5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1117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5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SUSTAINABLE GROWTH</a:t>
          </a:r>
        </a:p>
      </dsp:txBody>
      <dsp:txXfrm>
        <a:off x="588404" y="1579449"/>
        <a:ext cx="1083330" cy="1083330"/>
      </dsp:txXfrm>
    </dsp:sp>
    <dsp:sp modelId="{A15F4873-F1E5-4421-BF02-C884EE206693}">
      <dsp:nvSpPr>
        <dsp:cNvPr id="0" name=""/>
        <dsp:cNvSpPr/>
      </dsp:nvSpPr>
      <dsp:spPr>
        <a:xfrm rot="19440000">
          <a:off x="1734202" y="1076574"/>
          <a:ext cx="409066" cy="517070"/>
        </a:xfrm>
        <a:prstGeom prst="rightArrow">
          <a:avLst>
            <a:gd name="adj1" fmla="val 60000"/>
            <a:gd name="adj2" fmla="val 50000"/>
          </a:avLst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1745921" y="1216055"/>
        <a:ext cx="286346" cy="310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4CBDC-BC95-4431-ACF0-7D65D1EC9970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9DB148-7FEF-4008-BF35-BED29D6A18B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619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DB148-7FEF-4008-BF35-BED29D6A18B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532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9DB148-7FEF-4008-BF35-BED29D6A18BD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89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646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212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631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73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5803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724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76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269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600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745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657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6249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46096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289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780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4439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30580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6714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9533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557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3063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5079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72451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6235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6747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550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900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2D66814-6906-43F9-8745-9BB4BD13D224}" type="datetimeFigureOut">
              <a:rPr lang="en-GB" smtClean="0"/>
              <a:t>12/10/2026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91ACCD9B-AC4B-4109-B2D4-602DED57595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253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910" r:id="rId3"/>
    <p:sldLayoutId id="2147483911" r:id="rId4"/>
    <p:sldLayoutId id="2147483912" r:id="rId5"/>
    <p:sldLayoutId id="2147483913" r:id="rId6"/>
    <p:sldLayoutId id="2147483914" r:id="rId7"/>
    <p:sldLayoutId id="2147483915" r:id="rId8"/>
    <p:sldLayoutId id="2147483916" r:id="rId9"/>
    <p:sldLayoutId id="2147483917" r:id="rId10"/>
    <p:sldLayoutId id="2147483918" r:id="rId11"/>
    <p:sldLayoutId id="2147483919" r:id="rId12"/>
    <p:sldLayoutId id="2147483920" r:id="rId13"/>
    <p:sldLayoutId id="2147483921" r:id="rId14"/>
    <p:sldLayoutId id="2147483922" r:id="rId15"/>
    <p:sldLayoutId id="2147483923" r:id="rId16"/>
    <p:sldLayoutId id="2147483924" r:id="rId17"/>
    <p:sldLayoutId id="2147483925" r:id="rId18"/>
    <p:sldLayoutId id="2147483926" r:id="rId19"/>
    <p:sldLayoutId id="2147483927" r:id="rId20"/>
    <p:sldLayoutId id="2147483928" r:id="rId21"/>
    <p:sldLayoutId id="2147483929" r:id="rId22"/>
    <p:sldLayoutId id="2147483930" r:id="rId23"/>
    <p:sldLayoutId id="2147483931" r:id="rId24"/>
    <p:sldLayoutId id="2147483932" r:id="rId25"/>
    <p:sldLayoutId id="2147483933" r:id="rId26"/>
    <p:sldLayoutId id="2147483934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18" Type="http://schemas.openxmlformats.org/officeDocument/2006/relationships/image" Target="../media/image10.svg"/><Relationship Id="rId3" Type="http://schemas.openxmlformats.org/officeDocument/2006/relationships/diagramData" Target="../diagrams/data2.xml"/><Relationship Id="rId21" Type="http://schemas.openxmlformats.org/officeDocument/2006/relationships/image" Target="../media/image13.svg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image" Target="../media/image9.jpeg"/><Relationship Id="rId16" Type="http://schemas.openxmlformats.org/officeDocument/2006/relationships/diagramColors" Target="../diagrams/colors4.xml"/><Relationship Id="rId20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23" Type="http://schemas.openxmlformats.org/officeDocument/2006/relationships/image" Target="../media/image15.svg"/><Relationship Id="rId10" Type="http://schemas.openxmlformats.org/officeDocument/2006/relationships/diagramQuickStyle" Target="../diagrams/quickStyle3.xml"/><Relationship Id="rId19" Type="http://schemas.openxmlformats.org/officeDocument/2006/relationships/image" Target="../media/image11.svg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Relationship Id="rId22" Type="http://schemas.openxmlformats.org/officeDocument/2006/relationships/image" Target="../media/image1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11" Type="http://schemas.openxmlformats.org/officeDocument/2006/relationships/image" Target="../media/image24.svg"/><Relationship Id="rId5" Type="http://schemas.openxmlformats.org/officeDocument/2006/relationships/image" Target="../media/image18.sv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9.jpeg"/><Relationship Id="rId7" Type="http://schemas.openxmlformats.org/officeDocument/2006/relationships/image" Target="../media/image28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svg"/><Relationship Id="rId4" Type="http://schemas.openxmlformats.org/officeDocument/2006/relationships/image" Target="../media/image26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svg"/><Relationship Id="rId7" Type="http://schemas.openxmlformats.org/officeDocument/2006/relationships/image" Target="../media/image38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svg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7" Type="http://schemas.openxmlformats.org/officeDocument/2006/relationships/image" Target="../media/image46.jp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ailymail.com/news/article-16166203/Weather-bomb-warning-UK-torrential-rain-strong-winds.html" TargetMode="External"/><Relationship Id="rId5" Type="http://schemas.openxmlformats.org/officeDocument/2006/relationships/image" Target="../media/image45.jpg"/><Relationship Id="rId4" Type="http://schemas.openxmlformats.org/officeDocument/2006/relationships/hyperlink" Target="https://weather.metoffice.gov.uk/forecast/gcnydz15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office.gov.uk/" TargetMode="External"/><Relationship Id="rId2" Type="http://schemas.openxmlformats.org/officeDocument/2006/relationships/hyperlink" Target="https://x.com/MarioNawfal/status/205316283414258508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ther Board">
            <a:extLst>
              <a:ext uri="{FF2B5EF4-FFF2-40B4-BE49-F238E27FC236}">
                <a16:creationId xmlns:a16="http://schemas.microsoft.com/office/drawing/2014/main" id="{F84C80D4-1C18-2D99-83DC-5090991733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8E41AE-7492-F22D-5DB7-2E4BCC939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0796" y="193839"/>
            <a:ext cx="886968" cy="237744"/>
          </a:xfrm>
        </p:spPr>
        <p:txBody>
          <a:bodyPr>
            <a:normAutofit fontScale="90000"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71CE-4F37-4C6C-18B4-AE9477F30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625422"/>
            <a:ext cx="7223760" cy="45135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 (HONS) LEADERSHIP AND MANAGEMENT SKILLS FOR THE WORKPLACE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MANAGING BUSINESS INFORMATION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LCLM 5004 – COMPONENT ONE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ASSIGNEMENT TITLE - GROUP PRESENTATION ON DIFFERENT INFORMATION SYSTEMS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 ALEX, ANA, MICK, RYAN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13/10/2026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ADE ADEGBITE</a:t>
            </a:r>
          </a:p>
          <a:p>
            <a:pPr marL="0" indent="0">
              <a:buNone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80431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lue abstract design with square in middle and lines">
            <a:extLst>
              <a:ext uri="{FF2B5EF4-FFF2-40B4-BE49-F238E27FC236}">
                <a16:creationId xmlns:a16="http://schemas.microsoft.com/office/drawing/2014/main" id="{B5C87F9A-E474-B58C-D0CB-9A4683C47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83DDCF9-1747-1873-AAA8-F27DF8C211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3033298"/>
              </p:ext>
            </p:extLst>
          </p:nvPr>
        </p:nvGraphicFramePr>
        <p:xfrm>
          <a:off x="5433060" y="0"/>
          <a:ext cx="1325880" cy="12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692F61-E2B4-7564-00CD-63E5B9883838}"/>
              </a:ext>
            </a:extLst>
          </p:cNvPr>
          <p:cNvSpPr txBox="1"/>
          <p:nvPr/>
        </p:nvSpPr>
        <p:spPr>
          <a:xfrm>
            <a:off x="3723310" y="1856828"/>
            <a:ext cx="474535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SLIDES 3-5 INTRODUCE DIFFERENT INFORMATION SYSTEMS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882714-203A-7DB6-98CA-EA13495E5DD6}"/>
              </a:ext>
            </a:extLst>
          </p:cNvPr>
          <p:cNvSpPr txBox="1"/>
          <p:nvPr/>
        </p:nvSpPr>
        <p:spPr>
          <a:xfrm>
            <a:off x="5212266" y="1338569"/>
            <a:ext cx="176745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 1: TITLE PAGE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8FB10C-405B-96FC-B688-CB0B485EB202}"/>
              </a:ext>
            </a:extLst>
          </p:cNvPr>
          <p:cNvSpPr txBox="1"/>
          <p:nvPr/>
        </p:nvSpPr>
        <p:spPr>
          <a:xfrm>
            <a:off x="5038523" y="1611535"/>
            <a:ext cx="21149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 : CONTENTS PAGE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1400BB-218B-D5E9-3A68-9691BB8D20A1}"/>
              </a:ext>
            </a:extLst>
          </p:cNvPr>
          <p:cNvSpPr txBox="1"/>
          <p:nvPr/>
        </p:nvSpPr>
        <p:spPr>
          <a:xfrm>
            <a:off x="4203370" y="2129794"/>
            <a:ext cx="37852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SLIDES 6-8 ANALYSE AND COMPARE SYSTEMS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8189630-D0A8-9481-D104-CB55C7DFAF26}"/>
              </a:ext>
            </a:extLst>
          </p:cNvPr>
          <p:cNvSpPr txBox="1"/>
          <p:nvPr/>
        </p:nvSpPr>
        <p:spPr>
          <a:xfrm>
            <a:off x="4486833" y="2415084"/>
            <a:ext cx="32183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SLIDES 9-11 ETHICAL CONSIDERATIONS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5C638F-C069-E42A-D974-A71C01AD15A8}"/>
              </a:ext>
            </a:extLst>
          </p:cNvPr>
          <p:cNvSpPr txBox="1"/>
          <p:nvPr/>
        </p:nvSpPr>
        <p:spPr>
          <a:xfrm>
            <a:off x="4486833" y="2700375"/>
            <a:ext cx="328231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SLIDE12-14 REAL WORLD CASE STUDIES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0CB2AE-5E44-B4C4-4EE9-CBDC3BFF3865}"/>
              </a:ext>
            </a:extLst>
          </p:cNvPr>
          <p:cNvSpPr txBox="1"/>
          <p:nvPr/>
        </p:nvSpPr>
        <p:spPr>
          <a:xfrm>
            <a:off x="4980511" y="2985665"/>
            <a:ext cx="229495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SLIDES 15-16 REFERENCES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481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5" grpId="0"/>
      <p:bldP spid="7" grpId="0"/>
      <p:bldP spid="11" grpId="0"/>
      <p:bldP spid="15" grpId="0"/>
      <p:bldP spid="17" grpId="0"/>
      <p:bldP spid="19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" name="Picture 222" descr="A black and white image of a storm cloud">
            <a:extLst>
              <a:ext uri="{FF2B5EF4-FFF2-40B4-BE49-F238E27FC236}">
                <a16:creationId xmlns:a16="http://schemas.microsoft.com/office/drawing/2014/main" id="{2518426A-FCB3-457A-EC9A-03D3C17F7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86" name="Diagram 85">
            <a:extLst>
              <a:ext uri="{FF2B5EF4-FFF2-40B4-BE49-F238E27FC236}">
                <a16:creationId xmlns:a16="http://schemas.microsoft.com/office/drawing/2014/main" id="{0F8A369D-0BA6-3CA1-D1DF-1695F71F89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4086220"/>
              </p:ext>
            </p:extLst>
          </p:nvPr>
        </p:nvGraphicFramePr>
        <p:xfrm>
          <a:off x="3369191" y="87633"/>
          <a:ext cx="5686293" cy="366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8" name="Diagram 87">
            <a:extLst>
              <a:ext uri="{FF2B5EF4-FFF2-40B4-BE49-F238E27FC236}">
                <a16:creationId xmlns:a16="http://schemas.microsoft.com/office/drawing/2014/main" id="{1CCA47AA-C868-58B9-4F1C-3AA4007308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768838"/>
              </p:ext>
            </p:extLst>
          </p:nvPr>
        </p:nvGraphicFramePr>
        <p:xfrm>
          <a:off x="3369190" y="548591"/>
          <a:ext cx="5686293" cy="3923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83" name="Diagram 182">
            <a:extLst>
              <a:ext uri="{FF2B5EF4-FFF2-40B4-BE49-F238E27FC236}">
                <a16:creationId xmlns:a16="http://schemas.microsoft.com/office/drawing/2014/main" id="{D48E55AF-327D-9730-75BC-A17475FD28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8216125"/>
              </p:ext>
            </p:extLst>
          </p:nvPr>
        </p:nvGraphicFramePr>
        <p:xfrm>
          <a:off x="2731127" y="1265782"/>
          <a:ext cx="5987902" cy="5079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84" name="Oval 183">
            <a:extLst>
              <a:ext uri="{FF2B5EF4-FFF2-40B4-BE49-F238E27FC236}">
                <a16:creationId xmlns:a16="http://schemas.microsoft.com/office/drawing/2014/main" id="{FAB2E5B0-E4C0-64BD-94D3-27DDD1A6717E}"/>
              </a:ext>
            </a:extLst>
          </p:cNvPr>
          <p:cNvSpPr/>
          <p:nvPr/>
        </p:nvSpPr>
        <p:spPr>
          <a:xfrm>
            <a:off x="4372022" y="2553283"/>
            <a:ext cx="2673828" cy="2641017"/>
          </a:xfrm>
          <a:prstGeom prst="ellipse">
            <a:avLst/>
          </a:prstGeom>
          <a:solidFill>
            <a:srgbClr val="004A8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</a:p>
        </p:txBody>
      </p:sp>
      <p:pic>
        <p:nvPicPr>
          <p:cNvPr id="186" name="Graphic 185" descr="Upward trend with solid fill">
            <a:extLst>
              <a:ext uri="{FF2B5EF4-FFF2-40B4-BE49-F238E27FC236}">
                <a16:creationId xmlns:a16="http://schemas.microsoft.com/office/drawing/2014/main" id="{FB4DB7A3-EAD9-9A69-8B14-62B1F69BD9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5251736" y="2774827"/>
            <a:ext cx="914400" cy="914400"/>
          </a:xfrm>
          <a:prstGeom prst="rect">
            <a:avLst/>
          </a:prstGeom>
        </p:spPr>
      </p:pic>
      <p:pic>
        <p:nvPicPr>
          <p:cNvPr id="188" name="Graphic 187" descr="Single gear with solid fill">
            <a:extLst>
              <a:ext uri="{FF2B5EF4-FFF2-40B4-BE49-F238E27FC236}">
                <a16:creationId xmlns:a16="http://schemas.microsoft.com/office/drawing/2014/main" id="{31FABFF0-246C-9525-997C-43947BCBF9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5267878" y="1409562"/>
            <a:ext cx="914400" cy="685801"/>
          </a:xfrm>
          <a:prstGeom prst="rect">
            <a:avLst/>
          </a:prstGeom>
        </p:spPr>
      </p:pic>
      <p:pic>
        <p:nvPicPr>
          <p:cNvPr id="190" name="Graphic 189" descr="Group of women with solid fill">
            <a:extLst>
              <a:ext uri="{FF2B5EF4-FFF2-40B4-BE49-F238E27FC236}">
                <a16:creationId xmlns:a16="http://schemas.microsoft.com/office/drawing/2014/main" id="{10B8BD12-5224-3E66-3803-6F207A04D2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7154933" y="2905958"/>
            <a:ext cx="914400" cy="472434"/>
          </a:xfrm>
          <a:prstGeom prst="rect">
            <a:avLst/>
          </a:prstGeom>
        </p:spPr>
      </p:pic>
      <p:pic>
        <p:nvPicPr>
          <p:cNvPr id="194" name="Graphic 193" descr="Judge male with solid fill">
            <a:extLst>
              <a:ext uri="{FF2B5EF4-FFF2-40B4-BE49-F238E27FC236}">
                <a16:creationId xmlns:a16="http://schemas.microsoft.com/office/drawing/2014/main" id="{F1AE97C5-9E96-B1CB-4013-7CA737443E6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419434" y="4990695"/>
            <a:ext cx="914400" cy="601523"/>
          </a:xfrm>
          <a:prstGeom prst="rect">
            <a:avLst/>
          </a:prstGeom>
        </p:spPr>
      </p:pic>
      <p:pic>
        <p:nvPicPr>
          <p:cNvPr id="196" name="Graphic 195" descr="Trophy with solid fill">
            <a:extLst>
              <a:ext uri="{FF2B5EF4-FFF2-40B4-BE49-F238E27FC236}">
                <a16:creationId xmlns:a16="http://schemas.microsoft.com/office/drawing/2014/main" id="{CB910F99-A576-C48C-3F51-A47D4B3B43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4119839" y="5014132"/>
            <a:ext cx="914400" cy="540210"/>
          </a:xfrm>
          <a:prstGeom prst="rect">
            <a:avLst/>
          </a:prstGeom>
        </p:spPr>
      </p:pic>
      <p:pic>
        <p:nvPicPr>
          <p:cNvPr id="200" name="Graphic 199" descr="Open hand with plant with solid fill">
            <a:extLst>
              <a:ext uri="{FF2B5EF4-FFF2-40B4-BE49-F238E27FC236}">
                <a16:creationId xmlns:a16="http://schemas.microsoft.com/office/drawing/2014/main" id="{F7A6E647-E0B2-1508-6311-B30DEAD2D7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3400323" y="2767905"/>
            <a:ext cx="914400" cy="693417"/>
          </a:xfrm>
          <a:prstGeom prst="rect">
            <a:avLst/>
          </a:prstGeom>
        </p:spPr>
      </p:pic>
      <p:sp>
        <p:nvSpPr>
          <p:cNvPr id="201" name="Oval 200">
            <a:extLst>
              <a:ext uri="{FF2B5EF4-FFF2-40B4-BE49-F238E27FC236}">
                <a16:creationId xmlns:a16="http://schemas.microsoft.com/office/drawing/2014/main" id="{2DB5B128-0CD7-95C1-EDDB-DAAF2A5F4A4A}"/>
              </a:ext>
            </a:extLst>
          </p:cNvPr>
          <p:cNvSpPr/>
          <p:nvPr/>
        </p:nvSpPr>
        <p:spPr>
          <a:xfrm>
            <a:off x="288234" y="1224273"/>
            <a:ext cx="2251892" cy="4943633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2" name="Oval 201">
            <a:extLst>
              <a:ext uri="{FF2B5EF4-FFF2-40B4-BE49-F238E27FC236}">
                <a16:creationId xmlns:a16="http://schemas.microsoft.com/office/drawing/2014/main" id="{FEE89FCA-A970-E7FC-4AD1-A09913664A58}"/>
              </a:ext>
            </a:extLst>
          </p:cNvPr>
          <p:cNvSpPr/>
          <p:nvPr/>
        </p:nvSpPr>
        <p:spPr>
          <a:xfrm>
            <a:off x="97232" y="256430"/>
            <a:ext cx="2633895" cy="1712070"/>
          </a:xfrm>
          <a:prstGeom prst="ellipse">
            <a:avLst/>
          </a:prstGeom>
          <a:solidFill>
            <a:srgbClr val="004A8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STRATEGIC INFORMATION SYSTEMS CHALLENGE</a:t>
            </a:r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B0C08441-BF7B-A8BC-64E9-DE7D566E4EC0}"/>
              </a:ext>
            </a:extLst>
          </p:cNvPr>
          <p:cNvSpPr/>
          <p:nvPr/>
        </p:nvSpPr>
        <p:spPr>
          <a:xfrm>
            <a:off x="357151" y="1989591"/>
            <a:ext cx="2057426" cy="121513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INFORMATION REQUIREMENT:</a:t>
            </a:r>
          </a:p>
          <a:p>
            <a:pPr algn="ctr"/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growing organisation must achieve</a:t>
            </a:r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AC7A9D3A-2BE6-635C-CE6F-28D7B3C48341}"/>
              </a:ext>
            </a:extLst>
          </p:cNvPr>
          <p:cNvSpPr/>
          <p:nvPr/>
        </p:nvSpPr>
        <p:spPr>
          <a:xfrm>
            <a:off x="357151" y="3445986"/>
            <a:ext cx="2122298" cy="95293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 CAPABILITIES: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the organisation must develop</a:t>
            </a:r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0B669F17-998C-FD7D-C12A-8F5B7FA7AA72}"/>
              </a:ext>
            </a:extLst>
          </p:cNvPr>
          <p:cNvSpPr/>
          <p:nvPr/>
        </p:nvSpPr>
        <p:spPr>
          <a:xfrm>
            <a:off x="422023" y="4633397"/>
            <a:ext cx="2057426" cy="1020405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PERFORMANCE: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the required capability must ultimately improve </a:t>
            </a:r>
          </a:p>
        </p:txBody>
      </p:sp>
      <p:sp>
        <p:nvSpPr>
          <p:cNvPr id="209" name="Oval 208">
            <a:extLst>
              <a:ext uri="{FF2B5EF4-FFF2-40B4-BE49-F238E27FC236}">
                <a16:creationId xmlns:a16="http://schemas.microsoft.com/office/drawing/2014/main" id="{F5E41227-4900-E52F-88CA-6EC186177BF2}"/>
              </a:ext>
            </a:extLst>
          </p:cNvPr>
          <p:cNvSpPr/>
          <p:nvPr/>
        </p:nvSpPr>
        <p:spPr>
          <a:xfrm>
            <a:off x="8280400" y="4041649"/>
            <a:ext cx="3774196" cy="130759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 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INVESTMENT DOES NOT AUTOMATICALLY TRANSLATE INTO ORGANISATIONAL PERFORMANCE </a:t>
            </a:r>
          </a:p>
        </p:txBody>
      </p:sp>
      <p:sp>
        <p:nvSpPr>
          <p:cNvPr id="213" name="TextBox 212">
            <a:extLst>
              <a:ext uri="{FF2B5EF4-FFF2-40B4-BE49-F238E27FC236}">
                <a16:creationId xmlns:a16="http://schemas.microsoft.com/office/drawing/2014/main" id="{F0960E64-38B3-4255-BA2E-796C65B775F2}"/>
              </a:ext>
            </a:extLst>
          </p:cNvPr>
          <p:cNvSpPr txBox="1"/>
          <p:nvPr/>
        </p:nvSpPr>
        <p:spPr>
          <a:xfrm>
            <a:off x="8386089" y="6153437"/>
            <a:ext cx="3552171" cy="6463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(Bharadwaj, 2000)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(Aydiner et al., 2019b)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(Mithas, Ramasubbu and Sambamurthy, 2011)</a:t>
            </a:r>
          </a:p>
        </p:txBody>
      </p:sp>
      <p:sp>
        <p:nvSpPr>
          <p:cNvPr id="215" name="TextBox 214">
            <a:extLst>
              <a:ext uri="{FF2B5EF4-FFF2-40B4-BE49-F238E27FC236}">
                <a16:creationId xmlns:a16="http://schemas.microsoft.com/office/drawing/2014/main" id="{ECF1C187-BAB8-C3CF-489E-614AC0AE8546}"/>
              </a:ext>
            </a:extLst>
          </p:cNvPr>
          <p:cNvSpPr txBox="1"/>
          <p:nvPr/>
        </p:nvSpPr>
        <p:spPr>
          <a:xfrm>
            <a:off x="8280400" y="1212249"/>
            <a:ext cx="3657860" cy="1200329"/>
          </a:xfrm>
          <a:prstGeom prst="rect">
            <a:avLst/>
          </a:prstGeom>
          <a:solidFill>
            <a:schemeClr val="bg1">
              <a:alpha val="2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QUESTION: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COMBINATION OF INFORMATION SYSTEM CAPABILITIES BEST ADDRESSES THESE REQUIREMENTS WHILE REMAINING SCALABLE,  GOVERNABLE AND ORGANISATIONALLY ACHIEVABLE?</a:t>
            </a:r>
          </a:p>
        </p:txBody>
      </p:sp>
      <p:sp>
        <p:nvSpPr>
          <p:cNvPr id="225" name="Rectangle: Rounded Corners 4">
            <a:extLst>
              <a:ext uri="{FF2B5EF4-FFF2-40B4-BE49-F238E27FC236}">
                <a16:creationId xmlns:a16="http://schemas.microsoft.com/office/drawing/2014/main" id="{00E8BF11-6766-885D-0AD8-B98F4A3D1304}"/>
              </a:ext>
            </a:extLst>
          </p:cNvPr>
          <p:cNvSpPr txBox="1"/>
          <p:nvPr/>
        </p:nvSpPr>
        <p:spPr>
          <a:xfrm>
            <a:off x="3679508" y="82705"/>
            <a:ext cx="506565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kern="1200" baseline="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MODERNISING INFORMATION SYSTEMS FOR BUSINESS GROWTH</a:t>
            </a:r>
            <a:endParaRPr lang="en-GB" sz="12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7" name="Rectangle: Rounded Corners 4">
            <a:extLst>
              <a:ext uri="{FF2B5EF4-FFF2-40B4-BE49-F238E27FC236}">
                <a16:creationId xmlns:a16="http://schemas.microsoft.com/office/drawing/2014/main" id="{0B1FB085-05CA-C6C5-C381-82C65DA1E40F}"/>
              </a:ext>
            </a:extLst>
          </p:cNvPr>
          <p:cNvSpPr txBox="1"/>
          <p:nvPr/>
        </p:nvSpPr>
        <p:spPr>
          <a:xfrm>
            <a:off x="3394290" y="592183"/>
            <a:ext cx="5686293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TECHNOLOGY SELECTION TO ORGANISATIONAL CAPABILITIES</a:t>
            </a:r>
            <a:endParaRPr lang="en-GB" sz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741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6" grpId="0">
        <p:bldAsOne/>
      </p:bldGraphic>
      <p:bldGraphic spid="88" grpId="0">
        <p:bldAsOne/>
      </p:bldGraphic>
      <p:bldGraphic spid="183" grpId="0">
        <p:bldAsOne/>
      </p:bldGraphic>
      <p:bldP spid="184" grpId="0" animBg="1"/>
      <p:bldP spid="201" grpId="0" animBg="1"/>
      <p:bldP spid="202" grpId="0" animBg="1"/>
      <p:bldP spid="203" grpId="0" animBg="1"/>
      <p:bldP spid="205" grpId="0" animBg="1"/>
      <p:bldP spid="207" grpId="0" animBg="1"/>
      <p:bldP spid="209" grpId="0" animBg="1"/>
      <p:bldP spid="213" grpId="0" animBg="1"/>
      <p:bldP spid="215" grpId="0" animBg="1"/>
      <p:bldP spid="225" grpId="0" animBg="1"/>
      <p:bldP spid="2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 descr="A black and white image of a storm cloud">
            <a:extLst>
              <a:ext uri="{FF2B5EF4-FFF2-40B4-BE49-F238E27FC236}">
                <a16:creationId xmlns:a16="http://schemas.microsoft.com/office/drawing/2014/main" id="{9A509A30-B3A9-827A-CF1C-41F259556B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Graphic 6" descr="Single gear with solid fill">
            <a:extLst>
              <a:ext uri="{FF2B5EF4-FFF2-40B4-BE49-F238E27FC236}">
                <a16:creationId xmlns:a16="http://schemas.microsoft.com/office/drawing/2014/main" id="{F896A38D-E56D-4332-720D-4CC128DE54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04352">
            <a:off x="3013331" y="3263985"/>
            <a:ext cx="3719034" cy="2727688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E19A5B9-51F9-A597-B27B-810B519C2CAA}"/>
              </a:ext>
            </a:extLst>
          </p:cNvPr>
          <p:cNvSpPr/>
          <p:nvPr/>
        </p:nvSpPr>
        <p:spPr>
          <a:xfrm>
            <a:off x="169585" y="1141305"/>
            <a:ext cx="3334192" cy="115894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HARDWARE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SOFTWARE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3D5DB3F4-ECFA-0A7B-D618-2DBC29E11E49}"/>
              </a:ext>
            </a:extLst>
          </p:cNvPr>
          <p:cNvSpPr/>
          <p:nvPr/>
        </p:nvSpPr>
        <p:spPr>
          <a:xfrm>
            <a:off x="167509" y="2438730"/>
            <a:ext cx="3292548" cy="115894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QUALITY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D8CDA75-EE43-B1B1-B284-31D113504215}"/>
              </a:ext>
            </a:extLst>
          </p:cNvPr>
          <p:cNvSpPr/>
          <p:nvPr/>
        </p:nvSpPr>
        <p:spPr>
          <a:xfrm>
            <a:off x="190406" y="3790947"/>
            <a:ext cx="3292549" cy="1207923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FUNCTIONALITY: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OF TECHNOLOGY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99933C2E-D8B3-24AD-537B-EFFD785F43C7}"/>
              </a:ext>
            </a:extLst>
          </p:cNvPr>
          <p:cNvSpPr/>
          <p:nvPr/>
        </p:nvSpPr>
        <p:spPr>
          <a:xfrm>
            <a:off x="8892085" y="1213871"/>
            <a:ext cx="3056860" cy="117889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USERS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F4C9F12-EA3C-4DD0-79B2-C4034493C348}"/>
              </a:ext>
            </a:extLst>
          </p:cNvPr>
          <p:cNvSpPr/>
          <p:nvPr/>
        </p:nvSpPr>
        <p:spPr>
          <a:xfrm>
            <a:off x="8892085" y="2547697"/>
            <a:ext cx="3056860" cy="121404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08AD0C58-730C-2C7C-1945-A389D97C1826}"/>
              </a:ext>
            </a:extLst>
          </p:cNvPr>
          <p:cNvSpPr/>
          <p:nvPr/>
        </p:nvSpPr>
        <p:spPr>
          <a:xfrm>
            <a:off x="8892085" y="4040351"/>
            <a:ext cx="3056860" cy="1271143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PRACTICES: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WORKING 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TO MAKE USE OF 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SYSTEMS</a:t>
            </a:r>
          </a:p>
        </p:txBody>
      </p:sp>
      <p:pic>
        <p:nvPicPr>
          <p:cNvPr id="32" name="Graphic 31" descr="Usb Stick with solid fill">
            <a:extLst>
              <a:ext uri="{FF2B5EF4-FFF2-40B4-BE49-F238E27FC236}">
                <a16:creationId xmlns:a16="http://schemas.microsoft.com/office/drawing/2014/main" id="{925D52B3-EA82-2DAE-2ABA-3BEE3D78D1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59999" y="2515046"/>
            <a:ext cx="1084521" cy="1072158"/>
          </a:xfrm>
          <a:prstGeom prst="rect">
            <a:avLst/>
          </a:prstGeom>
        </p:spPr>
      </p:pic>
      <p:pic>
        <p:nvPicPr>
          <p:cNvPr id="34" name="Graphic 33" descr="Computer with solid fill">
            <a:extLst>
              <a:ext uri="{FF2B5EF4-FFF2-40B4-BE49-F238E27FC236}">
                <a16:creationId xmlns:a16="http://schemas.microsoft.com/office/drawing/2014/main" id="{08E2FDAB-3FC6-CC50-62A9-A41FF9E0DD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91425" y="1351694"/>
            <a:ext cx="1261730" cy="990066"/>
          </a:xfrm>
          <a:prstGeom prst="rect">
            <a:avLst/>
          </a:prstGeom>
        </p:spPr>
      </p:pic>
      <p:pic>
        <p:nvPicPr>
          <p:cNvPr id="36" name="Graphic 35" descr="Social network outline">
            <a:extLst>
              <a:ext uri="{FF2B5EF4-FFF2-40B4-BE49-F238E27FC236}">
                <a16:creationId xmlns:a16="http://schemas.microsoft.com/office/drawing/2014/main" id="{0B7F7072-495C-1576-6586-DE72846242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83967" y="1112794"/>
            <a:ext cx="1381051" cy="1381051"/>
          </a:xfrm>
          <a:prstGeom prst="rect">
            <a:avLst/>
          </a:prstGeom>
        </p:spPr>
      </p:pic>
      <p:pic>
        <p:nvPicPr>
          <p:cNvPr id="38" name="Graphic 37" descr="Hierarchy with solid fill">
            <a:extLst>
              <a:ext uri="{FF2B5EF4-FFF2-40B4-BE49-F238E27FC236}">
                <a16:creationId xmlns:a16="http://schemas.microsoft.com/office/drawing/2014/main" id="{32BB210E-99E0-666D-DDBA-7C4192F6F6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981626" y="2648772"/>
            <a:ext cx="914400" cy="914400"/>
          </a:xfrm>
          <a:prstGeom prst="rect">
            <a:avLst/>
          </a:prstGeom>
        </p:spPr>
      </p:pic>
      <p:pic>
        <p:nvPicPr>
          <p:cNvPr id="40" name="Graphic 39" descr="Remote work outline">
            <a:extLst>
              <a:ext uri="{FF2B5EF4-FFF2-40B4-BE49-F238E27FC236}">
                <a16:creationId xmlns:a16="http://schemas.microsoft.com/office/drawing/2014/main" id="{4271ABA1-0FBB-744E-84DE-1ABD3CAAAF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34545" y="4334118"/>
            <a:ext cx="914400" cy="914400"/>
          </a:xfrm>
          <a:prstGeom prst="rect">
            <a:avLst/>
          </a:prstGeom>
        </p:spPr>
      </p:pic>
      <p:sp>
        <p:nvSpPr>
          <p:cNvPr id="43" name="Rectangle: Rounded Corners 4">
            <a:extLst>
              <a:ext uri="{FF2B5EF4-FFF2-40B4-BE49-F238E27FC236}">
                <a16:creationId xmlns:a16="http://schemas.microsoft.com/office/drawing/2014/main" id="{031F1A8C-D4B3-D37B-3D97-66BC8FD5A961}"/>
              </a:ext>
            </a:extLst>
          </p:cNvPr>
          <p:cNvSpPr txBox="1"/>
          <p:nvPr/>
        </p:nvSpPr>
        <p:spPr>
          <a:xfrm>
            <a:off x="3779186" y="187297"/>
            <a:ext cx="506565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marL="0" lvl="0" indent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200" b="1" kern="1200" baseline="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SYSTEMS – A SOCIO–TECHNICAL CAPABILITIES</a:t>
            </a:r>
            <a:endParaRPr lang="en-GB" sz="1200" kern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7" name="Graphic 56" descr="Single gear with solid fill">
            <a:extLst>
              <a:ext uri="{FF2B5EF4-FFF2-40B4-BE49-F238E27FC236}">
                <a16:creationId xmlns:a16="http://schemas.microsoft.com/office/drawing/2014/main" id="{FEBF666A-8F81-FF1A-69DB-4F3CFA18BA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425617" y="860754"/>
            <a:ext cx="3840350" cy="2816666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EE1145C-B488-A8EF-2EC4-F7AA5CB11C19}"/>
              </a:ext>
            </a:extLst>
          </p:cNvPr>
          <p:cNvSpPr/>
          <p:nvPr/>
        </p:nvSpPr>
        <p:spPr>
          <a:xfrm>
            <a:off x="4140992" y="1629364"/>
            <a:ext cx="3840350" cy="3369506"/>
          </a:xfrm>
          <a:prstGeom prst="ellipse">
            <a:avLst/>
          </a:prstGeom>
          <a:solidFill>
            <a:srgbClr val="004A8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CAPABILITY MUST ALIGN WITH ORGANISATIONAL USE</a:t>
            </a:r>
          </a:p>
        </p:txBody>
      </p:sp>
      <p:pic>
        <p:nvPicPr>
          <p:cNvPr id="14" name="Graphic 13" descr="Document outline">
            <a:extLst>
              <a:ext uri="{FF2B5EF4-FFF2-40B4-BE49-F238E27FC236}">
                <a16:creationId xmlns:a16="http://schemas.microsoft.com/office/drawing/2014/main" id="{354A078C-436A-5A66-1D44-C46D0DAFA86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484863" y="2037602"/>
            <a:ext cx="1185756" cy="75309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2EAD92D-2DE5-FCA9-48BC-23E0C20CC3D2}"/>
              </a:ext>
            </a:extLst>
          </p:cNvPr>
          <p:cNvSpPr txBox="1"/>
          <p:nvPr/>
        </p:nvSpPr>
        <p:spPr>
          <a:xfrm>
            <a:off x="4237109" y="4974447"/>
            <a:ext cx="13883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SUB-SYSTEMS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DC14C5-997E-BCB3-50A8-6DA33345E4E7}"/>
              </a:ext>
            </a:extLst>
          </p:cNvPr>
          <p:cNvSpPr txBox="1"/>
          <p:nvPr/>
        </p:nvSpPr>
        <p:spPr>
          <a:xfrm>
            <a:off x="6933360" y="1338321"/>
            <a:ext cx="15764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SUB-SYSTEMS</a:t>
            </a:r>
          </a:p>
        </p:txBody>
      </p:sp>
      <p:sp>
        <p:nvSpPr>
          <p:cNvPr id="60" name="Rectangle: Rounded Corners 4">
            <a:extLst>
              <a:ext uri="{FF2B5EF4-FFF2-40B4-BE49-F238E27FC236}">
                <a16:creationId xmlns:a16="http://schemas.microsoft.com/office/drawing/2014/main" id="{34E67D08-512E-5A66-6FC2-CBA49709F14C}"/>
              </a:ext>
            </a:extLst>
          </p:cNvPr>
          <p:cNvSpPr txBox="1"/>
          <p:nvPr/>
        </p:nvSpPr>
        <p:spPr>
          <a:xfrm>
            <a:off x="1642402" y="639435"/>
            <a:ext cx="9339224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SYSTEMS ARE NOT JUST TECHNOLOGY, THEY COMBINE TECHNICAL AND ORGANISATIONAL SUBSYSTEMS </a:t>
            </a:r>
            <a:endParaRPr lang="en-GB" sz="1200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D0F1DF51-59FA-CEFA-C2F4-A3DCF5899685}"/>
              </a:ext>
            </a:extLst>
          </p:cNvPr>
          <p:cNvSpPr/>
          <p:nvPr/>
        </p:nvSpPr>
        <p:spPr>
          <a:xfrm>
            <a:off x="9303927" y="6341071"/>
            <a:ext cx="2645018" cy="39626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(Bostrom and Heinen, 1977)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(DeLone and McLean, 2003)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8E17786B-5DC7-D292-A371-0B25052B21E0}"/>
              </a:ext>
            </a:extLst>
          </p:cNvPr>
          <p:cNvSpPr/>
          <p:nvPr/>
        </p:nvSpPr>
        <p:spPr>
          <a:xfrm>
            <a:off x="765326" y="5650952"/>
            <a:ext cx="5140107" cy="1084521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 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SYSTEM CAN FUNCTION TECHNICALLY YET STILL FAIL ORGANISATIONALLY IF PEOPLE, PROCESSES AND STRUCTURES ARE POORLY ALIGNED. </a:t>
            </a:r>
          </a:p>
          <a:p>
            <a:pPr algn="ctr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6" name="Graphic 75" descr="Priorities with solid fill">
            <a:extLst>
              <a:ext uri="{FF2B5EF4-FFF2-40B4-BE49-F238E27FC236}">
                <a16:creationId xmlns:a16="http://schemas.microsoft.com/office/drawing/2014/main" id="{4F1C0AEC-A457-076B-7840-4BF7B19C2D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97438" y="3808123"/>
            <a:ext cx="573276" cy="109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103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22" grpId="0" animBg="1"/>
      <p:bldP spid="24" grpId="0" animBg="1"/>
      <p:bldP spid="26" grpId="0" animBg="1"/>
      <p:bldP spid="28" grpId="0" animBg="1"/>
      <p:bldP spid="43" grpId="0" animBg="1"/>
      <p:bldP spid="12" grpId="0" animBg="1"/>
      <p:bldP spid="15" grpId="0"/>
      <p:bldP spid="17" grpId="0"/>
      <p:bldP spid="60" grpId="0" animBg="1"/>
      <p:bldP spid="68" grpId="0" animBg="1"/>
      <p:bldP spid="7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6" descr="A black and white image of a storm cloud">
            <a:extLst>
              <a:ext uri="{FF2B5EF4-FFF2-40B4-BE49-F238E27FC236}">
                <a16:creationId xmlns:a16="http://schemas.microsoft.com/office/drawing/2014/main" id="{FE2FA23C-410E-6271-FD6D-B1CD4DFFD1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F407B2D-F7C4-8FC2-8351-8DA26199144E}"/>
              </a:ext>
            </a:extLst>
          </p:cNvPr>
          <p:cNvSpPr/>
          <p:nvPr/>
        </p:nvSpPr>
        <p:spPr>
          <a:xfrm>
            <a:off x="9991211" y="1087516"/>
            <a:ext cx="2108642" cy="1999225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MANAGEMENT SUPPORT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 SYSTEMS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13312D5-6162-9CC4-779C-4EC36721B53C}"/>
              </a:ext>
            </a:extLst>
          </p:cNvPr>
          <p:cNvSpPr/>
          <p:nvPr/>
        </p:nvSpPr>
        <p:spPr>
          <a:xfrm>
            <a:off x="6700847" y="1094481"/>
            <a:ext cx="2108642" cy="1999225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CUSTOMER-FACING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9845CA4-C3A1-1632-764D-58C690DDFB24}"/>
              </a:ext>
            </a:extLst>
          </p:cNvPr>
          <p:cNvSpPr/>
          <p:nvPr/>
        </p:nvSpPr>
        <p:spPr>
          <a:xfrm>
            <a:off x="3491652" y="1087515"/>
            <a:ext cx="2108642" cy="1999226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ENTERPRISE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2CBF5B6-152C-E1AB-41F8-B407CFF50475}"/>
              </a:ext>
            </a:extLst>
          </p:cNvPr>
          <p:cNvSpPr/>
          <p:nvPr/>
        </p:nvSpPr>
        <p:spPr>
          <a:xfrm>
            <a:off x="30791" y="1087516"/>
            <a:ext cx="2279139" cy="1999226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OPERATIONAL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TRANSACTIONAL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</a:p>
        </p:txBody>
      </p:sp>
      <p:pic>
        <p:nvPicPr>
          <p:cNvPr id="15" name="Graphic 14" descr="Arrow: Slight curve with solid fill">
            <a:extLst>
              <a:ext uri="{FF2B5EF4-FFF2-40B4-BE49-F238E27FC236}">
                <a16:creationId xmlns:a16="http://schemas.microsoft.com/office/drawing/2014/main" id="{A38E0907-842D-4A51-14F4-A8DD46BD76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414652" y="1681564"/>
            <a:ext cx="898733" cy="914400"/>
          </a:xfrm>
          <a:prstGeom prst="rect">
            <a:avLst/>
          </a:prstGeom>
        </p:spPr>
      </p:pic>
      <p:pic>
        <p:nvPicPr>
          <p:cNvPr id="17" name="Graphic 16" descr="Arrow: Slight curve with solid fill">
            <a:extLst>
              <a:ext uri="{FF2B5EF4-FFF2-40B4-BE49-F238E27FC236}">
                <a16:creationId xmlns:a16="http://schemas.microsoft.com/office/drawing/2014/main" id="{82047575-F13E-29DF-778F-834AFD309F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98544" y="1630764"/>
            <a:ext cx="914400" cy="914400"/>
          </a:xfrm>
          <a:prstGeom prst="rect">
            <a:avLst/>
          </a:prstGeom>
        </p:spPr>
      </p:pic>
      <p:pic>
        <p:nvPicPr>
          <p:cNvPr id="19" name="Graphic 18" descr="Arrow: Slight curve with solid fill">
            <a:extLst>
              <a:ext uri="{FF2B5EF4-FFF2-40B4-BE49-F238E27FC236}">
                <a16:creationId xmlns:a16="http://schemas.microsoft.com/office/drawing/2014/main" id="{45FA8B60-0CDD-AED4-3F47-94737EDCAC5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89349" y="1681564"/>
            <a:ext cx="914400" cy="914400"/>
          </a:xfrm>
          <a:prstGeom prst="rect">
            <a:avLst/>
          </a:prstGeom>
        </p:spPr>
      </p:pic>
      <p:pic>
        <p:nvPicPr>
          <p:cNvPr id="21" name="Graphic 20" descr="Single gear with solid fill">
            <a:extLst>
              <a:ext uri="{FF2B5EF4-FFF2-40B4-BE49-F238E27FC236}">
                <a16:creationId xmlns:a16="http://schemas.microsoft.com/office/drawing/2014/main" id="{DFC2E7AB-E1FD-E875-0787-D955AA3C77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4049713">
            <a:off x="558479" y="1114684"/>
            <a:ext cx="1219198" cy="914400"/>
          </a:xfrm>
          <a:prstGeom prst="rect">
            <a:avLst/>
          </a:prstGeom>
        </p:spPr>
      </p:pic>
      <p:pic>
        <p:nvPicPr>
          <p:cNvPr id="23" name="Graphic 22" descr="User with solid fill">
            <a:extLst>
              <a:ext uri="{FF2B5EF4-FFF2-40B4-BE49-F238E27FC236}">
                <a16:creationId xmlns:a16="http://schemas.microsoft.com/office/drawing/2014/main" id="{E0BFA8A0-5498-CF4F-92C6-66ECE01A10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71722" y="1087515"/>
            <a:ext cx="914400" cy="914400"/>
          </a:xfrm>
          <a:prstGeom prst="rect">
            <a:avLst/>
          </a:prstGeom>
        </p:spPr>
      </p:pic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04A3A107-49A6-9553-AC50-699859BD3BBF}"/>
              </a:ext>
            </a:extLst>
          </p:cNvPr>
          <p:cNvSpPr/>
          <p:nvPr/>
        </p:nvSpPr>
        <p:spPr>
          <a:xfrm>
            <a:off x="9777216" y="3224095"/>
            <a:ext cx="2242314" cy="1438785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REPORT, ANALYSE, INFORM MANAGERIAL ACTIONS: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Dashboards &amp; reports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Analysis &amp; Projections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Performance Monitoring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DA71CCFA-E12D-2DE1-8153-7439749A8896}"/>
              </a:ext>
            </a:extLst>
          </p:cNvPr>
          <p:cNvSpPr/>
          <p:nvPr/>
        </p:nvSpPr>
        <p:spPr>
          <a:xfrm>
            <a:off x="6749589" y="3247445"/>
            <a:ext cx="2242314" cy="1438785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CO-ORDINATE CUSTOMER INTERACTION: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Marketing &amp; Sales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 Feedback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8267C99A-A1D3-44D3-9F53-354F3DB6DF68}"/>
              </a:ext>
            </a:extLst>
          </p:cNvPr>
          <p:cNvSpPr/>
          <p:nvPr/>
        </p:nvSpPr>
        <p:spPr>
          <a:xfrm>
            <a:off x="3352978" y="3247445"/>
            <a:ext cx="2242314" cy="144575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INTEGRATE CROSS-FUNCTIONAL PROCESSES: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Finance, Sales, Inventory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HR/Functions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Consistent Data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581B4E0A-2EB2-633B-1E1E-0B51A8B68969}"/>
              </a:ext>
            </a:extLst>
          </p:cNvPr>
          <p:cNvSpPr/>
          <p:nvPr/>
        </p:nvSpPr>
        <p:spPr>
          <a:xfrm>
            <a:off x="8831510" y="6167816"/>
            <a:ext cx="3201309" cy="592225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(Aydiner et al., 2019b)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(Laudon, Laudon and Traver, 2025)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(Melville, Kraemer and Gurbaxani, 2004)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93404D70-5F0C-C9E2-2117-071146A9F938}"/>
              </a:ext>
            </a:extLst>
          </p:cNvPr>
          <p:cNvSpPr/>
          <p:nvPr/>
        </p:nvSpPr>
        <p:spPr>
          <a:xfrm>
            <a:off x="6744673" y="4618976"/>
            <a:ext cx="2242315" cy="579475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CUSTOMER EXPERIENCE</a:t>
            </a:r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324F3058-CCC9-CEA7-BD2A-CC4FCB3362DB}"/>
              </a:ext>
            </a:extLst>
          </p:cNvPr>
          <p:cNvSpPr/>
          <p:nvPr/>
        </p:nvSpPr>
        <p:spPr>
          <a:xfrm>
            <a:off x="116358" y="3247445"/>
            <a:ext cx="2242314" cy="144575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EXECUTE ROUTINE ACTIVITIES: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Sales, Inventory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Order fulfilment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Standard Processes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6746BF31-818F-90DE-00BA-892AADFABC44}"/>
              </a:ext>
            </a:extLst>
          </p:cNvPr>
          <p:cNvSpPr/>
          <p:nvPr/>
        </p:nvSpPr>
        <p:spPr>
          <a:xfrm>
            <a:off x="9763487" y="4618975"/>
            <a:ext cx="2286142" cy="579475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STRATEGIC INSGHT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COMPETITIVE PROSPECTS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2866525E-B0FC-9FDA-614D-EA537CD8E509}"/>
              </a:ext>
            </a:extLst>
          </p:cNvPr>
          <p:cNvSpPr/>
          <p:nvPr/>
        </p:nvSpPr>
        <p:spPr>
          <a:xfrm>
            <a:off x="842087" y="5516935"/>
            <a:ext cx="5940435" cy="12536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SYSTEMS CAN IMPROVE PROSPECTS IN EFFICIENCY, DECISION QUALITY, CUSTOMER VALUE AND COMPETITIVE ADVANTAGE POTENTIAL WHEN ALIGNED WITH ORGANISATIONAL CAPABILITIES</a:t>
            </a:r>
          </a:p>
        </p:txBody>
      </p:sp>
      <p:sp>
        <p:nvSpPr>
          <p:cNvPr id="53" name="Rectangle: Rounded Corners 4">
            <a:extLst>
              <a:ext uri="{FF2B5EF4-FFF2-40B4-BE49-F238E27FC236}">
                <a16:creationId xmlns:a16="http://schemas.microsoft.com/office/drawing/2014/main" id="{0A935A43-2F92-625B-D6BA-0E1D9035C7CC}"/>
              </a:ext>
            </a:extLst>
          </p:cNvPr>
          <p:cNvSpPr txBox="1"/>
          <p:nvPr/>
        </p:nvSpPr>
        <p:spPr>
          <a:xfrm>
            <a:off x="4375371" y="159726"/>
            <a:ext cx="3441258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INFORMATION SYSTEMS IMPACT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Rectangle: Rounded Corners 4">
            <a:extLst>
              <a:ext uri="{FF2B5EF4-FFF2-40B4-BE49-F238E27FC236}">
                <a16:creationId xmlns:a16="http://schemas.microsoft.com/office/drawing/2014/main" id="{583C43C6-B2E9-0873-AC13-2D9D88E45990}"/>
              </a:ext>
            </a:extLst>
          </p:cNvPr>
          <p:cNvSpPr txBox="1"/>
          <p:nvPr/>
        </p:nvSpPr>
        <p:spPr>
          <a:xfrm>
            <a:off x="2864018" y="646459"/>
            <a:ext cx="6528579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US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AN INFORMATION SYSTEM ACTUALL CREATE ORGANISATIONAL VALUE?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9" name="Graphic 58" descr="Signal with solid fill">
            <a:extLst>
              <a:ext uri="{FF2B5EF4-FFF2-40B4-BE49-F238E27FC236}">
                <a16:creationId xmlns:a16="http://schemas.microsoft.com/office/drawing/2014/main" id="{C9B9CE2B-D907-15BD-8E63-5AD50EE232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537466" y="1172728"/>
            <a:ext cx="914400" cy="914400"/>
          </a:xfrm>
          <a:prstGeom prst="rect">
            <a:avLst/>
          </a:prstGeom>
        </p:spPr>
      </p:pic>
      <p:pic>
        <p:nvPicPr>
          <p:cNvPr id="61" name="Graphic 60" descr="Court with solid fill">
            <a:extLst>
              <a:ext uri="{FF2B5EF4-FFF2-40B4-BE49-F238E27FC236}">
                <a16:creationId xmlns:a16="http://schemas.microsoft.com/office/drawing/2014/main" id="{AAC1586F-87A4-8EB4-DBFF-58E1F578F1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115019" y="1093599"/>
            <a:ext cx="914400" cy="914400"/>
          </a:xfrm>
          <a:prstGeom prst="rect">
            <a:avLst/>
          </a:prstGeom>
        </p:spPr>
      </p:pic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CA306171-FD6F-665B-5558-C4F5DE48EC6A}"/>
              </a:ext>
            </a:extLst>
          </p:cNvPr>
          <p:cNvSpPr/>
          <p:nvPr/>
        </p:nvSpPr>
        <p:spPr>
          <a:xfrm>
            <a:off x="3348064" y="4652332"/>
            <a:ext cx="2242314" cy="546119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CO-ORDIMATION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SCALABILITY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6C0F393-D813-923E-89DA-2EB08CEFACD3}"/>
              </a:ext>
            </a:extLst>
          </p:cNvPr>
          <p:cNvSpPr/>
          <p:nvPr/>
        </p:nvSpPr>
        <p:spPr>
          <a:xfrm>
            <a:off x="112407" y="4652333"/>
            <a:ext cx="2279139" cy="546118"/>
          </a:xfrm>
          <a:prstGeom prst="round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PROCESS CONTROL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9971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  <p:bldP spid="33" grpId="0" animBg="1"/>
      <p:bldP spid="35" grpId="0" animBg="1"/>
      <p:bldP spid="37" grpId="0" animBg="1"/>
      <p:bldP spid="39" grpId="0" animBg="1"/>
      <p:bldP spid="45" grpId="0" animBg="1"/>
      <p:bldP spid="47" grpId="0" animBg="1"/>
      <p:bldP spid="49" grpId="0" animBg="1"/>
      <p:bldP spid="51" grpId="0" animBg="1"/>
      <p:bldP spid="53" grpId="0" animBg="1"/>
      <p:bldP spid="55" grpId="0" animBg="1"/>
      <p:bldP spid="29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Picture 103" descr="A black and orange tech piece hardware">
            <a:extLst>
              <a:ext uri="{FF2B5EF4-FFF2-40B4-BE49-F238E27FC236}">
                <a16:creationId xmlns:a16="http://schemas.microsoft.com/office/drawing/2014/main" id="{6E988578-179C-D4FA-89B7-3AEC45DB2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6E0B184-93C2-8D78-8436-E3E629F6FEBE}"/>
              </a:ext>
            </a:extLst>
          </p:cNvPr>
          <p:cNvSpPr txBox="1"/>
          <p:nvPr/>
        </p:nvSpPr>
        <p:spPr>
          <a:xfrm>
            <a:off x="5096168" y="156123"/>
            <a:ext cx="1898429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SYSTEMS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4">
            <a:extLst>
              <a:ext uri="{FF2B5EF4-FFF2-40B4-BE49-F238E27FC236}">
                <a16:creationId xmlns:a16="http://schemas.microsoft.com/office/drawing/2014/main" id="{D02503D0-0541-ED09-1A84-64D954F10721}"/>
              </a:ext>
            </a:extLst>
          </p:cNvPr>
          <p:cNvSpPr txBox="1"/>
          <p:nvPr/>
        </p:nvSpPr>
        <p:spPr>
          <a:xfrm>
            <a:off x="4397264" y="592056"/>
            <a:ext cx="329623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FUNCTIONS AND PRIMARY CAPABILITIES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02C06AA4-2046-ABA5-C6CF-30320B7C880F}"/>
              </a:ext>
            </a:extLst>
          </p:cNvPr>
          <p:cNvSpPr/>
          <p:nvPr/>
        </p:nvSpPr>
        <p:spPr>
          <a:xfrm>
            <a:off x="58101" y="592056"/>
            <a:ext cx="4673600" cy="48768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INTERNAL OPERATION</a:t>
            </a:r>
          </a:p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Integrating operational processes across functions</a:t>
            </a:r>
          </a:p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MECHANISM:</a:t>
            </a:r>
          </a:p>
          <a:p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Turning customer date into: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Shared Operational Database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Connecting Finance, Procurement, Inventory, Sales</a:t>
            </a: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OUTCOME: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Operational Efficiency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Co-ordination</a:t>
            </a:r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746120FD-514D-04AA-88BF-B62D5BAC859E}"/>
              </a:ext>
            </a:extLst>
          </p:cNvPr>
          <p:cNvSpPr/>
          <p:nvPr/>
        </p:nvSpPr>
        <p:spPr>
          <a:xfrm>
            <a:off x="3708582" y="1198773"/>
            <a:ext cx="4673600" cy="48768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EXTERNAL RELATIONSHIPS</a:t>
            </a:r>
          </a:p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Co-ordinating Customer Interaction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MECHANISM: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Shared Customer Record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Connecting Interactions Preferences,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OUTCOME: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Customer Experience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Retention Prospects</a:t>
            </a:r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798F7C9D-4CF6-A5CE-9F08-5F58404EAE6B}"/>
              </a:ext>
            </a:extLst>
          </p:cNvPr>
          <p:cNvSpPr/>
          <p:nvPr/>
        </p:nvSpPr>
        <p:spPr>
          <a:xfrm>
            <a:off x="7417164" y="592056"/>
            <a:ext cx="4673600" cy="4876800"/>
          </a:xfrm>
          <a:prstGeom prst="ellipse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BI</a:t>
            </a: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OPERATIONAL INSIGHT</a:t>
            </a:r>
          </a:p>
          <a:p>
            <a:pPr algn="ctr"/>
            <a:endParaRPr lang="en-GB" sz="1200" b="1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</a:p>
          <a:p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Converting integrated data into analytical and decision support</a:t>
            </a: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MECHANISM:</a:t>
            </a:r>
          </a:p>
          <a:p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Analytical layer over integrated data (reporting, dashboard, projections)</a:t>
            </a:r>
          </a:p>
          <a:p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spc="300" dirty="0">
                <a:latin typeface="Arial" panose="020B0604020202020204" pitchFamily="34" charset="0"/>
                <a:cs typeface="Arial" panose="020B0604020202020204" pitchFamily="34" charset="0"/>
              </a:rPr>
              <a:t>OUTCOME: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Faster Evidence-based Decisions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Performance Monitoring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Pattern and Trend Identification</a:t>
            </a:r>
          </a:p>
        </p:txBody>
      </p:sp>
      <p:pic>
        <p:nvPicPr>
          <p:cNvPr id="88" name="Graphic 87" descr="Group of men outline">
            <a:extLst>
              <a:ext uri="{FF2B5EF4-FFF2-40B4-BE49-F238E27FC236}">
                <a16:creationId xmlns:a16="http://schemas.microsoft.com/office/drawing/2014/main" id="{2086681C-CA81-38A8-3F35-1033834FE2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1198773"/>
            <a:ext cx="914400" cy="914400"/>
          </a:xfrm>
          <a:prstGeom prst="rect">
            <a:avLst/>
          </a:prstGeom>
        </p:spPr>
      </p:pic>
      <p:pic>
        <p:nvPicPr>
          <p:cNvPr id="90" name="Graphic 89" descr="Single gear with solid fill">
            <a:extLst>
              <a:ext uri="{FF2B5EF4-FFF2-40B4-BE49-F238E27FC236}">
                <a16:creationId xmlns:a16="http://schemas.microsoft.com/office/drawing/2014/main" id="{59431F5A-B46F-8444-2FCC-F591EA7D9C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4049713">
            <a:off x="1860423" y="678861"/>
            <a:ext cx="948326" cy="711246"/>
          </a:xfrm>
          <a:prstGeom prst="rect">
            <a:avLst/>
          </a:prstGeom>
        </p:spPr>
      </p:pic>
      <p:pic>
        <p:nvPicPr>
          <p:cNvPr id="96" name="Graphic 95" descr="CheckList with solid fill">
            <a:extLst>
              <a:ext uri="{FF2B5EF4-FFF2-40B4-BE49-F238E27FC236}">
                <a16:creationId xmlns:a16="http://schemas.microsoft.com/office/drawing/2014/main" id="{5A7D129A-EF23-F82C-FCAB-FF11AF5078B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322073" y="679825"/>
            <a:ext cx="914400" cy="709319"/>
          </a:xfrm>
          <a:prstGeom prst="rect">
            <a:avLst/>
          </a:prstGeom>
        </p:spPr>
      </p:pic>
      <p:sp>
        <p:nvSpPr>
          <p:cNvPr id="98" name="Oval 97">
            <a:extLst>
              <a:ext uri="{FF2B5EF4-FFF2-40B4-BE49-F238E27FC236}">
                <a16:creationId xmlns:a16="http://schemas.microsoft.com/office/drawing/2014/main" id="{58B665A8-7E11-C76C-97DB-DE2F085D092B}"/>
              </a:ext>
            </a:extLst>
          </p:cNvPr>
          <p:cNvSpPr/>
          <p:nvPr/>
        </p:nvSpPr>
        <p:spPr>
          <a:xfrm>
            <a:off x="121419" y="5525801"/>
            <a:ext cx="4879903" cy="127525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ERP, CRM AND BI OVERLAP, SO THEY HAVE TO BE SEPARATED BY ORGANISATIONAL CAPABAILITY BEFORE EVALUATION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CF728100-B17B-C43A-C120-B1663F6851B1}"/>
              </a:ext>
            </a:extLst>
          </p:cNvPr>
          <p:cNvSpPr txBox="1"/>
          <p:nvPr/>
        </p:nvSpPr>
        <p:spPr>
          <a:xfrm>
            <a:off x="9301799" y="6060912"/>
            <a:ext cx="2730864" cy="6463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(Davenport, 1998)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(Payne and Frow, 2005)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(Chen, Chiang and Storey, 2012)</a:t>
            </a:r>
          </a:p>
        </p:txBody>
      </p:sp>
    </p:spTree>
    <p:extLst>
      <p:ext uri="{BB962C8B-B14F-4D97-AF65-F5344CB8AC3E}">
        <p14:creationId xmlns:p14="http://schemas.microsoft.com/office/powerpoint/2010/main" val="4247689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0" grpId="0" animBg="1"/>
      <p:bldP spid="78" grpId="0" animBg="1"/>
      <p:bldP spid="80" grpId="0" animBg="1"/>
      <p:bldP spid="98" grpId="0" animBg="1"/>
      <p:bldP spid="10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110" descr="A black and orange tech piece hardware">
            <a:extLst>
              <a:ext uri="{FF2B5EF4-FFF2-40B4-BE49-F238E27FC236}">
                <a16:creationId xmlns:a16="http://schemas.microsoft.com/office/drawing/2014/main" id="{875D2362-F5FD-4142-7B06-2C0D1F798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E98A9F71-AADE-C935-79D3-E3D8680625DE}"/>
              </a:ext>
            </a:extLst>
          </p:cNvPr>
          <p:cNvSpPr/>
          <p:nvPr/>
        </p:nvSpPr>
        <p:spPr>
          <a:xfrm>
            <a:off x="2495936" y="5043027"/>
            <a:ext cx="2860307" cy="790224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 PERFORMANCE EXISTS, BUT</a:t>
            </a: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DEPENDS ON ORGANISATIONAL IMPLEMENTATION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4D08D52E-30BD-E1BE-02C6-39EB21B81118}"/>
              </a:ext>
            </a:extLst>
          </p:cNvPr>
          <p:cNvSpPr/>
          <p:nvPr/>
        </p:nvSpPr>
        <p:spPr>
          <a:xfrm>
            <a:off x="2501896" y="1024749"/>
            <a:ext cx="2242314" cy="9463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6A3E4750-D692-0274-266A-64FE10C4C9E2}"/>
              </a:ext>
            </a:extLst>
          </p:cNvPr>
          <p:cNvSpPr/>
          <p:nvPr/>
        </p:nvSpPr>
        <p:spPr>
          <a:xfrm>
            <a:off x="78880" y="1835892"/>
            <a:ext cx="2407162" cy="914400"/>
          </a:xfrm>
          <a:prstGeom prst="homePlate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EXAMINATION: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(What it does)</a:t>
            </a:r>
          </a:p>
        </p:txBody>
      </p:sp>
      <p:sp>
        <p:nvSpPr>
          <p:cNvPr id="48" name="Arrow: Pentagon 47">
            <a:extLst>
              <a:ext uri="{FF2B5EF4-FFF2-40B4-BE49-F238E27FC236}">
                <a16:creationId xmlns:a16="http://schemas.microsoft.com/office/drawing/2014/main" id="{D752472F-18E2-8F79-E9A6-D3A7C70C916C}"/>
              </a:ext>
            </a:extLst>
          </p:cNvPr>
          <p:cNvSpPr/>
          <p:nvPr/>
        </p:nvSpPr>
        <p:spPr>
          <a:xfrm>
            <a:off x="83224" y="2847944"/>
            <a:ext cx="2407163" cy="914400"/>
          </a:xfrm>
          <a:prstGeom prst="homePlate">
            <a:avLst/>
          </a:prstGeom>
          <a:solidFill>
            <a:srgbClr val="004C2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MAIN BENEFITS: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(Key value created)</a:t>
            </a:r>
          </a:p>
        </p:txBody>
      </p:sp>
      <p:sp>
        <p:nvSpPr>
          <p:cNvPr id="50" name="Arrow: Pentagon 49">
            <a:extLst>
              <a:ext uri="{FF2B5EF4-FFF2-40B4-BE49-F238E27FC236}">
                <a16:creationId xmlns:a16="http://schemas.microsoft.com/office/drawing/2014/main" id="{C50C37E1-2A48-4E29-428D-6AFF4A65275E}"/>
              </a:ext>
            </a:extLst>
          </p:cNvPr>
          <p:cNvSpPr/>
          <p:nvPr/>
        </p:nvSpPr>
        <p:spPr>
          <a:xfrm>
            <a:off x="78881" y="3830062"/>
            <a:ext cx="2407162" cy="914400"/>
          </a:xfrm>
          <a:prstGeom prst="homePlat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PRINCIPAL LIMITATIONS: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(Key challenges)</a:t>
            </a:r>
          </a:p>
        </p:txBody>
      </p:sp>
      <p:sp>
        <p:nvSpPr>
          <p:cNvPr id="52" name="Arrow: Pentagon 51">
            <a:extLst>
              <a:ext uri="{FF2B5EF4-FFF2-40B4-BE49-F238E27FC236}">
                <a16:creationId xmlns:a16="http://schemas.microsoft.com/office/drawing/2014/main" id="{FDDFFEE4-AE9A-15DF-A7C2-A0A7DB7E7D24}"/>
              </a:ext>
            </a:extLst>
          </p:cNvPr>
          <p:cNvSpPr/>
          <p:nvPr/>
        </p:nvSpPr>
        <p:spPr>
          <a:xfrm>
            <a:off x="88775" y="4845203"/>
            <a:ext cx="2407162" cy="914400"/>
          </a:xfrm>
          <a:prstGeom prst="homePlate">
            <a:avLst/>
          </a:prstGeom>
          <a:solidFill>
            <a:srgbClr val="004A8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EVIDENCE LOGIC: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(Why it matters)</a:t>
            </a:r>
          </a:p>
        </p:txBody>
      </p:sp>
      <p:sp>
        <p:nvSpPr>
          <p:cNvPr id="54" name="Rectangle: Rounded Corners 53">
            <a:extLst>
              <a:ext uri="{FF2B5EF4-FFF2-40B4-BE49-F238E27FC236}">
                <a16:creationId xmlns:a16="http://schemas.microsoft.com/office/drawing/2014/main" id="{6F921D34-2BCB-76D5-E8FD-7CB8D0825A59}"/>
              </a:ext>
            </a:extLst>
          </p:cNvPr>
          <p:cNvSpPr/>
          <p:nvPr/>
        </p:nvSpPr>
        <p:spPr>
          <a:xfrm>
            <a:off x="2486041" y="1972979"/>
            <a:ext cx="2870202" cy="548333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INTEGRATED AND OPERATIONAL PROCESS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9729FCE6-79EB-9929-2B7F-E184A521CBD0}"/>
              </a:ext>
            </a:extLst>
          </p:cNvPr>
          <p:cNvSpPr/>
          <p:nvPr/>
        </p:nvSpPr>
        <p:spPr>
          <a:xfrm>
            <a:off x="2490385" y="2926402"/>
            <a:ext cx="2870202" cy="67468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CONSISTENCY</a:t>
            </a:r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47EF06CD-7B43-C9A1-5A34-6DD58F871C52}"/>
              </a:ext>
            </a:extLst>
          </p:cNvPr>
          <p:cNvSpPr/>
          <p:nvPr/>
        </p:nvSpPr>
        <p:spPr>
          <a:xfrm>
            <a:off x="2486040" y="3854538"/>
            <a:ext cx="2870204" cy="100929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PROCESS CHANGE DEMAND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ADOPTION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POST-IMPLMENTATION INTEGRATION</a:t>
            </a:r>
          </a:p>
        </p:txBody>
      </p:sp>
      <p:sp>
        <p:nvSpPr>
          <p:cNvPr id="60" name="Rectangle: Rounded Corners 59">
            <a:extLst>
              <a:ext uri="{FF2B5EF4-FFF2-40B4-BE49-F238E27FC236}">
                <a16:creationId xmlns:a16="http://schemas.microsoft.com/office/drawing/2014/main" id="{73A7C942-722F-5040-F7C5-8EA9933D1BF3}"/>
              </a:ext>
            </a:extLst>
          </p:cNvPr>
          <p:cNvSpPr/>
          <p:nvPr/>
        </p:nvSpPr>
        <p:spPr>
          <a:xfrm>
            <a:off x="8674875" y="1020798"/>
            <a:ext cx="2242314" cy="9463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</a:p>
        </p:txBody>
      </p:sp>
      <p:sp>
        <p:nvSpPr>
          <p:cNvPr id="62" name="Rectangle: Rounded Corners 61">
            <a:extLst>
              <a:ext uri="{FF2B5EF4-FFF2-40B4-BE49-F238E27FC236}">
                <a16:creationId xmlns:a16="http://schemas.microsoft.com/office/drawing/2014/main" id="{FC29DAC5-DD2F-E2BD-8983-B331A281730D}"/>
              </a:ext>
            </a:extLst>
          </p:cNvPr>
          <p:cNvSpPr/>
          <p:nvPr/>
        </p:nvSpPr>
        <p:spPr>
          <a:xfrm>
            <a:off x="5588386" y="1030885"/>
            <a:ext cx="2242314" cy="9463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</a:p>
        </p:txBody>
      </p:sp>
      <p:sp>
        <p:nvSpPr>
          <p:cNvPr id="63" name="Arrow: Right 62">
            <a:extLst>
              <a:ext uri="{FF2B5EF4-FFF2-40B4-BE49-F238E27FC236}">
                <a16:creationId xmlns:a16="http://schemas.microsoft.com/office/drawing/2014/main" id="{85A882B3-5A6E-8135-B9FD-9351B73A36FE}"/>
              </a:ext>
            </a:extLst>
          </p:cNvPr>
          <p:cNvSpPr/>
          <p:nvPr/>
        </p:nvSpPr>
        <p:spPr>
          <a:xfrm>
            <a:off x="4744211" y="1358373"/>
            <a:ext cx="850136" cy="37613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Arrow: Right 64">
            <a:extLst>
              <a:ext uri="{FF2B5EF4-FFF2-40B4-BE49-F238E27FC236}">
                <a16:creationId xmlns:a16="http://schemas.microsoft.com/office/drawing/2014/main" id="{2C00B09C-227C-3678-B8A5-590A087D59FB}"/>
              </a:ext>
            </a:extLst>
          </p:cNvPr>
          <p:cNvSpPr/>
          <p:nvPr/>
        </p:nvSpPr>
        <p:spPr>
          <a:xfrm>
            <a:off x="7830700" y="1364508"/>
            <a:ext cx="850136" cy="37613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7ABF9559-9D94-59BA-A3CB-F654171B2549}"/>
              </a:ext>
            </a:extLst>
          </p:cNvPr>
          <p:cNvSpPr/>
          <p:nvPr/>
        </p:nvSpPr>
        <p:spPr>
          <a:xfrm>
            <a:off x="5566562" y="1966232"/>
            <a:ext cx="2870204" cy="5674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KNOWLEDGE AND CO-ORDINATED INTERACTION</a:t>
            </a:r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B1C3DA57-D55C-60FB-4FDD-A9B28EC5E23D}"/>
              </a:ext>
            </a:extLst>
          </p:cNvPr>
          <p:cNvSpPr/>
          <p:nvPr/>
        </p:nvSpPr>
        <p:spPr>
          <a:xfrm>
            <a:off x="5582835" y="2912381"/>
            <a:ext cx="2870204" cy="688701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UNDERSTANDING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CONSISTENCY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 POTENTIAL</a:t>
            </a: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96ABC892-4022-E25A-36D3-3D2994ABD296}"/>
              </a:ext>
            </a:extLst>
          </p:cNvPr>
          <p:cNvSpPr/>
          <p:nvPr/>
        </p:nvSpPr>
        <p:spPr>
          <a:xfrm>
            <a:off x="5495544" y="3912268"/>
            <a:ext cx="3035808" cy="63899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DATA QUALITY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CROSS-FUNCTIONAL OWNERSHIP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&amp; PROFILING RISK</a:t>
            </a:r>
          </a:p>
        </p:txBody>
      </p:sp>
      <p:sp>
        <p:nvSpPr>
          <p:cNvPr id="75" name="Rectangle: Rounded Corners 74">
            <a:extLst>
              <a:ext uri="{FF2B5EF4-FFF2-40B4-BE49-F238E27FC236}">
                <a16:creationId xmlns:a16="http://schemas.microsoft.com/office/drawing/2014/main" id="{A2C1A384-60EF-AB53-5C1C-07F931DF1C5C}"/>
              </a:ext>
            </a:extLst>
          </p:cNvPr>
          <p:cNvSpPr/>
          <p:nvPr/>
        </p:nvSpPr>
        <p:spPr>
          <a:xfrm>
            <a:off x="5588386" y="5048711"/>
            <a:ext cx="2870204" cy="5674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CRM CONTRIBUTES THROUGH CUSTOMER KNOWLEDGE</a:t>
            </a:r>
          </a:p>
        </p:txBody>
      </p:sp>
      <p:sp>
        <p:nvSpPr>
          <p:cNvPr id="77" name="Rectangle: Rounded Corners 76">
            <a:extLst>
              <a:ext uri="{FF2B5EF4-FFF2-40B4-BE49-F238E27FC236}">
                <a16:creationId xmlns:a16="http://schemas.microsoft.com/office/drawing/2014/main" id="{6EF6C5D8-D7A2-E201-08A5-A5297632E339}"/>
              </a:ext>
            </a:extLst>
          </p:cNvPr>
          <p:cNvSpPr/>
          <p:nvPr/>
        </p:nvSpPr>
        <p:spPr>
          <a:xfrm>
            <a:off x="8647085" y="1953912"/>
            <a:ext cx="3139531" cy="5674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REPORT</a:t>
            </a:r>
          </a:p>
        </p:txBody>
      </p:sp>
      <p:sp>
        <p:nvSpPr>
          <p:cNvPr id="79" name="Rectangle: Rounded Corners 78">
            <a:extLst>
              <a:ext uri="{FF2B5EF4-FFF2-40B4-BE49-F238E27FC236}">
                <a16:creationId xmlns:a16="http://schemas.microsoft.com/office/drawing/2014/main" id="{409FAB19-C966-E7E9-4DF1-E99FC6735F8B}"/>
              </a:ext>
            </a:extLst>
          </p:cNvPr>
          <p:cNvSpPr/>
          <p:nvPr/>
        </p:nvSpPr>
        <p:spPr>
          <a:xfrm>
            <a:off x="8651428" y="2912381"/>
            <a:ext cx="3338558" cy="72866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DECISION MAKING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INSIGHT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STRATEGIC OPPOTUNITIES</a:t>
            </a:r>
          </a:p>
        </p:txBody>
      </p:sp>
      <p:sp>
        <p:nvSpPr>
          <p:cNvPr id="81" name="Rectangle: Rounded Corners 80">
            <a:extLst>
              <a:ext uri="{FF2B5EF4-FFF2-40B4-BE49-F238E27FC236}">
                <a16:creationId xmlns:a16="http://schemas.microsoft.com/office/drawing/2014/main" id="{43CED146-27C3-CA37-29C1-CB05E4ACDB4D}"/>
              </a:ext>
            </a:extLst>
          </p:cNvPr>
          <p:cNvSpPr/>
          <p:nvPr/>
        </p:nvSpPr>
        <p:spPr>
          <a:xfrm>
            <a:off x="8643931" y="3891978"/>
            <a:ext cx="3338557" cy="65928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SOURCE-DATA DEPENDENCY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ANALYTICAL CAPABILITY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MANGERIAL INTERPRETATION</a:t>
            </a:r>
          </a:p>
        </p:txBody>
      </p:sp>
      <p:sp>
        <p:nvSpPr>
          <p:cNvPr id="83" name="Rectangle: Rounded Corners 82">
            <a:extLst>
              <a:ext uri="{FF2B5EF4-FFF2-40B4-BE49-F238E27FC236}">
                <a16:creationId xmlns:a16="http://schemas.microsoft.com/office/drawing/2014/main" id="{B391FDE9-2DEB-6E73-8995-FE82E7EF694D}"/>
              </a:ext>
            </a:extLst>
          </p:cNvPr>
          <p:cNvSpPr/>
          <p:nvPr/>
        </p:nvSpPr>
        <p:spPr>
          <a:xfrm>
            <a:off x="8680838" y="5039735"/>
            <a:ext cx="3338557" cy="68371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ANALYTICS EFFECTS PERFORMANCE INDIRECTLY THROUGH PROCESS AND DECISION MECHANISMS</a:t>
            </a:r>
          </a:p>
        </p:txBody>
      </p:sp>
      <p:sp>
        <p:nvSpPr>
          <p:cNvPr id="87" name="Rectangle: Rounded Corners 4">
            <a:extLst>
              <a:ext uri="{FF2B5EF4-FFF2-40B4-BE49-F238E27FC236}">
                <a16:creationId xmlns:a16="http://schemas.microsoft.com/office/drawing/2014/main" id="{C0E75019-7D3C-247F-F1AD-A3FC35E638FD}"/>
              </a:ext>
            </a:extLst>
          </p:cNvPr>
          <p:cNvSpPr txBox="1"/>
          <p:nvPr/>
        </p:nvSpPr>
        <p:spPr>
          <a:xfrm>
            <a:off x="4559300" y="156123"/>
            <a:ext cx="3134200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BENEFITS &amp; LIMITATIONS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291770C7-5FDC-BC11-5EBC-9A181B8F20ED}"/>
              </a:ext>
            </a:extLst>
          </p:cNvPr>
          <p:cNvSpPr txBox="1"/>
          <p:nvPr/>
        </p:nvSpPr>
        <p:spPr>
          <a:xfrm>
            <a:off x="9112281" y="5921931"/>
            <a:ext cx="2870205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(Wibowo, 2023)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(Aydiner et al., 2019a)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(Hunton, Lippincott and Reck, 2003)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(Mithas, Krishnan and Fornell, 2005)</a:t>
            </a:r>
          </a:p>
        </p:txBody>
      </p:sp>
      <p:sp>
        <p:nvSpPr>
          <p:cNvPr id="109" name="Rectangle: Rounded Corners 108">
            <a:extLst>
              <a:ext uri="{FF2B5EF4-FFF2-40B4-BE49-F238E27FC236}">
                <a16:creationId xmlns:a16="http://schemas.microsoft.com/office/drawing/2014/main" id="{2E0F0E1A-1299-283D-E672-6C3DC0CB26F2}"/>
              </a:ext>
            </a:extLst>
          </p:cNvPr>
          <p:cNvSpPr/>
          <p:nvPr/>
        </p:nvSpPr>
        <p:spPr>
          <a:xfrm>
            <a:off x="311541" y="6058355"/>
            <a:ext cx="5282806" cy="74914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b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THREE SYSTEMS CAN DRIVE BUSINESS SUCCESS BUT ONLY WHEN THEIR ORGANISATIONAL DEPENDENCIES ARE MANAGED</a:t>
            </a:r>
          </a:p>
        </p:txBody>
      </p:sp>
    </p:spTree>
    <p:extLst>
      <p:ext uri="{BB962C8B-B14F-4D97-AF65-F5344CB8AC3E}">
        <p14:creationId xmlns:p14="http://schemas.microsoft.com/office/powerpoint/2010/main" val="7622218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  <p:bldP spid="40" grpId="0" animBg="1"/>
      <p:bldP spid="48" grpId="0" animBg="1"/>
      <p:bldP spid="50" grpId="0" animBg="1"/>
      <p:bldP spid="52" grpId="0" animBg="1"/>
      <p:bldP spid="54" grpId="0" animBg="1"/>
      <p:bldP spid="56" grpId="0" animBg="1"/>
      <p:bldP spid="58" grpId="0" animBg="1"/>
      <p:bldP spid="60" grpId="0" animBg="1"/>
      <p:bldP spid="62" grpId="0" animBg="1"/>
      <p:bldP spid="63" grpId="0" animBg="1"/>
      <p:bldP spid="65" grpId="0" animBg="1"/>
      <p:bldP spid="69" grpId="0" animBg="1"/>
      <p:bldP spid="71" grpId="0" animBg="1"/>
      <p:bldP spid="73" grpId="0" animBg="1"/>
      <p:bldP spid="75" grpId="0" animBg="1"/>
      <p:bldP spid="77" grpId="0" animBg="1"/>
      <p:bldP spid="79" grpId="0" animBg="1"/>
      <p:bldP spid="81" grpId="0" animBg="1"/>
      <p:bldP spid="83" grpId="0" animBg="1"/>
      <p:bldP spid="87" grpId="0" animBg="1"/>
      <p:bldP spid="91" grpId="0" animBg="1"/>
      <p:bldP spid="10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Picture 226" descr="A black and orange tech piece hardware">
            <a:extLst>
              <a:ext uri="{FF2B5EF4-FFF2-40B4-BE49-F238E27FC236}">
                <a16:creationId xmlns:a16="http://schemas.microsoft.com/office/drawing/2014/main" id="{FB2DF0FF-1F25-D328-3602-FC7012B6ED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78" name="Straight Connector 177">
            <a:extLst>
              <a:ext uri="{FF2B5EF4-FFF2-40B4-BE49-F238E27FC236}">
                <a16:creationId xmlns:a16="http://schemas.microsoft.com/office/drawing/2014/main" id="{D025BADE-0C3A-6A0F-7DC8-7FB8A202AE3D}"/>
              </a:ext>
            </a:extLst>
          </p:cNvPr>
          <p:cNvCxnSpPr>
            <a:cxnSpLocks/>
          </p:cNvCxnSpPr>
          <p:nvPr/>
        </p:nvCxnSpPr>
        <p:spPr>
          <a:xfrm flipH="1">
            <a:off x="2310899" y="1375152"/>
            <a:ext cx="7977897" cy="2126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6" name="Straight Connector 175">
            <a:extLst>
              <a:ext uri="{FF2B5EF4-FFF2-40B4-BE49-F238E27FC236}">
                <a16:creationId xmlns:a16="http://schemas.microsoft.com/office/drawing/2014/main" id="{6C1AF05B-BEF9-ED51-D9FA-366437B95603}"/>
              </a:ext>
            </a:extLst>
          </p:cNvPr>
          <p:cNvCxnSpPr>
            <a:cxnSpLocks/>
            <a:stCxn id="116" idx="0"/>
            <a:endCxn id="156" idx="2"/>
          </p:cNvCxnSpPr>
          <p:nvPr/>
        </p:nvCxnSpPr>
        <p:spPr>
          <a:xfrm>
            <a:off x="1252011" y="1121727"/>
            <a:ext cx="0" cy="46038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8059977-3683-1ADD-C810-FDB54EE253D9}"/>
              </a:ext>
            </a:extLst>
          </p:cNvPr>
          <p:cNvSpPr txBox="1"/>
          <p:nvPr/>
        </p:nvSpPr>
        <p:spPr>
          <a:xfrm>
            <a:off x="4650965" y="156601"/>
            <a:ext cx="2777007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COMPARATIVE EVALUATION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6FD996A3-361F-AEF3-5D10-A85A3C4586C6}"/>
              </a:ext>
            </a:extLst>
          </p:cNvPr>
          <p:cNvSpPr/>
          <p:nvPr/>
        </p:nvSpPr>
        <p:spPr>
          <a:xfrm>
            <a:off x="7119675" y="1937570"/>
            <a:ext cx="1736348" cy="5068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CFF65C32-4E82-D8AA-18CF-FA88E6B10776}"/>
              </a:ext>
            </a:extLst>
          </p:cNvPr>
          <p:cNvSpPr/>
          <p:nvPr/>
        </p:nvSpPr>
        <p:spPr>
          <a:xfrm>
            <a:off x="4844776" y="1937570"/>
            <a:ext cx="1736348" cy="5195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1E6DC5AB-DAD2-0A2D-454A-680C5736636E}"/>
              </a:ext>
            </a:extLst>
          </p:cNvPr>
          <p:cNvSpPr/>
          <p:nvPr/>
        </p:nvSpPr>
        <p:spPr>
          <a:xfrm>
            <a:off x="9838503" y="1937570"/>
            <a:ext cx="2242314" cy="52696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155796C8-ABF0-C150-2123-7E4D17DEA37E}"/>
              </a:ext>
            </a:extLst>
          </p:cNvPr>
          <p:cNvSpPr/>
          <p:nvPr/>
        </p:nvSpPr>
        <p:spPr>
          <a:xfrm>
            <a:off x="130854" y="1937570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OPERATIONAL EFFICIENCY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48C4CC70-C2F9-5E40-2580-37F484DDBA9D}"/>
              </a:ext>
            </a:extLst>
          </p:cNvPr>
          <p:cNvSpPr/>
          <p:nvPr/>
        </p:nvSpPr>
        <p:spPr>
          <a:xfrm>
            <a:off x="2547114" y="1937570"/>
            <a:ext cx="1736348" cy="551537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10" name="Rectangle: Rounded Corners 109">
            <a:extLst>
              <a:ext uri="{FF2B5EF4-FFF2-40B4-BE49-F238E27FC236}">
                <a16:creationId xmlns:a16="http://schemas.microsoft.com/office/drawing/2014/main" id="{B3440C43-FE21-15D2-A833-F7DE10559BFE}"/>
              </a:ext>
            </a:extLst>
          </p:cNvPr>
          <p:cNvSpPr/>
          <p:nvPr/>
        </p:nvSpPr>
        <p:spPr>
          <a:xfrm>
            <a:off x="7119675" y="1121727"/>
            <a:ext cx="1736348" cy="506850"/>
          </a:xfrm>
          <a:prstGeom prst="roundRect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</a:t>
            </a:r>
          </a:p>
        </p:txBody>
      </p:sp>
      <p:sp>
        <p:nvSpPr>
          <p:cNvPr id="112" name="Rectangle: Rounded Corners 111">
            <a:extLst>
              <a:ext uri="{FF2B5EF4-FFF2-40B4-BE49-F238E27FC236}">
                <a16:creationId xmlns:a16="http://schemas.microsoft.com/office/drawing/2014/main" id="{85F5D685-B585-C4D8-9269-864C2850B335}"/>
              </a:ext>
            </a:extLst>
          </p:cNvPr>
          <p:cNvSpPr/>
          <p:nvPr/>
        </p:nvSpPr>
        <p:spPr>
          <a:xfrm>
            <a:off x="4844776" y="1121727"/>
            <a:ext cx="1736348" cy="51955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</a:p>
        </p:txBody>
      </p:sp>
      <p:sp>
        <p:nvSpPr>
          <p:cNvPr id="114" name="Rectangle: Rounded Corners 113">
            <a:extLst>
              <a:ext uri="{FF2B5EF4-FFF2-40B4-BE49-F238E27FC236}">
                <a16:creationId xmlns:a16="http://schemas.microsoft.com/office/drawing/2014/main" id="{6F21FD64-DA64-ACA5-DCC9-02AC2B110284}"/>
              </a:ext>
            </a:extLst>
          </p:cNvPr>
          <p:cNvSpPr/>
          <p:nvPr/>
        </p:nvSpPr>
        <p:spPr>
          <a:xfrm>
            <a:off x="9838503" y="1121727"/>
            <a:ext cx="2242314" cy="526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BEST FIT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6" name="Rectangle: Rounded Corners 115">
            <a:extLst>
              <a:ext uri="{FF2B5EF4-FFF2-40B4-BE49-F238E27FC236}">
                <a16:creationId xmlns:a16="http://schemas.microsoft.com/office/drawing/2014/main" id="{40F796FB-76DF-F2D9-5CE8-2F83D8DAF97E}"/>
              </a:ext>
            </a:extLst>
          </p:cNvPr>
          <p:cNvSpPr/>
          <p:nvPr/>
        </p:nvSpPr>
        <p:spPr>
          <a:xfrm>
            <a:off x="130854" y="1121727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BUSINESS REQUIRMENT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8" name="Rectangle: Rounded Corners 117">
            <a:extLst>
              <a:ext uri="{FF2B5EF4-FFF2-40B4-BE49-F238E27FC236}">
                <a16:creationId xmlns:a16="http://schemas.microsoft.com/office/drawing/2014/main" id="{B288207A-A75E-F74B-4CDA-304002B25F14}"/>
              </a:ext>
            </a:extLst>
          </p:cNvPr>
          <p:cNvSpPr/>
          <p:nvPr/>
        </p:nvSpPr>
        <p:spPr>
          <a:xfrm>
            <a:off x="2547114" y="1121727"/>
            <a:ext cx="1736348" cy="55153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ERP</a:t>
            </a:r>
          </a:p>
        </p:txBody>
      </p:sp>
      <p:sp>
        <p:nvSpPr>
          <p:cNvPr id="120" name="Rectangle: Rounded Corners 119">
            <a:extLst>
              <a:ext uri="{FF2B5EF4-FFF2-40B4-BE49-F238E27FC236}">
                <a16:creationId xmlns:a16="http://schemas.microsoft.com/office/drawing/2014/main" id="{772C0B8E-AEFE-5A5D-356B-6AAB0F172DEF}"/>
              </a:ext>
            </a:extLst>
          </p:cNvPr>
          <p:cNvSpPr/>
          <p:nvPr/>
        </p:nvSpPr>
        <p:spPr>
          <a:xfrm>
            <a:off x="7119675" y="2762964"/>
            <a:ext cx="1736348" cy="5068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</a:p>
        </p:txBody>
      </p:sp>
      <p:sp>
        <p:nvSpPr>
          <p:cNvPr id="122" name="Rectangle: Rounded Corners 121">
            <a:extLst>
              <a:ext uri="{FF2B5EF4-FFF2-40B4-BE49-F238E27FC236}">
                <a16:creationId xmlns:a16="http://schemas.microsoft.com/office/drawing/2014/main" id="{9914A347-8E21-51EA-C26E-0EF181757281}"/>
              </a:ext>
            </a:extLst>
          </p:cNvPr>
          <p:cNvSpPr/>
          <p:nvPr/>
        </p:nvSpPr>
        <p:spPr>
          <a:xfrm>
            <a:off x="4844776" y="2762964"/>
            <a:ext cx="1736348" cy="5195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24" name="Rectangle: Rounded Corners 123">
            <a:extLst>
              <a:ext uri="{FF2B5EF4-FFF2-40B4-BE49-F238E27FC236}">
                <a16:creationId xmlns:a16="http://schemas.microsoft.com/office/drawing/2014/main" id="{CA1927F7-831D-CC20-BAEC-3E15FD4F904B}"/>
              </a:ext>
            </a:extLst>
          </p:cNvPr>
          <p:cNvSpPr/>
          <p:nvPr/>
        </p:nvSpPr>
        <p:spPr>
          <a:xfrm>
            <a:off x="9838503" y="2762964"/>
            <a:ext cx="2242314" cy="52696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6" name="Rectangle: Rounded Corners 125">
            <a:extLst>
              <a:ext uri="{FF2B5EF4-FFF2-40B4-BE49-F238E27FC236}">
                <a16:creationId xmlns:a16="http://schemas.microsoft.com/office/drawing/2014/main" id="{E7863AB2-210F-EE0C-A576-09466A74C2D9}"/>
              </a:ext>
            </a:extLst>
          </p:cNvPr>
          <p:cNvSpPr/>
          <p:nvPr/>
        </p:nvSpPr>
        <p:spPr>
          <a:xfrm>
            <a:off x="130854" y="2762964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CUSTOMER EXPERIENCE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8" name="Rectangle: Rounded Corners 127">
            <a:extLst>
              <a:ext uri="{FF2B5EF4-FFF2-40B4-BE49-F238E27FC236}">
                <a16:creationId xmlns:a16="http://schemas.microsoft.com/office/drawing/2014/main" id="{B68D0A26-E573-A308-27FE-992A4E552166}"/>
              </a:ext>
            </a:extLst>
          </p:cNvPr>
          <p:cNvSpPr/>
          <p:nvPr/>
        </p:nvSpPr>
        <p:spPr>
          <a:xfrm>
            <a:off x="2547114" y="2762964"/>
            <a:ext cx="1736348" cy="551537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Minus Sign 77">
            <a:extLst>
              <a:ext uri="{FF2B5EF4-FFF2-40B4-BE49-F238E27FC236}">
                <a16:creationId xmlns:a16="http://schemas.microsoft.com/office/drawing/2014/main" id="{CF9DB7BE-B667-8AEA-989A-CBB8B3FAC805}"/>
              </a:ext>
            </a:extLst>
          </p:cNvPr>
          <p:cNvSpPr/>
          <p:nvPr/>
        </p:nvSpPr>
        <p:spPr>
          <a:xfrm>
            <a:off x="2353497" y="1812585"/>
            <a:ext cx="1736348" cy="500501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0" name="Rectangle: Rounded Corners 129">
            <a:extLst>
              <a:ext uri="{FF2B5EF4-FFF2-40B4-BE49-F238E27FC236}">
                <a16:creationId xmlns:a16="http://schemas.microsoft.com/office/drawing/2014/main" id="{8F3572EA-3D3D-E4F7-9E85-B1919C44FB91}"/>
              </a:ext>
            </a:extLst>
          </p:cNvPr>
          <p:cNvSpPr/>
          <p:nvPr/>
        </p:nvSpPr>
        <p:spPr>
          <a:xfrm>
            <a:off x="7119675" y="3561491"/>
            <a:ext cx="1736348" cy="5068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32" name="Rectangle: Rounded Corners 131">
            <a:extLst>
              <a:ext uri="{FF2B5EF4-FFF2-40B4-BE49-F238E27FC236}">
                <a16:creationId xmlns:a16="http://schemas.microsoft.com/office/drawing/2014/main" id="{D0C786CE-FAA4-CA02-0AB2-904A161AAEF0}"/>
              </a:ext>
            </a:extLst>
          </p:cNvPr>
          <p:cNvSpPr/>
          <p:nvPr/>
        </p:nvSpPr>
        <p:spPr>
          <a:xfrm>
            <a:off x="4844776" y="3561491"/>
            <a:ext cx="1736348" cy="5195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</a:p>
        </p:txBody>
      </p:sp>
      <p:sp>
        <p:nvSpPr>
          <p:cNvPr id="134" name="Rectangle: Rounded Corners 133">
            <a:extLst>
              <a:ext uri="{FF2B5EF4-FFF2-40B4-BE49-F238E27FC236}">
                <a16:creationId xmlns:a16="http://schemas.microsoft.com/office/drawing/2014/main" id="{223435D3-EDA3-67B0-6D95-9866BD12A3AB}"/>
              </a:ext>
            </a:extLst>
          </p:cNvPr>
          <p:cNvSpPr/>
          <p:nvPr/>
        </p:nvSpPr>
        <p:spPr>
          <a:xfrm>
            <a:off x="9838503" y="3561491"/>
            <a:ext cx="2242314" cy="526968"/>
          </a:xfrm>
          <a:prstGeom prst="roundRect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BI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6" name="Rectangle: Rounded Corners 135">
            <a:extLst>
              <a:ext uri="{FF2B5EF4-FFF2-40B4-BE49-F238E27FC236}">
                <a16:creationId xmlns:a16="http://schemas.microsoft.com/office/drawing/2014/main" id="{E05FAED1-B6D1-9502-CBB1-0D0BACA95877}"/>
              </a:ext>
            </a:extLst>
          </p:cNvPr>
          <p:cNvSpPr/>
          <p:nvPr/>
        </p:nvSpPr>
        <p:spPr>
          <a:xfrm>
            <a:off x="130854" y="3561491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Rectangle: Rounded Corners 137">
            <a:extLst>
              <a:ext uri="{FF2B5EF4-FFF2-40B4-BE49-F238E27FC236}">
                <a16:creationId xmlns:a16="http://schemas.microsoft.com/office/drawing/2014/main" id="{F07DD7CB-ACE7-F504-BF3B-948EF955C450}"/>
              </a:ext>
            </a:extLst>
          </p:cNvPr>
          <p:cNvSpPr/>
          <p:nvPr/>
        </p:nvSpPr>
        <p:spPr>
          <a:xfrm>
            <a:off x="2547114" y="3561491"/>
            <a:ext cx="1736348" cy="551537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</a:p>
        </p:txBody>
      </p:sp>
      <p:sp>
        <p:nvSpPr>
          <p:cNvPr id="140" name="Rectangle: Rounded Corners 139">
            <a:extLst>
              <a:ext uri="{FF2B5EF4-FFF2-40B4-BE49-F238E27FC236}">
                <a16:creationId xmlns:a16="http://schemas.microsoft.com/office/drawing/2014/main" id="{390DD3AC-1103-CA0A-35D1-1766B9A3CC03}"/>
              </a:ext>
            </a:extLst>
          </p:cNvPr>
          <p:cNvSpPr/>
          <p:nvPr/>
        </p:nvSpPr>
        <p:spPr>
          <a:xfrm>
            <a:off x="7119675" y="4350802"/>
            <a:ext cx="1736348" cy="5068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HIGHER POTENTIAL</a:t>
            </a:r>
          </a:p>
        </p:txBody>
      </p:sp>
      <p:sp>
        <p:nvSpPr>
          <p:cNvPr id="142" name="Rectangle: Rounded Corners 141">
            <a:extLst>
              <a:ext uri="{FF2B5EF4-FFF2-40B4-BE49-F238E27FC236}">
                <a16:creationId xmlns:a16="http://schemas.microsoft.com/office/drawing/2014/main" id="{1B4269BA-7994-5CD0-B85D-C51C2CFB83FF}"/>
              </a:ext>
            </a:extLst>
          </p:cNvPr>
          <p:cNvSpPr/>
          <p:nvPr/>
        </p:nvSpPr>
        <p:spPr>
          <a:xfrm>
            <a:off x="4844776" y="4350802"/>
            <a:ext cx="1736348" cy="5195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HIGHER POTENTIAL</a:t>
            </a:r>
          </a:p>
        </p:txBody>
      </p:sp>
      <p:sp>
        <p:nvSpPr>
          <p:cNvPr id="144" name="Rectangle: Rounded Corners 143">
            <a:extLst>
              <a:ext uri="{FF2B5EF4-FFF2-40B4-BE49-F238E27FC236}">
                <a16:creationId xmlns:a16="http://schemas.microsoft.com/office/drawing/2014/main" id="{FC60E8C4-C22B-7487-CC63-DD3B10F7F976}"/>
              </a:ext>
            </a:extLst>
          </p:cNvPr>
          <p:cNvSpPr/>
          <p:nvPr/>
        </p:nvSpPr>
        <p:spPr>
          <a:xfrm>
            <a:off x="9871987" y="4362520"/>
            <a:ext cx="2242314" cy="5269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</a:p>
          <a:p>
            <a:pPr algn="ctr"/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(with integration)</a:t>
            </a: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6" name="Rectangle: Rounded Corners 145">
            <a:extLst>
              <a:ext uri="{FF2B5EF4-FFF2-40B4-BE49-F238E27FC236}">
                <a16:creationId xmlns:a16="http://schemas.microsoft.com/office/drawing/2014/main" id="{DF0F87F8-26E6-1137-9F83-6F4885B8F192}"/>
              </a:ext>
            </a:extLst>
          </p:cNvPr>
          <p:cNvSpPr/>
          <p:nvPr/>
        </p:nvSpPr>
        <p:spPr>
          <a:xfrm>
            <a:off x="130854" y="4350802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SCALABLE GROWTH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8" name="Rectangle: Rounded Corners 147">
            <a:extLst>
              <a:ext uri="{FF2B5EF4-FFF2-40B4-BE49-F238E27FC236}">
                <a16:creationId xmlns:a16="http://schemas.microsoft.com/office/drawing/2014/main" id="{8060F18A-8F85-D2BC-5AB7-9EDE0594F56D}"/>
              </a:ext>
            </a:extLst>
          </p:cNvPr>
          <p:cNvSpPr/>
          <p:nvPr/>
        </p:nvSpPr>
        <p:spPr>
          <a:xfrm>
            <a:off x="2547114" y="4350802"/>
            <a:ext cx="1736348" cy="551537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POTENTIAL</a:t>
            </a:r>
          </a:p>
        </p:txBody>
      </p:sp>
      <p:sp>
        <p:nvSpPr>
          <p:cNvPr id="150" name="Rectangle: Rounded Corners 149">
            <a:extLst>
              <a:ext uri="{FF2B5EF4-FFF2-40B4-BE49-F238E27FC236}">
                <a16:creationId xmlns:a16="http://schemas.microsoft.com/office/drawing/2014/main" id="{2FAE940F-AB69-6BB6-13A6-ABCB63FD318F}"/>
              </a:ext>
            </a:extLst>
          </p:cNvPr>
          <p:cNvSpPr/>
          <p:nvPr/>
        </p:nvSpPr>
        <p:spPr>
          <a:xfrm>
            <a:off x="7119675" y="5140113"/>
            <a:ext cx="1736348" cy="5068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52" name="Rectangle: Rounded Corners 151">
            <a:extLst>
              <a:ext uri="{FF2B5EF4-FFF2-40B4-BE49-F238E27FC236}">
                <a16:creationId xmlns:a16="http://schemas.microsoft.com/office/drawing/2014/main" id="{E86E6A14-C343-7030-D2A5-892F9B511747}"/>
              </a:ext>
            </a:extLst>
          </p:cNvPr>
          <p:cNvSpPr/>
          <p:nvPr/>
        </p:nvSpPr>
        <p:spPr>
          <a:xfrm>
            <a:off x="4844776" y="5140113"/>
            <a:ext cx="1736348" cy="51955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</a:p>
        </p:txBody>
      </p:sp>
      <p:sp>
        <p:nvSpPr>
          <p:cNvPr id="154" name="Rectangle: Rounded Corners 153">
            <a:extLst>
              <a:ext uri="{FF2B5EF4-FFF2-40B4-BE49-F238E27FC236}">
                <a16:creationId xmlns:a16="http://schemas.microsoft.com/office/drawing/2014/main" id="{018E0A79-20D4-D59D-B632-8195BFDA1BEA}"/>
              </a:ext>
            </a:extLst>
          </p:cNvPr>
          <p:cNvSpPr/>
          <p:nvPr/>
        </p:nvSpPr>
        <p:spPr>
          <a:xfrm>
            <a:off x="9838503" y="5140113"/>
            <a:ext cx="2242314" cy="526968"/>
          </a:xfrm>
          <a:prstGeom prst="roundRect">
            <a:avLst/>
          </a:prstGeom>
          <a:solidFill>
            <a:srgbClr val="0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NO RISK-FREE OPTION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6" name="Rectangle: Rounded Corners 155">
            <a:extLst>
              <a:ext uri="{FF2B5EF4-FFF2-40B4-BE49-F238E27FC236}">
                <a16:creationId xmlns:a16="http://schemas.microsoft.com/office/drawing/2014/main" id="{2A80CCA5-C1AA-81B1-D665-89ECCE3B9C2A}"/>
              </a:ext>
            </a:extLst>
          </p:cNvPr>
          <p:cNvSpPr/>
          <p:nvPr/>
        </p:nvSpPr>
        <p:spPr>
          <a:xfrm>
            <a:off x="130854" y="5140113"/>
            <a:ext cx="2242314" cy="58543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 RISK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8" name="Rectangle: Rounded Corners 157">
            <a:extLst>
              <a:ext uri="{FF2B5EF4-FFF2-40B4-BE49-F238E27FC236}">
                <a16:creationId xmlns:a16="http://schemas.microsoft.com/office/drawing/2014/main" id="{EE350CCF-008A-730E-E235-6AFB35E084E5}"/>
              </a:ext>
            </a:extLst>
          </p:cNvPr>
          <p:cNvSpPr/>
          <p:nvPr/>
        </p:nvSpPr>
        <p:spPr>
          <a:xfrm>
            <a:off x="2547114" y="5140113"/>
            <a:ext cx="1736348" cy="551537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160" name="Minus Sign 159">
            <a:extLst>
              <a:ext uri="{FF2B5EF4-FFF2-40B4-BE49-F238E27FC236}">
                <a16:creationId xmlns:a16="http://schemas.microsoft.com/office/drawing/2014/main" id="{025EB28A-C5D1-E6DF-1B6F-3F9A2DC726BF}"/>
              </a:ext>
            </a:extLst>
          </p:cNvPr>
          <p:cNvSpPr/>
          <p:nvPr/>
        </p:nvSpPr>
        <p:spPr>
          <a:xfrm>
            <a:off x="2515985" y="2670342"/>
            <a:ext cx="1002124" cy="500501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Minus Sign 163">
            <a:extLst>
              <a:ext uri="{FF2B5EF4-FFF2-40B4-BE49-F238E27FC236}">
                <a16:creationId xmlns:a16="http://schemas.microsoft.com/office/drawing/2014/main" id="{117C809C-161B-836D-DBF1-B2CC8E3CD350}"/>
              </a:ext>
            </a:extLst>
          </p:cNvPr>
          <p:cNvSpPr/>
          <p:nvPr/>
        </p:nvSpPr>
        <p:spPr>
          <a:xfrm>
            <a:off x="2513267" y="3456995"/>
            <a:ext cx="1002124" cy="500501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6" name="Minus Sign 165">
            <a:extLst>
              <a:ext uri="{FF2B5EF4-FFF2-40B4-BE49-F238E27FC236}">
                <a16:creationId xmlns:a16="http://schemas.microsoft.com/office/drawing/2014/main" id="{671AF16D-CA2E-14FB-044D-B67670A56805}"/>
              </a:ext>
            </a:extLst>
          </p:cNvPr>
          <p:cNvSpPr/>
          <p:nvPr/>
        </p:nvSpPr>
        <p:spPr>
          <a:xfrm>
            <a:off x="2327410" y="4231602"/>
            <a:ext cx="2062839" cy="500501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0" name="Minus Sign 169">
            <a:extLst>
              <a:ext uri="{FF2B5EF4-FFF2-40B4-BE49-F238E27FC236}">
                <a16:creationId xmlns:a16="http://schemas.microsoft.com/office/drawing/2014/main" id="{FC8DFF78-1820-62BD-17DC-CBAE3C3955A3}"/>
              </a:ext>
            </a:extLst>
          </p:cNvPr>
          <p:cNvSpPr/>
          <p:nvPr/>
        </p:nvSpPr>
        <p:spPr>
          <a:xfrm>
            <a:off x="4714724" y="2654711"/>
            <a:ext cx="1736348" cy="500501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2" name="Minus Sign 171">
            <a:extLst>
              <a:ext uri="{FF2B5EF4-FFF2-40B4-BE49-F238E27FC236}">
                <a16:creationId xmlns:a16="http://schemas.microsoft.com/office/drawing/2014/main" id="{DB1845F3-598B-9DAC-1A58-BDF9B3FD2AC2}"/>
              </a:ext>
            </a:extLst>
          </p:cNvPr>
          <p:cNvSpPr/>
          <p:nvPr/>
        </p:nvSpPr>
        <p:spPr>
          <a:xfrm>
            <a:off x="4633961" y="4226207"/>
            <a:ext cx="2062839" cy="500501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4" name="Minus Sign 173">
            <a:extLst>
              <a:ext uri="{FF2B5EF4-FFF2-40B4-BE49-F238E27FC236}">
                <a16:creationId xmlns:a16="http://schemas.microsoft.com/office/drawing/2014/main" id="{DF7A4E33-8730-30F4-528B-E7B76AF58589}"/>
              </a:ext>
            </a:extLst>
          </p:cNvPr>
          <p:cNvSpPr/>
          <p:nvPr/>
        </p:nvSpPr>
        <p:spPr>
          <a:xfrm>
            <a:off x="6859507" y="4236791"/>
            <a:ext cx="2143508" cy="500501"/>
          </a:xfrm>
          <a:prstGeom prst="mathMinus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Minus Sign 184">
            <a:extLst>
              <a:ext uri="{FF2B5EF4-FFF2-40B4-BE49-F238E27FC236}">
                <a16:creationId xmlns:a16="http://schemas.microsoft.com/office/drawing/2014/main" id="{92D8F24B-F8B9-C01D-B22A-2034D990F9BC}"/>
              </a:ext>
            </a:extLst>
          </p:cNvPr>
          <p:cNvSpPr/>
          <p:nvPr/>
        </p:nvSpPr>
        <p:spPr>
          <a:xfrm>
            <a:off x="4838881" y="5040649"/>
            <a:ext cx="1002124" cy="500501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Minus Sign 186">
            <a:extLst>
              <a:ext uri="{FF2B5EF4-FFF2-40B4-BE49-F238E27FC236}">
                <a16:creationId xmlns:a16="http://schemas.microsoft.com/office/drawing/2014/main" id="{9D635C0F-5756-78B9-EE35-18D35AB3CAE7}"/>
              </a:ext>
            </a:extLst>
          </p:cNvPr>
          <p:cNvSpPr/>
          <p:nvPr/>
        </p:nvSpPr>
        <p:spPr>
          <a:xfrm>
            <a:off x="4819716" y="1820226"/>
            <a:ext cx="1002124" cy="500501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Minus Sign 188">
            <a:extLst>
              <a:ext uri="{FF2B5EF4-FFF2-40B4-BE49-F238E27FC236}">
                <a16:creationId xmlns:a16="http://schemas.microsoft.com/office/drawing/2014/main" id="{A2AA4C74-A52A-8651-C67B-2DE3537BC885}"/>
              </a:ext>
            </a:extLst>
          </p:cNvPr>
          <p:cNvSpPr/>
          <p:nvPr/>
        </p:nvSpPr>
        <p:spPr>
          <a:xfrm>
            <a:off x="2437067" y="5046283"/>
            <a:ext cx="1736348" cy="500501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1" name="Minus Sign 190">
            <a:extLst>
              <a:ext uri="{FF2B5EF4-FFF2-40B4-BE49-F238E27FC236}">
                <a16:creationId xmlns:a16="http://schemas.microsoft.com/office/drawing/2014/main" id="{8CD18365-C78E-9B69-BC8D-B415CA063365}"/>
              </a:ext>
            </a:extLst>
          </p:cNvPr>
          <p:cNvSpPr/>
          <p:nvPr/>
        </p:nvSpPr>
        <p:spPr>
          <a:xfrm>
            <a:off x="6976858" y="3462763"/>
            <a:ext cx="1736348" cy="500501"/>
          </a:xfrm>
          <a:prstGeom prst="mathMinus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3" name="Minus Sign 192">
            <a:extLst>
              <a:ext uri="{FF2B5EF4-FFF2-40B4-BE49-F238E27FC236}">
                <a16:creationId xmlns:a16="http://schemas.microsoft.com/office/drawing/2014/main" id="{C9B8F83B-3B94-9DC2-8604-6A41360F3383}"/>
              </a:ext>
            </a:extLst>
          </p:cNvPr>
          <p:cNvSpPr/>
          <p:nvPr/>
        </p:nvSpPr>
        <p:spPr>
          <a:xfrm>
            <a:off x="7162273" y="1819097"/>
            <a:ext cx="501062" cy="500501"/>
          </a:xfrm>
          <a:prstGeom prst="mathMinus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5" name="Minus Sign 194">
            <a:extLst>
              <a:ext uri="{FF2B5EF4-FFF2-40B4-BE49-F238E27FC236}">
                <a16:creationId xmlns:a16="http://schemas.microsoft.com/office/drawing/2014/main" id="{9D5B7BC4-FA2A-DB4B-4485-647C91E5CCD8}"/>
              </a:ext>
            </a:extLst>
          </p:cNvPr>
          <p:cNvSpPr/>
          <p:nvPr/>
        </p:nvSpPr>
        <p:spPr>
          <a:xfrm>
            <a:off x="4798496" y="3456995"/>
            <a:ext cx="1002124" cy="500501"/>
          </a:xfrm>
          <a:prstGeom prst="mathMinus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7" name="Minus Sign 196">
            <a:extLst>
              <a:ext uri="{FF2B5EF4-FFF2-40B4-BE49-F238E27FC236}">
                <a16:creationId xmlns:a16="http://schemas.microsoft.com/office/drawing/2014/main" id="{6D18E9C6-7A87-B898-178B-A996E5B6C936}"/>
              </a:ext>
            </a:extLst>
          </p:cNvPr>
          <p:cNvSpPr/>
          <p:nvPr/>
        </p:nvSpPr>
        <p:spPr>
          <a:xfrm>
            <a:off x="7132440" y="2670342"/>
            <a:ext cx="1002124" cy="500501"/>
          </a:xfrm>
          <a:prstGeom prst="mathMinus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9" name="Minus Sign 198">
            <a:extLst>
              <a:ext uri="{FF2B5EF4-FFF2-40B4-BE49-F238E27FC236}">
                <a16:creationId xmlns:a16="http://schemas.microsoft.com/office/drawing/2014/main" id="{914DF1CF-A24E-B909-C4B7-E1D5222ADD26}"/>
              </a:ext>
            </a:extLst>
          </p:cNvPr>
          <p:cNvSpPr/>
          <p:nvPr/>
        </p:nvSpPr>
        <p:spPr>
          <a:xfrm>
            <a:off x="7034191" y="5043739"/>
            <a:ext cx="1736348" cy="500501"/>
          </a:xfrm>
          <a:prstGeom prst="mathMinus">
            <a:avLst/>
          </a:prstGeom>
          <a:solidFill>
            <a:srgbClr val="731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0" name="TextBox 219">
            <a:extLst>
              <a:ext uri="{FF2B5EF4-FFF2-40B4-BE49-F238E27FC236}">
                <a16:creationId xmlns:a16="http://schemas.microsoft.com/office/drawing/2014/main" id="{74568D1D-CF04-584B-D8E0-05F20076D9EE}"/>
              </a:ext>
            </a:extLst>
          </p:cNvPr>
          <p:cNvSpPr txBox="1"/>
          <p:nvPr/>
        </p:nvSpPr>
        <p:spPr>
          <a:xfrm>
            <a:off x="9391446" y="5929424"/>
            <a:ext cx="2635687" cy="830997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(Aydiner et al., 2019a)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(Aydiner et al., 2019b)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(Payne and Frow, 2005)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(Chen, Chiang and Storey, 2012)</a:t>
            </a:r>
          </a:p>
        </p:txBody>
      </p:sp>
      <p:sp>
        <p:nvSpPr>
          <p:cNvPr id="221" name="Rectangle: Rounded Corners 220">
            <a:extLst>
              <a:ext uri="{FF2B5EF4-FFF2-40B4-BE49-F238E27FC236}">
                <a16:creationId xmlns:a16="http://schemas.microsoft.com/office/drawing/2014/main" id="{03ED1602-A7DD-4CF6-9BCF-102E34BBDEA1}"/>
              </a:ext>
            </a:extLst>
          </p:cNvPr>
          <p:cNvSpPr/>
          <p:nvPr/>
        </p:nvSpPr>
        <p:spPr>
          <a:xfrm>
            <a:off x="374566" y="6093299"/>
            <a:ext cx="4259395" cy="631042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QUESTION IS NOT, WHICH SYSTEM SOUNDS BEST, BUT WHICH SYSTEM CAPABILITIES BEST FITS EACH BUSINESS REQUIREMENT?</a:t>
            </a:r>
          </a:p>
        </p:txBody>
      </p:sp>
      <p:sp>
        <p:nvSpPr>
          <p:cNvPr id="228" name="Rectangle: Rounded Corners 4">
            <a:extLst>
              <a:ext uri="{FF2B5EF4-FFF2-40B4-BE49-F238E27FC236}">
                <a16:creationId xmlns:a16="http://schemas.microsoft.com/office/drawing/2014/main" id="{CB2B2C52-0BB0-242F-EDAD-2CDD21963E2F}"/>
              </a:ext>
            </a:extLst>
          </p:cNvPr>
          <p:cNvSpPr txBox="1"/>
          <p:nvPr/>
        </p:nvSpPr>
        <p:spPr>
          <a:xfrm>
            <a:off x="4650965" y="587069"/>
            <a:ext cx="2777007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SUCCESS FIT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9275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10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7" grpId="0" animBg="1"/>
      <p:bldP spid="33" grpId="0" animBg="1"/>
      <p:bldP spid="41" grpId="0" animBg="1"/>
      <p:bldP spid="67" grpId="0" animBg="1"/>
      <p:bldP spid="71" grpId="0" animBg="1"/>
      <p:bldP spid="110" grpId="0" animBg="1"/>
      <p:bldP spid="112" grpId="0" animBg="1"/>
      <p:bldP spid="114" grpId="0" animBg="1"/>
      <p:bldP spid="116" grpId="0" animBg="1"/>
      <p:bldP spid="118" grpId="0" animBg="1"/>
      <p:bldP spid="120" grpId="0" animBg="1"/>
      <p:bldP spid="122" grpId="0" animBg="1"/>
      <p:bldP spid="124" grpId="0" animBg="1"/>
      <p:bldP spid="126" grpId="0" animBg="1"/>
      <p:bldP spid="128" grpId="0" animBg="1"/>
      <p:bldP spid="78" grpId="0" animBg="1"/>
      <p:bldP spid="130" grpId="0" animBg="1"/>
      <p:bldP spid="132" grpId="0" animBg="1"/>
      <p:bldP spid="134" grpId="0" animBg="1"/>
      <p:bldP spid="136" grpId="0" animBg="1"/>
      <p:bldP spid="138" grpId="0" animBg="1"/>
      <p:bldP spid="140" grpId="0" animBg="1"/>
      <p:bldP spid="142" grpId="0" animBg="1"/>
      <p:bldP spid="144" grpId="0" animBg="1"/>
      <p:bldP spid="146" grpId="0" animBg="1"/>
      <p:bldP spid="148" grpId="0" animBg="1"/>
      <p:bldP spid="150" grpId="0" animBg="1"/>
      <p:bldP spid="152" grpId="0" animBg="1"/>
      <p:bldP spid="154" grpId="0" animBg="1"/>
      <p:bldP spid="156" grpId="0" animBg="1"/>
      <p:bldP spid="158" grpId="0" animBg="1"/>
      <p:bldP spid="160" grpId="0" animBg="1"/>
      <p:bldP spid="164" grpId="0" animBg="1"/>
      <p:bldP spid="166" grpId="0" animBg="1"/>
      <p:bldP spid="170" grpId="0" animBg="1"/>
      <p:bldP spid="172" grpId="0" animBg="1"/>
      <p:bldP spid="174" grpId="0" animBg="1"/>
      <p:bldP spid="185" grpId="0" animBg="1"/>
      <p:bldP spid="187" grpId="0" animBg="1"/>
      <p:bldP spid="189" grpId="0" animBg="1"/>
      <p:bldP spid="191" grpId="0" animBg="1"/>
      <p:bldP spid="193" grpId="0" animBg="1"/>
      <p:bldP spid="195" grpId="0" animBg="1"/>
      <p:bldP spid="197" grpId="0" animBg="1"/>
      <p:bldP spid="199" grpId="0" animBg="1"/>
      <p:bldP spid="220" grpId="0" animBg="1"/>
      <p:bldP spid="221" grpId="0" animBg="1"/>
      <p:bldP spid="2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Picture 89" descr="EFEF3D face graphicEFEEF">
            <a:extLst>
              <a:ext uri="{FF2B5EF4-FFF2-40B4-BE49-F238E27FC236}">
                <a16:creationId xmlns:a16="http://schemas.microsoft.com/office/drawing/2014/main" id="{CBFA305A-B37D-4FB1-BD30-B6F4CD3E36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Rectangle: Rounded Corners 4">
            <a:extLst>
              <a:ext uri="{FF2B5EF4-FFF2-40B4-BE49-F238E27FC236}">
                <a16:creationId xmlns:a16="http://schemas.microsoft.com/office/drawing/2014/main" id="{019E8314-4F01-06BE-10AE-A324B8AD3722}"/>
              </a:ext>
            </a:extLst>
          </p:cNvPr>
          <p:cNvSpPr txBox="1"/>
          <p:nvPr/>
        </p:nvSpPr>
        <p:spPr>
          <a:xfrm>
            <a:off x="4313182" y="59488"/>
            <a:ext cx="356563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&amp; SECURITY – BY DESIGN</a:t>
            </a:r>
          </a:p>
        </p:txBody>
      </p:sp>
      <p:sp>
        <p:nvSpPr>
          <p:cNvPr id="9" name="Rectangle: Rounded Corners 4">
            <a:extLst>
              <a:ext uri="{FF2B5EF4-FFF2-40B4-BE49-F238E27FC236}">
                <a16:creationId xmlns:a16="http://schemas.microsoft.com/office/drawing/2014/main" id="{5081ED6D-1E7E-E186-05F5-335737D98A3C}"/>
              </a:ext>
            </a:extLst>
          </p:cNvPr>
          <p:cNvSpPr txBox="1"/>
          <p:nvPr/>
        </p:nvSpPr>
        <p:spPr>
          <a:xfrm>
            <a:off x="2200374" y="527069"/>
            <a:ext cx="8178800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PEOPLE -  ENABLING VALUE - BUILDING TRUST THROUGH RESPONSIBLE DATA USE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5143740F-5A75-139A-2472-F4C4101BDE71}"/>
              </a:ext>
            </a:extLst>
          </p:cNvPr>
          <p:cNvSpPr/>
          <p:nvPr/>
        </p:nvSpPr>
        <p:spPr>
          <a:xfrm>
            <a:off x="47463" y="1977423"/>
            <a:ext cx="2193970" cy="103247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VALUE OPPORTUNITY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97FF409-E4C4-B275-110D-DD9E4604E472}"/>
              </a:ext>
            </a:extLst>
          </p:cNvPr>
          <p:cNvSpPr/>
          <p:nvPr/>
        </p:nvSpPr>
        <p:spPr>
          <a:xfrm>
            <a:off x="9902220" y="1977423"/>
            <a:ext cx="2234218" cy="103247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RISKS</a:t>
            </a:r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8C61FEE3-2C86-68BB-8BB0-783EC177244D}"/>
              </a:ext>
            </a:extLst>
          </p:cNvPr>
          <p:cNvSpPr/>
          <p:nvPr/>
        </p:nvSpPr>
        <p:spPr>
          <a:xfrm>
            <a:off x="799713" y="2066224"/>
            <a:ext cx="629812" cy="4826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Graphic 21" descr="Warning with solid fill">
            <a:extLst>
              <a:ext uri="{FF2B5EF4-FFF2-40B4-BE49-F238E27FC236}">
                <a16:creationId xmlns:a16="http://schemas.microsoft.com/office/drawing/2014/main" id="{2AECD54F-3CF9-20BF-BA94-7AC048015B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85636" y="1977423"/>
            <a:ext cx="594892" cy="634840"/>
          </a:xfrm>
          <a:prstGeom prst="rect">
            <a:avLst/>
          </a:prstGeom>
        </p:spPr>
      </p:pic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4DA07C4C-A3BF-E945-DFA1-12ED22AFD4EA}"/>
              </a:ext>
            </a:extLst>
          </p:cNvPr>
          <p:cNvSpPr/>
          <p:nvPr/>
        </p:nvSpPr>
        <p:spPr>
          <a:xfrm>
            <a:off x="99765" y="3009900"/>
            <a:ext cx="2083900" cy="29031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BETTER SERVIC/E PERSONALISATION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FASTEROPERATION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INTEGRATED CUSTOMER AND PRCESSED DATA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536EB52E-1CBA-3D26-2439-79B1058713A5}"/>
              </a:ext>
            </a:extLst>
          </p:cNvPr>
          <p:cNvSpPr/>
          <p:nvPr/>
        </p:nvSpPr>
        <p:spPr>
          <a:xfrm>
            <a:off x="10075338" y="3009900"/>
            <a:ext cx="1982239" cy="29031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EXCESSIVE OR UNCLEAR DATA COLLECTION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UN-AUTHORISED ACCESS OR CYBERATTACK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LARGE IMPACT ON COMPROMISED INTEGRATED SYSTEMS</a:t>
            </a:r>
          </a:p>
        </p:txBody>
      </p:sp>
      <p:sp>
        <p:nvSpPr>
          <p:cNvPr id="43" name="Rectangle: Top Corners Snipped 42">
            <a:extLst>
              <a:ext uri="{FF2B5EF4-FFF2-40B4-BE49-F238E27FC236}">
                <a16:creationId xmlns:a16="http://schemas.microsoft.com/office/drawing/2014/main" id="{D6D3DB54-6274-CCB0-D57E-96F8B9382970}"/>
              </a:ext>
            </a:extLst>
          </p:cNvPr>
          <p:cNvSpPr/>
          <p:nvPr/>
        </p:nvSpPr>
        <p:spPr>
          <a:xfrm>
            <a:off x="4721556" y="982796"/>
            <a:ext cx="2901135" cy="466252"/>
          </a:xfrm>
          <a:prstGeom prst="snip2Same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RESPONSIBLE CONTROL</a:t>
            </a:r>
          </a:p>
        </p:txBody>
      </p:sp>
      <p:pic>
        <p:nvPicPr>
          <p:cNvPr id="28" name="Graphic 27" descr="Shield Tick outline">
            <a:extLst>
              <a:ext uri="{FF2B5EF4-FFF2-40B4-BE49-F238E27FC236}">
                <a16:creationId xmlns:a16="http://schemas.microsoft.com/office/drawing/2014/main" id="{09BD4ACE-195D-8DA5-C9DB-1E489AC5D1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15177" y="962868"/>
            <a:ext cx="914400" cy="503902"/>
          </a:xfrm>
          <a:prstGeom prst="rect">
            <a:avLst/>
          </a:prstGeom>
        </p:spPr>
      </p:pic>
      <p:sp>
        <p:nvSpPr>
          <p:cNvPr id="44" name="Minus Sign 43">
            <a:extLst>
              <a:ext uri="{FF2B5EF4-FFF2-40B4-BE49-F238E27FC236}">
                <a16:creationId xmlns:a16="http://schemas.microsoft.com/office/drawing/2014/main" id="{101E3234-FC86-AFDF-8AB8-6CE56B13DA28}"/>
              </a:ext>
            </a:extLst>
          </p:cNvPr>
          <p:cNvSpPr/>
          <p:nvPr/>
        </p:nvSpPr>
        <p:spPr>
          <a:xfrm>
            <a:off x="2983265" y="972397"/>
            <a:ext cx="6350976" cy="1304590"/>
          </a:xfrm>
          <a:prstGeom prst="mathMinus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DESIGN PRIVACY AND SECURITY WITHIN LIFECYCLE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2C1BC9E8-6D85-CDDE-95D4-D370BBB5025B}"/>
              </a:ext>
            </a:extLst>
          </p:cNvPr>
          <p:cNvSpPr/>
          <p:nvPr/>
        </p:nvSpPr>
        <p:spPr>
          <a:xfrm>
            <a:off x="2685536" y="1871832"/>
            <a:ext cx="1128505" cy="185716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MAP DATA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4DA228D1-13CC-D686-536D-09A9EEA7CDD7}"/>
              </a:ext>
            </a:extLst>
          </p:cNvPr>
          <p:cNvSpPr/>
          <p:nvPr/>
        </p:nvSpPr>
        <p:spPr>
          <a:xfrm>
            <a:off x="4105488" y="1861846"/>
            <a:ext cx="1128505" cy="18413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ONLY WHEN IT IS REQUIRED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6" name="Graphic 55" descr="Map with pin with solid fill">
            <a:extLst>
              <a:ext uri="{FF2B5EF4-FFF2-40B4-BE49-F238E27FC236}">
                <a16:creationId xmlns:a16="http://schemas.microsoft.com/office/drawing/2014/main" id="{32A8BF09-A693-53BA-C74A-802337A245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71070" y="1782641"/>
            <a:ext cx="914400" cy="914400"/>
          </a:xfrm>
          <a:prstGeom prst="rect">
            <a:avLst/>
          </a:prstGeom>
        </p:spPr>
      </p:pic>
      <p:sp>
        <p:nvSpPr>
          <p:cNvPr id="10" name="Flowchart: Magnetic Disk 9">
            <a:extLst>
              <a:ext uri="{FF2B5EF4-FFF2-40B4-BE49-F238E27FC236}">
                <a16:creationId xmlns:a16="http://schemas.microsoft.com/office/drawing/2014/main" id="{056A631E-3E58-CA20-F842-08BAEB946DE6}"/>
              </a:ext>
            </a:extLst>
          </p:cNvPr>
          <p:cNvSpPr/>
          <p:nvPr/>
        </p:nvSpPr>
        <p:spPr>
          <a:xfrm>
            <a:off x="4304475" y="2298178"/>
            <a:ext cx="759883" cy="198646"/>
          </a:xfrm>
          <a:prstGeom prst="flowChartMagneticDisk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Flowchart: Magnetic Disk 57">
            <a:extLst>
              <a:ext uri="{FF2B5EF4-FFF2-40B4-BE49-F238E27FC236}">
                <a16:creationId xmlns:a16="http://schemas.microsoft.com/office/drawing/2014/main" id="{C57426FB-5117-D658-B66A-DC1AC57F2919}"/>
              </a:ext>
            </a:extLst>
          </p:cNvPr>
          <p:cNvSpPr/>
          <p:nvPr/>
        </p:nvSpPr>
        <p:spPr>
          <a:xfrm>
            <a:off x="4304475" y="2127365"/>
            <a:ext cx="759883" cy="198646"/>
          </a:xfrm>
          <a:prstGeom prst="flowChartMagneticDisk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Flowchart: Magnetic Disk 59">
            <a:extLst>
              <a:ext uri="{FF2B5EF4-FFF2-40B4-BE49-F238E27FC236}">
                <a16:creationId xmlns:a16="http://schemas.microsoft.com/office/drawing/2014/main" id="{ECDC196B-2252-E76A-F56D-C5436A3E4320}"/>
              </a:ext>
            </a:extLst>
          </p:cNvPr>
          <p:cNvSpPr/>
          <p:nvPr/>
        </p:nvSpPr>
        <p:spPr>
          <a:xfrm>
            <a:off x="4304475" y="1957344"/>
            <a:ext cx="759883" cy="198646"/>
          </a:xfrm>
          <a:prstGeom prst="flowChartMagneticDisk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80108386-3146-1043-2922-68202B566974}"/>
              </a:ext>
            </a:extLst>
          </p:cNvPr>
          <p:cNvSpPr/>
          <p:nvPr/>
        </p:nvSpPr>
        <p:spPr>
          <a:xfrm>
            <a:off x="5586672" y="1887644"/>
            <a:ext cx="1128505" cy="18413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CONTROL ACCESS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LEAST PRIVILIGE</a:t>
            </a: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853A3F27-9516-0E14-CCF8-710EEE83E3E6}"/>
              </a:ext>
            </a:extLst>
          </p:cNvPr>
          <p:cNvSpPr/>
          <p:nvPr/>
        </p:nvSpPr>
        <p:spPr>
          <a:xfrm>
            <a:off x="7095797" y="1887644"/>
            <a:ext cx="1202800" cy="18413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SECURE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ENCRYPT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MONITOR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01FA8D28-3CA2-DD0E-ED7F-99C4CAAB8895}"/>
              </a:ext>
            </a:extLst>
          </p:cNvPr>
          <p:cNvSpPr/>
          <p:nvPr/>
        </p:nvSpPr>
        <p:spPr>
          <a:xfrm>
            <a:off x="8536156" y="1917360"/>
            <a:ext cx="1128505" cy="184135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RETAIN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DELETE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AUDIT</a:t>
            </a:r>
          </a:p>
        </p:txBody>
      </p:sp>
      <p:pic>
        <p:nvPicPr>
          <p:cNvPr id="72" name="Graphic 71" descr="Group of people with solid fill">
            <a:extLst>
              <a:ext uri="{FF2B5EF4-FFF2-40B4-BE49-F238E27FC236}">
                <a16:creationId xmlns:a16="http://schemas.microsoft.com/office/drawing/2014/main" id="{F68B081B-11E1-7E69-2E4B-F88CC66F14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64968" y="1933516"/>
            <a:ext cx="612650" cy="612650"/>
          </a:xfrm>
          <a:prstGeom prst="rect">
            <a:avLst/>
          </a:prstGeom>
        </p:spPr>
      </p:pic>
      <p:pic>
        <p:nvPicPr>
          <p:cNvPr id="74" name="Graphic 73" descr="Lock outline">
            <a:extLst>
              <a:ext uri="{FF2B5EF4-FFF2-40B4-BE49-F238E27FC236}">
                <a16:creationId xmlns:a16="http://schemas.microsoft.com/office/drawing/2014/main" id="{0971A592-B06E-D9E3-7DAB-8475D231AD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66844" y="1860731"/>
            <a:ext cx="825209" cy="674334"/>
          </a:xfrm>
          <a:prstGeom prst="rect">
            <a:avLst/>
          </a:prstGeom>
        </p:spPr>
      </p:pic>
      <p:pic>
        <p:nvPicPr>
          <p:cNvPr id="76" name="Graphic 75" descr="Lightbulb and gear with solid fill">
            <a:extLst>
              <a:ext uri="{FF2B5EF4-FFF2-40B4-BE49-F238E27FC236}">
                <a16:creationId xmlns:a16="http://schemas.microsoft.com/office/drawing/2014/main" id="{7EC7AF1C-5DB4-E6E9-5F4D-A5AD732537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99354" y="1917360"/>
            <a:ext cx="710362" cy="710362"/>
          </a:xfrm>
          <a:prstGeom prst="rect">
            <a:avLst/>
          </a:prstGeom>
        </p:spPr>
      </p:pic>
      <p:sp>
        <p:nvSpPr>
          <p:cNvPr id="78" name="Rectangle: Top Corners Snipped 77">
            <a:extLst>
              <a:ext uri="{FF2B5EF4-FFF2-40B4-BE49-F238E27FC236}">
                <a16:creationId xmlns:a16="http://schemas.microsoft.com/office/drawing/2014/main" id="{F87B41B2-E573-EE46-14D2-6CE3BBB7781E}"/>
              </a:ext>
            </a:extLst>
          </p:cNvPr>
          <p:cNvSpPr/>
          <p:nvPr/>
        </p:nvSpPr>
        <p:spPr>
          <a:xfrm>
            <a:off x="3413392" y="3984600"/>
            <a:ext cx="5122764" cy="485484"/>
          </a:xfrm>
          <a:prstGeom prst="snip2Same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MITIGATION: PRIVACY - DPIA - DATA MINIMISATION – RETENTION SCHEDULE - TRANSPARENCY NOTICES – RIGHTS HANDLING</a:t>
            </a:r>
          </a:p>
        </p:txBody>
      </p:sp>
      <p:sp>
        <p:nvSpPr>
          <p:cNvPr id="80" name="Rectangle: Top Corners Snipped 79">
            <a:extLst>
              <a:ext uri="{FF2B5EF4-FFF2-40B4-BE49-F238E27FC236}">
                <a16:creationId xmlns:a16="http://schemas.microsoft.com/office/drawing/2014/main" id="{92F812B6-39B7-20DC-7CDB-AF1DB5503310}"/>
              </a:ext>
            </a:extLst>
          </p:cNvPr>
          <p:cNvSpPr/>
          <p:nvPr/>
        </p:nvSpPr>
        <p:spPr>
          <a:xfrm>
            <a:off x="3182310" y="4497052"/>
            <a:ext cx="5584928" cy="485484"/>
          </a:xfrm>
          <a:prstGeom prst="snip2Same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MITIGATION: SECURITY - MFA – ROLE-BASED ACCESS – ENCRYPTION - PATCHING – SUPPLIER DUE DILIGENCE – INCIDENT RESPONSE</a:t>
            </a:r>
          </a:p>
        </p:txBody>
      </p:sp>
      <p:sp>
        <p:nvSpPr>
          <p:cNvPr id="82" name="Rectangle: Top Corners Snipped 81">
            <a:extLst>
              <a:ext uri="{FF2B5EF4-FFF2-40B4-BE49-F238E27FC236}">
                <a16:creationId xmlns:a16="http://schemas.microsoft.com/office/drawing/2014/main" id="{F0B42F95-5B34-C8A7-771D-F3F7A8A6CCE1}"/>
              </a:ext>
            </a:extLst>
          </p:cNvPr>
          <p:cNvSpPr/>
          <p:nvPr/>
        </p:nvSpPr>
        <p:spPr>
          <a:xfrm>
            <a:off x="2827537" y="5009505"/>
            <a:ext cx="6150849" cy="603895"/>
          </a:xfrm>
          <a:prstGeom prst="snip2Same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GOVERNANCE  TEST BEFORE IMPLMENTATION IS THE DATA NECESSARY, LAWFUL, PROPORTIONATE, SECURE AND LIMITED TO THE STATED PURPOSE 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94E104BA-2303-A33A-43AB-71658FDEA0FF}"/>
              </a:ext>
            </a:extLst>
          </p:cNvPr>
          <p:cNvSpPr txBox="1"/>
          <p:nvPr/>
        </p:nvSpPr>
        <p:spPr>
          <a:xfrm>
            <a:off x="7878818" y="6263043"/>
            <a:ext cx="4178759" cy="46166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(Information Commissioner’s Office, 2026)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(National Institute of Standards and Technology, 2024)</a:t>
            </a:r>
          </a:p>
        </p:txBody>
      </p:sp>
      <p:sp>
        <p:nvSpPr>
          <p:cNvPr id="93" name="Oval 92">
            <a:extLst>
              <a:ext uri="{FF2B5EF4-FFF2-40B4-BE49-F238E27FC236}">
                <a16:creationId xmlns:a16="http://schemas.microsoft.com/office/drawing/2014/main" id="{FE4E0AB0-DDB6-C0FC-FA2B-3405CC14EB09}"/>
              </a:ext>
            </a:extLst>
          </p:cNvPr>
          <p:cNvSpPr/>
          <p:nvPr/>
        </p:nvSpPr>
        <p:spPr>
          <a:xfrm>
            <a:off x="1449367" y="5781802"/>
            <a:ext cx="5940435" cy="990783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IMPROVES VALUE IF ACCESS, PURPOSE AND SECURITY ARE GOVERNED FROM THE START.</a:t>
            </a:r>
          </a:p>
        </p:txBody>
      </p:sp>
    </p:spTree>
    <p:extLst>
      <p:ext uri="{BB962C8B-B14F-4D97-AF65-F5344CB8AC3E}">
        <p14:creationId xmlns:p14="http://schemas.microsoft.com/office/powerpoint/2010/main" val="1684852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7" grpId="0" animBg="1"/>
      <p:bldP spid="19" grpId="0" animBg="1"/>
      <p:bldP spid="20" grpId="0" animBg="1"/>
      <p:bldP spid="24" grpId="0" animBg="1"/>
      <p:bldP spid="26" grpId="0" animBg="1"/>
      <p:bldP spid="43" grpId="0" animBg="1"/>
      <p:bldP spid="44" grpId="0" animBg="1"/>
      <p:bldP spid="46" grpId="0" animBg="1"/>
      <p:bldP spid="48" grpId="0" animBg="1"/>
      <p:bldP spid="10" grpId="0" animBg="1"/>
      <p:bldP spid="58" grpId="0" animBg="1"/>
      <p:bldP spid="60" grpId="0" animBg="1"/>
      <p:bldP spid="66" grpId="0" animBg="1"/>
      <p:bldP spid="68" grpId="0" animBg="1"/>
      <p:bldP spid="70" grpId="0" animBg="1"/>
      <p:bldP spid="78" grpId="0" animBg="1"/>
      <p:bldP spid="80" grpId="0" animBg="1"/>
      <p:bldP spid="82" grpId="0" animBg="1"/>
      <p:bldP spid="86" grpId="0" animBg="1"/>
      <p:bldP spid="9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 descr="EFEF3D face graphicEFEEF">
            <a:extLst>
              <a:ext uri="{FF2B5EF4-FFF2-40B4-BE49-F238E27FC236}">
                <a16:creationId xmlns:a16="http://schemas.microsoft.com/office/drawing/2014/main" id="{09FAF64D-563A-E767-E05A-C38E897E61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: Rounded Corners 4">
            <a:extLst>
              <a:ext uri="{FF2B5EF4-FFF2-40B4-BE49-F238E27FC236}">
                <a16:creationId xmlns:a16="http://schemas.microsoft.com/office/drawing/2014/main" id="{A5FBC902-F26C-B5D4-53E0-AAFE07367BE2}"/>
              </a:ext>
            </a:extLst>
          </p:cNvPr>
          <p:cNvSpPr txBox="1"/>
          <p:nvPr/>
        </p:nvSpPr>
        <p:spPr>
          <a:xfrm>
            <a:off x="4313182" y="158607"/>
            <a:ext cx="356563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AI, BIAS &amp; EMPLOYEE MONITORING 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FE136FA8-3AFA-1BE8-398F-CB26D895614C}"/>
              </a:ext>
            </a:extLst>
          </p:cNvPr>
          <p:cNvSpPr/>
          <p:nvPr/>
        </p:nvSpPr>
        <p:spPr>
          <a:xfrm>
            <a:off x="1812673" y="709035"/>
            <a:ext cx="5001017" cy="523477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RESPONSIBLE AI &amp;</a:t>
            </a: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46" name="Rectangle: Rounded Corners 4">
            <a:extLst>
              <a:ext uri="{FF2B5EF4-FFF2-40B4-BE49-F238E27FC236}">
                <a16:creationId xmlns:a16="http://schemas.microsoft.com/office/drawing/2014/main" id="{F2634F4B-9944-9C61-29A6-C0C185521728}"/>
              </a:ext>
            </a:extLst>
          </p:cNvPr>
          <p:cNvSpPr txBox="1"/>
          <p:nvPr/>
        </p:nvSpPr>
        <p:spPr>
          <a:xfrm>
            <a:off x="10685505" y="709035"/>
            <a:ext cx="1247717" cy="1986588"/>
          </a:xfrm>
          <a:prstGeom prst="rect">
            <a:avLst/>
          </a:prstGeom>
          <a:solidFill>
            <a:schemeClr val="tx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</a:p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TO</a:t>
            </a:r>
          </a:p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PEOPLE,</a:t>
            </a:r>
          </a:p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RESPONSIBLE</a:t>
            </a:r>
          </a:p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</a:p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</a:t>
            </a: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EE04D3CD-7168-815D-3E3D-E19AD6990148}"/>
              </a:ext>
            </a:extLst>
          </p:cNvPr>
          <p:cNvSpPr/>
          <p:nvPr/>
        </p:nvSpPr>
        <p:spPr>
          <a:xfrm>
            <a:off x="8615404" y="6069554"/>
            <a:ext cx="3317818" cy="58398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(NIST, 2023)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(Rai, 2020)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(Information Commissioner’s Office, n.d.)</a:t>
            </a:r>
          </a:p>
        </p:txBody>
      </p:sp>
      <p:sp>
        <p:nvSpPr>
          <p:cNvPr id="67" name="Oval 66">
            <a:extLst>
              <a:ext uri="{FF2B5EF4-FFF2-40B4-BE49-F238E27FC236}">
                <a16:creationId xmlns:a16="http://schemas.microsoft.com/office/drawing/2014/main" id="{7A41640C-9111-9449-F24D-2DECB8C2F61C}"/>
              </a:ext>
            </a:extLst>
          </p:cNvPr>
          <p:cNvSpPr/>
          <p:nvPr/>
        </p:nvSpPr>
        <p:spPr>
          <a:xfrm>
            <a:off x="6873819" y="4162378"/>
            <a:ext cx="5206999" cy="12536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AI ANALYTICS SHOUD SUPPORT JUDGEMENT AND NOT REMOVE ACCOUNTABILITY. HUMAN RIGHTS MUST BE MEANINGFUL AND NOT MERELY RUBER-STAMPED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8FAC34C4-01F4-BF69-2354-BAC4CB725B04}"/>
              </a:ext>
            </a:extLst>
          </p:cNvPr>
          <p:cNvSpPr/>
          <p:nvPr/>
        </p:nvSpPr>
        <p:spPr>
          <a:xfrm>
            <a:off x="158174" y="327530"/>
            <a:ext cx="2593590" cy="1302512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OPPORTUNITIY: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DECISIONS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EFFICIENCY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9F3E6A9B-1E3A-51B4-7841-24EFF8ECA84A}"/>
              </a:ext>
            </a:extLst>
          </p:cNvPr>
          <p:cNvSpPr/>
          <p:nvPr/>
        </p:nvSpPr>
        <p:spPr>
          <a:xfrm>
            <a:off x="133706" y="4170555"/>
            <a:ext cx="2824476" cy="254795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MITIGATION: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 TESTING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REAGUALR AUDITS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RISKS: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BIAS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UNEQUAL OUTCOMES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OPAQUE AUTOMATION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REDUCED ACCOUNTABILITY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A0FC6848-9C8E-EC0A-03B1-8AEA8C82EB7D}"/>
              </a:ext>
            </a:extLst>
          </p:cNvPr>
          <p:cNvSpPr/>
          <p:nvPr/>
        </p:nvSpPr>
        <p:spPr>
          <a:xfrm>
            <a:off x="133706" y="1795984"/>
            <a:ext cx="2618058" cy="2186242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MITIGATION: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PROPORTIONABILITY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CONSULTAION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RISKS: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INTRUSIVE SURVEILLANCE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TRUST</a:t>
            </a:r>
          </a:p>
        </p:txBody>
      </p:sp>
    </p:spTree>
    <p:extLst>
      <p:ext uri="{BB962C8B-B14F-4D97-AF65-F5344CB8AC3E}">
        <p14:creationId xmlns:p14="http://schemas.microsoft.com/office/powerpoint/2010/main" val="39315130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40" grpId="0" animBg="1"/>
      <p:bldP spid="46" grpId="0" animBg="1"/>
      <p:bldP spid="65" grpId="0" animBg="1"/>
      <p:bldP spid="67" grpId="0" animBg="1"/>
      <p:bldP spid="30" grpId="0" animBg="1"/>
      <p:bldP spid="32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EFEF3D face graphicEFEEF">
            <a:extLst>
              <a:ext uri="{FF2B5EF4-FFF2-40B4-BE49-F238E27FC236}">
                <a16:creationId xmlns:a16="http://schemas.microsoft.com/office/drawing/2014/main" id="{DC32A3B1-A382-1826-5950-195EEC535E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Rectangle: Rounded Corners 4">
            <a:extLst>
              <a:ext uri="{FF2B5EF4-FFF2-40B4-BE49-F238E27FC236}">
                <a16:creationId xmlns:a16="http://schemas.microsoft.com/office/drawing/2014/main" id="{9A4FDE7A-B9EE-9739-EF1E-0B85E85F1569}"/>
              </a:ext>
            </a:extLst>
          </p:cNvPr>
          <p:cNvSpPr txBox="1"/>
          <p:nvPr/>
        </p:nvSpPr>
        <p:spPr>
          <a:xfrm>
            <a:off x="4203700" y="158607"/>
            <a:ext cx="3860800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RESPONSIBLE USE &amp; RISK MITIGATION MODEL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: Rounded Corners 4">
            <a:extLst>
              <a:ext uri="{FF2B5EF4-FFF2-40B4-BE49-F238E27FC236}">
                <a16:creationId xmlns:a16="http://schemas.microsoft.com/office/drawing/2014/main" id="{66EB8727-3E68-0A8D-F478-A630067B7638}"/>
              </a:ext>
            </a:extLst>
          </p:cNvPr>
          <p:cNvSpPr txBox="1"/>
          <p:nvPr/>
        </p:nvSpPr>
        <p:spPr>
          <a:xfrm>
            <a:off x="3443337" y="567235"/>
            <a:ext cx="530532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CONTINOUS IMPROVEMENT THROUGH MONITORING AND EVIDENCE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D4B2893-DAA6-14D8-B5D5-E3E9B7D9C5F6}"/>
              </a:ext>
            </a:extLst>
          </p:cNvPr>
          <p:cNvSpPr/>
          <p:nvPr/>
        </p:nvSpPr>
        <p:spPr>
          <a:xfrm>
            <a:off x="3376566" y="1119378"/>
            <a:ext cx="5305326" cy="4473265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TRUST </a:t>
            </a: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D614184-85DB-A066-85EF-8D62FE78BD4C}"/>
              </a:ext>
            </a:extLst>
          </p:cNvPr>
          <p:cNvSpPr/>
          <p:nvPr/>
        </p:nvSpPr>
        <p:spPr>
          <a:xfrm>
            <a:off x="587470" y="1472316"/>
            <a:ext cx="2998837" cy="165725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&amp; OUTCOMES: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RESPONSIBLE, ETHICAL USE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DECISION QUALITY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EFFICIENCY &amp; INNOVATION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535537F-4747-23C8-5BA2-1A69FD0F337F}"/>
              </a:ext>
            </a:extLst>
          </p:cNvPr>
          <p:cNvSpPr/>
          <p:nvPr/>
        </p:nvSpPr>
        <p:spPr>
          <a:xfrm>
            <a:off x="8440588" y="3673813"/>
            <a:ext cx="2998837" cy="165725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&amp; MONITORING: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OWNERS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LOG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BIAS TEST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INCIDENT REVIEWS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RECORDS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7636836F-6059-CA7A-FAAD-BD69899C295A}"/>
              </a:ext>
            </a:extLst>
          </p:cNvPr>
          <p:cNvSpPr/>
          <p:nvPr/>
        </p:nvSpPr>
        <p:spPr>
          <a:xfrm>
            <a:off x="8470504" y="1460822"/>
            <a:ext cx="2998837" cy="165725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RISKS &amp; CHALLENGES: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MATERIAL RISK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PRIVACY, SECURITY, BIAS MONITORING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AND REPUTATIONAL EXPOSURE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987CF1E-8792-81B8-56EB-94EFDBDDDEBE}"/>
              </a:ext>
            </a:extLst>
          </p:cNvPr>
          <p:cNvSpPr/>
          <p:nvPr/>
        </p:nvSpPr>
        <p:spPr>
          <a:xfrm>
            <a:off x="619033" y="3773257"/>
            <a:ext cx="2998837" cy="165725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 OWNERS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OWNERS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LEAD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OWNER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MAKER</a:t>
            </a:r>
          </a:p>
        </p:txBody>
      </p:sp>
      <p:pic>
        <p:nvPicPr>
          <p:cNvPr id="28" name="Graphic 27" descr="Handshake with solid fill">
            <a:extLst>
              <a:ext uri="{FF2B5EF4-FFF2-40B4-BE49-F238E27FC236}">
                <a16:creationId xmlns:a16="http://schemas.microsoft.com/office/drawing/2014/main" id="{900733EC-0BF9-112F-C2BE-AE1EE20E53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34681" y="512200"/>
            <a:ext cx="2998837" cy="3890101"/>
          </a:xfrm>
          <a:prstGeom prst="rect">
            <a:avLst/>
          </a:prstGeom>
        </p:spPr>
      </p:pic>
      <p:sp>
        <p:nvSpPr>
          <p:cNvPr id="31" name="Rectangle: Top Corners Snipped 30">
            <a:extLst>
              <a:ext uri="{FF2B5EF4-FFF2-40B4-BE49-F238E27FC236}">
                <a16:creationId xmlns:a16="http://schemas.microsoft.com/office/drawing/2014/main" id="{7AB0633D-7D5E-F39B-756B-33C407717BB3}"/>
              </a:ext>
            </a:extLst>
          </p:cNvPr>
          <p:cNvSpPr/>
          <p:nvPr/>
        </p:nvSpPr>
        <p:spPr>
          <a:xfrm>
            <a:off x="152404" y="5738622"/>
            <a:ext cx="5397496" cy="953655"/>
          </a:xfrm>
          <a:prstGeom prst="snip2Same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USE GOVERNANCE GATE BEFORE ERP, CRM, BI OR AI-ANALYTICS GO LIVE. TREAT PRIVACY, SECURITY MONITORING AND BIAS AS DESIGN REQUIREMENTS AND AS SEPARATE REQUIREMENT TASKS.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764A0EC3-6DDD-F8FE-9ECB-A4EF548886EC}"/>
              </a:ext>
            </a:extLst>
          </p:cNvPr>
          <p:cNvSpPr/>
          <p:nvPr/>
        </p:nvSpPr>
        <p:spPr>
          <a:xfrm>
            <a:off x="8292704" y="5960943"/>
            <a:ext cx="3569092" cy="7239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(NIST, 2023)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(NIST, 2024)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(Information Commissioner’s Office, 2026)</a:t>
            </a:r>
          </a:p>
        </p:txBody>
      </p:sp>
    </p:spTree>
    <p:extLst>
      <p:ext uri="{BB962C8B-B14F-4D97-AF65-F5344CB8AC3E}">
        <p14:creationId xmlns:p14="http://schemas.microsoft.com/office/powerpoint/2010/main" val="29072259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6" grpId="0" animBg="1"/>
      <p:bldP spid="20" grpId="0" animBg="1"/>
      <p:bldP spid="22" grpId="0" animBg="1"/>
      <p:bldP spid="24" grpId="0" animBg="1"/>
      <p:bldP spid="26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Pit crew ready for formula one race with car in pit stop">
            <a:extLst>
              <a:ext uri="{FF2B5EF4-FFF2-40B4-BE49-F238E27FC236}">
                <a16:creationId xmlns:a16="http://schemas.microsoft.com/office/drawing/2014/main" id="{7614A095-345C-0047-F867-B75AF0CDDE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7" name="Rectangle: Rounded Corners 4">
            <a:extLst>
              <a:ext uri="{FF2B5EF4-FFF2-40B4-BE49-F238E27FC236}">
                <a16:creationId xmlns:a16="http://schemas.microsoft.com/office/drawing/2014/main" id="{FB5394C1-A36E-C4C2-86CF-372973BDA95C}"/>
              </a:ext>
            </a:extLst>
          </p:cNvPr>
          <p:cNvSpPr txBox="1"/>
          <p:nvPr/>
        </p:nvSpPr>
        <p:spPr>
          <a:xfrm>
            <a:off x="3998882" y="97909"/>
            <a:ext cx="4194236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REAL-WORLD CASE STUDIES – ORACLE CLOUD DATA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B2B3C144-4D5F-0A37-FBA6-327CFD83AE1D}"/>
              </a:ext>
            </a:extLst>
          </p:cNvPr>
          <p:cNvSpPr/>
          <p:nvPr/>
        </p:nvSpPr>
        <p:spPr>
          <a:xfrm>
            <a:off x="784299" y="618170"/>
            <a:ext cx="3283438" cy="213060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BILLION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SIMULATIONS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 RACE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1 MIILION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 SECOND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1D8D0203-1776-1AC2-0FF8-797CF34FEAF6}"/>
              </a:ext>
            </a:extLst>
          </p:cNvPr>
          <p:cNvSpPr/>
          <p:nvPr/>
        </p:nvSpPr>
        <p:spPr>
          <a:xfrm>
            <a:off x="7826937" y="618170"/>
            <a:ext cx="3283438" cy="213060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RESPONSIBILTY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VALIDATE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AI-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INSIGHTS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760CC61E-036E-4E14-06CC-704CCCE50E61}"/>
              </a:ext>
            </a:extLst>
          </p:cNvPr>
          <p:cNvSpPr/>
          <p:nvPr/>
        </p:nvSpPr>
        <p:spPr>
          <a:xfrm>
            <a:off x="784299" y="2821432"/>
            <a:ext cx="3283438" cy="213060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TRUST 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PROPOTIONAL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TRANSPARENT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CONSULTAION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DC4F22F4-2DFF-8525-BF1A-64556BC190E1}"/>
              </a:ext>
            </a:extLst>
          </p:cNvPr>
          <p:cNvSpPr/>
          <p:nvPr/>
        </p:nvSpPr>
        <p:spPr>
          <a:xfrm>
            <a:off x="7826937" y="2821432"/>
            <a:ext cx="3283438" cy="2130604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CONTROL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INTRUSIVE SURVEILANCE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POTECT DATA INTEGRITY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2B3DEDE0-21C3-0BC9-6FEC-8DA1EC48DF15}"/>
              </a:ext>
            </a:extLst>
          </p:cNvPr>
          <p:cNvSpPr/>
          <p:nvPr/>
        </p:nvSpPr>
        <p:spPr>
          <a:xfrm>
            <a:off x="3610537" y="758258"/>
            <a:ext cx="4673600" cy="3730416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spc="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RESPONSIBLE AI </a:t>
            </a:r>
          </a:p>
          <a:p>
            <a:pPr algn="ctr"/>
            <a:r>
              <a:rPr lang="en-GB" sz="1200" spc="300" dirty="0">
                <a:latin typeface="Arial" panose="020B0604020202020204" pitchFamily="34" charset="0"/>
                <a:cs typeface="Arial" panose="020B0604020202020204" pitchFamily="34" charset="0"/>
              </a:rPr>
              <a:t>IN MOTOR-RACING</a:t>
            </a:r>
          </a:p>
        </p:txBody>
      </p:sp>
      <p:pic>
        <p:nvPicPr>
          <p:cNvPr id="35" name="Picture 34" descr="A checkered flag on a pole">
            <a:extLst>
              <a:ext uri="{FF2B5EF4-FFF2-40B4-BE49-F238E27FC236}">
                <a16:creationId xmlns:a16="http://schemas.microsoft.com/office/drawing/2014/main" id="{EF40669C-CDE5-36E9-7BB9-488939A479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043" y="1420371"/>
            <a:ext cx="2552700" cy="1536644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id="{3C225113-D01E-9006-3057-6138FEC46474}"/>
              </a:ext>
            </a:extLst>
          </p:cNvPr>
          <p:cNvSpPr/>
          <p:nvPr/>
        </p:nvSpPr>
        <p:spPr>
          <a:xfrm>
            <a:off x="282392" y="5506467"/>
            <a:ext cx="5337307" cy="125362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GOVERNANCE DATES BEFORE DEPLOYMENT. AI SUPPORTS HUMAN JUDGEMENT AND NOT REPLACING ACCOUNTABILITY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9B6DD14D-2BA7-3050-4A97-522EC7BC9B48}"/>
              </a:ext>
            </a:extLst>
          </p:cNvPr>
          <p:cNvSpPr/>
          <p:nvPr/>
        </p:nvSpPr>
        <p:spPr>
          <a:xfrm>
            <a:off x="10366196" y="6483846"/>
            <a:ext cx="1346196" cy="2667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(Oracle, 2026)</a:t>
            </a:r>
          </a:p>
        </p:txBody>
      </p:sp>
      <p:sp>
        <p:nvSpPr>
          <p:cNvPr id="46" name="Rectangle: Rounded Corners 4">
            <a:extLst>
              <a:ext uri="{FF2B5EF4-FFF2-40B4-BE49-F238E27FC236}">
                <a16:creationId xmlns:a16="http://schemas.microsoft.com/office/drawing/2014/main" id="{90A3CC6B-A7B0-F3B2-DF2D-769362F1CEE6}"/>
              </a:ext>
            </a:extLst>
          </p:cNvPr>
          <p:cNvSpPr txBox="1"/>
          <p:nvPr/>
        </p:nvSpPr>
        <p:spPr>
          <a:xfrm>
            <a:off x="8026400" y="5355229"/>
            <a:ext cx="4029174" cy="744513"/>
          </a:xfrm>
          <a:prstGeom prst="rect">
            <a:avLst/>
          </a:prstGeom>
          <a:solidFill>
            <a:schemeClr val="tx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CLOUD AND AI TO SUPPORT REAL-TIME STRATEGY DECISION MAKING IN RACING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256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 animBg="1"/>
      <p:bldP spid="28" grpId="0" animBg="1"/>
      <p:bldP spid="36" grpId="0" animBg="1"/>
      <p:bldP spid="37" grpId="0" animBg="1"/>
      <p:bldP spid="38" grpId="0" animBg="1"/>
      <p:bldP spid="31" grpId="0" animBg="1"/>
      <p:bldP spid="41" grpId="0" animBg="1"/>
      <p:bldP spid="4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understorm lightning with a dark cloudy sky">
            <a:extLst>
              <a:ext uri="{FF2B5EF4-FFF2-40B4-BE49-F238E27FC236}">
                <a16:creationId xmlns:a16="http://schemas.microsoft.com/office/drawing/2014/main" id="{590C9256-01E8-BD4B-F26E-9C3C614EE2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Rectangle: Rounded Corners 4">
            <a:extLst>
              <a:ext uri="{FF2B5EF4-FFF2-40B4-BE49-F238E27FC236}">
                <a16:creationId xmlns:a16="http://schemas.microsoft.com/office/drawing/2014/main" id="{9FF6CB27-E602-731C-F21B-BA08CEF7807E}"/>
              </a:ext>
            </a:extLst>
          </p:cNvPr>
          <p:cNvSpPr txBox="1"/>
          <p:nvPr/>
        </p:nvSpPr>
        <p:spPr>
          <a:xfrm>
            <a:off x="4057650" y="101929"/>
            <a:ext cx="4076700" cy="337846"/>
          </a:xfrm>
          <a:prstGeom prst="rect">
            <a:avLst/>
          </a:prstGeom>
          <a:solidFill>
            <a:schemeClr val="bg1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lvl="0"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WORLD CASE STUDIES – UK MET OFFICE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43211B5-2E05-CA8D-7ED3-75FFDB41C4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4307" y="4681625"/>
            <a:ext cx="2622228" cy="145048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877BC88-B7E1-28E3-380D-10DA61FC44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4307" y="701545"/>
            <a:ext cx="2622229" cy="1563228"/>
          </a:xfrm>
          <a:prstGeom prst="rect">
            <a:avLst/>
          </a:prstGeom>
        </p:spPr>
      </p:pic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D1F69757-998A-D60D-C4A7-43D38C598830}"/>
              </a:ext>
            </a:extLst>
          </p:cNvPr>
          <p:cNvSpPr/>
          <p:nvPr/>
        </p:nvSpPr>
        <p:spPr>
          <a:xfrm>
            <a:off x="2447918" y="4524290"/>
            <a:ext cx="2976088" cy="177988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IMPACT: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215 BILLION OBSERVATIONS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PLANNING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WARNINGS AND RISK MANAGEMENT ACROSS LOGISTICS</a:t>
            </a:r>
          </a:p>
        </p:txBody>
      </p:sp>
      <p:pic>
        <p:nvPicPr>
          <p:cNvPr id="41" name="Picture 40" descr="A long row of satellite dishes in the sunset">
            <a:extLst>
              <a:ext uri="{FF2B5EF4-FFF2-40B4-BE49-F238E27FC236}">
                <a16:creationId xmlns:a16="http://schemas.microsoft.com/office/drawing/2014/main" id="{91C7B543-08A9-9861-F1AA-925A929092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07" y="2695578"/>
            <a:ext cx="2622228" cy="1563228"/>
          </a:xfrm>
          <a:prstGeom prst="rect">
            <a:avLst/>
          </a:prstGeom>
        </p:spPr>
      </p:pic>
      <p:sp>
        <p:nvSpPr>
          <p:cNvPr id="47" name="Oval 46">
            <a:extLst>
              <a:ext uri="{FF2B5EF4-FFF2-40B4-BE49-F238E27FC236}">
                <a16:creationId xmlns:a16="http://schemas.microsoft.com/office/drawing/2014/main" id="{DF402303-053F-E103-9416-2AEBDA93A5D5}"/>
              </a:ext>
            </a:extLst>
          </p:cNvPr>
          <p:cNvSpPr/>
          <p:nvPr/>
        </p:nvSpPr>
        <p:spPr>
          <a:xfrm>
            <a:off x="6096000" y="4734542"/>
            <a:ext cx="5940435" cy="1005342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GOVERNANCE GATES BEFORE ANALYTICS GO LIVE. TREAT PRIVACY, SECURITY, MONITORING AND BIAS AS DESIGN REQUIREMENTS</a:t>
            </a:r>
          </a:p>
        </p:txBody>
      </p:sp>
      <p:sp>
        <p:nvSpPr>
          <p:cNvPr id="48" name="Arrow: Right 47">
            <a:extLst>
              <a:ext uri="{FF2B5EF4-FFF2-40B4-BE49-F238E27FC236}">
                <a16:creationId xmlns:a16="http://schemas.microsoft.com/office/drawing/2014/main" id="{E16FC3DA-8281-158F-6D6B-10656C1820C1}"/>
              </a:ext>
            </a:extLst>
          </p:cNvPr>
          <p:cNvSpPr/>
          <p:nvPr/>
        </p:nvSpPr>
        <p:spPr>
          <a:xfrm>
            <a:off x="4737100" y="1273593"/>
            <a:ext cx="3056540" cy="278469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E5F5EC8-356B-8380-9F8B-D51429F7ADDD}"/>
              </a:ext>
            </a:extLst>
          </p:cNvPr>
          <p:cNvSpPr/>
          <p:nvPr/>
        </p:nvSpPr>
        <p:spPr>
          <a:xfrm>
            <a:off x="2447918" y="631514"/>
            <a:ext cx="2985948" cy="163307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 VAST  OBSERVATIONAL DATA INTO RELIABLE INFORMATION 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8C456782-47A5-BB58-D122-5083E0B63C71}"/>
              </a:ext>
            </a:extLst>
          </p:cNvPr>
          <p:cNvSpPr/>
          <p:nvPr/>
        </p:nvSpPr>
        <p:spPr>
          <a:xfrm>
            <a:off x="7320054" y="666355"/>
            <a:ext cx="3394534" cy="168081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ETHICAL / GOVERNANCE: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MODEL RELIABLITY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PUBLIC ACCOUNTABILITY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APPROPRIATE HUMAN OVERSIGHT</a:t>
            </a:r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44B09652-BEA5-4441-EE9A-EFA65EF854E4}"/>
              </a:ext>
            </a:extLst>
          </p:cNvPr>
          <p:cNvSpPr/>
          <p:nvPr/>
        </p:nvSpPr>
        <p:spPr>
          <a:xfrm>
            <a:off x="5181599" y="3337957"/>
            <a:ext cx="3056540" cy="278469"/>
          </a:xfrm>
          <a:prstGeom prst="right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E610456-D2FA-5875-178B-D309DF3A11F6}"/>
              </a:ext>
            </a:extLst>
          </p:cNvPr>
          <p:cNvSpPr/>
          <p:nvPr/>
        </p:nvSpPr>
        <p:spPr>
          <a:xfrm>
            <a:off x="2438058" y="2385880"/>
            <a:ext cx="2985948" cy="199422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OBSERVATIONS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SSIMILATION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NUMERICAL WEATHER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PREDICTIONS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SUPERCOMPUTING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POST-PROCESS OPERATIONS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METREOLOGISTS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8746A8C3-D0B3-1A45-9F64-91B4D9035774}"/>
              </a:ext>
            </a:extLst>
          </p:cNvPr>
          <p:cNvSpPr/>
          <p:nvPr/>
        </p:nvSpPr>
        <p:spPr>
          <a:xfrm>
            <a:off x="7320054" y="2558260"/>
            <a:ext cx="3394534" cy="186883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RISK MITIGATION:</a:t>
            </a:r>
          </a:p>
          <a:p>
            <a:pPr algn="ctr"/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ROUTINE ACCURACY ASSESSMENT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QUALITY CONTROL CHECKS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OPERATIONAL METREOLOGIST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REVIEW/INTERVENTION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PUBLIC ALGORITHM RECORDS</a:t>
            </a: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509C1FD5-9CF0-48C5-94B7-706C36C89892}"/>
              </a:ext>
            </a:extLst>
          </p:cNvPr>
          <p:cNvSpPr/>
          <p:nvPr/>
        </p:nvSpPr>
        <p:spPr>
          <a:xfrm>
            <a:off x="7200900" y="6132111"/>
            <a:ext cx="4615420" cy="499033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(Department for Science, Innovation and Technology, 2025)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(Met Office, n.d.)</a:t>
            </a:r>
          </a:p>
        </p:txBody>
      </p:sp>
    </p:spTree>
    <p:extLst>
      <p:ext uri="{BB962C8B-B14F-4D97-AF65-F5344CB8AC3E}">
        <p14:creationId xmlns:p14="http://schemas.microsoft.com/office/powerpoint/2010/main" val="3850304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39" grpId="0" animBg="1"/>
      <p:bldP spid="47" grpId="0" animBg="1"/>
      <p:bldP spid="48" grpId="0" animBg="1"/>
      <p:bldP spid="26" grpId="0" animBg="1"/>
      <p:bldP spid="44" grpId="0" animBg="1"/>
      <p:bldP spid="49" grpId="0" animBg="1"/>
      <p:bldP spid="27" grpId="0" animBg="1"/>
      <p:bldP spid="45" grpId="0" animBg="1"/>
      <p:bldP spid="5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Picture 44" descr="Colourful wave at ocean">
            <a:extLst>
              <a:ext uri="{FF2B5EF4-FFF2-40B4-BE49-F238E27FC236}">
                <a16:creationId xmlns:a16="http://schemas.microsoft.com/office/drawing/2014/main" id="{AAB82627-16B2-70EA-A8F8-3E4A3A4307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951"/>
            <a:ext cx="12192000" cy="6862951"/>
          </a:xfrm>
          <a:prstGeom prst="rect">
            <a:avLst/>
          </a:prstGeom>
        </p:spPr>
      </p:pic>
      <p:pic>
        <p:nvPicPr>
          <p:cNvPr id="27" name="Picture 26" descr="Mario Nawfal (@MarioNawfal) on X">
            <a:extLst>
              <a:ext uri="{FF2B5EF4-FFF2-40B4-BE49-F238E27FC236}">
                <a16:creationId xmlns:a16="http://schemas.microsoft.com/office/drawing/2014/main" id="{7A5FE08A-27E4-C291-B930-EF0C53084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4951"/>
            <a:ext cx="12192000" cy="3949269"/>
          </a:xfrm>
          <a:prstGeom prst="rect">
            <a:avLst/>
          </a:prstGeom>
        </p:spPr>
      </p:pic>
      <p:sp>
        <p:nvSpPr>
          <p:cNvPr id="24" name="Rectangle: Top Corners Snipped 23">
            <a:extLst>
              <a:ext uri="{FF2B5EF4-FFF2-40B4-BE49-F238E27FC236}">
                <a16:creationId xmlns:a16="http://schemas.microsoft.com/office/drawing/2014/main" id="{FEC00630-266E-2FA7-3220-632757E1C5F3}"/>
              </a:ext>
            </a:extLst>
          </p:cNvPr>
          <p:cNvSpPr/>
          <p:nvPr/>
        </p:nvSpPr>
        <p:spPr>
          <a:xfrm>
            <a:off x="124008" y="6123936"/>
            <a:ext cx="6661142" cy="663529"/>
          </a:xfrm>
          <a:prstGeom prst="snip2Same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</a:p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MODERN BUSINESS I.S. DEPENDS ON RESILEINT EXTERNAL DIGITAL INFASTRUCTURE AS WELL AS INTERNAL ERP, CRM AND BI CAPABILITY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9F4F0517-F003-6B54-D970-6B1C48052588}"/>
              </a:ext>
            </a:extLst>
          </p:cNvPr>
          <p:cNvSpPr/>
          <p:nvPr/>
        </p:nvSpPr>
        <p:spPr>
          <a:xfrm>
            <a:off x="8202704" y="6123935"/>
            <a:ext cx="3762192" cy="66353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(International Telecommunication Union, 2026)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(TeleGeography, 2026)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(Reuters, 2026)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0B67F2E3-91C8-6428-9E8C-4C53A0DA29B1}"/>
              </a:ext>
            </a:extLst>
          </p:cNvPr>
          <p:cNvSpPr/>
          <p:nvPr/>
        </p:nvSpPr>
        <p:spPr>
          <a:xfrm>
            <a:off x="0" y="3384470"/>
            <a:ext cx="9423400" cy="804789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SUBMARINE FIBRE-OPTICS CABLES FROM  DIGITAL CHECKPOINT THROUGH/NEAR THE STRAIT of HORMUZ, EXPOSING CLOUD, FINANCE, TELECOMS AND AI-DEPENDENT SERVICES TO GEOPOLITICAL AND PHYSICAL DISRUPTION RISK.</a:t>
            </a: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60BEFB62-58F3-0382-D847-2CB0CB67DCE9}"/>
              </a:ext>
            </a:extLst>
          </p:cNvPr>
          <p:cNvSpPr/>
          <p:nvPr/>
        </p:nvSpPr>
        <p:spPr>
          <a:xfrm>
            <a:off x="1089208" y="4233817"/>
            <a:ext cx="9423400" cy="804789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SUBMARINE FIBRE-OPTICS CABLES FROM  DIGITAL CHECKPOINT THROUGH/NEAR THE STRAIT of HORMUZ, EXPOSING CLOUD, FINANCE, TELECOMS AND AI-DEPENDENT SERVICES TO GEOPOLITICAL AND PHYSICAL DISRUPTION RISK.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95BC5626-696D-20C6-2B66-0D3B415FE62C}"/>
              </a:ext>
            </a:extLst>
          </p:cNvPr>
          <p:cNvSpPr/>
          <p:nvPr/>
        </p:nvSpPr>
        <p:spPr>
          <a:xfrm>
            <a:off x="2171700" y="5083164"/>
            <a:ext cx="9423400" cy="804789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BUSINESS-PERFORMANCE IMPACT:</a:t>
            </a:r>
          </a:p>
          <a:p>
            <a:pPr algn="ctr"/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SUBMARINE FIBRE-OPTICS CABLES FROM  DIGITAL CHECKPOINT THROUGH/NEAR THE STRAIT of HORMUZ, EXPOSING CLOUD, FINANCE, TELECOMS AND AI-DEPENDENT SERVICES TO GEOPOLITICAL AND PHYSICAL DISRUPTION RISK.</a:t>
            </a:r>
          </a:p>
        </p:txBody>
      </p:sp>
    </p:spTree>
    <p:extLst>
      <p:ext uri="{BB962C8B-B14F-4D97-AF65-F5344CB8AC3E}">
        <p14:creationId xmlns:p14="http://schemas.microsoft.com/office/powerpoint/2010/main" val="9690594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35" grpId="0" animBg="1"/>
      <p:bldP spid="40" grpId="0" animBg="1"/>
      <p:bldP spid="4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210A6-D63C-21CA-5749-74BD5F3D4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414" y="15523"/>
            <a:ext cx="1135557" cy="259009"/>
          </a:xfrm>
        </p:spPr>
        <p:txBody>
          <a:bodyPr>
            <a:norm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93A5D-4557-A8E9-1474-73FE778D8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4532"/>
            <a:ext cx="12192000" cy="65679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Aydiner, A.S.,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Tatoglu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E., Bayraktar, E., Zaim, S. and Delen, D. (2019a) ‘Business analytics and firm performance: The mediating role of business process performance’,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96, pp. 228–237. doi:10.1016/j.jbusres.2018.11.028.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Aydiner, A.S.,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Tatoglu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E., Bayraktar, E. and Zaim, S. (2019b) ‘Information system capabilities and firm performance: Opening the black box through decision-making performance and business-process performance’,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Information Management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47, pp. 168–182. doi:10.1016/j.ijinfomgt.2018.12.015.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Bharadwaj, A.S. (2000) ‘A resource-based perspective on information technology capability and firm performance: An empirical investigation’,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24(1), pp. 169–196. doi:10.2307/3250983.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Bostrom, R.P. and Heinen, J.S. (1977) ‘MIS problems and failures: A socio-technical perspective. Part I: The causes’,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1(3), pp. 17–32. doi:10.2307/248710.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5. Chen, H., Chiang, R.H.L. and Storey, V.C. (2012) ‘Business intelligence and analytics: From big data to big impact’,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36(4), pp. 1165–1188. doi:10.2307/41703503.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Colbourne, E., 2026. The Internet Stack: By Amrit Tiwana, MIT Press, 2025, pp. 195, ISBN 978-0-262-55362-9.TeleGeography (2026)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TeleGeography’s 2026 Submarine Cable Map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Davenport, T.H. (1998) ‘Putting the enterprise into the enterprise system’,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76(4), pp. 121–131.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8. DeLone, W.H. and McLean, E.R. (2003) ‘The DeLone and McLean model of information systems success: A ten-year update’,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Information Systems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19(4), pp. 9–30. doi:10.1080/07421222.2003.11045748.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Science, Innovation and Technology (2025)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Met Office: Weather and climate forecasting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GOV.UK Algorithmic Transparency Recording Standard.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Hunton, J.E., Lippincott, B. and Reck, J.L. (2003) ‘Enterprise resource planning systems: Comparing firm performance of adopters and nonadopters’,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Accounting Information Systems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4(3), pp. 165–184. doi:10.1016/S1467-0895(03)00008-3.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Marasinghe, V., 2026. Ethics in Action: Designing Trustworthy Agentic.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Innovations and Challenges of Agentic AI and Intelligent Agents in Education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p.229.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Kazim, E., Denny, D.M.T. and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Koshiyama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A., 2021. AI auditing and impact assessment: according to the UK information commissioner’s office.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AI and Ethics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(3), pp.301-310.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Telecommunication Union (ITU) (2026)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International Advisory Body approves landmark report to strengthen submarine cable resilience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10 July.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Laudon, K.C., Laudon, J.P. and Traver, C.G. (2025)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Systems: Managing the Digital Firm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Global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18th 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Pearson.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019717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094FE4-6DE7-E806-AC89-B4F3B8B0E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Melville, N., Kraemer, K. and Gurbaxani, V. (2004) ‘Review: Information technology and organizational performance: An integrative model of IT business value’,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28(2), pp. 283–322. doi:10.2307/25148636.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Met Office (n.d.)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How weather forecasts are created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Mithas, S., Krishnan, M.S. and Fornell, C. (2005) ‘Why do customer relationship management applications affect customer satisfaction?’,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69(4), pp. 201–209. doi:10.1509/jmkg.2005.69.4.201.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Mithas, S., Ramasubbu, N. and Sambamurthy, V. (2011) ‘How information management capability influences firm performance’,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MIS Quarterly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35(1), pp. 237–256. doi:10.2307/23043496.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of Standards and Technology (NIST) (2023)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Risk Management Framework (AI RMF 1.0)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NIST AI 100-1. Gaithersburg, MD: National Institute of Standards and Technology. doi:10.6028/NIST.AI.100-1.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of Standards and Technology (NIST) (2024)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The NIST Cybersecurity Framework (CSF) 2.0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NIST CSWP 29. Gaithersburg, MD: National Institute of Standards and Technology. doi:10.6028/NIST.CSWP.29.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Oracle (n.d.)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Oracle Red Bull Racing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Payne, A. and Frow, P. (2005) ‘A strategic framework for customer relationship management’,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69(4), pp. 167–176. doi:10.1509/jmkg.2005.69.4.167.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Rai, A. (2020) ‘Explainable AI: From black box to glass box’,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48, pp. 137–141. doi:10.1007/s11747-019-00710-5.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Wibowo, W.S. (2023) ‘Systematic literature review of Critical success factors on enterprise resource planning post implementation’,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Cogent Business &amp; Management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, 10(3), article 2264001. doi:10.1080/23311975.2023.2264001. 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ALL IMAGES FROM: PP &gt; INSERT &gt; PICTURES &gt; STOCK IMAGES</a:t>
            </a:r>
          </a:p>
          <a:p>
            <a:pPr marL="0" indent="0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IMAGES NOT FROM PP &gt;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https://x.com/MarioNawfal/status/2053162834142585089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- SLIDE 11 IMAGE</a:t>
            </a:r>
          </a:p>
          <a:p>
            <a:pPr marL="0" indent="0">
              <a:buNone/>
            </a:pPr>
            <a:r>
              <a:rPr lang="en-GB" sz="1100" dirty="0">
                <a:hlinkClick r:id="rId3"/>
              </a:rPr>
              <a:t>Weather and climate change - Met Office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– SLIDE 11 IMAGE</a:t>
            </a:r>
          </a:p>
        </p:txBody>
      </p:sp>
    </p:spTree>
    <p:extLst>
      <p:ext uri="{BB962C8B-B14F-4D97-AF65-F5344CB8AC3E}">
        <p14:creationId xmlns:p14="http://schemas.microsoft.com/office/powerpoint/2010/main" val="375038578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ab8c9cc0778db0cf3b291bc98528fe6b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a39162b5717e52424dcd1048d725d49b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E804B4A7-9F4D-4F1F-82E0-81C0D26FF54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F485B9-0A1A-4665-9861-479D61069C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001D6F-4015-4F39-8830-0D070A9C9AF9}">
  <ds:schemaRefs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f799553d-1ac0-48da-9ae3-fe400ced9c3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15776</TotalTime>
  <Words>2591</Words>
  <Application>Microsoft Office PowerPoint</Application>
  <PresentationFormat>Widescreen</PresentationFormat>
  <Paragraphs>593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Neue Haas Grotesk Text Pro</vt:lpstr>
      <vt:lpstr>Dune</vt:lpstr>
      <vt:lpstr>TITLE PAGE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Rehman (2309123)</dc:creator>
  <cp:lastModifiedBy>Ryan Rehman (2309123)</cp:lastModifiedBy>
  <cp:revision>23</cp:revision>
  <dcterms:created xsi:type="dcterms:W3CDTF">2026-09-30T17:23:12Z</dcterms:created>
  <dcterms:modified xsi:type="dcterms:W3CDTF">2026-10-12T08:16:52Z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