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Wednesday, March 17,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16714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056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378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795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530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28508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320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790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321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5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982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Wednesday, March 17,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5093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royalcorrespondent.com/2013/02/05/her-majesty-queen-elizabeth-ii-opens-the-new-mri-unit-at-the-queen-elizabeth-hospital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8A00A08-E4E6-4184-B484-E0E034072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171" y="13882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0780E404-3121-4F33-AF2D-65F659A97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7675" y="288981"/>
            <a:ext cx="1262947" cy="1335600"/>
            <a:chOff x="2678417" y="2427951"/>
            <a:chExt cx="1262947" cy="13356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339341D-8322-49F1-91DA-6D115CCAE7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EB9DB0E-3B0E-411A-9274-448D565CA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B158E9A-DBF4-4AA7-B6B7-8C8EB2FBD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125249" y="5435090"/>
            <a:ext cx="762805" cy="734873"/>
            <a:chOff x="7950336" y="1300590"/>
            <a:chExt cx="762805" cy="734873"/>
          </a:xfrm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6150ACFD-AEC6-42A3-A5A7-E7AD6B13E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20298" y="1428832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DB4D1217-FEB1-4D2A-80F4-C227B66D72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066503" y="1339815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8">
              <a:extLst>
                <a:ext uri="{FF2B5EF4-FFF2-40B4-BE49-F238E27FC236}">
                  <a16:creationId xmlns:a16="http://schemas.microsoft.com/office/drawing/2014/main" id="{0BCA7138-22BA-4785-8B3D-9D45213E8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17173" y="1608753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2C60A77A-4824-402D-9D76-2866A21448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2352675"/>
            <a:ext cx="3565525" cy="374015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>
                    <a:alpha val="60000"/>
                  </a:schemeClr>
                </a:solidFill>
              </a:rPr>
              <a:t>Queen Elizabeth was crowned Head of the State, Head of the Commonwealth and Supreme Governor of the Church of England in 1952.</a:t>
            </a:r>
          </a:p>
          <a:p>
            <a:r>
              <a:rPr lang="en-GB" sz="2000" dirty="0">
                <a:solidFill>
                  <a:schemeClr val="tx1">
                    <a:alpha val="60000"/>
                  </a:schemeClr>
                </a:solidFill>
              </a:rPr>
              <a:t> She  is the longest-servicing British monarch and has presided over half a century of continual change both within the Royal Family, Great Britain and the Commonwealth.</a:t>
            </a:r>
          </a:p>
          <a:p>
            <a:endParaRPr lang="en-GB" sz="2000" dirty="0">
              <a:solidFill>
                <a:schemeClr val="tx1">
                  <a:alpha val="60000"/>
                </a:schemeClr>
              </a:solidFill>
            </a:endParaRPr>
          </a:p>
          <a:p>
            <a:endParaRPr lang="en-GB" sz="2000" dirty="0">
              <a:solidFill>
                <a:schemeClr val="tx1">
                  <a:alpha val="60000"/>
                </a:schemeClr>
              </a:solidFill>
            </a:endParaRPr>
          </a:p>
        </p:txBody>
      </p:sp>
      <p:pic>
        <p:nvPicPr>
          <p:cNvPr id="5" name="Picture 4" descr="A picture containing person, standing, older&#10;&#10;Description automatically generated">
            <a:extLst>
              <a:ext uri="{FF2B5EF4-FFF2-40B4-BE49-F238E27FC236}">
                <a16:creationId xmlns:a16="http://schemas.microsoft.com/office/drawing/2014/main" id="{8ED845F7-0589-4704-982D-7A1D273FCE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95776" y="990600"/>
            <a:ext cx="7345363" cy="4789709"/>
          </a:xfrm>
          <a:custGeom>
            <a:avLst/>
            <a:gdLst/>
            <a:ahLst/>
            <a:cxnLst/>
            <a:rect l="l" t="t" r="r" b="b"/>
            <a:pathLst>
              <a:path w="7345363" h="5761037">
                <a:moveTo>
                  <a:pt x="0" y="0"/>
                </a:moveTo>
                <a:lnTo>
                  <a:pt x="7345363" y="0"/>
                </a:lnTo>
                <a:lnTo>
                  <a:pt x="7345363" y="5761037"/>
                </a:lnTo>
                <a:lnTo>
                  <a:pt x="0" y="5761037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DB3687-725B-42CA-BC64-62082646ECB1}"/>
              </a:ext>
            </a:extLst>
          </p:cNvPr>
          <p:cNvSpPr txBox="1"/>
          <p:nvPr/>
        </p:nvSpPr>
        <p:spPr>
          <a:xfrm>
            <a:off x="9689392" y="6657945"/>
            <a:ext cx="250260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royalcorrespondent.com/2013/02/05/her-majesty-queen-elizabeth-ii-opens-the-new-mri-unit-at-the-queen-elizabeth-hospital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3ED4DD-505A-4162-B50A-9F0583BCEBAB}"/>
              </a:ext>
            </a:extLst>
          </p:cNvPr>
          <p:cNvSpPr txBox="1"/>
          <p:nvPr/>
        </p:nvSpPr>
        <p:spPr>
          <a:xfrm>
            <a:off x="751169" y="910294"/>
            <a:ext cx="299374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Queen Elizabeth II </a:t>
            </a:r>
          </a:p>
          <a:p>
            <a:r>
              <a:rPr lang="en-GB" dirty="0"/>
              <a:t>              </a:t>
            </a:r>
            <a:r>
              <a:rPr lang="en-GB" sz="2400" dirty="0"/>
              <a:t>The queen </a:t>
            </a:r>
          </a:p>
        </p:txBody>
      </p:sp>
    </p:spTree>
    <p:extLst>
      <p:ext uri="{BB962C8B-B14F-4D97-AF65-F5344CB8AC3E}">
        <p14:creationId xmlns:p14="http://schemas.microsoft.com/office/powerpoint/2010/main" val="1628243303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69</Words>
  <Application>Microsoft Office PowerPoint</Application>
  <PresentationFormat>Widescreen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Sitka Heading</vt:lpstr>
      <vt:lpstr>Source Sans Pro</vt:lpstr>
      <vt:lpstr>3DFloatVTI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Daria Daria</dc:creator>
  <cp:lastModifiedBy>Daria Daria</cp:lastModifiedBy>
  <cp:revision>2</cp:revision>
  <dcterms:created xsi:type="dcterms:W3CDTF">2021-03-17T21:06:34Z</dcterms:created>
  <dcterms:modified xsi:type="dcterms:W3CDTF">2021-03-17T21:19:30Z</dcterms:modified>
</cp:coreProperties>
</file>