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56" r:id="rId11"/>
    <p:sldId id="258" r:id="rId12"/>
    <p:sldId id="257" r:id="rId13"/>
    <p:sldId id="259" r:id="rId14"/>
    <p:sldId id="260" r:id="rId15"/>
    <p:sldId id="261" r:id="rId16"/>
    <p:sldId id="262" r:id="rId17"/>
    <p:sldId id="263" r:id="rId18"/>
    <p:sldId id="264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527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254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473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247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269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597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72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203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06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32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10221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9711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3796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795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861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962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54218-08D6-4224-9355-9419369DE587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EF925FB-19CD-4EA9-91B5-F9B25FD7E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6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                      </a:t>
            </a:r>
            <a:r>
              <a:rPr lang="en-GB" b="1" dirty="0" err="1" smtClean="0"/>
              <a:t>Crina</a:t>
            </a:r>
            <a:r>
              <a:rPr lang="en-GB" b="1" dirty="0" smtClean="0"/>
              <a:t> </a:t>
            </a:r>
            <a:r>
              <a:rPr lang="en-GB" b="1" dirty="0" err="1"/>
              <a:t>Sperlea</a:t>
            </a:r>
            <a:r>
              <a:rPr lang="en-GB" b="1" dirty="0"/>
              <a:t> </a:t>
            </a:r>
            <a:r>
              <a:rPr lang="en-GB" b="1" dirty="0" err="1"/>
              <a:t>Faina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                </a:t>
            </a:r>
            <a:r>
              <a:rPr lang="en-GB" b="1" dirty="0" smtClean="0"/>
              <a:t>Nr.1605717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              </a:t>
            </a:r>
            <a:r>
              <a:rPr lang="en-GB" b="1" dirty="0" smtClean="0"/>
              <a:t>Project </a:t>
            </a:r>
            <a:r>
              <a:rPr lang="en-GB" b="1" dirty="0" err="1"/>
              <a:t>Planing</a:t>
            </a:r>
            <a:r>
              <a:rPr lang="en-GB" b="1" dirty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                 </a:t>
            </a:r>
            <a:r>
              <a:rPr lang="en-GB" b="1" dirty="0" smtClean="0"/>
              <a:t>EMPL4009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              </a:t>
            </a:r>
            <a:r>
              <a:rPr lang="en-GB" b="1" dirty="0" err="1" smtClean="0"/>
              <a:t>Dr.Rexon</a:t>
            </a:r>
            <a:r>
              <a:rPr lang="en-GB" b="1" dirty="0" smtClean="0"/>
              <a:t> </a:t>
            </a:r>
            <a:r>
              <a:rPr lang="en-GB" b="1" dirty="0" err="1"/>
              <a:t>Nting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               </a:t>
            </a:r>
            <a:r>
              <a:rPr lang="en-GB" b="1" dirty="0" smtClean="0"/>
              <a:t>Project  </a:t>
            </a:r>
            <a:r>
              <a:rPr lang="en-GB" b="1" dirty="0"/>
              <a:t>planning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53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                             Introduction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project plan is important when we should taking any project.</a:t>
            </a:r>
          </a:p>
          <a:p>
            <a:r>
              <a:rPr lang="en-GB" dirty="0"/>
              <a:t>The mostly peoples they do not realise the value for a project plan have to </a:t>
            </a:r>
            <a:r>
              <a:rPr lang="en-GB" dirty="0" err="1"/>
              <a:t>saveing</a:t>
            </a:r>
            <a:r>
              <a:rPr lang="en-GB" dirty="0"/>
              <a:t> </a:t>
            </a:r>
            <a:r>
              <a:rPr lang="en-GB" dirty="0" err="1"/>
              <a:t>maney</a:t>
            </a:r>
            <a:r>
              <a:rPr lang="en-GB" dirty="0"/>
              <a:t> ,time and more problems.</a:t>
            </a:r>
          </a:p>
          <a:p>
            <a:r>
              <a:rPr lang="en-GB" dirty="0"/>
              <a:t>Project plan must be following step by step.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56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       1.Project </a:t>
            </a:r>
            <a:r>
              <a:rPr lang="en-GB" b="1" dirty="0"/>
              <a:t>goals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All objectives should map to be goals.</a:t>
            </a:r>
          </a:p>
          <a:p>
            <a:r>
              <a:rPr lang="en-GB" dirty="0"/>
              <a:t>We have to create all opportunity to </a:t>
            </a:r>
            <a:r>
              <a:rPr lang="en-GB" dirty="0" err="1"/>
              <a:t>propouse</a:t>
            </a:r>
            <a:r>
              <a:rPr lang="en-GB" dirty="0"/>
              <a:t> to the goals.</a:t>
            </a:r>
          </a:p>
          <a:p>
            <a:r>
              <a:rPr lang="en-GB" dirty="0"/>
              <a:t>For have a successful project it is need to meet a </a:t>
            </a:r>
            <a:r>
              <a:rPr lang="en-GB" dirty="0" err="1"/>
              <a:t>steakeholders</a:t>
            </a:r>
            <a:r>
              <a:rPr lang="en-GB" dirty="0"/>
              <a:t> .they could be anybody indirect or direct of impacted by </a:t>
            </a:r>
            <a:r>
              <a:rPr lang="en-GB" dirty="0" err="1"/>
              <a:t>project.The</a:t>
            </a:r>
            <a:r>
              <a:rPr lang="en-GB" dirty="0"/>
              <a:t> importance first is to identify the stakeholders in our project .</a:t>
            </a:r>
          </a:p>
          <a:p>
            <a:r>
              <a:rPr lang="en-GB" dirty="0"/>
              <a:t>Sometime is not easy to determine the </a:t>
            </a:r>
            <a:r>
              <a:rPr lang="en-GB" dirty="0" err="1"/>
              <a:t>stakholders</a:t>
            </a:r>
            <a:r>
              <a:rPr lang="en-GB" dirty="0"/>
              <a:t> to be a part on ours project.</a:t>
            </a:r>
          </a:p>
          <a:p>
            <a:pPr lvl="0"/>
            <a:r>
              <a:rPr lang="en-GB" dirty="0"/>
              <a:t>The project sponsor </a:t>
            </a:r>
          </a:p>
          <a:p>
            <a:pPr lvl="0"/>
            <a:r>
              <a:rPr lang="en-GB" dirty="0"/>
              <a:t>Project team </a:t>
            </a:r>
          </a:p>
          <a:p>
            <a:pPr lvl="0"/>
            <a:r>
              <a:rPr lang="en-GB" dirty="0"/>
              <a:t>The person who </a:t>
            </a:r>
            <a:r>
              <a:rPr lang="en-GB" dirty="0" err="1"/>
              <a:t>recive</a:t>
            </a:r>
            <a:r>
              <a:rPr lang="en-GB" dirty="0"/>
              <a:t> the deliverables</a:t>
            </a:r>
          </a:p>
          <a:p>
            <a:pPr lvl="0"/>
            <a:r>
              <a:rPr lang="en-GB" dirty="0"/>
              <a:t>The </a:t>
            </a:r>
            <a:r>
              <a:rPr lang="en-GB" dirty="0" err="1"/>
              <a:t>manajer</a:t>
            </a:r>
            <a:r>
              <a:rPr lang="en-GB" dirty="0"/>
              <a:t> project and team project</a:t>
            </a:r>
          </a:p>
          <a:p>
            <a:r>
              <a:rPr lang="en-GB" dirty="0"/>
              <a:t>During the interview we need to draw out the requirements that create areal benefit.</a:t>
            </a:r>
          </a:p>
          <a:p>
            <a:r>
              <a:rPr lang="en-GB" dirty="0"/>
              <a:t>When we have concluded all the interview list of needs is to </a:t>
            </a:r>
            <a:r>
              <a:rPr lang="en-GB" dirty="0" err="1"/>
              <a:t>preorities</a:t>
            </a:r>
            <a:r>
              <a:rPr lang="en-GB" dirty="0"/>
              <a:t>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91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2.Project </a:t>
            </a:r>
            <a:r>
              <a:rPr lang="en-GB" b="1" dirty="0"/>
              <a:t>deliverables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list of all things we need to delivery specify when and how to deliver all </a:t>
            </a:r>
            <a:r>
              <a:rPr lang="en-GB" dirty="0" err="1"/>
              <a:t>items.We</a:t>
            </a:r>
            <a:r>
              <a:rPr lang="en-GB" dirty="0"/>
              <a:t> have to be delivery all </a:t>
            </a:r>
            <a:r>
              <a:rPr lang="en-GB" dirty="0" err="1"/>
              <a:t>thinkfor</a:t>
            </a:r>
            <a:r>
              <a:rPr lang="en-GB" dirty="0"/>
              <a:t> a project plan in the estimated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29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 3.Project </a:t>
            </a:r>
            <a:r>
              <a:rPr lang="en-GB" b="1" dirty="0"/>
              <a:t>schedule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amount of all time </a:t>
            </a:r>
            <a:r>
              <a:rPr lang="en-GB" dirty="0" err="1"/>
              <a:t>spended</a:t>
            </a:r>
            <a:r>
              <a:rPr lang="en-GB" dirty="0"/>
              <a:t> required to completing the task.</a:t>
            </a:r>
          </a:p>
          <a:p>
            <a:r>
              <a:rPr lang="en-GB" dirty="0"/>
              <a:t>-All resources who will be carry out the task </a:t>
            </a:r>
          </a:p>
          <a:p>
            <a:r>
              <a:rPr lang="en-GB" dirty="0"/>
              <a:t>-project delay</a:t>
            </a:r>
          </a:p>
          <a:p>
            <a:r>
              <a:rPr lang="en-GB" dirty="0"/>
              <a:t>-Cost increase</a:t>
            </a:r>
          </a:p>
          <a:p>
            <a:r>
              <a:rPr lang="en-GB" dirty="0"/>
              <a:t>-less delivered</a:t>
            </a:r>
          </a:p>
          <a:p>
            <a:r>
              <a:rPr lang="en-GB" dirty="0"/>
              <a:t>this is important to </a:t>
            </a:r>
            <a:r>
              <a:rPr lang="en-GB" dirty="0" err="1"/>
              <a:t>descover</a:t>
            </a:r>
            <a:r>
              <a:rPr lang="en-GB" dirty="0"/>
              <a:t> all priority and after to contact the sponsor immediately.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014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     4.Plans </a:t>
            </a:r>
            <a:r>
              <a:rPr lang="en-GB" b="1" dirty="0"/>
              <a:t>for support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discover or identify the organisation who can leading the project </a:t>
            </a:r>
            <a:r>
              <a:rPr lang="en-GB" dirty="0" err="1"/>
              <a:t>plan.Fos</a:t>
            </a:r>
            <a:r>
              <a:rPr lang="en-GB" dirty="0"/>
              <a:t> all sources detailing is on time to calculate a duration and type what we use for obtain </a:t>
            </a:r>
            <a:r>
              <a:rPr lang="en-GB" dirty="0" err="1"/>
              <a:t>them.Create</a:t>
            </a:r>
            <a:r>
              <a:rPr lang="en-GB" dirty="0"/>
              <a:t> a sheet to containing all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27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 Communication </a:t>
            </a:r>
            <a:r>
              <a:rPr lang="en-GB" b="1" dirty="0"/>
              <a:t>plans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must to create a document to </a:t>
            </a:r>
            <a:r>
              <a:rPr lang="en-GB" dirty="0" err="1"/>
              <a:t>descover</a:t>
            </a:r>
            <a:r>
              <a:rPr lang="en-GB" dirty="0"/>
              <a:t> who is to be </a:t>
            </a:r>
            <a:r>
              <a:rPr lang="en-GB" dirty="0" err="1"/>
              <a:t>keept</a:t>
            </a:r>
            <a:r>
              <a:rPr lang="en-GB" dirty="0"/>
              <a:t> informed for a project and how can </a:t>
            </a:r>
            <a:r>
              <a:rPr lang="en-GB" dirty="0" err="1"/>
              <a:t>recive</a:t>
            </a:r>
            <a:r>
              <a:rPr lang="en-GB" dirty="0"/>
              <a:t> a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96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                      Plan </a:t>
            </a:r>
            <a:r>
              <a:rPr lang="en-GB" b="1" dirty="0"/>
              <a:t>risk management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For </a:t>
            </a:r>
            <a:r>
              <a:rPr lang="en-GB" dirty="0" err="1"/>
              <a:t>evited</a:t>
            </a:r>
            <a:r>
              <a:rPr lang="en-GB" dirty="0"/>
              <a:t> all problems it is important to show as many risk for our project and to preparing if </a:t>
            </a:r>
            <a:r>
              <a:rPr lang="en-GB" dirty="0" err="1"/>
              <a:t>somsthing</a:t>
            </a:r>
            <a:r>
              <a:rPr lang="en-GB" dirty="0"/>
              <a:t> not work.</a:t>
            </a:r>
          </a:p>
          <a:p>
            <a:r>
              <a:rPr lang="en-GB" dirty="0"/>
              <a:t>-lock of communication.</a:t>
            </a:r>
          </a:p>
          <a:p>
            <a:r>
              <a:rPr lang="en-GB" dirty="0"/>
              <a:t>-not braking down development into phrases or steps</a:t>
            </a:r>
          </a:p>
          <a:p>
            <a:r>
              <a:rPr lang="en-GB" dirty="0"/>
              <a:t>-not obtaining stakeholders approval</a:t>
            </a:r>
          </a:p>
          <a:p>
            <a:r>
              <a:rPr lang="en-GB" dirty="0"/>
              <a:t>-unexpected </a:t>
            </a:r>
            <a:r>
              <a:rPr lang="en-GB" dirty="0" err="1"/>
              <a:t>bedget</a:t>
            </a:r>
            <a:r>
              <a:rPr lang="en-GB" dirty="0"/>
              <a:t> cuts</a:t>
            </a:r>
          </a:p>
          <a:p>
            <a:r>
              <a:rPr lang="en-GB" dirty="0"/>
              <a:t>-role and responsibility poor</a:t>
            </a:r>
          </a:p>
          <a:p>
            <a:r>
              <a:rPr lang="en-GB" dirty="0" err="1"/>
              <a:t>Unexpectation</a:t>
            </a:r>
            <a:r>
              <a:rPr lang="en-GB" dirty="0"/>
              <a:t> </a:t>
            </a:r>
            <a:r>
              <a:rPr lang="en-GB" dirty="0" err="1"/>
              <a:t>unerealistic</a:t>
            </a:r>
            <a:r>
              <a:rPr lang="en-GB" dirty="0"/>
              <a:t> set ,financial, </a:t>
            </a:r>
            <a:r>
              <a:rPr lang="en-GB" dirty="0" err="1"/>
              <a:t>investiment,time</a:t>
            </a:r>
            <a:r>
              <a:rPr lang="en-GB" dirty="0"/>
              <a:t> </a:t>
            </a:r>
            <a:r>
              <a:rPr lang="en-GB" dirty="0" err="1"/>
              <a:t>required,set</a:t>
            </a:r>
            <a:r>
              <a:rPr lang="en-GB" dirty="0"/>
              <a:t>-ups costs.</a:t>
            </a:r>
          </a:p>
          <a:p>
            <a:r>
              <a:rPr lang="en-GB" dirty="0"/>
              <a:t>-</a:t>
            </a:r>
            <a:r>
              <a:rPr lang="en-GB" dirty="0" err="1"/>
              <a:t>steakholders</a:t>
            </a:r>
            <a:r>
              <a:rPr lang="en-GB" dirty="0"/>
              <a:t> changing requirements</a:t>
            </a:r>
          </a:p>
          <a:p>
            <a:r>
              <a:rPr lang="en-GB" dirty="0"/>
              <a:t>-lock of time commitment</a:t>
            </a:r>
          </a:p>
          <a:p>
            <a:r>
              <a:rPr lang="en-GB" dirty="0"/>
              <a:t>-unrealistic scheduling.</a:t>
            </a:r>
          </a:p>
          <a:p>
            <a:r>
              <a:rPr lang="en-GB" dirty="0"/>
              <a:t>It is a few steps to can stop </a:t>
            </a:r>
            <a:r>
              <a:rPr lang="en-GB" dirty="0" err="1"/>
              <a:t>ous</a:t>
            </a:r>
            <a:r>
              <a:rPr lang="en-GB" dirty="0"/>
              <a:t> project to growing but if we are opening to see all </a:t>
            </a:r>
            <a:r>
              <a:rPr lang="en-GB" dirty="0" err="1"/>
              <a:t>brobabilitys</a:t>
            </a:r>
            <a:r>
              <a:rPr lang="en-GB" dirty="0"/>
              <a:t> errors we can go up </a:t>
            </a:r>
            <a:r>
              <a:rPr lang="en-GB" dirty="0" err="1"/>
              <a:t>oures</a:t>
            </a:r>
            <a:r>
              <a:rPr lang="en-GB" dirty="0"/>
              <a:t> project </a:t>
            </a:r>
            <a:r>
              <a:rPr lang="en-GB" dirty="0" err="1"/>
              <a:t>planning.If</a:t>
            </a:r>
            <a:r>
              <a:rPr lang="en-GB" dirty="0"/>
              <a:t> we revive ours risk </a:t>
            </a:r>
            <a:r>
              <a:rPr lang="en-GB" dirty="0" err="1"/>
              <a:t>managerwe</a:t>
            </a:r>
            <a:r>
              <a:rPr lang="en-GB" dirty="0"/>
              <a:t> can stop all problems or we can have a good start.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72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              Conclusion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project can be </a:t>
            </a:r>
            <a:r>
              <a:rPr lang="en-GB" dirty="0" err="1"/>
              <a:t>relisable</a:t>
            </a:r>
            <a:r>
              <a:rPr lang="en-GB" dirty="0"/>
              <a:t> if we follow all the </a:t>
            </a:r>
            <a:r>
              <a:rPr lang="en-GB" dirty="0" err="1"/>
              <a:t>importants</a:t>
            </a:r>
            <a:r>
              <a:rPr lang="en-GB" dirty="0"/>
              <a:t> steps on analysing al the </a:t>
            </a:r>
            <a:r>
              <a:rPr lang="en-GB" dirty="0" err="1"/>
              <a:t>possibilitys</a:t>
            </a:r>
            <a:r>
              <a:rPr lang="en-GB" dirty="0"/>
              <a:t> to stop any risk </a:t>
            </a:r>
            <a:r>
              <a:rPr lang="en-GB" dirty="0" err="1"/>
              <a:t>management.In</a:t>
            </a:r>
            <a:r>
              <a:rPr lang="en-GB" dirty="0"/>
              <a:t> our project can be used all ideas of all team members for have a good project plan in the end of project plan.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63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Sweet Escape Cafe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87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   Budget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Money for rent- 5000£/month+ deposit 15000£</a:t>
            </a:r>
          </a:p>
          <a:p>
            <a:r>
              <a:rPr lang="en-GB" dirty="0" smtClean="0"/>
              <a:t>Money for workers who will build the inside and outside of the coffee shop-80000£-100000£</a:t>
            </a:r>
          </a:p>
          <a:p>
            <a:r>
              <a:rPr lang="en-GB" dirty="0" smtClean="0"/>
              <a:t>Money for </a:t>
            </a:r>
            <a:r>
              <a:rPr lang="en-GB" dirty="0" err="1" smtClean="0"/>
              <a:t>aparature</a:t>
            </a:r>
            <a:r>
              <a:rPr lang="en-GB" dirty="0" smtClean="0"/>
              <a:t>( the </a:t>
            </a:r>
            <a:r>
              <a:rPr lang="en-GB" dirty="0" err="1" smtClean="0"/>
              <a:t>aparature</a:t>
            </a:r>
            <a:r>
              <a:rPr lang="en-GB" dirty="0" smtClean="0"/>
              <a:t> will be bought as credit and will be paid every month for it)-3.500£/month</a:t>
            </a:r>
          </a:p>
          <a:p>
            <a:r>
              <a:rPr lang="en-GB" dirty="0" smtClean="0"/>
              <a:t>Money for furniture- 50000£-75000£</a:t>
            </a:r>
          </a:p>
          <a:p>
            <a:r>
              <a:rPr lang="en-GB" dirty="0" smtClean="0"/>
              <a:t>Money for </a:t>
            </a:r>
            <a:r>
              <a:rPr lang="en-GB" dirty="0" err="1" smtClean="0"/>
              <a:t>water,electricity,gas</a:t>
            </a:r>
            <a:r>
              <a:rPr lang="en-GB" dirty="0" smtClean="0"/>
              <a:t>-approximately 3000£/month</a:t>
            </a:r>
          </a:p>
          <a:p>
            <a:r>
              <a:rPr lang="en-GB" dirty="0" smtClean="0"/>
              <a:t>Money for the starting stock- 8000£</a:t>
            </a:r>
          </a:p>
          <a:p>
            <a:r>
              <a:rPr lang="en-GB" dirty="0" smtClean="0"/>
              <a:t>TOTAL=approximately 200000£ to open the coffee shop</a:t>
            </a:r>
          </a:p>
        </p:txBody>
      </p:sp>
    </p:spTree>
    <p:extLst>
      <p:ext uri="{BB962C8B-B14F-4D97-AF65-F5344CB8AC3E}">
        <p14:creationId xmlns:p14="http://schemas.microsoft.com/office/powerpoint/2010/main" val="357671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 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Coffee shop is located somewhere in central </a:t>
            </a:r>
            <a:r>
              <a:rPr lang="en-GB" dirty="0" err="1" smtClean="0"/>
              <a:t>kennington</a:t>
            </a:r>
            <a:r>
              <a:rPr lang="en-GB" dirty="0" smtClean="0"/>
              <a:t>, this way people can sit and relax and have a hot drink after a long day.</a:t>
            </a:r>
          </a:p>
          <a:p>
            <a:r>
              <a:rPr lang="en-GB" dirty="0" smtClean="0"/>
              <a:t>Been situated in central London many tired tourists would like to take a break from visiting London and relax a bit before they continue visiting.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74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make profit</a:t>
            </a:r>
          </a:p>
          <a:p>
            <a:r>
              <a:rPr lang="en-GB" dirty="0" smtClean="0"/>
              <a:t>Open new branches</a:t>
            </a:r>
          </a:p>
          <a:p>
            <a:r>
              <a:rPr lang="en-GB" dirty="0" smtClean="0"/>
              <a:t>Grow from a small shop to more shops alongside the country</a:t>
            </a:r>
          </a:p>
        </p:txBody>
      </p:sp>
    </p:spTree>
    <p:extLst>
      <p:ext uri="{BB962C8B-B14F-4D97-AF65-F5344CB8AC3E}">
        <p14:creationId xmlns:p14="http://schemas.microsoft.com/office/powerpoint/2010/main" val="193593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  Target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five years time from one coffee shop will get to 7 Coffee Shops some of them in other cities.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57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risk would be not to have customers and make profit</a:t>
            </a:r>
          </a:p>
          <a:p>
            <a:r>
              <a:rPr lang="en-GB" dirty="0" smtClean="0"/>
              <a:t>The money won’t be managed correctly and the company will end up losing money.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46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   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few months will be hard until the company will get more customers and will get the right profit.</a:t>
            </a:r>
          </a:p>
          <a:p>
            <a:r>
              <a:rPr lang="en-GB" dirty="0" smtClean="0"/>
              <a:t>After 1 year it’s possible to open a new shop with the profit that has been made first coffee shop.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95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 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get customers the quality of the product has to be first class.</a:t>
            </a:r>
          </a:p>
          <a:p>
            <a:r>
              <a:rPr lang="en-GB" dirty="0" smtClean="0"/>
              <a:t>The employees always ready to help customers.</a:t>
            </a:r>
          </a:p>
          <a:p>
            <a:r>
              <a:rPr lang="en-GB" dirty="0" smtClean="0"/>
              <a:t>The coffee shop always kept clean.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03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</a:t>
            </a:r>
            <a:r>
              <a:rPr lang="en-GB" dirty="0" err="1" smtClean="0"/>
              <a:t>Coclusion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Business will be successful if:</a:t>
            </a:r>
          </a:p>
          <a:p>
            <a:r>
              <a:rPr lang="en-GB" dirty="0" smtClean="0"/>
              <a:t>1. The right money has been spend.</a:t>
            </a:r>
          </a:p>
          <a:p>
            <a:r>
              <a:rPr lang="en-GB" dirty="0" smtClean="0"/>
              <a:t>2. The money have been managed correctly.</a:t>
            </a:r>
          </a:p>
          <a:p>
            <a:r>
              <a:rPr lang="en-GB" dirty="0" smtClean="0"/>
              <a:t>3. The quality of the product and service is one of the best.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34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Thank </a:t>
            </a:r>
            <a:r>
              <a:rPr lang="en-GB" dirty="0" smtClean="0"/>
              <a:t>you for </a:t>
            </a:r>
            <a:r>
              <a:rPr lang="en-GB" dirty="0" smtClean="0"/>
              <a:t>listening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87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88</TotalTime>
  <Words>829</Words>
  <Application>Microsoft Office PowerPoint</Application>
  <PresentationFormat>Widescreen</PresentationFormat>
  <Paragraphs>77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Wingdings 3</vt:lpstr>
      <vt:lpstr>Wisp</vt:lpstr>
      <vt:lpstr>                      Crina Sperlea Faina                             Nr.1605717                           Project Planing                               EMPL4009                           Dr.Rexon Nting                            Project  planning   </vt:lpstr>
      <vt:lpstr>                             Introduction  </vt:lpstr>
      <vt:lpstr>                          1.Project goals </vt:lpstr>
      <vt:lpstr>                   2.Project deliverables </vt:lpstr>
      <vt:lpstr>                    3.Project schedule </vt:lpstr>
      <vt:lpstr>                        4.Plans for support </vt:lpstr>
      <vt:lpstr>                    Communication plans </vt:lpstr>
      <vt:lpstr>                      Plan risk management </vt:lpstr>
      <vt:lpstr>                               Conclusion  </vt:lpstr>
      <vt:lpstr>Sweet Escape Cafe</vt:lpstr>
      <vt:lpstr>                                  Budget</vt:lpstr>
      <vt:lpstr>                                 Purpose</vt:lpstr>
      <vt:lpstr>                           OBJECTIVES</vt:lpstr>
      <vt:lpstr>                                 Target</vt:lpstr>
      <vt:lpstr>                         Risk management</vt:lpstr>
      <vt:lpstr>                                   Time</vt:lpstr>
      <vt:lpstr>                                Quality</vt:lpstr>
      <vt:lpstr>                            Coclusion</vt:lpstr>
      <vt:lpstr>                       Thank you for listening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Sweet Escape Cafe</dc:title>
  <dc:creator>HP</dc:creator>
  <cp:lastModifiedBy>HP</cp:lastModifiedBy>
  <cp:revision>10</cp:revision>
  <dcterms:created xsi:type="dcterms:W3CDTF">2018-01-06T22:09:30Z</dcterms:created>
  <dcterms:modified xsi:type="dcterms:W3CDTF">2018-01-09T15:02:54Z</dcterms:modified>
</cp:coreProperties>
</file>