
<file path=[Content_Types].xml><?xml version="1.0" encoding="utf-8"?>
<Types xmlns="http://schemas.openxmlformats.org/package/2006/content-types">
  <Default Extension="jpeg" ContentType="image/jpeg"/>
  <Default Extension="mp4" ContentType="video/mp4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notesSlides/notesSlide1.xml" ContentType="application/vnd.openxmlformats-officedocument.presentationml.notesSlide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notesSlides/notesSlide2.xml" ContentType="application/vnd.openxmlformats-officedocument.presentationml.notesSlide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diagrams/data8.xml" ContentType="application/vnd.openxmlformats-officedocument.drawingml.diagramData+xml"/>
  <Override PartName="/ppt/diagrams/layout8.xml" ContentType="application/vnd.openxmlformats-officedocument.drawingml.diagramLayout+xml"/>
  <Override PartName="/ppt/diagrams/quickStyle8.xml" ContentType="application/vnd.openxmlformats-officedocument.drawingml.diagramStyle+xml"/>
  <Override PartName="/ppt/diagrams/colors8.xml" ContentType="application/vnd.openxmlformats-officedocument.drawingml.diagramColors+xml"/>
  <Override PartName="/ppt/diagrams/drawing8.xml" ContentType="application/vnd.ms-office.drawingml.diagramDrawing+xml"/>
  <Override PartName="/ppt/diagrams/data9.xml" ContentType="application/vnd.openxmlformats-officedocument.drawingml.diagramData+xml"/>
  <Override PartName="/ppt/diagrams/layout9.xml" ContentType="application/vnd.openxmlformats-officedocument.drawingml.diagramLayout+xml"/>
  <Override PartName="/ppt/diagrams/quickStyle9.xml" ContentType="application/vnd.openxmlformats-officedocument.drawingml.diagramStyle+xml"/>
  <Override PartName="/ppt/diagrams/colors9.xml" ContentType="application/vnd.openxmlformats-officedocument.drawingml.diagramColors+xml"/>
  <Override PartName="/ppt/diagrams/drawing9.xml" ContentType="application/vnd.ms-office.drawingml.diagramDrawing+xml"/>
  <Override PartName="/ppt/diagrams/data10.xml" ContentType="application/vnd.openxmlformats-officedocument.drawingml.diagramData+xml"/>
  <Override PartName="/ppt/diagrams/layout10.xml" ContentType="application/vnd.openxmlformats-officedocument.drawingml.diagramLayout+xml"/>
  <Override PartName="/ppt/diagrams/quickStyle10.xml" ContentType="application/vnd.openxmlformats-officedocument.drawingml.diagramStyle+xml"/>
  <Override PartName="/ppt/diagrams/colors10.xml" ContentType="application/vnd.openxmlformats-officedocument.drawingml.diagramColors+xml"/>
  <Override PartName="/ppt/diagrams/drawing10.xml" ContentType="application/vnd.ms-office.drawingml.diagramDrawing+xml"/>
  <Override PartName="/ppt/diagrams/data11.xml" ContentType="application/vnd.openxmlformats-officedocument.drawingml.diagramData+xml"/>
  <Override PartName="/ppt/diagrams/layout11.xml" ContentType="application/vnd.openxmlformats-officedocument.drawingml.diagramLayout+xml"/>
  <Override PartName="/ppt/diagrams/quickStyle11.xml" ContentType="application/vnd.openxmlformats-officedocument.drawingml.diagramStyle+xml"/>
  <Override PartName="/ppt/diagrams/colors11.xml" ContentType="application/vnd.openxmlformats-officedocument.drawingml.diagramColors+xml"/>
  <Override PartName="/ppt/diagrams/drawing11.xml" ContentType="application/vnd.ms-office.drawingml.diagramDrawing+xml"/>
  <Override PartName="/ppt/notesSlides/notesSlide3.xml" ContentType="application/vnd.openxmlformats-officedocument.presentationml.notesSlide+xml"/>
  <Override PartName="/ppt/diagrams/data12.xml" ContentType="application/vnd.openxmlformats-officedocument.drawingml.diagramData+xml"/>
  <Override PartName="/ppt/diagrams/layout12.xml" ContentType="application/vnd.openxmlformats-officedocument.drawingml.diagramLayout+xml"/>
  <Override PartName="/ppt/diagrams/quickStyle12.xml" ContentType="application/vnd.openxmlformats-officedocument.drawingml.diagramStyle+xml"/>
  <Override PartName="/ppt/diagrams/colors12.xml" ContentType="application/vnd.openxmlformats-officedocument.drawingml.diagramColors+xml"/>
  <Override PartName="/ppt/diagrams/drawing12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3" r:id="rId1"/>
  </p:sldMasterIdLst>
  <p:notesMasterIdLst>
    <p:notesMasterId r:id="rId22"/>
  </p:notesMasterIdLst>
  <p:sldIdLst>
    <p:sldId id="256" r:id="rId2"/>
    <p:sldId id="257" r:id="rId3"/>
    <p:sldId id="258" r:id="rId4"/>
    <p:sldId id="259" r:id="rId5"/>
    <p:sldId id="260" r:id="rId6"/>
    <p:sldId id="278" r:id="rId7"/>
    <p:sldId id="279" r:id="rId8"/>
    <p:sldId id="261" r:id="rId9"/>
    <p:sldId id="262" r:id="rId10"/>
    <p:sldId id="263" r:id="rId11"/>
    <p:sldId id="264" r:id="rId12"/>
    <p:sldId id="265" r:id="rId13"/>
    <p:sldId id="266" r:id="rId14"/>
    <p:sldId id="268" r:id="rId15"/>
    <p:sldId id="269" r:id="rId16"/>
    <p:sldId id="270" r:id="rId17"/>
    <p:sldId id="271" r:id="rId18"/>
    <p:sldId id="275" r:id="rId19"/>
    <p:sldId id="276" r:id="rId20"/>
    <p:sldId id="277" r:id="rId2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B1860A69-F61E-4E73-B6C6-51BD81166FC1}" v="3" dt="2025-10-22T09:17:35.445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6996" autoAdjust="0"/>
    <p:restoredTop sz="94660"/>
  </p:normalViewPr>
  <p:slideViewPr>
    <p:cSldViewPr snapToGrid="0">
      <p:cViewPr varScale="1">
        <p:scale>
          <a:sx n="86" d="100"/>
          <a:sy n="86" d="100"/>
        </p:scale>
        <p:origin x="48" y="45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ableStyles" Target="tableStyle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presProps" Target="presProps.xml"/><Relationship Id="rId28" Type="http://schemas.microsoft.com/office/2015/10/relationships/revisionInfo" Target="revisionInfo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notesMaster" Target="notesMasters/notesMaster1.xml"/><Relationship Id="rId27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Zita Draper" userId="b063123c-f51f-481b-b99c-f574606c9ace" providerId="ADAL" clId="{EF0E77A1-30A0-420A-8B5C-1D4447251AB8}"/>
    <pc:docChg chg="delSld modSld">
      <pc:chgData name="Zita Draper" userId="b063123c-f51f-481b-b99c-f574606c9ace" providerId="ADAL" clId="{EF0E77A1-30A0-420A-8B5C-1D4447251AB8}" dt="2025-10-22T09:17:35.445" v="3" actId="478"/>
      <pc:docMkLst>
        <pc:docMk/>
      </pc:docMkLst>
      <pc:sldChg chg="modSp">
        <pc:chgData name="Zita Draper" userId="b063123c-f51f-481b-b99c-f574606c9ace" providerId="ADAL" clId="{EF0E77A1-30A0-420A-8B5C-1D4447251AB8}" dt="2025-10-22T09:17:09.498" v="0" actId="478"/>
        <pc:sldMkLst>
          <pc:docMk/>
          <pc:sldMk cId="3403583323" sldId="271"/>
        </pc:sldMkLst>
        <pc:graphicFrameChg chg="mod">
          <ac:chgData name="Zita Draper" userId="b063123c-f51f-481b-b99c-f574606c9ace" providerId="ADAL" clId="{EF0E77A1-30A0-420A-8B5C-1D4447251AB8}" dt="2025-10-22T09:17:09.498" v="0" actId="478"/>
          <ac:graphicFrameMkLst>
            <pc:docMk/>
            <pc:sldMk cId="3403583323" sldId="271"/>
            <ac:graphicFrameMk id="5" creationId="{D4EAEC05-88C3-F2D8-44B3-83FD65C68968}"/>
          </ac:graphicFrameMkLst>
        </pc:graphicFrameChg>
      </pc:sldChg>
      <pc:sldChg chg="modSp">
        <pc:chgData name="Zita Draper" userId="b063123c-f51f-481b-b99c-f574606c9ace" providerId="ADAL" clId="{EF0E77A1-30A0-420A-8B5C-1D4447251AB8}" dt="2025-10-22T09:17:35.445" v="3" actId="478"/>
        <pc:sldMkLst>
          <pc:docMk/>
          <pc:sldMk cId="2380097111" sldId="276"/>
        </pc:sldMkLst>
        <pc:graphicFrameChg chg="mod">
          <ac:chgData name="Zita Draper" userId="b063123c-f51f-481b-b99c-f574606c9ace" providerId="ADAL" clId="{EF0E77A1-30A0-420A-8B5C-1D4447251AB8}" dt="2025-10-22T09:17:35.445" v="3" actId="478"/>
          <ac:graphicFrameMkLst>
            <pc:docMk/>
            <pc:sldMk cId="2380097111" sldId="276"/>
            <ac:graphicFrameMk id="5" creationId="{B7C60DDA-922D-D63D-705B-898F44765E53}"/>
          </ac:graphicFrameMkLst>
        </pc:graphicFrameChg>
      </pc:sldChg>
      <pc:sldChg chg="del">
        <pc:chgData name="Zita Draper" userId="b063123c-f51f-481b-b99c-f574606c9ace" providerId="ADAL" clId="{EF0E77A1-30A0-420A-8B5C-1D4447251AB8}" dt="2025-10-22T09:17:16.362" v="1" actId="47"/>
        <pc:sldMkLst>
          <pc:docMk/>
          <pc:sldMk cId="1626711635" sldId="280"/>
        </pc:sldMkLst>
      </pc:sldChg>
    </pc:docChg>
  </pc:docChgLst>
</pc:chgInfo>
</file>

<file path=ppt/diagrams/_rels/data3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svg"/><Relationship Id="rId3" Type="http://schemas.openxmlformats.org/officeDocument/2006/relationships/image" Target="../media/image4.png"/><Relationship Id="rId7" Type="http://schemas.openxmlformats.org/officeDocument/2006/relationships/image" Target="../media/image8.png"/><Relationship Id="rId12" Type="http://schemas.openxmlformats.org/officeDocument/2006/relationships/image" Target="../media/image13.svg"/><Relationship Id="rId2" Type="http://schemas.openxmlformats.org/officeDocument/2006/relationships/image" Target="../media/image3.svg"/><Relationship Id="rId1" Type="http://schemas.openxmlformats.org/officeDocument/2006/relationships/image" Target="../media/image2.png"/><Relationship Id="rId6" Type="http://schemas.openxmlformats.org/officeDocument/2006/relationships/image" Target="../media/image7.svg"/><Relationship Id="rId11" Type="http://schemas.openxmlformats.org/officeDocument/2006/relationships/image" Target="../media/image12.png"/><Relationship Id="rId5" Type="http://schemas.openxmlformats.org/officeDocument/2006/relationships/image" Target="../media/image6.png"/><Relationship Id="rId10" Type="http://schemas.openxmlformats.org/officeDocument/2006/relationships/image" Target="../media/image11.svg"/><Relationship Id="rId4" Type="http://schemas.openxmlformats.org/officeDocument/2006/relationships/image" Target="../media/image5.svg"/><Relationship Id="rId9" Type="http://schemas.openxmlformats.org/officeDocument/2006/relationships/image" Target="../media/image10.png"/></Relationships>
</file>

<file path=ppt/diagrams/_rels/data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15.svg"/><Relationship Id="rId1" Type="http://schemas.openxmlformats.org/officeDocument/2006/relationships/image" Target="../media/image14.png"/><Relationship Id="rId6" Type="http://schemas.openxmlformats.org/officeDocument/2006/relationships/image" Target="../media/image5.svg"/><Relationship Id="rId5" Type="http://schemas.openxmlformats.org/officeDocument/2006/relationships/image" Target="../media/image4.png"/><Relationship Id="rId4" Type="http://schemas.openxmlformats.org/officeDocument/2006/relationships/image" Target="../media/image17.svg"/></Relationships>
</file>

<file path=ppt/diagrams/_rels/data5.xml.rels><?xml version="1.0" encoding="UTF-8" standalone="yes"?>
<Relationships xmlns="http://schemas.openxmlformats.org/package/2006/relationships"><Relationship Id="rId8" Type="http://schemas.openxmlformats.org/officeDocument/2006/relationships/image" Target="../media/image26.svg"/><Relationship Id="rId3" Type="http://schemas.openxmlformats.org/officeDocument/2006/relationships/image" Target="../media/image21.png"/><Relationship Id="rId7" Type="http://schemas.openxmlformats.org/officeDocument/2006/relationships/image" Target="../media/image25.png"/><Relationship Id="rId2" Type="http://schemas.openxmlformats.org/officeDocument/2006/relationships/image" Target="../media/image20.svg"/><Relationship Id="rId1" Type="http://schemas.openxmlformats.org/officeDocument/2006/relationships/image" Target="../media/image19.png"/><Relationship Id="rId6" Type="http://schemas.openxmlformats.org/officeDocument/2006/relationships/image" Target="../media/image24.svg"/><Relationship Id="rId5" Type="http://schemas.openxmlformats.org/officeDocument/2006/relationships/image" Target="../media/image23.png"/><Relationship Id="rId4" Type="http://schemas.openxmlformats.org/officeDocument/2006/relationships/image" Target="../media/image22.svg"/></Relationships>
</file>

<file path=ppt/diagrams/_rels/data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png"/><Relationship Id="rId2" Type="http://schemas.openxmlformats.org/officeDocument/2006/relationships/image" Target="../media/image31.svg"/><Relationship Id="rId1" Type="http://schemas.openxmlformats.org/officeDocument/2006/relationships/image" Target="../media/image30.png"/><Relationship Id="rId4" Type="http://schemas.openxmlformats.org/officeDocument/2006/relationships/image" Target="../media/image33.svg"/></Relationships>
</file>

<file path=ppt/diagrams/_rels/data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png"/><Relationship Id="rId2" Type="http://schemas.openxmlformats.org/officeDocument/2006/relationships/image" Target="../media/image26.svg"/><Relationship Id="rId1" Type="http://schemas.openxmlformats.org/officeDocument/2006/relationships/image" Target="../media/image25.png"/><Relationship Id="rId6" Type="http://schemas.openxmlformats.org/officeDocument/2006/relationships/image" Target="../media/image38.svg"/><Relationship Id="rId5" Type="http://schemas.openxmlformats.org/officeDocument/2006/relationships/image" Target="../media/image37.png"/><Relationship Id="rId4" Type="http://schemas.openxmlformats.org/officeDocument/2006/relationships/image" Target="../media/image36.svg"/></Relationships>
</file>

<file path=ppt/diagrams/_rels/data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png"/><Relationship Id="rId2" Type="http://schemas.openxmlformats.org/officeDocument/2006/relationships/image" Target="../media/image31.svg"/><Relationship Id="rId1" Type="http://schemas.openxmlformats.org/officeDocument/2006/relationships/image" Target="../media/image30.png"/><Relationship Id="rId4" Type="http://schemas.openxmlformats.org/officeDocument/2006/relationships/image" Target="../media/image33.svg"/></Relationships>
</file>

<file path=ppt/diagrams/_rels/data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1.png"/><Relationship Id="rId2" Type="http://schemas.openxmlformats.org/officeDocument/2006/relationships/image" Target="../media/image40.svg"/><Relationship Id="rId1" Type="http://schemas.openxmlformats.org/officeDocument/2006/relationships/image" Target="../media/image39.png"/><Relationship Id="rId4" Type="http://schemas.openxmlformats.org/officeDocument/2006/relationships/image" Target="../media/image42.svg"/></Relationships>
</file>

<file path=ppt/diagrams/_rels/data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6.png"/><Relationship Id="rId2" Type="http://schemas.openxmlformats.org/officeDocument/2006/relationships/image" Target="../media/image45.svg"/><Relationship Id="rId1" Type="http://schemas.openxmlformats.org/officeDocument/2006/relationships/image" Target="../media/image44.png"/><Relationship Id="rId4" Type="http://schemas.openxmlformats.org/officeDocument/2006/relationships/image" Target="../media/image47.svg"/></Relationships>
</file>

<file path=ppt/diagrams/_rels/drawing3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svg"/><Relationship Id="rId3" Type="http://schemas.openxmlformats.org/officeDocument/2006/relationships/image" Target="../media/image4.png"/><Relationship Id="rId7" Type="http://schemas.openxmlformats.org/officeDocument/2006/relationships/image" Target="../media/image8.png"/><Relationship Id="rId12" Type="http://schemas.openxmlformats.org/officeDocument/2006/relationships/image" Target="../media/image13.svg"/><Relationship Id="rId2" Type="http://schemas.openxmlformats.org/officeDocument/2006/relationships/image" Target="../media/image3.svg"/><Relationship Id="rId1" Type="http://schemas.openxmlformats.org/officeDocument/2006/relationships/image" Target="../media/image2.png"/><Relationship Id="rId6" Type="http://schemas.openxmlformats.org/officeDocument/2006/relationships/image" Target="../media/image7.svg"/><Relationship Id="rId11" Type="http://schemas.openxmlformats.org/officeDocument/2006/relationships/image" Target="../media/image12.png"/><Relationship Id="rId5" Type="http://schemas.openxmlformats.org/officeDocument/2006/relationships/image" Target="../media/image6.png"/><Relationship Id="rId10" Type="http://schemas.openxmlformats.org/officeDocument/2006/relationships/image" Target="../media/image11.svg"/><Relationship Id="rId4" Type="http://schemas.openxmlformats.org/officeDocument/2006/relationships/image" Target="../media/image5.svg"/><Relationship Id="rId9" Type="http://schemas.openxmlformats.org/officeDocument/2006/relationships/image" Target="../media/image10.png"/></Relationships>
</file>

<file path=ppt/diagrams/_rels/drawing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15.svg"/><Relationship Id="rId1" Type="http://schemas.openxmlformats.org/officeDocument/2006/relationships/image" Target="../media/image14.png"/><Relationship Id="rId6" Type="http://schemas.openxmlformats.org/officeDocument/2006/relationships/image" Target="../media/image5.svg"/><Relationship Id="rId5" Type="http://schemas.openxmlformats.org/officeDocument/2006/relationships/image" Target="../media/image4.png"/><Relationship Id="rId4" Type="http://schemas.openxmlformats.org/officeDocument/2006/relationships/image" Target="../media/image17.svg"/></Relationships>
</file>

<file path=ppt/diagrams/_rels/drawing5.xml.rels><?xml version="1.0" encoding="UTF-8" standalone="yes"?>
<Relationships xmlns="http://schemas.openxmlformats.org/package/2006/relationships"><Relationship Id="rId8" Type="http://schemas.openxmlformats.org/officeDocument/2006/relationships/image" Target="../media/image26.svg"/><Relationship Id="rId3" Type="http://schemas.openxmlformats.org/officeDocument/2006/relationships/image" Target="../media/image21.png"/><Relationship Id="rId7" Type="http://schemas.openxmlformats.org/officeDocument/2006/relationships/image" Target="../media/image25.png"/><Relationship Id="rId2" Type="http://schemas.openxmlformats.org/officeDocument/2006/relationships/image" Target="../media/image20.svg"/><Relationship Id="rId1" Type="http://schemas.openxmlformats.org/officeDocument/2006/relationships/image" Target="../media/image19.png"/><Relationship Id="rId6" Type="http://schemas.openxmlformats.org/officeDocument/2006/relationships/image" Target="../media/image24.svg"/><Relationship Id="rId5" Type="http://schemas.openxmlformats.org/officeDocument/2006/relationships/image" Target="../media/image23.png"/><Relationship Id="rId4" Type="http://schemas.openxmlformats.org/officeDocument/2006/relationships/image" Target="../media/image22.svg"/></Relationships>
</file>

<file path=ppt/diagrams/_rels/drawing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png"/><Relationship Id="rId2" Type="http://schemas.openxmlformats.org/officeDocument/2006/relationships/image" Target="../media/image31.svg"/><Relationship Id="rId1" Type="http://schemas.openxmlformats.org/officeDocument/2006/relationships/image" Target="../media/image30.png"/><Relationship Id="rId4" Type="http://schemas.openxmlformats.org/officeDocument/2006/relationships/image" Target="../media/image33.svg"/></Relationships>
</file>

<file path=ppt/diagrams/_rels/drawing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png"/><Relationship Id="rId2" Type="http://schemas.openxmlformats.org/officeDocument/2006/relationships/image" Target="../media/image26.svg"/><Relationship Id="rId1" Type="http://schemas.openxmlformats.org/officeDocument/2006/relationships/image" Target="../media/image25.png"/><Relationship Id="rId6" Type="http://schemas.openxmlformats.org/officeDocument/2006/relationships/image" Target="../media/image38.svg"/><Relationship Id="rId5" Type="http://schemas.openxmlformats.org/officeDocument/2006/relationships/image" Target="../media/image37.png"/><Relationship Id="rId4" Type="http://schemas.openxmlformats.org/officeDocument/2006/relationships/image" Target="../media/image36.svg"/></Relationships>
</file>

<file path=ppt/diagrams/_rels/drawing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png"/><Relationship Id="rId2" Type="http://schemas.openxmlformats.org/officeDocument/2006/relationships/image" Target="../media/image31.svg"/><Relationship Id="rId1" Type="http://schemas.openxmlformats.org/officeDocument/2006/relationships/image" Target="../media/image30.png"/><Relationship Id="rId4" Type="http://schemas.openxmlformats.org/officeDocument/2006/relationships/image" Target="../media/image33.svg"/></Relationships>
</file>

<file path=ppt/diagrams/_rels/drawing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1.png"/><Relationship Id="rId2" Type="http://schemas.openxmlformats.org/officeDocument/2006/relationships/image" Target="../media/image40.svg"/><Relationship Id="rId1" Type="http://schemas.openxmlformats.org/officeDocument/2006/relationships/image" Target="../media/image39.png"/><Relationship Id="rId4" Type="http://schemas.openxmlformats.org/officeDocument/2006/relationships/image" Target="../media/image42.svg"/></Relationships>
</file>

<file path=ppt/diagrams/_rels/drawing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6.png"/><Relationship Id="rId2" Type="http://schemas.openxmlformats.org/officeDocument/2006/relationships/image" Target="../media/image45.svg"/><Relationship Id="rId1" Type="http://schemas.openxmlformats.org/officeDocument/2006/relationships/image" Target="../media/image44.png"/><Relationship Id="rId4" Type="http://schemas.openxmlformats.org/officeDocument/2006/relationships/image" Target="../media/image47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18/5/colors/Iconchunking_coloredtext_accent0_3">
  <dgm:title val=""/>
  <dgm:desc val=""/>
  <dgm:catLst>
    <dgm:cat type="mainScheme" pri="10300"/>
  </dgm:catLst>
  <dgm:styleLbl name="node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lignNode1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2">
        <a:alpha val="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vennNode1">
    <dgm:fillClrLst meth="repeat">
      <a:schemeClr val="dk2">
        <a:alpha val="50000"/>
      </a:schemeClr>
    </dgm:fillClrLst>
    <dgm:linClrLst meth="repeat">
      <a:schemeClr val="lt2"/>
    </dgm:linClrLst>
    <dgm:effectClrLst/>
    <dgm:txLinClrLst/>
    <dgm:txFillClrLst/>
    <dgm:txEffectClrLst/>
  </dgm:styleLbl>
  <dgm:styleLbl name="node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fgImgPlace1">
    <dgm:fillClrLst meth="repeat">
      <a:schemeClr val="dk2">
        <a:tint val="50000"/>
      </a:schemeClr>
    </dgm:fillClrLst>
    <dgm:linClrLst meth="repeat">
      <a:schemeClr val="lt2"/>
    </dgm:linClrLst>
    <dgm:effectClrLst/>
    <dgm:txLinClrLst/>
    <dgm:txFillClrLst meth="repeat">
      <a:schemeClr val="lt2"/>
    </dgm:txFillClrLst>
    <dgm:txEffectClrLst/>
  </dgm:styleLbl>
  <dgm:styleLbl name="align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bg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callout">
    <dgm:fillClrLst meth="repeat">
      <a:schemeClr val="dk2"/>
    </dgm:fillClrLst>
    <dgm:linClrLst meth="repeat">
      <a:schemeClr val="dk2">
        <a:tint val="50000"/>
      </a:schemeClr>
    </dgm:linClrLst>
    <dgm:effectClrLst/>
    <dgm:txLinClrLst/>
    <dgm:txFillClrLst meth="repeat">
      <a:schemeClr val="lt2"/>
    </dgm:txFillClrLst>
    <dgm:txEffectClrLst/>
  </dgm:styleLbl>
  <dgm:styleLbl name="asst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lt2"/>
    </dgm:txFillClrLst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2">
        <a:alpha val="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2"/>
    </dgm:fillClrLst>
    <dgm:linClrLst meth="repeat">
      <a:schemeClr val="lt2">
        <a:alpha val="0"/>
      </a:schemeClr>
    </dgm:linClrLst>
    <dgm:effectClrLst/>
    <dgm:txLinClrLst/>
    <dgm:txFillClrLst/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2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dk2">
        <a:alpha val="0"/>
      </a:schemeClr>
    </dgm:fillClrLst>
    <dgm:linClrLst meth="repeat">
      <a:schemeClr val="dk2">
        <a:alpha val="0"/>
      </a:schemeClr>
    </dgm:linClrLst>
    <dgm:effectClrLst/>
    <dgm:txLinClrLst/>
    <dgm:txFillClrLst meth="repeat">
      <a:schemeClr val="dk2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18/5/colors/Iconchunking_neutralbg_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8.xml><?xml version="1.0" encoding="utf-8"?>
<dgm:colorsDef xmlns:dgm="http://schemas.openxmlformats.org/drawingml/2006/diagram" xmlns:a="http://schemas.openxmlformats.org/drawingml/2006/main" uniqueId="urn:microsoft.com/office/officeart/2018/5/colors/Iconchunking_neutralicon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9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0.xml><?xml version="1.0" encoding="utf-8"?>
<dgm:colorsDef xmlns:dgm="http://schemas.openxmlformats.org/drawingml/2006/diagram" xmlns:a="http://schemas.openxmlformats.org/drawingml/2006/main" uniqueId="urn:microsoft.com/office/officeart/2018/5/colors/Iconchunking_neutralbg_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1.xml><?xml version="1.0" encoding="utf-8"?>
<dgm:colorsDef xmlns:dgm="http://schemas.openxmlformats.org/drawingml/2006/diagram" xmlns:a="http://schemas.openxmlformats.org/drawingml/2006/main" uniqueId="urn:microsoft.com/office/officeart/2018/5/colors/Iconchunking_coloredtext_accent0_3">
  <dgm:title val=""/>
  <dgm:desc val=""/>
  <dgm:catLst>
    <dgm:cat type="mainScheme" pri="10300"/>
  </dgm:catLst>
  <dgm:styleLbl name="node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lignNode1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2">
        <a:alpha val="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vennNode1">
    <dgm:fillClrLst meth="repeat">
      <a:schemeClr val="dk2">
        <a:alpha val="50000"/>
      </a:schemeClr>
    </dgm:fillClrLst>
    <dgm:linClrLst meth="repeat">
      <a:schemeClr val="lt2"/>
    </dgm:linClrLst>
    <dgm:effectClrLst/>
    <dgm:txLinClrLst/>
    <dgm:txFillClrLst/>
    <dgm:txEffectClrLst/>
  </dgm:styleLbl>
  <dgm:styleLbl name="node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fgImgPlace1">
    <dgm:fillClrLst meth="repeat">
      <a:schemeClr val="dk2">
        <a:tint val="50000"/>
      </a:schemeClr>
    </dgm:fillClrLst>
    <dgm:linClrLst meth="repeat">
      <a:schemeClr val="lt2"/>
    </dgm:linClrLst>
    <dgm:effectClrLst/>
    <dgm:txLinClrLst/>
    <dgm:txFillClrLst meth="repeat">
      <a:schemeClr val="lt2"/>
    </dgm:txFillClrLst>
    <dgm:txEffectClrLst/>
  </dgm:styleLbl>
  <dgm:styleLbl name="align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bg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callout">
    <dgm:fillClrLst meth="repeat">
      <a:schemeClr val="dk2"/>
    </dgm:fillClrLst>
    <dgm:linClrLst meth="repeat">
      <a:schemeClr val="dk2">
        <a:tint val="50000"/>
      </a:schemeClr>
    </dgm:linClrLst>
    <dgm:effectClrLst/>
    <dgm:txLinClrLst/>
    <dgm:txFillClrLst meth="repeat">
      <a:schemeClr val="lt2"/>
    </dgm:txFillClrLst>
    <dgm:txEffectClrLst/>
  </dgm:styleLbl>
  <dgm:styleLbl name="asst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lt2"/>
    </dgm:txFillClrLst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2">
        <a:alpha val="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2"/>
    </dgm:fillClrLst>
    <dgm:linClrLst meth="repeat">
      <a:schemeClr val="lt2">
        <a:alpha val="0"/>
      </a:schemeClr>
    </dgm:linClrLst>
    <dgm:effectClrLst/>
    <dgm:txLinClrLst/>
    <dgm:txFillClrLst/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2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dk2">
        <a:alpha val="0"/>
      </a:schemeClr>
    </dgm:fillClrLst>
    <dgm:linClrLst meth="repeat">
      <a:schemeClr val="dk2">
        <a:alpha val="0"/>
      </a:schemeClr>
    </dgm:linClrLst>
    <dgm:effectClrLst/>
    <dgm:txLinClrLst/>
    <dgm:txFillClrLst meth="repeat">
      <a:schemeClr val="dk2"/>
    </dgm:txFillClrLst>
    <dgm:txEffectClrLst/>
  </dgm:styleLbl>
</dgm:colorsDef>
</file>

<file path=ppt/diagrams/colors12.xml><?xml version="1.0" encoding="utf-8"?>
<dgm:colorsDef xmlns:dgm="http://schemas.openxmlformats.org/drawingml/2006/diagram" xmlns:a="http://schemas.openxmlformats.org/drawingml/2006/main" uniqueId="urn:microsoft.com/office/officeart/2018/5/colors/Iconchunking_neutralicon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4739F32E-FAE3-4A70-8123-F893DE5EE633}" type="doc">
      <dgm:prSet loTypeId="urn:microsoft.com/office/officeart/2016/7/layout/RepeatingBendingProcessNew" loCatId="process" qsTypeId="urn:microsoft.com/office/officeart/2005/8/quickstyle/simple1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7D00C487-FB9A-4048-9B1D-1ED47C3A3144}">
      <dgm:prSet/>
      <dgm:spPr/>
      <dgm:t>
        <a:bodyPr/>
        <a:lstStyle/>
        <a:p>
          <a:r>
            <a:rPr lang="en-GB"/>
            <a:t>Aims and Learning objectives. </a:t>
          </a:r>
          <a:endParaRPr lang="en-US"/>
        </a:p>
      </dgm:t>
    </dgm:pt>
    <dgm:pt modelId="{AE424DFC-F0CD-4E1B-9B83-8665F0CBCAA1}" type="parTrans" cxnId="{3F87F747-353B-4A38-9ED1-C237DE62FED1}">
      <dgm:prSet/>
      <dgm:spPr/>
      <dgm:t>
        <a:bodyPr/>
        <a:lstStyle/>
        <a:p>
          <a:endParaRPr lang="en-US"/>
        </a:p>
      </dgm:t>
    </dgm:pt>
    <dgm:pt modelId="{2391520D-C0BD-4A6F-B852-96CE1C589626}" type="sibTrans" cxnId="{3F87F747-353B-4A38-9ED1-C237DE62FED1}">
      <dgm:prSet/>
      <dgm:spPr/>
      <dgm:t>
        <a:bodyPr/>
        <a:lstStyle/>
        <a:p>
          <a:endParaRPr lang="en-US"/>
        </a:p>
      </dgm:t>
    </dgm:pt>
    <dgm:pt modelId="{A07BDE92-7B31-4BC0-9302-991F98EC2C88}">
      <dgm:prSet/>
      <dgm:spPr/>
      <dgm:t>
        <a:bodyPr/>
        <a:lstStyle/>
        <a:p>
          <a:r>
            <a:rPr lang="en-GB"/>
            <a:t>What to include in a research plan? </a:t>
          </a:r>
          <a:endParaRPr lang="en-US"/>
        </a:p>
      </dgm:t>
    </dgm:pt>
    <dgm:pt modelId="{2B8C2391-FF33-4245-86BC-8A890010F505}" type="parTrans" cxnId="{6045BF1F-166B-40D4-B8EA-5AF1C8912F9C}">
      <dgm:prSet/>
      <dgm:spPr/>
      <dgm:t>
        <a:bodyPr/>
        <a:lstStyle/>
        <a:p>
          <a:endParaRPr lang="en-US"/>
        </a:p>
      </dgm:t>
    </dgm:pt>
    <dgm:pt modelId="{F598FCA4-A43B-490B-84E5-AAE8392B96B5}" type="sibTrans" cxnId="{6045BF1F-166B-40D4-B8EA-5AF1C8912F9C}">
      <dgm:prSet/>
      <dgm:spPr/>
      <dgm:t>
        <a:bodyPr/>
        <a:lstStyle/>
        <a:p>
          <a:endParaRPr lang="en-US"/>
        </a:p>
      </dgm:t>
    </dgm:pt>
    <dgm:pt modelId="{E54D8060-BE8B-45A7-861E-ADB981BAE9F0}">
      <dgm:prSet/>
      <dgm:spPr/>
      <dgm:t>
        <a:bodyPr/>
        <a:lstStyle/>
        <a:p>
          <a:r>
            <a:rPr lang="en-GB"/>
            <a:t>Research methods. </a:t>
          </a:r>
          <a:endParaRPr lang="en-US"/>
        </a:p>
      </dgm:t>
    </dgm:pt>
    <dgm:pt modelId="{2D57E036-8711-4382-8BFD-D8A60A3BA199}" type="parTrans" cxnId="{C582D538-294A-4CE1-9B37-24357F83D733}">
      <dgm:prSet/>
      <dgm:spPr/>
      <dgm:t>
        <a:bodyPr/>
        <a:lstStyle/>
        <a:p>
          <a:endParaRPr lang="en-US"/>
        </a:p>
      </dgm:t>
    </dgm:pt>
    <dgm:pt modelId="{74F5F78C-C766-4EA8-9665-1F86D4BA750A}" type="sibTrans" cxnId="{C582D538-294A-4CE1-9B37-24357F83D733}">
      <dgm:prSet/>
      <dgm:spPr/>
      <dgm:t>
        <a:bodyPr/>
        <a:lstStyle/>
        <a:p>
          <a:endParaRPr lang="en-US"/>
        </a:p>
      </dgm:t>
    </dgm:pt>
    <dgm:pt modelId="{14E88112-41C3-4839-85B0-C4E7553B2E9F}">
      <dgm:prSet/>
      <dgm:spPr/>
      <dgm:t>
        <a:bodyPr/>
        <a:lstStyle/>
        <a:p>
          <a:r>
            <a:rPr lang="en-GB"/>
            <a:t>Next week. </a:t>
          </a:r>
          <a:endParaRPr lang="en-US"/>
        </a:p>
      </dgm:t>
    </dgm:pt>
    <dgm:pt modelId="{6549593F-E050-4B1B-8BDA-C06BCCB8E534}" type="parTrans" cxnId="{251687AF-BB05-4B9E-9A25-286BD248C0D1}">
      <dgm:prSet/>
      <dgm:spPr/>
      <dgm:t>
        <a:bodyPr/>
        <a:lstStyle/>
        <a:p>
          <a:endParaRPr lang="en-US"/>
        </a:p>
      </dgm:t>
    </dgm:pt>
    <dgm:pt modelId="{C200EBB5-BE4E-4C94-8C95-0CD2020659AE}" type="sibTrans" cxnId="{251687AF-BB05-4B9E-9A25-286BD248C0D1}">
      <dgm:prSet/>
      <dgm:spPr/>
      <dgm:t>
        <a:bodyPr/>
        <a:lstStyle/>
        <a:p>
          <a:endParaRPr lang="en-US"/>
        </a:p>
      </dgm:t>
    </dgm:pt>
    <dgm:pt modelId="{CF170C46-B62C-41C8-9768-BD807F61C455}">
      <dgm:prSet/>
      <dgm:spPr/>
      <dgm:t>
        <a:bodyPr/>
        <a:lstStyle/>
        <a:p>
          <a:r>
            <a:rPr lang="en-GB"/>
            <a:t>Summary. </a:t>
          </a:r>
          <a:endParaRPr lang="en-US"/>
        </a:p>
      </dgm:t>
    </dgm:pt>
    <dgm:pt modelId="{F4A8C6D7-7143-4BAE-9F78-621B603E4DC1}" type="parTrans" cxnId="{497710BB-E404-4DAA-800B-4936DDD5BD87}">
      <dgm:prSet/>
      <dgm:spPr/>
      <dgm:t>
        <a:bodyPr/>
        <a:lstStyle/>
        <a:p>
          <a:endParaRPr lang="en-US"/>
        </a:p>
      </dgm:t>
    </dgm:pt>
    <dgm:pt modelId="{F0A08F61-3A5A-4C76-A9A8-86D20C3DFB60}" type="sibTrans" cxnId="{497710BB-E404-4DAA-800B-4936DDD5BD87}">
      <dgm:prSet/>
      <dgm:spPr/>
      <dgm:t>
        <a:bodyPr/>
        <a:lstStyle/>
        <a:p>
          <a:endParaRPr lang="en-US"/>
        </a:p>
      </dgm:t>
    </dgm:pt>
    <dgm:pt modelId="{03D0C72A-07A2-414F-B823-EF63401651B1}">
      <dgm:prSet/>
      <dgm:spPr/>
      <dgm:t>
        <a:bodyPr/>
        <a:lstStyle/>
        <a:p>
          <a:r>
            <a:rPr lang="en-GB"/>
            <a:t>Thank you, any questions?</a:t>
          </a:r>
          <a:endParaRPr lang="en-US"/>
        </a:p>
      </dgm:t>
    </dgm:pt>
    <dgm:pt modelId="{4019D34C-6C29-402C-8385-C44471D611EC}" type="parTrans" cxnId="{D4A1683E-C17B-4010-BA3C-F1D969609D60}">
      <dgm:prSet/>
      <dgm:spPr/>
      <dgm:t>
        <a:bodyPr/>
        <a:lstStyle/>
        <a:p>
          <a:endParaRPr lang="en-US"/>
        </a:p>
      </dgm:t>
    </dgm:pt>
    <dgm:pt modelId="{9BB1C5DE-CFF2-40A7-A4E9-9F32E9679DB7}" type="sibTrans" cxnId="{D4A1683E-C17B-4010-BA3C-F1D969609D60}">
      <dgm:prSet/>
      <dgm:spPr/>
      <dgm:t>
        <a:bodyPr/>
        <a:lstStyle/>
        <a:p>
          <a:endParaRPr lang="en-US"/>
        </a:p>
      </dgm:t>
    </dgm:pt>
    <dgm:pt modelId="{9F87810E-50FC-4468-89B3-0B48C38FC7E8}" type="pres">
      <dgm:prSet presAssocID="{4739F32E-FAE3-4A70-8123-F893DE5EE633}" presName="Name0" presStyleCnt="0">
        <dgm:presLayoutVars>
          <dgm:dir/>
          <dgm:resizeHandles val="exact"/>
        </dgm:presLayoutVars>
      </dgm:prSet>
      <dgm:spPr/>
    </dgm:pt>
    <dgm:pt modelId="{92303E5C-D4F1-41EE-A0E6-28023CA5EB13}" type="pres">
      <dgm:prSet presAssocID="{7D00C487-FB9A-4048-9B1D-1ED47C3A3144}" presName="node" presStyleLbl="node1" presStyleIdx="0" presStyleCnt="6">
        <dgm:presLayoutVars>
          <dgm:bulletEnabled val="1"/>
        </dgm:presLayoutVars>
      </dgm:prSet>
      <dgm:spPr/>
    </dgm:pt>
    <dgm:pt modelId="{B1728714-7D83-481C-B221-F4F5424D4294}" type="pres">
      <dgm:prSet presAssocID="{2391520D-C0BD-4A6F-B852-96CE1C589626}" presName="sibTrans" presStyleLbl="sibTrans1D1" presStyleIdx="0" presStyleCnt="5"/>
      <dgm:spPr/>
    </dgm:pt>
    <dgm:pt modelId="{064F7ABF-4A73-4EC1-9216-4B36A6A2A8A1}" type="pres">
      <dgm:prSet presAssocID="{2391520D-C0BD-4A6F-B852-96CE1C589626}" presName="connectorText" presStyleLbl="sibTrans1D1" presStyleIdx="0" presStyleCnt="5"/>
      <dgm:spPr/>
    </dgm:pt>
    <dgm:pt modelId="{78471426-3CA7-41B2-90C5-074199FB05B5}" type="pres">
      <dgm:prSet presAssocID="{A07BDE92-7B31-4BC0-9302-991F98EC2C88}" presName="node" presStyleLbl="node1" presStyleIdx="1" presStyleCnt="6">
        <dgm:presLayoutVars>
          <dgm:bulletEnabled val="1"/>
        </dgm:presLayoutVars>
      </dgm:prSet>
      <dgm:spPr/>
    </dgm:pt>
    <dgm:pt modelId="{384627C3-F5A8-4475-9182-24DCFBBDA0B8}" type="pres">
      <dgm:prSet presAssocID="{F598FCA4-A43B-490B-84E5-AAE8392B96B5}" presName="sibTrans" presStyleLbl="sibTrans1D1" presStyleIdx="1" presStyleCnt="5"/>
      <dgm:spPr/>
    </dgm:pt>
    <dgm:pt modelId="{C36BEE2C-A52C-4BED-A4F0-2F5643002F38}" type="pres">
      <dgm:prSet presAssocID="{F598FCA4-A43B-490B-84E5-AAE8392B96B5}" presName="connectorText" presStyleLbl="sibTrans1D1" presStyleIdx="1" presStyleCnt="5"/>
      <dgm:spPr/>
    </dgm:pt>
    <dgm:pt modelId="{9E840E7E-92BE-433E-9CC1-AF5D0BD7D604}" type="pres">
      <dgm:prSet presAssocID="{E54D8060-BE8B-45A7-861E-ADB981BAE9F0}" presName="node" presStyleLbl="node1" presStyleIdx="2" presStyleCnt="6">
        <dgm:presLayoutVars>
          <dgm:bulletEnabled val="1"/>
        </dgm:presLayoutVars>
      </dgm:prSet>
      <dgm:spPr/>
    </dgm:pt>
    <dgm:pt modelId="{18840152-3BDC-4A6A-BD7D-347A948A291F}" type="pres">
      <dgm:prSet presAssocID="{74F5F78C-C766-4EA8-9665-1F86D4BA750A}" presName="sibTrans" presStyleLbl="sibTrans1D1" presStyleIdx="2" presStyleCnt="5"/>
      <dgm:spPr/>
    </dgm:pt>
    <dgm:pt modelId="{464E3BD7-0B42-4BD6-B8BD-B6BD66966BDA}" type="pres">
      <dgm:prSet presAssocID="{74F5F78C-C766-4EA8-9665-1F86D4BA750A}" presName="connectorText" presStyleLbl="sibTrans1D1" presStyleIdx="2" presStyleCnt="5"/>
      <dgm:spPr/>
    </dgm:pt>
    <dgm:pt modelId="{17C9E382-B518-43AD-9414-7FBA6B76F4A8}" type="pres">
      <dgm:prSet presAssocID="{14E88112-41C3-4839-85B0-C4E7553B2E9F}" presName="node" presStyleLbl="node1" presStyleIdx="3" presStyleCnt="6">
        <dgm:presLayoutVars>
          <dgm:bulletEnabled val="1"/>
        </dgm:presLayoutVars>
      </dgm:prSet>
      <dgm:spPr/>
    </dgm:pt>
    <dgm:pt modelId="{820D4C47-D128-4175-88B8-5063778F36BA}" type="pres">
      <dgm:prSet presAssocID="{C200EBB5-BE4E-4C94-8C95-0CD2020659AE}" presName="sibTrans" presStyleLbl="sibTrans1D1" presStyleIdx="3" presStyleCnt="5"/>
      <dgm:spPr/>
    </dgm:pt>
    <dgm:pt modelId="{A92E39FF-D18E-4431-BF20-C6AC8B541C39}" type="pres">
      <dgm:prSet presAssocID="{C200EBB5-BE4E-4C94-8C95-0CD2020659AE}" presName="connectorText" presStyleLbl="sibTrans1D1" presStyleIdx="3" presStyleCnt="5"/>
      <dgm:spPr/>
    </dgm:pt>
    <dgm:pt modelId="{48D4F485-5E16-4E9C-B1C9-FA168DA87CC5}" type="pres">
      <dgm:prSet presAssocID="{CF170C46-B62C-41C8-9768-BD807F61C455}" presName="node" presStyleLbl="node1" presStyleIdx="4" presStyleCnt="6">
        <dgm:presLayoutVars>
          <dgm:bulletEnabled val="1"/>
        </dgm:presLayoutVars>
      </dgm:prSet>
      <dgm:spPr/>
    </dgm:pt>
    <dgm:pt modelId="{FCF479AD-B523-4906-9754-93F843FE93B1}" type="pres">
      <dgm:prSet presAssocID="{F0A08F61-3A5A-4C76-A9A8-86D20C3DFB60}" presName="sibTrans" presStyleLbl="sibTrans1D1" presStyleIdx="4" presStyleCnt="5"/>
      <dgm:spPr/>
    </dgm:pt>
    <dgm:pt modelId="{6339440B-14E5-485B-B9E5-F77C0F315172}" type="pres">
      <dgm:prSet presAssocID="{F0A08F61-3A5A-4C76-A9A8-86D20C3DFB60}" presName="connectorText" presStyleLbl="sibTrans1D1" presStyleIdx="4" presStyleCnt="5"/>
      <dgm:spPr/>
    </dgm:pt>
    <dgm:pt modelId="{2844A8EE-DCB0-4C23-8597-4054257464A0}" type="pres">
      <dgm:prSet presAssocID="{03D0C72A-07A2-414F-B823-EF63401651B1}" presName="node" presStyleLbl="node1" presStyleIdx="5" presStyleCnt="6">
        <dgm:presLayoutVars>
          <dgm:bulletEnabled val="1"/>
        </dgm:presLayoutVars>
      </dgm:prSet>
      <dgm:spPr/>
    </dgm:pt>
  </dgm:ptLst>
  <dgm:cxnLst>
    <dgm:cxn modelId="{D4199209-7251-4176-AD36-DDE8B7F4E4BA}" type="presOf" srcId="{C200EBB5-BE4E-4C94-8C95-0CD2020659AE}" destId="{820D4C47-D128-4175-88B8-5063778F36BA}" srcOrd="0" destOrd="0" presId="urn:microsoft.com/office/officeart/2016/7/layout/RepeatingBendingProcessNew"/>
    <dgm:cxn modelId="{6D12170A-55B7-46AB-B16F-79653D65367A}" type="presOf" srcId="{14E88112-41C3-4839-85B0-C4E7553B2E9F}" destId="{17C9E382-B518-43AD-9414-7FBA6B76F4A8}" srcOrd="0" destOrd="0" presId="urn:microsoft.com/office/officeart/2016/7/layout/RepeatingBendingProcessNew"/>
    <dgm:cxn modelId="{6045BF1F-166B-40D4-B8EA-5AF1C8912F9C}" srcId="{4739F32E-FAE3-4A70-8123-F893DE5EE633}" destId="{A07BDE92-7B31-4BC0-9302-991F98EC2C88}" srcOrd="1" destOrd="0" parTransId="{2B8C2391-FF33-4245-86BC-8A890010F505}" sibTransId="{F598FCA4-A43B-490B-84E5-AAE8392B96B5}"/>
    <dgm:cxn modelId="{190E3923-C0D9-4E10-B320-E5011818A3FB}" type="presOf" srcId="{F598FCA4-A43B-490B-84E5-AAE8392B96B5}" destId="{C36BEE2C-A52C-4BED-A4F0-2F5643002F38}" srcOrd="1" destOrd="0" presId="urn:microsoft.com/office/officeart/2016/7/layout/RepeatingBendingProcessNew"/>
    <dgm:cxn modelId="{51C4C238-6285-482E-B516-50F03E72FB6E}" type="presOf" srcId="{7D00C487-FB9A-4048-9B1D-1ED47C3A3144}" destId="{92303E5C-D4F1-41EE-A0E6-28023CA5EB13}" srcOrd="0" destOrd="0" presId="urn:microsoft.com/office/officeart/2016/7/layout/RepeatingBendingProcessNew"/>
    <dgm:cxn modelId="{C582D538-294A-4CE1-9B37-24357F83D733}" srcId="{4739F32E-FAE3-4A70-8123-F893DE5EE633}" destId="{E54D8060-BE8B-45A7-861E-ADB981BAE9F0}" srcOrd="2" destOrd="0" parTransId="{2D57E036-8711-4382-8BFD-D8A60A3BA199}" sibTransId="{74F5F78C-C766-4EA8-9665-1F86D4BA750A}"/>
    <dgm:cxn modelId="{D4A1683E-C17B-4010-BA3C-F1D969609D60}" srcId="{4739F32E-FAE3-4A70-8123-F893DE5EE633}" destId="{03D0C72A-07A2-414F-B823-EF63401651B1}" srcOrd="5" destOrd="0" parTransId="{4019D34C-6C29-402C-8385-C44471D611EC}" sibTransId="{9BB1C5DE-CFF2-40A7-A4E9-9F32E9679DB7}"/>
    <dgm:cxn modelId="{7A3BAE5F-5A3E-43C1-90B9-67D830EAF9C2}" type="presOf" srcId="{03D0C72A-07A2-414F-B823-EF63401651B1}" destId="{2844A8EE-DCB0-4C23-8597-4054257464A0}" srcOrd="0" destOrd="0" presId="urn:microsoft.com/office/officeart/2016/7/layout/RepeatingBendingProcessNew"/>
    <dgm:cxn modelId="{CE911B42-1E99-4B8E-8F63-47D7CED4CC4E}" type="presOf" srcId="{F598FCA4-A43B-490B-84E5-AAE8392B96B5}" destId="{384627C3-F5A8-4475-9182-24DCFBBDA0B8}" srcOrd="0" destOrd="0" presId="urn:microsoft.com/office/officeart/2016/7/layout/RepeatingBendingProcessNew"/>
    <dgm:cxn modelId="{5BBA2066-01B9-4CE8-A470-D41B5ADC8C8B}" type="presOf" srcId="{C200EBB5-BE4E-4C94-8C95-0CD2020659AE}" destId="{A92E39FF-D18E-4431-BF20-C6AC8B541C39}" srcOrd="1" destOrd="0" presId="urn:microsoft.com/office/officeart/2016/7/layout/RepeatingBendingProcessNew"/>
    <dgm:cxn modelId="{3F87F747-353B-4A38-9ED1-C237DE62FED1}" srcId="{4739F32E-FAE3-4A70-8123-F893DE5EE633}" destId="{7D00C487-FB9A-4048-9B1D-1ED47C3A3144}" srcOrd="0" destOrd="0" parTransId="{AE424DFC-F0CD-4E1B-9B83-8665F0CBCAA1}" sibTransId="{2391520D-C0BD-4A6F-B852-96CE1C589626}"/>
    <dgm:cxn modelId="{D171FB67-91F1-4760-B884-894C6AAE7AE0}" type="presOf" srcId="{2391520D-C0BD-4A6F-B852-96CE1C589626}" destId="{064F7ABF-4A73-4EC1-9216-4B36A6A2A8A1}" srcOrd="1" destOrd="0" presId="urn:microsoft.com/office/officeart/2016/7/layout/RepeatingBendingProcessNew"/>
    <dgm:cxn modelId="{EFAF056B-4E71-451D-9B9A-C2B79D8AC685}" type="presOf" srcId="{F0A08F61-3A5A-4C76-A9A8-86D20C3DFB60}" destId="{6339440B-14E5-485B-B9E5-F77C0F315172}" srcOrd="1" destOrd="0" presId="urn:microsoft.com/office/officeart/2016/7/layout/RepeatingBendingProcessNew"/>
    <dgm:cxn modelId="{4CC0706E-345F-4B09-9393-1DE356A9D249}" type="presOf" srcId="{4739F32E-FAE3-4A70-8123-F893DE5EE633}" destId="{9F87810E-50FC-4468-89B3-0B48C38FC7E8}" srcOrd="0" destOrd="0" presId="urn:microsoft.com/office/officeart/2016/7/layout/RepeatingBendingProcessNew"/>
    <dgm:cxn modelId="{41B20358-7CA9-4319-B3EB-CDDBB7122977}" type="presOf" srcId="{74F5F78C-C766-4EA8-9665-1F86D4BA750A}" destId="{18840152-3BDC-4A6A-BD7D-347A948A291F}" srcOrd="0" destOrd="0" presId="urn:microsoft.com/office/officeart/2016/7/layout/RepeatingBendingProcessNew"/>
    <dgm:cxn modelId="{4BB9E979-2639-4FC9-8488-C4370C33690E}" type="presOf" srcId="{CF170C46-B62C-41C8-9768-BD807F61C455}" destId="{48D4F485-5E16-4E9C-B1C9-FA168DA87CC5}" srcOrd="0" destOrd="0" presId="urn:microsoft.com/office/officeart/2016/7/layout/RepeatingBendingProcessNew"/>
    <dgm:cxn modelId="{550C4B9E-0AAA-43A9-B856-D1A3D761D2EB}" type="presOf" srcId="{F0A08F61-3A5A-4C76-A9A8-86D20C3DFB60}" destId="{FCF479AD-B523-4906-9754-93F843FE93B1}" srcOrd="0" destOrd="0" presId="urn:microsoft.com/office/officeart/2016/7/layout/RepeatingBendingProcessNew"/>
    <dgm:cxn modelId="{D26039A7-C613-4023-8FC7-57F7CC6F350D}" type="presOf" srcId="{E54D8060-BE8B-45A7-861E-ADB981BAE9F0}" destId="{9E840E7E-92BE-433E-9CC1-AF5D0BD7D604}" srcOrd="0" destOrd="0" presId="urn:microsoft.com/office/officeart/2016/7/layout/RepeatingBendingProcessNew"/>
    <dgm:cxn modelId="{251687AF-BB05-4B9E-9A25-286BD248C0D1}" srcId="{4739F32E-FAE3-4A70-8123-F893DE5EE633}" destId="{14E88112-41C3-4839-85B0-C4E7553B2E9F}" srcOrd="3" destOrd="0" parTransId="{6549593F-E050-4B1B-8BDA-C06BCCB8E534}" sibTransId="{C200EBB5-BE4E-4C94-8C95-0CD2020659AE}"/>
    <dgm:cxn modelId="{497710BB-E404-4DAA-800B-4936DDD5BD87}" srcId="{4739F32E-FAE3-4A70-8123-F893DE5EE633}" destId="{CF170C46-B62C-41C8-9768-BD807F61C455}" srcOrd="4" destOrd="0" parTransId="{F4A8C6D7-7143-4BAE-9F78-621B603E4DC1}" sibTransId="{F0A08F61-3A5A-4C76-A9A8-86D20C3DFB60}"/>
    <dgm:cxn modelId="{C656CEC6-EF23-4758-BC33-3040BF4BAD3A}" type="presOf" srcId="{2391520D-C0BD-4A6F-B852-96CE1C589626}" destId="{B1728714-7D83-481C-B221-F4F5424D4294}" srcOrd="0" destOrd="0" presId="urn:microsoft.com/office/officeart/2016/7/layout/RepeatingBendingProcessNew"/>
    <dgm:cxn modelId="{B3315CD1-65E8-4972-904E-2A4B3D3D7ACF}" type="presOf" srcId="{A07BDE92-7B31-4BC0-9302-991F98EC2C88}" destId="{78471426-3CA7-41B2-90C5-074199FB05B5}" srcOrd="0" destOrd="0" presId="urn:microsoft.com/office/officeart/2016/7/layout/RepeatingBendingProcessNew"/>
    <dgm:cxn modelId="{78EECAD9-AE2F-49C3-A304-92AFE717D113}" type="presOf" srcId="{74F5F78C-C766-4EA8-9665-1F86D4BA750A}" destId="{464E3BD7-0B42-4BD6-B8BD-B6BD66966BDA}" srcOrd="1" destOrd="0" presId="urn:microsoft.com/office/officeart/2016/7/layout/RepeatingBendingProcessNew"/>
    <dgm:cxn modelId="{5AC4CFBC-A8B5-460B-8F0A-C00509F0E225}" type="presParOf" srcId="{9F87810E-50FC-4468-89B3-0B48C38FC7E8}" destId="{92303E5C-D4F1-41EE-A0E6-28023CA5EB13}" srcOrd="0" destOrd="0" presId="urn:microsoft.com/office/officeart/2016/7/layout/RepeatingBendingProcessNew"/>
    <dgm:cxn modelId="{1127F22A-7389-424B-BEDE-8D0CC3313103}" type="presParOf" srcId="{9F87810E-50FC-4468-89B3-0B48C38FC7E8}" destId="{B1728714-7D83-481C-B221-F4F5424D4294}" srcOrd="1" destOrd="0" presId="urn:microsoft.com/office/officeart/2016/7/layout/RepeatingBendingProcessNew"/>
    <dgm:cxn modelId="{FAF114BF-EC15-4A78-BD31-5358C3A3E89E}" type="presParOf" srcId="{B1728714-7D83-481C-B221-F4F5424D4294}" destId="{064F7ABF-4A73-4EC1-9216-4B36A6A2A8A1}" srcOrd="0" destOrd="0" presId="urn:microsoft.com/office/officeart/2016/7/layout/RepeatingBendingProcessNew"/>
    <dgm:cxn modelId="{30FD5D1A-F1D3-4FFC-9554-8AA9F5C1D8C0}" type="presParOf" srcId="{9F87810E-50FC-4468-89B3-0B48C38FC7E8}" destId="{78471426-3CA7-41B2-90C5-074199FB05B5}" srcOrd="2" destOrd="0" presId="urn:microsoft.com/office/officeart/2016/7/layout/RepeatingBendingProcessNew"/>
    <dgm:cxn modelId="{A6043D18-75B4-4366-9053-17502BCBF9AA}" type="presParOf" srcId="{9F87810E-50FC-4468-89B3-0B48C38FC7E8}" destId="{384627C3-F5A8-4475-9182-24DCFBBDA0B8}" srcOrd="3" destOrd="0" presId="urn:microsoft.com/office/officeart/2016/7/layout/RepeatingBendingProcessNew"/>
    <dgm:cxn modelId="{76BF6C1B-5D56-4DFF-A3FF-25B6FC94C59A}" type="presParOf" srcId="{384627C3-F5A8-4475-9182-24DCFBBDA0B8}" destId="{C36BEE2C-A52C-4BED-A4F0-2F5643002F38}" srcOrd="0" destOrd="0" presId="urn:microsoft.com/office/officeart/2016/7/layout/RepeatingBendingProcessNew"/>
    <dgm:cxn modelId="{E1996F4D-25EF-4B8E-ACC3-AA09F93808C9}" type="presParOf" srcId="{9F87810E-50FC-4468-89B3-0B48C38FC7E8}" destId="{9E840E7E-92BE-433E-9CC1-AF5D0BD7D604}" srcOrd="4" destOrd="0" presId="urn:microsoft.com/office/officeart/2016/7/layout/RepeatingBendingProcessNew"/>
    <dgm:cxn modelId="{74B74BDC-9058-450D-A933-F969766607B3}" type="presParOf" srcId="{9F87810E-50FC-4468-89B3-0B48C38FC7E8}" destId="{18840152-3BDC-4A6A-BD7D-347A948A291F}" srcOrd="5" destOrd="0" presId="urn:microsoft.com/office/officeart/2016/7/layout/RepeatingBendingProcessNew"/>
    <dgm:cxn modelId="{3CF0E153-45AC-469C-9228-B6AFD89C384E}" type="presParOf" srcId="{18840152-3BDC-4A6A-BD7D-347A948A291F}" destId="{464E3BD7-0B42-4BD6-B8BD-B6BD66966BDA}" srcOrd="0" destOrd="0" presId="urn:microsoft.com/office/officeart/2016/7/layout/RepeatingBendingProcessNew"/>
    <dgm:cxn modelId="{18FDA0A0-9ED4-4B74-B987-371246220AA6}" type="presParOf" srcId="{9F87810E-50FC-4468-89B3-0B48C38FC7E8}" destId="{17C9E382-B518-43AD-9414-7FBA6B76F4A8}" srcOrd="6" destOrd="0" presId="urn:microsoft.com/office/officeart/2016/7/layout/RepeatingBendingProcessNew"/>
    <dgm:cxn modelId="{19B60D18-9C73-4AF4-86E7-05F7E1B2AAF7}" type="presParOf" srcId="{9F87810E-50FC-4468-89B3-0B48C38FC7E8}" destId="{820D4C47-D128-4175-88B8-5063778F36BA}" srcOrd="7" destOrd="0" presId="urn:microsoft.com/office/officeart/2016/7/layout/RepeatingBendingProcessNew"/>
    <dgm:cxn modelId="{F9ED627A-E18F-4527-AFFE-49291CFC77A1}" type="presParOf" srcId="{820D4C47-D128-4175-88B8-5063778F36BA}" destId="{A92E39FF-D18E-4431-BF20-C6AC8B541C39}" srcOrd="0" destOrd="0" presId="urn:microsoft.com/office/officeart/2016/7/layout/RepeatingBendingProcessNew"/>
    <dgm:cxn modelId="{6EF10D17-AC0F-4173-BF67-1E34A096D88B}" type="presParOf" srcId="{9F87810E-50FC-4468-89B3-0B48C38FC7E8}" destId="{48D4F485-5E16-4E9C-B1C9-FA168DA87CC5}" srcOrd="8" destOrd="0" presId="urn:microsoft.com/office/officeart/2016/7/layout/RepeatingBendingProcessNew"/>
    <dgm:cxn modelId="{6C4399FC-EBAE-4830-A767-3E4D4D3497EE}" type="presParOf" srcId="{9F87810E-50FC-4468-89B3-0B48C38FC7E8}" destId="{FCF479AD-B523-4906-9754-93F843FE93B1}" srcOrd="9" destOrd="0" presId="urn:microsoft.com/office/officeart/2016/7/layout/RepeatingBendingProcessNew"/>
    <dgm:cxn modelId="{E41759C9-911D-47AC-A5A8-053CD8065ADA}" type="presParOf" srcId="{FCF479AD-B523-4906-9754-93F843FE93B1}" destId="{6339440B-14E5-485B-B9E5-F77C0F315172}" srcOrd="0" destOrd="0" presId="urn:microsoft.com/office/officeart/2016/7/layout/RepeatingBendingProcessNew"/>
    <dgm:cxn modelId="{7D487369-EA05-47E5-B747-C7F23128294D}" type="presParOf" srcId="{9F87810E-50FC-4468-89B3-0B48C38FC7E8}" destId="{2844A8EE-DCB0-4C23-8597-4054257464A0}" srcOrd="10" destOrd="0" presId="urn:microsoft.com/office/officeart/2016/7/layout/RepeatingBendingProcessNew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DF1CAEDE-B0C7-4425-B023-1F4D200F24E7}" type="doc">
      <dgm:prSet loTypeId="urn:microsoft.com/office/officeart/2005/8/layout/hierarchy1" loCatId="hierarchy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E69688E1-48F8-46A5-9084-CD439B366D69}">
      <dgm:prSet/>
      <dgm:spPr/>
      <dgm:t>
        <a:bodyPr/>
        <a:lstStyle/>
        <a:p>
          <a:r>
            <a:rPr lang="en-GB"/>
            <a:t>The aim of today’s session is to discuss the research plan and how to create one. </a:t>
          </a:r>
          <a:endParaRPr lang="en-US"/>
        </a:p>
      </dgm:t>
    </dgm:pt>
    <dgm:pt modelId="{F338F765-8262-49E6-9956-7B844CDD5F1D}" type="parTrans" cxnId="{D2712411-6BB7-44FC-AABE-850FC4C13F50}">
      <dgm:prSet/>
      <dgm:spPr/>
      <dgm:t>
        <a:bodyPr/>
        <a:lstStyle/>
        <a:p>
          <a:endParaRPr lang="en-US"/>
        </a:p>
      </dgm:t>
    </dgm:pt>
    <dgm:pt modelId="{1AED5D40-FB11-436B-9059-5FA825E6F6D1}" type="sibTrans" cxnId="{D2712411-6BB7-44FC-AABE-850FC4C13F50}">
      <dgm:prSet/>
      <dgm:spPr/>
      <dgm:t>
        <a:bodyPr/>
        <a:lstStyle/>
        <a:p>
          <a:endParaRPr lang="en-US"/>
        </a:p>
      </dgm:t>
    </dgm:pt>
    <dgm:pt modelId="{098F5D09-37DB-4AAA-AD05-4211883E1104}">
      <dgm:prSet/>
      <dgm:spPr/>
      <dgm:t>
        <a:bodyPr/>
        <a:lstStyle/>
        <a:p>
          <a:r>
            <a:rPr lang="en-GB"/>
            <a:t>By the end of today’s session students should be able to create a research plan. </a:t>
          </a:r>
          <a:endParaRPr lang="en-US"/>
        </a:p>
      </dgm:t>
    </dgm:pt>
    <dgm:pt modelId="{126A32F5-9181-40CE-B32D-719C81162591}" type="parTrans" cxnId="{E37309B5-6E03-43F4-AABC-FEAE55DF7B0D}">
      <dgm:prSet/>
      <dgm:spPr/>
      <dgm:t>
        <a:bodyPr/>
        <a:lstStyle/>
        <a:p>
          <a:endParaRPr lang="en-US"/>
        </a:p>
      </dgm:t>
    </dgm:pt>
    <dgm:pt modelId="{90D1AD39-97A2-4518-BC0A-2A1F39B2ACDC}" type="sibTrans" cxnId="{E37309B5-6E03-43F4-AABC-FEAE55DF7B0D}">
      <dgm:prSet/>
      <dgm:spPr/>
      <dgm:t>
        <a:bodyPr/>
        <a:lstStyle/>
        <a:p>
          <a:endParaRPr lang="en-US"/>
        </a:p>
      </dgm:t>
    </dgm:pt>
    <dgm:pt modelId="{7D5116A4-47D9-4F97-8946-54F4BEDD36CF}" type="pres">
      <dgm:prSet presAssocID="{DF1CAEDE-B0C7-4425-B023-1F4D200F24E7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C23D9525-D9C6-45FE-98DF-5E76B7C353B5}" type="pres">
      <dgm:prSet presAssocID="{E69688E1-48F8-46A5-9084-CD439B366D69}" presName="hierRoot1" presStyleCnt="0"/>
      <dgm:spPr/>
    </dgm:pt>
    <dgm:pt modelId="{EA0B482D-7A1D-44FE-A587-5A6D7C654FCD}" type="pres">
      <dgm:prSet presAssocID="{E69688E1-48F8-46A5-9084-CD439B366D69}" presName="composite" presStyleCnt="0"/>
      <dgm:spPr/>
    </dgm:pt>
    <dgm:pt modelId="{B81B7881-0875-40A6-B2A0-0AA098D641F3}" type="pres">
      <dgm:prSet presAssocID="{E69688E1-48F8-46A5-9084-CD439B366D69}" presName="background" presStyleLbl="node0" presStyleIdx="0" presStyleCnt="2"/>
      <dgm:spPr/>
    </dgm:pt>
    <dgm:pt modelId="{627E57A2-1EE0-40BF-9B77-5AEF12DD94B5}" type="pres">
      <dgm:prSet presAssocID="{E69688E1-48F8-46A5-9084-CD439B366D69}" presName="text" presStyleLbl="fgAcc0" presStyleIdx="0" presStyleCnt="2">
        <dgm:presLayoutVars>
          <dgm:chPref val="3"/>
        </dgm:presLayoutVars>
      </dgm:prSet>
      <dgm:spPr/>
    </dgm:pt>
    <dgm:pt modelId="{5F33ECBC-AB85-4933-85C5-83DEA4B99911}" type="pres">
      <dgm:prSet presAssocID="{E69688E1-48F8-46A5-9084-CD439B366D69}" presName="hierChild2" presStyleCnt="0"/>
      <dgm:spPr/>
    </dgm:pt>
    <dgm:pt modelId="{91872796-FB20-4A93-AA8A-FDCCC4E020AC}" type="pres">
      <dgm:prSet presAssocID="{098F5D09-37DB-4AAA-AD05-4211883E1104}" presName="hierRoot1" presStyleCnt="0"/>
      <dgm:spPr/>
    </dgm:pt>
    <dgm:pt modelId="{8A12D8C3-E463-4BB3-85E7-ED4B1931C0A8}" type="pres">
      <dgm:prSet presAssocID="{098F5D09-37DB-4AAA-AD05-4211883E1104}" presName="composite" presStyleCnt="0"/>
      <dgm:spPr/>
    </dgm:pt>
    <dgm:pt modelId="{FE7839AA-FD58-4615-8E60-011D0FEC9104}" type="pres">
      <dgm:prSet presAssocID="{098F5D09-37DB-4AAA-AD05-4211883E1104}" presName="background" presStyleLbl="node0" presStyleIdx="1" presStyleCnt="2"/>
      <dgm:spPr/>
    </dgm:pt>
    <dgm:pt modelId="{0788BCB3-EA71-4D42-A686-105E39A84B70}" type="pres">
      <dgm:prSet presAssocID="{098F5D09-37DB-4AAA-AD05-4211883E1104}" presName="text" presStyleLbl="fgAcc0" presStyleIdx="1" presStyleCnt="2">
        <dgm:presLayoutVars>
          <dgm:chPref val="3"/>
        </dgm:presLayoutVars>
      </dgm:prSet>
      <dgm:spPr/>
    </dgm:pt>
    <dgm:pt modelId="{1CAEAB6F-03B9-468E-B33D-2CAA0C4A5857}" type="pres">
      <dgm:prSet presAssocID="{098F5D09-37DB-4AAA-AD05-4211883E1104}" presName="hierChild2" presStyleCnt="0"/>
      <dgm:spPr/>
    </dgm:pt>
  </dgm:ptLst>
  <dgm:cxnLst>
    <dgm:cxn modelId="{D2712411-6BB7-44FC-AABE-850FC4C13F50}" srcId="{DF1CAEDE-B0C7-4425-B023-1F4D200F24E7}" destId="{E69688E1-48F8-46A5-9084-CD439B366D69}" srcOrd="0" destOrd="0" parTransId="{F338F765-8262-49E6-9956-7B844CDD5F1D}" sibTransId="{1AED5D40-FB11-436B-9059-5FA825E6F6D1}"/>
    <dgm:cxn modelId="{46E61A1A-DB7C-4620-9659-117BA59AA677}" type="presOf" srcId="{DF1CAEDE-B0C7-4425-B023-1F4D200F24E7}" destId="{7D5116A4-47D9-4F97-8946-54F4BEDD36CF}" srcOrd="0" destOrd="0" presId="urn:microsoft.com/office/officeart/2005/8/layout/hierarchy1"/>
    <dgm:cxn modelId="{FA0BA5A0-F871-4603-AADA-F5785ECD2161}" type="presOf" srcId="{098F5D09-37DB-4AAA-AD05-4211883E1104}" destId="{0788BCB3-EA71-4D42-A686-105E39A84B70}" srcOrd="0" destOrd="0" presId="urn:microsoft.com/office/officeart/2005/8/layout/hierarchy1"/>
    <dgm:cxn modelId="{9D4128AC-E532-49CB-A491-6231BA0B5F9B}" type="presOf" srcId="{E69688E1-48F8-46A5-9084-CD439B366D69}" destId="{627E57A2-1EE0-40BF-9B77-5AEF12DD94B5}" srcOrd="0" destOrd="0" presId="urn:microsoft.com/office/officeart/2005/8/layout/hierarchy1"/>
    <dgm:cxn modelId="{E37309B5-6E03-43F4-AABC-FEAE55DF7B0D}" srcId="{DF1CAEDE-B0C7-4425-B023-1F4D200F24E7}" destId="{098F5D09-37DB-4AAA-AD05-4211883E1104}" srcOrd="1" destOrd="0" parTransId="{126A32F5-9181-40CE-B32D-719C81162591}" sibTransId="{90D1AD39-97A2-4518-BC0A-2A1F39B2ACDC}"/>
    <dgm:cxn modelId="{3DEB014D-A926-4FA8-B758-E21828F7FD43}" type="presParOf" srcId="{7D5116A4-47D9-4F97-8946-54F4BEDD36CF}" destId="{C23D9525-D9C6-45FE-98DF-5E76B7C353B5}" srcOrd="0" destOrd="0" presId="urn:microsoft.com/office/officeart/2005/8/layout/hierarchy1"/>
    <dgm:cxn modelId="{297DFE36-A6BE-45ED-9764-DCA21A4D9476}" type="presParOf" srcId="{C23D9525-D9C6-45FE-98DF-5E76B7C353B5}" destId="{EA0B482D-7A1D-44FE-A587-5A6D7C654FCD}" srcOrd="0" destOrd="0" presId="urn:microsoft.com/office/officeart/2005/8/layout/hierarchy1"/>
    <dgm:cxn modelId="{ABF60C80-64D7-4D5A-BD0C-0B50C0106CE8}" type="presParOf" srcId="{EA0B482D-7A1D-44FE-A587-5A6D7C654FCD}" destId="{B81B7881-0875-40A6-B2A0-0AA098D641F3}" srcOrd="0" destOrd="0" presId="urn:microsoft.com/office/officeart/2005/8/layout/hierarchy1"/>
    <dgm:cxn modelId="{60971DCE-F0D1-4E30-927B-AD4CC9DDF0BA}" type="presParOf" srcId="{EA0B482D-7A1D-44FE-A587-5A6D7C654FCD}" destId="{627E57A2-1EE0-40BF-9B77-5AEF12DD94B5}" srcOrd="1" destOrd="0" presId="urn:microsoft.com/office/officeart/2005/8/layout/hierarchy1"/>
    <dgm:cxn modelId="{0BA6846A-3AB0-48E6-9354-B9512BD78C1D}" type="presParOf" srcId="{C23D9525-D9C6-45FE-98DF-5E76B7C353B5}" destId="{5F33ECBC-AB85-4933-85C5-83DEA4B99911}" srcOrd="1" destOrd="0" presId="urn:microsoft.com/office/officeart/2005/8/layout/hierarchy1"/>
    <dgm:cxn modelId="{290F93A6-ABF9-470F-A6E6-D9C81502F485}" type="presParOf" srcId="{7D5116A4-47D9-4F97-8946-54F4BEDD36CF}" destId="{91872796-FB20-4A93-AA8A-FDCCC4E020AC}" srcOrd="1" destOrd="0" presId="urn:microsoft.com/office/officeart/2005/8/layout/hierarchy1"/>
    <dgm:cxn modelId="{BE5411F0-4F68-493E-915F-0657DC5566FA}" type="presParOf" srcId="{91872796-FB20-4A93-AA8A-FDCCC4E020AC}" destId="{8A12D8C3-E463-4BB3-85E7-ED4B1931C0A8}" srcOrd="0" destOrd="0" presId="urn:microsoft.com/office/officeart/2005/8/layout/hierarchy1"/>
    <dgm:cxn modelId="{C26B8C3F-A02D-4381-BCC4-5DB5103134DD}" type="presParOf" srcId="{8A12D8C3-E463-4BB3-85E7-ED4B1931C0A8}" destId="{FE7839AA-FD58-4615-8E60-011D0FEC9104}" srcOrd="0" destOrd="0" presId="urn:microsoft.com/office/officeart/2005/8/layout/hierarchy1"/>
    <dgm:cxn modelId="{6ADB712D-8934-48E4-965A-4D7190AB1AEE}" type="presParOf" srcId="{8A12D8C3-E463-4BB3-85E7-ED4B1931C0A8}" destId="{0788BCB3-EA71-4D42-A686-105E39A84B70}" srcOrd="1" destOrd="0" presId="urn:microsoft.com/office/officeart/2005/8/layout/hierarchy1"/>
    <dgm:cxn modelId="{C6730B01-D353-4453-90FE-70C373EE3EA8}" type="presParOf" srcId="{91872796-FB20-4A93-AA8A-FDCCC4E020AC}" destId="{1CAEAB6F-03B9-468E-B33D-2CAA0C4A5857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AF3D7A87-3640-431C-AC31-8A3B80FAAE3B}" type="doc">
      <dgm:prSet loTypeId="urn:microsoft.com/office/officeart/2018/2/layout/IconVerticalSolidList" loCatId="icon" qsTypeId="urn:microsoft.com/office/officeart/2005/8/quickstyle/3d4" qsCatId="3D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E1D0CA54-4823-440B-B887-5AA28AC8323C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With your research plan you need to specify the following; </a:t>
          </a:r>
          <a:endParaRPr lang="en-US"/>
        </a:p>
      </dgm:t>
    </dgm:pt>
    <dgm:pt modelId="{ECDBB972-7569-447B-B60A-AA34435FD942}" type="parTrans" cxnId="{6A082C3C-5793-43EB-9F03-465193261038}">
      <dgm:prSet/>
      <dgm:spPr/>
      <dgm:t>
        <a:bodyPr/>
        <a:lstStyle/>
        <a:p>
          <a:endParaRPr lang="en-US"/>
        </a:p>
      </dgm:t>
    </dgm:pt>
    <dgm:pt modelId="{A09F252A-FAF9-49CC-ACF6-3EE69D4BF630}" type="sibTrans" cxnId="{6A082C3C-5793-43EB-9F03-465193261038}">
      <dgm:prSet/>
      <dgm:spPr/>
      <dgm:t>
        <a:bodyPr/>
        <a:lstStyle/>
        <a:p>
          <a:endParaRPr lang="en-US"/>
        </a:p>
      </dgm:t>
    </dgm:pt>
    <dgm:pt modelId="{11934537-7BCA-4348-8B1B-4C4FA13A042F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1. What is the question? </a:t>
          </a:r>
          <a:endParaRPr lang="en-US"/>
        </a:p>
      </dgm:t>
    </dgm:pt>
    <dgm:pt modelId="{FC44138C-4511-4B99-8DCD-66E0C9388B72}" type="parTrans" cxnId="{2FE76940-3DE2-4C55-BC1F-7AD8D8A0EA3B}">
      <dgm:prSet/>
      <dgm:spPr/>
      <dgm:t>
        <a:bodyPr/>
        <a:lstStyle/>
        <a:p>
          <a:endParaRPr lang="en-US"/>
        </a:p>
      </dgm:t>
    </dgm:pt>
    <dgm:pt modelId="{1C4DD573-F748-4566-84FE-8A3C911F2969}" type="sibTrans" cxnId="{2FE76940-3DE2-4C55-BC1F-7AD8D8A0EA3B}">
      <dgm:prSet/>
      <dgm:spPr/>
      <dgm:t>
        <a:bodyPr/>
        <a:lstStyle/>
        <a:p>
          <a:endParaRPr lang="en-US"/>
        </a:p>
      </dgm:t>
    </dgm:pt>
    <dgm:pt modelId="{7E0C28A4-848D-41A0-A0FF-5220C338C1CB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/>
            <a:t>2. Individual objectives and aim – Breaking down the question. </a:t>
          </a:r>
          <a:endParaRPr lang="en-US" dirty="0"/>
        </a:p>
      </dgm:t>
    </dgm:pt>
    <dgm:pt modelId="{7541A2C8-F52D-4141-BD65-62A685C21CB5}" type="parTrans" cxnId="{3A549CD6-3E1E-484D-BEC6-85F82B7B76E3}">
      <dgm:prSet/>
      <dgm:spPr/>
      <dgm:t>
        <a:bodyPr/>
        <a:lstStyle/>
        <a:p>
          <a:endParaRPr lang="en-US"/>
        </a:p>
      </dgm:t>
    </dgm:pt>
    <dgm:pt modelId="{62FA34F7-C091-4480-81B8-087CF0D27632}" type="sibTrans" cxnId="{3A549CD6-3E1E-484D-BEC6-85F82B7B76E3}">
      <dgm:prSet/>
      <dgm:spPr/>
      <dgm:t>
        <a:bodyPr/>
        <a:lstStyle/>
        <a:p>
          <a:endParaRPr lang="en-US"/>
        </a:p>
      </dgm:t>
    </dgm:pt>
    <dgm:pt modelId="{F872DD1C-BBB8-43CF-8528-6B95E132CD33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/>
            <a:t>3. Identify key sources you are going to utilise. </a:t>
          </a:r>
          <a:endParaRPr lang="en-US" dirty="0"/>
        </a:p>
      </dgm:t>
    </dgm:pt>
    <dgm:pt modelId="{47D12A1C-144C-468B-BC57-3180610557A2}" type="parTrans" cxnId="{2527F365-96B5-4E37-8FC9-49D01105C637}">
      <dgm:prSet/>
      <dgm:spPr/>
      <dgm:t>
        <a:bodyPr/>
        <a:lstStyle/>
        <a:p>
          <a:endParaRPr lang="en-US"/>
        </a:p>
      </dgm:t>
    </dgm:pt>
    <dgm:pt modelId="{087893AB-DCCA-453A-B6F9-C4E25B986704}" type="sibTrans" cxnId="{2527F365-96B5-4E37-8FC9-49D01105C637}">
      <dgm:prSet/>
      <dgm:spPr/>
      <dgm:t>
        <a:bodyPr/>
        <a:lstStyle/>
        <a:p>
          <a:endParaRPr lang="en-US"/>
        </a:p>
      </dgm:t>
    </dgm:pt>
    <dgm:pt modelId="{FC026A7F-8809-45A4-91F8-9058788ADF12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/>
            <a:t>4.Method for research </a:t>
          </a:r>
          <a:endParaRPr lang="en-US" dirty="0"/>
        </a:p>
      </dgm:t>
    </dgm:pt>
    <dgm:pt modelId="{B8B3F7EB-708D-412E-BB2E-4B704F4BAEA0}" type="parTrans" cxnId="{48573AA6-D6A5-4831-BEE6-DB781C4A9759}">
      <dgm:prSet/>
      <dgm:spPr/>
      <dgm:t>
        <a:bodyPr/>
        <a:lstStyle/>
        <a:p>
          <a:endParaRPr lang="en-US"/>
        </a:p>
      </dgm:t>
    </dgm:pt>
    <dgm:pt modelId="{FF7EFBF4-0098-41DD-BDD3-30D88150BE87}" type="sibTrans" cxnId="{48573AA6-D6A5-4831-BEE6-DB781C4A9759}">
      <dgm:prSet/>
      <dgm:spPr/>
      <dgm:t>
        <a:bodyPr/>
        <a:lstStyle/>
        <a:p>
          <a:endParaRPr lang="en-US"/>
        </a:p>
      </dgm:t>
    </dgm:pt>
    <dgm:pt modelId="{0C42DB09-18F1-454D-8141-7AAC9075ECEC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5.. Timeline for research. </a:t>
          </a:r>
          <a:endParaRPr lang="en-US"/>
        </a:p>
      </dgm:t>
    </dgm:pt>
    <dgm:pt modelId="{6FF6B94F-4349-46AB-8237-68706B6339F9}" type="parTrans" cxnId="{72D4D1F9-E866-4157-9644-1C47BEF99DC8}">
      <dgm:prSet/>
      <dgm:spPr/>
      <dgm:t>
        <a:bodyPr/>
        <a:lstStyle/>
        <a:p>
          <a:endParaRPr lang="en-US"/>
        </a:p>
      </dgm:t>
    </dgm:pt>
    <dgm:pt modelId="{3A52950F-FD1F-49A4-8C7E-1E146531D4BA}" type="sibTrans" cxnId="{72D4D1F9-E866-4157-9644-1C47BEF99DC8}">
      <dgm:prSet/>
      <dgm:spPr/>
      <dgm:t>
        <a:bodyPr/>
        <a:lstStyle/>
        <a:p>
          <a:endParaRPr lang="en-US"/>
        </a:p>
      </dgm:t>
    </dgm:pt>
    <dgm:pt modelId="{8D680212-4734-4188-ADEA-8323A5C6B3B2}" type="pres">
      <dgm:prSet presAssocID="{AF3D7A87-3640-431C-AC31-8A3B80FAAE3B}" presName="root" presStyleCnt="0">
        <dgm:presLayoutVars>
          <dgm:dir/>
          <dgm:resizeHandles val="exact"/>
        </dgm:presLayoutVars>
      </dgm:prSet>
      <dgm:spPr/>
    </dgm:pt>
    <dgm:pt modelId="{070CD7CD-85B6-4FD3-BBA5-1CEF21F2647E}" type="pres">
      <dgm:prSet presAssocID="{E1D0CA54-4823-440B-B887-5AA28AC8323C}" presName="compNode" presStyleCnt="0"/>
      <dgm:spPr/>
    </dgm:pt>
    <dgm:pt modelId="{4AF91BAC-5124-4A7A-8B77-2A39F3CC1DFC}" type="pres">
      <dgm:prSet presAssocID="{E1D0CA54-4823-440B-B887-5AA28AC8323C}" presName="bgRect" presStyleLbl="bgShp" presStyleIdx="0" presStyleCnt="6"/>
      <dgm:spPr/>
    </dgm:pt>
    <dgm:pt modelId="{E163C05F-D2D3-46F3-9920-998E507AA860}" type="pres">
      <dgm:prSet presAssocID="{E1D0CA54-4823-440B-B887-5AA28AC8323C}" presName="iconRect" presStyleLbl="node1" presStyleIdx="0" presStyleCnt="6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Lightbulb"/>
        </a:ext>
      </dgm:extLst>
    </dgm:pt>
    <dgm:pt modelId="{4BB67842-D97C-4A37-A4C9-EC839D20B1F8}" type="pres">
      <dgm:prSet presAssocID="{E1D0CA54-4823-440B-B887-5AA28AC8323C}" presName="spaceRect" presStyleCnt="0"/>
      <dgm:spPr/>
    </dgm:pt>
    <dgm:pt modelId="{F2209CA9-BC4D-4289-A964-730CC7A118BE}" type="pres">
      <dgm:prSet presAssocID="{E1D0CA54-4823-440B-B887-5AA28AC8323C}" presName="parTx" presStyleLbl="revTx" presStyleIdx="0" presStyleCnt="6">
        <dgm:presLayoutVars>
          <dgm:chMax val="0"/>
          <dgm:chPref val="0"/>
        </dgm:presLayoutVars>
      </dgm:prSet>
      <dgm:spPr/>
    </dgm:pt>
    <dgm:pt modelId="{783A8D07-9B29-4884-8A0B-00805A880B23}" type="pres">
      <dgm:prSet presAssocID="{A09F252A-FAF9-49CC-ACF6-3EE69D4BF630}" presName="sibTrans" presStyleCnt="0"/>
      <dgm:spPr/>
    </dgm:pt>
    <dgm:pt modelId="{FAF79C84-1E6D-4928-9377-05E2A2772687}" type="pres">
      <dgm:prSet presAssocID="{11934537-7BCA-4348-8B1B-4C4FA13A042F}" presName="compNode" presStyleCnt="0"/>
      <dgm:spPr/>
    </dgm:pt>
    <dgm:pt modelId="{D652BCA6-EA6B-41EA-B4F4-8ED4918BE25B}" type="pres">
      <dgm:prSet presAssocID="{11934537-7BCA-4348-8B1B-4C4FA13A042F}" presName="bgRect" presStyleLbl="bgShp" presStyleIdx="1" presStyleCnt="6"/>
      <dgm:spPr/>
    </dgm:pt>
    <dgm:pt modelId="{FB982334-7FF4-40CA-8839-F58B849D24B0}" type="pres">
      <dgm:prSet presAssocID="{11934537-7BCA-4348-8B1B-4C4FA13A042F}" presName="iconRect" presStyleLbl="node1" presStyleIdx="1" presStyleCnt="6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Question mark"/>
        </a:ext>
      </dgm:extLst>
    </dgm:pt>
    <dgm:pt modelId="{DFE6C905-41B0-4574-82DB-4E1373FE2071}" type="pres">
      <dgm:prSet presAssocID="{11934537-7BCA-4348-8B1B-4C4FA13A042F}" presName="spaceRect" presStyleCnt="0"/>
      <dgm:spPr/>
    </dgm:pt>
    <dgm:pt modelId="{6FCD2162-20AE-4187-828D-E509A1010695}" type="pres">
      <dgm:prSet presAssocID="{11934537-7BCA-4348-8B1B-4C4FA13A042F}" presName="parTx" presStyleLbl="revTx" presStyleIdx="1" presStyleCnt="6">
        <dgm:presLayoutVars>
          <dgm:chMax val="0"/>
          <dgm:chPref val="0"/>
        </dgm:presLayoutVars>
      </dgm:prSet>
      <dgm:spPr/>
    </dgm:pt>
    <dgm:pt modelId="{0150BCF1-2D6B-44AD-B3BF-A94EA70550ED}" type="pres">
      <dgm:prSet presAssocID="{1C4DD573-F748-4566-84FE-8A3C911F2969}" presName="sibTrans" presStyleCnt="0"/>
      <dgm:spPr/>
    </dgm:pt>
    <dgm:pt modelId="{745E3852-ABC3-4655-93C6-9358C351899C}" type="pres">
      <dgm:prSet presAssocID="{7E0C28A4-848D-41A0-A0FF-5220C338C1CB}" presName="compNode" presStyleCnt="0"/>
      <dgm:spPr/>
    </dgm:pt>
    <dgm:pt modelId="{BAAEE344-33C7-4B34-833F-FB61CBDA78E8}" type="pres">
      <dgm:prSet presAssocID="{7E0C28A4-848D-41A0-A0FF-5220C338C1CB}" presName="bgRect" presStyleLbl="bgShp" presStyleIdx="2" presStyleCnt="6"/>
      <dgm:spPr/>
    </dgm:pt>
    <dgm:pt modelId="{ED0300CE-89A2-4D41-AC85-9432968A9600}" type="pres">
      <dgm:prSet presAssocID="{7E0C28A4-848D-41A0-A0FF-5220C338C1CB}" presName="iconRect" presStyleLbl="node1" presStyleIdx="2" presStyleCnt="6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Target"/>
        </a:ext>
      </dgm:extLst>
    </dgm:pt>
    <dgm:pt modelId="{1F3C951E-C0AB-44F1-BDA2-3FEA9231274E}" type="pres">
      <dgm:prSet presAssocID="{7E0C28A4-848D-41A0-A0FF-5220C338C1CB}" presName="spaceRect" presStyleCnt="0"/>
      <dgm:spPr/>
    </dgm:pt>
    <dgm:pt modelId="{27BAF4B5-CA64-425A-A633-CA9FAB879E72}" type="pres">
      <dgm:prSet presAssocID="{7E0C28A4-848D-41A0-A0FF-5220C338C1CB}" presName="parTx" presStyleLbl="revTx" presStyleIdx="2" presStyleCnt="6">
        <dgm:presLayoutVars>
          <dgm:chMax val="0"/>
          <dgm:chPref val="0"/>
        </dgm:presLayoutVars>
      </dgm:prSet>
      <dgm:spPr/>
    </dgm:pt>
    <dgm:pt modelId="{791588F8-1FD4-415F-AB27-47082FB448D6}" type="pres">
      <dgm:prSet presAssocID="{62FA34F7-C091-4480-81B8-087CF0D27632}" presName="sibTrans" presStyleCnt="0"/>
      <dgm:spPr/>
    </dgm:pt>
    <dgm:pt modelId="{794F9057-BC93-4958-86BF-F57B2CB05A87}" type="pres">
      <dgm:prSet presAssocID="{F872DD1C-BBB8-43CF-8528-6B95E132CD33}" presName="compNode" presStyleCnt="0"/>
      <dgm:spPr/>
    </dgm:pt>
    <dgm:pt modelId="{CF6E72C3-E5AC-4769-878A-5B09541D3E1A}" type="pres">
      <dgm:prSet presAssocID="{F872DD1C-BBB8-43CF-8528-6B95E132CD33}" presName="bgRect" presStyleLbl="bgShp" presStyleIdx="3" presStyleCnt="6"/>
      <dgm:spPr/>
    </dgm:pt>
    <dgm:pt modelId="{631C1B2B-ED39-448D-8F2D-09AD576087FB}" type="pres">
      <dgm:prSet presAssocID="{F872DD1C-BBB8-43CF-8528-6B95E132CD33}" presName="iconRect" presStyleLbl="node1" presStyleIdx="3" presStyleCnt="6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Test tubes"/>
        </a:ext>
      </dgm:extLst>
    </dgm:pt>
    <dgm:pt modelId="{5D5F95F6-6DB5-4C86-B970-03D8E6600848}" type="pres">
      <dgm:prSet presAssocID="{F872DD1C-BBB8-43CF-8528-6B95E132CD33}" presName="spaceRect" presStyleCnt="0"/>
      <dgm:spPr/>
    </dgm:pt>
    <dgm:pt modelId="{DD221AAA-9F35-4B31-ADC8-12DB8D502ADF}" type="pres">
      <dgm:prSet presAssocID="{F872DD1C-BBB8-43CF-8528-6B95E132CD33}" presName="parTx" presStyleLbl="revTx" presStyleIdx="3" presStyleCnt="6">
        <dgm:presLayoutVars>
          <dgm:chMax val="0"/>
          <dgm:chPref val="0"/>
        </dgm:presLayoutVars>
      </dgm:prSet>
      <dgm:spPr/>
    </dgm:pt>
    <dgm:pt modelId="{2676B2B6-B950-47FA-8E4D-508ADE7C4974}" type="pres">
      <dgm:prSet presAssocID="{087893AB-DCCA-453A-B6F9-C4E25B986704}" presName="sibTrans" presStyleCnt="0"/>
      <dgm:spPr/>
    </dgm:pt>
    <dgm:pt modelId="{4C9CD32C-BA75-4B22-AD21-F6A1FAF5463F}" type="pres">
      <dgm:prSet presAssocID="{FC026A7F-8809-45A4-91F8-9058788ADF12}" presName="compNode" presStyleCnt="0"/>
      <dgm:spPr/>
    </dgm:pt>
    <dgm:pt modelId="{AC4FB462-F152-42F3-9219-DB5A619A9C79}" type="pres">
      <dgm:prSet presAssocID="{FC026A7F-8809-45A4-91F8-9058788ADF12}" presName="bgRect" presStyleLbl="bgShp" presStyleIdx="4" presStyleCnt="6"/>
      <dgm:spPr/>
    </dgm:pt>
    <dgm:pt modelId="{03163D0B-D9A7-41B7-A26A-4BD2E3C0996A}" type="pres">
      <dgm:prSet presAssocID="{FC026A7F-8809-45A4-91F8-9058788ADF12}" presName="iconRect" presStyleLbl="node1" presStyleIdx="4" presStyleCnt="6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Magnifying glass"/>
        </a:ext>
      </dgm:extLst>
    </dgm:pt>
    <dgm:pt modelId="{09E4AC7A-ECCA-4465-A641-20C22155C27D}" type="pres">
      <dgm:prSet presAssocID="{FC026A7F-8809-45A4-91F8-9058788ADF12}" presName="spaceRect" presStyleCnt="0"/>
      <dgm:spPr/>
    </dgm:pt>
    <dgm:pt modelId="{365F349F-1B52-42C0-AD19-8252DF2975EC}" type="pres">
      <dgm:prSet presAssocID="{FC026A7F-8809-45A4-91F8-9058788ADF12}" presName="parTx" presStyleLbl="revTx" presStyleIdx="4" presStyleCnt="6">
        <dgm:presLayoutVars>
          <dgm:chMax val="0"/>
          <dgm:chPref val="0"/>
        </dgm:presLayoutVars>
      </dgm:prSet>
      <dgm:spPr/>
    </dgm:pt>
    <dgm:pt modelId="{BDD5C480-98A2-48F6-B10C-5D124F97BF2F}" type="pres">
      <dgm:prSet presAssocID="{FF7EFBF4-0098-41DD-BDD3-30D88150BE87}" presName="sibTrans" presStyleCnt="0"/>
      <dgm:spPr/>
    </dgm:pt>
    <dgm:pt modelId="{94CE30D2-19A9-4284-A9AC-A72D972A635D}" type="pres">
      <dgm:prSet presAssocID="{0C42DB09-18F1-454D-8141-7AAC9075ECEC}" presName="compNode" presStyleCnt="0"/>
      <dgm:spPr/>
    </dgm:pt>
    <dgm:pt modelId="{4690AEEE-28D3-41AA-B343-2E87EAAB866D}" type="pres">
      <dgm:prSet presAssocID="{0C42DB09-18F1-454D-8141-7AAC9075ECEC}" presName="bgRect" presStyleLbl="bgShp" presStyleIdx="5" presStyleCnt="6"/>
      <dgm:spPr/>
    </dgm:pt>
    <dgm:pt modelId="{CA34D6C3-3AAB-45B7-B379-923DB6FBA1DA}" type="pres">
      <dgm:prSet presAssocID="{0C42DB09-18F1-454D-8141-7AAC9075ECEC}" presName="iconRect" presStyleLbl="node1" presStyleIdx="5" presStyleCnt="6"/>
      <dgm:spPr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Stopwatch"/>
        </a:ext>
      </dgm:extLst>
    </dgm:pt>
    <dgm:pt modelId="{FD4C7E67-03F1-444C-A38E-3A1EB1A0420C}" type="pres">
      <dgm:prSet presAssocID="{0C42DB09-18F1-454D-8141-7AAC9075ECEC}" presName="spaceRect" presStyleCnt="0"/>
      <dgm:spPr/>
    </dgm:pt>
    <dgm:pt modelId="{AFE96F40-3BA3-4F9D-BD7B-26DDBEE6AF75}" type="pres">
      <dgm:prSet presAssocID="{0C42DB09-18F1-454D-8141-7AAC9075ECEC}" presName="parTx" presStyleLbl="revTx" presStyleIdx="5" presStyleCnt="6">
        <dgm:presLayoutVars>
          <dgm:chMax val="0"/>
          <dgm:chPref val="0"/>
        </dgm:presLayoutVars>
      </dgm:prSet>
      <dgm:spPr/>
    </dgm:pt>
  </dgm:ptLst>
  <dgm:cxnLst>
    <dgm:cxn modelId="{4963AA17-56EC-42FE-814B-C841D97FE78D}" type="presOf" srcId="{E1D0CA54-4823-440B-B887-5AA28AC8323C}" destId="{F2209CA9-BC4D-4289-A964-730CC7A118BE}" srcOrd="0" destOrd="0" presId="urn:microsoft.com/office/officeart/2018/2/layout/IconVerticalSolidList"/>
    <dgm:cxn modelId="{DF3B442C-346F-4473-8299-D7A8AFCB5D5B}" type="presOf" srcId="{F872DD1C-BBB8-43CF-8528-6B95E132CD33}" destId="{DD221AAA-9F35-4B31-ADC8-12DB8D502ADF}" srcOrd="0" destOrd="0" presId="urn:microsoft.com/office/officeart/2018/2/layout/IconVerticalSolidList"/>
    <dgm:cxn modelId="{6A082C3C-5793-43EB-9F03-465193261038}" srcId="{AF3D7A87-3640-431C-AC31-8A3B80FAAE3B}" destId="{E1D0CA54-4823-440B-B887-5AA28AC8323C}" srcOrd="0" destOrd="0" parTransId="{ECDBB972-7569-447B-B60A-AA34435FD942}" sibTransId="{A09F252A-FAF9-49CC-ACF6-3EE69D4BF630}"/>
    <dgm:cxn modelId="{2FE76940-3DE2-4C55-BC1F-7AD8D8A0EA3B}" srcId="{AF3D7A87-3640-431C-AC31-8A3B80FAAE3B}" destId="{11934537-7BCA-4348-8B1B-4C4FA13A042F}" srcOrd="1" destOrd="0" parTransId="{FC44138C-4511-4B99-8DCD-66E0C9388B72}" sibTransId="{1C4DD573-F748-4566-84FE-8A3C911F2969}"/>
    <dgm:cxn modelId="{84F0ED43-DC98-4D30-A1EB-189F67522D55}" type="presOf" srcId="{0C42DB09-18F1-454D-8141-7AAC9075ECEC}" destId="{AFE96F40-3BA3-4F9D-BD7B-26DDBEE6AF75}" srcOrd="0" destOrd="0" presId="urn:microsoft.com/office/officeart/2018/2/layout/IconVerticalSolidList"/>
    <dgm:cxn modelId="{2527F365-96B5-4E37-8FC9-49D01105C637}" srcId="{AF3D7A87-3640-431C-AC31-8A3B80FAAE3B}" destId="{F872DD1C-BBB8-43CF-8528-6B95E132CD33}" srcOrd="3" destOrd="0" parTransId="{47D12A1C-144C-468B-BC57-3180610557A2}" sibTransId="{087893AB-DCCA-453A-B6F9-C4E25B986704}"/>
    <dgm:cxn modelId="{B39A116A-BE5C-4E0D-8811-65597E893466}" type="presOf" srcId="{11934537-7BCA-4348-8B1B-4C4FA13A042F}" destId="{6FCD2162-20AE-4187-828D-E509A1010695}" srcOrd="0" destOrd="0" presId="urn:microsoft.com/office/officeart/2018/2/layout/IconVerticalSolidList"/>
    <dgm:cxn modelId="{DDDB3255-88FB-40CE-ADDF-1A27C9CAC475}" type="presOf" srcId="{7E0C28A4-848D-41A0-A0FF-5220C338C1CB}" destId="{27BAF4B5-CA64-425A-A633-CA9FAB879E72}" srcOrd="0" destOrd="0" presId="urn:microsoft.com/office/officeart/2018/2/layout/IconVerticalSolidList"/>
    <dgm:cxn modelId="{3BE5E477-51FF-4929-9588-FD97747C1AB6}" type="presOf" srcId="{AF3D7A87-3640-431C-AC31-8A3B80FAAE3B}" destId="{8D680212-4734-4188-ADEA-8323A5C6B3B2}" srcOrd="0" destOrd="0" presId="urn:microsoft.com/office/officeart/2018/2/layout/IconVerticalSolidList"/>
    <dgm:cxn modelId="{48573AA6-D6A5-4831-BEE6-DB781C4A9759}" srcId="{AF3D7A87-3640-431C-AC31-8A3B80FAAE3B}" destId="{FC026A7F-8809-45A4-91F8-9058788ADF12}" srcOrd="4" destOrd="0" parTransId="{B8B3F7EB-708D-412E-BB2E-4B704F4BAEA0}" sibTransId="{FF7EFBF4-0098-41DD-BDD3-30D88150BE87}"/>
    <dgm:cxn modelId="{3A549CD6-3E1E-484D-BEC6-85F82B7B76E3}" srcId="{AF3D7A87-3640-431C-AC31-8A3B80FAAE3B}" destId="{7E0C28A4-848D-41A0-A0FF-5220C338C1CB}" srcOrd="2" destOrd="0" parTransId="{7541A2C8-F52D-4141-BD65-62A685C21CB5}" sibTransId="{62FA34F7-C091-4480-81B8-087CF0D27632}"/>
    <dgm:cxn modelId="{72D4D1F9-E866-4157-9644-1C47BEF99DC8}" srcId="{AF3D7A87-3640-431C-AC31-8A3B80FAAE3B}" destId="{0C42DB09-18F1-454D-8141-7AAC9075ECEC}" srcOrd="5" destOrd="0" parTransId="{6FF6B94F-4349-46AB-8237-68706B6339F9}" sibTransId="{3A52950F-FD1F-49A4-8C7E-1E146531D4BA}"/>
    <dgm:cxn modelId="{4F3965FB-CBEC-462C-B34F-F43D8A5E3BD2}" type="presOf" srcId="{FC026A7F-8809-45A4-91F8-9058788ADF12}" destId="{365F349F-1B52-42C0-AD19-8252DF2975EC}" srcOrd="0" destOrd="0" presId="urn:microsoft.com/office/officeart/2018/2/layout/IconVerticalSolidList"/>
    <dgm:cxn modelId="{D2950BA4-54AD-4317-9D38-FF8B6218C6A9}" type="presParOf" srcId="{8D680212-4734-4188-ADEA-8323A5C6B3B2}" destId="{070CD7CD-85B6-4FD3-BBA5-1CEF21F2647E}" srcOrd="0" destOrd="0" presId="urn:microsoft.com/office/officeart/2018/2/layout/IconVerticalSolidList"/>
    <dgm:cxn modelId="{EE9A3514-20A9-47D9-87B6-A407FBD9EC2D}" type="presParOf" srcId="{070CD7CD-85B6-4FD3-BBA5-1CEF21F2647E}" destId="{4AF91BAC-5124-4A7A-8B77-2A39F3CC1DFC}" srcOrd="0" destOrd="0" presId="urn:microsoft.com/office/officeart/2018/2/layout/IconVerticalSolidList"/>
    <dgm:cxn modelId="{E58D176B-C40F-462C-9DB6-8117949825D9}" type="presParOf" srcId="{070CD7CD-85B6-4FD3-BBA5-1CEF21F2647E}" destId="{E163C05F-D2D3-46F3-9920-998E507AA860}" srcOrd="1" destOrd="0" presId="urn:microsoft.com/office/officeart/2018/2/layout/IconVerticalSolidList"/>
    <dgm:cxn modelId="{3FE3EED2-F594-41FD-8BDD-2E3FA6F2DF74}" type="presParOf" srcId="{070CD7CD-85B6-4FD3-BBA5-1CEF21F2647E}" destId="{4BB67842-D97C-4A37-A4C9-EC839D20B1F8}" srcOrd="2" destOrd="0" presId="urn:microsoft.com/office/officeart/2018/2/layout/IconVerticalSolidList"/>
    <dgm:cxn modelId="{884ED990-C31D-44BA-902C-C88910D2A65E}" type="presParOf" srcId="{070CD7CD-85B6-4FD3-BBA5-1CEF21F2647E}" destId="{F2209CA9-BC4D-4289-A964-730CC7A118BE}" srcOrd="3" destOrd="0" presId="urn:microsoft.com/office/officeart/2018/2/layout/IconVerticalSolidList"/>
    <dgm:cxn modelId="{528CCE0C-4FF0-4B5C-908F-2E6A9017B7A4}" type="presParOf" srcId="{8D680212-4734-4188-ADEA-8323A5C6B3B2}" destId="{783A8D07-9B29-4884-8A0B-00805A880B23}" srcOrd="1" destOrd="0" presId="urn:microsoft.com/office/officeart/2018/2/layout/IconVerticalSolidList"/>
    <dgm:cxn modelId="{192FC31D-4DBB-46AB-952A-A3EA0D9CE587}" type="presParOf" srcId="{8D680212-4734-4188-ADEA-8323A5C6B3B2}" destId="{FAF79C84-1E6D-4928-9377-05E2A2772687}" srcOrd="2" destOrd="0" presId="urn:microsoft.com/office/officeart/2018/2/layout/IconVerticalSolidList"/>
    <dgm:cxn modelId="{96E8337C-BFD0-4823-9D7F-E5346E67D60B}" type="presParOf" srcId="{FAF79C84-1E6D-4928-9377-05E2A2772687}" destId="{D652BCA6-EA6B-41EA-B4F4-8ED4918BE25B}" srcOrd="0" destOrd="0" presId="urn:microsoft.com/office/officeart/2018/2/layout/IconVerticalSolidList"/>
    <dgm:cxn modelId="{BA4AFE85-9981-4974-A3CE-12F36CF8932F}" type="presParOf" srcId="{FAF79C84-1E6D-4928-9377-05E2A2772687}" destId="{FB982334-7FF4-40CA-8839-F58B849D24B0}" srcOrd="1" destOrd="0" presId="urn:microsoft.com/office/officeart/2018/2/layout/IconVerticalSolidList"/>
    <dgm:cxn modelId="{84F992D3-6952-4764-BB0E-67DCC1D821DC}" type="presParOf" srcId="{FAF79C84-1E6D-4928-9377-05E2A2772687}" destId="{DFE6C905-41B0-4574-82DB-4E1373FE2071}" srcOrd="2" destOrd="0" presId="urn:microsoft.com/office/officeart/2018/2/layout/IconVerticalSolidList"/>
    <dgm:cxn modelId="{FF6548D2-B47C-426C-B29A-787009FA8BC6}" type="presParOf" srcId="{FAF79C84-1E6D-4928-9377-05E2A2772687}" destId="{6FCD2162-20AE-4187-828D-E509A1010695}" srcOrd="3" destOrd="0" presId="urn:microsoft.com/office/officeart/2018/2/layout/IconVerticalSolidList"/>
    <dgm:cxn modelId="{0D18C57D-FA14-4A7E-B819-E03E9E4F2738}" type="presParOf" srcId="{8D680212-4734-4188-ADEA-8323A5C6B3B2}" destId="{0150BCF1-2D6B-44AD-B3BF-A94EA70550ED}" srcOrd="3" destOrd="0" presId="urn:microsoft.com/office/officeart/2018/2/layout/IconVerticalSolidList"/>
    <dgm:cxn modelId="{436BA2AC-B496-4298-92E8-4C51EE218A18}" type="presParOf" srcId="{8D680212-4734-4188-ADEA-8323A5C6B3B2}" destId="{745E3852-ABC3-4655-93C6-9358C351899C}" srcOrd="4" destOrd="0" presId="urn:microsoft.com/office/officeart/2018/2/layout/IconVerticalSolidList"/>
    <dgm:cxn modelId="{B44C8E04-2287-454E-AFA3-61DC9DE7329B}" type="presParOf" srcId="{745E3852-ABC3-4655-93C6-9358C351899C}" destId="{BAAEE344-33C7-4B34-833F-FB61CBDA78E8}" srcOrd="0" destOrd="0" presId="urn:microsoft.com/office/officeart/2018/2/layout/IconVerticalSolidList"/>
    <dgm:cxn modelId="{F78D3F48-E942-4B6E-A086-E304362C5A69}" type="presParOf" srcId="{745E3852-ABC3-4655-93C6-9358C351899C}" destId="{ED0300CE-89A2-4D41-AC85-9432968A9600}" srcOrd="1" destOrd="0" presId="urn:microsoft.com/office/officeart/2018/2/layout/IconVerticalSolidList"/>
    <dgm:cxn modelId="{54D3DA66-96DD-48BA-9C6F-AD68C7A669F8}" type="presParOf" srcId="{745E3852-ABC3-4655-93C6-9358C351899C}" destId="{1F3C951E-C0AB-44F1-BDA2-3FEA9231274E}" srcOrd="2" destOrd="0" presId="urn:microsoft.com/office/officeart/2018/2/layout/IconVerticalSolidList"/>
    <dgm:cxn modelId="{0A2CC33D-BD33-467D-8339-5475C92A2924}" type="presParOf" srcId="{745E3852-ABC3-4655-93C6-9358C351899C}" destId="{27BAF4B5-CA64-425A-A633-CA9FAB879E72}" srcOrd="3" destOrd="0" presId="urn:microsoft.com/office/officeart/2018/2/layout/IconVerticalSolidList"/>
    <dgm:cxn modelId="{F4323FD7-8B22-4F1D-8107-907C185ADE38}" type="presParOf" srcId="{8D680212-4734-4188-ADEA-8323A5C6B3B2}" destId="{791588F8-1FD4-415F-AB27-47082FB448D6}" srcOrd="5" destOrd="0" presId="urn:microsoft.com/office/officeart/2018/2/layout/IconVerticalSolidList"/>
    <dgm:cxn modelId="{16E534A1-2AFB-44F2-AAA3-A1103EB2EE24}" type="presParOf" srcId="{8D680212-4734-4188-ADEA-8323A5C6B3B2}" destId="{794F9057-BC93-4958-86BF-F57B2CB05A87}" srcOrd="6" destOrd="0" presId="urn:microsoft.com/office/officeart/2018/2/layout/IconVerticalSolidList"/>
    <dgm:cxn modelId="{D43194D6-D53C-4E19-9BE4-C300A5D97843}" type="presParOf" srcId="{794F9057-BC93-4958-86BF-F57B2CB05A87}" destId="{CF6E72C3-E5AC-4769-878A-5B09541D3E1A}" srcOrd="0" destOrd="0" presId="urn:microsoft.com/office/officeart/2018/2/layout/IconVerticalSolidList"/>
    <dgm:cxn modelId="{7623FC59-6C79-473D-A4A0-0D5DB23A9C8E}" type="presParOf" srcId="{794F9057-BC93-4958-86BF-F57B2CB05A87}" destId="{631C1B2B-ED39-448D-8F2D-09AD576087FB}" srcOrd="1" destOrd="0" presId="urn:microsoft.com/office/officeart/2018/2/layout/IconVerticalSolidList"/>
    <dgm:cxn modelId="{FE829B60-DC16-4839-9B7E-9CD02E499C9D}" type="presParOf" srcId="{794F9057-BC93-4958-86BF-F57B2CB05A87}" destId="{5D5F95F6-6DB5-4C86-B970-03D8E6600848}" srcOrd="2" destOrd="0" presId="urn:microsoft.com/office/officeart/2018/2/layout/IconVerticalSolidList"/>
    <dgm:cxn modelId="{61923F25-0124-445A-9FED-DF9B46FD42F9}" type="presParOf" srcId="{794F9057-BC93-4958-86BF-F57B2CB05A87}" destId="{DD221AAA-9F35-4B31-ADC8-12DB8D502ADF}" srcOrd="3" destOrd="0" presId="urn:microsoft.com/office/officeart/2018/2/layout/IconVerticalSolidList"/>
    <dgm:cxn modelId="{0B648989-9EA4-4292-B6CB-8A0A57190449}" type="presParOf" srcId="{8D680212-4734-4188-ADEA-8323A5C6B3B2}" destId="{2676B2B6-B950-47FA-8E4D-508ADE7C4974}" srcOrd="7" destOrd="0" presId="urn:microsoft.com/office/officeart/2018/2/layout/IconVerticalSolidList"/>
    <dgm:cxn modelId="{D564FD45-9F93-4399-8E80-B0D505363246}" type="presParOf" srcId="{8D680212-4734-4188-ADEA-8323A5C6B3B2}" destId="{4C9CD32C-BA75-4B22-AD21-F6A1FAF5463F}" srcOrd="8" destOrd="0" presId="urn:microsoft.com/office/officeart/2018/2/layout/IconVerticalSolidList"/>
    <dgm:cxn modelId="{FC6C3FD9-01F2-4F09-AE23-6CAA71B8BE0D}" type="presParOf" srcId="{4C9CD32C-BA75-4B22-AD21-F6A1FAF5463F}" destId="{AC4FB462-F152-42F3-9219-DB5A619A9C79}" srcOrd="0" destOrd="0" presId="urn:microsoft.com/office/officeart/2018/2/layout/IconVerticalSolidList"/>
    <dgm:cxn modelId="{1ABF62D6-4D6B-4BD6-8914-32BB2B5EE3B2}" type="presParOf" srcId="{4C9CD32C-BA75-4B22-AD21-F6A1FAF5463F}" destId="{03163D0B-D9A7-41B7-A26A-4BD2E3C0996A}" srcOrd="1" destOrd="0" presId="urn:microsoft.com/office/officeart/2018/2/layout/IconVerticalSolidList"/>
    <dgm:cxn modelId="{817D773E-A486-4D71-BBED-DC4B9277B921}" type="presParOf" srcId="{4C9CD32C-BA75-4B22-AD21-F6A1FAF5463F}" destId="{09E4AC7A-ECCA-4465-A641-20C22155C27D}" srcOrd="2" destOrd="0" presId="urn:microsoft.com/office/officeart/2018/2/layout/IconVerticalSolidList"/>
    <dgm:cxn modelId="{C6577694-2DF1-40D3-AEA1-2C10DB87AFFD}" type="presParOf" srcId="{4C9CD32C-BA75-4B22-AD21-F6A1FAF5463F}" destId="{365F349F-1B52-42C0-AD19-8252DF2975EC}" srcOrd="3" destOrd="0" presId="urn:microsoft.com/office/officeart/2018/2/layout/IconVerticalSolidList"/>
    <dgm:cxn modelId="{233F909A-4EE8-44F1-9BB7-B532FC6ACA79}" type="presParOf" srcId="{8D680212-4734-4188-ADEA-8323A5C6B3B2}" destId="{BDD5C480-98A2-48F6-B10C-5D124F97BF2F}" srcOrd="9" destOrd="0" presId="urn:microsoft.com/office/officeart/2018/2/layout/IconVerticalSolidList"/>
    <dgm:cxn modelId="{B5F31901-717C-490B-9BDF-6DA0F71D06B1}" type="presParOf" srcId="{8D680212-4734-4188-ADEA-8323A5C6B3B2}" destId="{94CE30D2-19A9-4284-A9AC-A72D972A635D}" srcOrd="10" destOrd="0" presId="urn:microsoft.com/office/officeart/2018/2/layout/IconVerticalSolidList"/>
    <dgm:cxn modelId="{E18313AD-00A5-4ACB-BDE7-757C5CA9A980}" type="presParOf" srcId="{94CE30D2-19A9-4284-A9AC-A72D972A635D}" destId="{4690AEEE-28D3-41AA-B343-2E87EAAB866D}" srcOrd="0" destOrd="0" presId="urn:microsoft.com/office/officeart/2018/2/layout/IconVerticalSolidList"/>
    <dgm:cxn modelId="{D3C38E50-519C-44E4-B891-DB6E713D1B68}" type="presParOf" srcId="{94CE30D2-19A9-4284-A9AC-A72D972A635D}" destId="{CA34D6C3-3AAB-45B7-B379-923DB6FBA1DA}" srcOrd="1" destOrd="0" presId="urn:microsoft.com/office/officeart/2018/2/layout/IconVerticalSolidList"/>
    <dgm:cxn modelId="{CB18F684-A01E-4B65-BE8F-004587673C93}" type="presParOf" srcId="{94CE30D2-19A9-4284-A9AC-A72D972A635D}" destId="{FD4C7E67-03F1-444C-A38E-3A1EB1A0420C}" srcOrd="2" destOrd="0" presId="urn:microsoft.com/office/officeart/2018/2/layout/IconVerticalSolidList"/>
    <dgm:cxn modelId="{466EB82D-BE83-4AB4-9142-71C0017068F4}" type="presParOf" srcId="{94CE30D2-19A9-4284-A9AC-A72D972A635D}" destId="{AFE96F40-3BA3-4F9D-BD7B-26DDBEE6AF75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  <a:ext uri="{C62137D5-CB1D-491B-B009-E17868A290BF}">
      <dgm14:recolorImg xmlns:dgm14="http://schemas.microsoft.com/office/drawing/2010/diagram" val="1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9F4DB355-7BEB-44FE-BF2F-9AB23481C852}" type="doc">
      <dgm:prSet loTypeId="urn:microsoft.com/office/officeart/2018/2/layout/IconVerticalSolid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B4E62FF7-F733-4186-9221-FAC7CE57878A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Break the scenario down into smaller chunks. </a:t>
          </a:r>
          <a:endParaRPr lang="en-US"/>
        </a:p>
      </dgm:t>
    </dgm:pt>
    <dgm:pt modelId="{58F498BF-B195-45EE-82C2-844107789612}" type="parTrans" cxnId="{A3BDD318-729E-49ED-B883-2ED420889E32}">
      <dgm:prSet/>
      <dgm:spPr/>
      <dgm:t>
        <a:bodyPr/>
        <a:lstStyle/>
        <a:p>
          <a:endParaRPr lang="en-US"/>
        </a:p>
      </dgm:t>
    </dgm:pt>
    <dgm:pt modelId="{3601E0EF-F73F-4EB8-8519-59B41387E701}" type="sibTrans" cxnId="{A3BDD318-729E-49ED-B883-2ED420889E32}">
      <dgm:prSet/>
      <dgm:spPr/>
      <dgm:t>
        <a:bodyPr/>
        <a:lstStyle/>
        <a:p>
          <a:endParaRPr lang="en-US"/>
        </a:p>
      </dgm:t>
    </dgm:pt>
    <dgm:pt modelId="{1B66A091-F14E-41E2-8FA1-DB285E61160F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Usually include numerous points. </a:t>
          </a:r>
          <a:endParaRPr lang="en-US"/>
        </a:p>
      </dgm:t>
    </dgm:pt>
    <dgm:pt modelId="{F37CC9AD-F224-4C0F-A309-2A40E82B49EC}" type="parTrans" cxnId="{F8A81E8C-43D1-44E8-97A2-FF00B1479521}">
      <dgm:prSet/>
      <dgm:spPr/>
      <dgm:t>
        <a:bodyPr/>
        <a:lstStyle/>
        <a:p>
          <a:endParaRPr lang="en-US"/>
        </a:p>
      </dgm:t>
    </dgm:pt>
    <dgm:pt modelId="{30EA4DA3-ECFA-4941-9DF1-313C0654F41C}" type="sibTrans" cxnId="{F8A81E8C-43D1-44E8-97A2-FF00B1479521}">
      <dgm:prSet/>
      <dgm:spPr/>
      <dgm:t>
        <a:bodyPr/>
        <a:lstStyle/>
        <a:p>
          <a:endParaRPr lang="en-US"/>
        </a:p>
      </dgm:t>
    </dgm:pt>
    <dgm:pt modelId="{48B7A7BC-2684-4286-98A2-C69B96F35DE8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Identify the scope of the question.</a:t>
          </a:r>
          <a:endParaRPr lang="en-US"/>
        </a:p>
      </dgm:t>
    </dgm:pt>
    <dgm:pt modelId="{D053B94D-8617-48A7-B807-3FCDDA08203C}" type="parTrans" cxnId="{8B5D0811-A391-451D-8691-9DCC9CC8F877}">
      <dgm:prSet/>
      <dgm:spPr/>
      <dgm:t>
        <a:bodyPr/>
        <a:lstStyle/>
        <a:p>
          <a:endParaRPr lang="en-US"/>
        </a:p>
      </dgm:t>
    </dgm:pt>
    <dgm:pt modelId="{664F82F2-169D-495B-A514-C3C38C5D7DD3}" type="sibTrans" cxnId="{8B5D0811-A391-451D-8691-9DCC9CC8F877}">
      <dgm:prSet/>
      <dgm:spPr/>
      <dgm:t>
        <a:bodyPr/>
        <a:lstStyle/>
        <a:p>
          <a:endParaRPr lang="en-US"/>
        </a:p>
      </dgm:t>
    </dgm:pt>
    <dgm:pt modelId="{437701E3-7BC0-40E4-8186-8BEEFA6FE0DD}" type="pres">
      <dgm:prSet presAssocID="{9F4DB355-7BEB-44FE-BF2F-9AB23481C852}" presName="root" presStyleCnt="0">
        <dgm:presLayoutVars>
          <dgm:dir/>
          <dgm:resizeHandles val="exact"/>
        </dgm:presLayoutVars>
      </dgm:prSet>
      <dgm:spPr/>
    </dgm:pt>
    <dgm:pt modelId="{9784BB12-9C18-4AE8-9EF2-C8EEBC307ECA}" type="pres">
      <dgm:prSet presAssocID="{B4E62FF7-F733-4186-9221-FAC7CE57878A}" presName="compNode" presStyleCnt="0"/>
      <dgm:spPr/>
    </dgm:pt>
    <dgm:pt modelId="{CF2E03B7-2FB8-4409-A266-F31703D652E2}" type="pres">
      <dgm:prSet presAssocID="{B4E62FF7-F733-4186-9221-FAC7CE57878A}" presName="bgRect" presStyleLbl="bgShp" presStyleIdx="0" presStyleCnt="3"/>
      <dgm:spPr/>
    </dgm:pt>
    <dgm:pt modelId="{8600A199-0DAF-46C4-B0AE-4C734680DCBB}" type="pres">
      <dgm:prSet presAssocID="{B4E62FF7-F733-4186-9221-FAC7CE57878A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Document"/>
        </a:ext>
      </dgm:extLst>
    </dgm:pt>
    <dgm:pt modelId="{D21F0F3D-7F14-412E-B424-89301E6F6E5E}" type="pres">
      <dgm:prSet presAssocID="{B4E62FF7-F733-4186-9221-FAC7CE57878A}" presName="spaceRect" presStyleCnt="0"/>
      <dgm:spPr/>
    </dgm:pt>
    <dgm:pt modelId="{637F78A3-7A7C-4179-AF59-D85FA77C6C6C}" type="pres">
      <dgm:prSet presAssocID="{B4E62FF7-F733-4186-9221-FAC7CE57878A}" presName="parTx" presStyleLbl="revTx" presStyleIdx="0" presStyleCnt="3">
        <dgm:presLayoutVars>
          <dgm:chMax val="0"/>
          <dgm:chPref val="0"/>
        </dgm:presLayoutVars>
      </dgm:prSet>
      <dgm:spPr/>
    </dgm:pt>
    <dgm:pt modelId="{CEB4E4BE-4913-46DB-9923-6A544E2158E9}" type="pres">
      <dgm:prSet presAssocID="{3601E0EF-F73F-4EB8-8519-59B41387E701}" presName="sibTrans" presStyleCnt="0"/>
      <dgm:spPr/>
    </dgm:pt>
    <dgm:pt modelId="{9171508A-193B-4B01-9B85-259212FADBD4}" type="pres">
      <dgm:prSet presAssocID="{1B66A091-F14E-41E2-8FA1-DB285E61160F}" presName="compNode" presStyleCnt="0"/>
      <dgm:spPr/>
    </dgm:pt>
    <dgm:pt modelId="{97663A36-5005-4AE5-B8D7-F3D2406B5E8F}" type="pres">
      <dgm:prSet presAssocID="{1B66A091-F14E-41E2-8FA1-DB285E61160F}" presName="bgRect" presStyleLbl="bgShp" presStyleIdx="1" presStyleCnt="3"/>
      <dgm:spPr/>
    </dgm:pt>
    <dgm:pt modelId="{E19001CE-2A9F-4463-98F2-F8247E01926D}" type="pres">
      <dgm:prSet presAssocID="{1B66A091-F14E-41E2-8FA1-DB285E61160F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Closed Quotation Mark"/>
        </a:ext>
      </dgm:extLst>
    </dgm:pt>
    <dgm:pt modelId="{33945F0C-B68C-47F0-8C80-0E80A9291EE0}" type="pres">
      <dgm:prSet presAssocID="{1B66A091-F14E-41E2-8FA1-DB285E61160F}" presName="spaceRect" presStyleCnt="0"/>
      <dgm:spPr/>
    </dgm:pt>
    <dgm:pt modelId="{84E96932-B5E7-4BF0-9BBA-5B4053B0CBCB}" type="pres">
      <dgm:prSet presAssocID="{1B66A091-F14E-41E2-8FA1-DB285E61160F}" presName="parTx" presStyleLbl="revTx" presStyleIdx="1" presStyleCnt="3">
        <dgm:presLayoutVars>
          <dgm:chMax val="0"/>
          <dgm:chPref val="0"/>
        </dgm:presLayoutVars>
      </dgm:prSet>
      <dgm:spPr/>
    </dgm:pt>
    <dgm:pt modelId="{0729A4C8-79DC-4FFA-9EBF-E39D73ACE3E2}" type="pres">
      <dgm:prSet presAssocID="{30EA4DA3-ECFA-4941-9DF1-313C0654F41C}" presName="sibTrans" presStyleCnt="0"/>
      <dgm:spPr/>
    </dgm:pt>
    <dgm:pt modelId="{608C6119-AA96-46BD-9014-761BC383A770}" type="pres">
      <dgm:prSet presAssocID="{48B7A7BC-2684-4286-98A2-C69B96F35DE8}" presName="compNode" presStyleCnt="0"/>
      <dgm:spPr/>
    </dgm:pt>
    <dgm:pt modelId="{45775297-BC33-4C9A-8269-911AF78FE9D3}" type="pres">
      <dgm:prSet presAssocID="{48B7A7BC-2684-4286-98A2-C69B96F35DE8}" presName="bgRect" presStyleLbl="bgShp" presStyleIdx="2" presStyleCnt="3"/>
      <dgm:spPr/>
    </dgm:pt>
    <dgm:pt modelId="{88614B93-CF3B-497E-9C48-38DF9AACF69E}" type="pres">
      <dgm:prSet presAssocID="{48B7A7BC-2684-4286-98A2-C69B96F35DE8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Question mark"/>
        </a:ext>
      </dgm:extLst>
    </dgm:pt>
    <dgm:pt modelId="{B5A2D195-FA3B-459A-92C7-7475F9E509E2}" type="pres">
      <dgm:prSet presAssocID="{48B7A7BC-2684-4286-98A2-C69B96F35DE8}" presName="spaceRect" presStyleCnt="0"/>
      <dgm:spPr/>
    </dgm:pt>
    <dgm:pt modelId="{657ACA79-968C-48C5-9625-32C486EBB43E}" type="pres">
      <dgm:prSet presAssocID="{48B7A7BC-2684-4286-98A2-C69B96F35DE8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8B5D0811-A391-451D-8691-9DCC9CC8F877}" srcId="{9F4DB355-7BEB-44FE-BF2F-9AB23481C852}" destId="{48B7A7BC-2684-4286-98A2-C69B96F35DE8}" srcOrd="2" destOrd="0" parTransId="{D053B94D-8617-48A7-B807-3FCDDA08203C}" sibTransId="{664F82F2-169D-495B-A514-C3C38C5D7DD3}"/>
    <dgm:cxn modelId="{A3BDD318-729E-49ED-B883-2ED420889E32}" srcId="{9F4DB355-7BEB-44FE-BF2F-9AB23481C852}" destId="{B4E62FF7-F733-4186-9221-FAC7CE57878A}" srcOrd="0" destOrd="0" parTransId="{58F498BF-B195-45EE-82C2-844107789612}" sibTransId="{3601E0EF-F73F-4EB8-8519-59B41387E701}"/>
    <dgm:cxn modelId="{1271B019-20E6-4966-A9B1-B912BD2D9F46}" type="presOf" srcId="{B4E62FF7-F733-4186-9221-FAC7CE57878A}" destId="{637F78A3-7A7C-4179-AF59-D85FA77C6C6C}" srcOrd="0" destOrd="0" presId="urn:microsoft.com/office/officeart/2018/2/layout/IconVerticalSolidList"/>
    <dgm:cxn modelId="{F8A81E8C-43D1-44E8-97A2-FF00B1479521}" srcId="{9F4DB355-7BEB-44FE-BF2F-9AB23481C852}" destId="{1B66A091-F14E-41E2-8FA1-DB285E61160F}" srcOrd="1" destOrd="0" parTransId="{F37CC9AD-F224-4C0F-A309-2A40E82B49EC}" sibTransId="{30EA4DA3-ECFA-4941-9DF1-313C0654F41C}"/>
    <dgm:cxn modelId="{C530E9B1-4079-4BBA-8198-ECCB54D2B88D}" type="presOf" srcId="{1B66A091-F14E-41E2-8FA1-DB285E61160F}" destId="{84E96932-B5E7-4BF0-9BBA-5B4053B0CBCB}" srcOrd="0" destOrd="0" presId="urn:microsoft.com/office/officeart/2018/2/layout/IconVerticalSolidList"/>
    <dgm:cxn modelId="{151487C1-CE88-4688-BD82-01F0A680CDE6}" type="presOf" srcId="{48B7A7BC-2684-4286-98A2-C69B96F35DE8}" destId="{657ACA79-968C-48C5-9625-32C486EBB43E}" srcOrd="0" destOrd="0" presId="urn:microsoft.com/office/officeart/2018/2/layout/IconVerticalSolidList"/>
    <dgm:cxn modelId="{9BD006F8-3D27-4EDF-BA16-1ABC07659072}" type="presOf" srcId="{9F4DB355-7BEB-44FE-BF2F-9AB23481C852}" destId="{437701E3-7BC0-40E4-8186-8BEEFA6FE0DD}" srcOrd="0" destOrd="0" presId="urn:microsoft.com/office/officeart/2018/2/layout/IconVerticalSolidList"/>
    <dgm:cxn modelId="{47657F94-8782-46D5-98EA-A02E94F94CCB}" type="presParOf" srcId="{437701E3-7BC0-40E4-8186-8BEEFA6FE0DD}" destId="{9784BB12-9C18-4AE8-9EF2-C8EEBC307ECA}" srcOrd="0" destOrd="0" presId="urn:microsoft.com/office/officeart/2018/2/layout/IconVerticalSolidList"/>
    <dgm:cxn modelId="{E85AE8A0-ADE1-4F28-9549-02132BAAB80C}" type="presParOf" srcId="{9784BB12-9C18-4AE8-9EF2-C8EEBC307ECA}" destId="{CF2E03B7-2FB8-4409-A266-F31703D652E2}" srcOrd="0" destOrd="0" presId="urn:microsoft.com/office/officeart/2018/2/layout/IconVerticalSolidList"/>
    <dgm:cxn modelId="{2BB94011-87A3-4E92-8CFA-56F2C4255EA7}" type="presParOf" srcId="{9784BB12-9C18-4AE8-9EF2-C8EEBC307ECA}" destId="{8600A199-0DAF-46C4-B0AE-4C734680DCBB}" srcOrd="1" destOrd="0" presId="urn:microsoft.com/office/officeart/2018/2/layout/IconVerticalSolidList"/>
    <dgm:cxn modelId="{D57D392E-A450-421C-820E-F6E93F083A6F}" type="presParOf" srcId="{9784BB12-9C18-4AE8-9EF2-C8EEBC307ECA}" destId="{D21F0F3D-7F14-412E-B424-89301E6F6E5E}" srcOrd="2" destOrd="0" presId="urn:microsoft.com/office/officeart/2018/2/layout/IconVerticalSolidList"/>
    <dgm:cxn modelId="{F9463745-EE1D-4629-84BE-171D026CBC59}" type="presParOf" srcId="{9784BB12-9C18-4AE8-9EF2-C8EEBC307ECA}" destId="{637F78A3-7A7C-4179-AF59-D85FA77C6C6C}" srcOrd="3" destOrd="0" presId="urn:microsoft.com/office/officeart/2018/2/layout/IconVerticalSolidList"/>
    <dgm:cxn modelId="{B6196DC3-016B-4337-BB27-F58266DD7D24}" type="presParOf" srcId="{437701E3-7BC0-40E4-8186-8BEEFA6FE0DD}" destId="{CEB4E4BE-4913-46DB-9923-6A544E2158E9}" srcOrd="1" destOrd="0" presId="urn:microsoft.com/office/officeart/2018/2/layout/IconVerticalSolidList"/>
    <dgm:cxn modelId="{30A4DF62-6627-4B54-A3C9-820A92AAA7AC}" type="presParOf" srcId="{437701E3-7BC0-40E4-8186-8BEEFA6FE0DD}" destId="{9171508A-193B-4B01-9B85-259212FADBD4}" srcOrd="2" destOrd="0" presId="urn:microsoft.com/office/officeart/2018/2/layout/IconVerticalSolidList"/>
    <dgm:cxn modelId="{1D6C6245-825E-4D26-9101-8FA83D8F1B63}" type="presParOf" srcId="{9171508A-193B-4B01-9B85-259212FADBD4}" destId="{97663A36-5005-4AE5-B8D7-F3D2406B5E8F}" srcOrd="0" destOrd="0" presId="urn:microsoft.com/office/officeart/2018/2/layout/IconVerticalSolidList"/>
    <dgm:cxn modelId="{2DA9D47A-D5A2-4050-B7A4-678E0DCF0602}" type="presParOf" srcId="{9171508A-193B-4B01-9B85-259212FADBD4}" destId="{E19001CE-2A9F-4463-98F2-F8247E01926D}" srcOrd="1" destOrd="0" presId="urn:microsoft.com/office/officeart/2018/2/layout/IconVerticalSolidList"/>
    <dgm:cxn modelId="{A86E551F-694E-4266-BD75-7538C59F9751}" type="presParOf" srcId="{9171508A-193B-4B01-9B85-259212FADBD4}" destId="{33945F0C-B68C-47F0-8C80-0E80A9291EE0}" srcOrd="2" destOrd="0" presId="urn:microsoft.com/office/officeart/2018/2/layout/IconVerticalSolidList"/>
    <dgm:cxn modelId="{BF23321A-6879-4D3D-A30E-0E99B5A08A6D}" type="presParOf" srcId="{9171508A-193B-4B01-9B85-259212FADBD4}" destId="{84E96932-B5E7-4BF0-9BBA-5B4053B0CBCB}" srcOrd="3" destOrd="0" presId="urn:microsoft.com/office/officeart/2018/2/layout/IconVerticalSolidList"/>
    <dgm:cxn modelId="{6C31349A-4200-4378-B6B1-295895ACD386}" type="presParOf" srcId="{437701E3-7BC0-40E4-8186-8BEEFA6FE0DD}" destId="{0729A4C8-79DC-4FFA-9EBF-E39D73ACE3E2}" srcOrd="3" destOrd="0" presId="urn:microsoft.com/office/officeart/2018/2/layout/IconVerticalSolidList"/>
    <dgm:cxn modelId="{8F4331E6-EB9C-4639-B759-25A4AD1C8660}" type="presParOf" srcId="{437701E3-7BC0-40E4-8186-8BEEFA6FE0DD}" destId="{608C6119-AA96-46BD-9014-761BC383A770}" srcOrd="4" destOrd="0" presId="urn:microsoft.com/office/officeart/2018/2/layout/IconVerticalSolidList"/>
    <dgm:cxn modelId="{8989FD31-F15D-4474-9A90-E5FF3AC57C3C}" type="presParOf" srcId="{608C6119-AA96-46BD-9014-761BC383A770}" destId="{45775297-BC33-4C9A-8269-911AF78FE9D3}" srcOrd="0" destOrd="0" presId="urn:microsoft.com/office/officeart/2018/2/layout/IconVerticalSolidList"/>
    <dgm:cxn modelId="{250F1FBE-807C-432C-996C-20BDAB7BD3B6}" type="presParOf" srcId="{608C6119-AA96-46BD-9014-761BC383A770}" destId="{88614B93-CF3B-497E-9C48-38DF9AACF69E}" srcOrd="1" destOrd="0" presId="urn:microsoft.com/office/officeart/2018/2/layout/IconVerticalSolidList"/>
    <dgm:cxn modelId="{722E673C-9AE9-403F-B02C-14B904113DD4}" type="presParOf" srcId="{608C6119-AA96-46BD-9014-761BC383A770}" destId="{B5A2D195-FA3B-459A-92C7-7475F9E509E2}" srcOrd="2" destOrd="0" presId="urn:microsoft.com/office/officeart/2018/2/layout/IconVerticalSolidList"/>
    <dgm:cxn modelId="{EF79F77D-5415-4B4C-8DF6-4585CF5CD2FD}" type="presParOf" srcId="{608C6119-AA96-46BD-9014-761BC383A770}" destId="{657ACA79-968C-48C5-9625-32C486EBB43E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8293163B-92E0-4916-8622-86B4258D2508}" type="doc">
      <dgm:prSet loTypeId="urn:microsoft.com/office/officeart/2018/5/layout/IconCircleLabelList" loCatId="icon" qsTypeId="urn:microsoft.com/office/officeart/2005/8/quickstyle/simple1" qsCatId="simple" csTypeId="urn:microsoft.com/office/officeart/2018/5/colors/Iconchunking_coloredtext_accent0_3" csCatId="mainScheme" phldr="1"/>
      <dgm:spPr/>
      <dgm:t>
        <a:bodyPr/>
        <a:lstStyle/>
        <a:p>
          <a:endParaRPr lang="en-US"/>
        </a:p>
      </dgm:t>
    </dgm:pt>
    <dgm:pt modelId="{6ECC01B0-1494-4978-9BBC-F06DFE1D6033}">
      <dgm:prSet/>
      <dgm:spPr/>
      <dgm:t>
        <a:bodyPr/>
        <a:lstStyle/>
        <a:p>
          <a:pPr>
            <a:defRPr cap="all"/>
          </a:pPr>
          <a:r>
            <a:rPr lang="en-GB"/>
            <a:t>Books – ‘’ Tort law – by the Oxford University Press 2018. </a:t>
          </a:r>
          <a:endParaRPr lang="en-US"/>
        </a:p>
      </dgm:t>
    </dgm:pt>
    <dgm:pt modelId="{7C578D00-F8D0-4279-BF56-188D80310E45}" type="parTrans" cxnId="{69F9D143-280E-4884-8A36-EC5E986FFA53}">
      <dgm:prSet/>
      <dgm:spPr/>
      <dgm:t>
        <a:bodyPr/>
        <a:lstStyle/>
        <a:p>
          <a:endParaRPr lang="en-US"/>
        </a:p>
      </dgm:t>
    </dgm:pt>
    <dgm:pt modelId="{17E7158F-11A8-4713-8A90-984194C7F40D}" type="sibTrans" cxnId="{69F9D143-280E-4884-8A36-EC5E986FFA53}">
      <dgm:prSet/>
      <dgm:spPr/>
      <dgm:t>
        <a:bodyPr/>
        <a:lstStyle/>
        <a:p>
          <a:endParaRPr lang="en-US"/>
        </a:p>
      </dgm:t>
    </dgm:pt>
    <dgm:pt modelId="{32CBB765-4DCE-4FD3-B02D-10E4BCE31D54}">
      <dgm:prSet/>
      <dgm:spPr/>
      <dgm:t>
        <a:bodyPr/>
        <a:lstStyle/>
        <a:p>
          <a:pPr>
            <a:defRPr cap="all"/>
          </a:pPr>
          <a:r>
            <a:rPr lang="en-GB"/>
            <a:t>Journals – Accessed through Lexis. </a:t>
          </a:r>
          <a:endParaRPr lang="en-US"/>
        </a:p>
      </dgm:t>
    </dgm:pt>
    <dgm:pt modelId="{86D1FCCD-5BA9-4A62-A4EC-E7C1DEC79D83}" type="parTrans" cxnId="{4F8C0A0E-D33E-403B-9D3B-D93678BD2BA3}">
      <dgm:prSet/>
      <dgm:spPr/>
      <dgm:t>
        <a:bodyPr/>
        <a:lstStyle/>
        <a:p>
          <a:endParaRPr lang="en-US"/>
        </a:p>
      </dgm:t>
    </dgm:pt>
    <dgm:pt modelId="{C8FD1485-012D-4762-B173-18A72292D8B2}" type="sibTrans" cxnId="{4F8C0A0E-D33E-403B-9D3B-D93678BD2BA3}">
      <dgm:prSet/>
      <dgm:spPr/>
      <dgm:t>
        <a:bodyPr/>
        <a:lstStyle/>
        <a:p>
          <a:endParaRPr lang="en-US"/>
        </a:p>
      </dgm:t>
    </dgm:pt>
    <dgm:pt modelId="{599D95CE-5BCD-47B2-A9CE-2BFC6EEE58C1}">
      <dgm:prSet/>
      <dgm:spPr/>
      <dgm:t>
        <a:bodyPr/>
        <a:lstStyle/>
        <a:p>
          <a:pPr>
            <a:defRPr cap="all"/>
          </a:pPr>
          <a:r>
            <a:rPr lang="en-GB"/>
            <a:t>Name particular cases that you intent to look at. </a:t>
          </a:r>
          <a:endParaRPr lang="en-US"/>
        </a:p>
      </dgm:t>
    </dgm:pt>
    <dgm:pt modelId="{BD31EAF5-6B04-4D73-B889-A978AED246A3}" type="parTrans" cxnId="{9C1320C0-320C-46F8-95D0-A757E026DF41}">
      <dgm:prSet/>
      <dgm:spPr/>
      <dgm:t>
        <a:bodyPr/>
        <a:lstStyle/>
        <a:p>
          <a:endParaRPr lang="en-US"/>
        </a:p>
      </dgm:t>
    </dgm:pt>
    <dgm:pt modelId="{F9019261-2572-4E1C-813E-6606D676BE90}" type="sibTrans" cxnId="{9C1320C0-320C-46F8-95D0-A757E026DF41}">
      <dgm:prSet/>
      <dgm:spPr/>
      <dgm:t>
        <a:bodyPr/>
        <a:lstStyle/>
        <a:p>
          <a:endParaRPr lang="en-US"/>
        </a:p>
      </dgm:t>
    </dgm:pt>
    <dgm:pt modelId="{B1E85B3A-17BA-4639-8B8E-8112627C9454}">
      <dgm:prSet/>
      <dgm:spPr/>
      <dgm:t>
        <a:bodyPr/>
        <a:lstStyle/>
        <a:p>
          <a:pPr>
            <a:defRPr cap="all"/>
          </a:pPr>
          <a:r>
            <a:rPr lang="en-GB"/>
            <a:t>How are you going to view those cases?</a:t>
          </a:r>
          <a:endParaRPr lang="en-US"/>
        </a:p>
      </dgm:t>
    </dgm:pt>
    <dgm:pt modelId="{97BEAB55-E47F-407B-AE91-A000883AF4C0}" type="parTrans" cxnId="{4FBD4A88-D79D-42AA-B719-51EEC8481A20}">
      <dgm:prSet/>
      <dgm:spPr/>
      <dgm:t>
        <a:bodyPr/>
        <a:lstStyle/>
        <a:p>
          <a:endParaRPr lang="en-US"/>
        </a:p>
      </dgm:t>
    </dgm:pt>
    <dgm:pt modelId="{D412631F-ED24-4C42-92E2-A151051FCD60}" type="sibTrans" cxnId="{4FBD4A88-D79D-42AA-B719-51EEC8481A20}">
      <dgm:prSet/>
      <dgm:spPr/>
      <dgm:t>
        <a:bodyPr/>
        <a:lstStyle/>
        <a:p>
          <a:endParaRPr lang="en-US"/>
        </a:p>
      </dgm:t>
    </dgm:pt>
    <dgm:pt modelId="{1CC65758-81FA-4CE2-AF47-6A8A4DC53104}" type="pres">
      <dgm:prSet presAssocID="{8293163B-92E0-4916-8622-86B4258D2508}" presName="root" presStyleCnt="0">
        <dgm:presLayoutVars>
          <dgm:dir/>
          <dgm:resizeHandles val="exact"/>
        </dgm:presLayoutVars>
      </dgm:prSet>
      <dgm:spPr/>
    </dgm:pt>
    <dgm:pt modelId="{2945EF37-DF5F-464F-8DB6-C001BDEB42B9}" type="pres">
      <dgm:prSet presAssocID="{6ECC01B0-1494-4978-9BBC-F06DFE1D6033}" presName="compNode" presStyleCnt="0"/>
      <dgm:spPr/>
    </dgm:pt>
    <dgm:pt modelId="{E8653925-E3DC-4CA4-B6A0-EAA91C292BC8}" type="pres">
      <dgm:prSet presAssocID="{6ECC01B0-1494-4978-9BBC-F06DFE1D6033}" presName="iconBgRect" presStyleLbl="bgShp" presStyleIdx="0" presStyleCnt="4"/>
      <dgm:spPr/>
    </dgm:pt>
    <dgm:pt modelId="{3789BB70-BE6A-4F80-AC8A-105D517F8611}" type="pres">
      <dgm:prSet presAssocID="{6ECC01B0-1494-4978-9BBC-F06DFE1D6033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ooks"/>
        </a:ext>
      </dgm:extLst>
    </dgm:pt>
    <dgm:pt modelId="{4550D3AE-7A8B-452A-8B48-6B7363F3B020}" type="pres">
      <dgm:prSet presAssocID="{6ECC01B0-1494-4978-9BBC-F06DFE1D6033}" presName="spaceRect" presStyleCnt="0"/>
      <dgm:spPr/>
    </dgm:pt>
    <dgm:pt modelId="{3FE3FFFC-2046-41DC-98C5-E93F15643109}" type="pres">
      <dgm:prSet presAssocID="{6ECC01B0-1494-4978-9BBC-F06DFE1D6033}" presName="textRect" presStyleLbl="revTx" presStyleIdx="0" presStyleCnt="4">
        <dgm:presLayoutVars>
          <dgm:chMax val="1"/>
          <dgm:chPref val="1"/>
        </dgm:presLayoutVars>
      </dgm:prSet>
      <dgm:spPr/>
    </dgm:pt>
    <dgm:pt modelId="{BE69BF0D-0F8D-41D0-8565-C0B0E863FA49}" type="pres">
      <dgm:prSet presAssocID="{17E7158F-11A8-4713-8A90-984194C7F40D}" presName="sibTrans" presStyleCnt="0"/>
      <dgm:spPr/>
    </dgm:pt>
    <dgm:pt modelId="{2E3F1E8F-F126-4848-B40D-93C7CDECBD7B}" type="pres">
      <dgm:prSet presAssocID="{32CBB765-4DCE-4FD3-B02D-10E4BCE31D54}" presName="compNode" presStyleCnt="0"/>
      <dgm:spPr/>
    </dgm:pt>
    <dgm:pt modelId="{F3A73A61-4957-4864-A947-7FC0F8183BE4}" type="pres">
      <dgm:prSet presAssocID="{32CBB765-4DCE-4FD3-B02D-10E4BCE31D54}" presName="iconBgRect" presStyleLbl="bgShp" presStyleIdx="1" presStyleCnt="4"/>
      <dgm:spPr/>
    </dgm:pt>
    <dgm:pt modelId="{8A02E426-68F0-4AD7-8FCA-57E1123C4830}" type="pres">
      <dgm:prSet presAssocID="{32CBB765-4DCE-4FD3-B02D-10E4BCE31D54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ooks on Shelf"/>
        </a:ext>
      </dgm:extLst>
    </dgm:pt>
    <dgm:pt modelId="{781EAB73-895A-43C3-8709-9F54ACE0EEB8}" type="pres">
      <dgm:prSet presAssocID="{32CBB765-4DCE-4FD3-B02D-10E4BCE31D54}" presName="spaceRect" presStyleCnt="0"/>
      <dgm:spPr/>
    </dgm:pt>
    <dgm:pt modelId="{1A5511F5-8A44-4116-AF0C-610A3983480B}" type="pres">
      <dgm:prSet presAssocID="{32CBB765-4DCE-4FD3-B02D-10E4BCE31D54}" presName="textRect" presStyleLbl="revTx" presStyleIdx="1" presStyleCnt="4">
        <dgm:presLayoutVars>
          <dgm:chMax val="1"/>
          <dgm:chPref val="1"/>
        </dgm:presLayoutVars>
      </dgm:prSet>
      <dgm:spPr/>
    </dgm:pt>
    <dgm:pt modelId="{3CB0BA64-47F2-4D70-A4B0-602208D23416}" type="pres">
      <dgm:prSet presAssocID="{C8FD1485-012D-4762-B173-18A72292D8B2}" presName="sibTrans" presStyleCnt="0"/>
      <dgm:spPr/>
    </dgm:pt>
    <dgm:pt modelId="{125E38D0-70DA-4930-9641-DA1C999A492F}" type="pres">
      <dgm:prSet presAssocID="{599D95CE-5BCD-47B2-A9CE-2BFC6EEE58C1}" presName="compNode" presStyleCnt="0"/>
      <dgm:spPr/>
    </dgm:pt>
    <dgm:pt modelId="{185E5151-BF5A-414B-85E8-C100D887024B}" type="pres">
      <dgm:prSet presAssocID="{599D95CE-5BCD-47B2-A9CE-2BFC6EEE58C1}" presName="iconBgRect" presStyleLbl="bgShp" presStyleIdx="2" presStyleCnt="4"/>
      <dgm:spPr/>
    </dgm:pt>
    <dgm:pt modelId="{0BD2C608-CE13-474B-AE02-DECADE2DCB11}" type="pres">
      <dgm:prSet presAssocID="{599D95CE-5BCD-47B2-A9CE-2BFC6EEE58C1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User"/>
        </a:ext>
      </dgm:extLst>
    </dgm:pt>
    <dgm:pt modelId="{667FF6B4-2CA8-475C-9BD2-F1F46D0E4A15}" type="pres">
      <dgm:prSet presAssocID="{599D95CE-5BCD-47B2-A9CE-2BFC6EEE58C1}" presName="spaceRect" presStyleCnt="0"/>
      <dgm:spPr/>
    </dgm:pt>
    <dgm:pt modelId="{939E5805-2E3F-4492-8AB6-2234D5B9D9D9}" type="pres">
      <dgm:prSet presAssocID="{599D95CE-5BCD-47B2-A9CE-2BFC6EEE58C1}" presName="textRect" presStyleLbl="revTx" presStyleIdx="2" presStyleCnt="4">
        <dgm:presLayoutVars>
          <dgm:chMax val="1"/>
          <dgm:chPref val="1"/>
        </dgm:presLayoutVars>
      </dgm:prSet>
      <dgm:spPr/>
    </dgm:pt>
    <dgm:pt modelId="{D317A0FB-83C8-43DE-B2D6-CD7110CA84FA}" type="pres">
      <dgm:prSet presAssocID="{F9019261-2572-4E1C-813E-6606D676BE90}" presName="sibTrans" presStyleCnt="0"/>
      <dgm:spPr/>
    </dgm:pt>
    <dgm:pt modelId="{E5C124B7-803F-48AB-83CA-0CE87523B1BB}" type="pres">
      <dgm:prSet presAssocID="{B1E85B3A-17BA-4639-8B8E-8112627C9454}" presName="compNode" presStyleCnt="0"/>
      <dgm:spPr/>
    </dgm:pt>
    <dgm:pt modelId="{9534A83F-43B1-499F-A276-7F244D613B71}" type="pres">
      <dgm:prSet presAssocID="{B1E85B3A-17BA-4639-8B8E-8112627C9454}" presName="iconBgRect" presStyleLbl="bgShp" presStyleIdx="3" presStyleCnt="4"/>
      <dgm:spPr/>
    </dgm:pt>
    <dgm:pt modelId="{F6DFD66F-90D5-43E4-B45E-369C1E0FFE31}" type="pres">
      <dgm:prSet presAssocID="{B1E85B3A-17BA-4639-8B8E-8112627C9454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cales of Justice"/>
        </a:ext>
      </dgm:extLst>
    </dgm:pt>
    <dgm:pt modelId="{546D1184-5400-49F6-8CE9-7465D34D19AA}" type="pres">
      <dgm:prSet presAssocID="{B1E85B3A-17BA-4639-8B8E-8112627C9454}" presName="spaceRect" presStyleCnt="0"/>
      <dgm:spPr/>
    </dgm:pt>
    <dgm:pt modelId="{988E68D0-1093-4E32-A78C-DF3F716AEE81}" type="pres">
      <dgm:prSet presAssocID="{B1E85B3A-17BA-4639-8B8E-8112627C9454}" presName="textRect" presStyleLbl="revTx" presStyleIdx="3" presStyleCnt="4">
        <dgm:presLayoutVars>
          <dgm:chMax val="1"/>
          <dgm:chPref val="1"/>
        </dgm:presLayoutVars>
      </dgm:prSet>
      <dgm:spPr/>
    </dgm:pt>
  </dgm:ptLst>
  <dgm:cxnLst>
    <dgm:cxn modelId="{4F8C0A0E-D33E-403B-9D3B-D93678BD2BA3}" srcId="{8293163B-92E0-4916-8622-86B4258D2508}" destId="{32CBB765-4DCE-4FD3-B02D-10E4BCE31D54}" srcOrd="1" destOrd="0" parTransId="{86D1FCCD-5BA9-4A62-A4EC-E7C1DEC79D83}" sibTransId="{C8FD1485-012D-4762-B173-18A72292D8B2}"/>
    <dgm:cxn modelId="{69F9D143-280E-4884-8A36-EC5E986FFA53}" srcId="{8293163B-92E0-4916-8622-86B4258D2508}" destId="{6ECC01B0-1494-4978-9BBC-F06DFE1D6033}" srcOrd="0" destOrd="0" parTransId="{7C578D00-F8D0-4279-BF56-188D80310E45}" sibTransId="{17E7158F-11A8-4713-8A90-984194C7F40D}"/>
    <dgm:cxn modelId="{E3605768-02ED-4123-BFCF-941C5BDF12CD}" type="presOf" srcId="{8293163B-92E0-4916-8622-86B4258D2508}" destId="{1CC65758-81FA-4CE2-AF47-6A8A4DC53104}" srcOrd="0" destOrd="0" presId="urn:microsoft.com/office/officeart/2018/5/layout/IconCircleLabelList"/>
    <dgm:cxn modelId="{68D53779-2F63-41DC-B1E3-4F2A5787EB3F}" type="presOf" srcId="{6ECC01B0-1494-4978-9BBC-F06DFE1D6033}" destId="{3FE3FFFC-2046-41DC-98C5-E93F15643109}" srcOrd="0" destOrd="0" presId="urn:microsoft.com/office/officeart/2018/5/layout/IconCircleLabelList"/>
    <dgm:cxn modelId="{4FBD4A88-D79D-42AA-B719-51EEC8481A20}" srcId="{8293163B-92E0-4916-8622-86B4258D2508}" destId="{B1E85B3A-17BA-4639-8B8E-8112627C9454}" srcOrd="3" destOrd="0" parTransId="{97BEAB55-E47F-407B-AE91-A000883AF4C0}" sibTransId="{D412631F-ED24-4C42-92E2-A151051FCD60}"/>
    <dgm:cxn modelId="{F21474A3-23F9-4F47-9B98-32868986CAF4}" type="presOf" srcId="{B1E85B3A-17BA-4639-8B8E-8112627C9454}" destId="{988E68D0-1093-4E32-A78C-DF3F716AEE81}" srcOrd="0" destOrd="0" presId="urn:microsoft.com/office/officeart/2018/5/layout/IconCircleLabelList"/>
    <dgm:cxn modelId="{06544EAE-A36B-41FF-8606-F5C11EA3440B}" type="presOf" srcId="{32CBB765-4DCE-4FD3-B02D-10E4BCE31D54}" destId="{1A5511F5-8A44-4116-AF0C-610A3983480B}" srcOrd="0" destOrd="0" presId="urn:microsoft.com/office/officeart/2018/5/layout/IconCircleLabelList"/>
    <dgm:cxn modelId="{10C6E3B5-FABF-4F48-817F-2F19E635B82A}" type="presOf" srcId="{599D95CE-5BCD-47B2-A9CE-2BFC6EEE58C1}" destId="{939E5805-2E3F-4492-8AB6-2234D5B9D9D9}" srcOrd="0" destOrd="0" presId="urn:microsoft.com/office/officeart/2018/5/layout/IconCircleLabelList"/>
    <dgm:cxn modelId="{9C1320C0-320C-46F8-95D0-A757E026DF41}" srcId="{8293163B-92E0-4916-8622-86B4258D2508}" destId="{599D95CE-5BCD-47B2-A9CE-2BFC6EEE58C1}" srcOrd="2" destOrd="0" parTransId="{BD31EAF5-6B04-4D73-B889-A978AED246A3}" sibTransId="{F9019261-2572-4E1C-813E-6606D676BE90}"/>
    <dgm:cxn modelId="{74CB4BCF-1510-4BC7-9BC2-036838EDABED}" type="presParOf" srcId="{1CC65758-81FA-4CE2-AF47-6A8A4DC53104}" destId="{2945EF37-DF5F-464F-8DB6-C001BDEB42B9}" srcOrd="0" destOrd="0" presId="urn:microsoft.com/office/officeart/2018/5/layout/IconCircleLabelList"/>
    <dgm:cxn modelId="{27D99539-8BC3-4D3F-9B8F-12AB68654D07}" type="presParOf" srcId="{2945EF37-DF5F-464F-8DB6-C001BDEB42B9}" destId="{E8653925-E3DC-4CA4-B6A0-EAA91C292BC8}" srcOrd="0" destOrd="0" presId="urn:microsoft.com/office/officeart/2018/5/layout/IconCircleLabelList"/>
    <dgm:cxn modelId="{FF53A2F6-C3FC-4149-BE22-55767CBBE5EC}" type="presParOf" srcId="{2945EF37-DF5F-464F-8DB6-C001BDEB42B9}" destId="{3789BB70-BE6A-4F80-AC8A-105D517F8611}" srcOrd="1" destOrd="0" presId="urn:microsoft.com/office/officeart/2018/5/layout/IconCircleLabelList"/>
    <dgm:cxn modelId="{161B9EB9-31C3-4117-96C8-F866EE5F2E24}" type="presParOf" srcId="{2945EF37-DF5F-464F-8DB6-C001BDEB42B9}" destId="{4550D3AE-7A8B-452A-8B48-6B7363F3B020}" srcOrd="2" destOrd="0" presId="urn:microsoft.com/office/officeart/2018/5/layout/IconCircleLabelList"/>
    <dgm:cxn modelId="{A711F421-8B62-4055-987B-0E6C3C569C5D}" type="presParOf" srcId="{2945EF37-DF5F-464F-8DB6-C001BDEB42B9}" destId="{3FE3FFFC-2046-41DC-98C5-E93F15643109}" srcOrd="3" destOrd="0" presId="urn:microsoft.com/office/officeart/2018/5/layout/IconCircleLabelList"/>
    <dgm:cxn modelId="{5DE49B05-2BA3-405D-9DD0-9B9F06292234}" type="presParOf" srcId="{1CC65758-81FA-4CE2-AF47-6A8A4DC53104}" destId="{BE69BF0D-0F8D-41D0-8565-C0B0E863FA49}" srcOrd="1" destOrd="0" presId="urn:microsoft.com/office/officeart/2018/5/layout/IconCircleLabelList"/>
    <dgm:cxn modelId="{D4B167F9-D35F-4668-BE20-C07DBCD2B312}" type="presParOf" srcId="{1CC65758-81FA-4CE2-AF47-6A8A4DC53104}" destId="{2E3F1E8F-F126-4848-B40D-93C7CDECBD7B}" srcOrd="2" destOrd="0" presId="urn:microsoft.com/office/officeart/2018/5/layout/IconCircleLabelList"/>
    <dgm:cxn modelId="{498E68C2-2BCE-4DCB-A605-324446632CE7}" type="presParOf" srcId="{2E3F1E8F-F126-4848-B40D-93C7CDECBD7B}" destId="{F3A73A61-4957-4864-A947-7FC0F8183BE4}" srcOrd="0" destOrd="0" presId="urn:microsoft.com/office/officeart/2018/5/layout/IconCircleLabelList"/>
    <dgm:cxn modelId="{C6D5DADB-8B27-491A-B90C-636797B7EAFB}" type="presParOf" srcId="{2E3F1E8F-F126-4848-B40D-93C7CDECBD7B}" destId="{8A02E426-68F0-4AD7-8FCA-57E1123C4830}" srcOrd="1" destOrd="0" presId="urn:microsoft.com/office/officeart/2018/5/layout/IconCircleLabelList"/>
    <dgm:cxn modelId="{395E811D-6E14-42F8-9AA6-C2E5A07F5EF0}" type="presParOf" srcId="{2E3F1E8F-F126-4848-B40D-93C7CDECBD7B}" destId="{781EAB73-895A-43C3-8709-9F54ACE0EEB8}" srcOrd="2" destOrd="0" presId="urn:microsoft.com/office/officeart/2018/5/layout/IconCircleLabelList"/>
    <dgm:cxn modelId="{F7E4B24C-64E0-4C0F-BAB0-7A32CBD28DC9}" type="presParOf" srcId="{2E3F1E8F-F126-4848-B40D-93C7CDECBD7B}" destId="{1A5511F5-8A44-4116-AF0C-610A3983480B}" srcOrd="3" destOrd="0" presId="urn:microsoft.com/office/officeart/2018/5/layout/IconCircleLabelList"/>
    <dgm:cxn modelId="{18B79C67-C594-4C1D-90A2-3D2C1C8DD77D}" type="presParOf" srcId="{1CC65758-81FA-4CE2-AF47-6A8A4DC53104}" destId="{3CB0BA64-47F2-4D70-A4B0-602208D23416}" srcOrd="3" destOrd="0" presId="urn:microsoft.com/office/officeart/2018/5/layout/IconCircleLabelList"/>
    <dgm:cxn modelId="{9D6E9CFC-7C84-480F-8D53-94EA89CF2CF2}" type="presParOf" srcId="{1CC65758-81FA-4CE2-AF47-6A8A4DC53104}" destId="{125E38D0-70DA-4930-9641-DA1C999A492F}" srcOrd="4" destOrd="0" presId="urn:microsoft.com/office/officeart/2018/5/layout/IconCircleLabelList"/>
    <dgm:cxn modelId="{43BFF75D-AE1B-47D8-801C-BA4DE94C1CFE}" type="presParOf" srcId="{125E38D0-70DA-4930-9641-DA1C999A492F}" destId="{185E5151-BF5A-414B-85E8-C100D887024B}" srcOrd="0" destOrd="0" presId="urn:microsoft.com/office/officeart/2018/5/layout/IconCircleLabelList"/>
    <dgm:cxn modelId="{ECE48ED3-35DF-4B0A-803E-97C584B296A2}" type="presParOf" srcId="{125E38D0-70DA-4930-9641-DA1C999A492F}" destId="{0BD2C608-CE13-474B-AE02-DECADE2DCB11}" srcOrd="1" destOrd="0" presId="urn:microsoft.com/office/officeart/2018/5/layout/IconCircleLabelList"/>
    <dgm:cxn modelId="{64C15ED6-A8B8-4D91-A591-557E2DE4DF9C}" type="presParOf" srcId="{125E38D0-70DA-4930-9641-DA1C999A492F}" destId="{667FF6B4-2CA8-475C-9BD2-F1F46D0E4A15}" srcOrd="2" destOrd="0" presId="urn:microsoft.com/office/officeart/2018/5/layout/IconCircleLabelList"/>
    <dgm:cxn modelId="{D37A0FE2-46E5-4C63-9C4E-BA3492319975}" type="presParOf" srcId="{125E38D0-70DA-4930-9641-DA1C999A492F}" destId="{939E5805-2E3F-4492-8AB6-2234D5B9D9D9}" srcOrd="3" destOrd="0" presId="urn:microsoft.com/office/officeart/2018/5/layout/IconCircleLabelList"/>
    <dgm:cxn modelId="{6B595F78-74A5-4FCC-8637-B84E3FBFD8F6}" type="presParOf" srcId="{1CC65758-81FA-4CE2-AF47-6A8A4DC53104}" destId="{D317A0FB-83C8-43DE-B2D6-CD7110CA84FA}" srcOrd="5" destOrd="0" presId="urn:microsoft.com/office/officeart/2018/5/layout/IconCircleLabelList"/>
    <dgm:cxn modelId="{2C363E3F-73D5-4B05-93E2-499AB166E4D0}" type="presParOf" srcId="{1CC65758-81FA-4CE2-AF47-6A8A4DC53104}" destId="{E5C124B7-803F-48AB-83CA-0CE87523B1BB}" srcOrd="6" destOrd="0" presId="urn:microsoft.com/office/officeart/2018/5/layout/IconCircleLabelList"/>
    <dgm:cxn modelId="{7D5E7EB4-5935-4ED6-9225-6A7BBA7C7DE3}" type="presParOf" srcId="{E5C124B7-803F-48AB-83CA-0CE87523B1BB}" destId="{9534A83F-43B1-499F-A276-7F244D613B71}" srcOrd="0" destOrd="0" presId="urn:microsoft.com/office/officeart/2018/5/layout/IconCircleLabelList"/>
    <dgm:cxn modelId="{A31DF702-DADE-4F7D-B86E-F701D6F160BF}" type="presParOf" srcId="{E5C124B7-803F-48AB-83CA-0CE87523B1BB}" destId="{F6DFD66F-90D5-43E4-B45E-369C1E0FFE31}" srcOrd="1" destOrd="0" presId="urn:microsoft.com/office/officeart/2018/5/layout/IconCircleLabelList"/>
    <dgm:cxn modelId="{E8CD6C2B-CB2B-4485-BC7A-AD1F6A3E80C6}" type="presParOf" srcId="{E5C124B7-803F-48AB-83CA-0CE87523B1BB}" destId="{546D1184-5400-49F6-8CE9-7465D34D19AA}" srcOrd="2" destOrd="0" presId="urn:microsoft.com/office/officeart/2018/5/layout/IconCircleLabelList"/>
    <dgm:cxn modelId="{709A0D7E-4DC7-4E82-9BA9-9B03AE5DD82B}" type="presParOf" srcId="{E5C124B7-803F-48AB-83CA-0CE87523B1BB}" destId="{988E68D0-1093-4E32-A78C-DF3F716AEE81}" srcOrd="3" destOrd="0" presId="urn:microsoft.com/office/officeart/2018/5/layout/IconCircle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EAB56DCE-BFE2-47B4-92EF-EE993FEFAE5F}" type="doc">
      <dgm:prSet loTypeId="urn:microsoft.com/office/officeart/2005/8/layout/vProcess5" loCatId="process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9C763635-493A-44B4-BA65-414034123BC2}">
      <dgm:prSet/>
      <dgm:spPr/>
      <dgm:t>
        <a:bodyPr/>
        <a:lstStyle/>
        <a:p>
          <a:r>
            <a:rPr lang="en-GB"/>
            <a:t>Comparative Law Methodology. </a:t>
          </a:r>
          <a:endParaRPr lang="en-US"/>
        </a:p>
      </dgm:t>
    </dgm:pt>
    <dgm:pt modelId="{791B2A5C-1FD1-40EF-96B4-39FF87CE48D2}" type="parTrans" cxnId="{8EA98CCA-2156-4A2C-A313-98CA4832D03C}">
      <dgm:prSet/>
      <dgm:spPr/>
      <dgm:t>
        <a:bodyPr/>
        <a:lstStyle/>
        <a:p>
          <a:endParaRPr lang="en-US"/>
        </a:p>
      </dgm:t>
    </dgm:pt>
    <dgm:pt modelId="{0AC3D788-F7EA-4653-B227-C1ED8DCC640D}" type="sibTrans" cxnId="{8EA98CCA-2156-4A2C-A313-98CA4832D03C}">
      <dgm:prSet/>
      <dgm:spPr/>
      <dgm:t>
        <a:bodyPr/>
        <a:lstStyle/>
        <a:p>
          <a:endParaRPr lang="en-US"/>
        </a:p>
      </dgm:t>
    </dgm:pt>
    <dgm:pt modelId="{C08EBDE2-1916-4C08-9C16-312174E89546}">
      <dgm:prSet/>
      <dgm:spPr/>
      <dgm:t>
        <a:bodyPr/>
        <a:lstStyle/>
        <a:p>
          <a:r>
            <a:rPr lang="en-GB"/>
            <a:t>It is a comparison. </a:t>
          </a:r>
          <a:endParaRPr lang="en-US"/>
        </a:p>
      </dgm:t>
    </dgm:pt>
    <dgm:pt modelId="{DD5AFBA8-8416-4757-B893-6126D89DCD22}" type="parTrans" cxnId="{9515BEAC-0CA2-4841-BC6C-ACD91F040F5D}">
      <dgm:prSet/>
      <dgm:spPr/>
      <dgm:t>
        <a:bodyPr/>
        <a:lstStyle/>
        <a:p>
          <a:endParaRPr lang="en-US"/>
        </a:p>
      </dgm:t>
    </dgm:pt>
    <dgm:pt modelId="{93564F39-2BC1-4D19-A059-E2F464BD12EB}" type="sibTrans" cxnId="{9515BEAC-0CA2-4841-BC6C-ACD91F040F5D}">
      <dgm:prSet/>
      <dgm:spPr/>
      <dgm:t>
        <a:bodyPr/>
        <a:lstStyle/>
        <a:p>
          <a:endParaRPr lang="en-US"/>
        </a:p>
      </dgm:t>
    </dgm:pt>
    <dgm:pt modelId="{E713255C-269B-4951-A902-4822E68ACC42}">
      <dgm:prSet/>
      <dgm:spPr/>
      <dgm:t>
        <a:bodyPr/>
        <a:lstStyle/>
        <a:p>
          <a:r>
            <a:rPr lang="en-GB"/>
            <a:t>Where you compare one thing to another. </a:t>
          </a:r>
          <a:endParaRPr lang="en-US"/>
        </a:p>
      </dgm:t>
    </dgm:pt>
    <dgm:pt modelId="{C1A60DA7-BAFD-420D-9262-19D0DB408781}" type="parTrans" cxnId="{F0A91A65-7721-4E8D-AE2A-0586078A1437}">
      <dgm:prSet/>
      <dgm:spPr/>
      <dgm:t>
        <a:bodyPr/>
        <a:lstStyle/>
        <a:p>
          <a:endParaRPr lang="en-US"/>
        </a:p>
      </dgm:t>
    </dgm:pt>
    <dgm:pt modelId="{47A5FC11-F0DC-4D4F-AEC2-8EDA93B45F31}" type="sibTrans" cxnId="{F0A91A65-7721-4E8D-AE2A-0586078A1437}">
      <dgm:prSet/>
      <dgm:spPr/>
      <dgm:t>
        <a:bodyPr/>
        <a:lstStyle/>
        <a:p>
          <a:endParaRPr lang="en-US"/>
        </a:p>
      </dgm:t>
    </dgm:pt>
    <dgm:pt modelId="{40A347A2-34C7-443E-AB4B-4402E37B3B5B}">
      <dgm:prSet/>
      <dgm:spPr/>
      <dgm:t>
        <a:bodyPr/>
        <a:lstStyle/>
        <a:p>
          <a:r>
            <a:rPr lang="en-GB"/>
            <a:t>Maybe one country to another country. </a:t>
          </a:r>
          <a:endParaRPr lang="en-US"/>
        </a:p>
      </dgm:t>
    </dgm:pt>
    <dgm:pt modelId="{681C3B07-A9E5-40E9-9DA6-D828145628D2}" type="parTrans" cxnId="{C0BE58CD-3036-49E3-B383-96623D9B0F47}">
      <dgm:prSet/>
      <dgm:spPr/>
      <dgm:t>
        <a:bodyPr/>
        <a:lstStyle/>
        <a:p>
          <a:endParaRPr lang="en-US"/>
        </a:p>
      </dgm:t>
    </dgm:pt>
    <dgm:pt modelId="{CAFDF7CC-66CA-4777-A175-47216397A0E3}" type="sibTrans" cxnId="{C0BE58CD-3036-49E3-B383-96623D9B0F47}">
      <dgm:prSet/>
      <dgm:spPr/>
      <dgm:t>
        <a:bodyPr/>
        <a:lstStyle/>
        <a:p>
          <a:endParaRPr lang="en-US"/>
        </a:p>
      </dgm:t>
    </dgm:pt>
    <dgm:pt modelId="{5D9FC429-A810-4E71-A39D-DFA09CA6FD29}" type="pres">
      <dgm:prSet presAssocID="{EAB56DCE-BFE2-47B4-92EF-EE993FEFAE5F}" presName="outerComposite" presStyleCnt="0">
        <dgm:presLayoutVars>
          <dgm:chMax val="5"/>
          <dgm:dir/>
          <dgm:resizeHandles val="exact"/>
        </dgm:presLayoutVars>
      </dgm:prSet>
      <dgm:spPr/>
    </dgm:pt>
    <dgm:pt modelId="{7E30581F-5501-435D-B261-E7E2A05C8731}" type="pres">
      <dgm:prSet presAssocID="{EAB56DCE-BFE2-47B4-92EF-EE993FEFAE5F}" presName="dummyMaxCanvas" presStyleCnt="0">
        <dgm:presLayoutVars/>
      </dgm:prSet>
      <dgm:spPr/>
    </dgm:pt>
    <dgm:pt modelId="{F133A6C1-2567-434D-BF5A-2439BC455908}" type="pres">
      <dgm:prSet presAssocID="{EAB56DCE-BFE2-47B4-92EF-EE993FEFAE5F}" presName="FourNodes_1" presStyleLbl="node1" presStyleIdx="0" presStyleCnt="4">
        <dgm:presLayoutVars>
          <dgm:bulletEnabled val="1"/>
        </dgm:presLayoutVars>
      </dgm:prSet>
      <dgm:spPr/>
    </dgm:pt>
    <dgm:pt modelId="{C30DB9A9-F5DE-4CEE-84EB-BFDFE69EFCA2}" type="pres">
      <dgm:prSet presAssocID="{EAB56DCE-BFE2-47B4-92EF-EE993FEFAE5F}" presName="FourNodes_2" presStyleLbl="node1" presStyleIdx="1" presStyleCnt="4">
        <dgm:presLayoutVars>
          <dgm:bulletEnabled val="1"/>
        </dgm:presLayoutVars>
      </dgm:prSet>
      <dgm:spPr/>
    </dgm:pt>
    <dgm:pt modelId="{1647D0BC-18FE-41BA-80A7-D39E9CBA29C1}" type="pres">
      <dgm:prSet presAssocID="{EAB56DCE-BFE2-47B4-92EF-EE993FEFAE5F}" presName="FourNodes_3" presStyleLbl="node1" presStyleIdx="2" presStyleCnt="4">
        <dgm:presLayoutVars>
          <dgm:bulletEnabled val="1"/>
        </dgm:presLayoutVars>
      </dgm:prSet>
      <dgm:spPr/>
    </dgm:pt>
    <dgm:pt modelId="{B87CEAF2-8075-4D0D-A28E-D9A4F71A13BF}" type="pres">
      <dgm:prSet presAssocID="{EAB56DCE-BFE2-47B4-92EF-EE993FEFAE5F}" presName="FourNodes_4" presStyleLbl="node1" presStyleIdx="3" presStyleCnt="4">
        <dgm:presLayoutVars>
          <dgm:bulletEnabled val="1"/>
        </dgm:presLayoutVars>
      </dgm:prSet>
      <dgm:spPr/>
    </dgm:pt>
    <dgm:pt modelId="{78CD9AFD-A9D6-4FD2-A6F6-92C9D8F2D90A}" type="pres">
      <dgm:prSet presAssocID="{EAB56DCE-BFE2-47B4-92EF-EE993FEFAE5F}" presName="FourConn_1-2" presStyleLbl="fgAccFollowNode1" presStyleIdx="0" presStyleCnt="3">
        <dgm:presLayoutVars>
          <dgm:bulletEnabled val="1"/>
        </dgm:presLayoutVars>
      </dgm:prSet>
      <dgm:spPr/>
    </dgm:pt>
    <dgm:pt modelId="{9F19579A-9384-48BA-987B-FDFBB2C59C4E}" type="pres">
      <dgm:prSet presAssocID="{EAB56DCE-BFE2-47B4-92EF-EE993FEFAE5F}" presName="FourConn_2-3" presStyleLbl="fgAccFollowNode1" presStyleIdx="1" presStyleCnt="3">
        <dgm:presLayoutVars>
          <dgm:bulletEnabled val="1"/>
        </dgm:presLayoutVars>
      </dgm:prSet>
      <dgm:spPr/>
    </dgm:pt>
    <dgm:pt modelId="{EE372FB2-C56D-4E57-AC19-31959CAD7CE9}" type="pres">
      <dgm:prSet presAssocID="{EAB56DCE-BFE2-47B4-92EF-EE993FEFAE5F}" presName="FourConn_3-4" presStyleLbl="fgAccFollowNode1" presStyleIdx="2" presStyleCnt="3">
        <dgm:presLayoutVars>
          <dgm:bulletEnabled val="1"/>
        </dgm:presLayoutVars>
      </dgm:prSet>
      <dgm:spPr/>
    </dgm:pt>
    <dgm:pt modelId="{4721274B-1AA6-4A5E-BEE0-3625487DF54E}" type="pres">
      <dgm:prSet presAssocID="{EAB56DCE-BFE2-47B4-92EF-EE993FEFAE5F}" presName="FourNodes_1_text" presStyleLbl="node1" presStyleIdx="3" presStyleCnt="4">
        <dgm:presLayoutVars>
          <dgm:bulletEnabled val="1"/>
        </dgm:presLayoutVars>
      </dgm:prSet>
      <dgm:spPr/>
    </dgm:pt>
    <dgm:pt modelId="{22F3A2B3-F480-4D5B-A90A-36CF91F1F9B2}" type="pres">
      <dgm:prSet presAssocID="{EAB56DCE-BFE2-47B4-92EF-EE993FEFAE5F}" presName="FourNodes_2_text" presStyleLbl="node1" presStyleIdx="3" presStyleCnt="4">
        <dgm:presLayoutVars>
          <dgm:bulletEnabled val="1"/>
        </dgm:presLayoutVars>
      </dgm:prSet>
      <dgm:spPr/>
    </dgm:pt>
    <dgm:pt modelId="{30410194-1AC8-4534-BE84-B69C8C54FFF8}" type="pres">
      <dgm:prSet presAssocID="{EAB56DCE-BFE2-47B4-92EF-EE993FEFAE5F}" presName="FourNodes_3_text" presStyleLbl="node1" presStyleIdx="3" presStyleCnt="4">
        <dgm:presLayoutVars>
          <dgm:bulletEnabled val="1"/>
        </dgm:presLayoutVars>
      </dgm:prSet>
      <dgm:spPr/>
    </dgm:pt>
    <dgm:pt modelId="{51BF8AC0-0629-4B47-A873-4B84F4B9AEAE}" type="pres">
      <dgm:prSet presAssocID="{EAB56DCE-BFE2-47B4-92EF-EE993FEFAE5F}" presName="FourNodes_4_text" presStyleLbl="node1" presStyleIdx="3" presStyleCnt="4">
        <dgm:presLayoutVars>
          <dgm:bulletEnabled val="1"/>
        </dgm:presLayoutVars>
      </dgm:prSet>
      <dgm:spPr/>
    </dgm:pt>
  </dgm:ptLst>
  <dgm:cxnLst>
    <dgm:cxn modelId="{D08DD828-67C0-4AE8-9BAE-C5CAB92EB707}" type="presOf" srcId="{40A347A2-34C7-443E-AB4B-4402E37B3B5B}" destId="{51BF8AC0-0629-4B47-A873-4B84F4B9AEAE}" srcOrd="1" destOrd="0" presId="urn:microsoft.com/office/officeart/2005/8/layout/vProcess5"/>
    <dgm:cxn modelId="{23AC4132-4739-4A16-95C6-4029ECD70085}" type="presOf" srcId="{EAB56DCE-BFE2-47B4-92EF-EE993FEFAE5F}" destId="{5D9FC429-A810-4E71-A39D-DFA09CA6FD29}" srcOrd="0" destOrd="0" presId="urn:microsoft.com/office/officeart/2005/8/layout/vProcess5"/>
    <dgm:cxn modelId="{F0A91A65-7721-4E8D-AE2A-0586078A1437}" srcId="{EAB56DCE-BFE2-47B4-92EF-EE993FEFAE5F}" destId="{E713255C-269B-4951-A902-4822E68ACC42}" srcOrd="2" destOrd="0" parTransId="{C1A60DA7-BAFD-420D-9262-19D0DB408781}" sibTransId="{47A5FC11-F0DC-4D4F-AEC2-8EDA93B45F31}"/>
    <dgm:cxn modelId="{07849E46-7C03-45B6-9249-649B3A0D0256}" type="presOf" srcId="{9C763635-493A-44B4-BA65-414034123BC2}" destId="{4721274B-1AA6-4A5E-BEE0-3625487DF54E}" srcOrd="1" destOrd="0" presId="urn:microsoft.com/office/officeart/2005/8/layout/vProcess5"/>
    <dgm:cxn modelId="{EBCD3853-B9A2-4F10-B2B3-7BFF8E5F74EA}" type="presOf" srcId="{C08EBDE2-1916-4C08-9C16-312174E89546}" destId="{C30DB9A9-F5DE-4CEE-84EB-BFDFE69EFCA2}" srcOrd="0" destOrd="0" presId="urn:microsoft.com/office/officeart/2005/8/layout/vProcess5"/>
    <dgm:cxn modelId="{325BFB56-F3A2-40DC-9EE0-C42B36EF00E4}" type="presOf" srcId="{0AC3D788-F7EA-4653-B227-C1ED8DCC640D}" destId="{78CD9AFD-A9D6-4FD2-A6F6-92C9D8F2D90A}" srcOrd="0" destOrd="0" presId="urn:microsoft.com/office/officeart/2005/8/layout/vProcess5"/>
    <dgm:cxn modelId="{91F1E88D-A9BE-4185-A5AA-DE9A9695D567}" type="presOf" srcId="{40A347A2-34C7-443E-AB4B-4402E37B3B5B}" destId="{B87CEAF2-8075-4D0D-A28E-D9A4F71A13BF}" srcOrd="0" destOrd="0" presId="urn:microsoft.com/office/officeart/2005/8/layout/vProcess5"/>
    <dgm:cxn modelId="{524A148E-B51E-455A-A460-98ED874BFB63}" type="presOf" srcId="{47A5FC11-F0DC-4D4F-AEC2-8EDA93B45F31}" destId="{EE372FB2-C56D-4E57-AC19-31959CAD7CE9}" srcOrd="0" destOrd="0" presId="urn:microsoft.com/office/officeart/2005/8/layout/vProcess5"/>
    <dgm:cxn modelId="{BD4387AC-C601-48D3-B403-930716F13A99}" type="presOf" srcId="{E713255C-269B-4951-A902-4822E68ACC42}" destId="{30410194-1AC8-4534-BE84-B69C8C54FFF8}" srcOrd="1" destOrd="0" presId="urn:microsoft.com/office/officeart/2005/8/layout/vProcess5"/>
    <dgm:cxn modelId="{9515BEAC-0CA2-4841-BC6C-ACD91F040F5D}" srcId="{EAB56DCE-BFE2-47B4-92EF-EE993FEFAE5F}" destId="{C08EBDE2-1916-4C08-9C16-312174E89546}" srcOrd="1" destOrd="0" parTransId="{DD5AFBA8-8416-4757-B893-6126D89DCD22}" sibTransId="{93564F39-2BC1-4D19-A059-E2F464BD12EB}"/>
    <dgm:cxn modelId="{48C2CDB8-375A-481B-8257-D59CBEE61502}" type="presOf" srcId="{C08EBDE2-1916-4C08-9C16-312174E89546}" destId="{22F3A2B3-F480-4D5B-A90A-36CF91F1F9B2}" srcOrd="1" destOrd="0" presId="urn:microsoft.com/office/officeart/2005/8/layout/vProcess5"/>
    <dgm:cxn modelId="{391A82C9-8218-4358-ABA0-9F6752516110}" type="presOf" srcId="{9C763635-493A-44B4-BA65-414034123BC2}" destId="{F133A6C1-2567-434D-BF5A-2439BC455908}" srcOrd="0" destOrd="0" presId="urn:microsoft.com/office/officeart/2005/8/layout/vProcess5"/>
    <dgm:cxn modelId="{8EA98CCA-2156-4A2C-A313-98CA4832D03C}" srcId="{EAB56DCE-BFE2-47B4-92EF-EE993FEFAE5F}" destId="{9C763635-493A-44B4-BA65-414034123BC2}" srcOrd="0" destOrd="0" parTransId="{791B2A5C-1FD1-40EF-96B4-39FF87CE48D2}" sibTransId="{0AC3D788-F7EA-4653-B227-C1ED8DCC640D}"/>
    <dgm:cxn modelId="{C0BE58CD-3036-49E3-B383-96623D9B0F47}" srcId="{EAB56DCE-BFE2-47B4-92EF-EE993FEFAE5F}" destId="{40A347A2-34C7-443E-AB4B-4402E37B3B5B}" srcOrd="3" destOrd="0" parTransId="{681C3B07-A9E5-40E9-9DA6-D828145628D2}" sibTransId="{CAFDF7CC-66CA-4777-A175-47216397A0E3}"/>
    <dgm:cxn modelId="{C0C8C3F1-C7B5-4F15-BDD2-62A88C4C7A47}" type="presOf" srcId="{E713255C-269B-4951-A902-4822E68ACC42}" destId="{1647D0BC-18FE-41BA-80A7-D39E9CBA29C1}" srcOrd="0" destOrd="0" presId="urn:microsoft.com/office/officeart/2005/8/layout/vProcess5"/>
    <dgm:cxn modelId="{D63AD0FC-0AF2-4DEC-896A-0E016C33D0C9}" type="presOf" srcId="{93564F39-2BC1-4D19-A059-E2F464BD12EB}" destId="{9F19579A-9384-48BA-987B-FDFBB2C59C4E}" srcOrd="0" destOrd="0" presId="urn:microsoft.com/office/officeart/2005/8/layout/vProcess5"/>
    <dgm:cxn modelId="{D3BCA8CB-87A9-4C14-9437-B30FBE8308E6}" type="presParOf" srcId="{5D9FC429-A810-4E71-A39D-DFA09CA6FD29}" destId="{7E30581F-5501-435D-B261-E7E2A05C8731}" srcOrd="0" destOrd="0" presId="urn:microsoft.com/office/officeart/2005/8/layout/vProcess5"/>
    <dgm:cxn modelId="{23BB2A08-E264-4B5A-8D2B-C3ABB74D1EF8}" type="presParOf" srcId="{5D9FC429-A810-4E71-A39D-DFA09CA6FD29}" destId="{F133A6C1-2567-434D-BF5A-2439BC455908}" srcOrd="1" destOrd="0" presId="urn:microsoft.com/office/officeart/2005/8/layout/vProcess5"/>
    <dgm:cxn modelId="{5BDA8EDF-A0D2-496C-8AAA-CBEE0851DA12}" type="presParOf" srcId="{5D9FC429-A810-4E71-A39D-DFA09CA6FD29}" destId="{C30DB9A9-F5DE-4CEE-84EB-BFDFE69EFCA2}" srcOrd="2" destOrd="0" presId="urn:microsoft.com/office/officeart/2005/8/layout/vProcess5"/>
    <dgm:cxn modelId="{D387C7B3-A835-4C21-B6AD-7B4444664C74}" type="presParOf" srcId="{5D9FC429-A810-4E71-A39D-DFA09CA6FD29}" destId="{1647D0BC-18FE-41BA-80A7-D39E9CBA29C1}" srcOrd="3" destOrd="0" presId="urn:microsoft.com/office/officeart/2005/8/layout/vProcess5"/>
    <dgm:cxn modelId="{0E925935-97FD-4192-9DD4-33C3F2783EC1}" type="presParOf" srcId="{5D9FC429-A810-4E71-A39D-DFA09CA6FD29}" destId="{B87CEAF2-8075-4D0D-A28E-D9A4F71A13BF}" srcOrd="4" destOrd="0" presId="urn:microsoft.com/office/officeart/2005/8/layout/vProcess5"/>
    <dgm:cxn modelId="{3E25BC9D-A34A-4885-B93A-AB5E4275324F}" type="presParOf" srcId="{5D9FC429-A810-4E71-A39D-DFA09CA6FD29}" destId="{78CD9AFD-A9D6-4FD2-A6F6-92C9D8F2D90A}" srcOrd="5" destOrd="0" presId="urn:microsoft.com/office/officeart/2005/8/layout/vProcess5"/>
    <dgm:cxn modelId="{F0F37769-1360-46F7-8D97-D55EBCDB5A52}" type="presParOf" srcId="{5D9FC429-A810-4E71-A39D-DFA09CA6FD29}" destId="{9F19579A-9384-48BA-987B-FDFBB2C59C4E}" srcOrd="6" destOrd="0" presId="urn:microsoft.com/office/officeart/2005/8/layout/vProcess5"/>
    <dgm:cxn modelId="{79F8FDD1-55B0-4814-AA7A-0692C9D3F3CC}" type="presParOf" srcId="{5D9FC429-A810-4E71-A39D-DFA09CA6FD29}" destId="{EE372FB2-C56D-4E57-AC19-31959CAD7CE9}" srcOrd="7" destOrd="0" presId="urn:microsoft.com/office/officeart/2005/8/layout/vProcess5"/>
    <dgm:cxn modelId="{3D379E89-24B5-40E8-AD8C-C48521BB9ADD}" type="presParOf" srcId="{5D9FC429-A810-4E71-A39D-DFA09CA6FD29}" destId="{4721274B-1AA6-4A5E-BEE0-3625487DF54E}" srcOrd="8" destOrd="0" presId="urn:microsoft.com/office/officeart/2005/8/layout/vProcess5"/>
    <dgm:cxn modelId="{F905FCD8-3462-4530-870F-1308F4FD3767}" type="presParOf" srcId="{5D9FC429-A810-4E71-A39D-DFA09CA6FD29}" destId="{22F3A2B3-F480-4D5B-A90A-36CF91F1F9B2}" srcOrd="9" destOrd="0" presId="urn:microsoft.com/office/officeart/2005/8/layout/vProcess5"/>
    <dgm:cxn modelId="{330A8094-C8FC-45ED-9BCD-6D8E13133FA2}" type="presParOf" srcId="{5D9FC429-A810-4E71-A39D-DFA09CA6FD29}" destId="{30410194-1AC8-4534-BE84-B69C8C54FFF8}" srcOrd="10" destOrd="0" presId="urn:microsoft.com/office/officeart/2005/8/layout/vProcess5"/>
    <dgm:cxn modelId="{7EBFAD08-7783-44FB-9F8D-651390607029}" type="presParOf" srcId="{5D9FC429-A810-4E71-A39D-DFA09CA6FD29}" destId="{51BF8AC0-0629-4B47-A873-4B84F4B9AEAE}" srcOrd="11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E9E928FB-DEB6-4BE8-9C9A-B05BB4AF62F3}" type="doc">
      <dgm:prSet loTypeId="urn:microsoft.com/office/officeart/2018/2/layout/IconLabelList" loCatId="icon" qsTypeId="urn:microsoft.com/office/officeart/2005/8/quickstyle/simple1" qsCatId="simple" csTypeId="urn:microsoft.com/office/officeart/2018/5/colors/Iconchunking_neutralbg_accent1_2" csCatId="accent1" phldr="1"/>
      <dgm:spPr/>
      <dgm:t>
        <a:bodyPr/>
        <a:lstStyle/>
        <a:p>
          <a:endParaRPr lang="en-US"/>
        </a:p>
      </dgm:t>
    </dgm:pt>
    <dgm:pt modelId="{68590C54-DD4B-48B0-B12F-0CDCD5424F9C}">
      <dgm:prSet/>
      <dgm:spPr/>
      <dgm:t>
        <a:bodyPr/>
        <a:lstStyle/>
        <a:p>
          <a:r>
            <a:rPr lang="en-GB"/>
            <a:t>Research the advantages and disadvantages of both methods of research. </a:t>
          </a:r>
          <a:endParaRPr lang="en-US"/>
        </a:p>
      </dgm:t>
    </dgm:pt>
    <dgm:pt modelId="{47850B3F-4CB9-4530-9C12-56A88E3513BE}" type="parTrans" cxnId="{9588DF02-2787-43BE-B715-B9DBAEF141EF}">
      <dgm:prSet/>
      <dgm:spPr/>
      <dgm:t>
        <a:bodyPr/>
        <a:lstStyle/>
        <a:p>
          <a:endParaRPr lang="en-US"/>
        </a:p>
      </dgm:t>
    </dgm:pt>
    <dgm:pt modelId="{C7742E79-F410-4A4D-A557-4F0138CE8CB4}" type="sibTrans" cxnId="{9588DF02-2787-43BE-B715-B9DBAEF141EF}">
      <dgm:prSet/>
      <dgm:spPr/>
      <dgm:t>
        <a:bodyPr/>
        <a:lstStyle/>
        <a:p>
          <a:endParaRPr lang="en-US"/>
        </a:p>
      </dgm:t>
    </dgm:pt>
    <dgm:pt modelId="{B563BFCF-80CA-4A71-BDA0-19F000C27CC3}">
      <dgm:prSet/>
      <dgm:spPr/>
      <dgm:t>
        <a:bodyPr/>
        <a:lstStyle/>
        <a:p>
          <a:r>
            <a:rPr lang="en-GB"/>
            <a:t>Feedback to the class. </a:t>
          </a:r>
          <a:endParaRPr lang="en-US"/>
        </a:p>
      </dgm:t>
    </dgm:pt>
    <dgm:pt modelId="{6A288539-C293-47D6-B583-67D5D91EB338}" type="parTrans" cxnId="{AF503193-9369-4705-9FE2-6D190768EA14}">
      <dgm:prSet/>
      <dgm:spPr/>
      <dgm:t>
        <a:bodyPr/>
        <a:lstStyle/>
        <a:p>
          <a:endParaRPr lang="en-US"/>
        </a:p>
      </dgm:t>
    </dgm:pt>
    <dgm:pt modelId="{F12734B5-9C16-43D3-B98D-5A4C50EEEA17}" type="sibTrans" cxnId="{AF503193-9369-4705-9FE2-6D190768EA14}">
      <dgm:prSet/>
      <dgm:spPr/>
      <dgm:t>
        <a:bodyPr/>
        <a:lstStyle/>
        <a:p>
          <a:endParaRPr lang="en-US"/>
        </a:p>
      </dgm:t>
    </dgm:pt>
    <dgm:pt modelId="{55971F17-85F5-4467-BE48-445E25FD476C}" type="pres">
      <dgm:prSet presAssocID="{E9E928FB-DEB6-4BE8-9C9A-B05BB4AF62F3}" presName="root" presStyleCnt="0">
        <dgm:presLayoutVars>
          <dgm:dir/>
          <dgm:resizeHandles val="exact"/>
        </dgm:presLayoutVars>
      </dgm:prSet>
      <dgm:spPr/>
    </dgm:pt>
    <dgm:pt modelId="{DF0700E9-EC6A-4542-B89F-487555E0AF1B}" type="pres">
      <dgm:prSet presAssocID="{68590C54-DD4B-48B0-B12F-0CDCD5424F9C}" presName="compNode" presStyleCnt="0"/>
      <dgm:spPr/>
    </dgm:pt>
    <dgm:pt modelId="{DDF0A09E-CD28-4A7F-A170-3A72B71C9CDD}" type="pres">
      <dgm:prSet presAssocID="{68590C54-DD4B-48B0-B12F-0CDCD5424F9C}" presName="iconRect" presStyleLbl="node1" presStyleIdx="0" presStyleCnt="2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icroscope"/>
        </a:ext>
      </dgm:extLst>
    </dgm:pt>
    <dgm:pt modelId="{A33184CC-DCF0-4CC2-B00D-83BD090775FB}" type="pres">
      <dgm:prSet presAssocID="{68590C54-DD4B-48B0-B12F-0CDCD5424F9C}" presName="spaceRect" presStyleCnt="0"/>
      <dgm:spPr/>
    </dgm:pt>
    <dgm:pt modelId="{B1C51351-4AD9-4055-B268-374B53915DA8}" type="pres">
      <dgm:prSet presAssocID="{68590C54-DD4B-48B0-B12F-0CDCD5424F9C}" presName="textRect" presStyleLbl="revTx" presStyleIdx="0" presStyleCnt="2">
        <dgm:presLayoutVars>
          <dgm:chMax val="1"/>
          <dgm:chPref val="1"/>
        </dgm:presLayoutVars>
      </dgm:prSet>
      <dgm:spPr/>
    </dgm:pt>
    <dgm:pt modelId="{B74F75CE-29B9-4B64-BFD8-BF885D9747B5}" type="pres">
      <dgm:prSet presAssocID="{C7742E79-F410-4A4D-A557-4F0138CE8CB4}" presName="sibTrans" presStyleCnt="0"/>
      <dgm:spPr/>
    </dgm:pt>
    <dgm:pt modelId="{FC620F15-C1EA-4EE8-A7B3-40602A6DBA49}" type="pres">
      <dgm:prSet presAssocID="{B563BFCF-80CA-4A71-BDA0-19F000C27CC3}" presName="compNode" presStyleCnt="0"/>
      <dgm:spPr/>
    </dgm:pt>
    <dgm:pt modelId="{18970161-CF81-4B2E-B0B0-4EC70D7EF25D}" type="pres">
      <dgm:prSet presAssocID="{B563BFCF-80CA-4A71-BDA0-19F000C27CC3}" presName="iconRect" presStyleLbl="node1" presStyleIdx="1" presStyleCnt="2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at"/>
        </a:ext>
      </dgm:extLst>
    </dgm:pt>
    <dgm:pt modelId="{053C0EBB-2103-4BA2-9B72-E61AD2362077}" type="pres">
      <dgm:prSet presAssocID="{B563BFCF-80CA-4A71-BDA0-19F000C27CC3}" presName="spaceRect" presStyleCnt="0"/>
      <dgm:spPr/>
    </dgm:pt>
    <dgm:pt modelId="{342836EF-9554-4B70-8D8E-B096E9F48B74}" type="pres">
      <dgm:prSet presAssocID="{B563BFCF-80CA-4A71-BDA0-19F000C27CC3}" presName="textRect" presStyleLbl="revTx" presStyleIdx="1" presStyleCnt="2">
        <dgm:presLayoutVars>
          <dgm:chMax val="1"/>
          <dgm:chPref val="1"/>
        </dgm:presLayoutVars>
      </dgm:prSet>
      <dgm:spPr/>
    </dgm:pt>
  </dgm:ptLst>
  <dgm:cxnLst>
    <dgm:cxn modelId="{9588DF02-2787-43BE-B715-B9DBAEF141EF}" srcId="{E9E928FB-DEB6-4BE8-9C9A-B05BB4AF62F3}" destId="{68590C54-DD4B-48B0-B12F-0CDCD5424F9C}" srcOrd="0" destOrd="0" parTransId="{47850B3F-4CB9-4530-9C12-56A88E3513BE}" sibTransId="{C7742E79-F410-4A4D-A557-4F0138CE8CB4}"/>
    <dgm:cxn modelId="{AF503193-9369-4705-9FE2-6D190768EA14}" srcId="{E9E928FB-DEB6-4BE8-9C9A-B05BB4AF62F3}" destId="{B563BFCF-80CA-4A71-BDA0-19F000C27CC3}" srcOrd="1" destOrd="0" parTransId="{6A288539-C293-47D6-B583-67D5D91EB338}" sibTransId="{F12734B5-9C16-43D3-B98D-5A4C50EEEA17}"/>
    <dgm:cxn modelId="{9A6D94B5-0081-41FA-AEA6-AB196D0748E2}" type="presOf" srcId="{E9E928FB-DEB6-4BE8-9C9A-B05BB4AF62F3}" destId="{55971F17-85F5-4467-BE48-445E25FD476C}" srcOrd="0" destOrd="0" presId="urn:microsoft.com/office/officeart/2018/2/layout/IconLabelList"/>
    <dgm:cxn modelId="{758138BD-ED98-43FC-BB28-4082B54EE5EE}" type="presOf" srcId="{68590C54-DD4B-48B0-B12F-0CDCD5424F9C}" destId="{B1C51351-4AD9-4055-B268-374B53915DA8}" srcOrd="0" destOrd="0" presId="urn:microsoft.com/office/officeart/2018/2/layout/IconLabelList"/>
    <dgm:cxn modelId="{E8C3F2E4-DE47-4BEC-A2CF-AB330BB6B684}" type="presOf" srcId="{B563BFCF-80CA-4A71-BDA0-19F000C27CC3}" destId="{342836EF-9554-4B70-8D8E-B096E9F48B74}" srcOrd="0" destOrd="0" presId="urn:microsoft.com/office/officeart/2018/2/layout/IconLabelList"/>
    <dgm:cxn modelId="{990D0471-384C-481E-8A9D-4CCFFEB6D600}" type="presParOf" srcId="{55971F17-85F5-4467-BE48-445E25FD476C}" destId="{DF0700E9-EC6A-4542-B89F-487555E0AF1B}" srcOrd="0" destOrd="0" presId="urn:microsoft.com/office/officeart/2018/2/layout/IconLabelList"/>
    <dgm:cxn modelId="{2F9A321F-B772-4BE3-BAD7-CC08FA058F76}" type="presParOf" srcId="{DF0700E9-EC6A-4542-B89F-487555E0AF1B}" destId="{DDF0A09E-CD28-4A7F-A170-3A72B71C9CDD}" srcOrd="0" destOrd="0" presId="urn:microsoft.com/office/officeart/2018/2/layout/IconLabelList"/>
    <dgm:cxn modelId="{477B8E0A-3C07-4EAC-B3B3-2DAAE1332376}" type="presParOf" srcId="{DF0700E9-EC6A-4542-B89F-487555E0AF1B}" destId="{A33184CC-DCF0-4CC2-B00D-83BD090775FB}" srcOrd="1" destOrd="0" presId="urn:microsoft.com/office/officeart/2018/2/layout/IconLabelList"/>
    <dgm:cxn modelId="{AC67C067-5897-4F5C-8B27-7FFD50C04A16}" type="presParOf" srcId="{DF0700E9-EC6A-4542-B89F-487555E0AF1B}" destId="{B1C51351-4AD9-4055-B268-374B53915DA8}" srcOrd="2" destOrd="0" presId="urn:microsoft.com/office/officeart/2018/2/layout/IconLabelList"/>
    <dgm:cxn modelId="{FA7540FF-21FA-4BF0-83EF-5CB34A71206F}" type="presParOf" srcId="{55971F17-85F5-4467-BE48-445E25FD476C}" destId="{B74F75CE-29B9-4B64-BFD8-BF885D9747B5}" srcOrd="1" destOrd="0" presId="urn:microsoft.com/office/officeart/2018/2/layout/IconLabelList"/>
    <dgm:cxn modelId="{D0E45C0B-AE0D-42FE-8F2B-D530727A29BA}" type="presParOf" srcId="{55971F17-85F5-4467-BE48-445E25FD476C}" destId="{FC620F15-C1EA-4EE8-A7B3-40602A6DBA49}" srcOrd="2" destOrd="0" presId="urn:microsoft.com/office/officeart/2018/2/layout/IconLabelList"/>
    <dgm:cxn modelId="{23C6A1AC-9A8E-495B-B3BF-F224A3C17175}" type="presParOf" srcId="{FC620F15-C1EA-4EE8-A7B3-40602A6DBA49}" destId="{18970161-CF81-4B2E-B0B0-4EC70D7EF25D}" srcOrd="0" destOrd="0" presId="urn:microsoft.com/office/officeart/2018/2/layout/IconLabelList"/>
    <dgm:cxn modelId="{C609A44A-4971-4D4C-A857-C1634B45428B}" type="presParOf" srcId="{FC620F15-C1EA-4EE8-A7B3-40602A6DBA49}" destId="{053C0EBB-2103-4BA2-9B72-E61AD2362077}" srcOrd="1" destOrd="0" presId="urn:microsoft.com/office/officeart/2018/2/layout/IconLabelList"/>
    <dgm:cxn modelId="{C1B0BA2D-8858-4156-8B80-77E502CA6232}" type="presParOf" srcId="{FC620F15-C1EA-4EE8-A7B3-40602A6DBA49}" destId="{342836EF-9554-4B70-8D8E-B096E9F48B74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8.xml><?xml version="1.0" encoding="utf-8"?>
<dgm:dataModel xmlns:dgm="http://schemas.openxmlformats.org/drawingml/2006/diagram" xmlns:a="http://schemas.openxmlformats.org/drawingml/2006/main">
  <dgm:ptLst>
    <dgm:pt modelId="{1AA6EC1D-2AD7-495D-A95F-05CBC3416FC3}" type="doc">
      <dgm:prSet loTypeId="urn:microsoft.com/office/officeart/2018/5/layout/IconLeafLabelList" loCatId="icon" qsTypeId="urn:microsoft.com/office/officeart/2005/8/quickstyle/simple1" qsCatId="simple" csTypeId="urn:microsoft.com/office/officeart/2018/5/colors/Iconchunking_neutralicon_colorful1" csCatId="colorful" phldr="1"/>
      <dgm:spPr/>
      <dgm:t>
        <a:bodyPr/>
        <a:lstStyle/>
        <a:p>
          <a:endParaRPr lang="en-US"/>
        </a:p>
      </dgm:t>
    </dgm:pt>
    <dgm:pt modelId="{30A26A39-6492-4F86-8149-9E2CD7FE08EB}">
      <dgm:prSet/>
      <dgm:spPr/>
      <dgm:t>
        <a:bodyPr/>
        <a:lstStyle/>
        <a:p>
          <a:pPr>
            <a:defRPr cap="all"/>
          </a:pPr>
          <a:r>
            <a:rPr lang="en-GB"/>
            <a:t>Looks at the impact of the law on society. </a:t>
          </a:r>
          <a:endParaRPr lang="en-US"/>
        </a:p>
      </dgm:t>
    </dgm:pt>
    <dgm:pt modelId="{658BF965-5BC2-4D95-BDF9-0CD9543F40AF}" type="parTrans" cxnId="{C146C966-2A3B-4F93-9B7B-538FE65DCE5E}">
      <dgm:prSet/>
      <dgm:spPr/>
      <dgm:t>
        <a:bodyPr/>
        <a:lstStyle/>
        <a:p>
          <a:endParaRPr lang="en-US"/>
        </a:p>
      </dgm:t>
    </dgm:pt>
    <dgm:pt modelId="{D32FF399-3C7A-4EBC-9FBE-D6F90D6DF345}" type="sibTrans" cxnId="{C146C966-2A3B-4F93-9B7B-538FE65DCE5E}">
      <dgm:prSet/>
      <dgm:spPr/>
      <dgm:t>
        <a:bodyPr/>
        <a:lstStyle/>
        <a:p>
          <a:endParaRPr lang="en-US"/>
        </a:p>
      </dgm:t>
    </dgm:pt>
    <dgm:pt modelId="{2E15D600-E136-42AD-9165-DF38262350AC}">
      <dgm:prSet/>
      <dgm:spPr/>
      <dgm:t>
        <a:bodyPr/>
        <a:lstStyle/>
        <a:p>
          <a:pPr>
            <a:defRPr cap="all"/>
          </a:pPr>
          <a:r>
            <a:rPr lang="en-GB"/>
            <a:t>Draws from a number of areas such as Report, legislation and much more.</a:t>
          </a:r>
          <a:endParaRPr lang="en-US"/>
        </a:p>
      </dgm:t>
    </dgm:pt>
    <dgm:pt modelId="{0AFF9A9B-9CCC-4058-B74B-C786E8333FBF}" type="parTrans" cxnId="{C92E5B84-47D6-48BA-BA37-BA47D262201C}">
      <dgm:prSet/>
      <dgm:spPr/>
      <dgm:t>
        <a:bodyPr/>
        <a:lstStyle/>
        <a:p>
          <a:endParaRPr lang="en-US"/>
        </a:p>
      </dgm:t>
    </dgm:pt>
    <dgm:pt modelId="{783F9F03-DD5B-4580-A24C-07438594B660}" type="sibTrans" cxnId="{C92E5B84-47D6-48BA-BA37-BA47D262201C}">
      <dgm:prSet/>
      <dgm:spPr/>
      <dgm:t>
        <a:bodyPr/>
        <a:lstStyle/>
        <a:p>
          <a:endParaRPr lang="en-US"/>
        </a:p>
      </dgm:t>
    </dgm:pt>
    <dgm:pt modelId="{912588B1-7529-4D32-B41B-8BA9D625A0A8}">
      <dgm:prSet/>
      <dgm:spPr/>
      <dgm:t>
        <a:bodyPr/>
        <a:lstStyle/>
        <a:p>
          <a:pPr>
            <a:defRPr cap="all"/>
          </a:pPr>
          <a:r>
            <a:rPr lang="en-GB"/>
            <a:t>Law and society.  </a:t>
          </a:r>
          <a:endParaRPr lang="en-US"/>
        </a:p>
      </dgm:t>
    </dgm:pt>
    <dgm:pt modelId="{E171EB29-F851-4867-9586-D73460CE7A7F}" type="parTrans" cxnId="{19905ED1-50C4-4E74-8174-A7E277F55000}">
      <dgm:prSet/>
      <dgm:spPr/>
      <dgm:t>
        <a:bodyPr/>
        <a:lstStyle/>
        <a:p>
          <a:endParaRPr lang="en-US"/>
        </a:p>
      </dgm:t>
    </dgm:pt>
    <dgm:pt modelId="{2413CB55-EB4E-4585-8C20-75F4E80EB8BA}" type="sibTrans" cxnId="{19905ED1-50C4-4E74-8174-A7E277F55000}">
      <dgm:prSet/>
      <dgm:spPr/>
      <dgm:t>
        <a:bodyPr/>
        <a:lstStyle/>
        <a:p>
          <a:endParaRPr lang="en-US"/>
        </a:p>
      </dgm:t>
    </dgm:pt>
    <dgm:pt modelId="{76BF7159-80DA-4535-A786-82A3F552F73D}" type="pres">
      <dgm:prSet presAssocID="{1AA6EC1D-2AD7-495D-A95F-05CBC3416FC3}" presName="root" presStyleCnt="0">
        <dgm:presLayoutVars>
          <dgm:dir/>
          <dgm:resizeHandles val="exact"/>
        </dgm:presLayoutVars>
      </dgm:prSet>
      <dgm:spPr/>
    </dgm:pt>
    <dgm:pt modelId="{0A84216E-ED40-4032-B771-7FC9B3DB7466}" type="pres">
      <dgm:prSet presAssocID="{30A26A39-6492-4F86-8149-9E2CD7FE08EB}" presName="compNode" presStyleCnt="0"/>
      <dgm:spPr/>
    </dgm:pt>
    <dgm:pt modelId="{B2E11171-8466-485D-8D3C-D50FFAF75DEC}" type="pres">
      <dgm:prSet presAssocID="{30A26A39-6492-4F86-8149-9E2CD7FE08EB}" presName="iconBgRect" presStyleLbl="bgShp" presStyleIdx="0" presStyleCnt="3"/>
      <dgm:spPr>
        <a:prstGeom prst="round2DiagRect">
          <a:avLst>
            <a:gd name="adj1" fmla="val 29727"/>
            <a:gd name="adj2" fmla="val 0"/>
          </a:avLst>
        </a:prstGeom>
      </dgm:spPr>
    </dgm:pt>
    <dgm:pt modelId="{F84CD730-93C6-4DBE-895B-2F366F6F5624}" type="pres">
      <dgm:prSet presAssocID="{30A26A39-6492-4F86-8149-9E2CD7FE08EB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cales of Justice"/>
        </a:ext>
      </dgm:extLst>
    </dgm:pt>
    <dgm:pt modelId="{21134F19-875C-4AB2-9877-E74E8CF6F484}" type="pres">
      <dgm:prSet presAssocID="{30A26A39-6492-4F86-8149-9E2CD7FE08EB}" presName="spaceRect" presStyleCnt="0"/>
      <dgm:spPr/>
    </dgm:pt>
    <dgm:pt modelId="{6971EF7C-F9FC-482C-B900-04CB5BB82A26}" type="pres">
      <dgm:prSet presAssocID="{30A26A39-6492-4F86-8149-9E2CD7FE08EB}" presName="textRect" presStyleLbl="revTx" presStyleIdx="0" presStyleCnt="3">
        <dgm:presLayoutVars>
          <dgm:chMax val="1"/>
          <dgm:chPref val="1"/>
        </dgm:presLayoutVars>
      </dgm:prSet>
      <dgm:spPr/>
    </dgm:pt>
    <dgm:pt modelId="{2F60150A-80D6-4A0B-BFA6-00B5D342B9DD}" type="pres">
      <dgm:prSet presAssocID="{D32FF399-3C7A-4EBC-9FBE-D6F90D6DF345}" presName="sibTrans" presStyleCnt="0"/>
      <dgm:spPr/>
    </dgm:pt>
    <dgm:pt modelId="{42885C84-9F6B-43CD-AF2F-625E2EB2773A}" type="pres">
      <dgm:prSet presAssocID="{2E15D600-E136-42AD-9165-DF38262350AC}" presName="compNode" presStyleCnt="0"/>
      <dgm:spPr/>
    </dgm:pt>
    <dgm:pt modelId="{F46354CE-D1BB-450D-8321-853FFC799C88}" type="pres">
      <dgm:prSet presAssocID="{2E15D600-E136-42AD-9165-DF38262350AC}" presName="iconBgRect" presStyleLbl="bgShp" presStyleIdx="1" presStyleCnt="3"/>
      <dgm:spPr>
        <a:prstGeom prst="round2DiagRect">
          <a:avLst>
            <a:gd name="adj1" fmla="val 29727"/>
            <a:gd name="adj2" fmla="val 0"/>
          </a:avLst>
        </a:prstGeom>
      </dgm:spPr>
    </dgm:pt>
    <dgm:pt modelId="{848DA3C8-52DA-4BB0-8380-D7F40DA1F60B}" type="pres">
      <dgm:prSet presAssocID="{2E15D600-E136-42AD-9165-DF38262350AC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ocument"/>
        </a:ext>
      </dgm:extLst>
    </dgm:pt>
    <dgm:pt modelId="{CB55C771-55E1-4128-9E85-2962E18E885B}" type="pres">
      <dgm:prSet presAssocID="{2E15D600-E136-42AD-9165-DF38262350AC}" presName="spaceRect" presStyleCnt="0"/>
      <dgm:spPr/>
    </dgm:pt>
    <dgm:pt modelId="{8830BB0B-08B7-482F-AE27-FA13C1EE7C68}" type="pres">
      <dgm:prSet presAssocID="{2E15D600-E136-42AD-9165-DF38262350AC}" presName="textRect" presStyleLbl="revTx" presStyleIdx="1" presStyleCnt="3">
        <dgm:presLayoutVars>
          <dgm:chMax val="1"/>
          <dgm:chPref val="1"/>
        </dgm:presLayoutVars>
      </dgm:prSet>
      <dgm:spPr/>
    </dgm:pt>
    <dgm:pt modelId="{F636CBC9-5A5B-48B4-AE7D-53651B93DA01}" type="pres">
      <dgm:prSet presAssocID="{783F9F03-DD5B-4580-A24C-07438594B660}" presName="sibTrans" presStyleCnt="0"/>
      <dgm:spPr/>
    </dgm:pt>
    <dgm:pt modelId="{05396F6A-644B-4925-A61E-D394F6E97F79}" type="pres">
      <dgm:prSet presAssocID="{912588B1-7529-4D32-B41B-8BA9D625A0A8}" presName="compNode" presStyleCnt="0"/>
      <dgm:spPr/>
    </dgm:pt>
    <dgm:pt modelId="{11307F81-AF63-412F-AE4D-AC2D25CD963C}" type="pres">
      <dgm:prSet presAssocID="{912588B1-7529-4D32-B41B-8BA9D625A0A8}" presName="iconBgRect" presStyleLbl="bgShp" presStyleIdx="2" presStyleCnt="3"/>
      <dgm:spPr>
        <a:prstGeom prst="round2DiagRect">
          <a:avLst>
            <a:gd name="adj1" fmla="val 29727"/>
            <a:gd name="adj2" fmla="val 0"/>
          </a:avLst>
        </a:prstGeom>
      </dgm:spPr>
    </dgm:pt>
    <dgm:pt modelId="{AD3579EF-DBB9-4F9D-896E-52C04D11B0B2}" type="pres">
      <dgm:prSet presAssocID="{912588B1-7529-4D32-B41B-8BA9D625A0A8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Gavel"/>
        </a:ext>
      </dgm:extLst>
    </dgm:pt>
    <dgm:pt modelId="{E922C145-54D7-444E-BF23-28B20F0A49E5}" type="pres">
      <dgm:prSet presAssocID="{912588B1-7529-4D32-B41B-8BA9D625A0A8}" presName="spaceRect" presStyleCnt="0"/>
      <dgm:spPr/>
    </dgm:pt>
    <dgm:pt modelId="{066A1CA3-7C13-4F54-AE16-80E2D3D9EF4B}" type="pres">
      <dgm:prSet presAssocID="{912588B1-7529-4D32-B41B-8BA9D625A0A8}" presName="textRect" presStyleLbl="revTx" presStyleIdx="2" presStyleCnt="3">
        <dgm:presLayoutVars>
          <dgm:chMax val="1"/>
          <dgm:chPref val="1"/>
        </dgm:presLayoutVars>
      </dgm:prSet>
      <dgm:spPr/>
    </dgm:pt>
  </dgm:ptLst>
  <dgm:cxnLst>
    <dgm:cxn modelId="{F5236044-25F8-4EB4-B4B8-9A51D6FA082C}" type="presOf" srcId="{30A26A39-6492-4F86-8149-9E2CD7FE08EB}" destId="{6971EF7C-F9FC-482C-B900-04CB5BB82A26}" srcOrd="0" destOrd="0" presId="urn:microsoft.com/office/officeart/2018/5/layout/IconLeafLabelList"/>
    <dgm:cxn modelId="{C146C966-2A3B-4F93-9B7B-538FE65DCE5E}" srcId="{1AA6EC1D-2AD7-495D-A95F-05CBC3416FC3}" destId="{30A26A39-6492-4F86-8149-9E2CD7FE08EB}" srcOrd="0" destOrd="0" parTransId="{658BF965-5BC2-4D95-BDF9-0CD9543F40AF}" sibTransId="{D32FF399-3C7A-4EBC-9FBE-D6F90D6DF345}"/>
    <dgm:cxn modelId="{3CDC487C-A475-41A1-A9C6-B669198E50FC}" type="presOf" srcId="{912588B1-7529-4D32-B41B-8BA9D625A0A8}" destId="{066A1CA3-7C13-4F54-AE16-80E2D3D9EF4B}" srcOrd="0" destOrd="0" presId="urn:microsoft.com/office/officeart/2018/5/layout/IconLeafLabelList"/>
    <dgm:cxn modelId="{C92E5B84-47D6-48BA-BA37-BA47D262201C}" srcId="{1AA6EC1D-2AD7-495D-A95F-05CBC3416FC3}" destId="{2E15D600-E136-42AD-9165-DF38262350AC}" srcOrd="1" destOrd="0" parTransId="{0AFF9A9B-9CCC-4058-B74B-C786E8333FBF}" sibTransId="{783F9F03-DD5B-4580-A24C-07438594B660}"/>
    <dgm:cxn modelId="{19905ED1-50C4-4E74-8174-A7E277F55000}" srcId="{1AA6EC1D-2AD7-495D-A95F-05CBC3416FC3}" destId="{912588B1-7529-4D32-B41B-8BA9D625A0A8}" srcOrd="2" destOrd="0" parTransId="{E171EB29-F851-4867-9586-D73460CE7A7F}" sibTransId="{2413CB55-EB4E-4585-8C20-75F4E80EB8BA}"/>
    <dgm:cxn modelId="{2093C5D1-03BF-4DAC-8FED-27089A5BCF66}" type="presOf" srcId="{1AA6EC1D-2AD7-495D-A95F-05CBC3416FC3}" destId="{76BF7159-80DA-4535-A786-82A3F552F73D}" srcOrd="0" destOrd="0" presId="urn:microsoft.com/office/officeart/2018/5/layout/IconLeafLabelList"/>
    <dgm:cxn modelId="{E46331D8-47FD-4A7E-BDA1-73A81CF7F351}" type="presOf" srcId="{2E15D600-E136-42AD-9165-DF38262350AC}" destId="{8830BB0B-08B7-482F-AE27-FA13C1EE7C68}" srcOrd="0" destOrd="0" presId="urn:microsoft.com/office/officeart/2018/5/layout/IconLeafLabelList"/>
    <dgm:cxn modelId="{FA478874-C218-493E-B271-9058C4BFCBB3}" type="presParOf" srcId="{76BF7159-80DA-4535-A786-82A3F552F73D}" destId="{0A84216E-ED40-4032-B771-7FC9B3DB7466}" srcOrd="0" destOrd="0" presId="urn:microsoft.com/office/officeart/2018/5/layout/IconLeafLabelList"/>
    <dgm:cxn modelId="{1CA05952-6692-4BC2-9C37-5E448D4EDD07}" type="presParOf" srcId="{0A84216E-ED40-4032-B771-7FC9B3DB7466}" destId="{B2E11171-8466-485D-8D3C-D50FFAF75DEC}" srcOrd="0" destOrd="0" presId="urn:microsoft.com/office/officeart/2018/5/layout/IconLeafLabelList"/>
    <dgm:cxn modelId="{6A47E964-34A2-4D85-A031-29D8604D0E50}" type="presParOf" srcId="{0A84216E-ED40-4032-B771-7FC9B3DB7466}" destId="{F84CD730-93C6-4DBE-895B-2F366F6F5624}" srcOrd="1" destOrd="0" presId="urn:microsoft.com/office/officeart/2018/5/layout/IconLeafLabelList"/>
    <dgm:cxn modelId="{CD628DC7-DB07-4E52-A59D-E60F9F36EA5B}" type="presParOf" srcId="{0A84216E-ED40-4032-B771-7FC9B3DB7466}" destId="{21134F19-875C-4AB2-9877-E74E8CF6F484}" srcOrd="2" destOrd="0" presId="urn:microsoft.com/office/officeart/2018/5/layout/IconLeafLabelList"/>
    <dgm:cxn modelId="{EEB25EC8-6321-47FA-BD0F-414315F58C0B}" type="presParOf" srcId="{0A84216E-ED40-4032-B771-7FC9B3DB7466}" destId="{6971EF7C-F9FC-482C-B900-04CB5BB82A26}" srcOrd="3" destOrd="0" presId="urn:microsoft.com/office/officeart/2018/5/layout/IconLeafLabelList"/>
    <dgm:cxn modelId="{C3EF72E3-676B-4D5E-96BB-30909738C1B5}" type="presParOf" srcId="{76BF7159-80DA-4535-A786-82A3F552F73D}" destId="{2F60150A-80D6-4A0B-BFA6-00B5D342B9DD}" srcOrd="1" destOrd="0" presId="urn:microsoft.com/office/officeart/2018/5/layout/IconLeafLabelList"/>
    <dgm:cxn modelId="{83DFDD4B-97D2-4D23-88EE-4C52626F0AC1}" type="presParOf" srcId="{76BF7159-80DA-4535-A786-82A3F552F73D}" destId="{42885C84-9F6B-43CD-AF2F-625E2EB2773A}" srcOrd="2" destOrd="0" presId="urn:microsoft.com/office/officeart/2018/5/layout/IconLeafLabelList"/>
    <dgm:cxn modelId="{3D82FA77-F2BE-4C69-A002-53540A3C42EF}" type="presParOf" srcId="{42885C84-9F6B-43CD-AF2F-625E2EB2773A}" destId="{F46354CE-D1BB-450D-8321-853FFC799C88}" srcOrd="0" destOrd="0" presId="urn:microsoft.com/office/officeart/2018/5/layout/IconLeafLabelList"/>
    <dgm:cxn modelId="{FCE13970-42DE-4EB6-978F-13405CC7EB37}" type="presParOf" srcId="{42885C84-9F6B-43CD-AF2F-625E2EB2773A}" destId="{848DA3C8-52DA-4BB0-8380-D7F40DA1F60B}" srcOrd="1" destOrd="0" presId="urn:microsoft.com/office/officeart/2018/5/layout/IconLeafLabelList"/>
    <dgm:cxn modelId="{12D81FF3-0060-4413-A276-EAC056CB517B}" type="presParOf" srcId="{42885C84-9F6B-43CD-AF2F-625E2EB2773A}" destId="{CB55C771-55E1-4128-9E85-2962E18E885B}" srcOrd="2" destOrd="0" presId="urn:microsoft.com/office/officeart/2018/5/layout/IconLeafLabelList"/>
    <dgm:cxn modelId="{0E8FAA21-31DE-4DEC-B023-DE0F1954A427}" type="presParOf" srcId="{42885C84-9F6B-43CD-AF2F-625E2EB2773A}" destId="{8830BB0B-08B7-482F-AE27-FA13C1EE7C68}" srcOrd="3" destOrd="0" presId="urn:microsoft.com/office/officeart/2018/5/layout/IconLeafLabelList"/>
    <dgm:cxn modelId="{63B32999-E84E-47AB-839C-6429AAC609BB}" type="presParOf" srcId="{76BF7159-80DA-4535-A786-82A3F552F73D}" destId="{F636CBC9-5A5B-48B4-AE7D-53651B93DA01}" srcOrd="3" destOrd="0" presId="urn:microsoft.com/office/officeart/2018/5/layout/IconLeafLabelList"/>
    <dgm:cxn modelId="{562613FF-49A7-4BFC-9BBD-9326086FF9CC}" type="presParOf" srcId="{76BF7159-80DA-4535-A786-82A3F552F73D}" destId="{05396F6A-644B-4925-A61E-D394F6E97F79}" srcOrd="4" destOrd="0" presId="urn:microsoft.com/office/officeart/2018/5/layout/IconLeafLabelList"/>
    <dgm:cxn modelId="{BD8FA506-95FD-48BD-9593-AA50F64DFB17}" type="presParOf" srcId="{05396F6A-644B-4925-A61E-D394F6E97F79}" destId="{11307F81-AF63-412F-AE4D-AC2D25CD963C}" srcOrd="0" destOrd="0" presId="urn:microsoft.com/office/officeart/2018/5/layout/IconLeafLabelList"/>
    <dgm:cxn modelId="{26C4CEBB-39D2-4265-B7BE-A7C14061AD9F}" type="presParOf" srcId="{05396F6A-644B-4925-A61E-D394F6E97F79}" destId="{AD3579EF-DBB9-4F9D-896E-52C04D11B0B2}" srcOrd="1" destOrd="0" presId="urn:microsoft.com/office/officeart/2018/5/layout/IconLeafLabelList"/>
    <dgm:cxn modelId="{800F1A0A-8E16-4088-B1E5-3D1C05DF7641}" type="presParOf" srcId="{05396F6A-644B-4925-A61E-D394F6E97F79}" destId="{E922C145-54D7-444E-BF23-28B20F0A49E5}" srcOrd="2" destOrd="0" presId="urn:microsoft.com/office/officeart/2018/5/layout/IconLeafLabelList"/>
    <dgm:cxn modelId="{B8BF1C3D-84B3-4689-81E3-AE15A33563DB}" type="presParOf" srcId="{05396F6A-644B-4925-A61E-D394F6E97F79}" destId="{066A1CA3-7C13-4F54-AE16-80E2D3D9EF4B}" srcOrd="3" destOrd="0" presId="urn:microsoft.com/office/officeart/2018/5/layout/IconLeaf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9.xml><?xml version="1.0" encoding="utf-8"?>
<dgm:dataModel xmlns:dgm="http://schemas.openxmlformats.org/drawingml/2006/diagram" xmlns:a="http://schemas.openxmlformats.org/drawingml/2006/main">
  <dgm:ptLst>
    <dgm:pt modelId="{6BBE1ED8-A4DC-4DC4-B55E-7D4635F2C171}" type="doc">
      <dgm:prSet loTypeId="urn:microsoft.com/office/officeart/2005/8/layout/vList2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05CE2839-EC78-4147-94D1-78250FD779EC}">
      <dgm:prSet/>
      <dgm:spPr/>
      <dgm:t>
        <a:bodyPr/>
        <a:lstStyle/>
        <a:p>
          <a:r>
            <a:rPr lang="en-GB"/>
            <a:t>Researching the law through a particular Lense. </a:t>
          </a:r>
          <a:endParaRPr lang="en-US"/>
        </a:p>
      </dgm:t>
    </dgm:pt>
    <dgm:pt modelId="{2438B98D-7C51-4B42-8C55-87FA72B503D3}" type="parTrans" cxnId="{17C70C77-44CA-4748-A4C5-F5E93555C6C4}">
      <dgm:prSet/>
      <dgm:spPr/>
      <dgm:t>
        <a:bodyPr/>
        <a:lstStyle/>
        <a:p>
          <a:endParaRPr lang="en-US"/>
        </a:p>
      </dgm:t>
    </dgm:pt>
    <dgm:pt modelId="{05EB39A2-E301-4A94-9EB6-43229F3A1D44}" type="sibTrans" cxnId="{17C70C77-44CA-4748-A4C5-F5E93555C6C4}">
      <dgm:prSet/>
      <dgm:spPr/>
      <dgm:t>
        <a:bodyPr/>
        <a:lstStyle/>
        <a:p>
          <a:endParaRPr lang="en-US"/>
        </a:p>
      </dgm:t>
    </dgm:pt>
    <dgm:pt modelId="{02730F52-F8E9-42B9-800A-A78AE6B24503}">
      <dgm:prSet/>
      <dgm:spPr/>
      <dgm:t>
        <a:bodyPr/>
        <a:lstStyle/>
        <a:p>
          <a:r>
            <a:rPr lang="en-GB"/>
            <a:t>Such as critical race theory. </a:t>
          </a:r>
          <a:endParaRPr lang="en-US"/>
        </a:p>
      </dgm:t>
    </dgm:pt>
    <dgm:pt modelId="{82BDE107-65B0-408A-BB04-1B028E7097CF}" type="parTrans" cxnId="{BD3BCB5E-D84F-4F1F-857D-58F713481DFA}">
      <dgm:prSet/>
      <dgm:spPr/>
      <dgm:t>
        <a:bodyPr/>
        <a:lstStyle/>
        <a:p>
          <a:endParaRPr lang="en-US"/>
        </a:p>
      </dgm:t>
    </dgm:pt>
    <dgm:pt modelId="{A45B9C47-7E08-4091-9FF3-54E2C0B827BB}" type="sibTrans" cxnId="{BD3BCB5E-D84F-4F1F-857D-58F713481DFA}">
      <dgm:prSet/>
      <dgm:spPr/>
      <dgm:t>
        <a:bodyPr/>
        <a:lstStyle/>
        <a:p>
          <a:endParaRPr lang="en-US"/>
        </a:p>
      </dgm:t>
    </dgm:pt>
    <dgm:pt modelId="{69A86095-9B98-4409-A903-8448092509BD}" type="pres">
      <dgm:prSet presAssocID="{6BBE1ED8-A4DC-4DC4-B55E-7D4635F2C171}" presName="linear" presStyleCnt="0">
        <dgm:presLayoutVars>
          <dgm:animLvl val="lvl"/>
          <dgm:resizeHandles val="exact"/>
        </dgm:presLayoutVars>
      </dgm:prSet>
      <dgm:spPr/>
    </dgm:pt>
    <dgm:pt modelId="{5D7E2689-9EC8-4C22-BBE6-35D076101A95}" type="pres">
      <dgm:prSet presAssocID="{05CE2839-EC78-4147-94D1-78250FD779EC}" presName="parentText" presStyleLbl="node1" presStyleIdx="0" presStyleCnt="2">
        <dgm:presLayoutVars>
          <dgm:chMax val="0"/>
          <dgm:bulletEnabled val="1"/>
        </dgm:presLayoutVars>
      </dgm:prSet>
      <dgm:spPr/>
    </dgm:pt>
    <dgm:pt modelId="{8FF5BBE5-1444-49D6-8F7D-4FEA5F826972}" type="pres">
      <dgm:prSet presAssocID="{05EB39A2-E301-4A94-9EB6-43229F3A1D44}" presName="spacer" presStyleCnt="0"/>
      <dgm:spPr/>
    </dgm:pt>
    <dgm:pt modelId="{95AAB7D8-CC0E-414C-AB83-BF7204CE6214}" type="pres">
      <dgm:prSet presAssocID="{02730F52-F8E9-42B9-800A-A78AE6B24503}" presName="parentText" presStyleLbl="node1" presStyleIdx="1" presStyleCnt="2">
        <dgm:presLayoutVars>
          <dgm:chMax val="0"/>
          <dgm:bulletEnabled val="1"/>
        </dgm:presLayoutVars>
      </dgm:prSet>
      <dgm:spPr/>
    </dgm:pt>
  </dgm:ptLst>
  <dgm:cxnLst>
    <dgm:cxn modelId="{17033F2F-CE48-4F54-9E86-02501989231A}" type="presOf" srcId="{02730F52-F8E9-42B9-800A-A78AE6B24503}" destId="{95AAB7D8-CC0E-414C-AB83-BF7204CE6214}" srcOrd="0" destOrd="0" presId="urn:microsoft.com/office/officeart/2005/8/layout/vList2"/>
    <dgm:cxn modelId="{BD3BCB5E-D84F-4F1F-857D-58F713481DFA}" srcId="{6BBE1ED8-A4DC-4DC4-B55E-7D4635F2C171}" destId="{02730F52-F8E9-42B9-800A-A78AE6B24503}" srcOrd="1" destOrd="0" parTransId="{82BDE107-65B0-408A-BB04-1B028E7097CF}" sibTransId="{A45B9C47-7E08-4091-9FF3-54E2C0B827BB}"/>
    <dgm:cxn modelId="{A9E90566-DA08-44F3-876C-2B07AF88C7F2}" type="presOf" srcId="{05CE2839-EC78-4147-94D1-78250FD779EC}" destId="{5D7E2689-9EC8-4C22-BBE6-35D076101A95}" srcOrd="0" destOrd="0" presId="urn:microsoft.com/office/officeart/2005/8/layout/vList2"/>
    <dgm:cxn modelId="{BCBD1C55-AFBC-4E33-9547-94CFED40D936}" type="presOf" srcId="{6BBE1ED8-A4DC-4DC4-B55E-7D4635F2C171}" destId="{69A86095-9B98-4409-A903-8448092509BD}" srcOrd="0" destOrd="0" presId="urn:microsoft.com/office/officeart/2005/8/layout/vList2"/>
    <dgm:cxn modelId="{17C70C77-44CA-4748-A4C5-F5E93555C6C4}" srcId="{6BBE1ED8-A4DC-4DC4-B55E-7D4635F2C171}" destId="{05CE2839-EC78-4147-94D1-78250FD779EC}" srcOrd="0" destOrd="0" parTransId="{2438B98D-7C51-4B42-8C55-87FA72B503D3}" sibTransId="{05EB39A2-E301-4A94-9EB6-43229F3A1D44}"/>
    <dgm:cxn modelId="{74F276CC-551B-4156-A7E5-1BE7B8D06FF6}" type="presParOf" srcId="{69A86095-9B98-4409-A903-8448092509BD}" destId="{5D7E2689-9EC8-4C22-BBE6-35D076101A95}" srcOrd="0" destOrd="0" presId="urn:microsoft.com/office/officeart/2005/8/layout/vList2"/>
    <dgm:cxn modelId="{430B84F4-2454-4C68-9124-3E1DCEE9C3A5}" type="presParOf" srcId="{69A86095-9B98-4409-A903-8448092509BD}" destId="{8FF5BBE5-1444-49D6-8F7D-4FEA5F826972}" srcOrd="1" destOrd="0" presId="urn:microsoft.com/office/officeart/2005/8/layout/vList2"/>
    <dgm:cxn modelId="{69FB436E-A4F9-4A76-9F2D-E9DC1A9F0933}" type="presParOf" srcId="{69A86095-9B98-4409-A903-8448092509BD}" destId="{95AAB7D8-CC0E-414C-AB83-BF7204CE6214}" srcOrd="2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0.xml><?xml version="1.0" encoding="utf-8"?>
<dgm:dataModel xmlns:dgm="http://schemas.openxmlformats.org/drawingml/2006/diagram" xmlns:a="http://schemas.openxmlformats.org/drawingml/2006/main">
  <dgm:ptLst>
    <dgm:pt modelId="{92439D0B-C34C-4B78-BEAD-4282213A24C5}" type="doc">
      <dgm:prSet loTypeId="urn:microsoft.com/office/officeart/2018/2/layout/IconLabelList" loCatId="icon" qsTypeId="urn:microsoft.com/office/officeart/2005/8/quickstyle/simple1" qsCatId="simple" csTypeId="urn:microsoft.com/office/officeart/2018/5/colors/Iconchunking_neutralbg_accent1_2" csCatId="accent1" phldr="1"/>
      <dgm:spPr/>
      <dgm:t>
        <a:bodyPr/>
        <a:lstStyle/>
        <a:p>
          <a:endParaRPr lang="en-US"/>
        </a:p>
      </dgm:t>
    </dgm:pt>
    <dgm:pt modelId="{B51FAC66-29AA-414C-9D2F-3C8A3EF62271}">
      <dgm:prSet/>
      <dgm:spPr/>
      <dgm:t>
        <a:bodyPr/>
        <a:lstStyle/>
        <a:p>
          <a:r>
            <a:rPr lang="en-GB"/>
            <a:t>Choose two methods and research the advantages and disadvantages for both. </a:t>
          </a:r>
          <a:endParaRPr lang="en-US"/>
        </a:p>
      </dgm:t>
    </dgm:pt>
    <dgm:pt modelId="{8446859E-CBBB-4D0C-AADE-6038DE6D1A29}" type="parTrans" cxnId="{46095268-9BC6-4C01-9030-95BA78A5E21D}">
      <dgm:prSet/>
      <dgm:spPr/>
      <dgm:t>
        <a:bodyPr/>
        <a:lstStyle/>
        <a:p>
          <a:endParaRPr lang="en-US"/>
        </a:p>
      </dgm:t>
    </dgm:pt>
    <dgm:pt modelId="{33B19CB7-E7B1-4572-B9E3-A2EBC5564E87}" type="sibTrans" cxnId="{46095268-9BC6-4C01-9030-95BA78A5E21D}">
      <dgm:prSet/>
      <dgm:spPr/>
      <dgm:t>
        <a:bodyPr/>
        <a:lstStyle/>
        <a:p>
          <a:endParaRPr lang="en-US"/>
        </a:p>
      </dgm:t>
    </dgm:pt>
    <dgm:pt modelId="{F42E74FF-2026-43F7-9993-BF2F61E3FF10}">
      <dgm:prSet/>
      <dgm:spPr/>
      <dgm:t>
        <a:bodyPr/>
        <a:lstStyle/>
        <a:p>
          <a:r>
            <a:rPr lang="en-GB"/>
            <a:t>Feedback to the class. </a:t>
          </a:r>
          <a:endParaRPr lang="en-US"/>
        </a:p>
      </dgm:t>
    </dgm:pt>
    <dgm:pt modelId="{FFE6BACC-1951-4920-BE82-F71C1B834895}" type="parTrans" cxnId="{95D354DB-9205-440C-8459-801CFE95BC1A}">
      <dgm:prSet/>
      <dgm:spPr/>
      <dgm:t>
        <a:bodyPr/>
        <a:lstStyle/>
        <a:p>
          <a:endParaRPr lang="en-US"/>
        </a:p>
      </dgm:t>
    </dgm:pt>
    <dgm:pt modelId="{D05CE255-484F-46D6-A0C7-5FBFC963BD46}" type="sibTrans" cxnId="{95D354DB-9205-440C-8459-801CFE95BC1A}">
      <dgm:prSet/>
      <dgm:spPr/>
      <dgm:t>
        <a:bodyPr/>
        <a:lstStyle/>
        <a:p>
          <a:endParaRPr lang="en-US"/>
        </a:p>
      </dgm:t>
    </dgm:pt>
    <dgm:pt modelId="{ACAB90B3-C57B-4E40-9766-127E37FD9111}" type="pres">
      <dgm:prSet presAssocID="{92439D0B-C34C-4B78-BEAD-4282213A24C5}" presName="root" presStyleCnt="0">
        <dgm:presLayoutVars>
          <dgm:dir/>
          <dgm:resizeHandles val="exact"/>
        </dgm:presLayoutVars>
      </dgm:prSet>
      <dgm:spPr/>
    </dgm:pt>
    <dgm:pt modelId="{7054AD00-7A1B-4D93-A07D-3C5764EC1581}" type="pres">
      <dgm:prSet presAssocID="{B51FAC66-29AA-414C-9D2F-3C8A3EF62271}" presName="compNode" presStyleCnt="0"/>
      <dgm:spPr/>
    </dgm:pt>
    <dgm:pt modelId="{D2B1FDDE-6693-4A22-BB8D-BB8E20A1390C}" type="pres">
      <dgm:prSet presAssocID="{B51FAC66-29AA-414C-9D2F-3C8A3EF62271}" presName="iconRect" presStyleLbl="node1" presStyleIdx="0" presStyleCnt="2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icroscope"/>
        </a:ext>
      </dgm:extLst>
    </dgm:pt>
    <dgm:pt modelId="{0609B140-DD7D-4ACB-AE8E-43E29ABCA8D9}" type="pres">
      <dgm:prSet presAssocID="{B51FAC66-29AA-414C-9D2F-3C8A3EF62271}" presName="spaceRect" presStyleCnt="0"/>
      <dgm:spPr/>
    </dgm:pt>
    <dgm:pt modelId="{E83E277B-15FB-4E47-AE66-31EA26D4C943}" type="pres">
      <dgm:prSet presAssocID="{B51FAC66-29AA-414C-9D2F-3C8A3EF62271}" presName="textRect" presStyleLbl="revTx" presStyleIdx="0" presStyleCnt="2">
        <dgm:presLayoutVars>
          <dgm:chMax val="1"/>
          <dgm:chPref val="1"/>
        </dgm:presLayoutVars>
      </dgm:prSet>
      <dgm:spPr/>
    </dgm:pt>
    <dgm:pt modelId="{B3F06674-6C98-4C09-9B05-6CD3802991EB}" type="pres">
      <dgm:prSet presAssocID="{33B19CB7-E7B1-4572-B9E3-A2EBC5564E87}" presName="sibTrans" presStyleCnt="0"/>
      <dgm:spPr/>
    </dgm:pt>
    <dgm:pt modelId="{AC0D6C33-65FE-4049-90FD-E7D7C4B72E11}" type="pres">
      <dgm:prSet presAssocID="{F42E74FF-2026-43F7-9993-BF2F61E3FF10}" presName="compNode" presStyleCnt="0"/>
      <dgm:spPr/>
    </dgm:pt>
    <dgm:pt modelId="{7AF2C313-717B-4100-A5A4-25955C1609AB}" type="pres">
      <dgm:prSet presAssocID="{F42E74FF-2026-43F7-9993-BF2F61E3FF10}" presName="iconRect" presStyleLbl="node1" presStyleIdx="1" presStyleCnt="2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at"/>
        </a:ext>
      </dgm:extLst>
    </dgm:pt>
    <dgm:pt modelId="{64E7E323-D3BF-4D6D-83E9-AF70C6B730F2}" type="pres">
      <dgm:prSet presAssocID="{F42E74FF-2026-43F7-9993-BF2F61E3FF10}" presName="spaceRect" presStyleCnt="0"/>
      <dgm:spPr/>
    </dgm:pt>
    <dgm:pt modelId="{B1CEA40E-E03E-47D7-86ED-565223D82549}" type="pres">
      <dgm:prSet presAssocID="{F42E74FF-2026-43F7-9993-BF2F61E3FF10}" presName="textRect" presStyleLbl="revTx" presStyleIdx="1" presStyleCnt="2">
        <dgm:presLayoutVars>
          <dgm:chMax val="1"/>
          <dgm:chPref val="1"/>
        </dgm:presLayoutVars>
      </dgm:prSet>
      <dgm:spPr/>
    </dgm:pt>
  </dgm:ptLst>
  <dgm:cxnLst>
    <dgm:cxn modelId="{651FB731-B4FB-450F-9107-D841A37D4D15}" type="presOf" srcId="{F42E74FF-2026-43F7-9993-BF2F61E3FF10}" destId="{B1CEA40E-E03E-47D7-86ED-565223D82549}" srcOrd="0" destOrd="0" presId="urn:microsoft.com/office/officeart/2018/2/layout/IconLabelList"/>
    <dgm:cxn modelId="{46095268-9BC6-4C01-9030-95BA78A5E21D}" srcId="{92439D0B-C34C-4B78-BEAD-4282213A24C5}" destId="{B51FAC66-29AA-414C-9D2F-3C8A3EF62271}" srcOrd="0" destOrd="0" parTransId="{8446859E-CBBB-4D0C-AADE-6038DE6D1A29}" sibTransId="{33B19CB7-E7B1-4572-B9E3-A2EBC5564E87}"/>
    <dgm:cxn modelId="{862B2483-70CB-4138-94F0-8E062CEF9A5E}" type="presOf" srcId="{92439D0B-C34C-4B78-BEAD-4282213A24C5}" destId="{ACAB90B3-C57B-4E40-9766-127E37FD9111}" srcOrd="0" destOrd="0" presId="urn:microsoft.com/office/officeart/2018/2/layout/IconLabelList"/>
    <dgm:cxn modelId="{4369559C-7EBB-49FA-A03F-10188A8A9A7C}" type="presOf" srcId="{B51FAC66-29AA-414C-9D2F-3C8A3EF62271}" destId="{E83E277B-15FB-4E47-AE66-31EA26D4C943}" srcOrd="0" destOrd="0" presId="urn:microsoft.com/office/officeart/2018/2/layout/IconLabelList"/>
    <dgm:cxn modelId="{95D354DB-9205-440C-8459-801CFE95BC1A}" srcId="{92439D0B-C34C-4B78-BEAD-4282213A24C5}" destId="{F42E74FF-2026-43F7-9993-BF2F61E3FF10}" srcOrd="1" destOrd="0" parTransId="{FFE6BACC-1951-4920-BE82-F71C1B834895}" sibTransId="{D05CE255-484F-46D6-A0C7-5FBFC963BD46}"/>
    <dgm:cxn modelId="{CB7CDC75-6C3C-4F0A-A24A-F1B630752344}" type="presParOf" srcId="{ACAB90B3-C57B-4E40-9766-127E37FD9111}" destId="{7054AD00-7A1B-4D93-A07D-3C5764EC1581}" srcOrd="0" destOrd="0" presId="urn:microsoft.com/office/officeart/2018/2/layout/IconLabelList"/>
    <dgm:cxn modelId="{41C0DDBB-2747-4E57-80C6-C81748CE868B}" type="presParOf" srcId="{7054AD00-7A1B-4D93-A07D-3C5764EC1581}" destId="{D2B1FDDE-6693-4A22-BB8D-BB8E20A1390C}" srcOrd="0" destOrd="0" presId="urn:microsoft.com/office/officeart/2018/2/layout/IconLabelList"/>
    <dgm:cxn modelId="{481048DF-01B0-4263-9321-13DD6D77466A}" type="presParOf" srcId="{7054AD00-7A1B-4D93-A07D-3C5764EC1581}" destId="{0609B140-DD7D-4ACB-AE8E-43E29ABCA8D9}" srcOrd="1" destOrd="0" presId="urn:microsoft.com/office/officeart/2018/2/layout/IconLabelList"/>
    <dgm:cxn modelId="{8F7A81CE-4545-4A68-ACF9-F052326DACF5}" type="presParOf" srcId="{7054AD00-7A1B-4D93-A07D-3C5764EC1581}" destId="{E83E277B-15FB-4E47-AE66-31EA26D4C943}" srcOrd="2" destOrd="0" presId="urn:microsoft.com/office/officeart/2018/2/layout/IconLabelList"/>
    <dgm:cxn modelId="{C8E5BF8A-40DA-45C5-A19E-B31420C550CC}" type="presParOf" srcId="{ACAB90B3-C57B-4E40-9766-127E37FD9111}" destId="{B3F06674-6C98-4C09-9B05-6CD3802991EB}" srcOrd="1" destOrd="0" presId="urn:microsoft.com/office/officeart/2018/2/layout/IconLabelList"/>
    <dgm:cxn modelId="{4F29BF10-3093-4858-89E9-10757DCE4744}" type="presParOf" srcId="{ACAB90B3-C57B-4E40-9766-127E37FD9111}" destId="{AC0D6C33-65FE-4049-90FD-E7D7C4B72E11}" srcOrd="2" destOrd="0" presId="urn:microsoft.com/office/officeart/2018/2/layout/IconLabelList"/>
    <dgm:cxn modelId="{BA0A1535-CA00-4C98-A424-56C15CEF2BED}" type="presParOf" srcId="{AC0D6C33-65FE-4049-90FD-E7D7C4B72E11}" destId="{7AF2C313-717B-4100-A5A4-25955C1609AB}" srcOrd="0" destOrd="0" presId="urn:microsoft.com/office/officeart/2018/2/layout/IconLabelList"/>
    <dgm:cxn modelId="{FCE6C837-4389-4AE5-98BB-60F620FE1241}" type="presParOf" srcId="{AC0D6C33-65FE-4049-90FD-E7D7C4B72E11}" destId="{64E7E323-D3BF-4D6D-83E9-AF70C6B730F2}" srcOrd="1" destOrd="0" presId="urn:microsoft.com/office/officeart/2018/2/layout/IconLabelList"/>
    <dgm:cxn modelId="{ADDF2479-A020-4C9B-86A5-0AFAB4A1BEE7}" type="presParOf" srcId="{AC0D6C33-65FE-4049-90FD-E7D7C4B72E11}" destId="{B1CEA40E-E03E-47D7-86ED-565223D82549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1.xml><?xml version="1.0" encoding="utf-8"?>
<dgm:dataModel xmlns:dgm="http://schemas.openxmlformats.org/drawingml/2006/diagram" xmlns:a="http://schemas.openxmlformats.org/drawingml/2006/main">
  <dgm:ptLst>
    <dgm:pt modelId="{9B098FD1-EAD9-480B-9484-0141EEBC5986}" type="doc">
      <dgm:prSet loTypeId="urn:microsoft.com/office/officeart/2018/5/layout/IconCircleLabelList" loCatId="icon" qsTypeId="urn:microsoft.com/office/officeart/2005/8/quickstyle/simple1" qsCatId="simple" csTypeId="urn:microsoft.com/office/officeart/2018/5/colors/Iconchunking_coloredtext_accent0_3" csCatId="mainScheme" phldr="1"/>
      <dgm:spPr/>
      <dgm:t>
        <a:bodyPr/>
        <a:lstStyle/>
        <a:p>
          <a:endParaRPr lang="en-US"/>
        </a:p>
      </dgm:t>
    </dgm:pt>
    <dgm:pt modelId="{9577D2C1-A343-4ACC-96F3-25D793918DE3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GB"/>
            <a:t>Specific dates. </a:t>
          </a:r>
          <a:endParaRPr lang="en-US"/>
        </a:p>
      </dgm:t>
    </dgm:pt>
    <dgm:pt modelId="{A1DBA5BA-3493-45A3-A8B0-86C65DE697E4}" type="parTrans" cxnId="{F029FFAB-AA09-4E27-A4E5-2BAAAE3CBAB6}">
      <dgm:prSet/>
      <dgm:spPr/>
      <dgm:t>
        <a:bodyPr/>
        <a:lstStyle/>
        <a:p>
          <a:endParaRPr lang="en-US"/>
        </a:p>
      </dgm:t>
    </dgm:pt>
    <dgm:pt modelId="{E432D045-DDA5-40A6-85FF-12150D45FF5A}" type="sibTrans" cxnId="{F029FFAB-AA09-4E27-A4E5-2BAAAE3CBAB6}">
      <dgm:prSet/>
      <dgm:spPr/>
      <dgm:t>
        <a:bodyPr/>
        <a:lstStyle/>
        <a:p>
          <a:endParaRPr lang="en-US"/>
        </a:p>
      </dgm:t>
    </dgm:pt>
    <dgm:pt modelId="{025BA68F-7FAD-4E50-A30E-C6C00284598E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GB"/>
            <a:t>An example, on the 19</a:t>
          </a:r>
          <a:r>
            <a:rPr lang="en-GB" baseline="30000"/>
            <a:t>th</a:t>
          </a:r>
          <a:r>
            <a:rPr lang="en-GB"/>
            <a:t> of December – Write my introduction. </a:t>
          </a:r>
          <a:endParaRPr lang="en-US"/>
        </a:p>
      </dgm:t>
    </dgm:pt>
    <dgm:pt modelId="{691DA615-8C09-479A-9D03-D49CB323B3B2}" type="parTrans" cxnId="{E7640F03-FD57-4B63-A8B6-FFF50B133B86}">
      <dgm:prSet/>
      <dgm:spPr/>
      <dgm:t>
        <a:bodyPr/>
        <a:lstStyle/>
        <a:p>
          <a:endParaRPr lang="en-US"/>
        </a:p>
      </dgm:t>
    </dgm:pt>
    <dgm:pt modelId="{24E4AB8F-51A2-4033-A4DA-309566C4AF79}" type="sibTrans" cxnId="{E7640F03-FD57-4B63-A8B6-FFF50B133B86}">
      <dgm:prSet/>
      <dgm:spPr/>
      <dgm:t>
        <a:bodyPr/>
        <a:lstStyle/>
        <a:p>
          <a:endParaRPr lang="en-US"/>
        </a:p>
      </dgm:t>
    </dgm:pt>
    <dgm:pt modelId="{69280CD2-0E54-4171-85B4-E7525DA4CE16}" type="pres">
      <dgm:prSet presAssocID="{9B098FD1-EAD9-480B-9484-0141EEBC5986}" presName="root" presStyleCnt="0">
        <dgm:presLayoutVars>
          <dgm:dir/>
          <dgm:resizeHandles val="exact"/>
        </dgm:presLayoutVars>
      </dgm:prSet>
      <dgm:spPr/>
    </dgm:pt>
    <dgm:pt modelId="{5B9571DC-6146-4078-AA2A-4260130422DA}" type="pres">
      <dgm:prSet presAssocID="{9577D2C1-A343-4ACC-96F3-25D793918DE3}" presName="compNode" presStyleCnt="0"/>
      <dgm:spPr/>
    </dgm:pt>
    <dgm:pt modelId="{36264A06-8525-4026-B53E-DFE135B95248}" type="pres">
      <dgm:prSet presAssocID="{9577D2C1-A343-4ACC-96F3-25D793918DE3}" presName="iconBgRect" presStyleLbl="bgShp" presStyleIdx="0" presStyleCnt="2"/>
      <dgm:spPr/>
    </dgm:pt>
    <dgm:pt modelId="{C36560DB-A8A9-4903-9C28-DF8A5B8FB574}" type="pres">
      <dgm:prSet presAssocID="{9577D2C1-A343-4ACC-96F3-25D793918DE3}" presName="iconRect" presStyleLbl="node1" presStyleIdx="0" presStyleCnt="2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aily Calendar"/>
        </a:ext>
      </dgm:extLst>
    </dgm:pt>
    <dgm:pt modelId="{9D0B27A1-702D-45D9-B410-0AB66547CA54}" type="pres">
      <dgm:prSet presAssocID="{9577D2C1-A343-4ACC-96F3-25D793918DE3}" presName="spaceRect" presStyleCnt="0"/>
      <dgm:spPr/>
    </dgm:pt>
    <dgm:pt modelId="{27FB47AC-F1F4-4C59-8C5C-5A14D5E15A5F}" type="pres">
      <dgm:prSet presAssocID="{9577D2C1-A343-4ACC-96F3-25D793918DE3}" presName="textRect" presStyleLbl="revTx" presStyleIdx="0" presStyleCnt="2">
        <dgm:presLayoutVars>
          <dgm:chMax val="1"/>
          <dgm:chPref val="1"/>
        </dgm:presLayoutVars>
      </dgm:prSet>
      <dgm:spPr/>
    </dgm:pt>
    <dgm:pt modelId="{D07E40DB-E6D6-49B6-B12C-E2366C3AF3CA}" type="pres">
      <dgm:prSet presAssocID="{E432D045-DDA5-40A6-85FF-12150D45FF5A}" presName="sibTrans" presStyleCnt="0"/>
      <dgm:spPr/>
    </dgm:pt>
    <dgm:pt modelId="{FF19C731-9162-407F-B882-72EF0C4022C4}" type="pres">
      <dgm:prSet presAssocID="{025BA68F-7FAD-4E50-A30E-C6C00284598E}" presName="compNode" presStyleCnt="0"/>
      <dgm:spPr/>
    </dgm:pt>
    <dgm:pt modelId="{E934E3F6-A308-466C-AD93-A3432F30C83C}" type="pres">
      <dgm:prSet presAssocID="{025BA68F-7FAD-4E50-A30E-C6C00284598E}" presName="iconBgRect" presStyleLbl="bgShp" presStyleIdx="1" presStyleCnt="2"/>
      <dgm:spPr/>
    </dgm:pt>
    <dgm:pt modelId="{5F200CAE-6D83-461C-8D23-A05AA50EA97A}" type="pres">
      <dgm:prSet presAssocID="{025BA68F-7FAD-4E50-A30E-C6C00284598E}" presName="iconRect" presStyleLbl="node1" presStyleIdx="1" presStyleCnt="2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Quotes"/>
        </a:ext>
      </dgm:extLst>
    </dgm:pt>
    <dgm:pt modelId="{998830DD-A6A8-4949-B915-298137383493}" type="pres">
      <dgm:prSet presAssocID="{025BA68F-7FAD-4E50-A30E-C6C00284598E}" presName="spaceRect" presStyleCnt="0"/>
      <dgm:spPr/>
    </dgm:pt>
    <dgm:pt modelId="{D03DB1BF-02C3-4238-A2D6-2A701E872D5D}" type="pres">
      <dgm:prSet presAssocID="{025BA68F-7FAD-4E50-A30E-C6C00284598E}" presName="textRect" presStyleLbl="revTx" presStyleIdx="1" presStyleCnt="2">
        <dgm:presLayoutVars>
          <dgm:chMax val="1"/>
          <dgm:chPref val="1"/>
        </dgm:presLayoutVars>
      </dgm:prSet>
      <dgm:spPr/>
    </dgm:pt>
  </dgm:ptLst>
  <dgm:cxnLst>
    <dgm:cxn modelId="{E7640F03-FD57-4B63-A8B6-FFF50B133B86}" srcId="{9B098FD1-EAD9-480B-9484-0141EEBC5986}" destId="{025BA68F-7FAD-4E50-A30E-C6C00284598E}" srcOrd="1" destOrd="0" parTransId="{691DA615-8C09-479A-9D03-D49CB323B3B2}" sibTransId="{24E4AB8F-51A2-4033-A4DA-309566C4AF79}"/>
    <dgm:cxn modelId="{A10B278C-0CC7-4321-943C-607D5BDD22EA}" type="presOf" srcId="{9577D2C1-A343-4ACC-96F3-25D793918DE3}" destId="{27FB47AC-F1F4-4C59-8C5C-5A14D5E15A5F}" srcOrd="0" destOrd="0" presId="urn:microsoft.com/office/officeart/2018/5/layout/IconCircleLabelList"/>
    <dgm:cxn modelId="{2B49BDA2-3C8F-4BBD-B65D-2887B663E4D2}" type="presOf" srcId="{025BA68F-7FAD-4E50-A30E-C6C00284598E}" destId="{D03DB1BF-02C3-4238-A2D6-2A701E872D5D}" srcOrd="0" destOrd="0" presId="urn:microsoft.com/office/officeart/2018/5/layout/IconCircleLabelList"/>
    <dgm:cxn modelId="{F029FFAB-AA09-4E27-A4E5-2BAAAE3CBAB6}" srcId="{9B098FD1-EAD9-480B-9484-0141EEBC5986}" destId="{9577D2C1-A343-4ACC-96F3-25D793918DE3}" srcOrd="0" destOrd="0" parTransId="{A1DBA5BA-3493-45A3-A8B0-86C65DE697E4}" sibTransId="{E432D045-DDA5-40A6-85FF-12150D45FF5A}"/>
    <dgm:cxn modelId="{972509F3-608C-4BBA-866C-B91A6A1462ED}" type="presOf" srcId="{9B098FD1-EAD9-480B-9484-0141EEBC5986}" destId="{69280CD2-0E54-4171-85B4-E7525DA4CE16}" srcOrd="0" destOrd="0" presId="urn:microsoft.com/office/officeart/2018/5/layout/IconCircleLabelList"/>
    <dgm:cxn modelId="{5147D15C-4D56-4615-BA4F-3DBB26DA88D8}" type="presParOf" srcId="{69280CD2-0E54-4171-85B4-E7525DA4CE16}" destId="{5B9571DC-6146-4078-AA2A-4260130422DA}" srcOrd="0" destOrd="0" presId="urn:microsoft.com/office/officeart/2018/5/layout/IconCircleLabelList"/>
    <dgm:cxn modelId="{D05B6804-F44C-4A55-9B61-A1464C5D0F40}" type="presParOf" srcId="{5B9571DC-6146-4078-AA2A-4260130422DA}" destId="{36264A06-8525-4026-B53E-DFE135B95248}" srcOrd="0" destOrd="0" presId="urn:microsoft.com/office/officeart/2018/5/layout/IconCircleLabelList"/>
    <dgm:cxn modelId="{40BA3EC1-B863-44AA-9AAC-56E9B7AAEB0D}" type="presParOf" srcId="{5B9571DC-6146-4078-AA2A-4260130422DA}" destId="{C36560DB-A8A9-4903-9C28-DF8A5B8FB574}" srcOrd="1" destOrd="0" presId="urn:microsoft.com/office/officeart/2018/5/layout/IconCircleLabelList"/>
    <dgm:cxn modelId="{03343163-01D2-4CCD-80C7-0B4049B8D7EA}" type="presParOf" srcId="{5B9571DC-6146-4078-AA2A-4260130422DA}" destId="{9D0B27A1-702D-45D9-B410-0AB66547CA54}" srcOrd="2" destOrd="0" presId="urn:microsoft.com/office/officeart/2018/5/layout/IconCircleLabelList"/>
    <dgm:cxn modelId="{31B51000-9779-4E52-B670-5481A2374021}" type="presParOf" srcId="{5B9571DC-6146-4078-AA2A-4260130422DA}" destId="{27FB47AC-F1F4-4C59-8C5C-5A14D5E15A5F}" srcOrd="3" destOrd="0" presId="urn:microsoft.com/office/officeart/2018/5/layout/IconCircleLabelList"/>
    <dgm:cxn modelId="{89F0318C-61AD-4C39-BC39-A32497C1BEF0}" type="presParOf" srcId="{69280CD2-0E54-4171-85B4-E7525DA4CE16}" destId="{D07E40DB-E6D6-49B6-B12C-E2366C3AF3CA}" srcOrd="1" destOrd="0" presId="urn:microsoft.com/office/officeart/2018/5/layout/IconCircleLabelList"/>
    <dgm:cxn modelId="{863A11A2-2FEB-410E-BC80-C29D67DF5071}" type="presParOf" srcId="{69280CD2-0E54-4171-85B4-E7525DA4CE16}" destId="{FF19C731-9162-407F-B882-72EF0C4022C4}" srcOrd="2" destOrd="0" presId="urn:microsoft.com/office/officeart/2018/5/layout/IconCircleLabelList"/>
    <dgm:cxn modelId="{2B8A3094-ACFA-4F3B-A6F0-780A8C477C84}" type="presParOf" srcId="{FF19C731-9162-407F-B882-72EF0C4022C4}" destId="{E934E3F6-A308-466C-AD93-A3432F30C83C}" srcOrd="0" destOrd="0" presId="urn:microsoft.com/office/officeart/2018/5/layout/IconCircleLabelList"/>
    <dgm:cxn modelId="{6A793301-D428-4406-9AB7-5BF2B3B23D5F}" type="presParOf" srcId="{FF19C731-9162-407F-B882-72EF0C4022C4}" destId="{5F200CAE-6D83-461C-8D23-A05AA50EA97A}" srcOrd="1" destOrd="0" presId="urn:microsoft.com/office/officeart/2018/5/layout/IconCircleLabelList"/>
    <dgm:cxn modelId="{05851A11-D4F8-410F-AFCB-78D5EE0720A0}" type="presParOf" srcId="{FF19C731-9162-407F-B882-72EF0C4022C4}" destId="{998830DD-A6A8-4949-B915-298137383493}" srcOrd="2" destOrd="0" presId="urn:microsoft.com/office/officeart/2018/5/layout/IconCircleLabelList"/>
    <dgm:cxn modelId="{D6ABF63F-0936-4231-ADB1-51463CC80588}" type="presParOf" srcId="{FF19C731-9162-407F-B882-72EF0C4022C4}" destId="{D03DB1BF-02C3-4238-A2D6-2A701E872D5D}" srcOrd="3" destOrd="0" presId="urn:microsoft.com/office/officeart/2018/5/layout/IconCircle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2.xml><?xml version="1.0" encoding="utf-8"?>
<dgm:dataModel xmlns:dgm="http://schemas.openxmlformats.org/drawingml/2006/diagram" xmlns:a="http://schemas.openxmlformats.org/drawingml/2006/main">
  <dgm:ptLst>
    <dgm:pt modelId="{BA31CE29-B153-4C1B-9A05-CA1863F6C840}" type="doc">
      <dgm:prSet loTypeId="urn:microsoft.com/office/officeart/2018/5/layout/IconCircleLabelList" loCatId="icon" qsTypeId="urn:microsoft.com/office/officeart/2005/8/quickstyle/simple1" qsCatId="simple" csTypeId="urn:microsoft.com/office/officeart/2018/5/colors/Iconchunking_neutralicon_colorful1" csCatId="colorful" phldr="1"/>
      <dgm:spPr/>
      <dgm:t>
        <a:bodyPr/>
        <a:lstStyle/>
        <a:p>
          <a:endParaRPr lang="en-US"/>
        </a:p>
      </dgm:t>
    </dgm:pt>
    <dgm:pt modelId="{1E1F2956-10C6-4BBC-B1D8-0947A2C3CFD4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GB"/>
            <a:t>How to create a research plan? </a:t>
          </a:r>
          <a:endParaRPr lang="en-US"/>
        </a:p>
      </dgm:t>
    </dgm:pt>
    <dgm:pt modelId="{06117315-C27E-4E2C-9FD3-96F231ECFFD2}" type="parTrans" cxnId="{FFA45233-4689-407C-B3A3-07ADA0DE56FD}">
      <dgm:prSet/>
      <dgm:spPr/>
      <dgm:t>
        <a:bodyPr/>
        <a:lstStyle/>
        <a:p>
          <a:endParaRPr lang="en-US"/>
        </a:p>
      </dgm:t>
    </dgm:pt>
    <dgm:pt modelId="{DD1E746B-D4F6-4CC6-94EC-DF1DC1A0AC82}" type="sibTrans" cxnId="{FFA45233-4689-407C-B3A3-07ADA0DE56FD}">
      <dgm:prSet/>
      <dgm:spPr/>
      <dgm:t>
        <a:bodyPr/>
        <a:lstStyle/>
        <a:p>
          <a:endParaRPr lang="en-US"/>
        </a:p>
      </dgm:t>
    </dgm:pt>
    <dgm:pt modelId="{137A627D-41D7-4EF7-894F-EA83EBE0CF96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GB"/>
            <a:t>Research methods. </a:t>
          </a:r>
          <a:endParaRPr lang="en-US"/>
        </a:p>
      </dgm:t>
    </dgm:pt>
    <dgm:pt modelId="{CE32AF4F-F0C8-4049-BC48-9AE150D8D94B}" type="parTrans" cxnId="{F5F30FA2-FC8C-4094-AA7F-78EF9060BE6B}">
      <dgm:prSet/>
      <dgm:spPr/>
      <dgm:t>
        <a:bodyPr/>
        <a:lstStyle/>
        <a:p>
          <a:endParaRPr lang="en-US"/>
        </a:p>
      </dgm:t>
    </dgm:pt>
    <dgm:pt modelId="{74CB3B9B-9BF0-4BEE-9FB3-8355CFADBAB5}" type="sibTrans" cxnId="{F5F30FA2-FC8C-4094-AA7F-78EF9060BE6B}">
      <dgm:prSet/>
      <dgm:spPr/>
      <dgm:t>
        <a:bodyPr/>
        <a:lstStyle/>
        <a:p>
          <a:endParaRPr lang="en-US"/>
        </a:p>
      </dgm:t>
    </dgm:pt>
    <dgm:pt modelId="{CEED19B1-01AD-4614-B2CD-92AE512AE49E}" type="pres">
      <dgm:prSet presAssocID="{BA31CE29-B153-4C1B-9A05-CA1863F6C840}" presName="root" presStyleCnt="0">
        <dgm:presLayoutVars>
          <dgm:dir/>
          <dgm:resizeHandles val="exact"/>
        </dgm:presLayoutVars>
      </dgm:prSet>
      <dgm:spPr/>
    </dgm:pt>
    <dgm:pt modelId="{3983829C-CAB0-4C58-B211-FAC864F1C048}" type="pres">
      <dgm:prSet presAssocID="{1E1F2956-10C6-4BBC-B1D8-0947A2C3CFD4}" presName="compNode" presStyleCnt="0"/>
      <dgm:spPr/>
    </dgm:pt>
    <dgm:pt modelId="{234B0279-2C95-40F3-BAC3-E33FB22AA3F9}" type="pres">
      <dgm:prSet presAssocID="{1E1F2956-10C6-4BBC-B1D8-0947A2C3CFD4}" presName="iconBgRect" presStyleLbl="bgShp" presStyleIdx="0" presStyleCnt="2"/>
      <dgm:spPr/>
    </dgm:pt>
    <dgm:pt modelId="{7539F0CD-D252-41CF-B2B9-CF9BD2BC213F}" type="pres">
      <dgm:prSet presAssocID="{1E1F2956-10C6-4BBC-B1D8-0947A2C3CFD4}" presName="iconRect" presStyleLbl="node1" presStyleIdx="0" presStyleCnt="2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Playbook"/>
        </a:ext>
      </dgm:extLst>
    </dgm:pt>
    <dgm:pt modelId="{CEF1B208-0428-425B-BC40-464763F97777}" type="pres">
      <dgm:prSet presAssocID="{1E1F2956-10C6-4BBC-B1D8-0947A2C3CFD4}" presName="spaceRect" presStyleCnt="0"/>
      <dgm:spPr/>
    </dgm:pt>
    <dgm:pt modelId="{0F2E8F69-DBB0-4AE0-A9D0-838155684A25}" type="pres">
      <dgm:prSet presAssocID="{1E1F2956-10C6-4BBC-B1D8-0947A2C3CFD4}" presName="textRect" presStyleLbl="revTx" presStyleIdx="0" presStyleCnt="2">
        <dgm:presLayoutVars>
          <dgm:chMax val="1"/>
          <dgm:chPref val="1"/>
        </dgm:presLayoutVars>
      </dgm:prSet>
      <dgm:spPr/>
    </dgm:pt>
    <dgm:pt modelId="{0F4DD8E7-2B68-48C6-8801-B10BF5511C21}" type="pres">
      <dgm:prSet presAssocID="{DD1E746B-D4F6-4CC6-94EC-DF1DC1A0AC82}" presName="sibTrans" presStyleCnt="0"/>
      <dgm:spPr/>
    </dgm:pt>
    <dgm:pt modelId="{64DF0688-E97B-4CAD-90BB-FCB361BEDB92}" type="pres">
      <dgm:prSet presAssocID="{137A627D-41D7-4EF7-894F-EA83EBE0CF96}" presName="compNode" presStyleCnt="0"/>
      <dgm:spPr/>
    </dgm:pt>
    <dgm:pt modelId="{BB94278D-0F44-4E2D-9607-430C00BA5CF7}" type="pres">
      <dgm:prSet presAssocID="{137A627D-41D7-4EF7-894F-EA83EBE0CF96}" presName="iconBgRect" presStyleLbl="bgShp" presStyleIdx="1" presStyleCnt="2"/>
      <dgm:spPr/>
    </dgm:pt>
    <dgm:pt modelId="{4C8DEC62-B947-4096-8728-DF0CD3722D30}" type="pres">
      <dgm:prSet presAssocID="{137A627D-41D7-4EF7-894F-EA83EBE0CF96}" presName="iconRect" presStyleLbl="node1" presStyleIdx="1" presStyleCnt="2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icroscope"/>
        </a:ext>
      </dgm:extLst>
    </dgm:pt>
    <dgm:pt modelId="{B204801A-F532-4AD1-9D7F-E90F69D7EB9F}" type="pres">
      <dgm:prSet presAssocID="{137A627D-41D7-4EF7-894F-EA83EBE0CF96}" presName="spaceRect" presStyleCnt="0"/>
      <dgm:spPr/>
    </dgm:pt>
    <dgm:pt modelId="{1E11D3CB-4173-4CEA-8C70-1503B36EBD3F}" type="pres">
      <dgm:prSet presAssocID="{137A627D-41D7-4EF7-894F-EA83EBE0CF96}" presName="textRect" presStyleLbl="revTx" presStyleIdx="1" presStyleCnt="2">
        <dgm:presLayoutVars>
          <dgm:chMax val="1"/>
          <dgm:chPref val="1"/>
        </dgm:presLayoutVars>
      </dgm:prSet>
      <dgm:spPr/>
    </dgm:pt>
  </dgm:ptLst>
  <dgm:cxnLst>
    <dgm:cxn modelId="{FFA45233-4689-407C-B3A3-07ADA0DE56FD}" srcId="{BA31CE29-B153-4C1B-9A05-CA1863F6C840}" destId="{1E1F2956-10C6-4BBC-B1D8-0947A2C3CFD4}" srcOrd="0" destOrd="0" parTransId="{06117315-C27E-4E2C-9FD3-96F231ECFFD2}" sibTransId="{DD1E746B-D4F6-4CC6-94EC-DF1DC1A0AC82}"/>
    <dgm:cxn modelId="{09C73560-F9C9-4535-8AB5-E38CE82474AC}" type="presOf" srcId="{BA31CE29-B153-4C1B-9A05-CA1863F6C840}" destId="{CEED19B1-01AD-4614-B2CD-92AE512AE49E}" srcOrd="0" destOrd="0" presId="urn:microsoft.com/office/officeart/2018/5/layout/IconCircleLabelList"/>
    <dgm:cxn modelId="{4C4CB341-B17A-48EF-8319-0D524E787F7A}" type="presOf" srcId="{1E1F2956-10C6-4BBC-B1D8-0947A2C3CFD4}" destId="{0F2E8F69-DBB0-4AE0-A9D0-838155684A25}" srcOrd="0" destOrd="0" presId="urn:microsoft.com/office/officeart/2018/5/layout/IconCircleLabelList"/>
    <dgm:cxn modelId="{8C989652-69BD-4FC7-8AAF-31BB2DD054B4}" type="presOf" srcId="{137A627D-41D7-4EF7-894F-EA83EBE0CF96}" destId="{1E11D3CB-4173-4CEA-8C70-1503B36EBD3F}" srcOrd="0" destOrd="0" presId="urn:microsoft.com/office/officeart/2018/5/layout/IconCircleLabelList"/>
    <dgm:cxn modelId="{F5F30FA2-FC8C-4094-AA7F-78EF9060BE6B}" srcId="{BA31CE29-B153-4C1B-9A05-CA1863F6C840}" destId="{137A627D-41D7-4EF7-894F-EA83EBE0CF96}" srcOrd="1" destOrd="0" parTransId="{CE32AF4F-F0C8-4049-BC48-9AE150D8D94B}" sibTransId="{74CB3B9B-9BF0-4BEE-9FB3-8355CFADBAB5}"/>
    <dgm:cxn modelId="{0E35C566-E521-4E54-AADF-F030EDAD597B}" type="presParOf" srcId="{CEED19B1-01AD-4614-B2CD-92AE512AE49E}" destId="{3983829C-CAB0-4C58-B211-FAC864F1C048}" srcOrd="0" destOrd="0" presId="urn:microsoft.com/office/officeart/2018/5/layout/IconCircleLabelList"/>
    <dgm:cxn modelId="{CF6D0B80-8AE1-496E-8A6D-656493A5048C}" type="presParOf" srcId="{3983829C-CAB0-4C58-B211-FAC864F1C048}" destId="{234B0279-2C95-40F3-BAC3-E33FB22AA3F9}" srcOrd="0" destOrd="0" presId="urn:microsoft.com/office/officeart/2018/5/layout/IconCircleLabelList"/>
    <dgm:cxn modelId="{1EA76332-1714-48A2-B0FE-C7F183AF9945}" type="presParOf" srcId="{3983829C-CAB0-4C58-B211-FAC864F1C048}" destId="{7539F0CD-D252-41CF-B2B9-CF9BD2BC213F}" srcOrd="1" destOrd="0" presId="urn:microsoft.com/office/officeart/2018/5/layout/IconCircleLabelList"/>
    <dgm:cxn modelId="{BEB677D0-D160-4F14-84FE-85F1E1DDB733}" type="presParOf" srcId="{3983829C-CAB0-4C58-B211-FAC864F1C048}" destId="{CEF1B208-0428-425B-BC40-464763F97777}" srcOrd="2" destOrd="0" presId="urn:microsoft.com/office/officeart/2018/5/layout/IconCircleLabelList"/>
    <dgm:cxn modelId="{86B21B4B-29AD-404D-80AF-1E9923629015}" type="presParOf" srcId="{3983829C-CAB0-4C58-B211-FAC864F1C048}" destId="{0F2E8F69-DBB0-4AE0-A9D0-838155684A25}" srcOrd="3" destOrd="0" presId="urn:microsoft.com/office/officeart/2018/5/layout/IconCircleLabelList"/>
    <dgm:cxn modelId="{A93FEE9E-490B-43E3-9E14-8055515B4992}" type="presParOf" srcId="{CEED19B1-01AD-4614-B2CD-92AE512AE49E}" destId="{0F4DD8E7-2B68-48C6-8801-B10BF5511C21}" srcOrd="1" destOrd="0" presId="urn:microsoft.com/office/officeart/2018/5/layout/IconCircleLabelList"/>
    <dgm:cxn modelId="{57CDA6C8-8AD7-4EA3-B9D0-6C474B662ACA}" type="presParOf" srcId="{CEED19B1-01AD-4614-B2CD-92AE512AE49E}" destId="{64DF0688-E97B-4CAD-90BB-FCB361BEDB92}" srcOrd="2" destOrd="0" presId="urn:microsoft.com/office/officeart/2018/5/layout/IconCircleLabelList"/>
    <dgm:cxn modelId="{EA9A1432-D474-4E4B-8D25-428C91D3542A}" type="presParOf" srcId="{64DF0688-E97B-4CAD-90BB-FCB361BEDB92}" destId="{BB94278D-0F44-4E2D-9607-430C00BA5CF7}" srcOrd="0" destOrd="0" presId="urn:microsoft.com/office/officeart/2018/5/layout/IconCircleLabelList"/>
    <dgm:cxn modelId="{443B4298-9E3D-42B3-930D-F9F64EA47262}" type="presParOf" srcId="{64DF0688-E97B-4CAD-90BB-FCB361BEDB92}" destId="{4C8DEC62-B947-4096-8728-DF0CD3722D30}" srcOrd="1" destOrd="0" presId="urn:microsoft.com/office/officeart/2018/5/layout/IconCircleLabelList"/>
    <dgm:cxn modelId="{31E26014-2A4C-440B-AD8A-980B3ED53542}" type="presParOf" srcId="{64DF0688-E97B-4CAD-90BB-FCB361BEDB92}" destId="{B204801A-F532-4AD1-9D7F-E90F69D7EB9F}" srcOrd="2" destOrd="0" presId="urn:microsoft.com/office/officeart/2018/5/layout/IconCircleLabelList"/>
    <dgm:cxn modelId="{E90879B5-7F35-4F34-B3D8-D1A3916A1731}" type="presParOf" srcId="{64DF0688-E97B-4CAD-90BB-FCB361BEDB92}" destId="{1E11D3CB-4173-4CEA-8C70-1503B36EBD3F}" srcOrd="3" destOrd="0" presId="urn:microsoft.com/office/officeart/2018/5/layout/IconCircle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1728714-7D83-481C-B221-F4F5424D4294}">
      <dsp:nvSpPr>
        <dsp:cNvPr id="0" name=""/>
        <dsp:cNvSpPr/>
      </dsp:nvSpPr>
      <dsp:spPr>
        <a:xfrm>
          <a:off x="3531856" y="773318"/>
          <a:ext cx="596651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596651" y="45720"/>
              </a:lnTo>
            </a:path>
          </a:pathLst>
        </a:custGeom>
        <a:noFill/>
        <a:ln w="635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3814501" y="815902"/>
        <a:ext cx="31362" cy="6272"/>
      </dsp:txXfrm>
    </dsp:sp>
    <dsp:sp modelId="{92303E5C-D4F1-41EE-A0E6-28023CA5EB13}">
      <dsp:nvSpPr>
        <dsp:cNvPr id="0" name=""/>
        <dsp:cNvSpPr/>
      </dsp:nvSpPr>
      <dsp:spPr>
        <a:xfrm>
          <a:off x="806474" y="883"/>
          <a:ext cx="2727182" cy="1636309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3634" tIns="140273" rIns="133634" bIns="140273" numCol="1" spcCol="1270" anchor="ctr" anchorCtr="0">
          <a:noAutofit/>
        </a:bodyPr>
        <a:lstStyle/>
        <a:p>
          <a:pPr marL="0" lvl="0" indent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900" kern="1200"/>
            <a:t>Aims and Learning objectives. </a:t>
          </a:r>
          <a:endParaRPr lang="en-US" sz="2900" kern="1200"/>
        </a:p>
      </dsp:txBody>
      <dsp:txXfrm>
        <a:off x="806474" y="883"/>
        <a:ext cx="2727182" cy="1636309"/>
      </dsp:txXfrm>
    </dsp:sp>
    <dsp:sp modelId="{384627C3-F5A8-4475-9182-24DCFBBDA0B8}">
      <dsp:nvSpPr>
        <dsp:cNvPr id="0" name=""/>
        <dsp:cNvSpPr/>
      </dsp:nvSpPr>
      <dsp:spPr>
        <a:xfrm>
          <a:off x="6886291" y="773318"/>
          <a:ext cx="596651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596651" y="45720"/>
              </a:lnTo>
            </a:path>
          </a:pathLst>
        </a:custGeom>
        <a:noFill/>
        <a:ln w="635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7168935" y="815902"/>
        <a:ext cx="31362" cy="6272"/>
      </dsp:txXfrm>
    </dsp:sp>
    <dsp:sp modelId="{78471426-3CA7-41B2-90C5-074199FB05B5}">
      <dsp:nvSpPr>
        <dsp:cNvPr id="0" name=""/>
        <dsp:cNvSpPr/>
      </dsp:nvSpPr>
      <dsp:spPr>
        <a:xfrm>
          <a:off x="4160908" y="883"/>
          <a:ext cx="2727182" cy="1636309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3634" tIns="140273" rIns="133634" bIns="140273" numCol="1" spcCol="1270" anchor="ctr" anchorCtr="0">
          <a:noAutofit/>
        </a:bodyPr>
        <a:lstStyle/>
        <a:p>
          <a:pPr marL="0" lvl="0" indent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900" kern="1200"/>
            <a:t>What to include in a research plan? </a:t>
          </a:r>
          <a:endParaRPr lang="en-US" sz="2900" kern="1200"/>
        </a:p>
      </dsp:txBody>
      <dsp:txXfrm>
        <a:off x="4160908" y="883"/>
        <a:ext cx="2727182" cy="1636309"/>
      </dsp:txXfrm>
    </dsp:sp>
    <dsp:sp modelId="{18840152-3BDC-4A6A-BD7D-347A948A291F}">
      <dsp:nvSpPr>
        <dsp:cNvPr id="0" name=""/>
        <dsp:cNvSpPr/>
      </dsp:nvSpPr>
      <dsp:spPr>
        <a:xfrm>
          <a:off x="2170065" y="1635393"/>
          <a:ext cx="6708868" cy="596651"/>
        </a:xfrm>
        <a:custGeom>
          <a:avLst/>
          <a:gdLst/>
          <a:ahLst/>
          <a:cxnLst/>
          <a:rect l="0" t="0" r="0" b="0"/>
          <a:pathLst>
            <a:path>
              <a:moveTo>
                <a:pt x="6708868" y="0"/>
              </a:moveTo>
              <a:lnTo>
                <a:pt x="6708868" y="315425"/>
              </a:lnTo>
              <a:lnTo>
                <a:pt x="0" y="315425"/>
              </a:lnTo>
              <a:lnTo>
                <a:pt x="0" y="596651"/>
              </a:lnTo>
            </a:path>
          </a:pathLst>
        </a:custGeom>
        <a:noFill/>
        <a:ln w="635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5356046" y="1930582"/>
        <a:ext cx="336906" cy="6272"/>
      </dsp:txXfrm>
    </dsp:sp>
    <dsp:sp modelId="{9E840E7E-92BE-433E-9CC1-AF5D0BD7D604}">
      <dsp:nvSpPr>
        <dsp:cNvPr id="0" name=""/>
        <dsp:cNvSpPr/>
      </dsp:nvSpPr>
      <dsp:spPr>
        <a:xfrm>
          <a:off x="7515343" y="883"/>
          <a:ext cx="2727182" cy="1636309"/>
        </a:xfrm>
        <a:prstGeom prst="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3634" tIns="140273" rIns="133634" bIns="140273" numCol="1" spcCol="1270" anchor="ctr" anchorCtr="0">
          <a:noAutofit/>
        </a:bodyPr>
        <a:lstStyle/>
        <a:p>
          <a:pPr marL="0" lvl="0" indent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900" kern="1200"/>
            <a:t>Research methods. </a:t>
          </a:r>
          <a:endParaRPr lang="en-US" sz="2900" kern="1200"/>
        </a:p>
      </dsp:txBody>
      <dsp:txXfrm>
        <a:off x="7515343" y="883"/>
        <a:ext cx="2727182" cy="1636309"/>
      </dsp:txXfrm>
    </dsp:sp>
    <dsp:sp modelId="{820D4C47-D128-4175-88B8-5063778F36BA}">
      <dsp:nvSpPr>
        <dsp:cNvPr id="0" name=""/>
        <dsp:cNvSpPr/>
      </dsp:nvSpPr>
      <dsp:spPr>
        <a:xfrm>
          <a:off x="3531856" y="3036879"/>
          <a:ext cx="596651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596651" y="45720"/>
              </a:lnTo>
            </a:path>
          </a:pathLst>
        </a:custGeom>
        <a:noFill/>
        <a:ln w="635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3814501" y="3079463"/>
        <a:ext cx="31362" cy="6272"/>
      </dsp:txXfrm>
    </dsp:sp>
    <dsp:sp modelId="{17C9E382-B518-43AD-9414-7FBA6B76F4A8}">
      <dsp:nvSpPr>
        <dsp:cNvPr id="0" name=""/>
        <dsp:cNvSpPr/>
      </dsp:nvSpPr>
      <dsp:spPr>
        <a:xfrm>
          <a:off x="806474" y="2264444"/>
          <a:ext cx="2727182" cy="1636309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3634" tIns="140273" rIns="133634" bIns="140273" numCol="1" spcCol="1270" anchor="ctr" anchorCtr="0">
          <a:noAutofit/>
        </a:bodyPr>
        <a:lstStyle/>
        <a:p>
          <a:pPr marL="0" lvl="0" indent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900" kern="1200"/>
            <a:t>Next week. </a:t>
          </a:r>
          <a:endParaRPr lang="en-US" sz="2900" kern="1200"/>
        </a:p>
      </dsp:txBody>
      <dsp:txXfrm>
        <a:off x="806474" y="2264444"/>
        <a:ext cx="2727182" cy="1636309"/>
      </dsp:txXfrm>
    </dsp:sp>
    <dsp:sp modelId="{FCF479AD-B523-4906-9754-93F843FE93B1}">
      <dsp:nvSpPr>
        <dsp:cNvPr id="0" name=""/>
        <dsp:cNvSpPr/>
      </dsp:nvSpPr>
      <dsp:spPr>
        <a:xfrm>
          <a:off x="6886291" y="3036879"/>
          <a:ext cx="596651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596651" y="45720"/>
              </a:lnTo>
            </a:path>
          </a:pathLst>
        </a:custGeom>
        <a:noFill/>
        <a:ln w="6350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7168935" y="3079463"/>
        <a:ext cx="31362" cy="6272"/>
      </dsp:txXfrm>
    </dsp:sp>
    <dsp:sp modelId="{48D4F485-5E16-4E9C-B1C9-FA168DA87CC5}">
      <dsp:nvSpPr>
        <dsp:cNvPr id="0" name=""/>
        <dsp:cNvSpPr/>
      </dsp:nvSpPr>
      <dsp:spPr>
        <a:xfrm>
          <a:off x="4160908" y="2264444"/>
          <a:ext cx="2727182" cy="1636309"/>
        </a:xfrm>
        <a:prstGeom prst="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3634" tIns="140273" rIns="133634" bIns="140273" numCol="1" spcCol="1270" anchor="ctr" anchorCtr="0">
          <a:noAutofit/>
        </a:bodyPr>
        <a:lstStyle/>
        <a:p>
          <a:pPr marL="0" lvl="0" indent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900" kern="1200"/>
            <a:t>Summary. </a:t>
          </a:r>
          <a:endParaRPr lang="en-US" sz="2900" kern="1200"/>
        </a:p>
      </dsp:txBody>
      <dsp:txXfrm>
        <a:off x="4160908" y="2264444"/>
        <a:ext cx="2727182" cy="1636309"/>
      </dsp:txXfrm>
    </dsp:sp>
    <dsp:sp modelId="{2844A8EE-DCB0-4C23-8597-4054257464A0}">
      <dsp:nvSpPr>
        <dsp:cNvPr id="0" name=""/>
        <dsp:cNvSpPr/>
      </dsp:nvSpPr>
      <dsp:spPr>
        <a:xfrm>
          <a:off x="7515343" y="2264444"/>
          <a:ext cx="2727182" cy="1636309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3634" tIns="140273" rIns="133634" bIns="140273" numCol="1" spcCol="1270" anchor="ctr" anchorCtr="0">
          <a:noAutofit/>
        </a:bodyPr>
        <a:lstStyle/>
        <a:p>
          <a:pPr marL="0" lvl="0" indent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900" kern="1200"/>
            <a:t>Thank you, any questions?</a:t>
          </a:r>
          <a:endParaRPr lang="en-US" sz="2900" kern="1200"/>
        </a:p>
      </dsp:txBody>
      <dsp:txXfrm>
        <a:off x="7515343" y="2264444"/>
        <a:ext cx="2727182" cy="1636309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81B7881-0875-40A6-B2A0-0AA098D641F3}">
      <dsp:nvSpPr>
        <dsp:cNvPr id="0" name=""/>
        <dsp:cNvSpPr/>
      </dsp:nvSpPr>
      <dsp:spPr>
        <a:xfrm>
          <a:off x="1348" y="197875"/>
          <a:ext cx="4734129" cy="3006172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27E57A2-1EE0-40BF-9B77-5AEF12DD94B5}">
      <dsp:nvSpPr>
        <dsp:cNvPr id="0" name=""/>
        <dsp:cNvSpPr/>
      </dsp:nvSpPr>
      <dsp:spPr>
        <a:xfrm>
          <a:off x="527363" y="697589"/>
          <a:ext cx="4734129" cy="3006172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7160" tIns="137160" rIns="137160" bIns="137160" numCol="1" spcCol="1270" anchor="ctr" anchorCtr="0">
          <a:noAutofit/>
        </a:bodyPr>
        <a:lstStyle/>
        <a:p>
          <a:pPr marL="0" lvl="0" indent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600" kern="1200"/>
            <a:t>The aim of today’s session is to discuss the research plan and how to create one. </a:t>
          </a:r>
          <a:endParaRPr lang="en-US" sz="3600" kern="1200"/>
        </a:p>
      </dsp:txBody>
      <dsp:txXfrm>
        <a:off x="615411" y="785637"/>
        <a:ext cx="4558033" cy="2830076"/>
      </dsp:txXfrm>
    </dsp:sp>
    <dsp:sp modelId="{FE7839AA-FD58-4615-8E60-011D0FEC9104}">
      <dsp:nvSpPr>
        <dsp:cNvPr id="0" name=""/>
        <dsp:cNvSpPr/>
      </dsp:nvSpPr>
      <dsp:spPr>
        <a:xfrm>
          <a:off x="5787507" y="197875"/>
          <a:ext cx="4734129" cy="3006172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788BCB3-EA71-4D42-A686-105E39A84B70}">
      <dsp:nvSpPr>
        <dsp:cNvPr id="0" name=""/>
        <dsp:cNvSpPr/>
      </dsp:nvSpPr>
      <dsp:spPr>
        <a:xfrm>
          <a:off x="6313521" y="697589"/>
          <a:ext cx="4734129" cy="3006172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7160" tIns="137160" rIns="137160" bIns="137160" numCol="1" spcCol="1270" anchor="ctr" anchorCtr="0">
          <a:noAutofit/>
        </a:bodyPr>
        <a:lstStyle/>
        <a:p>
          <a:pPr marL="0" lvl="0" indent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600" kern="1200"/>
            <a:t>By the end of today’s session students should be able to create a research plan. </a:t>
          </a:r>
          <a:endParaRPr lang="en-US" sz="3600" kern="1200"/>
        </a:p>
      </dsp:txBody>
      <dsp:txXfrm>
        <a:off x="6401569" y="785637"/>
        <a:ext cx="4558033" cy="2830076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AF91BAC-5124-4A7A-8B77-2A39F3CC1DFC}">
      <dsp:nvSpPr>
        <dsp:cNvPr id="0" name=""/>
        <dsp:cNvSpPr/>
      </dsp:nvSpPr>
      <dsp:spPr>
        <a:xfrm>
          <a:off x="0" y="1407"/>
          <a:ext cx="9634011" cy="599796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/>
          <a:lightRig rig="chilly" dir="t"/>
        </a:scene3d>
        <a:sp3d z="-12700" extrusionH="1700" prstMaterial="translucentPowder">
          <a:bevelT w="25400" h="6350" prst="softRound"/>
          <a:bevelB w="0" h="0" prst="convex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163C05F-D2D3-46F3-9920-998E507AA860}">
      <dsp:nvSpPr>
        <dsp:cNvPr id="0" name=""/>
        <dsp:cNvSpPr/>
      </dsp:nvSpPr>
      <dsp:spPr>
        <a:xfrm>
          <a:off x="181438" y="136361"/>
          <a:ext cx="329887" cy="329887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  <a:effectLst/>
        <a:scene3d>
          <a:camera prst="orthographicFront"/>
          <a:lightRig rig="chilly" dir="t"/>
        </a:scene3d>
        <a:sp3d prstMaterial="translucentPowder">
          <a:bevelT w="127000" h="25400" prst="softRound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2209CA9-BC4D-4289-A964-730CC7A118BE}">
      <dsp:nvSpPr>
        <dsp:cNvPr id="0" name=""/>
        <dsp:cNvSpPr/>
      </dsp:nvSpPr>
      <dsp:spPr>
        <a:xfrm>
          <a:off x="692764" y="1407"/>
          <a:ext cx="8941246" cy="59979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3478" tIns="63478" rIns="63478" bIns="63478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With your research plan you need to specify the following; </a:t>
          </a:r>
          <a:endParaRPr lang="en-US" sz="1900" kern="1200"/>
        </a:p>
      </dsp:txBody>
      <dsp:txXfrm>
        <a:off x="692764" y="1407"/>
        <a:ext cx="8941246" cy="599796"/>
      </dsp:txXfrm>
    </dsp:sp>
    <dsp:sp modelId="{D652BCA6-EA6B-41EA-B4F4-8ED4918BE25B}">
      <dsp:nvSpPr>
        <dsp:cNvPr id="0" name=""/>
        <dsp:cNvSpPr/>
      </dsp:nvSpPr>
      <dsp:spPr>
        <a:xfrm>
          <a:off x="0" y="751152"/>
          <a:ext cx="9634011" cy="599796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/>
          <a:lightRig rig="chilly" dir="t"/>
        </a:scene3d>
        <a:sp3d z="-12700" extrusionH="1700" prstMaterial="translucentPowder">
          <a:bevelT w="25400" h="6350" prst="softRound"/>
          <a:bevelB w="0" h="0" prst="convex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B982334-7FF4-40CA-8839-F58B849D24B0}">
      <dsp:nvSpPr>
        <dsp:cNvPr id="0" name=""/>
        <dsp:cNvSpPr/>
      </dsp:nvSpPr>
      <dsp:spPr>
        <a:xfrm>
          <a:off x="181438" y="886107"/>
          <a:ext cx="329887" cy="329887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  <a:effectLst/>
        <a:scene3d>
          <a:camera prst="orthographicFront"/>
          <a:lightRig rig="chilly" dir="t"/>
        </a:scene3d>
        <a:sp3d prstMaterial="translucentPowder">
          <a:bevelT w="127000" h="25400" prst="softRound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FCD2162-20AE-4187-828D-E509A1010695}">
      <dsp:nvSpPr>
        <dsp:cNvPr id="0" name=""/>
        <dsp:cNvSpPr/>
      </dsp:nvSpPr>
      <dsp:spPr>
        <a:xfrm>
          <a:off x="692764" y="751152"/>
          <a:ext cx="8941246" cy="59979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3478" tIns="63478" rIns="63478" bIns="63478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1. What is the question? </a:t>
          </a:r>
          <a:endParaRPr lang="en-US" sz="1900" kern="1200"/>
        </a:p>
      </dsp:txBody>
      <dsp:txXfrm>
        <a:off x="692764" y="751152"/>
        <a:ext cx="8941246" cy="599796"/>
      </dsp:txXfrm>
    </dsp:sp>
    <dsp:sp modelId="{BAAEE344-33C7-4B34-833F-FB61CBDA78E8}">
      <dsp:nvSpPr>
        <dsp:cNvPr id="0" name=""/>
        <dsp:cNvSpPr/>
      </dsp:nvSpPr>
      <dsp:spPr>
        <a:xfrm>
          <a:off x="0" y="1500898"/>
          <a:ext cx="9634011" cy="599796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/>
          <a:lightRig rig="chilly" dir="t"/>
        </a:scene3d>
        <a:sp3d z="-12700" extrusionH="1700" prstMaterial="translucentPowder">
          <a:bevelT w="25400" h="6350" prst="softRound"/>
          <a:bevelB w="0" h="0" prst="convex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D0300CE-89A2-4D41-AC85-9432968A9600}">
      <dsp:nvSpPr>
        <dsp:cNvPr id="0" name=""/>
        <dsp:cNvSpPr/>
      </dsp:nvSpPr>
      <dsp:spPr>
        <a:xfrm>
          <a:off x="181438" y="1635852"/>
          <a:ext cx="329887" cy="329887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  <a:effectLst/>
        <a:scene3d>
          <a:camera prst="orthographicFront"/>
          <a:lightRig rig="chilly" dir="t"/>
        </a:scene3d>
        <a:sp3d prstMaterial="translucentPowder">
          <a:bevelT w="127000" h="25400" prst="softRound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7BAF4B5-CA64-425A-A633-CA9FAB879E72}">
      <dsp:nvSpPr>
        <dsp:cNvPr id="0" name=""/>
        <dsp:cNvSpPr/>
      </dsp:nvSpPr>
      <dsp:spPr>
        <a:xfrm>
          <a:off x="692764" y="1500898"/>
          <a:ext cx="8941246" cy="59979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3478" tIns="63478" rIns="63478" bIns="63478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 dirty="0"/>
            <a:t>2. Individual objectives and aim – Breaking down the question. </a:t>
          </a:r>
          <a:endParaRPr lang="en-US" sz="1900" kern="1200" dirty="0"/>
        </a:p>
      </dsp:txBody>
      <dsp:txXfrm>
        <a:off x="692764" y="1500898"/>
        <a:ext cx="8941246" cy="599796"/>
      </dsp:txXfrm>
    </dsp:sp>
    <dsp:sp modelId="{CF6E72C3-E5AC-4769-878A-5B09541D3E1A}">
      <dsp:nvSpPr>
        <dsp:cNvPr id="0" name=""/>
        <dsp:cNvSpPr/>
      </dsp:nvSpPr>
      <dsp:spPr>
        <a:xfrm>
          <a:off x="0" y="2250643"/>
          <a:ext cx="9634011" cy="599796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/>
          <a:lightRig rig="chilly" dir="t"/>
        </a:scene3d>
        <a:sp3d z="-12700" extrusionH="1700" prstMaterial="translucentPowder">
          <a:bevelT w="25400" h="6350" prst="softRound"/>
          <a:bevelB w="0" h="0" prst="convex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31C1B2B-ED39-448D-8F2D-09AD576087FB}">
      <dsp:nvSpPr>
        <dsp:cNvPr id="0" name=""/>
        <dsp:cNvSpPr/>
      </dsp:nvSpPr>
      <dsp:spPr>
        <a:xfrm>
          <a:off x="181438" y="2385597"/>
          <a:ext cx="329887" cy="329887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  <a:effectLst/>
        <a:scene3d>
          <a:camera prst="orthographicFront"/>
          <a:lightRig rig="chilly" dir="t"/>
        </a:scene3d>
        <a:sp3d prstMaterial="translucentPowder">
          <a:bevelT w="127000" h="25400" prst="softRound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D221AAA-9F35-4B31-ADC8-12DB8D502ADF}">
      <dsp:nvSpPr>
        <dsp:cNvPr id="0" name=""/>
        <dsp:cNvSpPr/>
      </dsp:nvSpPr>
      <dsp:spPr>
        <a:xfrm>
          <a:off x="692764" y="2250643"/>
          <a:ext cx="8941246" cy="59979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3478" tIns="63478" rIns="63478" bIns="63478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 dirty="0"/>
            <a:t>3. Identify key sources you are going to utilise. </a:t>
          </a:r>
          <a:endParaRPr lang="en-US" sz="1900" kern="1200" dirty="0"/>
        </a:p>
      </dsp:txBody>
      <dsp:txXfrm>
        <a:off x="692764" y="2250643"/>
        <a:ext cx="8941246" cy="599796"/>
      </dsp:txXfrm>
    </dsp:sp>
    <dsp:sp modelId="{AC4FB462-F152-42F3-9219-DB5A619A9C79}">
      <dsp:nvSpPr>
        <dsp:cNvPr id="0" name=""/>
        <dsp:cNvSpPr/>
      </dsp:nvSpPr>
      <dsp:spPr>
        <a:xfrm>
          <a:off x="0" y="3000388"/>
          <a:ext cx="9634011" cy="599796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/>
          <a:lightRig rig="chilly" dir="t"/>
        </a:scene3d>
        <a:sp3d z="-12700" extrusionH="1700" prstMaterial="translucentPowder">
          <a:bevelT w="25400" h="6350" prst="softRound"/>
          <a:bevelB w="0" h="0" prst="convex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3163D0B-D9A7-41B7-A26A-4BD2E3C0996A}">
      <dsp:nvSpPr>
        <dsp:cNvPr id="0" name=""/>
        <dsp:cNvSpPr/>
      </dsp:nvSpPr>
      <dsp:spPr>
        <a:xfrm>
          <a:off x="181438" y="3135342"/>
          <a:ext cx="329887" cy="329887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  <a:effectLst/>
        <a:scene3d>
          <a:camera prst="orthographicFront"/>
          <a:lightRig rig="chilly" dir="t"/>
        </a:scene3d>
        <a:sp3d prstMaterial="translucentPowder">
          <a:bevelT w="127000" h="25400" prst="softRound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65F349F-1B52-42C0-AD19-8252DF2975EC}">
      <dsp:nvSpPr>
        <dsp:cNvPr id="0" name=""/>
        <dsp:cNvSpPr/>
      </dsp:nvSpPr>
      <dsp:spPr>
        <a:xfrm>
          <a:off x="692764" y="3000388"/>
          <a:ext cx="8941246" cy="59979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3478" tIns="63478" rIns="63478" bIns="63478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 dirty="0"/>
            <a:t>4.Method for research </a:t>
          </a:r>
          <a:endParaRPr lang="en-US" sz="1900" kern="1200" dirty="0"/>
        </a:p>
      </dsp:txBody>
      <dsp:txXfrm>
        <a:off x="692764" y="3000388"/>
        <a:ext cx="8941246" cy="599796"/>
      </dsp:txXfrm>
    </dsp:sp>
    <dsp:sp modelId="{4690AEEE-28D3-41AA-B343-2E87EAAB866D}">
      <dsp:nvSpPr>
        <dsp:cNvPr id="0" name=""/>
        <dsp:cNvSpPr/>
      </dsp:nvSpPr>
      <dsp:spPr>
        <a:xfrm>
          <a:off x="0" y="3750134"/>
          <a:ext cx="9634011" cy="599796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/>
          <a:lightRig rig="chilly" dir="t"/>
        </a:scene3d>
        <a:sp3d z="-12700" extrusionH="1700" prstMaterial="translucentPowder">
          <a:bevelT w="25400" h="6350" prst="softRound"/>
          <a:bevelB w="0" h="0" prst="convex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A34D6C3-3AAB-45B7-B379-923DB6FBA1DA}">
      <dsp:nvSpPr>
        <dsp:cNvPr id="0" name=""/>
        <dsp:cNvSpPr/>
      </dsp:nvSpPr>
      <dsp:spPr>
        <a:xfrm>
          <a:off x="181438" y="3885088"/>
          <a:ext cx="329887" cy="329887"/>
        </a:xfrm>
        <a:prstGeom prst="rect">
          <a:avLst/>
        </a:prstGeom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>
          <a:noFill/>
        </a:ln>
        <a:effectLst/>
        <a:scene3d>
          <a:camera prst="orthographicFront"/>
          <a:lightRig rig="chilly" dir="t"/>
        </a:scene3d>
        <a:sp3d prstMaterial="translucentPowder">
          <a:bevelT w="127000" h="25400" prst="softRound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FE96F40-3BA3-4F9D-BD7B-26DDBEE6AF75}">
      <dsp:nvSpPr>
        <dsp:cNvPr id="0" name=""/>
        <dsp:cNvSpPr/>
      </dsp:nvSpPr>
      <dsp:spPr>
        <a:xfrm>
          <a:off x="692764" y="3750134"/>
          <a:ext cx="8941246" cy="59979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3478" tIns="63478" rIns="63478" bIns="63478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5.. Timeline for research. </a:t>
          </a:r>
          <a:endParaRPr lang="en-US" sz="1900" kern="1200"/>
        </a:p>
      </dsp:txBody>
      <dsp:txXfrm>
        <a:off x="692764" y="3750134"/>
        <a:ext cx="8941246" cy="599796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F2E03B7-2FB8-4409-A266-F31703D652E2}">
      <dsp:nvSpPr>
        <dsp:cNvPr id="0" name=""/>
        <dsp:cNvSpPr/>
      </dsp:nvSpPr>
      <dsp:spPr>
        <a:xfrm>
          <a:off x="0" y="531"/>
          <a:ext cx="9634011" cy="1242935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600A199-0DAF-46C4-B0AE-4C734680DCBB}">
      <dsp:nvSpPr>
        <dsp:cNvPr id="0" name=""/>
        <dsp:cNvSpPr/>
      </dsp:nvSpPr>
      <dsp:spPr>
        <a:xfrm>
          <a:off x="375988" y="280191"/>
          <a:ext cx="683614" cy="683614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37F78A3-7A7C-4179-AF59-D85FA77C6C6C}">
      <dsp:nvSpPr>
        <dsp:cNvPr id="0" name=""/>
        <dsp:cNvSpPr/>
      </dsp:nvSpPr>
      <dsp:spPr>
        <a:xfrm>
          <a:off x="1435590" y="531"/>
          <a:ext cx="8198420" cy="124293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1544" tIns="131544" rIns="131544" bIns="131544" numCol="1" spcCol="1270" anchor="ctr" anchorCtr="0">
          <a:noAutofit/>
        </a:bodyPr>
        <a:lstStyle/>
        <a:p>
          <a:pPr marL="0" lvl="0" indent="0" algn="l" defTabSz="11112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Break the scenario down into smaller chunks. </a:t>
          </a:r>
          <a:endParaRPr lang="en-US" sz="2500" kern="1200"/>
        </a:p>
      </dsp:txBody>
      <dsp:txXfrm>
        <a:off x="1435590" y="531"/>
        <a:ext cx="8198420" cy="1242935"/>
      </dsp:txXfrm>
    </dsp:sp>
    <dsp:sp modelId="{97663A36-5005-4AE5-B8D7-F3D2406B5E8F}">
      <dsp:nvSpPr>
        <dsp:cNvPr id="0" name=""/>
        <dsp:cNvSpPr/>
      </dsp:nvSpPr>
      <dsp:spPr>
        <a:xfrm>
          <a:off x="0" y="1554201"/>
          <a:ext cx="9634011" cy="1242935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19001CE-2A9F-4463-98F2-F8247E01926D}">
      <dsp:nvSpPr>
        <dsp:cNvPr id="0" name=""/>
        <dsp:cNvSpPr/>
      </dsp:nvSpPr>
      <dsp:spPr>
        <a:xfrm>
          <a:off x="375988" y="1833861"/>
          <a:ext cx="683614" cy="683614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4E96932-B5E7-4BF0-9BBA-5B4053B0CBCB}">
      <dsp:nvSpPr>
        <dsp:cNvPr id="0" name=""/>
        <dsp:cNvSpPr/>
      </dsp:nvSpPr>
      <dsp:spPr>
        <a:xfrm>
          <a:off x="1435590" y="1554201"/>
          <a:ext cx="8198420" cy="124293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1544" tIns="131544" rIns="131544" bIns="131544" numCol="1" spcCol="1270" anchor="ctr" anchorCtr="0">
          <a:noAutofit/>
        </a:bodyPr>
        <a:lstStyle/>
        <a:p>
          <a:pPr marL="0" lvl="0" indent="0" algn="l" defTabSz="11112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Usually include numerous points. </a:t>
          </a:r>
          <a:endParaRPr lang="en-US" sz="2500" kern="1200"/>
        </a:p>
      </dsp:txBody>
      <dsp:txXfrm>
        <a:off x="1435590" y="1554201"/>
        <a:ext cx="8198420" cy="1242935"/>
      </dsp:txXfrm>
    </dsp:sp>
    <dsp:sp modelId="{45775297-BC33-4C9A-8269-911AF78FE9D3}">
      <dsp:nvSpPr>
        <dsp:cNvPr id="0" name=""/>
        <dsp:cNvSpPr/>
      </dsp:nvSpPr>
      <dsp:spPr>
        <a:xfrm>
          <a:off x="0" y="3107870"/>
          <a:ext cx="9634011" cy="1242935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8614B93-CF3B-497E-9C48-38DF9AACF69E}">
      <dsp:nvSpPr>
        <dsp:cNvPr id="0" name=""/>
        <dsp:cNvSpPr/>
      </dsp:nvSpPr>
      <dsp:spPr>
        <a:xfrm>
          <a:off x="375988" y="3387531"/>
          <a:ext cx="683614" cy="683614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57ACA79-968C-48C5-9625-32C486EBB43E}">
      <dsp:nvSpPr>
        <dsp:cNvPr id="0" name=""/>
        <dsp:cNvSpPr/>
      </dsp:nvSpPr>
      <dsp:spPr>
        <a:xfrm>
          <a:off x="1435590" y="3107870"/>
          <a:ext cx="8198420" cy="124293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1544" tIns="131544" rIns="131544" bIns="131544" numCol="1" spcCol="1270" anchor="ctr" anchorCtr="0">
          <a:noAutofit/>
        </a:bodyPr>
        <a:lstStyle/>
        <a:p>
          <a:pPr marL="0" lvl="0" indent="0" algn="l" defTabSz="11112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Identify the scope of the question.</a:t>
          </a:r>
          <a:endParaRPr lang="en-US" sz="2500" kern="1200"/>
        </a:p>
      </dsp:txBody>
      <dsp:txXfrm>
        <a:off x="1435590" y="3107870"/>
        <a:ext cx="8198420" cy="1242935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8653925-E3DC-4CA4-B6A0-EAA91C292BC8}">
      <dsp:nvSpPr>
        <dsp:cNvPr id="0" name=""/>
        <dsp:cNvSpPr/>
      </dsp:nvSpPr>
      <dsp:spPr>
        <a:xfrm>
          <a:off x="486944" y="519932"/>
          <a:ext cx="1438185" cy="1438185"/>
        </a:xfrm>
        <a:prstGeom prst="ellipse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789BB70-BE6A-4F80-AC8A-105D517F8611}">
      <dsp:nvSpPr>
        <dsp:cNvPr id="0" name=""/>
        <dsp:cNvSpPr/>
      </dsp:nvSpPr>
      <dsp:spPr>
        <a:xfrm>
          <a:off x="793443" y="826431"/>
          <a:ext cx="825188" cy="825188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FE3FFFC-2046-41DC-98C5-E93F15643109}">
      <dsp:nvSpPr>
        <dsp:cNvPr id="0" name=""/>
        <dsp:cNvSpPr/>
      </dsp:nvSpPr>
      <dsp:spPr>
        <a:xfrm>
          <a:off x="27196" y="2406078"/>
          <a:ext cx="2357681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600" kern="1200"/>
            <a:t>Books – ‘’ Tort law – by the Oxford University Press 2018. </a:t>
          </a:r>
          <a:endParaRPr lang="en-US" sz="1600" kern="1200"/>
        </a:p>
      </dsp:txBody>
      <dsp:txXfrm>
        <a:off x="27196" y="2406078"/>
        <a:ext cx="2357681" cy="720000"/>
      </dsp:txXfrm>
    </dsp:sp>
    <dsp:sp modelId="{F3A73A61-4957-4864-A947-7FC0F8183BE4}">
      <dsp:nvSpPr>
        <dsp:cNvPr id="0" name=""/>
        <dsp:cNvSpPr/>
      </dsp:nvSpPr>
      <dsp:spPr>
        <a:xfrm>
          <a:off x="3257220" y="519932"/>
          <a:ext cx="1438185" cy="1438185"/>
        </a:xfrm>
        <a:prstGeom prst="ellipse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A02E426-68F0-4AD7-8FCA-57E1123C4830}">
      <dsp:nvSpPr>
        <dsp:cNvPr id="0" name=""/>
        <dsp:cNvSpPr/>
      </dsp:nvSpPr>
      <dsp:spPr>
        <a:xfrm>
          <a:off x="3563718" y="826431"/>
          <a:ext cx="825188" cy="825188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A5511F5-8A44-4116-AF0C-610A3983480B}">
      <dsp:nvSpPr>
        <dsp:cNvPr id="0" name=""/>
        <dsp:cNvSpPr/>
      </dsp:nvSpPr>
      <dsp:spPr>
        <a:xfrm>
          <a:off x="2797472" y="2406078"/>
          <a:ext cx="2357681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600" kern="1200"/>
            <a:t>Journals – Accessed through Lexis. </a:t>
          </a:r>
          <a:endParaRPr lang="en-US" sz="1600" kern="1200"/>
        </a:p>
      </dsp:txBody>
      <dsp:txXfrm>
        <a:off x="2797472" y="2406078"/>
        <a:ext cx="2357681" cy="720000"/>
      </dsp:txXfrm>
    </dsp:sp>
    <dsp:sp modelId="{185E5151-BF5A-414B-85E8-C100D887024B}">
      <dsp:nvSpPr>
        <dsp:cNvPr id="0" name=""/>
        <dsp:cNvSpPr/>
      </dsp:nvSpPr>
      <dsp:spPr>
        <a:xfrm>
          <a:off x="6027495" y="519932"/>
          <a:ext cx="1438185" cy="1438185"/>
        </a:xfrm>
        <a:prstGeom prst="ellipse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BD2C608-CE13-474B-AE02-DECADE2DCB11}">
      <dsp:nvSpPr>
        <dsp:cNvPr id="0" name=""/>
        <dsp:cNvSpPr/>
      </dsp:nvSpPr>
      <dsp:spPr>
        <a:xfrm>
          <a:off x="6333994" y="826431"/>
          <a:ext cx="825188" cy="825188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39E5805-2E3F-4492-8AB6-2234D5B9D9D9}">
      <dsp:nvSpPr>
        <dsp:cNvPr id="0" name=""/>
        <dsp:cNvSpPr/>
      </dsp:nvSpPr>
      <dsp:spPr>
        <a:xfrm>
          <a:off x="5567748" y="2406078"/>
          <a:ext cx="2357681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600" kern="1200"/>
            <a:t>Name particular cases that you intent to look at. </a:t>
          </a:r>
          <a:endParaRPr lang="en-US" sz="1600" kern="1200"/>
        </a:p>
      </dsp:txBody>
      <dsp:txXfrm>
        <a:off x="5567748" y="2406078"/>
        <a:ext cx="2357681" cy="720000"/>
      </dsp:txXfrm>
    </dsp:sp>
    <dsp:sp modelId="{9534A83F-43B1-499F-A276-7F244D613B71}">
      <dsp:nvSpPr>
        <dsp:cNvPr id="0" name=""/>
        <dsp:cNvSpPr/>
      </dsp:nvSpPr>
      <dsp:spPr>
        <a:xfrm>
          <a:off x="8797771" y="519932"/>
          <a:ext cx="1438185" cy="1438185"/>
        </a:xfrm>
        <a:prstGeom prst="ellipse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6DFD66F-90D5-43E4-B45E-369C1E0FFE31}">
      <dsp:nvSpPr>
        <dsp:cNvPr id="0" name=""/>
        <dsp:cNvSpPr/>
      </dsp:nvSpPr>
      <dsp:spPr>
        <a:xfrm>
          <a:off x="9104270" y="826431"/>
          <a:ext cx="825188" cy="825188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88E68D0-1093-4E32-A78C-DF3F716AEE81}">
      <dsp:nvSpPr>
        <dsp:cNvPr id="0" name=""/>
        <dsp:cNvSpPr/>
      </dsp:nvSpPr>
      <dsp:spPr>
        <a:xfrm>
          <a:off x="8338023" y="2406078"/>
          <a:ext cx="2357681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600" kern="1200"/>
            <a:t>How are you going to view those cases?</a:t>
          </a:r>
          <a:endParaRPr lang="en-US" sz="1600" kern="1200"/>
        </a:p>
      </dsp:txBody>
      <dsp:txXfrm>
        <a:off x="8338023" y="2406078"/>
        <a:ext cx="2357681" cy="720000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133A6C1-2567-434D-BF5A-2439BC455908}">
      <dsp:nvSpPr>
        <dsp:cNvPr id="0" name=""/>
        <dsp:cNvSpPr/>
      </dsp:nvSpPr>
      <dsp:spPr>
        <a:xfrm>
          <a:off x="0" y="0"/>
          <a:ext cx="8839200" cy="858360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0490" tIns="110490" rIns="110490" bIns="110490" numCol="1" spcCol="1270" anchor="ctr" anchorCtr="0">
          <a:noAutofit/>
        </a:bodyPr>
        <a:lstStyle/>
        <a:p>
          <a:pPr marL="0" lvl="0" indent="0" algn="l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900" kern="1200"/>
            <a:t>Comparative Law Methodology. </a:t>
          </a:r>
          <a:endParaRPr lang="en-US" sz="2900" kern="1200"/>
        </a:p>
      </dsp:txBody>
      <dsp:txXfrm>
        <a:off x="25141" y="25141"/>
        <a:ext cx="7840429" cy="808078"/>
      </dsp:txXfrm>
    </dsp:sp>
    <dsp:sp modelId="{C30DB9A9-F5DE-4CEE-84EB-BFDFE69EFCA2}">
      <dsp:nvSpPr>
        <dsp:cNvPr id="0" name=""/>
        <dsp:cNvSpPr/>
      </dsp:nvSpPr>
      <dsp:spPr>
        <a:xfrm>
          <a:off x="740283" y="1014425"/>
          <a:ext cx="8839200" cy="858360"/>
        </a:xfrm>
        <a:prstGeom prst="roundRect">
          <a:avLst>
            <a:gd name="adj" fmla="val 10000"/>
          </a:avLst>
        </a:prstGeom>
        <a:solidFill>
          <a:schemeClr val="accent2">
            <a:hueOff val="260141"/>
            <a:satOff val="-2757"/>
            <a:lumOff val="-392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0490" tIns="110490" rIns="110490" bIns="110490" numCol="1" spcCol="1270" anchor="ctr" anchorCtr="0">
          <a:noAutofit/>
        </a:bodyPr>
        <a:lstStyle/>
        <a:p>
          <a:pPr marL="0" lvl="0" indent="0" algn="l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900" kern="1200"/>
            <a:t>It is a comparison. </a:t>
          </a:r>
          <a:endParaRPr lang="en-US" sz="2900" kern="1200"/>
        </a:p>
      </dsp:txBody>
      <dsp:txXfrm>
        <a:off x="765424" y="1039566"/>
        <a:ext cx="7490700" cy="808078"/>
      </dsp:txXfrm>
    </dsp:sp>
    <dsp:sp modelId="{1647D0BC-18FE-41BA-80A7-D39E9CBA29C1}">
      <dsp:nvSpPr>
        <dsp:cNvPr id="0" name=""/>
        <dsp:cNvSpPr/>
      </dsp:nvSpPr>
      <dsp:spPr>
        <a:xfrm>
          <a:off x="1469517" y="2028851"/>
          <a:ext cx="8839200" cy="858360"/>
        </a:xfrm>
        <a:prstGeom prst="roundRect">
          <a:avLst>
            <a:gd name="adj" fmla="val 10000"/>
          </a:avLst>
        </a:prstGeom>
        <a:solidFill>
          <a:schemeClr val="accent2">
            <a:hueOff val="520282"/>
            <a:satOff val="-5514"/>
            <a:lumOff val="-785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0490" tIns="110490" rIns="110490" bIns="110490" numCol="1" spcCol="1270" anchor="ctr" anchorCtr="0">
          <a:noAutofit/>
        </a:bodyPr>
        <a:lstStyle/>
        <a:p>
          <a:pPr marL="0" lvl="0" indent="0" algn="l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900" kern="1200"/>
            <a:t>Where you compare one thing to another. </a:t>
          </a:r>
          <a:endParaRPr lang="en-US" sz="2900" kern="1200"/>
        </a:p>
      </dsp:txBody>
      <dsp:txXfrm>
        <a:off x="1494658" y="2053992"/>
        <a:ext cx="7501749" cy="808078"/>
      </dsp:txXfrm>
    </dsp:sp>
    <dsp:sp modelId="{B87CEAF2-8075-4D0D-A28E-D9A4F71A13BF}">
      <dsp:nvSpPr>
        <dsp:cNvPr id="0" name=""/>
        <dsp:cNvSpPr/>
      </dsp:nvSpPr>
      <dsp:spPr>
        <a:xfrm>
          <a:off x="2209799" y="3043277"/>
          <a:ext cx="8839200" cy="858360"/>
        </a:xfrm>
        <a:prstGeom prst="roundRect">
          <a:avLst>
            <a:gd name="adj" fmla="val 10000"/>
          </a:avLst>
        </a:prstGeom>
        <a:solidFill>
          <a:schemeClr val="accent2">
            <a:hueOff val="780423"/>
            <a:satOff val="-8271"/>
            <a:lumOff val="-1177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0490" tIns="110490" rIns="110490" bIns="110490" numCol="1" spcCol="1270" anchor="ctr" anchorCtr="0">
          <a:noAutofit/>
        </a:bodyPr>
        <a:lstStyle/>
        <a:p>
          <a:pPr marL="0" lvl="0" indent="0" algn="l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900" kern="1200"/>
            <a:t>Maybe one country to another country. </a:t>
          </a:r>
          <a:endParaRPr lang="en-US" sz="2900" kern="1200"/>
        </a:p>
      </dsp:txBody>
      <dsp:txXfrm>
        <a:off x="2234940" y="3068418"/>
        <a:ext cx="7490700" cy="808078"/>
      </dsp:txXfrm>
    </dsp:sp>
    <dsp:sp modelId="{78CD9AFD-A9D6-4FD2-A6F6-92C9D8F2D90A}">
      <dsp:nvSpPr>
        <dsp:cNvPr id="0" name=""/>
        <dsp:cNvSpPr/>
      </dsp:nvSpPr>
      <dsp:spPr>
        <a:xfrm>
          <a:off x="8281265" y="657426"/>
          <a:ext cx="557934" cy="557934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1750" tIns="31750" rIns="31750" bIns="31750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500" kern="1200"/>
        </a:p>
      </dsp:txBody>
      <dsp:txXfrm>
        <a:off x="8406800" y="657426"/>
        <a:ext cx="306864" cy="419845"/>
      </dsp:txXfrm>
    </dsp:sp>
    <dsp:sp modelId="{9F19579A-9384-48BA-987B-FDFBB2C59C4E}">
      <dsp:nvSpPr>
        <dsp:cNvPr id="0" name=""/>
        <dsp:cNvSpPr/>
      </dsp:nvSpPr>
      <dsp:spPr>
        <a:xfrm>
          <a:off x="9021548" y="1671851"/>
          <a:ext cx="557934" cy="557934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367758"/>
            <a:satOff val="-3839"/>
            <a:lumOff val="-229"/>
            <a:alphaOff val="0"/>
          </a:schemeClr>
        </a:solidFill>
        <a:ln w="12700" cap="flat" cmpd="sng" algn="ctr">
          <a:solidFill>
            <a:schemeClr val="accent2">
              <a:tint val="40000"/>
              <a:alpha val="90000"/>
              <a:hueOff val="367758"/>
              <a:satOff val="-3839"/>
              <a:lumOff val="-229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1750" tIns="31750" rIns="31750" bIns="31750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500" kern="1200"/>
        </a:p>
      </dsp:txBody>
      <dsp:txXfrm>
        <a:off x="9147083" y="1671851"/>
        <a:ext cx="306864" cy="419845"/>
      </dsp:txXfrm>
    </dsp:sp>
    <dsp:sp modelId="{EE372FB2-C56D-4E57-AC19-31959CAD7CE9}">
      <dsp:nvSpPr>
        <dsp:cNvPr id="0" name=""/>
        <dsp:cNvSpPr/>
      </dsp:nvSpPr>
      <dsp:spPr>
        <a:xfrm>
          <a:off x="9750782" y="2686277"/>
          <a:ext cx="557934" cy="557934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735515"/>
            <a:satOff val="-7677"/>
            <a:lumOff val="-457"/>
            <a:alphaOff val="0"/>
          </a:schemeClr>
        </a:solidFill>
        <a:ln w="12700" cap="flat" cmpd="sng" algn="ctr">
          <a:solidFill>
            <a:schemeClr val="accent2">
              <a:tint val="40000"/>
              <a:alpha val="90000"/>
              <a:hueOff val="735515"/>
              <a:satOff val="-7677"/>
              <a:lumOff val="-457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1750" tIns="31750" rIns="31750" bIns="31750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500" kern="1200"/>
        </a:p>
      </dsp:txBody>
      <dsp:txXfrm>
        <a:off x="9876317" y="2686277"/>
        <a:ext cx="306864" cy="419845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DF0A09E-CD28-4A7F-A170-3A72B71C9CDD}">
      <dsp:nvSpPr>
        <dsp:cNvPr id="0" name=""/>
        <dsp:cNvSpPr/>
      </dsp:nvSpPr>
      <dsp:spPr>
        <a:xfrm>
          <a:off x="1851451" y="255795"/>
          <a:ext cx="1944000" cy="194400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1C51351-4AD9-4055-B268-374B53915DA8}">
      <dsp:nvSpPr>
        <dsp:cNvPr id="0" name=""/>
        <dsp:cNvSpPr/>
      </dsp:nvSpPr>
      <dsp:spPr>
        <a:xfrm>
          <a:off x="663451" y="2670215"/>
          <a:ext cx="432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Research the advantages and disadvantages of both methods of research. </a:t>
          </a:r>
          <a:endParaRPr lang="en-US" sz="1700" kern="1200"/>
        </a:p>
      </dsp:txBody>
      <dsp:txXfrm>
        <a:off x="663451" y="2670215"/>
        <a:ext cx="4320000" cy="720000"/>
      </dsp:txXfrm>
    </dsp:sp>
    <dsp:sp modelId="{18970161-CF81-4B2E-B0B0-4EC70D7EF25D}">
      <dsp:nvSpPr>
        <dsp:cNvPr id="0" name=""/>
        <dsp:cNvSpPr/>
      </dsp:nvSpPr>
      <dsp:spPr>
        <a:xfrm>
          <a:off x="6927451" y="255795"/>
          <a:ext cx="1944000" cy="194400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42836EF-9554-4B70-8D8E-B096E9F48B74}">
      <dsp:nvSpPr>
        <dsp:cNvPr id="0" name=""/>
        <dsp:cNvSpPr/>
      </dsp:nvSpPr>
      <dsp:spPr>
        <a:xfrm>
          <a:off x="5739451" y="2670215"/>
          <a:ext cx="432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Feedback to the class. </a:t>
          </a:r>
          <a:endParaRPr lang="en-US" sz="1700" kern="1200"/>
        </a:p>
      </dsp:txBody>
      <dsp:txXfrm>
        <a:off x="5739451" y="2670215"/>
        <a:ext cx="4320000" cy="720000"/>
      </dsp:txXfrm>
    </dsp:sp>
  </dsp:spTree>
</dsp:drawing>
</file>

<file path=ppt/diagrams/drawing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2E11171-8466-485D-8D3C-D50FFAF75DEC}">
      <dsp:nvSpPr>
        <dsp:cNvPr id="0" name=""/>
        <dsp:cNvSpPr/>
      </dsp:nvSpPr>
      <dsp:spPr>
        <a:xfrm>
          <a:off x="696000" y="285818"/>
          <a:ext cx="1990125" cy="1990125"/>
        </a:xfrm>
        <a:prstGeom prst="round2DiagRect">
          <a:avLst>
            <a:gd name="adj1" fmla="val 29727"/>
            <a:gd name="adj2" fmla="val 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84CD730-93C6-4DBE-895B-2F366F6F5624}">
      <dsp:nvSpPr>
        <dsp:cNvPr id="0" name=""/>
        <dsp:cNvSpPr/>
      </dsp:nvSpPr>
      <dsp:spPr>
        <a:xfrm>
          <a:off x="1120125" y="709943"/>
          <a:ext cx="1141875" cy="1141875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971EF7C-F9FC-482C-B900-04CB5BB82A26}">
      <dsp:nvSpPr>
        <dsp:cNvPr id="0" name=""/>
        <dsp:cNvSpPr/>
      </dsp:nvSpPr>
      <dsp:spPr>
        <a:xfrm>
          <a:off x="59812" y="2895819"/>
          <a:ext cx="32625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600" kern="1200"/>
            <a:t>Looks at the impact of the law on society. </a:t>
          </a:r>
          <a:endParaRPr lang="en-US" sz="1600" kern="1200"/>
        </a:p>
      </dsp:txBody>
      <dsp:txXfrm>
        <a:off x="59812" y="2895819"/>
        <a:ext cx="3262500" cy="720000"/>
      </dsp:txXfrm>
    </dsp:sp>
    <dsp:sp modelId="{F46354CE-D1BB-450D-8321-853FFC799C88}">
      <dsp:nvSpPr>
        <dsp:cNvPr id="0" name=""/>
        <dsp:cNvSpPr/>
      </dsp:nvSpPr>
      <dsp:spPr>
        <a:xfrm>
          <a:off x="4529437" y="285818"/>
          <a:ext cx="1990125" cy="1990125"/>
        </a:xfrm>
        <a:prstGeom prst="round2DiagRect">
          <a:avLst>
            <a:gd name="adj1" fmla="val 29727"/>
            <a:gd name="adj2" fmla="val 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48DA3C8-52DA-4BB0-8380-D7F40DA1F60B}">
      <dsp:nvSpPr>
        <dsp:cNvPr id="0" name=""/>
        <dsp:cNvSpPr/>
      </dsp:nvSpPr>
      <dsp:spPr>
        <a:xfrm>
          <a:off x="4953562" y="709943"/>
          <a:ext cx="1141875" cy="1141875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830BB0B-08B7-482F-AE27-FA13C1EE7C68}">
      <dsp:nvSpPr>
        <dsp:cNvPr id="0" name=""/>
        <dsp:cNvSpPr/>
      </dsp:nvSpPr>
      <dsp:spPr>
        <a:xfrm>
          <a:off x="3893250" y="2895819"/>
          <a:ext cx="32625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600" kern="1200"/>
            <a:t>Draws from a number of areas such as Report, legislation and much more.</a:t>
          </a:r>
          <a:endParaRPr lang="en-US" sz="1600" kern="1200"/>
        </a:p>
      </dsp:txBody>
      <dsp:txXfrm>
        <a:off x="3893250" y="2895819"/>
        <a:ext cx="3262500" cy="720000"/>
      </dsp:txXfrm>
    </dsp:sp>
    <dsp:sp modelId="{11307F81-AF63-412F-AE4D-AC2D25CD963C}">
      <dsp:nvSpPr>
        <dsp:cNvPr id="0" name=""/>
        <dsp:cNvSpPr/>
      </dsp:nvSpPr>
      <dsp:spPr>
        <a:xfrm>
          <a:off x="8362875" y="285818"/>
          <a:ext cx="1990125" cy="1990125"/>
        </a:xfrm>
        <a:prstGeom prst="round2DiagRect">
          <a:avLst>
            <a:gd name="adj1" fmla="val 29727"/>
            <a:gd name="adj2" fmla="val 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D3579EF-DBB9-4F9D-896E-52C04D11B0B2}">
      <dsp:nvSpPr>
        <dsp:cNvPr id="0" name=""/>
        <dsp:cNvSpPr/>
      </dsp:nvSpPr>
      <dsp:spPr>
        <a:xfrm>
          <a:off x="8787000" y="709943"/>
          <a:ext cx="1141875" cy="1141875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66A1CA3-7C13-4F54-AE16-80E2D3D9EF4B}">
      <dsp:nvSpPr>
        <dsp:cNvPr id="0" name=""/>
        <dsp:cNvSpPr/>
      </dsp:nvSpPr>
      <dsp:spPr>
        <a:xfrm>
          <a:off x="7726687" y="2895819"/>
          <a:ext cx="32625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600" kern="1200"/>
            <a:t>Law and society.  </a:t>
          </a:r>
          <a:endParaRPr lang="en-US" sz="1600" kern="1200"/>
        </a:p>
      </dsp:txBody>
      <dsp:txXfrm>
        <a:off x="7726687" y="2895819"/>
        <a:ext cx="3262500" cy="720000"/>
      </dsp:txXfrm>
    </dsp:sp>
  </dsp:spTree>
</dsp:drawing>
</file>

<file path=ppt/diagrams/drawing9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D7E2689-9EC8-4C22-BBE6-35D076101A95}">
      <dsp:nvSpPr>
        <dsp:cNvPr id="0" name=""/>
        <dsp:cNvSpPr/>
      </dsp:nvSpPr>
      <dsp:spPr>
        <a:xfrm>
          <a:off x="0" y="8702"/>
          <a:ext cx="6525661" cy="2199600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2400" tIns="152400" rIns="152400" bIns="152400" numCol="1" spcCol="1270" anchor="ctr" anchorCtr="0">
          <a:noAutofit/>
        </a:bodyPr>
        <a:lstStyle/>
        <a:p>
          <a:pPr marL="0" lvl="0" indent="0" algn="l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000" kern="1200"/>
            <a:t>Researching the law through a particular Lense. </a:t>
          </a:r>
          <a:endParaRPr lang="en-US" sz="4000" kern="1200"/>
        </a:p>
      </dsp:txBody>
      <dsp:txXfrm>
        <a:off x="107376" y="116078"/>
        <a:ext cx="6310909" cy="1984848"/>
      </dsp:txXfrm>
    </dsp:sp>
    <dsp:sp modelId="{95AAB7D8-CC0E-414C-AB83-BF7204CE6214}">
      <dsp:nvSpPr>
        <dsp:cNvPr id="0" name=""/>
        <dsp:cNvSpPr/>
      </dsp:nvSpPr>
      <dsp:spPr>
        <a:xfrm>
          <a:off x="0" y="2323502"/>
          <a:ext cx="6525661" cy="2199600"/>
        </a:xfrm>
        <a:prstGeom prst="roundRect">
          <a:avLst/>
        </a:prstGeom>
        <a:solidFill>
          <a:schemeClr val="accent2">
            <a:hueOff val="780423"/>
            <a:satOff val="-8271"/>
            <a:lumOff val="-1177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2400" tIns="152400" rIns="152400" bIns="152400" numCol="1" spcCol="1270" anchor="ctr" anchorCtr="0">
          <a:noAutofit/>
        </a:bodyPr>
        <a:lstStyle/>
        <a:p>
          <a:pPr marL="0" lvl="0" indent="0" algn="l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000" kern="1200"/>
            <a:t>Such as critical race theory. </a:t>
          </a:r>
          <a:endParaRPr lang="en-US" sz="4000" kern="1200"/>
        </a:p>
      </dsp:txBody>
      <dsp:txXfrm>
        <a:off x="107376" y="2430878"/>
        <a:ext cx="6310909" cy="1984848"/>
      </dsp:txXfrm>
    </dsp:sp>
  </dsp:spTree>
</dsp:drawing>
</file>

<file path=ppt/diagrams/drawing10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2B1FDDE-6693-4A22-BB8D-BB8E20A1390C}">
      <dsp:nvSpPr>
        <dsp:cNvPr id="0" name=""/>
        <dsp:cNvSpPr/>
      </dsp:nvSpPr>
      <dsp:spPr>
        <a:xfrm>
          <a:off x="1851451" y="255795"/>
          <a:ext cx="1944000" cy="194400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83E277B-15FB-4E47-AE66-31EA26D4C943}">
      <dsp:nvSpPr>
        <dsp:cNvPr id="0" name=""/>
        <dsp:cNvSpPr/>
      </dsp:nvSpPr>
      <dsp:spPr>
        <a:xfrm>
          <a:off x="663451" y="2670215"/>
          <a:ext cx="432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Choose two methods and research the advantages and disadvantages for both. </a:t>
          </a:r>
          <a:endParaRPr lang="en-US" sz="1800" kern="1200"/>
        </a:p>
      </dsp:txBody>
      <dsp:txXfrm>
        <a:off x="663451" y="2670215"/>
        <a:ext cx="4320000" cy="720000"/>
      </dsp:txXfrm>
    </dsp:sp>
    <dsp:sp modelId="{7AF2C313-717B-4100-A5A4-25955C1609AB}">
      <dsp:nvSpPr>
        <dsp:cNvPr id="0" name=""/>
        <dsp:cNvSpPr/>
      </dsp:nvSpPr>
      <dsp:spPr>
        <a:xfrm>
          <a:off x="6927451" y="255795"/>
          <a:ext cx="1944000" cy="194400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1CEA40E-E03E-47D7-86ED-565223D82549}">
      <dsp:nvSpPr>
        <dsp:cNvPr id="0" name=""/>
        <dsp:cNvSpPr/>
      </dsp:nvSpPr>
      <dsp:spPr>
        <a:xfrm>
          <a:off x="5739451" y="2670215"/>
          <a:ext cx="432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Feedback to the class. </a:t>
          </a:r>
          <a:endParaRPr lang="en-US" sz="1800" kern="1200"/>
        </a:p>
      </dsp:txBody>
      <dsp:txXfrm>
        <a:off x="5739451" y="2670215"/>
        <a:ext cx="4320000" cy="720000"/>
      </dsp:txXfrm>
    </dsp:sp>
  </dsp:spTree>
</dsp:drawing>
</file>

<file path=ppt/diagrams/drawing1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6264A06-8525-4026-B53E-DFE135B95248}">
      <dsp:nvSpPr>
        <dsp:cNvPr id="0" name=""/>
        <dsp:cNvSpPr/>
      </dsp:nvSpPr>
      <dsp:spPr>
        <a:xfrm>
          <a:off x="2148451" y="23005"/>
          <a:ext cx="2196000" cy="2196000"/>
        </a:xfrm>
        <a:prstGeom prst="ellipse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36560DB-A8A9-4903-9C28-DF8A5B8FB574}">
      <dsp:nvSpPr>
        <dsp:cNvPr id="0" name=""/>
        <dsp:cNvSpPr/>
      </dsp:nvSpPr>
      <dsp:spPr>
        <a:xfrm>
          <a:off x="2616451" y="491005"/>
          <a:ext cx="1260000" cy="126000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7FB47AC-F1F4-4C59-8C5C-5A14D5E15A5F}">
      <dsp:nvSpPr>
        <dsp:cNvPr id="0" name=""/>
        <dsp:cNvSpPr/>
      </dsp:nvSpPr>
      <dsp:spPr>
        <a:xfrm>
          <a:off x="1446451" y="2903005"/>
          <a:ext cx="36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500" kern="1200"/>
            <a:t>Specific dates. </a:t>
          </a:r>
          <a:endParaRPr lang="en-US" sz="1500" kern="1200"/>
        </a:p>
      </dsp:txBody>
      <dsp:txXfrm>
        <a:off x="1446451" y="2903005"/>
        <a:ext cx="3600000" cy="720000"/>
      </dsp:txXfrm>
    </dsp:sp>
    <dsp:sp modelId="{E934E3F6-A308-466C-AD93-A3432F30C83C}">
      <dsp:nvSpPr>
        <dsp:cNvPr id="0" name=""/>
        <dsp:cNvSpPr/>
      </dsp:nvSpPr>
      <dsp:spPr>
        <a:xfrm>
          <a:off x="6378451" y="23005"/>
          <a:ext cx="2196000" cy="2196000"/>
        </a:xfrm>
        <a:prstGeom prst="ellipse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F200CAE-6D83-461C-8D23-A05AA50EA97A}">
      <dsp:nvSpPr>
        <dsp:cNvPr id="0" name=""/>
        <dsp:cNvSpPr/>
      </dsp:nvSpPr>
      <dsp:spPr>
        <a:xfrm>
          <a:off x="6846451" y="491005"/>
          <a:ext cx="1260000" cy="126000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3DB1BF-02C3-4238-A2D6-2A701E872D5D}">
      <dsp:nvSpPr>
        <dsp:cNvPr id="0" name=""/>
        <dsp:cNvSpPr/>
      </dsp:nvSpPr>
      <dsp:spPr>
        <a:xfrm>
          <a:off x="5676451" y="2903005"/>
          <a:ext cx="36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500" kern="1200"/>
            <a:t>An example, on the 19</a:t>
          </a:r>
          <a:r>
            <a:rPr lang="en-GB" sz="1500" kern="1200" baseline="30000"/>
            <a:t>th</a:t>
          </a:r>
          <a:r>
            <a:rPr lang="en-GB" sz="1500" kern="1200"/>
            <a:t> of December – Write my introduction. </a:t>
          </a:r>
          <a:endParaRPr lang="en-US" sz="1500" kern="1200"/>
        </a:p>
      </dsp:txBody>
      <dsp:txXfrm>
        <a:off x="5676451" y="2903005"/>
        <a:ext cx="3600000" cy="720000"/>
      </dsp:txXfrm>
    </dsp:sp>
  </dsp:spTree>
</dsp:drawing>
</file>

<file path=ppt/diagrams/drawing1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34B0279-2C95-40F3-BAC3-E33FB22AA3F9}">
      <dsp:nvSpPr>
        <dsp:cNvPr id="0" name=""/>
        <dsp:cNvSpPr/>
      </dsp:nvSpPr>
      <dsp:spPr>
        <a:xfrm>
          <a:off x="2311500" y="150818"/>
          <a:ext cx="2196000" cy="2196000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539F0CD-D252-41CF-B2B9-CF9BD2BC213F}">
      <dsp:nvSpPr>
        <dsp:cNvPr id="0" name=""/>
        <dsp:cNvSpPr/>
      </dsp:nvSpPr>
      <dsp:spPr>
        <a:xfrm>
          <a:off x="2779500" y="618818"/>
          <a:ext cx="1260000" cy="126000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F2E8F69-DBB0-4AE0-A9D0-838155684A25}">
      <dsp:nvSpPr>
        <dsp:cNvPr id="0" name=""/>
        <dsp:cNvSpPr/>
      </dsp:nvSpPr>
      <dsp:spPr>
        <a:xfrm>
          <a:off x="1609500" y="3030819"/>
          <a:ext cx="36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0223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2300" kern="1200"/>
            <a:t>How to create a research plan? </a:t>
          </a:r>
          <a:endParaRPr lang="en-US" sz="2300" kern="1200"/>
        </a:p>
      </dsp:txBody>
      <dsp:txXfrm>
        <a:off x="1609500" y="3030819"/>
        <a:ext cx="3600000" cy="720000"/>
      </dsp:txXfrm>
    </dsp:sp>
    <dsp:sp modelId="{BB94278D-0F44-4E2D-9607-430C00BA5CF7}">
      <dsp:nvSpPr>
        <dsp:cNvPr id="0" name=""/>
        <dsp:cNvSpPr/>
      </dsp:nvSpPr>
      <dsp:spPr>
        <a:xfrm>
          <a:off x="6541500" y="150818"/>
          <a:ext cx="2196000" cy="2196000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C8DEC62-B947-4096-8728-DF0CD3722D30}">
      <dsp:nvSpPr>
        <dsp:cNvPr id="0" name=""/>
        <dsp:cNvSpPr/>
      </dsp:nvSpPr>
      <dsp:spPr>
        <a:xfrm>
          <a:off x="7009500" y="618818"/>
          <a:ext cx="1260000" cy="126000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E11D3CB-4173-4CEA-8C70-1503B36EBD3F}">
      <dsp:nvSpPr>
        <dsp:cNvPr id="0" name=""/>
        <dsp:cNvSpPr/>
      </dsp:nvSpPr>
      <dsp:spPr>
        <a:xfrm>
          <a:off x="5839500" y="3030819"/>
          <a:ext cx="36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0223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2300" kern="1200"/>
            <a:t>Research methods. </a:t>
          </a:r>
          <a:endParaRPr lang="en-US" sz="2300" kern="1200"/>
        </a:p>
      </dsp:txBody>
      <dsp:txXfrm>
        <a:off x="5839500" y="3030819"/>
        <a:ext cx="3600000" cy="72000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6/7/layout/RepeatingBendingProcessNew">
  <dgm:title val="Repeating Bending Process New"/>
  <dgm:desc val=""/>
  <dgm:catLst>
    <dgm:cat type="process" pri="5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axis="self" func="var" arg="dir" op="equ" val="norm">
        <dgm:alg type="snake">
          <dgm:param type="grDir" val="tL"/>
          <dgm:param type="flowDir" val="row"/>
          <dgm:param type="contDir" val="sameDir"/>
          <dgm:param type="bkpt" val="endCnv"/>
        </dgm:alg>
      </dgm:if>
      <dgm:else name="Name3">
        <dgm:alg type="snake">
          <dgm:param type="grDir" val="tR"/>
          <dgm:param type="flowDir" val="row"/>
          <dgm:param type="contDir" val="sameDir"/>
          <dgm:param type="bkpt" val="endCnv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forName="sibTrans" refType="w" refFor="ch" refPtType="node" op="equ" fact="0.23"/>
      <dgm:constr type="sp" refType="w" refFor="ch" refForName="sibTrans" op="equ"/>
      <dgm:constr type="userB" for="des" forName="connectorText" refType="sp"/>
      <dgm:constr type="primFontSz" for="ch" ptType="node" op="equ" val="65"/>
      <dgm:constr type="h" for="ch" ptType="sibTrans" op="equ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h" refType="w" fact="0.6"/>
          <dgm:constr type="tMarg" refType="h" fact="0.243"/>
          <dgm:constr type="bMarg" refType="h" fact="0.243"/>
          <dgm:constr type="lMarg" refType="w" fact="0.1389"/>
          <dgm:constr type="rMarg" refType="w" fact="0.1389"/>
        </dgm:constrLst>
        <dgm:ruleLst>
          <dgm:rule type="primFontSz" val="12" fact="NaN" max="NaN"/>
        </dgm:ruleLst>
      </dgm:layoutNode>
      <dgm:forEach name="sibTransForEach" axis="followSib" ptType="sibTrans" cnt="1">
        <dgm:layoutNode name="sibTrans">
          <dgm:choose name="Name4">
            <dgm:if name="Name5" axis="self" func="var" arg="dir" op="equ" val="norm">
              <dgm:alg type="conn">
                <dgm:param type="connRout" val="bend"/>
                <dgm:param type="dim" val="1D"/>
                <dgm:param type="begPts" val="midR bCtr"/>
                <dgm:param type="endPts" val="midL tCtr"/>
              </dgm:alg>
            </dgm:if>
            <dgm:else name="Name6">
              <dgm:alg type="conn">
                <dgm:param type="connRout" val="bend"/>
                <dgm:param type="dim" val="1D"/>
                <dgm:param type="begPts" val="midL bCtr"/>
                <dgm:param type="endPts" val="midR tCtr"/>
              </dgm:alg>
            </dgm:else>
          </dgm:choose>
          <dgm:shape xmlns:r="http://schemas.openxmlformats.org/officeDocument/2006/relationships" type="conn" r:blip="" zOrderOff="-2">
            <dgm:adjLst/>
          </dgm:shape>
          <dgm:presOf axis="self"/>
          <dgm:constrLst>
            <dgm:constr type="begPad" val="-0.05"/>
            <dgm:constr type="endPad" val="0.9"/>
            <dgm:constr type="userA" for="ch" refType="connDist"/>
          </dgm:constrLst>
          <dgm:ruleLst/>
          <dgm:layoutNode name="connectorText">
            <dgm:alg type="tx">
              <dgm:param type="autoTxRot" val="upr"/>
            </dgm:alg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userA"/>
              <dgm:constr type="userB"/>
              <dgm:constr type="w" refType="userA" fact="0.05"/>
              <dgm:constr type="h" refType="userB" fact="0.01"/>
              <dgm:constr type="lMarg" val="1"/>
              <dgm:constr type="rMarg" val="1"/>
              <dgm:constr type="tMarg"/>
              <dgm:constr type="bMarg"/>
            </dgm:constrLst>
            <dgm:ruleLst>
              <dgm:rule type="w" val="NaN" fact="0.6" max="NaN"/>
              <dgm:rule type="h" val="NaN" fact="0.6" max="NaN"/>
              <dgm:rule type="primFontSz" val="5" fact="NaN" max="NaN"/>
            </dgm:ruleLst>
          </dgm:layoutNode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18/5/layout/IconCircleLabelList">
  <dgm:title val="Icon Circle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ellipse" r:blip="">
            <dgm:adjLst/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8.xml><?xml version="1.0" encoding="utf-8"?>
<dgm:layoutDef xmlns:dgm="http://schemas.openxmlformats.org/drawingml/2006/diagram" xmlns:a="http://schemas.openxmlformats.org/drawingml/2006/main" uniqueId="urn:microsoft.com/office/officeart/2018/5/layout/IconLeafLabelList">
  <dgm:title val="Icon Leaf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round2DiagRect" r:blip="">
            <dgm:adjLst/>
            <dgm:extLst>
              <a:ext uri="{B698B0E9-8C71-41B9-8309-B3DCBF30829C}">
                <dgm1612:spPr xmlns:dgm1612="http://schemas.microsoft.com/office/drawing/2016/12/diagram">
                  <a:prstGeom prst="round2DiagRect">
                    <a:avLst>
                      <a:gd name="adj1" fmla="val 29727"/>
                      <a:gd name="adj2" fmla="val 0"/>
                    </a:avLst>
                  </a:prstGeom>
                </dgm1612:spPr>
              </a:ext>
            </dgm:ext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layout9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10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11.xml><?xml version="1.0" encoding="utf-8"?>
<dgm:layoutDef xmlns:dgm="http://schemas.openxmlformats.org/drawingml/2006/diagram" xmlns:a="http://schemas.openxmlformats.org/drawingml/2006/main" uniqueId="urn:microsoft.com/office/officeart/2018/5/layout/IconCircleLabelList">
  <dgm:title val="Icon Circle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ellipse" r:blip="">
            <dgm:adjLst/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layout12.xml><?xml version="1.0" encoding="utf-8"?>
<dgm:layoutDef xmlns:dgm="http://schemas.openxmlformats.org/drawingml/2006/diagram" xmlns:a="http://schemas.openxmlformats.org/drawingml/2006/main" uniqueId="urn:microsoft.com/office/officeart/2018/5/layout/IconCircleLabelList">
  <dgm:title val="Icon Circle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ellipse" r:blip="">
            <dgm:adjLst/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3d4">
  <dgm:title val=""/>
  <dgm:desc val=""/>
  <dgm:catLst>
    <dgm:cat type="3D" pri="11400"/>
  </dgm:catLst>
  <dgm:scene3d>
    <a:camera prst="orthographicFront"/>
    <a:lightRig rig="threePt" dir="t"/>
  </dgm:scene3d>
  <dgm:styleLbl name="node0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chilly" dir="t"/>
    </dgm:scene3d>
    <dgm:sp3d z="12700" extrusionH="12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ImgPlace1">
    <dgm:scene3d>
      <a:camera prst="orthographicFront"/>
      <a:lightRig rig="chilly" dir="t"/>
    </dgm:scene3d>
    <dgm:sp3d z="-257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chilly" dir="t"/>
    </dgm:scene3d>
    <dgm:sp3d z="-70000"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chilly" dir="t"/>
    </dgm:scene3d>
    <dgm:sp3d z="12700"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ibTrans2D1">
    <dgm:scene3d>
      <a:camera prst="orthographicFront"/>
      <a:lightRig rig="chilly" dir="t"/>
    </dgm:scene3d>
    <dgm:sp3d z="-25700"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1D1">
    <dgm:scene3d>
      <a:camera prst="orthographicFront"/>
      <a:lightRig rig="chilly" dir="t"/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chilly" dir="t"/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chilly" dir="t"/>
    </dgm:scene3d>
    <dgm:sp3d z="1700"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2">
    <dgm:scene3d>
      <a:camera prst="orthographicFront"/>
      <a:lightRig rig="chilly" dir="t"/>
    </dgm:scene3d>
    <dgm:sp3d z="1700"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3">
    <dgm:scene3d>
      <a:camera prst="orthographicFront"/>
      <a:lightRig rig="chilly" dir="t"/>
    </dgm:scene3d>
    <dgm:sp3d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4">
    <dgm:scene3d>
      <a:camera prst="orthographicFront"/>
      <a:lightRig rig="chilly" dir="t"/>
    </dgm:scene3d>
    <dgm:sp3d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1D1">
    <dgm:scene3d>
      <a:camera prst="orthographicFront"/>
      <a:lightRig rig="chilly" dir="t"/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chilly" dir="t"/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chilly" dir="t"/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chilly" dir="t"/>
    </dgm:scene3d>
    <dgm:sp3d z="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chilly" dir="t"/>
    </dgm:scene3d>
    <dgm:sp3d z="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chilly" dir="t"/>
    </dgm:scene3d>
    <dgm:sp3d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chilly" dir="t"/>
    </dgm:scene3d>
    <dgm:sp3d prstMaterial="dkEdge">
      <a:bevelT w="127000" h="25400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chilly" dir="t"/>
    </dgm:scene3d>
    <dgm:sp3d z="-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chilly" dir="t"/>
    </dgm:scene3d>
    <dgm:sp3d z="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chilly" dir="t"/>
    </dgm:scene3d>
    <dgm:sp3d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chilly" dir="t"/>
    </dgm:scene3d>
    <dgm:sp3d z="-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chilly" dir="t"/>
    </dgm:scene3d>
    <dgm:sp3d z="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chilly" dir="t"/>
    </dgm:scene3d>
    <dgm:sp3d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chilly" dir="t"/>
    </dgm:scene3d>
    <dgm:sp3d z="-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chilly" dir="t"/>
    </dgm:scene3d>
    <dgm:sp3d z="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chilly" dir="t"/>
    </dgm:scene3d>
    <dgm:sp3d z="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chilly" dir="t"/>
    </dgm:scene3d>
    <dgm:sp3d z="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chilly" dir="t"/>
    </dgm:scene3d>
    <dgm:sp3d z="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chilly" dir="t"/>
    </dgm:scene3d>
    <dgm:sp3d z="-12700"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chilly" dir="t"/>
    </dgm:scene3d>
    <dgm:sp3d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chilly" dir="t"/>
    </dgm:scene3d>
    <dgm:sp3d z="-1524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chilly" dir="t"/>
    </dgm:scene3d>
    <dgm:sp3d z="12700"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8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9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0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C16D92C-65B4-48D2-AE4B-78EF24D698E6}" type="datetimeFigureOut">
              <a:rPr lang="en-GB" smtClean="0"/>
              <a:t>22/10/2025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F4F97F4-CD2A-4F1B-A5FF-345201E1CA4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8466676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Need 1 aim and a number of objectives.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F4F97F4-CD2A-4F1B-A5FF-345201E1CA48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0021893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Need to include in your plan, why you are going to use them.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F4F97F4-CD2A-4F1B-A5FF-345201E1CA48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17127233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F4F97F4-CD2A-4F1B-A5FF-345201E1CA48}" type="slidenum">
              <a:rPr lang="en-GB" smtClean="0"/>
              <a:t>18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9320677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D395C89-2E28-4777-95B0-BA7EECAE3BA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709928" y="987552"/>
            <a:ext cx="8385048" cy="3081528"/>
          </a:xfrm>
        </p:spPr>
        <p:txBody>
          <a:bodyPr anchor="b">
            <a:normAutofit/>
          </a:bodyPr>
          <a:lstStyle>
            <a:lvl1pPr algn="ctr">
              <a:defRPr sz="54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9052321-4D71-4DA8-BD2C-DC22FC1525C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905506" y="4480561"/>
            <a:ext cx="5993892" cy="1166495"/>
          </a:xfrm>
        </p:spPr>
        <p:txBody>
          <a:bodyPr>
            <a:normAutofit/>
          </a:bodyPr>
          <a:lstStyle>
            <a:lvl1pPr marL="0" indent="0" algn="ctr">
              <a:buNone/>
              <a:defRPr sz="1400" cap="all" spc="600" baseline="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1D37183-71EA-4A92-8609-41ECB53F447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898F52-2787-4BA2-BBBC-9395E9F86D50}" type="datetimeFigureOut">
              <a:rPr lang="en-US" smtClean="0"/>
              <a:t>10/22/2025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A09F2E6-1ECC-4081-8EBF-C80C6C94A10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1C3FA67-CD72-4503-BA25-FEC880107B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8B8A27-DF03-4546-BA93-21C967D57E5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0946833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C9BA523-EF01-4656-9D54-347E984FD32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AD52871-79D5-420E-8207-BEF7BE44A9B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96D32D3-8223-4851-BB8E-CB489B975FD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898F52-2787-4BA2-BBBC-9395E9F86D50}" type="datetimeFigureOut">
              <a:rPr lang="en-US" smtClean="0"/>
              <a:t>10/22/2025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E94444B-9FC3-414D-8EA0-15AB806D5E3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BBC448B-FCF6-40C5-8BB6-15B70E8897C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8B8A27-DF03-4546-BA93-21C967D57E5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09547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14F79BA-620F-4443-807B-BE44F36F98F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9848" y="1709738"/>
            <a:ext cx="9430811" cy="2852737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0C9A625-6442-4047-B545-433C4451210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69848" y="4589463"/>
            <a:ext cx="9430811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F8EAA30-3B1A-4BEA-9835-33D2072451F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898F52-2787-4BA2-BBBC-9395E9F86D50}" type="datetimeFigureOut">
              <a:rPr lang="en-US" smtClean="0"/>
              <a:t>10/22/2025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B256440-3149-446F-8105-485333B183A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E0FEDB1-D604-4E10-B334-5DB303498B1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8B8A27-DF03-4546-BA93-21C967D57E5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2895538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6F6E563-D552-439E-8DF5-45062D87549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0136873-2DD5-456E-A3A9-FE408419E30D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069848" y="1825625"/>
            <a:ext cx="4684057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0C6B04C-FB9E-4A9E-8892-4B5B702898B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019802" y="1825625"/>
            <a:ext cx="4684058" cy="435133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2E2F0B4-0E86-473E-BC42-78D856A00C2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898F52-2787-4BA2-BBBC-9395E9F86D50}" type="datetimeFigureOut">
              <a:rPr lang="en-US" smtClean="0"/>
              <a:t>10/22/2025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82B9537-F43C-4042-B165-A00358F9E24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EF9F52F-61F2-4FEE-8989-2FB400190C4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8B8A27-DF03-4546-BA93-21C967D57E5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7296705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832E5C-0B2D-4DB5-95F6-3C2C825DFE5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989993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18F1C53-3F27-42E6-BE80-1DF57985741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9" y="1681163"/>
            <a:ext cx="4872132" cy="823912"/>
          </a:xfrm>
        </p:spPr>
        <p:txBody>
          <a:bodyPr anchor="b">
            <a:noAutofit/>
          </a:bodyPr>
          <a:lstStyle>
            <a:lvl1pPr marL="0" indent="0">
              <a:buNone/>
              <a:defRPr sz="1600" b="1" cap="all" spc="300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38CC6CB-F028-4322-B54F-571203106F2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7" y="2510632"/>
            <a:ext cx="4872133" cy="3684588"/>
          </a:xfrm>
        </p:spPr>
        <p:txBody>
          <a:bodyPr/>
          <a:lstStyle>
            <a:lvl2pPr>
              <a:defRPr b="1"/>
            </a:lvl2pPr>
            <a:lvl3pPr>
              <a:defRPr b="0"/>
            </a:lvl3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82AD2CD7-554E-4EAA-BAF6-86ABB7E81D2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5889809" y="1681163"/>
            <a:ext cx="4849909" cy="823912"/>
          </a:xfrm>
        </p:spPr>
        <p:txBody>
          <a:bodyPr anchor="b">
            <a:noAutofit/>
          </a:bodyPr>
          <a:lstStyle>
            <a:lvl1pPr marL="0" indent="0">
              <a:buNone/>
              <a:defRPr sz="1600" b="1" cap="all" spc="300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982A2D6-379C-4D26-90AC-9F2F46DCE7F3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5889810" y="2505075"/>
            <a:ext cx="4872134" cy="3684588"/>
          </a:xfrm>
        </p:spPr>
        <p:txBody>
          <a:bodyPr/>
          <a:lstStyle>
            <a:lvl2pPr>
              <a:defRPr b="1"/>
            </a:lvl2pPr>
            <a:lvl3pPr>
              <a:defRPr b="0"/>
            </a:lvl3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DEA0E4F3-8A65-4788-AE96-1FB2060F48D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898F52-2787-4BA2-BBBC-9395E9F86D50}" type="datetimeFigureOut">
              <a:rPr lang="en-US" smtClean="0"/>
              <a:t>10/22/2025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7522DA4-5EE1-440C-ADDE-D7B4F77B4E1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D6BC291E-B8EF-4ED7-A04A-23426C220CF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8B8A27-DF03-4546-BA93-21C967D57E5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8880892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01CB818-E8D0-497B-9A7E-4F281D0DBCC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FE82B9D-CD58-4C05-8A78-CB6E0E9D49D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898F52-2787-4BA2-BBBC-9395E9F86D50}" type="datetimeFigureOut">
              <a:rPr lang="en-US" smtClean="0"/>
              <a:t>10/22/2025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ADE60CD-D6F3-40A7-BB8B-FEC8E3156AF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C02B832-C4FE-4F88-85EA-DDC16A82B9A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8B8A27-DF03-4546-BA93-21C967D57E5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8551127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3C75B2FC-801A-44A4-96BF-26A9E8B2A1C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898F52-2787-4BA2-BBBC-9395E9F86D50}" type="datetimeFigureOut">
              <a:rPr lang="en-US" smtClean="0"/>
              <a:t>10/22/2025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A8127F04-7E7E-485C-8B30-6B89E5A69F0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0933C81-AA74-4BCE-AA9E-56E5791D078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8B8A27-DF03-4546-BA93-21C967D57E5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4275382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8DFD3CB-0541-46AD-B35E-0E0A1375E8A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BF8EFDE-1D7D-46B8-AB55-A3C02EDD188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457201"/>
            <a:ext cx="5652153" cy="5403850"/>
          </a:xfrm>
        </p:spPr>
        <p:txBody>
          <a:bodyPr/>
          <a:lstStyle>
            <a:lvl1pPr>
              <a:defRPr sz="3200"/>
            </a:lvl1pPr>
            <a:lvl2pPr>
              <a:defRPr sz="2800" b="1"/>
            </a:lvl2pPr>
            <a:lvl3pPr>
              <a:defRPr sz="2400" b="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411D2F5-DB36-4943-8A14-96AFC488306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06C07D4-6597-444C-9EFD-62021AE7618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898F52-2787-4BA2-BBBC-9395E9F86D50}" type="datetimeFigureOut">
              <a:rPr lang="en-US" smtClean="0"/>
              <a:t>10/22/2025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12D0D2C-70E8-4A24-9727-BEAF10B17D6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0D9E0F6-7216-48A1-8BCA-770C6DE3875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8B8A27-DF03-4546-BA93-21C967D57E5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3318295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E4CBEBD-5F1A-4111-A7F2-1CE82C9A69D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C00517FB-4008-4F68-B193-482971BA720D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2606C5F-0885-458F-9B21-47E60171BF0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4886F2E-B752-4D78-8DC4-C96A1A00E67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898F52-2787-4BA2-BBBC-9395E9F86D50}" type="datetimeFigureOut">
              <a:rPr lang="en-US" smtClean="0"/>
              <a:t>10/22/2025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FC37751-8BB8-4224-870A-A2953E76073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242CE94-BD7E-44B3-9B5E-67D4BD317E9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8B8A27-DF03-4546-BA93-21C967D57E5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8064937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C683CBE-1EA9-4E8B-A281-C50B792E55F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B2EB1A0-A59D-4CB9-BABB-C6BF1D2E992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2E6265B-940D-433C-AD76-2D6A4244930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898F52-2787-4BA2-BBBC-9395E9F86D50}" type="datetimeFigureOut">
              <a:rPr lang="en-US" smtClean="0"/>
              <a:t>10/22/2025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DCAB98E-314F-45C4-9A64-AD3FAE0516D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8E49F32-B214-4A0C-8669-7FE4BA44596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8B8A27-DF03-4546-BA93-21C967D57E5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5287160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18DE4A6D-DAA1-4551-A093-3C36C1C8CF36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125FDA9-71CD-4B86-B291-BEBA43D8ED7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6D9F5B1-B635-4479-A426-B1D4066502D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898F52-2787-4BA2-BBBC-9395E9F86D50}" type="datetimeFigureOut">
              <a:rPr lang="en-US" smtClean="0"/>
              <a:t>10/22/2025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B833098-8769-47C3-80B2-C2942F984D6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5EA9297-65D4-45BE-BE6C-5531FC6A5E1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8B8A27-DF03-4546-BA93-21C967D57E5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2694736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>
            <a:extLst>
              <a:ext uri="{FF2B5EF4-FFF2-40B4-BE49-F238E27FC236}">
                <a16:creationId xmlns:a16="http://schemas.microsoft.com/office/drawing/2014/main" id="{71AFD227-869A-489C-A9B5-3F0498DF3C0C}"/>
              </a:ext>
            </a:extLst>
          </p:cNvPr>
          <p:cNvGrpSpPr/>
          <p:nvPr/>
        </p:nvGrpSpPr>
        <p:grpSpPr>
          <a:xfrm>
            <a:off x="11096450" y="13394"/>
            <a:ext cx="494218" cy="6814823"/>
            <a:chOff x="11096450" y="13394"/>
            <a:chExt cx="494218" cy="6814823"/>
          </a:xfrm>
          <a:solidFill>
            <a:schemeClr val="bg2">
              <a:lumMod val="90000"/>
            </a:schemeClr>
          </a:solidFill>
        </p:grpSpPr>
        <p:sp>
          <p:nvSpPr>
            <p:cNvPr id="8" name="Freeform 8">
              <a:extLst>
                <a:ext uri="{FF2B5EF4-FFF2-40B4-BE49-F238E27FC236}">
                  <a16:creationId xmlns:a16="http://schemas.microsoft.com/office/drawing/2014/main" id="{62704B34-199B-4964-9C78-3AB9735915AA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108009" y="6718576"/>
              <a:ext cx="131153" cy="88130"/>
            </a:xfrm>
            <a:custGeom>
              <a:avLst/>
              <a:gdLst>
                <a:gd name="T0" fmla="*/ 26 w 40"/>
                <a:gd name="T1" fmla="*/ 0 h 29"/>
                <a:gd name="T2" fmla="*/ 39 w 40"/>
                <a:gd name="T3" fmla="*/ 20 h 29"/>
                <a:gd name="T4" fmla="*/ 26 w 40"/>
                <a:gd name="T5" fmla="*/ 0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9">
                  <a:moveTo>
                    <a:pt x="26" y="0"/>
                  </a:moveTo>
                  <a:cubicBezTo>
                    <a:pt x="34" y="0"/>
                    <a:pt x="40" y="10"/>
                    <a:pt x="39" y="20"/>
                  </a:cubicBezTo>
                  <a:cubicBezTo>
                    <a:pt x="17" y="29"/>
                    <a:pt x="0" y="10"/>
                    <a:pt x="2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9" name="Freeform 10">
              <a:extLst>
                <a:ext uri="{FF2B5EF4-FFF2-40B4-BE49-F238E27FC236}">
                  <a16:creationId xmlns:a16="http://schemas.microsoft.com/office/drawing/2014/main" id="{8B1E8DB8-017D-454E-849F-EE5742849FD4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475034" y="77813"/>
              <a:ext cx="138242" cy="88130"/>
            </a:xfrm>
            <a:custGeom>
              <a:avLst/>
              <a:gdLst>
                <a:gd name="T0" fmla="*/ 22 w 42"/>
                <a:gd name="T1" fmla="*/ 0 h 29"/>
                <a:gd name="T2" fmla="*/ 14 w 42"/>
                <a:gd name="T3" fmla="*/ 25 h 29"/>
                <a:gd name="T4" fmla="*/ 22 w 42"/>
                <a:gd name="T5" fmla="*/ 0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29">
                  <a:moveTo>
                    <a:pt x="22" y="0"/>
                  </a:moveTo>
                  <a:cubicBezTo>
                    <a:pt x="42" y="7"/>
                    <a:pt x="28" y="29"/>
                    <a:pt x="14" y="25"/>
                  </a:cubicBezTo>
                  <a:cubicBezTo>
                    <a:pt x="0" y="18"/>
                    <a:pt x="8" y="1"/>
                    <a:pt x="22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10" name="Freeform 15">
              <a:extLst>
                <a:ext uri="{FF2B5EF4-FFF2-40B4-BE49-F238E27FC236}">
                  <a16:creationId xmlns:a16="http://schemas.microsoft.com/office/drawing/2014/main" id="{16D80E5D-5099-41C4-A80A-1B1538C382FC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478964" y="592010"/>
              <a:ext cx="121406" cy="72626"/>
            </a:xfrm>
            <a:custGeom>
              <a:avLst/>
              <a:gdLst>
                <a:gd name="T0" fmla="*/ 16 w 37"/>
                <a:gd name="T1" fmla="*/ 0 h 24"/>
                <a:gd name="T2" fmla="*/ 11 w 37"/>
                <a:gd name="T3" fmla="*/ 24 h 24"/>
                <a:gd name="T4" fmla="*/ 16 w 37"/>
                <a:gd name="T5" fmla="*/ 0 h 2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24">
                  <a:moveTo>
                    <a:pt x="16" y="0"/>
                  </a:moveTo>
                  <a:cubicBezTo>
                    <a:pt x="37" y="6"/>
                    <a:pt x="30" y="20"/>
                    <a:pt x="11" y="24"/>
                  </a:cubicBezTo>
                  <a:cubicBezTo>
                    <a:pt x="0" y="17"/>
                    <a:pt x="5" y="3"/>
                    <a:pt x="1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11" name="Freeform 18">
              <a:extLst>
                <a:ext uri="{FF2B5EF4-FFF2-40B4-BE49-F238E27FC236}">
                  <a16:creationId xmlns:a16="http://schemas.microsoft.com/office/drawing/2014/main" id="{947751E1-E2F4-467E-B547-3BD4BAB7F560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482378" y="335267"/>
              <a:ext cx="138242" cy="78339"/>
            </a:xfrm>
            <a:custGeom>
              <a:avLst/>
              <a:gdLst>
                <a:gd name="T0" fmla="*/ 6 w 42"/>
                <a:gd name="T1" fmla="*/ 6 h 26"/>
                <a:gd name="T2" fmla="*/ 21 w 42"/>
                <a:gd name="T3" fmla="*/ 26 h 26"/>
                <a:gd name="T4" fmla="*/ 6 w 42"/>
                <a:gd name="T5" fmla="*/ 6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26">
                  <a:moveTo>
                    <a:pt x="6" y="6"/>
                  </a:moveTo>
                  <a:cubicBezTo>
                    <a:pt x="25" y="0"/>
                    <a:pt x="42" y="17"/>
                    <a:pt x="21" y="26"/>
                  </a:cubicBezTo>
                  <a:cubicBezTo>
                    <a:pt x="9" y="26"/>
                    <a:pt x="0" y="16"/>
                    <a:pt x="6" y="6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12" name="Freeform 19">
              <a:extLst>
                <a:ext uri="{FF2B5EF4-FFF2-40B4-BE49-F238E27FC236}">
                  <a16:creationId xmlns:a16="http://schemas.microsoft.com/office/drawing/2014/main" id="{55D8869B-B701-4268-9856-876345C8AE3F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407714" y="2021691"/>
              <a:ext cx="124951" cy="69362"/>
            </a:xfrm>
            <a:custGeom>
              <a:avLst/>
              <a:gdLst>
                <a:gd name="T0" fmla="*/ 16 w 38"/>
                <a:gd name="T1" fmla="*/ 0 h 23"/>
                <a:gd name="T2" fmla="*/ 10 w 38"/>
                <a:gd name="T3" fmla="*/ 23 h 23"/>
                <a:gd name="T4" fmla="*/ 16 w 38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8" h="23">
                  <a:moveTo>
                    <a:pt x="16" y="0"/>
                  </a:moveTo>
                  <a:cubicBezTo>
                    <a:pt x="38" y="8"/>
                    <a:pt x="31" y="18"/>
                    <a:pt x="10" y="23"/>
                  </a:cubicBezTo>
                  <a:cubicBezTo>
                    <a:pt x="0" y="16"/>
                    <a:pt x="4" y="3"/>
                    <a:pt x="1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13" name="Freeform 20">
              <a:extLst>
                <a:ext uri="{FF2B5EF4-FFF2-40B4-BE49-F238E27FC236}">
                  <a16:creationId xmlns:a16="http://schemas.microsoft.com/office/drawing/2014/main" id="{A25CA59C-849F-4CE4-A9B0-293F98DE2C7C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414629" y="2272420"/>
              <a:ext cx="128495" cy="78339"/>
            </a:xfrm>
            <a:custGeom>
              <a:avLst/>
              <a:gdLst>
                <a:gd name="T0" fmla="*/ 24 w 39"/>
                <a:gd name="T1" fmla="*/ 0 h 26"/>
                <a:gd name="T2" fmla="*/ 20 w 39"/>
                <a:gd name="T3" fmla="*/ 26 h 26"/>
                <a:gd name="T4" fmla="*/ 24 w 39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6">
                  <a:moveTo>
                    <a:pt x="24" y="0"/>
                  </a:moveTo>
                  <a:cubicBezTo>
                    <a:pt x="39" y="3"/>
                    <a:pt x="36" y="26"/>
                    <a:pt x="20" y="26"/>
                  </a:cubicBezTo>
                  <a:cubicBezTo>
                    <a:pt x="0" y="18"/>
                    <a:pt x="3" y="3"/>
                    <a:pt x="2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14" name="Freeform 22">
              <a:extLst>
                <a:ext uri="{FF2B5EF4-FFF2-40B4-BE49-F238E27FC236}">
                  <a16:creationId xmlns:a16="http://schemas.microsoft.com/office/drawing/2014/main" id="{FE000DB1-AAA1-4BFF-8F14-53624C2F9E0B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426398" y="1049544"/>
              <a:ext cx="150648" cy="99554"/>
            </a:xfrm>
            <a:custGeom>
              <a:avLst/>
              <a:gdLst>
                <a:gd name="T0" fmla="*/ 26 w 46"/>
                <a:gd name="T1" fmla="*/ 0 h 33"/>
                <a:gd name="T2" fmla="*/ 38 w 46"/>
                <a:gd name="T3" fmla="*/ 22 h 33"/>
                <a:gd name="T4" fmla="*/ 26 w 46"/>
                <a:gd name="T5" fmla="*/ 0 h 3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6" h="33">
                  <a:moveTo>
                    <a:pt x="26" y="0"/>
                  </a:moveTo>
                  <a:cubicBezTo>
                    <a:pt x="29" y="0"/>
                    <a:pt x="46" y="16"/>
                    <a:pt x="38" y="22"/>
                  </a:cubicBezTo>
                  <a:cubicBezTo>
                    <a:pt x="16" y="33"/>
                    <a:pt x="0" y="5"/>
                    <a:pt x="2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15" name="Freeform 23">
              <a:extLst>
                <a:ext uri="{FF2B5EF4-FFF2-40B4-BE49-F238E27FC236}">
                  <a16:creationId xmlns:a16="http://schemas.microsoft.com/office/drawing/2014/main" id="{5EEFBC14-7E5B-47B2-B5E3-E90991F89191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440085" y="836978"/>
              <a:ext cx="134697" cy="81603"/>
            </a:xfrm>
            <a:custGeom>
              <a:avLst/>
              <a:gdLst>
                <a:gd name="T0" fmla="*/ 19 w 41"/>
                <a:gd name="T1" fmla="*/ 0 h 27"/>
                <a:gd name="T2" fmla="*/ 8 w 41"/>
                <a:gd name="T3" fmla="*/ 20 h 27"/>
                <a:gd name="T4" fmla="*/ 19 w 41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27">
                  <a:moveTo>
                    <a:pt x="19" y="0"/>
                  </a:moveTo>
                  <a:cubicBezTo>
                    <a:pt x="41" y="10"/>
                    <a:pt x="28" y="27"/>
                    <a:pt x="8" y="20"/>
                  </a:cubicBezTo>
                  <a:cubicBezTo>
                    <a:pt x="0" y="8"/>
                    <a:pt x="7" y="2"/>
                    <a:pt x="19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16" name="Freeform 26">
              <a:extLst>
                <a:ext uri="{FF2B5EF4-FFF2-40B4-BE49-F238E27FC236}">
                  <a16:creationId xmlns:a16="http://schemas.microsoft.com/office/drawing/2014/main" id="{00AFF6E4-A34A-4FD3-8C57-BB96114822D1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427309" y="1320685"/>
              <a:ext cx="127608" cy="78339"/>
            </a:xfrm>
            <a:custGeom>
              <a:avLst/>
              <a:gdLst>
                <a:gd name="T0" fmla="*/ 24 w 39"/>
                <a:gd name="T1" fmla="*/ 0 h 26"/>
                <a:gd name="T2" fmla="*/ 20 w 39"/>
                <a:gd name="T3" fmla="*/ 25 h 26"/>
                <a:gd name="T4" fmla="*/ 24 w 39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6">
                  <a:moveTo>
                    <a:pt x="24" y="0"/>
                  </a:moveTo>
                  <a:cubicBezTo>
                    <a:pt x="39" y="2"/>
                    <a:pt x="36" y="26"/>
                    <a:pt x="20" y="25"/>
                  </a:cubicBezTo>
                  <a:cubicBezTo>
                    <a:pt x="0" y="18"/>
                    <a:pt x="3" y="3"/>
                    <a:pt x="2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17" name="Freeform 27">
              <a:extLst>
                <a:ext uri="{FF2B5EF4-FFF2-40B4-BE49-F238E27FC236}">
                  <a16:creationId xmlns:a16="http://schemas.microsoft.com/office/drawing/2014/main" id="{C63A8474-C075-4441-A0B3-52286EA50093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407470" y="1778440"/>
              <a:ext cx="131153" cy="93843"/>
            </a:xfrm>
            <a:custGeom>
              <a:avLst/>
              <a:gdLst>
                <a:gd name="T0" fmla="*/ 22 w 40"/>
                <a:gd name="T1" fmla="*/ 0 h 31"/>
                <a:gd name="T2" fmla="*/ 16 w 40"/>
                <a:gd name="T3" fmla="*/ 25 h 31"/>
                <a:gd name="T4" fmla="*/ 22 w 40"/>
                <a:gd name="T5" fmla="*/ 0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31">
                  <a:moveTo>
                    <a:pt x="22" y="0"/>
                  </a:moveTo>
                  <a:cubicBezTo>
                    <a:pt x="39" y="3"/>
                    <a:pt x="40" y="31"/>
                    <a:pt x="16" y="25"/>
                  </a:cubicBezTo>
                  <a:cubicBezTo>
                    <a:pt x="0" y="7"/>
                    <a:pt x="13" y="4"/>
                    <a:pt x="22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18" name="Freeform 28">
              <a:extLst>
                <a:ext uri="{FF2B5EF4-FFF2-40B4-BE49-F238E27FC236}">
                  <a16:creationId xmlns:a16="http://schemas.microsoft.com/office/drawing/2014/main" id="{35DA4698-A2ED-4512-8887-F12D3F14372A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404869" y="1535195"/>
              <a:ext cx="127608" cy="69362"/>
            </a:xfrm>
            <a:custGeom>
              <a:avLst/>
              <a:gdLst>
                <a:gd name="T0" fmla="*/ 16 w 39"/>
                <a:gd name="T1" fmla="*/ 0 h 23"/>
                <a:gd name="T2" fmla="*/ 11 w 39"/>
                <a:gd name="T3" fmla="*/ 23 h 23"/>
                <a:gd name="T4" fmla="*/ 16 w 39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3">
                  <a:moveTo>
                    <a:pt x="16" y="0"/>
                  </a:moveTo>
                  <a:cubicBezTo>
                    <a:pt x="39" y="7"/>
                    <a:pt x="31" y="17"/>
                    <a:pt x="11" y="23"/>
                  </a:cubicBezTo>
                  <a:cubicBezTo>
                    <a:pt x="0" y="16"/>
                    <a:pt x="4" y="2"/>
                    <a:pt x="1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19" name="Freeform 30">
              <a:extLst>
                <a:ext uri="{FF2B5EF4-FFF2-40B4-BE49-F238E27FC236}">
                  <a16:creationId xmlns:a16="http://schemas.microsoft.com/office/drawing/2014/main" id="{3358E118-D590-4E50-B21C-6CDAA1CCAFCB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480119" y="1078297"/>
              <a:ext cx="9748" cy="5712"/>
            </a:xfrm>
            <a:custGeom>
              <a:avLst/>
              <a:gdLst>
                <a:gd name="T0" fmla="*/ 1 w 3"/>
                <a:gd name="T1" fmla="*/ 0 h 2"/>
                <a:gd name="T2" fmla="*/ 2 w 3"/>
                <a:gd name="T3" fmla="*/ 2 h 2"/>
                <a:gd name="T4" fmla="*/ 1 w 3"/>
                <a:gd name="T5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" h="2">
                  <a:moveTo>
                    <a:pt x="1" y="0"/>
                  </a:moveTo>
                  <a:cubicBezTo>
                    <a:pt x="2" y="1"/>
                    <a:pt x="3" y="2"/>
                    <a:pt x="2" y="2"/>
                  </a:cubicBezTo>
                  <a:cubicBezTo>
                    <a:pt x="1" y="2"/>
                    <a:pt x="0" y="1"/>
                    <a:pt x="1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20" name="Freeform 43">
              <a:extLst>
                <a:ext uri="{FF2B5EF4-FFF2-40B4-BE49-F238E27FC236}">
                  <a16:creationId xmlns:a16="http://schemas.microsoft.com/office/drawing/2014/main" id="{F1EE889E-60FF-423F-ADCB-6CBEE853A040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194111" y="860614"/>
              <a:ext cx="143559" cy="75075"/>
            </a:xfrm>
            <a:custGeom>
              <a:avLst/>
              <a:gdLst>
                <a:gd name="T0" fmla="*/ 28 w 44"/>
                <a:gd name="T1" fmla="*/ 0 h 25"/>
                <a:gd name="T2" fmla="*/ 25 w 44"/>
                <a:gd name="T3" fmla="*/ 25 h 25"/>
                <a:gd name="T4" fmla="*/ 28 w 44"/>
                <a:gd name="T5" fmla="*/ 0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25">
                  <a:moveTo>
                    <a:pt x="28" y="0"/>
                  </a:moveTo>
                  <a:cubicBezTo>
                    <a:pt x="44" y="2"/>
                    <a:pt x="38" y="22"/>
                    <a:pt x="25" y="25"/>
                  </a:cubicBezTo>
                  <a:cubicBezTo>
                    <a:pt x="0" y="25"/>
                    <a:pt x="9" y="5"/>
                    <a:pt x="28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21" name="Freeform 51">
              <a:extLst>
                <a:ext uri="{FF2B5EF4-FFF2-40B4-BE49-F238E27FC236}">
                  <a16:creationId xmlns:a16="http://schemas.microsoft.com/office/drawing/2014/main" id="{A4AA0634-0A7C-4A35-8EB7-775200F129FD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167080" y="1015030"/>
              <a:ext cx="115202" cy="90579"/>
            </a:xfrm>
            <a:custGeom>
              <a:avLst/>
              <a:gdLst>
                <a:gd name="T0" fmla="*/ 19 w 35"/>
                <a:gd name="T1" fmla="*/ 0 h 30"/>
                <a:gd name="T2" fmla="*/ 33 w 35"/>
                <a:gd name="T3" fmla="*/ 15 h 30"/>
                <a:gd name="T4" fmla="*/ 25 w 35"/>
                <a:gd name="T5" fmla="*/ 19 h 30"/>
                <a:gd name="T6" fmla="*/ 19 w 35"/>
                <a:gd name="T7" fmla="*/ 0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5" h="30">
                  <a:moveTo>
                    <a:pt x="19" y="0"/>
                  </a:moveTo>
                  <a:cubicBezTo>
                    <a:pt x="26" y="0"/>
                    <a:pt x="35" y="8"/>
                    <a:pt x="33" y="15"/>
                  </a:cubicBezTo>
                  <a:cubicBezTo>
                    <a:pt x="30" y="12"/>
                    <a:pt x="27" y="17"/>
                    <a:pt x="25" y="19"/>
                  </a:cubicBezTo>
                  <a:cubicBezTo>
                    <a:pt x="7" y="30"/>
                    <a:pt x="0" y="5"/>
                    <a:pt x="19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22" name="Freeform 52">
              <a:extLst>
                <a:ext uri="{FF2B5EF4-FFF2-40B4-BE49-F238E27FC236}">
                  <a16:creationId xmlns:a16="http://schemas.microsoft.com/office/drawing/2014/main" id="{EBA21558-CAC3-445C-8882-5D4A0C6D2A0E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164085" y="450599"/>
              <a:ext cx="118747" cy="81603"/>
            </a:xfrm>
            <a:custGeom>
              <a:avLst/>
              <a:gdLst>
                <a:gd name="T0" fmla="*/ 21 w 36"/>
                <a:gd name="T1" fmla="*/ 0 h 27"/>
                <a:gd name="T2" fmla="*/ 22 w 36"/>
                <a:gd name="T3" fmla="*/ 27 h 27"/>
                <a:gd name="T4" fmla="*/ 21 w 36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6" h="27">
                  <a:moveTo>
                    <a:pt x="21" y="0"/>
                  </a:moveTo>
                  <a:cubicBezTo>
                    <a:pt x="33" y="3"/>
                    <a:pt x="36" y="23"/>
                    <a:pt x="22" y="27"/>
                  </a:cubicBezTo>
                  <a:cubicBezTo>
                    <a:pt x="3" y="25"/>
                    <a:pt x="0" y="1"/>
                    <a:pt x="21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23" name="Freeform 53">
              <a:extLst>
                <a:ext uri="{FF2B5EF4-FFF2-40B4-BE49-F238E27FC236}">
                  <a16:creationId xmlns:a16="http://schemas.microsoft.com/office/drawing/2014/main" id="{2E9415F1-5D31-4C25-9E26-203EEF500877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155166" y="1253803"/>
              <a:ext cx="127608" cy="79154"/>
            </a:xfrm>
            <a:custGeom>
              <a:avLst/>
              <a:gdLst>
                <a:gd name="T0" fmla="*/ 24 w 39"/>
                <a:gd name="T1" fmla="*/ 0 h 26"/>
                <a:gd name="T2" fmla="*/ 20 w 39"/>
                <a:gd name="T3" fmla="*/ 26 h 26"/>
                <a:gd name="T4" fmla="*/ 24 w 39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6">
                  <a:moveTo>
                    <a:pt x="24" y="0"/>
                  </a:moveTo>
                  <a:cubicBezTo>
                    <a:pt x="39" y="3"/>
                    <a:pt x="36" y="26"/>
                    <a:pt x="20" y="26"/>
                  </a:cubicBezTo>
                  <a:cubicBezTo>
                    <a:pt x="0" y="18"/>
                    <a:pt x="3" y="3"/>
                    <a:pt x="2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24" name="Freeform 54">
              <a:extLst>
                <a:ext uri="{FF2B5EF4-FFF2-40B4-BE49-F238E27FC236}">
                  <a16:creationId xmlns:a16="http://schemas.microsoft.com/office/drawing/2014/main" id="{622FC1F6-879A-45BA-8752-08020C39CE29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141013" y="614227"/>
              <a:ext cx="134697" cy="105266"/>
            </a:xfrm>
            <a:custGeom>
              <a:avLst/>
              <a:gdLst>
                <a:gd name="T0" fmla="*/ 28 w 41"/>
                <a:gd name="T1" fmla="*/ 2 h 35"/>
                <a:gd name="T2" fmla="*/ 40 w 41"/>
                <a:gd name="T3" fmla="*/ 21 h 35"/>
                <a:gd name="T4" fmla="*/ 28 w 41"/>
                <a:gd name="T5" fmla="*/ 2 h 3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35">
                  <a:moveTo>
                    <a:pt x="28" y="2"/>
                  </a:moveTo>
                  <a:cubicBezTo>
                    <a:pt x="37" y="0"/>
                    <a:pt x="41" y="13"/>
                    <a:pt x="40" y="21"/>
                  </a:cubicBezTo>
                  <a:cubicBezTo>
                    <a:pt x="22" y="35"/>
                    <a:pt x="0" y="10"/>
                    <a:pt x="28" y="2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25" name="Freeform 55">
              <a:extLst>
                <a:ext uri="{FF2B5EF4-FFF2-40B4-BE49-F238E27FC236}">
                  <a16:creationId xmlns:a16="http://schemas.microsoft.com/office/drawing/2014/main" id="{BA09826C-58E2-48C5-9666-333326C2CA44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155026" y="1463404"/>
              <a:ext cx="131153" cy="69362"/>
            </a:xfrm>
            <a:custGeom>
              <a:avLst/>
              <a:gdLst>
                <a:gd name="T0" fmla="*/ 24 w 40"/>
                <a:gd name="T1" fmla="*/ 0 h 23"/>
                <a:gd name="T2" fmla="*/ 25 w 40"/>
                <a:gd name="T3" fmla="*/ 23 h 23"/>
                <a:gd name="T4" fmla="*/ 24 w 40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3">
                  <a:moveTo>
                    <a:pt x="24" y="0"/>
                  </a:moveTo>
                  <a:cubicBezTo>
                    <a:pt x="40" y="0"/>
                    <a:pt x="38" y="20"/>
                    <a:pt x="25" y="23"/>
                  </a:cubicBezTo>
                  <a:cubicBezTo>
                    <a:pt x="0" y="22"/>
                    <a:pt x="6" y="3"/>
                    <a:pt x="2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26" name="Freeform 56">
              <a:extLst>
                <a:ext uri="{FF2B5EF4-FFF2-40B4-BE49-F238E27FC236}">
                  <a16:creationId xmlns:a16="http://schemas.microsoft.com/office/drawing/2014/main" id="{A6D3555F-4EA1-4EA7-9D08-2D75CE51927B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101585" y="2335317"/>
              <a:ext cx="128495" cy="72626"/>
            </a:xfrm>
            <a:custGeom>
              <a:avLst/>
              <a:gdLst>
                <a:gd name="T0" fmla="*/ 21 w 39"/>
                <a:gd name="T1" fmla="*/ 0 h 24"/>
                <a:gd name="T2" fmla="*/ 22 w 39"/>
                <a:gd name="T3" fmla="*/ 24 h 24"/>
                <a:gd name="T4" fmla="*/ 21 w 39"/>
                <a:gd name="T5" fmla="*/ 0 h 2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4">
                  <a:moveTo>
                    <a:pt x="21" y="0"/>
                  </a:moveTo>
                  <a:cubicBezTo>
                    <a:pt x="37" y="0"/>
                    <a:pt x="39" y="23"/>
                    <a:pt x="22" y="24"/>
                  </a:cubicBezTo>
                  <a:cubicBezTo>
                    <a:pt x="7" y="22"/>
                    <a:pt x="0" y="5"/>
                    <a:pt x="21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27" name="Freeform 57">
              <a:extLst>
                <a:ext uri="{FF2B5EF4-FFF2-40B4-BE49-F238E27FC236}">
                  <a16:creationId xmlns:a16="http://schemas.microsoft.com/office/drawing/2014/main" id="{60FA20E8-EDAA-4310-B870-97807901AC18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141175" y="1673149"/>
              <a:ext cx="140901" cy="93843"/>
            </a:xfrm>
            <a:custGeom>
              <a:avLst/>
              <a:gdLst>
                <a:gd name="T0" fmla="*/ 27 w 43"/>
                <a:gd name="T1" fmla="*/ 3 h 31"/>
                <a:gd name="T2" fmla="*/ 40 w 43"/>
                <a:gd name="T3" fmla="*/ 23 h 31"/>
                <a:gd name="T4" fmla="*/ 27 w 43"/>
                <a:gd name="T5" fmla="*/ 3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3" h="31">
                  <a:moveTo>
                    <a:pt x="27" y="3"/>
                  </a:moveTo>
                  <a:cubicBezTo>
                    <a:pt x="35" y="0"/>
                    <a:pt x="43" y="17"/>
                    <a:pt x="40" y="23"/>
                  </a:cubicBezTo>
                  <a:cubicBezTo>
                    <a:pt x="21" y="31"/>
                    <a:pt x="0" y="15"/>
                    <a:pt x="27" y="3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28" name="Freeform 59">
              <a:extLst>
                <a:ext uri="{FF2B5EF4-FFF2-40B4-BE49-F238E27FC236}">
                  <a16:creationId xmlns:a16="http://schemas.microsoft.com/office/drawing/2014/main" id="{F5552AA2-C2AB-4D59-B6EF-E8E5EE110E52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120625" y="255502"/>
              <a:ext cx="124063" cy="78339"/>
            </a:xfrm>
            <a:custGeom>
              <a:avLst/>
              <a:gdLst>
                <a:gd name="T0" fmla="*/ 22 w 38"/>
                <a:gd name="T1" fmla="*/ 0 h 26"/>
                <a:gd name="T2" fmla="*/ 18 w 38"/>
                <a:gd name="T3" fmla="*/ 26 h 26"/>
                <a:gd name="T4" fmla="*/ 22 w 38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8" h="26">
                  <a:moveTo>
                    <a:pt x="22" y="0"/>
                  </a:moveTo>
                  <a:cubicBezTo>
                    <a:pt x="38" y="3"/>
                    <a:pt x="33" y="25"/>
                    <a:pt x="18" y="26"/>
                  </a:cubicBezTo>
                  <a:cubicBezTo>
                    <a:pt x="0" y="20"/>
                    <a:pt x="6" y="3"/>
                    <a:pt x="22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29" name="Freeform 60">
              <a:extLst>
                <a:ext uri="{FF2B5EF4-FFF2-40B4-BE49-F238E27FC236}">
                  <a16:creationId xmlns:a16="http://schemas.microsoft.com/office/drawing/2014/main" id="{0BA267D0-8F6B-4803-B948-70E29B4587EB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115856" y="1902943"/>
              <a:ext cx="131153" cy="69362"/>
            </a:xfrm>
            <a:custGeom>
              <a:avLst/>
              <a:gdLst>
                <a:gd name="T0" fmla="*/ 24 w 40"/>
                <a:gd name="T1" fmla="*/ 0 h 23"/>
                <a:gd name="T2" fmla="*/ 25 w 40"/>
                <a:gd name="T3" fmla="*/ 23 h 23"/>
                <a:gd name="T4" fmla="*/ 24 w 40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3">
                  <a:moveTo>
                    <a:pt x="24" y="0"/>
                  </a:moveTo>
                  <a:cubicBezTo>
                    <a:pt x="40" y="0"/>
                    <a:pt x="38" y="20"/>
                    <a:pt x="25" y="23"/>
                  </a:cubicBezTo>
                  <a:cubicBezTo>
                    <a:pt x="0" y="22"/>
                    <a:pt x="6" y="4"/>
                    <a:pt x="2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30" name="Freeform 61">
              <a:extLst>
                <a:ext uri="{FF2B5EF4-FFF2-40B4-BE49-F238E27FC236}">
                  <a16:creationId xmlns:a16="http://schemas.microsoft.com/office/drawing/2014/main" id="{86E372A3-B9F4-4FEE-8B96-D9AD879E214E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082153" y="2137303"/>
              <a:ext cx="137356" cy="99554"/>
            </a:xfrm>
            <a:custGeom>
              <a:avLst/>
              <a:gdLst>
                <a:gd name="T0" fmla="*/ 25 w 42"/>
                <a:gd name="T1" fmla="*/ 1 h 33"/>
                <a:gd name="T2" fmla="*/ 4 w 42"/>
                <a:gd name="T3" fmla="*/ 19 h 33"/>
                <a:gd name="T4" fmla="*/ 25 w 42"/>
                <a:gd name="T5" fmla="*/ 1 h 3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33">
                  <a:moveTo>
                    <a:pt x="25" y="1"/>
                  </a:moveTo>
                  <a:cubicBezTo>
                    <a:pt x="42" y="14"/>
                    <a:pt x="15" y="33"/>
                    <a:pt x="4" y="19"/>
                  </a:cubicBezTo>
                  <a:cubicBezTo>
                    <a:pt x="0" y="5"/>
                    <a:pt x="16" y="0"/>
                    <a:pt x="2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31" name="Freeform 5">
              <a:extLst>
                <a:ext uri="{FF2B5EF4-FFF2-40B4-BE49-F238E27FC236}">
                  <a16:creationId xmlns:a16="http://schemas.microsoft.com/office/drawing/2014/main" id="{FF0C4564-5DA6-4224-A8B7-85CE1323DE8F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410824" y="2818299"/>
              <a:ext cx="121406" cy="81603"/>
            </a:xfrm>
            <a:custGeom>
              <a:avLst/>
              <a:gdLst>
                <a:gd name="T0" fmla="*/ 20 w 37"/>
                <a:gd name="T1" fmla="*/ 1 h 27"/>
                <a:gd name="T2" fmla="*/ 22 w 37"/>
                <a:gd name="T3" fmla="*/ 27 h 27"/>
                <a:gd name="T4" fmla="*/ 20 w 37"/>
                <a:gd name="T5" fmla="*/ 1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27">
                  <a:moveTo>
                    <a:pt x="20" y="1"/>
                  </a:moveTo>
                  <a:cubicBezTo>
                    <a:pt x="31" y="1"/>
                    <a:pt x="37" y="24"/>
                    <a:pt x="22" y="27"/>
                  </a:cubicBezTo>
                  <a:cubicBezTo>
                    <a:pt x="2" y="27"/>
                    <a:pt x="0" y="0"/>
                    <a:pt x="20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32" name="Freeform 6">
              <a:extLst>
                <a:ext uri="{FF2B5EF4-FFF2-40B4-BE49-F238E27FC236}">
                  <a16:creationId xmlns:a16="http://schemas.microsoft.com/office/drawing/2014/main" id="{19F31D0D-C43D-4BB0-A13C-9524B84117D4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391700" y="5088176"/>
              <a:ext cx="124063" cy="87315"/>
            </a:xfrm>
            <a:custGeom>
              <a:avLst/>
              <a:gdLst>
                <a:gd name="T0" fmla="*/ 12 w 38"/>
                <a:gd name="T1" fmla="*/ 3 h 29"/>
                <a:gd name="T2" fmla="*/ 15 w 38"/>
                <a:gd name="T3" fmla="*/ 29 h 29"/>
                <a:gd name="T4" fmla="*/ 12 w 38"/>
                <a:gd name="T5" fmla="*/ 3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8" h="29">
                  <a:moveTo>
                    <a:pt x="12" y="3"/>
                  </a:moveTo>
                  <a:cubicBezTo>
                    <a:pt x="34" y="0"/>
                    <a:pt x="38" y="26"/>
                    <a:pt x="15" y="29"/>
                  </a:cubicBezTo>
                  <a:cubicBezTo>
                    <a:pt x="4" y="23"/>
                    <a:pt x="0" y="9"/>
                    <a:pt x="12" y="3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33" name="Freeform 7">
              <a:extLst>
                <a:ext uri="{FF2B5EF4-FFF2-40B4-BE49-F238E27FC236}">
                  <a16:creationId xmlns:a16="http://schemas.microsoft.com/office/drawing/2014/main" id="{6B32FB03-B0FE-4731-BE41-C59AFB49FBF5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371127" y="2531128"/>
              <a:ext cx="138242" cy="100371"/>
            </a:xfrm>
            <a:custGeom>
              <a:avLst/>
              <a:gdLst>
                <a:gd name="T0" fmla="*/ 25 w 42"/>
                <a:gd name="T1" fmla="*/ 1 h 33"/>
                <a:gd name="T2" fmla="*/ 4 w 42"/>
                <a:gd name="T3" fmla="*/ 19 h 33"/>
                <a:gd name="T4" fmla="*/ 25 w 42"/>
                <a:gd name="T5" fmla="*/ 1 h 3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33">
                  <a:moveTo>
                    <a:pt x="25" y="1"/>
                  </a:moveTo>
                  <a:cubicBezTo>
                    <a:pt x="42" y="14"/>
                    <a:pt x="15" y="33"/>
                    <a:pt x="4" y="19"/>
                  </a:cubicBezTo>
                  <a:cubicBezTo>
                    <a:pt x="0" y="6"/>
                    <a:pt x="15" y="0"/>
                    <a:pt x="2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34" name="Freeform 8">
              <a:extLst>
                <a:ext uri="{FF2B5EF4-FFF2-40B4-BE49-F238E27FC236}">
                  <a16:creationId xmlns:a16="http://schemas.microsoft.com/office/drawing/2014/main" id="{BDD5B6F0-1E17-4DCD-AE5F-ED8C48892FEF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401349" y="4735882"/>
              <a:ext cx="131153" cy="88130"/>
            </a:xfrm>
            <a:custGeom>
              <a:avLst/>
              <a:gdLst>
                <a:gd name="T0" fmla="*/ 26 w 40"/>
                <a:gd name="T1" fmla="*/ 0 h 29"/>
                <a:gd name="T2" fmla="*/ 39 w 40"/>
                <a:gd name="T3" fmla="*/ 20 h 29"/>
                <a:gd name="T4" fmla="*/ 26 w 40"/>
                <a:gd name="T5" fmla="*/ 0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9">
                  <a:moveTo>
                    <a:pt x="26" y="0"/>
                  </a:moveTo>
                  <a:cubicBezTo>
                    <a:pt x="34" y="0"/>
                    <a:pt x="40" y="10"/>
                    <a:pt x="39" y="20"/>
                  </a:cubicBezTo>
                  <a:cubicBezTo>
                    <a:pt x="17" y="29"/>
                    <a:pt x="0" y="10"/>
                    <a:pt x="2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35" name="Freeform 9">
              <a:extLst>
                <a:ext uri="{FF2B5EF4-FFF2-40B4-BE49-F238E27FC236}">
                  <a16:creationId xmlns:a16="http://schemas.microsoft.com/office/drawing/2014/main" id="{0290BE17-E89B-4AF9-B3F6-AF4884D52467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409487" y="4455410"/>
              <a:ext cx="121406" cy="88130"/>
            </a:xfrm>
            <a:custGeom>
              <a:avLst/>
              <a:gdLst>
                <a:gd name="T0" fmla="*/ 18 w 37"/>
                <a:gd name="T1" fmla="*/ 4 h 29"/>
                <a:gd name="T2" fmla="*/ 22 w 37"/>
                <a:gd name="T3" fmla="*/ 29 h 29"/>
                <a:gd name="T4" fmla="*/ 18 w 37"/>
                <a:gd name="T5" fmla="*/ 4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29">
                  <a:moveTo>
                    <a:pt x="18" y="4"/>
                  </a:moveTo>
                  <a:cubicBezTo>
                    <a:pt x="35" y="0"/>
                    <a:pt x="37" y="28"/>
                    <a:pt x="22" y="29"/>
                  </a:cubicBezTo>
                  <a:cubicBezTo>
                    <a:pt x="7" y="28"/>
                    <a:pt x="0" y="14"/>
                    <a:pt x="18" y="4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36" name="Freeform 11">
              <a:extLst>
                <a:ext uri="{FF2B5EF4-FFF2-40B4-BE49-F238E27FC236}">
                  <a16:creationId xmlns:a16="http://schemas.microsoft.com/office/drawing/2014/main" id="{85F63089-F77F-4F02-8417-AAC1847FBCA7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369848" y="4194178"/>
              <a:ext cx="143559" cy="102819"/>
            </a:xfrm>
            <a:custGeom>
              <a:avLst/>
              <a:gdLst>
                <a:gd name="T0" fmla="*/ 31 w 44"/>
                <a:gd name="T1" fmla="*/ 1 h 34"/>
                <a:gd name="T2" fmla="*/ 42 w 44"/>
                <a:gd name="T3" fmla="*/ 19 h 34"/>
                <a:gd name="T4" fmla="*/ 31 w 44"/>
                <a:gd name="T5" fmla="*/ 1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4">
                  <a:moveTo>
                    <a:pt x="31" y="1"/>
                  </a:moveTo>
                  <a:cubicBezTo>
                    <a:pt x="39" y="0"/>
                    <a:pt x="44" y="12"/>
                    <a:pt x="42" y="19"/>
                  </a:cubicBezTo>
                  <a:cubicBezTo>
                    <a:pt x="25" y="34"/>
                    <a:pt x="0" y="8"/>
                    <a:pt x="31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37" name="Freeform 12">
              <a:extLst>
                <a:ext uri="{FF2B5EF4-FFF2-40B4-BE49-F238E27FC236}">
                  <a16:creationId xmlns:a16="http://schemas.microsoft.com/office/drawing/2014/main" id="{7B01CD5E-570F-4CBF-9904-94F30D928C54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381624" y="3691697"/>
              <a:ext cx="134697" cy="81603"/>
            </a:xfrm>
            <a:custGeom>
              <a:avLst/>
              <a:gdLst>
                <a:gd name="T0" fmla="*/ 22 w 41"/>
                <a:gd name="T1" fmla="*/ 0 h 27"/>
                <a:gd name="T2" fmla="*/ 8 w 41"/>
                <a:gd name="T3" fmla="*/ 20 h 27"/>
                <a:gd name="T4" fmla="*/ 22 w 41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27">
                  <a:moveTo>
                    <a:pt x="22" y="0"/>
                  </a:moveTo>
                  <a:cubicBezTo>
                    <a:pt x="41" y="12"/>
                    <a:pt x="24" y="27"/>
                    <a:pt x="8" y="20"/>
                  </a:cubicBezTo>
                  <a:cubicBezTo>
                    <a:pt x="0" y="7"/>
                    <a:pt x="8" y="0"/>
                    <a:pt x="22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38" name="Freeform 13">
              <a:extLst>
                <a:ext uri="{FF2B5EF4-FFF2-40B4-BE49-F238E27FC236}">
                  <a16:creationId xmlns:a16="http://schemas.microsoft.com/office/drawing/2014/main" id="{7EE6A672-2915-4B03-99A9-9364D5F1521E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417787" y="3075050"/>
              <a:ext cx="124951" cy="69362"/>
            </a:xfrm>
            <a:custGeom>
              <a:avLst/>
              <a:gdLst>
                <a:gd name="T0" fmla="*/ 26 w 38"/>
                <a:gd name="T1" fmla="*/ 0 h 23"/>
                <a:gd name="T2" fmla="*/ 25 w 38"/>
                <a:gd name="T3" fmla="*/ 23 h 23"/>
                <a:gd name="T4" fmla="*/ 26 w 38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8" h="23">
                  <a:moveTo>
                    <a:pt x="26" y="0"/>
                  </a:moveTo>
                  <a:cubicBezTo>
                    <a:pt x="38" y="0"/>
                    <a:pt x="37" y="20"/>
                    <a:pt x="25" y="23"/>
                  </a:cubicBezTo>
                  <a:cubicBezTo>
                    <a:pt x="0" y="23"/>
                    <a:pt x="5" y="1"/>
                    <a:pt x="2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39" name="Freeform 14">
              <a:extLst>
                <a:ext uri="{FF2B5EF4-FFF2-40B4-BE49-F238E27FC236}">
                  <a16:creationId xmlns:a16="http://schemas.microsoft.com/office/drawing/2014/main" id="{2136B643-14E1-443A-BC1C-06ADAE65C30F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376729" y="3335597"/>
              <a:ext cx="134697" cy="84866"/>
            </a:xfrm>
            <a:custGeom>
              <a:avLst/>
              <a:gdLst>
                <a:gd name="T0" fmla="*/ 26 w 41"/>
                <a:gd name="T1" fmla="*/ 1 h 28"/>
                <a:gd name="T2" fmla="*/ 39 w 41"/>
                <a:gd name="T3" fmla="*/ 20 h 28"/>
                <a:gd name="T4" fmla="*/ 26 w 41"/>
                <a:gd name="T5" fmla="*/ 1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28">
                  <a:moveTo>
                    <a:pt x="26" y="1"/>
                  </a:moveTo>
                  <a:cubicBezTo>
                    <a:pt x="34" y="0"/>
                    <a:pt x="41" y="12"/>
                    <a:pt x="39" y="20"/>
                  </a:cubicBezTo>
                  <a:cubicBezTo>
                    <a:pt x="17" y="28"/>
                    <a:pt x="0" y="12"/>
                    <a:pt x="26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40" name="Freeform 16">
              <a:extLst>
                <a:ext uri="{FF2B5EF4-FFF2-40B4-BE49-F238E27FC236}">
                  <a16:creationId xmlns:a16="http://schemas.microsoft.com/office/drawing/2014/main" id="{867FA393-4F37-4E1A-870B-F96775FAB7E8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360464" y="3934729"/>
              <a:ext cx="143559" cy="97107"/>
            </a:xfrm>
            <a:custGeom>
              <a:avLst/>
              <a:gdLst>
                <a:gd name="T0" fmla="*/ 31 w 44"/>
                <a:gd name="T1" fmla="*/ 1 h 32"/>
                <a:gd name="T2" fmla="*/ 43 w 44"/>
                <a:gd name="T3" fmla="*/ 15 h 32"/>
                <a:gd name="T4" fmla="*/ 31 w 44"/>
                <a:gd name="T5" fmla="*/ 1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2">
                  <a:moveTo>
                    <a:pt x="31" y="1"/>
                  </a:moveTo>
                  <a:cubicBezTo>
                    <a:pt x="40" y="0"/>
                    <a:pt x="44" y="8"/>
                    <a:pt x="43" y="15"/>
                  </a:cubicBezTo>
                  <a:cubicBezTo>
                    <a:pt x="29" y="32"/>
                    <a:pt x="0" y="6"/>
                    <a:pt x="31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41" name="Freeform 17">
              <a:extLst>
                <a:ext uri="{FF2B5EF4-FFF2-40B4-BE49-F238E27FC236}">
                  <a16:creationId xmlns:a16="http://schemas.microsoft.com/office/drawing/2014/main" id="{E225A1BE-FAD2-4764-A7E4-A6DA07D0573B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395443" y="5347417"/>
              <a:ext cx="94821" cy="69362"/>
            </a:xfrm>
            <a:custGeom>
              <a:avLst/>
              <a:gdLst>
                <a:gd name="T0" fmla="*/ 13 w 29"/>
                <a:gd name="T1" fmla="*/ 0 h 23"/>
                <a:gd name="T2" fmla="*/ 13 w 29"/>
                <a:gd name="T3" fmla="*/ 23 h 23"/>
                <a:gd name="T4" fmla="*/ 13 w 29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29" h="23">
                  <a:moveTo>
                    <a:pt x="13" y="0"/>
                  </a:moveTo>
                  <a:cubicBezTo>
                    <a:pt x="27" y="0"/>
                    <a:pt x="29" y="22"/>
                    <a:pt x="13" y="23"/>
                  </a:cubicBezTo>
                  <a:cubicBezTo>
                    <a:pt x="2" y="22"/>
                    <a:pt x="0" y="2"/>
                    <a:pt x="13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42" name="Freeform 21">
              <a:extLst>
                <a:ext uri="{FF2B5EF4-FFF2-40B4-BE49-F238E27FC236}">
                  <a16:creationId xmlns:a16="http://schemas.microsoft.com/office/drawing/2014/main" id="{25D65388-C7E0-4C07-822A-03C5009C6D1E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343434" y="5658571"/>
              <a:ext cx="140901" cy="102819"/>
            </a:xfrm>
            <a:custGeom>
              <a:avLst/>
              <a:gdLst>
                <a:gd name="T0" fmla="*/ 24 w 43"/>
                <a:gd name="T1" fmla="*/ 0 h 34"/>
                <a:gd name="T2" fmla="*/ 14 w 43"/>
                <a:gd name="T3" fmla="*/ 23 h 34"/>
                <a:gd name="T4" fmla="*/ 24 w 43"/>
                <a:gd name="T5" fmla="*/ 0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3" h="34">
                  <a:moveTo>
                    <a:pt x="24" y="0"/>
                  </a:moveTo>
                  <a:cubicBezTo>
                    <a:pt x="43" y="3"/>
                    <a:pt x="28" y="34"/>
                    <a:pt x="14" y="23"/>
                  </a:cubicBezTo>
                  <a:cubicBezTo>
                    <a:pt x="0" y="28"/>
                    <a:pt x="4" y="5"/>
                    <a:pt x="2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43" name="Freeform 25">
              <a:extLst>
                <a:ext uri="{FF2B5EF4-FFF2-40B4-BE49-F238E27FC236}">
                  <a16:creationId xmlns:a16="http://schemas.microsoft.com/office/drawing/2014/main" id="{E1D79822-C494-449C-B439-F437DAD4F218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324095" y="6423833"/>
              <a:ext cx="134697" cy="93843"/>
            </a:xfrm>
            <a:custGeom>
              <a:avLst/>
              <a:gdLst>
                <a:gd name="T0" fmla="*/ 23 w 41"/>
                <a:gd name="T1" fmla="*/ 0 h 31"/>
                <a:gd name="T2" fmla="*/ 17 w 41"/>
                <a:gd name="T3" fmla="*/ 25 h 31"/>
                <a:gd name="T4" fmla="*/ 23 w 41"/>
                <a:gd name="T5" fmla="*/ 0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31">
                  <a:moveTo>
                    <a:pt x="23" y="0"/>
                  </a:moveTo>
                  <a:cubicBezTo>
                    <a:pt x="40" y="1"/>
                    <a:pt x="41" y="31"/>
                    <a:pt x="17" y="25"/>
                  </a:cubicBezTo>
                  <a:cubicBezTo>
                    <a:pt x="0" y="7"/>
                    <a:pt x="17" y="4"/>
                    <a:pt x="23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44" name="Freeform 29">
              <a:extLst>
                <a:ext uri="{FF2B5EF4-FFF2-40B4-BE49-F238E27FC236}">
                  <a16:creationId xmlns:a16="http://schemas.microsoft.com/office/drawing/2014/main" id="{CDB324E5-E8D9-40E3-BAB4-1F87E67E4F46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324317" y="5897278"/>
              <a:ext cx="118747" cy="120771"/>
            </a:xfrm>
            <a:custGeom>
              <a:avLst/>
              <a:gdLst>
                <a:gd name="T0" fmla="*/ 16 w 36"/>
                <a:gd name="T1" fmla="*/ 4 h 40"/>
                <a:gd name="T2" fmla="*/ 34 w 36"/>
                <a:gd name="T3" fmla="*/ 15 h 40"/>
                <a:gd name="T4" fmla="*/ 16 w 36"/>
                <a:gd name="T5" fmla="*/ 4 h 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6" h="40">
                  <a:moveTo>
                    <a:pt x="16" y="4"/>
                  </a:moveTo>
                  <a:cubicBezTo>
                    <a:pt x="36" y="5"/>
                    <a:pt x="33" y="0"/>
                    <a:pt x="34" y="15"/>
                  </a:cubicBezTo>
                  <a:cubicBezTo>
                    <a:pt x="34" y="40"/>
                    <a:pt x="0" y="22"/>
                    <a:pt x="16" y="4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45" name="Freeform 31">
              <a:extLst>
                <a:ext uri="{FF2B5EF4-FFF2-40B4-BE49-F238E27FC236}">
                  <a16:creationId xmlns:a16="http://schemas.microsoft.com/office/drawing/2014/main" id="{15404AB3-12EB-462E-85A2-AF4A7E91D729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356013" y="6183127"/>
              <a:ext cx="131153" cy="72626"/>
            </a:xfrm>
            <a:custGeom>
              <a:avLst/>
              <a:gdLst>
                <a:gd name="T0" fmla="*/ 24 w 40"/>
                <a:gd name="T1" fmla="*/ 0 h 24"/>
                <a:gd name="T2" fmla="*/ 25 w 40"/>
                <a:gd name="T3" fmla="*/ 24 h 24"/>
                <a:gd name="T4" fmla="*/ 24 w 40"/>
                <a:gd name="T5" fmla="*/ 0 h 2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4">
                  <a:moveTo>
                    <a:pt x="24" y="0"/>
                  </a:moveTo>
                  <a:cubicBezTo>
                    <a:pt x="40" y="0"/>
                    <a:pt x="38" y="20"/>
                    <a:pt x="25" y="24"/>
                  </a:cubicBezTo>
                  <a:cubicBezTo>
                    <a:pt x="0" y="22"/>
                    <a:pt x="6" y="4"/>
                    <a:pt x="2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46" name="Freeform 32">
              <a:extLst>
                <a:ext uri="{FF2B5EF4-FFF2-40B4-BE49-F238E27FC236}">
                  <a16:creationId xmlns:a16="http://schemas.microsoft.com/office/drawing/2014/main" id="{228021CB-53B3-4BCC-A14C-0B6951FC971F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104198" y="3296179"/>
              <a:ext cx="144445" cy="106083"/>
            </a:xfrm>
            <a:custGeom>
              <a:avLst/>
              <a:gdLst>
                <a:gd name="T0" fmla="*/ 28 w 44"/>
                <a:gd name="T1" fmla="*/ 0 h 35"/>
                <a:gd name="T2" fmla="*/ 42 w 44"/>
                <a:gd name="T3" fmla="*/ 21 h 35"/>
                <a:gd name="T4" fmla="*/ 28 w 44"/>
                <a:gd name="T5" fmla="*/ 0 h 3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5">
                  <a:moveTo>
                    <a:pt x="28" y="0"/>
                  </a:moveTo>
                  <a:cubicBezTo>
                    <a:pt x="36" y="1"/>
                    <a:pt x="44" y="12"/>
                    <a:pt x="42" y="21"/>
                  </a:cubicBezTo>
                  <a:cubicBezTo>
                    <a:pt x="23" y="35"/>
                    <a:pt x="0" y="7"/>
                    <a:pt x="28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47" name="Freeform 33">
              <a:extLst>
                <a:ext uri="{FF2B5EF4-FFF2-40B4-BE49-F238E27FC236}">
                  <a16:creationId xmlns:a16="http://schemas.microsoft.com/office/drawing/2014/main" id="{B353D0BC-00A6-4EA4-9311-9FCB88CC2021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134111" y="4387490"/>
              <a:ext cx="151535" cy="75075"/>
            </a:xfrm>
            <a:custGeom>
              <a:avLst/>
              <a:gdLst>
                <a:gd name="T0" fmla="*/ 23 w 46"/>
                <a:gd name="T1" fmla="*/ 0 h 25"/>
                <a:gd name="T2" fmla="*/ 29 w 46"/>
                <a:gd name="T3" fmla="*/ 25 h 25"/>
                <a:gd name="T4" fmla="*/ 23 w 46"/>
                <a:gd name="T5" fmla="*/ 0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6" h="25">
                  <a:moveTo>
                    <a:pt x="23" y="0"/>
                  </a:moveTo>
                  <a:cubicBezTo>
                    <a:pt x="32" y="1"/>
                    <a:pt x="46" y="21"/>
                    <a:pt x="29" y="25"/>
                  </a:cubicBezTo>
                  <a:cubicBezTo>
                    <a:pt x="10" y="23"/>
                    <a:pt x="0" y="9"/>
                    <a:pt x="23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48" name="Freeform 34">
              <a:extLst>
                <a:ext uri="{FF2B5EF4-FFF2-40B4-BE49-F238E27FC236}">
                  <a16:creationId xmlns:a16="http://schemas.microsoft.com/office/drawing/2014/main" id="{0E001FD3-6EDD-47A3-9916-826E1595DAB3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138041" y="5384813"/>
              <a:ext cx="134697" cy="84051"/>
            </a:xfrm>
            <a:custGeom>
              <a:avLst/>
              <a:gdLst>
                <a:gd name="T0" fmla="*/ 22 w 41"/>
                <a:gd name="T1" fmla="*/ 0 h 28"/>
                <a:gd name="T2" fmla="*/ 8 w 41"/>
                <a:gd name="T3" fmla="*/ 21 h 28"/>
                <a:gd name="T4" fmla="*/ 22 w 41"/>
                <a:gd name="T5" fmla="*/ 0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28">
                  <a:moveTo>
                    <a:pt x="22" y="0"/>
                  </a:moveTo>
                  <a:cubicBezTo>
                    <a:pt x="41" y="13"/>
                    <a:pt x="24" y="28"/>
                    <a:pt x="8" y="21"/>
                  </a:cubicBezTo>
                  <a:cubicBezTo>
                    <a:pt x="0" y="8"/>
                    <a:pt x="8" y="0"/>
                    <a:pt x="22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49" name="Freeform 35">
              <a:extLst>
                <a:ext uri="{FF2B5EF4-FFF2-40B4-BE49-F238E27FC236}">
                  <a16:creationId xmlns:a16="http://schemas.microsoft.com/office/drawing/2014/main" id="{FE214D5B-D151-4E09-A01E-BEAAF9C679ED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133693" y="4595717"/>
              <a:ext cx="131153" cy="84866"/>
            </a:xfrm>
            <a:custGeom>
              <a:avLst/>
              <a:gdLst>
                <a:gd name="T0" fmla="*/ 27 w 40"/>
                <a:gd name="T1" fmla="*/ 1 h 28"/>
                <a:gd name="T2" fmla="*/ 38 w 40"/>
                <a:gd name="T3" fmla="*/ 17 h 28"/>
                <a:gd name="T4" fmla="*/ 27 w 40"/>
                <a:gd name="T5" fmla="*/ 1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8">
                  <a:moveTo>
                    <a:pt x="27" y="1"/>
                  </a:moveTo>
                  <a:cubicBezTo>
                    <a:pt x="35" y="0"/>
                    <a:pt x="40" y="10"/>
                    <a:pt x="38" y="17"/>
                  </a:cubicBezTo>
                  <a:cubicBezTo>
                    <a:pt x="17" y="28"/>
                    <a:pt x="0" y="7"/>
                    <a:pt x="27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50" name="Freeform 36">
              <a:extLst>
                <a:ext uri="{FF2B5EF4-FFF2-40B4-BE49-F238E27FC236}">
                  <a16:creationId xmlns:a16="http://schemas.microsoft.com/office/drawing/2014/main" id="{3024EF13-0A45-49DD-B0F4-FA3A5169EFFE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105830" y="6046702"/>
              <a:ext cx="144445" cy="102819"/>
            </a:xfrm>
            <a:custGeom>
              <a:avLst/>
              <a:gdLst>
                <a:gd name="T0" fmla="*/ 31 w 44"/>
                <a:gd name="T1" fmla="*/ 1 h 34"/>
                <a:gd name="T2" fmla="*/ 25 w 44"/>
                <a:gd name="T3" fmla="*/ 22 h 34"/>
                <a:gd name="T4" fmla="*/ 31 w 44"/>
                <a:gd name="T5" fmla="*/ 1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4">
                  <a:moveTo>
                    <a:pt x="31" y="1"/>
                  </a:moveTo>
                  <a:cubicBezTo>
                    <a:pt x="44" y="3"/>
                    <a:pt x="38" y="34"/>
                    <a:pt x="25" y="22"/>
                  </a:cubicBezTo>
                  <a:cubicBezTo>
                    <a:pt x="0" y="28"/>
                    <a:pt x="14" y="0"/>
                    <a:pt x="31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51" name="Freeform 37">
              <a:extLst>
                <a:ext uri="{FF2B5EF4-FFF2-40B4-BE49-F238E27FC236}">
                  <a16:creationId xmlns:a16="http://schemas.microsoft.com/office/drawing/2014/main" id="{95E0BDAE-48A7-4752-A150-74DA4BAE5E4B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117596" y="3060239"/>
              <a:ext cx="115202" cy="121588"/>
            </a:xfrm>
            <a:custGeom>
              <a:avLst/>
              <a:gdLst>
                <a:gd name="T0" fmla="*/ 16 w 35"/>
                <a:gd name="T1" fmla="*/ 4 h 40"/>
                <a:gd name="T2" fmla="*/ 33 w 35"/>
                <a:gd name="T3" fmla="*/ 15 h 40"/>
                <a:gd name="T4" fmla="*/ 16 w 35"/>
                <a:gd name="T5" fmla="*/ 4 h 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5" h="40">
                  <a:moveTo>
                    <a:pt x="16" y="4"/>
                  </a:moveTo>
                  <a:cubicBezTo>
                    <a:pt x="35" y="4"/>
                    <a:pt x="32" y="0"/>
                    <a:pt x="33" y="15"/>
                  </a:cubicBezTo>
                  <a:cubicBezTo>
                    <a:pt x="34" y="40"/>
                    <a:pt x="0" y="22"/>
                    <a:pt x="16" y="4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52" name="Freeform 38">
              <a:extLst>
                <a:ext uri="{FF2B5EF4-FFF2-40B4-BE49-F238E27FC236}">
                  <a16:creationId xmlns:a16="http://schemas.microsoft.com/office/drawing/2014/main" id="{DE128EDB-3179-4F47-8B37-BEDE3B82FFC7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125265" y="4900335"/>
              <a:ext cx="127608" cy="69362"/>
            </a:xfrm>
            <a:custGeom>
              <a:avLst/>
              <a:gdLst>
                <a:gd name="T0" fmla="*/ 26 w 39"/>
                <a:gd name="T1" fmla="*/ 0 h 23"/>
                <a:gd name="T2" fmla="*/ 26 w 39"/>
                <a:gd name="T3" fmla="*/ 23 h 23"/>
                <a:gd name="T4" fmla="*/ 26 w 39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3">
                  <a:moveTo>
                    <a:pt x="26" y="0"/>
                  </a:moveTo>
                  <a:cubicBezTo>
                    <a:pt x="39" y="1"/>
                    <a:pt x="38" y="21"/>
                    <a:pt x="26" y="23"/>
                  </a:cubicBezTo>
                  <a:cubicBezTo>
                    <a:pt x="0" y="23"/>
                    <a:pt x="5" y="2"/>
                    <a:pt x="2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53" name="Freeform 39">
              <a:extLst>
                <a:ext uri="{FF2B5EF4-FFF2-40B4-BE49-F238E27FC236}">
                  <a16:creationId xmlns:a16="http://schemas.microsoft.com/office/drawing/2014/main" id="{E09CDD49-7B7B-42C0-A09E-6CFB3CDFF6A1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117373" y="5141456"/>
              <a:ext cx="131153" cy="81603"/>
            </a:xfrm>
            <a:custGeom>
              <a:avLst/>
              <a:gdLst>
                <a:gd name="T0" fmla="*/ 25 w 40"/>
                <a:gd name="T1" fmla="*/ 0 h 27"/>
                <a:gd name="T2" fmla="*/ 38 w 40"/>
                <a:gd name="T3" fmla="*/ 20 h 27"/>
                <a:gd name="T4" fmla="*/ 25 w 40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7">
                  <a:moveTo>
                    <a:pt x="25" y="0"/>
                  </a:moveTo>
                  <a:cubicBezTo>
                    <a:pt x="34" y="0"/>
                    <a:pt x="40" y="11"/>
                    <a:pt x="38" y="20"/>
                  </a:cubicBezTo>
                  <a:cubicBezTo>
                    <a:pt x="17" y="27"/>
                    <a:pt x="0" y="12"/>
                    <a:pt x="25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54" name="Freeform 40">
              <a:extLst>
                <a:ext uri="{FF2B5EF4-FFF2-40B4-BE49-F238E27FC236}">
                  <a16:creationId xmlns:a16="http://schemas.microsoft.com/office/drawing/2014/main" id="{93C5D839-4CD5-4165-9091-7D9B92CDC1D2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112337" y="2598157"/>
              <a:ext cx="134697" cy="81603"/>
            </a:xfrm>
            <a:custGeom>
              <a:avLst/>
              <a:gdLst>
                <a:gd name="T0" fmla="*/ 19 w 41"/>
                <a:gd name="T1" fmla="*/ 0 h 27"/>
                <a:gd name="T2" fmla="*/ 7 w 41"/>
                <a:gd name="T3" fmla="*/ 20 h 27"/>
                <a:gd name="T4" fmla="*/ 19 w 41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27">
                  <a:moveTo>
                    <a:pt x="19" y="0"/>
                  </a:moveTo>
                  <a:cubicBezTo>
                    <a:pt x="41" y="9"/>
                    <a:pt x="28" y="27"/>
                    <a:pt x="7" y="20"/>
                  </a:cubicBezTo>
                  <a:cubicBezTo>
                    <a:pt x="0" y="8"/>
                    <a:pt x="7" y="1"/>
                    <a:pt x="19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55" name="Freeform 41">
              <a:extLst>
                <a:ext uri="{FF2B5EF4-FFF2-40B4-BE49-F238E27FC236}">
                  <a16:creationId xmlns:a16="http://schemas.microsoft.com/office/drawing/2014/main" id="{3C7F638A-BB6D-4B24-A7F9-03BF8087459B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105830" y="6278710"/>
              <a:ext cx="144445" cy="78339"/>
            </a:xfrm>
            <a:custGeom>
              <a:avLst/>
              <a:gdLst>
                <a:gd name="T0" fmla="*/ 29 w 44"/>
                <a:gd name="T1" fmla="*/ 0 h 26"/>
                <a:gd name="T2" fmla="*/ 26 w 44"/>
                <a:gd name="T3" fmla="*/ 26 h 26"/>
                <a:gd name="T4" fmla="*/ 29 w 44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26">
                  <a:moveTo>
                    <a:pt x="29" y="0"/>
                  </a:moveTo>
                  <a:cubicBezTo>
                    <a:pt x="44" y="3"/>
                    <a:pt x="40" y="22"/>
                    <a:pt x="26" y="26"/>
                  </a:cubicBezTo>
                  <a:cubicBezTo>
                    <a:pt x="0" y="25"/>
                    <a:pt x="11" y="6"/>
                    <a:pt x="29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56" name="Freeform 42">
              <a:extLst>
                <a:ext uri="{FF2B5EF4-FFF2-40B4-BE49-F238E27FC236}">
                  <a16:creationId xmlns:a16="http://schemas.microsoft.com/office/drawing/2014/main" id="{5B59DB64-329B-45EA-8A67-4213A886B5B2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093998" y="5596726"/>
              <a:ext cx="144445" cy="97107"/>
            </a:xfrm>
            <a:custGeom>
              <a:avLst/>
              <a:gdLst>
                <a:gd name="T0" fmla="*/ 31 w 44"/>
                <a:gd name="T1" fmla="*/ 1 h 32"/>
                <a:gd name="T2" fmla="*/ 43 w 44"/>
                <a:gd name="T3" fmla="*/ 16 h 32"/>
                <a:gd name="T4" fmla="*/ 31 w 44"/>
                <a:gd name="T5" fmla="*/ 1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2">
                  <a:moveTo>
                    <a:pt x="31" y="1"/>
                  </a:moveTo>
                  <a:cubicBezTo>
                    <a:pt x="40" y="0"/>
                    <a:pt x="44" y="8"/>
                    <a:pt x="43" y="16"/>
                  </a:cubicBezTo>
                  <a:cubicBezTo>
                    <a:pt x="29" y="32"/>
                    <a:pt x="0" y="7"/>
                    <a:pt x="31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57" name="Freeform 44">
              <a:extLst>
                <a:ext uri="{FF2B5EF4-FFF2-40B4-BE49-F238E27FC236}">
                  <a16:creationId xmlns:a16="http://schemas.microsoft.com/office/drawing/2014/main" id="{D8DAB003-6484-4D1D-85AE-93FA09BC5EF5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097788" y="4080854"/>
              <a:ext cx="131153" cy="84866"/>
            </a:xfrm>
            <a:custGeom>
              <a:avLst/>
              <a:gdLst>
                <a:gd name="T0" fmla="*/ 27 w 40"/>
                <a:gd name="T1" fmla="*/ 1 h 28"/>
                <a:gd name="T2" fmla="*/ 38 w 40"/>
                <a:gd name="T3" fmla="*/ 17 h 28"/>
                <a:gd name="T4" fmla="*/ 27 w 40"/>
                <a:gd name="T5" fmla="*/ 1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8">
                  <a:moveTo>
                    <a:pt x="27" y="1"/>
                  </a:moveTo>
                  <a:cubicBezTo>
                    <a:pt x="35" y="0"/>
                    <a:pt x="40" y="10"/>
                    <a:pt x="38" y="17"/>
                  </a:cubicBezTo>
                  <a:cubicBezTo>
                    <a:pt x="17" y="28"/>
                    <a:pt x="0" y="7"/>
                    <a:pt x="27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58" name="Freeform 45">
              <a:extLst>
                <a:ext uri="{FF2B5EF4-FFF2-40B4-BE49-F238E27FC236}">
                  <a16:creationId xmlns:a16="http://schemas.microsoft.com/office/drawing/2014/main" id="{D49280A1-ACA8-4CD6-9012-AF12660F07E4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075637" y="5836680"/>
              <a:ext cx="144445" cy="102819"/>
            </a:xfrm>
            <a:custGeom>
              <a:avLst/>
              <a:gdLst>
                <a:gd name="T0" fmla="*/ 31 w 44"/>
                <a:gd name="T1" fmla="*/ 0 h 34"/>
                <a:gd name="T2" fmla="*/ 42 w 44"/>
                <a:gd name="T3" fmla="*/ 19 h 34"/>
                <a:gd name="T4" fmla="*/ 31 w 44"/>
                <a:gd name="T5" fmla="*/ 0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4">
                  <a:moveTo>
                    <a:pt x="31" y="0"/>
                  </a:moveTo>
                  <a:cubicBezTo>
                    <a:pt x="39" y="0"/>
                    <a:pt x="44" y="12"/>
                    <a:pt x="42" y="19"/>
                  </a:cubicBezTo>
                  <a:cubicBezTo>
                    <a:pt x="25" y="34"/>
                    <a:pt x="0" y="8"/>
                    <a:pt x="31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59" name="Freeform 46">
              <a:extLst>
                <a:ext uri="{FF2B5EF4-FFF2-40B4-BE49-F238E27FC236}">
                  <a16:creationId xmlns:a16="http://schemas.microsoft.com/office/drawing/2014/main" id="{C03EAE8C-6089-40E5-9361-2E266A1EEBA3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124696" y="2830776"/>
              <a:ext cx="121406" cy="81603"/>
            </a:xfrm>
            <a:custGeom>
              <a:avLst/>
              <a:gdLst>
                <a:gd name="T0" fmla="*/ 19 w 37"/>
                <a:gd name="T1" fmla="*/ 1 h 27"/>
                <a:gd name="T2" fmla="*/ 21 w 37"/>
                <a:gd name="T3" fmla="*/ 27 h 27"/>
                <a:gd name="T4" fmla="*/ 19 w 37"/>
                <a:gd name="T5" fmla="*/ 1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27">
                  <a:moveTo>
                    <a:pt x="19" y="1"/>
                  </a:moveTo>
                  <a:cubicBezTo>
                    <a:pt x="31" y="2"/>
                    <a:pt x="37" y="24"/>
                    <a:pt x="21" y="27"/>
                  </a:cubicBezTo>
                  <a:cubicBezTo>
                    <a:pt x="1" y="27"/>
                    <a:pt x="0" y="0"/>
                    <a:pt x="19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60" name="Freeform 47">
              <a:extLst>
                <a:ext uri="{FF2B5EF4-FFF2-40B4-BE49-F238E27FC236}">
                  <a16:creationId xmlns:a16="http://schemas.microsoft.com/office/drawing/2014/main" id="{02E3A077-F087-4E14-A13E-4E9D4369B1F6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082841" y="3849727"/>
              <a:ext cx="147990" cy="78339"/>
            </a:xfrm>
            <a:custGeom>
              <a:avLst/>
              <a:gdLst>
                <a:gd name="T0" fmla="*/ 22 w 45"/>
                <a:gd name="T1" fmla="*/ 0 h 26"/>
                <a:gd name="T2" fmla="*/ 28 w 45"/>
                <a:gd name="T3" fmla="*/ 26 h 26"/>
                <a:gd name="T4" fmla="*/ 22 w 45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5" h="26">
                  <a:moveTo>
                    <a:pt x="22" y="0"/>
                  </a:moveTo>
                  <a:cubicBezTo>
                    <a:pt x="32" y="2"/>
                    <a:pt x="45" y="22"/>
                    <a:pt x="28" y="26"/>
                  </a:cubicBezTo>
                  <a:cubicBezTo>
                    <a:pt x="10" y="24"/>
                    <a:pt x="0" y="9"/>
                    <a:pt x="22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61" name="Freeform 48">
              <a:extLst>
                <a:ext uri="{FF2B5EF4-FFF2-40B4-BE49-F238E27FC236}">
                  <a16:creationId xmlns:a16="http://schemas.microsoft.com/office/drawing/2014/main" id="{7CE4FAAA-45E7-4C86-B59A-F284B79EFD23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078098" y="3616257"/>
              <a:ext cx="133812" cy="79154"/>
            </a:xfrm>
            <a:custGeom>
              <a:avLst/>
              <a:gdLst>
                <a:gd name="T0" fmla="*/ 19 w 41"/>
                <a:gd name="T1" fmla="*/ 0 h 26"/>
                <a:gd name="T2" fmla="*/ 7 w 41"/>
                <a:gd name="T3" fmla="*/ 19 h 26"/>
                <a:gd name="T4" fmla="*/ 19 w 41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26">
                  <a:moveTo>
                    <a:pt x="19" y="0"/>
                  </a:moveTo>
                  <a:cubicBezTo>
                    <a:pt x="41" y="9"/>
                    <a:pt x="28" y="26"/>
                    <a:pt x="7" y="19"/>
                  </a:cubicBezTo>
                  <a:cubicBezTo>
                    <a:pt x="0" y="8"/>
                    <a:pt x="7" y="1"/>
                    <a:pt x="19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62" name="Freeform 49">
              <a:extLst>
                <a:ext uri="{FF2B5EF4-FFF2-40B4-BE49-F238E27FC236}">
                  <a16:creationId xmlns:a16="http://schemas.microsoft.com/office/drawing/2014/main" id="{E2689B62-CCA1-4EE5-B622-FBA516868916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076712" y="6507925"/>
              <a:ext cx="127608" cy="81603"/>
            </a:xfrm>
            <a:custGeom>
              <a:avLst/>
              <a:gdLst>
                <a:gd name="T0" fmla="*/ 21 w 39"/>
                <a:gd name="T1" fmla="*/ 2 h 27"/>
                <a:gd name="T2" fmla="*/ 26 w 39"/>
                <a:gd name="T3" fmla="*/ 24 h 27"/>
                <a:gd name="T4" fmla="*/ 21 w 39"/>
                <a:gd name="T5" fmla="*/ 2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7">
                  <a:moveTo>
                    <a:pt x="21" y="2"/>
                  </a:moveTo>
                  <a:cubicBezTo>
                    <a:pt x="36" y="0"/>
                    <a:pt x="39" y="17"/>
                    <a:pt x="26" y="24"/>
                  </a:cubicBezTo>
                  <a:cubicBezTo>
                    <a:pt x="8" y="27"/>
                    <a:pt x="0" y="9"/>
                    <a:pt x="21" y="2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63" name="Freeform 8">
              <a:extLst>
                <a:ext uri="{FF2B5EF4-FFF2-40B4-BE49-F238E27FC236}">
                  <a16:creationId xmlns:a16="http://schemas.microsoft.com/office/drawing/2014/main" id="{113638EE-3BCF-4315-A329-3C6766A3890B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141853" y="34906"/>
              <a:ext cx="131153" cy="88130"/>
            </a:xfrm>
            <a:custGeom>
              <a:avLst/>
              <a:gdLst>
                <a:gd name="T0" fmla="*/ 26 w 40"/>
                <a:gd name="T1" fmla="*/ 0 h 29"/>
                <a:gd name="T2" fmla="*/ 39 w 40"/>
                <a:gd name="T3" fmla="*/ 20 h 29"/>
                <a:gd name="T4" fmla="*/ 26 w 40"/>
                <a:gd name="T5" fmla="*/ 0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9">
                  <a:moveTo>
                    <a:pt x="26" y="0"/>
                  </a:moveTo>
                  <a:cubicBezTo>
                    <a:pt x="34" y="0"/>
                    <a:pt x="40" y="10"/>
                    <a:pt x="39" y="20"/>
                  </a:cubicBezTo>
                  <a:cubicBezTo>
                    <a:pt x="17" y="29"/>
                    <a:pt x="0" y="10"/>
                    <a:pt x="2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64" name="Freeform 106">
              <a:extLst>
                <a:ext uri="{FF2B5EF4-FFF2-40B4-BE49-F238E27FC236}">
                  <a16:creationId xmlns:a16="http://schemas.microsoft.com/office/drawing/2014/main" id="{4FB36B8F-335B-40F2-83BB-C2B2689DC2E9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301184" y="6639670"/>
              <a:ext cx="134697" cy="97107"/>
            </a:xfrm>
            <a:custGeom>
              <a:avLst/>
              <a:gdLst>
                <a:gd name="T0" fmla="*/ 25 w 41"/>
                <a:gd name="T1" fmla="*/ 0 h 32"/>
                <a:gd name="T2" fmla="*/ 4 w 41"/>
                <a:gd name="T3" fmla="*/ 18 h 32"/>
                <a:gd name="T4" fmla="*/ 25 w 41"/>
                <a:gd name="T5" fmla="*/ 0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32">
                  <a:moveTo>
                    <a:pt x="25" y="0"/>
                  </a:moveTo>
                  <a:cubicBezTo>
                    <a:pt x="41" y="13"/>
                    <a:pt x="15" y="32"/>
                    <a:pt x="4" y="18"/>
                  </a:cubicBezTo>
                  <a:cubicBezTo>
                    <a:pt x="0" y="5"/>
                    <a:pt x="15" y="0"/>
                    <a:pt x="25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</p:grpSp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A05E913-A9D9-4639-B104-1F07A4AF6A5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9848" y="502920"/>
            <a:ext cx="9634011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9940CEB-B6D7-46E6-9843-51534214017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69848" y="1874520"/>
            <a:ext cx="9634011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5BAC8B5-8DFB-4920-8580-54824C831A94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173736" y="6382512"/>
            <a:ext cx="28459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2"/>
                </a:solidFill>
              </a:defRPr>
            </a:lvl1pPr>
          </a:lstStyle>
          <a:p>
            <a:fld id="{B5898F52-2787-4BA2-BBBC-9395E9F86D50}" type="datetimeFigureOut">
              <a:rPr lang="en-US" smtClean="0"/>
              <a:pPr/>
              <a:t>10/22/2025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A9E2D5D-B616-4048-9CB8-4D316BBDB1FB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 rot="5400000">
            <a:off x="-1754871" y="2093199"/>
            <a:ext cx="4157472" cy="41608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3F322F0-8F3D-4AC5-9873-24666D0E0D34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457919" y="6382512"/>
            <a:ext cx="50099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2"/>
                </a:solidFill>
              </a:defRPr>
            </a:lvl1pPr>
          </a:lstStyle>
          <a:p>
            <a:fld id="{4C8B8A27-DF03-4546-BA93-21C967D57E5C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7362984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8" r:id="rId1"/>
    <p:sldLayoutId id="2147483669" r:id="rId2"/>
    <p:sldLayoutId id="2147483670" r:id="rId3"/>
    <p:sldLayoutId id="2147483671" r:id="rId4"/>
    <p:sldLayoutId id="2147483672" r:id="rId5"/>
    <p:sldLayoutId id="2147483666" r:id="rId6"/>
    <p:sldLayoutId id="2147483662" r:id="rId7"/>
    <p:sldLayoutId id="2147483663" r:id="rId8"/>
    <p:sldLayoutId id="2147483664" r:id="rId9"/>
    <p:sldLayoutId id="2147483665" r:id="rId10"/>
    <p:sldLayoutId id="2147483667" r:id="rId11"/>
  </p:sldLayoutIdLst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0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50000"/>
        </a:lnSpc>
        <a:spcBef>
          <a:spcPts val="1000"/>
        </a:spcBef>
        <a:buClr>
          <a:schemeClr val="bg2">
            <a:lumMod val="75000"/>
          </a:schemeClr>
        </a:buClr>
        <a:buFont typeface="Arial" panose="020B0604020202020204" pitchFamily="34" charset="0"/>
        <a:buChar char="•"/>
        <a:defRPr sz="2000" kern="1200">
          <a:solidFill>
            <a:schemeClr val="tx2"/>
          </a:solidFill>
          <a:latin typeface="+mn-lt"/>
          <a:ea typeface="+mn-ea"/>
          <a:cs typeface="+mn-cs"/>
        </a:defRPr>
      </a:lvl1pPr>
      <a:lvl2pPr marL="228600" indent="0" algn="l" defTabSz="914400" rtl="0" eaLnBrk="1" latinLnBrk="0" hangingPunct="1">
        <a:lnSpc>
          <a:spcPct val="150000"/>
        </a:lnSpc>
        <a:spcBef>
          <a:spcPts val="500"/>
        </a:spcBef>
        <a:buClr>
          <a:schemeClr val="bg2">
            <a:lumMod val="75000"/>
          </a:schemeClr>
        </a:buClr>
        <a:buFontTx/>
        <a:buNone/>
        <a:defRPr sz="1800" kern="1200">
          <a:solidFill>
            <a:schemeClr val="tx2"/>
          </a:solidFill>
          <a:latin typeface="+mn-lt"/>
          <a:ea typeface="+mn-ea"/>
          <a:cs typeface="+mn-cs"/>
        </a:defRPr>
      </a:lvl2pPr>
      <a:lvl3pPr marL="548640" indent="-285750" algn="l" defTabSz="914400" rtl="0" eaLnBrk="1" latinLnBrk="0" hangingPunct="1">
        <a:lnSpc>
          <a:spcPct val="150000"/>
        </a:lnSpc>
        <a:spcBef>
          <a:spcPts val="500"/>
        </a:spcBef>
        <a:buClr>
          <a:schemeClr val="bg2">
            <a:lumMod val="75000"/>
          </a:schemeClr>
        </a:buClr>
        <a:buFont typeface="Arial" panose="020B0604020202020204" pitchFamily="34" charset="0"/>
        <a:buChar char="•"/>
        <a:defRPr sz="1600" b="1" kern="1200">
          <a:solidFill>
            <a:schemeClr val="tx2"/>
          </a:solidFill>
          <a:latin typeface="+mn-lt"/>
          <a:ea typeface="+mn-ea"/>
          <a:cs typeface="+mn-cs"/>
        </a:defRPr>
      </a:lvl3pPr>
      <a:lvl4pPr marL="548640" indent="0" algn="l" defTabSz="914400" rtl="0" eaLnBrk="1" latinLnBrk="0" hangingPunct="1">
        <a:lnSpc>
          <a:spcPct val="150000"/>
        </a:lnSpc>
        <a:spcBef>
          <a:spcPts val="500"/>
        </a:spcBef>
        <a:buClr>
          <a:schemeClr val="bg2">
            <a:lumMod val="75000"/>
          </a:schemeClr>
        </a:buClr>
        <a:buFontTx/>
        <a:buNone/>
        <a:defRPr sz="1400" kern="1200">
          <a:solidFill>
            <a:schemeClr val="tx2"/>
          </a:solidFill>
          <a:latin typeface="+mn-lt"/>
          <a:ea typeface="+mn-ea"/>
          <a:cs typeface="+mn-cs"/>
        </a:defRPr>
      </a:lvl4pPr>
      <a:lvl5pPr marL="834390" indent="-285750" algn="l" defTabSz="914400" rtl="0" eaLnBrk="1" latinLnBrk="0" hangingPunct="1">
        <a:lnSpc>
          <a:spcPct val="150000"/>
        </a:lnSpc>
        <a:spcBef>
          <a:spcPts val="500"/>
        </a:spcBef>
        <a:buClr>
          <a:schemeClr val="bg2">
            <a:lumMod val="75000"/>
          </a:schemeClr>
        </a:buClr>
        <a:buFont typeface="Arial" panose="020B0604020202020204" pitchFamily="34" charset="0"/>
        <a:buChar char="•"/>
        <a:defRPr sz="14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4.xml"/><Relationship Id="rId7" Type="http://schemas.microsoft.com/office/2007/relationships/diagramDrawing" Target="../diagrams/drawing4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4.xml"/><Relationship Id="rId5" Type="http://schemas.openxmlformats.org/officeDocument/2006/relationships/diagramQuickStyle" Target="../diagrams/quickStyle4.xml"/><Relationship Id="rId4" Type="http://schemas.openxmlformats.org/officeDocument/2006/relationships/diagramLayout" Target="../diagrams/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svg"/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6.xml"/><Relationship Id="rId2" Type="http://schemas.openxmlformats.org/officeDocument/2006/relationships/diagramData" Target="../diagrams/data6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6.xml"/><Relationship Id="rId5" Type="http://schemas.openxmlformats.org/officeDocument/2006/relationships/diagramColors" Target="../diagrams/colors6.xml"/><Relationship Id="rId4" Type="http://schemas.openxmlformats.org/officeDocument/2006/relationships/diagramQuickStyle" Target="../diagrams/quickStyle6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7.xml"/><Relationship Id="rId2" Type="http://schemas.openxmlformats.org/officeDocument/2006/relationships/diagramData" Target="../diagrams/data7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7.xml"/><Relationship Id="rId5" Type="http://schemas.openxmlformats.org/officeDocument/2006/relationships/diagramColors" Target="../diagrams/colors7.xml"/><Relationship Id="rId4" Type="http://schemas.openxmlformats.org/officeDocument/2006/relationships/diagramQuickStyle" Target="../diagrams/quickStyle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4" Type="http://schemas.openxmlformats.org/officeDocument/2006/relationships/image" Target="../media/image34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8.xml"/><Relationship Id="rId2" Type="http://schemas.openxmlformats.org/officeDocument/2006/relationships/diagramData" Target="../diagrams/data8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8.xml"/><Relationship Id="rId5" Type="http://schemas.openxmlformats.org/officeDocument/2006/relationships/diagramColors" Target="../diagrams/colors8.xml"/><Relationship Id="rId4" Type="http://schemas.openxmlformats.org/officeDocument/2006/relationships/diagramQuickStyle" Target="../diagrams/quickStyle8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9.xml"/><Relationship Id="rId2" Type="http://schemas.openxmlformats.org/officeDocument/2006/relationships/diagramData" Target="../diagrams/data9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9.xml"/><Relationship Id="rId5" Type="http://schemas.openxmlformats.org/officeDocument/2006/relationships/diagramColors" Target="../diagrams/colors9.xml"/><Relationship Id="rId4" Type="http://schemas.openxmlformats.org/officeDocument/2006/relationships/diagramQuickStyle" Target="../diagrams/quickStyle9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0.xml"/><Relationship Id="rId2" Type="http://schemas.openxmlformats.org/officeDocument/2006/relationships/diagramData" Target="../diagrams/data10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0.xml"/><Relationship Id="rId5" Type="http://schemas.openxmlformats.org/officeDocument/2006/relationships/diagramColors" Target="../diagrams/colors10.xml"/><Relationship Id="rId4" Type="http://schemas.openxmlformats.org/officeDocument/2006/relationships/diagramQuickStyle" Target="../diagrams/quickStyle10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1.xml"/><Relationship Id="rId2" Type="http://schemas.openxmlformats.org/officeDocument/2006/relationships/diagramData" Target="../diagrams/data1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1.xml"/><Relationship Id="rId5" Type="http://schemas.openxmlformats.org/officeDocument/2006/relationships/diagramColors" Target="../diagrams/colors11.xml"/><Relationship Id="rId4" Type="http://schemas.openxmlformats.org/officeDocument/2006/relationships/diagramQuickStyle" Target="../diagrams/quickStyle11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3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2.xml"/><Relationship Id="rId2" Type="http://schemas.openxmlformats.org/officeDocument/2006/relationships/diagramData" Target="../diagrams/data1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2.xml"/><Relationship Id="rId5" Type="http://schemas.openxmlformats.org/officeDocument/2006/relationships/diagramColors" Target="../diagrams/colors12.xml"/><Relationship Id="rId4" Type="http://schemas.openxmlformats.org/officeDocument/2006/relationships/diagramQuickStyle" Target="../diagrams/quickStyle1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9.svg"/><Relationship Id="rId2" Type="http://schemas.openxmlformats.org/officeDocument/2006/relationships/image" Target="../media/image48.pn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D6F5F07B-A917-442C-82D5-5719737E9E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A person reaching for a paper on a table full of paper and sticky notes">
            <a:extLst>
              <a:ext uri="{FF2B5EF4-FFF2-40B4-BE49-F238E27FC236}">
                <a16:creationId xmlns:a16="http://schemas.microsoft.com/office/drawing/2014/main" id="{596EF8A2-91FA-D45E-8835-7EA59C20497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8634" b="7083"/>
          <a:stretch/>
        </p:blipFill>
        <p:spPr>
          <a:xfrm>
            <a:off x="9" y="-1119"/>
            <a:ext cx="12191982" cy="6859119"/>
          </a:xfrm>
          <a:prstGeom prst="rect">
            <a:avLst/>
          </a:prstGeom>
        </p:spPr>
      </p:pic>
      <p:sp>
        <p:nvSpPr>
          <p:cNvPr id="12" name="Rectangle 11">
            <a:extLst>
              <a:ext uri="{FF2B5EF4-FFF2-40B4-BE49-F238E27FC236}">
                <a16:creationId xmlns:a16="http://schemas.microsoft.com/office/drawing/2014/main" id="{C6C3E48C-655A-4982-8E73-7FB0D9E650F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9" y="3307170"/>
            <a:ext cx="12191982" cy="3558767"/>
          </a:xfrm>
          <a:prstGeom prst="rect">
            <a:avLst/>
          </a:prstGeom>
          <a:gradFill>
            <a:gsLst>
              <a:gs pos="89000">
                <a:srgbClr val="000000">
                  <a:alpha val="0"/>
                </a:srgbClr>
              </a:gs>
              <a:gs pos="0">
                <a:schemeClr val="tx1"/>
              </a:gs>
              <a:gs pos="56000">
                <a:srgbClr val="000000">
                  <a:alpha val="26000"/>
                </a:srgbClr>
              </a:gs>
              <a:gs pos="14000">
                <a:srgbClr val="000000">
                  <a:alpha val="37000"/>
                </a:srgbClr>
              </a:gs>
              <a:gs pos="0">
                <a:srgbClr val="000000">
                  <a:alpha val="25000"/>
                </a:srgb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8845AF0-E404-1F9C-2780-89CCF162CBD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783308" y="2838734"/>
            <a:ext cx="8625385" cy="2729554"/>
          </a:xfrm>
        </p:spPr>
        <p:txBody>
          <a:bodyPr>
            <a:normAutofit/>
          </a:bodyPr>
          <a:lstStyle/>
          <a:p>
            <a:r>
              <a:rPr lang="en-GB" sz="4000" b="1" i="1" u="sng">
                <a:solidFill>
                  <a:srgbClr val="FFFFFF"/>
                </a:solidFill>
              </a:rPr>
              <a:t>What to include in a research plan?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48CBFCA-8FC2-2D58-C91B-8AD53F22390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141260" y="5786651"/>
            <a:ext cx="5909481" cy="811373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By Zita Draper </a:t>
            </a:r>
          </a:p>
        </p:txBody>
      </p:sp>
    </p:spTree>
    <p:extLst>
      <p:ext uri="{BB962C8B-B14F-4D97-AF65-F5344CB8AC3E}">
        <p14:creationId xmlns:p14="http://schemas.microsoft.com/office/powerpoint/2010/main" val="54399526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2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4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9FF4A234-29BA-4B70-BFC0-64FBB64F2A7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2C00B59-41AB-96C6-D973-BC98D5D372F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22399" y="510363"/>
            <a:ext cx="9343065" cy="1356537"/>
          </a:xfrm>
        </p:spPr>
        <p:txBody>
          <a:bodyPr>
            <a:normAutofit/>
          </a:bodyPr>
          <a:lstStyle/>
          <a:p>
            <a:pPr algn="ctr"/>
            <a:r>
              <a:rPr lang="en-GB" sz="6000" b="1" i="1" u="sng" dirty="0"/>
              <a:t>Content 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1E96BEAD-DB80-A79C-8FE0-C194C83B3B5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506297920"/>
              </p:ext>
            </p:extLst>
          </p:nvPr>
        </p:nvGraphicFramePr>
        <p:xfrm>
          <a:off x="571500" y="2372659"/>
          <a:ext cx="11049000" cy="39016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4049353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9FF4A234-29BA-4B70-BFC0-64FBB64F2A7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E9EDE28-82C8-8A82-CCEF-4A641804D3F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22399" y="701749"/>
            <a:ext cx="9343065" cy="999460"/>
          </a:xfrm>
        </p:spPr>
        <p:txBody>
          <a:bodyPr>
            <a:normAutofit/>
          </a:bodyPr>
          <a:lstStyle/>
          <a:p>
            <a:pPr algn="ctr"/>
            <a:r>
              <a:rPr lang="en-GB" b="1" i="1" u="sng"/>
              <a:t>Aims and learning objectives 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CDA16EB2-8F47-4759-A206-DA4D0FF38ED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866901"/>
            <a:ext cx="12192000" cy="4991100"/>
          </a:xfrm>
          <a:prstGeom prst="rect">
            <a:avLst/>
          </a:prstGeom>
          <a:solidFill>
            <a:schemeClr val="bg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729ED28F-35A4-96EB-9FEA-0892245DA33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974961348"/>
              </p:ext>
            </p:extLst>
          </p:nvPr>
        </p:nvGraphicFramePr>
        <p:xfrm>
          <a:off x="571500" y="2372659"/>
          <a:ext cx="11049000" cy="39016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73409043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162514D-7EFF-10B6-7012-1C907FC00BB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3600" b="1" i="1" u="sng" dirty="0"/>
              <a:t>What do you include in a research plan? 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1D3C4529-7262-8F26-4AAD-8F644F88D04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534245385"/>
              </p:ext>
            </p:extLst>
          </p:nvPr>
        </p:nvGraphicFramePr>
        <p:xfrm>
          <a:off x="1069848" y="1874520"/>
          <a:ext cx="9634011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27766767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B95BECA-C0FD-FD32-E015-B1BCFE6F7FC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4800" b="1" i="1" u="sng" dirty="0"/>
              <a:t>Breaking down the question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3CB68DB8-116A-88DC-5384-6A6C64079642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1069848" y="1874520"/>
          <a:ext cx="9634011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53601329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D6F5F07B-A917-442C-82D5-5719737E9E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Picture 5" descr="Magnifying glass and question mark">
            <a:extLst>
              <a:ext uri="{FF2B5EF4-FFF2-40B4-BE49-F238E27FC236}">
                <a16:creationId xmlns:a16="http://schemas.microsoft.com/office/drawing/2014/main" id="{8BDEEFEF-941C-10A0-67AA-6B17F3CE9770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6"/>
          <a:stretch/>
        </p:blipFill>
        <p:spPr>
          <a:xfrm>
            <a:off x="9" y="-1119"/>
            <a:ext cx="12191982" cy="6859119"/>
          </a:xfrm>
          <a:prstGeom prst="rect">
            <a:avLst/>
          </a:prstGeom>
        </p:spPr>
      </p:pic>
      <p:sp>
        <p:nvSpPr>
          <p:cNvPr id="12" name="Rectangle 11">
            <a:extLst>
              <a:ext uri="{FF2B5EF4-FFF2-40B4-BE49-F238E27FC236}">
                <a16:creationId xmlns:a16="http://schemas.microsoft.com/office/drawing/2014/main" id="{C6C3E48C-655A-4982-8E73-7FB0D9E650F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9" y="3544047"/>
            <a:ext cx="12191982" cy="3321895"/>
          </a:xfrm>
          <a:prstGeom prst="rect">
            <a:avLst/>
          </a:prstGeom>
          <a:gradFill>
            <a:gsLst>
              <a:gs pos="100000">
                <a:srgbClr val="000000">
                  <a:alpha val="0"/>
                </a:srgbClr>
              </a:gs>
              <a:gs pos="0">
                <a:schemeClr val="tx1"/>
              </a:gs>
              <a:gs pos="0">
                <a:srgbClr val="000000">
                  <a:alpha val="40000"/>
                </a:srgb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F6683155-DDF8-1D3A-28D2-C9FCCB73AC0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783308" y="2838734"/>
            <a:ext cx="8625385" cy="2729554"/>
          </a:xfrm>
        </p:spPr>
        <p:txBody>
          <a:bodyPr>
            <a:normAutofit/>
          </a:bodyPr>
          <a:lstStyle/>
          <a:p>
            <a:r>
              <a:rPr lang="en-GB" sz="4000" b="1" u="sng">
                <a:solidFill>
                  <a:srgbClr val="FFFFFF"/>
                </a:solidFill>
              </a:rPr>
              <a:t>Identify the sources you are going to use!</a:t>
            </a:r>
          </a:p>
        </p:txBody>
      </p:sp>
    </p:spTree>
    <p:extLst>
      <p:ext uri="{BB962C8B-B14F-4D97-AF65-F5344CB8AC3E}">
        <p14:creationId xmlns:p14="http://schemas.microsoft.com/office/powerpoint/2010/main" val="323022996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4080BC15-6F3E-4EDC-BB73-20706F7431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95870B9-6F6A-AE22-2A6D-4F9EF48757B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77326" y="792916"/>
            <a:ext cx="10426923" cy="846581"/>
          </a:xfrm>
        </p:spPr>
        <p:txBody>
          <a:bodyPr>
            <a:normAutofit/>
          </a:bodyPr>
          <a:lstStyle/>
          <a:p>
            <a:pPr algn="ctr"/>
            <a:r>
              <a:rPr lang="en-GB" b="1" i="1" u="sng"/>
              <a:t>What sources do you intent to use?</a:t>
            </a:r>
          </a:p>
        </p:txBody>
      </p:sp>
      <p:sp>
        <p:nvSpPr>
          <p:cNvPr id="11" name="Freeform 8">
            <a:extLst>
              <a:ext uri="{FF2B5EF4-FFF2-40B4-BE49-F238E27FC236}">
                <a16:creationId xmlns:a16="http://schemas.microsoft.com/office/drawing/2014/main" id="{E4E336B8-243A-49D9-9876-4BF3A08D3A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76018" y="1699031"/>
            <a:ext cx="131153" cy="88130"/>
          </a:xfrm>
          <a:custGeom>
            <a:avLst/>
            <a:gdLst>
              <a:gd name="T0" fmla="*/ 26 w 40"/>
              <a:gd name="T1" fmla="*/ 0 h 29"/>
              <a:gd name="T2" fmla="*/ 39 w 40"/>
              <a:gd name="T3" fmla="*/ 20 h 29"/>
              <a:gd name="T4" fmla="*/ 26 w 40"/>
              <a:gd name="T5" fmla="*/ 0 h 29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40" h="29">
                <a:moveTo>
                  <a:pt x="26" y="0"/>
                </a:moveTo>
                <a:cubicBezTo>
                  <a:pt x="34" y="0"/>
                  <a:pt x="40" y="10"/>
                  <a:pt x="39" y="20"/>
                </a:cubicBezTo>
                <a:cubicBezTo>
                  <a:pt x="17" y="29"/>
                  <a:pt x="0" y="10"/>
                  <a:pt x="26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3" name="Freeform 110">
            <a:extLst>
              <a:ext uri="{FF2B5EF4-FFF2-40B4-BE49-F238E27FC236}">
                <a16:creationId xmlns:a16="http://schemas.microsoft.com/office/drawing/2014/main" id="{05F36030-F60E-436E-81FE-74DD0776DB7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334969" y="1723504"/>
            <a:ext cx="127608" cy="114243"/>
          </a:xfrm>
          <a:custGeom>
            <a:avLst/>
            <a:gdLst>
              <a:gd name="T0" fmla="*/ 21 w 39"/>
              <a:gd name="T1" fmla="*/ 1 h 38"/>
              <a:gd name="T2" fmla="*/ 39 w 39"/>
              <a:gd name="T3" fmla="*/ 18 h 38"/>
              <a:gd name="T4" fmla="*/ 21 w 39"/>
              <a:gd name="T5" fmla="*/ 1 h 38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39" h="38">
                <a:moveTo>
                  <a:pt x="21" y="1"/>
                </a:moveTo>
                <a:cubicBezTo>
                  <a:pt x="35" y="0"/>
                  <a:pt x="38" y="8"/>
                  <a:pt x="39" y="18"/>
                </a:cubicBezTo>
                <a:cubicBezTo>
                  <a:pt x="25" y="38"/>
                  <a:pt x="0" y="13"/>
                  <a:pt x="21" y="1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5" name="Freeform 106">
            <a:extLst>
              <a:ext uri="{FF2B5EF4-FFF2-40B4-BE49-F238E27FC236}">
                <a16:creationId xmlns:a16="http://schemas.microsoft.com/office/drawing/2014/main" id="{800D5F55-AC8B-4C26-ABB0-D8D609EC464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570691" y="1706251"/>
            <a:ext cx="134697" cy="97107"/>
          </a:xfrm>
          <a:custGeom>
            <a:avLst/>
            <a:gdLst>
              <a:gd name="T0" fmla="*/ 25 w 41"/>
              <a:gd name="T1" fmla="*/ 0 h 32"/>
              <a:gd name="T2" fmla="*/ 4 w 41"/>
              <a:gd name="T3" fmla="*/ 18 h 32"/>
              <a:gd name="T4" fmla="*/ 25 w 41"/>
              <a:gd name="T5" fmla="*/ 0 h 32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41" h="32">
                <a:moveTo>
                  <a:pt x="25" y="0"/>
                </a:moveTo>
                <a:cubicBezTo>
                  <a:pt x="41" y="13"/>
                  <a:pt x="15" y="32"/>
                  <a:pt x="4" y="18"/>
                </a:cubicBezTo>
                <a:cubicBezTo>
                  <a:pt x="0" y="5"/>
                  <a:pt x="15" y="0"/>
                  <a:pt x="25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7" name="Freeform 112">
            <a:extLst>
              <a:ext uri="{FF2B5EF4-FFF2-40B4-BE49-F238E27FC236}">
                <a16:creationId xmlns:a16="http://schemas.microsoft.com/office/drawing/2014/main" id="{2DF0B83D-C899-44CA-9B54-A9C57E8EB3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845291" y="1689637"/>
            <a:ext cx="117860" cy="81603"/>
          </a:xfrm>
          <a:custGeom>
            <a:avLst/>
            <a:gdLst>
              <a:gd name="T0" fmla="*/ 19 w 36"/>
              <a:gd name="T1" fmla="*/ 1 h 27"/>
              <a:gd name="T2" fmla="*/ 21 w 36"/>
              <a:gd name="T3" fmla="*/ 27 h 27"/>
              <a:gd name="T4" fmla="*/ 19 w 36"/>
              <a:gd name="T5" fmla="*/ 1 h 27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36" h="27">
                <a:moveTo>
                  <a:pt x="19" y="1"/>
                </a:moveTo>
                <a:cubicBezTo>
                  <a:pt x="31" y="1"/>
                  <a:pt x="36" y="24"/>
                  <a:pt x="21" y="27"/>
                </a:cubicBezTo>
                <a:cubicBezTo>
                  <a:pt x="1" y="27"/>
                  <a:pt x="0" y="0"/>
                  <a:pt x="19" y="1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9" name="Freeform 108">
            <a:extLst>
              <a:ext uri="{FF2B5EF4-FFF2-40B4-BE49-F238E27FC236}">
                <a16:creationId xmlns:a16="http://schemas.microsoft.com/office/drawing/2014/main" id="{E16B2E5A-8EC8-4C56-AB77-380486FDF02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1183918" y="1718490"/>
            <a:ext cx="121406" cy="90579"/>
          </a:xfrm>
          <a:custGeom>
            <a:avLst/>
            <a:gdLst>
              <a:gd name="T0" fmla="*/ 26 w 37"/>
              <a:gd name="T1" fmla="*/ 1 h 30"/>
              <a:gd name="T2" fmla="*/ 35 w 37"/>
              <a:gd name="T3" fmla="*/ 21 h 30"/>
              <a:gd name="T4" fmla="*/ 26 w 37"/>
              <a:gd name="T5" fmla="*/ 1 h 3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37" h="30">
                <a:moveTo>
                  <a:pt x="26" y="1"/>
                </a:moveTo>
                <a:cubicBezTo>
                  <a:pt x="35" y="0"/>
                  <a:pt x="37" y="13"/>
                  <a:pt x="35" y="21"/>
                </a:cubicBezTo>
                <a:cubicBezTo>
                  <a:pt x="14" y="30"/>
                  <a:pt x="0" y="8"/>
                  <a:pt x="26" y="1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1" name="Freeform 111">
            <a:extLst>
              <a:ext uri="{FF2B5EF4-FFF2-40B4-BE49-F238E27FC236}">
                <a16:creationId xmlns:a16="http://schemas.microsoft.com/office/drawing/2014/main" id="{C87A69CB-2620-4628-9781-88BD40636F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1407232" y="1733996"/>
            <a:ext cx="131153" cy="87315"/>
          </a:xfrm>
          <a:custGeom>
            <a:avLst/>
            <a:gdLst>
              <a:gd name="T0" fmla="*/ 24 w 40"/>
              <a:gd name="T1" fmla="*/ 0 h 29"/>
              <a:gd name="T2" fmla="*/ 20 w 40"/>
              <a:gd name="T3" fmla="*/ 25 h 29"/>
              <a:gd name="T4" fmla="*/ 24 w 40"/>
              <a:gd name="T5" fmla="*/ 0 h 29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40" h="29">
                <a:moveTo>
                  <a:pt x="24" y="0"/>
                </a:moveTo>
                <a:cubicBezTo>
                  <a:pt x="40" y="1"/>
                  <a:pt x="35" y="29"/>
                  <a:pt x="20" y="25"/>
                </a:cubicBezTo>
                <a:cubicBezTo>
                  <a:pt x="0" y="19"/>
                  <a:pt x="5" y="2"/>
                  <a:pt x="24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3" name="Freeform 109">
            <a:extLst>
              <a:ext uri="{FF2B5EF4-FFF2-40B4-BE49-F238E27FC236}">
                <a16:creationId xmlns:a16="http://schemas.microsoft.com/office/drawing/2014/main" id="{CABAB4BD-890F-4563-A5CA-536788B1E97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1665993" y="1721756"/>
            <a:ext cx="154193" cy="84866"/>
          </a:xfrm>
          <a:custGeom>
            <a:avLst/>
            <a:gdLst>
              <a:gd name="T0" fmla="*/ 26 w 47"/>
              <a:gd name="T1" fmla="*/ 0 h 28"/>
              <a:gd name="T2" fmla="*/ 10 w 47"/>
              <a:gd name="T3" fmla="*/ 26 h 28"/>
              <a:gd name="T4" fmla="*/ 26 w 47"/>
              <a:gd name="T5" fmla="*/ 0 h 28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47" h="28">
                <a:moveTo>
                  <a:pt x="26" y="0"/>
                </a:moveTo>
                <a:cubicBezTo>
                  <a:pt x="47" y="13"/>
                  <a:pt x="28" y="28"/>
                  <a:pt x="10" y="26"/>
                </a:cubicBezTo>
                <a:cubicBezTo>
                  <a:pt x="0" y="13"/>
                  <a:pt x="15" y="4"/>
                  <a:pt x="26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5" name="Freeform 105">
            <a:extLst>
              <a:ext uri="{FF2B5EF4-FFF2-40B4-BE49-F238E27FC236}">
                <a16:creationId xmlns:a16="http://schemas.microsoft.com/office/drawing/2014/main" id="{24690199-C217-4DCB-9B31-1A45649B0B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1958428" y="1694826"/>
            <a:ext cx="140901" cy="93027"/>
          </a:xfrm>
          <a:custGeom>
            <a:avLst/>
            <a:gdLst>
              <a:gd name="T0" fmla="*/ 26 w 43"/>
              <a:gd name="T1" fmla="*/ 3 h 31"/>
              <a:gd name="T2" fmla="*/ 39 w 43"/>
              <a:gd name="T3" fmla="*/ 23 h 31"/>
              <a:gd name="T4" fmla="*/ 26 w 43"/>
              <a:gd name="T5" fmla="*/ 3 h 31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43" h="31">
                <a:moveTo>
                  <a:pt x="26" y="3"/>
                </a:moveTo>
                <a:cubicBezTo>
                  <a:pt x="34" y="0"/>
                  <a:pt x="43" y="17"/>
                  <a:pt x="39" y="23"/>
                </a:cubicBezTo>
                <a:cubicBezTo>
                  <a:pt x="20" y="31"/>
                  <a:pt x="0" y="15"/>
                  <a:pt x="26" y="3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7" name="Freeform 107">
            <a:extLst>
              <a:ext uri="{FF2B5EF4-FFF2-40B4-BE49-F238E27FC236}">
                <a16:creationId xmlns:a16="http://schemas.microsoft.com/office/drawing/2014/main" id="{77F70717-3071-4962-8A7C-F9A58151CF9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2198566" y="1782953"/>
            <a:ext cx="154193" cy="81603"/>
          </a:xfrm>
          <a:custGeom>
            <a:avLst/>
            <a:gdLst>
              <a:gd name="T0" fmla="*/ 31 w 47"/>
              <a:gd name="T1" fmla="*/ 0 h 27"/>
              <a:gd name="T2" fmla="*/ 17 w 47"/>
              <a:gd name="T3" fmla="*/ 23 h 27"/>
              <a:gd name="T4" fmla="*/ 31 w 47"/>
              <a:gd name="T5" fmla="*/ 0 h 27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47" h="27">
                <a:moveTo>
                  <a:pt x="31" y="0"/>
                </a:moveTo>
                <a:cubicBezTo>
                  <a:pt x="47" y="10"/>
                  <a:pt x="32" y="27"/>
                  <a:pt x="17" y="23"/>
                </a:cubicBezTo>
                <a:cubicBezTo>
                  <a:pt x="0" y="14"/>
                  <a:pt x="18" y="0"/>
                  <a:pt x="31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9" name="Freeform 92">
            <a:extLst>
              <a:ext uri="{FF2B5EF4-FFF2-40B4-BE49-F238E27FC236}">
                <a16:creationId xmlns:a16="http://schemas.microsoft.com/office/drawing/2014/main" id="{9E870E95-FCD6-4158-861A-5CEC896F52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2443340" y="1718489"/>
            <a:ext cx="140901" cy="102819"/>
          </a:xfrm>
          <a:custGeom>
            <a:avLst/>
            <a:gdLst>
              <a:gd name="T0" fmla="*/ 28 w 43"/>
              <a:gd name="T1" fmla="*/ 0 h 34"/>
              <a:gd name="T2" fmla="*/ 41 w 43"/>
              <a:gd name="T3" fmla="*/ 21 h 34"/>
              <a:gd name="T4" fmla="*/ 28 w 43"/>
              <a:gd name="T5" fmla="*/ 0 h 34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43" h="34">
                <a:moveTo>
                  <a:pt x="28" y="0"/>
                </a:moveTo>
                <a:cubicBezTo>
                  <a:pt x="35" y="1"/>
                  <a:pt x="43" y="11"/>
                  <a:pt x="41" y="21"/>
                </a:cubicBezTo>
                <a:cubicBezTo>
                  <a:pt x="23" y="34"/>
                  <a:pt x="0" y="7"/>
                  <a:pt x="28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31" name="Freeform 104">
            <a:extLst>
              <a:ext uri="{FF2B5EF4-FFF2-40B4-BE49-F238E27FC236}">
                <a16:creationId xmlns:a16="http://schemas.microsoft.com/office/drawing/2014/main" id="{6E01758F-8AEC-4155-B791-2A8CB8A4820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2463918" y="1795720"/>
            <a:ext cx="7089" cy="5712"/>
          </a:xfrm>
          <a:custGeom>
            <a:avLst/>
            <a:gdLst>
              <a:gd name="T0" fmla="*/ 0 w 2"/>
              <a:gd name="T1" fmla="*/ 0 h 2"/>
              <a:gd name="T2" fmla="*/ 1 w 2"/>
              <a:gd name="T3" fmla="*/ 2 h 2"/>
              <a:gd name="T4" fmla="*/ 0 w 2"/>
              <a:gd name="T5" fmla="*/ 0 h 2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2" h="2">
                <a:moveTo>
                  <a:pt x="0" y="0"/>
                </a:moveTo>
                <a:cubicBezTo>
                  <a:pt x="1" y="0"/>
                  <a:pt x="2" y="1"/>
                  <a:pt x="1" y="2"/>
                </a:cubicBezTo>
                <a:cubicBezTo>
                  <a:pt x="0" y="2"/>
                  <a:pt x="0" y="1"/>
                  <a:pt x="0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33" name="Freeform 91">
            <a:extLst>
              <a:ext uri="{FF2B5EF4-FFF2-40B4-BE49-F238E27FC236}">
                <a16:creationId xmlns:a16="http://schemas.microsoft.com/office/drawing/2014/main" id="{8379C6B3-49BE-4333-B322-AF02BBB41C1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2699219" y="1781709"/>
            <a:ext cx="118747" cy="81603"/>
          </a:xfrm>
          <a:custGeom>
            <a:avLst/>
            <a:gdLst>
              <a:gd name="T0" fmla="*/ 19 w 36"/>
              <a:gd name="T1" fmla="*/ 1 h 27"/>
              <a:gd name="T2" fmla="*/ 21 w 36"/>
              <a:gd name="T3" fmla="*/ 27 h 27"/>
              <a:gd name="T4" fmla="*/ 19 w 36"/>
              <a:gd name="T5" fmla="*/ 1 h 27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36" h="27">
                <a:moveTo>
                  <a:pt x="19" y="1"/>
                </a:moveTo>
                <a:cubicBezTo>
                  <a:pt x="30" y="1"/>
                  <a:pt x="36" y="24"/>
                  <a:pt x="21" y="27"/>
                </a:cubicBezTo>
                <a:cubicBezTo>
                  <a:pt x="1" y="26"/>
                  <a:pt x="0" y="0"/>
                  <a:pt x="19" y="1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35" name="Freeform 95">
            <a:extLst>
              <a:ext uri="{FF2B5EF4-FFF2-40B4-BE49-F238E27FC236}">
                <a16:creationId xmlns:a16="http://schemas.microsoft.com/office/drawing/2014/main" id="{6D7188E6-F4DA-4486-938D-F45FE01A26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3038154" y="1771240"/>
            <a:ext cx="117860" cy="81603"/>
          </a:xfrm>
          <a:custGeom>
            <a:avLst/>
            <a:gdLst>
              <a:gd name="T0" fmla="*/ 19 w 36"/>
              <a:gd name="T1" fmla="*/ 1 h 27"/>
              <a:gd name="T2" fmla="*/ 21 w 36"/>
              <a:gd name="T3" fmla="*/ 27 h 27"/>
              <a:gd name="T4" fmla="*/ 19 w 36"/>
              <a:gd name="T5" fmla="*/ 1 h 27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36" h="27">
                <a:moveTo>
                  <a:pt x="19" y="1"/>
                </a:moveTo>
                <a:cubicBezTo>
                  <a:pt x="31" y="2"/>
                  <a:pt x="36" y="24"/>
                  <a:pt x="21" y="27"/>
                </a:cubicBezTo>
                <a:cubicBezTo>
                  <a:pt x="1" y="27"/>
                  <a:pt x="0" y="0"/>
                  <a:pt x="19" y="1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37" name="Freeform 93">
            <a:extLst>
              <a:ext uri="{FF2B5EF4-FFF2-40B4-BE49-F238E27FC236}">
                <a16:creationId xmlns:a16="http://schemas.microsoft.com/office/drawing/2014/main" id="{CD22207C-B504-40B2-A1EB-2DC9B81625A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3325078" y="1741047"/>
            <a:ext cx="127608" cy="79154"/>
          </a:xfrm>
          <a:custGeom>
            <a:avLst/>
            <a:gdLst>
              <a:gd name="T0" fmla="*/ 23 w 39"/>
              <a:gd name="T1" fmla="*/ 0 h 26"/>
              <a:gd name="T2" fmla="*/ 19 w 39"/>
              <a:gd name="T3" fmla="*/ 26 h 26"/>
              <a:gd name="T4" fmla="*/ 23 w 39"/>
              <a:gd name="T5" fmla="*/ 0 h 26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39" h="26">
                <a:moveTo>
                  <a:pt x="23" y="0"/>
                </a:moveTo>
                <a:cubicBezTo>
                  <a:pt x="39" y="4"/>
                  <a:pt x="34" y="25"/>
                  <a:pt x="19" y="26"/>
                </a:cubicBezTo>
                <a:cubicBezTo>
                  <a:pt x="0" y="20"/>
                  <a:pt x="7" y="4"/>
                  <a:pt x="23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39" name="Freeform 96">
            <a:extLst>
              <a:ext uri="{FF2B5EF4-FFF2-40B4-BE49-F238E27FC236}">
                <a16:creationId xmlns:a16="http://schemas.microsoft.com/office/drawing/2014/main" id="{0FBC38BC-DE18-4960-A9D4-F24C6F60C0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3556561" y="1777768"/>
            <a:ext cx="147104" cy="108531"/>
          </a:xfrm>
          <a:custGeom>
            <a:avLst/>
            <a:gdLst>
              <a:gd name="T0" fmla="*/ 28 w 45"/>
              <a:gd name="T1" fmla="*/ 0 h 36"/>
              <a:gd name="T2" fmla="*/ 41 w 45"/>
              <a:gd name="T3" fmla="*/ 20 h 36"/>
              <a:gd name="T4" fmla="*/ 28 w 45"/>
              <a:gd name="T5" fmla="*/ 0 h 36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45" h="36">
                <a:moveTo>
                  <a:pt x="28" y="0"/>
                </a:moveTo>
                <a:cubicBezTo>
                  <a:pt x="32" y="0"/>
                  <a:pt x="45" y="13"/>
                  <a:pt x="41" y="20"/>
                </a:cubicBezTo>
                <a:cubicBezTo>
                  <a:pt x="24" y="36"/>
                  <a:pt x="0" y="7"/>
                  <a:pt x="28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41" name="Freeform 114">
            <a:extLst>
              <a:ext uri="{FF2B5EF4-FFF2-40B4-BE49-F238E27FC236}">
                <a16:creationId xmlns:a16="http://schemas.microsoft.com/office/drawing/2014/main" id="{BC872037-D6F5-4CE7-A090-32A977A79F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3618593" y="1841417"/>
            <a:ext cx="6204" cy="5712"/>
          </a:xfrm>
          <a:custGeom>
            <a:avLst/>
            <a:gdLst>
              <a:gd name="T0" fmla="*/ 0 w 2"/>
              <a:gd name="T1" fmla="*/ 0 h 2"/>
              <a:gd name="T2" fmla="*/ 1 w 2"/>
              <a:gd name="T3" fmla="*/ 2 h 2"/>
              <a:gd name="T4" fmla="*/ 0 w 2"/>
              <a:gd name="T5" fmla="*/ 0 h 2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2" h="2">
                <a:moveTo>
                  <a:pt x="0" y="0"/>
                </a:moveTo>
                <a:cubicBezTo>
                  <a:pt x="1" y="1"/>
                  <a:pt x="2" y="2"/>
                  <a:pt x="1" y="2"/>
                </a:cubicBezTo>
                <a:cubicBezTo>
                  <a:pt x="0" y="2"/>
                  <a:pt x="0" y="1"/>
                  <a:pt x="0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43" name="Freeform 100">
            <a:extLst>
              <a:ext uri="{FF2B5EF4-FFF2-40B4-BE49-F238E27FC236}">
                <a16:creationId xmlns:a16="http://schemas.microsoft.com/office/drawing/2014/main" id="{D3C4B45C-266A-45BF-98FA-CA5409C46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3877354" y="1780215"/>
            <a:ext cx="128495" cy="93843"/>
          </a:xfrm>
          <a:custGeom>
            <a:avLst/>
            <a:gdLst>
              <a:gd name="T0" fmla="*/ 28 w 39"/>
              <a:gd name="T1" fmla="*/ 1 h 31"/>
              <a:gd name="T2" fmla="*/ 39 w 39"/>
              <a:gd name="T3" fmla="*/ 21 h 31"/>
              <a:gd name="T4" fmla="*/ 28 w 39"/>
              <a:gd name="T5" fmla="*/ 1 h 31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39" h="31">
                <a:moveTo>
                  <a:pt x="28" y="1"/>
                </a:moveTo>
                <a:cubicBezTo>
                  <a:pt x="38" y="0"/>
                  <a:pt x="38" y="12"/>
                  <a:pt x="39" y="21"/>
                </a:cubicBezTo>
                <a:cubicBezTo>
                  <a:pt x="18" y="31"/>
                  <a:pt x="0" y="12"/>
                  <a:pt x="28" y="1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45" name="Freeform 98">
            <a:extLst>
              <a:ext uri="{FF2B5EF4-FFF2-40B4-BE49-F238E27FC236}">
                <a16:creationId xmlns:a16="http://schemas.microsoft.com/office/drawing/2014/main" id="{76909582-A285-4EA4-AE72-9DBF0D5659D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4231821" y="1780216"/>
            <a:ext cx="147990" cy="79154"/>
          </a:xfrm>
          <a:custGeom>
            <a:avLst/>
            <a:gdLst>
              <a:gd name="T0" fmla="*/ 23 w 45"/>
              <a:gd name="T1" fmla="*/ 0 h 26"/>
              <a:gd name="T2" fmla="*/ 30 w 45"/>
              <a:gd name="T3" fmla="*/ 26 h 26"/>
              <a:gd name="T4" fmla="*/ 23 w 45"/>
              <a:gd name="T5" fmla="*/ 0 h 26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45" h="26">
                <a:moveTo>
                  <a:pt x="23" y="0"/>
                </a:moveTo>
                <a:cubicBezTo>
                  <a:pt x="33" y="2"/>
                  <a:pt x="45" y="21"/>
                  <a:pt x="30" y="26"/>
                </a:cubicBezTo>
                <a:cubicBezTo>
                  <a:pt x="10" y="24"/>
                  <a:pt x="0" y="8"/>
                  <a:pt x="23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47" name="Freeform 115">
            <a:extLst>
              <a:ext uri="{FF2B5EF4-FFF2-40B4-BE49-F238E27FC236}">
                <a16:creationId xmlns:a16="http://schemas.microsoft.com/office/drawing/2014/main" id="{A620CFBF-D373-4BA6-BE41-62B50B94578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4281447" y="1847130"/>
            <a:ext cx="6204" cy="5712"/>
          </a:xfrm>
          <a:custGeom>
            <a:avLst/>
            <a:gdLst>
              <a:gd name="T0" fmla="*/ 0 w 2"/>
              <a:gd name="T1" fmla="*/ 0 h 2"/>
              <a:gd name="T2" fmla="*/ 1 w 2"/>
              <a:gd name="T3" fmla="*/ 2 h 2"/>
              <a:gd name="T4" fmla="*/ 0 w 2"/>
              <a:gd name="T5" fmla="*/ 0 h 2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2" h="2">
                <a:moveTo>
                  <a:pt x="0" y="0"/>
                </a:moveTo>
                <a:cubicBezTo>
                  <a:pt x="1" y="0"/>
                  <a:pt x="2" y="1"/>
                  <a:pt x="1" y="2"/>
                </a:cubicBezTo>
                <a:cubicBezTo>
                  <a:pt x="0" y="2"/>
                  <a:pt x="0" y="1"/>
                  <a:pt x="0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49" name="Freeform 99">
            <a:extLst>
              <a:ext uri="{FF2B5EF4-FFF2-40B4-BE49-F238E27FC236}">
                <a16:creationId xmlns:a16="http://schemas.microsoft.com/office/drawing/2014/main" id="{700BC7B2-0C3D-459F-92C1-3605AA3F09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4425006" y="1780214"/>
            <a:ext cx="219770" cy="121588"/>
          </a:xfrm>
          <a:custGeom>
            <a:avLst/>
            <a:gdLst>
              <a:gd name="T0" fmla="*/ 36 w 67"/>
              <a:gd name="T1" fmla="*/ 0 h 40"/>
              <a:gd name="T2" fmla="*/ 44 w 67"/>
              <a:gd name="T3" fmla="*/ 2 h 40"/>
              <a:gd name="T4" fmla="*/ 31 w 67"/>
              <a:gd name="T5" fmla="*/ 2 h 40"/>
              <a:gd name="T6" fmla="*/ 36 w 67"/>
              <a:gd name="T7" fmla="*/ 0 h 4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67" h="40">
                <a:moveTo>
                  <a:pt x="36" y="0"/>
                </a:moveTo>
                <a:cubicBezTo>
                  <a:pt x="39" y="3"/>
                  <a:pt x="41" y="0"/>
                  <a:pt x="44" y="2"/>
                </a:cubicBezTo>
                <a:cubicBezTo>
                  <a:pt x="67" y="40"/>
                  <a:pt x="0" y="25"/>
                  <a:pt x="31" y="2"/>
                </a:cubicBezTo>
                <a:cubicBezTo>
                  <a:pt x="24" y="11"/>
                  <a:pt x="31" y="5"/>
                  <a:pt x="36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51" name="Freeform 123">
            <a:extLst>
              <a:ext uri="{FF2B5EF4-FFF2-40B4-BE49-F238E27FC236}">
                <a16:creationId xmlns:a16="http://schemas.microsoft.com/office/drawing/2014/main" id="{24F4B005-B785-4A57-9E5A-82D85F00DA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210621" y="1958820"/>
            <a:ext cx="140901" cy="93843"/>
          </a:xfrm>
          <a:custGeom>
            <a:avLst/>
            <a:gdLst>
              <a:gd name="T0" fmla="*/ 26 w 43"/>
              <a:gd name="T1" fmla="*/ 3 h 31"/>
              <a:gd name="T2" fmla="*/ 40 w 43"/>
              <a:gd name="T3" fmla="*/ 23 h 31"/>
              <a:gd name="T4" fmla="*/ 26 w 43"/>
              <a:gd name="T5" fmla="*/ 3 h 31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43" h="31">
                <a:moveTo>
                  <a:pt x="26" y="3"/>
                </a:moveTo>
                <a:cubicBezTo>
                  <a:pt x="35" y="0"/>
                  <a:pt x="43" y="17"/>
                  <a:pt x="40" y="23"/>
                </a:cubicBezTo>
                <a:cubicBezTo>
                  <a:pt x="20" y="31"/>
                  <a:pt x="0" y="15"/>
                  <a:pt x="26" y="3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53" name="Freeform 130">
            <a:extLst>
              <a:ext uri="{FF2B5EF4-FFF2-40B4-BE49-F238E27FC236}">
                <a16:creationId xmlns:a16="http://schemas.microsoft.com/office/drawing/2014/main" id="{196ED9B6-969E-4AC4-ACD0-95A421BAB39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467876" y="1912264"/>
            <a:ext cx="157737" cy="81603"/>
          </a:xfrm>
          <a:custGeom>
            <a:avLst/>
            <a:gdLst>
              <a:gd name="T0" fmla="*/ 31 w 48"/>
              <a:gd name="T1" fmla="*/ 0 h 27"/>
              <a:gd name="T2" fmla="*/ 18 w 48"/>
              <a:gd name="T3" fmla="*/ 24 h 27"/>
              <a:gd name="T4" fmla="*/ 31 w 48"/>
              <a:gd name="T5" fmla="*/ 0 h 27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48" h="27">
                <a:moveTo>
                  <a:pt x="31" y="0"/>
                </a:moveTo>
                <a:cubicBezTo>
                  <a:pt x="48" y="10"/>
                  <a:pt x="32" y="27"/>
                  <a:pt x="18" y="24"/>
                </a:cubicBezTo>
                <a:cubicBezTo>
                  <a:pt x="0" y="14"/>
                  <a:pt x="18" y="0"/>
                  <a:pt x="31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55" name="Freeform 94">
            <a:extLst>
              <a:ext uri="{FF2B5EF4-FFF2-40B4-BE49-F238E27FC236}">
                <a16:creationId xmlns:a16="http://schemas.microsoft.com/office/drawing/2014/main" id="{E317ADBB-3E4F-42D2-B7F2-A15924AD500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5255785" y="1827137"/>
            <a:ext cx="138242" cy="102819"/>
          </a:xfrm>
          <a:custGeom>
            <a:avLst/>
            <a:gdLst>
              <a:gd name="T0" fmla="*/ 29 w 42"/>
              <a:gd name="T1" fmla="*/ 1 h 34"/>
              <a:gd name="T2" fmla="*/ 40 w 42"/>
              <a:gd name="T3" fmla="*/ 20 h 34"/>
              <a:gd name="T4" fmla="*/ 29 w 42"/>
              <a:gd name="T5" fmla="*/ 1 h 34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42" h="34">
                <a:moveTo>
                  <a:pt x="29" y="1"/>
                </a:moveTo>
                <a:cubicBezTo>
                  <a:pt x="38" y="0"/>
                  <a:pt x="42" y="12"/>
                  <a:pt x="40" y="20"/>
                </a:cubicBezTo>
                <a:cubicBezTo>
                  <a:pt x="22" y="34"/>
                  <a:pt x="0" y="9"/>
                  <a:pt x="29" y="1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57" name="Freeform 135">
            <a:extLst>
              <a:ext uri="{FF2B5EF4-FFF2-40B4-BE49-F238E27FC236}">
                <a16:creationId xmlns:a16="http://schemas.microsoft.com/office/drawing/2014/main" id="{2E9B2055-E384-472D-91D3-74775CDA16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716796" y="1938826"/>
            <a:ext cx="128495" cy="84051"/>
          </a:xfrm>
          <a:custGeom>
            <a:avLst/>
            <a:gdLst>
              <a:gd name="T0" fmla="*/ 21 w 39"/>
              <a:gd name="T1" fmla="*/ 0 h 28"/>
              <a:gd name="T2" fmla="*/ 6 w 39"/>
              <a:gd name="T3" fmla="*/ 20 h 28"/>
              <a:gd name="T4" fmla="*/ 21 w 39"/>
              <a:gd name="T5" fmla="*/ 0 h 28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39" h="28">
                <a:moveTo>
                  <a:pt x="21" y="0"/>
                </a:moveTo>
                <a:cubicBezTo>
                  <a:pt x="39" y="12"/>
                  <a:pt x="22" y="28"/>
                  <a:pt x="6" y="20"/>
                </a:cubicBezTo>
                <a:cubicBezTo>
                  <a:pt x="0" y="7"/>
                  <a:pt x="7" y="0"/>
                  <a:pt x="21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59" name="Freeform 97">
            <a:extLst>
              <a:ext uri="{FF2B5EF4-FFF2-40B4-BE49-F238E27FC236}">
                <a16:creationId xmlns:a16="http://schemas.microsoft.com/office/drawing/2014/main" id="{1F8EFF99-76BF-4F9B-ADAA-B8D310153B7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4741150" y="1822746"/>
            <a:ext cx="190526" cy="121588"/>
          </a:xfrm>
          <a:custGeom>
            <a:avLst/>
            <a:gdLst>
              <a:gd name="T0" fmla="*/ 42 w 58"/>
              <a:gd name="T1" fmla="*/ 0 h 40"/>
              <a:gd name="T2" fmla="*/ 53 w 58"/>
              <a:gd name="T3" fmla="*/ 17 h 40"/>
              <a:gd name="T4" fmla="*/ 42 w 58"/>
              <a:gd name="T5" fmla="*/ 0 h 4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58" h="40">
                <a:moveTo>
                  <a:pt x="42" y="0"/>
                </a:moveTo>
                <a:cubicBezTo>
                  <a:pt x="52" y="0"/>
                  <a:pt x="50" y="9"/>
                  <a:pt x="53" y="17"/>
                </a:cubicBezTo>
                <a:cubicBezTo>
                  <a:pt x="58" y="40"/>
                  <a:pt x="0" y="6"/>
                  <a:pt x="42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61" name="Freeform 113">
            <a:extLst>
              <a:ext uri="{FF2B5EF4-FFF2-40B4-BE49-F238E27FC236}">
                <a16:creationId xmlns:a16="http://schemas.microsoft.com/office/drawing/2014/main" id="{626F1B89-B88E-4CE3-90BF-3704BAF488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4852139" y="1841417"/>
            <a:ext cx="9748" cy="8977"/>
          </a:xfrm>
          <a:custGeom>
            <a:avLst/>
            <a:gdLst>
              <a:gd name="T0" fmla="*/ 1 w 3"/>
              <a:gd name="T1" fmla="*/ 0 h 3"/>
              <a:gd name="T2" fmla="*/ 3 w 3"/>
              <a:gd name="T3" fmla="*/ 1 h 3"/>
              <a:gd name="T4" fmla="*/ 1 w 3"/>
              <a:gd name="T5" fmla="*/ 0 h 3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3" h="3">
                <a:moveTo>
                  <a:pt x="1" y="0"/>
                </a:moveTo>
                <a:cubicBezTo>
                  <a:pt x="1" y="0"/>
                  <a:pt x="2" y="1"/>
                  <a:pt x="3" y="1"/>
                </a:cubicBezTo>
                <a:cubicBezTo>
                  <a:pt x="2" y="3"/>
                  <a:pt x="0" y="1"/>
                  <a:pt x="1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63" name="Freeform 101">
            <a:extLst>
              <a:ext uri="{FF2B5EF4-FFF2-40B4-BE49-F238E27FC236}">
                <a16:creationId xmlns:a16="http://schemas.microsoft.com/office/drawing/2014/main" id="{C72C1CB8-8213-4EE7-AFFF-B0A74E7A74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5074567" y="1786745"/>
            <a:ext cx="138242" cy="81603"/>
          </a:xfrm>
          <a:custGeom>
            <a:avLst/>
            <a:gdLst>
              <a:gd name="T0" fmla="*/ 22 w 42"/>
              <a:gd name="T1" fmla="*/ 0 h 27"/>
              <a:gd name="T2" fmla="*/ 14 w 42"/>
              <a:gd name="T3" fmla="*/ 25 h 27"/>
              <a:gd name="T4" fmla="*/ 22 w 42"/>
              <a:gd name="T5" fmla="*/ 0 h 27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42" h="27">
                <a:moveTo>
                  <a:pt x="22" y="0"/>
                </a:moveTo>
                <a:cubicBezTo>
                  <a:pt x="42" y="7"/>
                  <a:pt x="28" y="27"/>
                  <a:pt x="14" y="25"/>
                </a:cubicBezTo>
                <a:cubicBezTo>
                  <a:pt x="0" y="18"/>
                  <a:pt x="9" y="2"/>
                  <a:pt x="22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65" name="Freeform 102">
            <a:extLst>
              <a:ext uri="{FF2B5EF4-FFF2-40B4-BE49-F238E27FC236}">
                <a16:creationId xmlns:a16="http://schemas.microsoft.com/office/drawing/2014/main" id="{2FF32C41-49E2-459E-9AC4-64269039B1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5734759" y="1790057"/>
            <a:ext cx="121406" cy="99554"/>
          </a:xfrm>
          <a:custGeom>
            <a:avLst/>
            <a:gdLst>
              <a:gd name="T0" fmla="*/ 21 w 37"/>
              <a:gd name="T1" fmla="*/ 0 h 33"/>
              <a:gd name="T2" fmla="*/ 19 w 37"/>
              <a:gd name="T3" fmla="*/ 23 h 33"/>
              <a:gd name="T4" fmla="*/ 21 w 37"/>
              <a:gd name="T5" fmla="*/ 0 h 33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37" h="33">
                <a:moveTo>
                  <a:pt x="21" y="0"/>
                </a:moveTo>
                <a:cubicBezTo>
                  <a:pt x="37" y="0"/>
                  <a:pt x="29" y="33"/>
                  <a:pt x="19" y="23"/>
                </a:cubicBezTo>
                <a:cubicBezTo>
                  <a:pt x="0" y="30"/>
                  <a:pt x="3" y="0"/>
                  <a:pt x="21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67" name="Freeform 103">
            <a:extLst>
              <a:ext uri="{FF2B5EF4-FFF2-40B4-BE49-F238E27FC236}">
                <a16:creationId xmlns:a16="http://schemas.microsoft.com/office/drawing/2014/main" id="{06B5D5F0-EA51-440D-81A0-FE60CCFBA9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5914652" y="1795720"/>
            <a:ext cx="140901" cy="102819"/>
          </a:xfrm>
          <a:custGeom>
            <a:avLst/>
            <a:gdLst>
              <a:gd name="T0" fmla="*/ 28 w 43"/>
              <a:gd name="T1" fmla="*/ 0 h 34"/>
              <a:gd name="T2" fmla="*/ 41 w 43"/>
              <a:gd name="T3" fmla="*/ 21 h 34"/>
              <a:gd name="T4" fmla="*/ 28 w 43"/>
              <a:gd name="T5" fmla="*/ 0 h 34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43" h="34">
                <a:moveTo>
                  <a:pt x="28" y="0"/>
                </a:moveTo>
                <a:cubicBezTo>
                  <a:pt x="35" y="1"/>
                  <a:pt x="43" y="11"/>
                  <a:pt x="41" y="21"/>
                </a:cubicBezTo>
                <a:cubicBezTo>
                  <a:pt x="23" y="34"/>
                  <a:pt x="0" y="7"/>
                  <a:pt x="28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69" name="Freeform 117">
            <a:extLst>
              <a:ext uri="{FF2B5EF4-FFF2-40B4-BE49-F238E27FC236}">
                <a16:creationId xmlns:a16="http://schemas.microsoft.com/office/drawing/2014/main" id="{B7CA6C2F-61C2-486F-B691-E8EB4BA276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5976684" y="1859371"/>
            <a:ext cx="7089" cy="5712"/>
          </a:xfrm>
          <a:custGeom>
            <a:avLst/>
            <a:gdLst>
              <a:gd name="T0" fmla="*/ 0 w 2"/>
              <a:gd name="T1" fmla="*/ 0 h 2"/>
              <a:gd name="T2" fmla="*/ 1 w 2"/>
              <a:gd name="T3" fmla="*/ 2 h 2"/>
              <a:gd name="T4" fmla="*/ 0 w 2"/>
              <a:gd name="T5" fmla="*/ 0 h 2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2" h="2">
                <a:moveTo>
                  <a:pt x="0" y="0"/>
                </a:moveTo>
                <a:cubicBezTo>
                  <a:pt x="1" y="1"/>
                  <a:pt x="2" y="1"/>
                  <a:pt x="1" y="2"/>
                </a:cubicBezTo>
                <a:cubicBezTo>
                  <a:pt x="0" y="2"/>
                  <a:pt x="0" y="1"/>
                  <a:pt x="0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71" name="Freeform 120">
            <a:extLst>
              <a:ext uri="{FF2B5EF4-FFF2-40B4-BE49-F238E27FC236}">
                <a16:creationId xmlns:a16="http://schemas.microsoft.com/office/drawing/2014/main" id="{A6727626-8944-4EB7-B327-B696FE484D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6137524" y="1799174"/>
            <a:ext cx="121406" cy="66913"/>
          </a:xfrm>
          <a:custGeom>
            <a:avLst/>
            <a:gdLst>
              <a:gd name="T0" fmla="*/ 19 w 37"/>
              <a:gd name="T1" fmla="*/ 0 h 22"/>
              <a:gd name="T2" fmla="*/ 20 w 37"/>
              <a:gd name="T3" fmla="*/ 22 h 22"/>
              <a:gd name="T4" fmla="*/ 19 w 37"/>
              <a:gd name="T5" fmla="*/ 0 h 22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37" h="22">
                <a:moveTo>
                  <a:pt x="19" y="0"/>
                </a:moveTo>
                <a:cubicBezTo>
                  <a:pt x="35" y="2"/>
                  <a:pt x="37" y="21"/>
                  <a:pt x="20" y="22"/>
                </a:cubicBezTo>
                <a:cubicBezTo>
                  <a:pt x="7" y="18"/>
                  <a:pt x="0" y="6"/>
                  <a:pt x="19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73" name="Freeform 106">
            <a:extLst>
              <a:ext uri="{FF2B5EF4-FFF2-40B4-BE49-F238E27FC236}">
                <a16:creationId xmlns:a16="http://schemas.microsoft.com/office/drawing/2014/main" id="{CFBBE0E2-8BDF-4B26-BEBC-DB799B8F6B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-11199" y="1883596"/>
            <a:ext cx="134697" cy="97107"/>
          </a:xfrm>
          <a:custGeom>
            <a:avLst/>
            <a:gdLst>
              <a:gd name="T0" fmla="*/ 25 w 41"/>
              <a:gd name="T1" fmla="*/ 0 h 32"/>
              <a:gd name="T2" fmla="*/ 4 w 41"/>
              <a:gd name="T3" fmla="*/ 18 h 32"/>
              <a:gd name="T4" fmla="*/ 25 w 41"/>
              <a:gd name="T5" fmla="*/ 0 h 32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41" h="32">
                <a:moveTo>
                  <a:pt x="25" y="0"/>
                </a:moveTo>
                <a:cubicBezTo>
                  <a:pt x="41" y="13"/>
                  <a:pt x="15" y="32"/>
                  <a:pt x="4" y="18"/>
                </a:cubicBezTo>
                <a:cubicBezTo>
                  <a:pt x="0" y="5"/>
                  <a:pt x="15" y="0"/>
                  <a:pt x="25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75" name="Freeform 137">
            <a:extLst>
              <a:ext uri="{FF2B5EF4-FFF2-40B4-BE49-F238E27FC236}">
                <a16:creationId xmlns:a16="http://schemas.microsoft.com/office/drawing/2014/main" id="{8EB99B25-2662-42DE-8F5D-E0F6F28C859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5456267" y="1819794"/>
            <a:ext cx="127608" cy="93843"/>
          </a:xfrm>
          <a:custGeom>
            <a:avLst/>
            <a:gdLst>
              <a:gd name="T0" fmla="*/ 23 w 39"/>
              <a:gd name="T1" fmla="*/ 0 h 31"/>
              <a:gd name="T2" fmla="*/ 17 w 39"/>
              <a:gd name="T3" fmla="*/ 26 h 31"/>
              <a:gd name="T4" fmla="*/ 23 w 39"/>
              <a:gd name="T5" fmla="*/ 0 h 31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39" h="31">
                <a:moveTo>
                  <a:pt x="23" y="0"/>
                </a:moveTo>
                <a:cubicBezTo>
                  <a:pt x="39" y="3"/>
                  <a:pt x="39" y="31"/>
                  <a:pt x="17" y="26"/>
                </a:cubicBezTo>
                <a:cubicBezTo>
                  <a:pt x="0" y="6"/>
                  <a:pt x="15" y="5"/>
                  <a:pt x="23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77" name="Freeform 131">
            <a:extLst>
              <a:ext uri="{FF2B5EF4-FFF2-40B4-BE49-F238E27FC236}">
                <a16:creationId xmlns:a16="http://schemas.microsoft.com/office/drawing/2014/main" id="{496BF3B0-761A-4454-BE3C-86B4675DC03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1043018" y="1943167"/>
            <a:ext cx="117860" cy="87315"/>
          </a:xfrm>
          <a:custGeom>
            <a:avLst/>
            <a:gdLst>
              <a:gd name="T0" fmla="*/ 15 w 36"/>
              <a:gd name="T1" fmla="*/ 0 h 29"/>
              <a:gd name="T2" fmla="*/ 25 w 36"/>
              <a:gd name="T3" fmla="*/ 15 h 29"/>
              <a:gd name="T4" fmla="*/ 13 w 36"/>
              <a:gd name="T5" fmla="*/ 21 h 29"/>
              <a:gd name="T6" fmla="*/ 15 w 36"/>
              <a:gd name="T7" fmla="*/ 0 h 29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36" h="29">
                <a:moveTo>
                  <a:pt x="15" y="0"/>
                </a:moveTo>
                <a:cubicBezTo>
                  <a:pt x="21" y="0"/>
                  <a:pt x="36" y="13"/>
                  <a:pt x="25" y="15"/>
                </a:cubicBezTo>
                <a:cubicBezTo>
                  <a:pt x="20" y="19"/>
                  <a:pt x="20" y="22"/>
                  <a:pt x="13" y="21"/>
                </a:cubicBezTo>
                <a:cubicBezTo>
                  <a:pt x="0" y="29"/>
                  <a:pt x="0" y="0"/>
                  <a:pt x="15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79" name="Freeform 141">
            <a:extLst>
              <a:ext uri="{FF2B5EF4-FFF2-40B4-BE49-F238E27FC236}">
                <a16:creationId xmlns:a16="http://schemas.microsoft.com/office/drawing/2014/main" id="{B519F0F1-B284-44D5-91E9-5018219AFF7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1277721" y="1971061"/>
            <a:ext cx="163941" cy="163205"/>
          </a:xfrm>
          <a:custGeom>
            <a:avLst/>
            <a:gdLst>
              <a:gd name="T0" fmla="*/ 37 w 50"/>
              <a:gd name="T1" fmla="*/ 3 h 54"/>
              <a:gd name="T2" fmla="*/ 42 w 50"/>
              <a:gd name="T3" fmla="*/ 17 h 54"/>
              <a:gd name="T4" fmla="*/ 37 w 50"/>
              <a:gd name="T5" fmla="*/ 3 h 54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50" h="54">
                <a:moveTo>
                  <a:pt x="37" y="3"/>
                </a:moveTo>
                <a:cubicBezTo>
                  <a:pt x="50" y="3"/>
                  <a:pt x="36" y="13"/>
                  <a:pt x="42" y="17"/>
                </a:cubicBezTo>
                <a:cubicBezTo>
                  <a:pt x="35" y="54"/>
                  <a:pt x="0" y="0"/>
                  <a:pt x="37" y="3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81" name="Freeform 122">
            <a:extLst>
              <a:ext uri="{FF2B5EF4-FFF2-40B4-BE49-F238E27FC236}">
                <a16:creationId xmlns:a16="http://schemas.microsoft.com/office/drawing/2014/main" id="{0ED49C08-BE23-43F9-A421-6CD45C7808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1572383" y="1946023"/>
            <a:ext cx="127608" cy="81603"/>
          </a:xfrm>
          <a:custGeom>
            <a:avLst/>
            <a:gdLst>
              <a:gd name="T0" fmla="*/ 24 w 39"/>
              <a:gd name="T1" fmla="*/ 0 h 27"/>
              <a:gd name="T2" fmla="*/ 20 w 39"/>
              <a:gd name="T3" fmla="*/ 26 h 27"/>
              <a:gd name="T4" fmla="*/ 24 w 39"/>
              <a:gd name="T5" fmla="*/ 0 h 27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39" h="27">
                <a:moveTo>
                  <a:pt x="24" y="0"/>
                </a:moveTo>
                <a:cubicBezTo>
                  <a:pt x="39" y="3"/>
                  <a:pt x="36" y="27"/>
                  <a:pt x="20" y="26"/>
                </a:cubicBezTo>
                <a:cubicBezTo>
                  <a:pt x="0" y="19"/>
                  <a:pt x="4" y="3"/>
                  <a:pt x="24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83" name="Freeform 119">
            <a:extLst>
              <a:ext uri="{FF2B5EF4-FFF2-40B4-BE49-F238E27FC236}">
                <a16:creationId xmlns:a16="http://schemas.microsoft.com/office/drawing/2014/main" id="{92F171FA-0CB2-4F4C-A2F3-1B7B6B0289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6354193" y="1803359"/>
            <a:ext cx="127608" cy="150965"/>
          </a:xfrm>
          <a:custGeom>
            <a:avLst/>
            <a:gdLst>
              <a:gd name="T0" fmla="*/ 13 w 39"/>
              <a:gd name="T1" fmla="*/ 6 h 50"/>
              <a:gd name="T2" fmla="*/ 0 w 39"/>
              <a:gd name="T3" fmla="*/ 23 h 50"/>
              <a:gd name="T4" fmla="*/ 13 w 39"/>
              <a:gd name="T5" fmla="*/ 6 h 5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39" h="50">
                <a:moveTo>
                  <a:pt x="13" y="6"/>
                </a:moveTo>
                <a:cubicBezTo>
                  <a:pt x="39" y="10"/>
                  <a:pt x="16" y="50"/>
                  <a:pt x="0" y="23"/>
                </a:cubicBezTo>
                <a:cubicBezTo>
                  <a:pt x="1" y="0"/>
                  <a:pt x="5" y="14"/>
                  <a:pt x="13" y="6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85" name="Freeform 118">
            <a:extLst>
              <a:ext uri="{FF2B5EF4-FFF2-40B4-BE49-F238E27FC236}">
                <a16:creationId xmlns:a16="http://schemas.microsoft.com/office/drawing/2014/main" id="{A0073675-5E26-428E-A2F7-2A952D3145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6537628" y="1862634"/>
            <a:ext cx="131153" cy="96290"/>
          </a:xfrm>
          <a:custGeom>
            <a:avLst/>
            <a:gdLst>
              <a:gd name="T0" fmla="*/ 22 w 40"/>
              <a:gd name="T1" fmla="*/ 0 h 32"/>
              <a:gd name="T2" fmla="*/ 16 w 40"/>
              <a:gd name="T3" fmla="*/ 25 h 32"/>
              <a:gd name="T4" fmla="*/ 22 w 40"/>
              <a:gd name="T5" fmla="*/ 0 h 32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40" h="32">
                <a:moveTo>
                  <a:pt x="22" y="0"/>
                </a:moveTo>
                <a:cubicBezTo>
                  <a:pt x="40" y="3"/>
                  <a:pt x="40" y="32"/>
                  <a:pt x="16" y="25"/>
                </a:cubicBezTo>
                <a:cubicBezTo>
                  <a:pt x="0" y="7"/>
                  <a:pt x="14" y="4"/>
                  <a:pt x="22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87" name="Freeform 120">
            <a:extLst>
              <a:ext uri="{FF2B5EF4-FFF2-40B4-BE49-F238E27FC236}">
                <a16:creationId xmlns:a16="http://schemas.microsoft.com/office/drawing/2014/main" id="{D8C4C7E6-114C-4D16-9FC6-1260653C23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6719407" y="1807960"/>
            <a:ext cx="121406" cy="66913"/>
          </a:xfrm>
          <a:custGeom>
            <a:avLst/>
            <a:gdLst>
              <a:gd name="T0" fmla="*/ 19 w 37"/>
              <a:gd name="T1" fmla="*/ 0 h 22"/>
              <a:gd name="T2" fmla="*/ 20 w 37"/>
              <a:gd name="T3" fmla="*/ 22 h 22"/>
              <a:gd name="T4" fmla="*/ 19 w 37"/>
              <a:gd name="T5" fmla="*/ 0 h 22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37" h="22">
                <a:moveTo>
                  <a:pt x="19" y="0"/>
                </a:moveTo>
                <a:cubicBezTo>
                  <a:pt x="35" y="2"/>
                  <a:pt x="37" y="21"/>
                  <a:pt x="20" y="22"/>
                </a:cubicBezTo>
                <a:cubicBezTo>
                  <a:pt x="7" y="18"/>
                  <a:pt x="0" y="6"/>
                  <a:pt x="19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89" name="Freeform 110">
            <a:extLst>
              <a:ext uri="{FF2B5EF4-FFF2-40B4-BE49-F238E27FC236}">
                <a16:creationId xmlns:a16="http://schemas.microsoft.com/office/drawing/2014/main" id="{5FB2CD0B-BF87-4FEC-B6B6-0DA50B9314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6951575" y="1824318"/>
            <a:ext cx="127608" cy="114243"/>
          </a:xfrm>
          <a:custGeom>
            <a:avLst/>
            <a:gdLst>
              <a:gd name="T0" fmla="*/ 21 w 39"/>
              <a:gd name="T1" fmla="*/ 1 h 38"/>
              <a:gd name="T2" fmla="*/ 39 w 39"/>
              <a:gd name="T3" fmla="*/ 18 h 38"/>
              <a:gd name="T4" fmla="*/ 21 w 39"/>
              <a:gd name="T5" fmla="*/ 1 h 38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39" h="38">
                <a:moveTo>
                  <a:pt x="21" y="1"/>
                </a:moveTo>
                <a:cubicBezTo>
                  <a:pt x="35" y="0"/>
                  <a:pt x="38" y="8"/>
                  <a:pt x="39" y="18"/>
                </a:cubicBezTo>
                <a:cubicBezTo>
                  <a:pt x="25" y="38"/>
                  <a:pt x="0" y="13"/>
                  <a:pt x="21" y="1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91" name="Freeform 106">
            <a:extLst>
              <a:ext uri="{FF2B5EF4-FFF2-40B4-BE49-F238E27FC236}">
                <a16:creationId xmlns:a16="http://schemas.microsoft.com/office/drawing/2014/main" id="{D12EC8B9-DE60-44BC-9911-A9CD8EF506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7230164" y="1807065"/>
            <a:ext cx="134697" cy="97107"/>
          </a:xfrm>
          <a:custGeom>
            <a:avLst/>
            <a:gdLst>
              <a:gd name="T0" fmla="*/ 25 w 41"/>
              <a:gd name="T1" fmla="*/ 0 h 32"/>
              <a:gd name="T2" fmla="*/ 4 w 41"/>
              <a:gd name="T3" fmla="*/ 18 h 32"/>
              <a:gd name="T4" fmla="*/ 25 w 41"/>
              <a:gd name="T5" fmla="*/ 0 h 32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41" h="32">
                <a:moveTo>
                  <a:pt x="25" y="0"/>
                </a:moveTo>
                <a:cubicBezTo>
                  <a:pt x="41" y="13"/>
                  <a:pt x="15" y="32"/>
                  <a:pt x="4" y="18"/>
                </a:cubicBezTo>
                <a:cubicBezTo>
                  <a:pt x="0" y="5"/>
                  <a:pt x="15" y="0"/>
                  <a:pt x="25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93" name="Freeform 112">
            <a:extLst>
              <a:ext uri="{FF2B5EF4-FFF2-40B4-BE49-F238E27FC236}">
                <a16:creationId xmlns:a16="http://schemas.microsoft.com/office/drawing/2014/main" id="{9B0D6CF6-D17B-4DC7-828A-773636910C9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7551876" y="1762806"/>
            <a:ext cx="117860" cy="81603"/>
          </a:xfrm>
          <a:custGeom>
            <a:avLst/>
            <a:gdLst>
              <a:gd name="T0" fmla="*/ 19 w 36"/>
              <a:gd name="T1" fmla="*/ 1 h 27"/>
              <a:gd name="T2" fmla="*/ 21 w 36"/>
              <a:gd name="T3" fmla="*/ 27 h 27"/>
              <a:gd name="T4" fmla="*/ 19 w 36"/>
              <a:gd name="T5" fmla="*/ 1 h 27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36" h="27">
                <a:moveTo>
                  <a:pt x="19" y="1"/>
                </a:moveTo>
                <a:cubicBezTo>
                  <a:pt x="31" y="1"/>
                  <a:pt x="36" y="24"/>
                  <a:pt x="21" y="27"/>
                </a:cubicBezTo>
                <a:cubicBezTo>
                  <a:pt x="1" y="27"/>
                  <a:pt x="0" y="0"/>
                  <a:pt x="19" y="1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95" name="Freeform 108">
            <a:extLst>
              <a:ext uri="{FF2B5EF4-FFF2-40B4-BE49-F238E27FC236}">
                <a16:creationId xmlns:a16="http://schemas.microsoft.com/office/drawing/2014/main" id="{8C6933FD-FAB6-403B-9CD4-EF0E06CF799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7843391" y="1759541"/>
            <a:ext cx="121406" cy="90579"/>
          </a:xfrm>
          <a:custGeom>
            <a:avLst/>
            <a:gdLst>
              <a:gd name="T0" fmla="*/ 26 w 37"/>
              <a:gd name="T1" fmla="*/ 1 h 30"/>
              <a:gd name="T2" fmla="*/ 35 w 37"/>
              <a:gd name="T3" fmla="*/ 21 h 30"/>
              <a:gd name="T4" fmla="*/ 26 w 37"/>
              <a:gd name="T5" fmla="*/ 1 h 3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37" h="30">
                <a:moveTo>
                  <a:pt x="26" y="1"/>
                </a:moveTo>
                <a:cubicBezTo>
                  <a:pt x="35" y="0"/>
                  <a:pt x="37" y="13"/>
                  <a:pt x="35" y="21"/>
                </a:cubicBezTo>
                <a:cubicBezTo>
                  <a:pt x="14" y="30"/>
                  <a:pt x="0" y="8"/>
                  <a:pt x="26" y="1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97" name="Freeform 111">
            <a:extLst>
              <a:ext uri="{FF2B5EF4-FFF2-40B4-BE49-F238E27FC236}">
                <a16:creationId xmlns:a16="http://schemas.microsoft.com/office/drawing/2014/main" id="{5C2A4452-6B00-411C-80AB-29AE135B45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8066705" y="1775047"/>
            <a:ext cx="131153" cy="87315"/>
          </a:xfrm>
          <a:custGeom>
            <a:avLst/>
            <a:gdLst>
              <a:gd name="T0" fmla="*/ 24 w 40"/>
              <a:gd name="T1" fmla="*/ 0 h 29"/>
              <a:gd name="T2" fmla="*/ 20 w 40"/>
              <a:gd name="T3" fmla="*/ 25 h 29"/>
              <a:gd name="T4" fmla="*/ 24 w 40"/>
              <a:gd name="T5" fmla="*/ 0 h 29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40" h="29">
                <a:moveTo>
                  <a:pt x="24" y="0"/>
                </a:moveTo>
                <a:cubicBezTo>
                  <a:pt x="40" y="1"/>
                  <a:pt x="35" y="29"/>
                  <a:pt x="20" y="25"/>
                </a:cubicBezTo>
                <a:cubicBezTo>
                  <a:pt x="0" y="19"/>
                  <a:pt x="5" y="2"/>
                  <a:pt x="24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99" name="Freeform 109">
            <a:extLst>
              <a:ext uri="{FF2B5EF4-FFF2-40B4-BE49-F238E27FC236}">
                <a16:creationId xmlns:a16="http://schemas.microsoft.com/office/drawing/2014/main" id="{3F4D3F48-1D65-45EB-91E2-BEFFB2440C9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8334906" y="1792187"/>
            <a:ext cx="154193" cy="84866"/>
          </a:xfrm>
          <a:custGeom>
            <a:avLst/>
            <a:gdLst>
              <a:gd name="T0" fmla="*/ 26 w 47"/>
              <a:gd name="T1" fmla="*/ 0 h 28"/>
              <a:gd name="T2" fmla="*/ 10 w 47"/>
              <a:gd name="T3" fmla="*/ 26 h 28"/>
              <a:gd name="T4" fmla="*/ 26 w 47"/>
              <a:gd name="T5" fmla="*/ 0 h 28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47" h="28">
                <a:moveTo>
                  <a:pt x="26" y="0"/>
                </a:moveTo>
                <a:cubicBezTo>
                  <a:pt x="47" y="13"/>
                  <a:pt x="28" y="28"/>
                  <a:pt x="10" y="26"/>
                </a:cubicBezTo>
                <a:cubicBezTo>
                  <a:pt x="0" y="13"/>
                  <a:pt x="15" y="4"/>
                  <a:pt x="26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01" name="Freeform 105">
            <a:extLst>
              <a:ext uri="{FF2B5EF4-FFF2-40B4-BE49-F238E27FC236}">
                <a16:creationId xmlns:a16="http://schemas.microsoft.com/office/drawing/2014/main" id="{F5A66334-17A8-4594-AB17-4C33A955B27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8578638" y="1792714"/>
            <a:ext cx="140901" cy="93027"/>
          </a:xfrm>
          <a:custGeom>
            <a:avLst/>
            <a:gdLst>
              <a:gd name="T0" fmla="*/ 26 w 43"/>
              <a:gd name="T1" fmla="*/ 3 h 31"/>
              <a:gd name="T2" fmla="*/ 39 w 43"/>
              <a:gd name="T3" fmla="*/ 23 h 31"/>
              <a:gd name="T4" fmla="*/ 26 w 43"/>
              <a:gd name="T5" fmla="*/ 3 h 31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43" h="31">
                <a:moveTo>
                  <a:pt x="26" y="3"/>
                </a:moveTo>
                <a:cubicBezTo>
                  <a:pt x="34" y="0"/>
                  <a:pt x="43" y="17"/>
                  <a:pt x="39" y="23"/>
                </a:cubicBezTo>
                <a:cubicBezTo>
                  <a:pt x="20" y="31"/>
                  <a:pt x="0" y="15"/>
                  <a:pt x="26" y="3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03" name="Freeform 107">
            <a:extLst>
              <a:ext uri="{FF2B5EF4-FFF2-40B4-BE49-F238E27FC236}">
                <a16:creationId xmlns:a16="http://schemas.microsoft.com/office/drawing/2014/main" id="{FB7FEAD3-708C-4B79-B452-4445C27780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8858039" y="1824004"/>
            <a:ext cx="154193" cy="81603"/>
          </a:xfrm>
          <a:custGeom>
            <a:avLst/>
            <a:gdLst>
              <a:gd name="T0" fmla="*/ 31 w 47"/>
              <a:gd name="T1" fmla="*/ 0 h 27"/>
              <a:gd name="T2" fmla="*/ 17 w 47"/>
              <a:gd name="T3" fmla="*/ 23 h 27"/>
              <a:gd name="T4" fmla="*/ 31 w 47"/>
              <a:gd name="T5" fmla="*/ 0 h 27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47" h="27">
                <a:moveTo>
                  <a:pt x="31" y="0"/>
                </a:moveTo>
                <a:cubicBezTo>
                  <a:pt x="47" y="10"/>
                  <a:pt x="32" y="27"/>
                  <a:pt x="17" y="23"/>
                </a:cubicBezTo>
                <a:cubicBezTo>
                  <a:pt x="0" y="14"/>
                  <a:pt x="18" y="0"/>
                  <a:pt x="31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05" name="Freeform 92">
            <a:extLst>
              <a:ext uri="{FF2B5EF4-FFF2-40B4-BE49-F238E27FC236}">
                <a16:creationId xmlns:a16="http://schemas.microsoft.com/office/drawing/2014/main" id="{41281533-9B25-42A4-9F50-34B4F24C0E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9102813" y="1759540"/>
            <a:ext cx="140901" cy="102819"/>
          </a:xfrm>
          <a:custGeom>
            <a:avLst/>
            <a:gdLst>
              <a:gd name="T0" fmla="*/ 28 w 43"/>
              <a:gd name="T1" fmla="*/ 0 h 34"/>
              <a:gd name="T2" fmla="*/ 41 w 43"/>
              <a:gd name="T3" fmla="*/ 21 h 34"/>
              <a:gd name="T4" fmla="*/ 28 w 43"/>
              <a:gd name="T5" fmla="*/ 0 h 34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43" h="34">
                <a:moveTo>
                  <a:pt x="28" y="0"/>
                </a:moveTo>
                <a:cubicBezTo>
                  <a:pt x="35" y="1"/>
                  <a:pt x="43" y="11"/>
                  <a:pt x="41" y="21"/>
                </a:cubicBezTo>
                <a:cubicBezTo>
                  <a:pt x="23" y="34"/>
                  <a:pt x="0" y="7"/>
                  <a:pt x="28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07" name="Freeform 114">
            <a:extLst>
              <a:ext uri="{FF2B5EF4-FFF2-40B4-BE49-F238E27FC236}">
                <a16:creationId xmlns:a16="http://schemas.microsoft.com/office/drawing/2014/main" id="{007246F1-084B-45D9-BDD9-99BB53F6C9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10278066" y="1804776"/>
            <a:ext cx="6204" cy="5712"/>
          </a:xfrm>
          <a:custGeom>
            <a:avLst/>
            <a:gdLst>
              <a:gd name="T0" fmla="*/ 0 w 2"/>
              <a:gd name="T1" fmla="*/ 0 h 2"/>
              <a:gd name="T2" fmla="*/ 1 w 2"/>
              <a:gd name="T3" fmla="*/ 2 h 2"/>
              <a:gd name="T4" fmla="*/ 0 w 2"/>
              <a:gd name="T5" fmla="*/ 0 h 2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2" h="2">
                <a:moveTo>
                  <a:pt x="0" y="0"/>
                </a:moveTo>
                <a:cubicBezTo>
                  <a:pt x="1" y="1"/>
                  <a:pt x="2" y="2"/>
                  <a:pt x="1" y="2"/>
                </a:cubicBezTo>
                <a:cubicBezTo>
                  <a:pt x="0" y="2"/>
                  <a:pt x="0" y="1"/>
                  <a:pt x="0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09" name="Freeform 113">
            <a:extLst>
              <a:ext uri="{FF2B5EF4-FFF2-40B4-BE49-F238E27FC236}">
                <a16:creationId xmlns:a16="http://schemas.microsoft.com/office/drawing/2014/main" id="{77CDD712-F443-4EDC-B663-5EC5ACD7DB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11511612" y="1804776"/>
            <a:ext cx="9748" cy="8977"/>
          </a:xfrm>
          <a:custGeom>
            <a:avLst/>
            <a:gdLst>
              <a:gd name="T0" fmla="*/ 1 w 3"/>
              <a:gd name="T1" fmla="*/ 0 h 3"/>
              <a:gd name="T2" fmla="*/ 3 w 3"/>
              <a:gd name="T3" fmla="*/ 1 h 3"/>
              <a:gd name="T4" fmla="*/ 1 w 3"/>
              <a:gd name="T5" fmla="*/ 0 h 3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3" h="3">
                <a:moveTo>
                  <a:pt x="1" y="0"/>
                </a:moveTo>
                <a:cubicBezTo>
                  <a:pt x="1" y="0"/>
                  <a:pt x="2" y="1"/>
                  <a:pt x="3" y="1"/>
                </a:cubicBezTo>
                <a:cubicBezTo>
                  <a:pt x="2" y="3"/>
                  <a:pt x="0" y="1"/>
                  <a:pt x="1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11" name="Freeform 104">
            <a:extLst>
              <a:ext uri="{FF2B5EF4-FFF2-40B4-BE49-F238E27FC236}">
                <a16:creationId xmlns:a16="http://schemas.microsoft.com/office/drawing/2014/main" id="{4A695BE5-DE27-460F-845F-45BB814FE3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9123391" y="1836771"/>
            <a:ext cx="7089" cy="5712"/>
          </a:xfrm>
          <a:custGeom>
            <a:avLst/>
            <a:gdLst>
              <a:gd name="T0" fmla="*/ 0 w 2"/>
              <a:gd name="T1" fmla="*/ 0 h 2"/>
              <a:gd name="T2" fmla="*/ 1 w 2"/>
              <a:gd name="T3" fmla="*/ 2 h 2"/>
              <a:gd name="T4" fmla="*/ 0 w 2"/>
              <a:gd name="T5" fmla="*/ 0 h 2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2" h="2">
                <a:moveTo>
                  <a:pt x="0" y="0"/>
                </a:moveTo>
                <a:cubicBezTo>
                  <a:pt x="1" y="0"/>
                  <a:pt x="2" y="1"/>
                  <a:pt x="1" y="2"/>
                </a:cubicBezTo>
                <a:cubicBezTo>
                  <a:pt x="0" y="2"/>
                  <a:pt x="0" y="1"/>
                  <a:pt x="0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13" name="Freeform 91">
            <a:extLst>
              <a:ext uri="{FF2B5EF4-FFF2-40B4-BE49-F238E27FC236}">
                <a16:creationId xmlns:a16="http://schemas.microsoft.com/office/drawing/2014/main" id="{DE28BE4E-1A59-46FF-810A-A8F9A46F702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9358692" y="1822760"/>
            <a:ext cx="118747" cy="81603"/>
          </a:xfrm>
          <a:custGeom>
            <a:avLst/>
            <a:gdLst>
              <a:gd name="T0" fmla="*/ 19 w 36"/>
              <a:gd name="T1" fmla="*/ 1 h 27"/>
              <a:gd name="T2" fmla="*/ 21 w 36"/>
              <a:gd name="T3" fmla="*/ 27 h 27"/>
              <a:gd name="T4" fmla="*/ 19 w 36"/>
              <a:gd name="T5" fmla="*/ 1 h 27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36" h="27">
                <a:moveTo>
                  <a:pt x="19" y="1"/>
                </a:moveTo>
                <a:cubicBezTo>
                  <a:pt x="30" y="1"/>
                  <a:pt x="36" y="24"/>
                  <a:pt x="21" y="27"/>
                </a:cubicBezTo>
                <a:cubicBezTo>
                  <a:pt x="1" y="26"/>
                  <a:pt x="0" y="0"/>
                  <a:pt x="19" y="1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15" name="Freeform 95">
            <a:extLst>
              <a:ext uri="{FF2B5EF4-FFF2-40B4-BE49-F238E27FC236}">
                <a16:creationId xmlns:a16="http://schemas.microsoft.com/office/drawing/2014/main" id="{A3CF799A-9839-4CB1-9381-DCC0C1FE1B3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9697627" y="1812291"/>
            <a:ext cx="117860" cy="81603"/>
          </a:xfrm>
          <a:custGeom>
            <a:avLst/>
            <a:gdLst>
              <a:gd name="T0" fmla="*/ 19 w 36"/>
              <a:gd name="T1" fmla="*/ 1 h 27"/>
              <a:gd name="T2" fmla="*/ 21 w 36"/>
              <a:gd name="T3" fmla="*/ 27 h 27"/>
              <a:gd name="T4" fmla="*/ 19 w 36"/>
              <a:gd name="T5" fmla="*/ 1 h 27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36" h="27">
                <a:moveTo>
                  <a:pt x="19" y="1"/>
                </a:moveTo>
                <a:cubicBezTo>
                  <a:pt x="31" y="2"/>
                  <a:pt x="36" y="24"/>
                  <a:pt x="21" y="27"/>
                </a:cubicBezTo>
                <a:cubicBezTo>
                  <a:pt x="1" y="27"/>
                  <a:pt x="0" y="0"/>
                  <a:pt x="19" y="1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17" name="Freeform 115">
            <a:extLst>
              <a:ext uri="{FF2B5EF4-FFF2-40B4-BE49-F238E27FC236}">
                <a16:creationId xmlns:a16="http://schemas.microsoft.com/office/drawing/2014/main" id="{1EFA42E9-27C0-423D-93C8-794A9683FCF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10940920" y="1810489"/>
            <a:ext cx="6204" cy="5712"/>
          </a:xfrm>
          <a:custGeom>
            <a:avLst/>
            <a:gdLst>
              <a:gd name="T0" fmla="*/ 0 w 2"/>
              <a:gd name="T1" fmla="*/ 0 h 2"/>
              <a:gd name="T2" fmla="*/ 1 w 2"/>
              <a:gd name="T3" fmla="*/ 2 h 2"/>
              <a:gd name="T4" fmla="*/ 0 w 2"/>
              <a:gd name="T5" fmla="*/ 0 h 2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2" h="2">
                <a:moveTo>
                  <a:pt x="0" y="0"/>
                </a:moveTo>
                <a:cubicBezTo>
                  <a:pt x="1" y="0"/>
                  <a:pt x="2" y="1"/>
                  <a:pt x="1" y="2"/>
                </a:cubicBezTo>
                <a:cubicBezTo>
                  <a:pt x="0" y="2"/>
                  <a:pt x="0" y="1"/>
                  <a:pt x="0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19" name="Freeform 93">
            <a:extLst>
              <a:ext uri="{FF2B5EF4-FFF2-40B4-BE49-F238E27FC236}">
                <a16:creationId xmlns:a16="http://schemas.microsoft.com/office/drawing/2014/main" id="{E5B56BED-7578-4E42-889D-34AA58F679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9928451" y="1829760"/>
            <a:ext cx="127608" cy="79154"/>
          </a:xfrm>
          <a:custGeom>
            <a:avLst/>
            <a:gdLst>
              <a:gd name="T0" fmla="*/ 23 w 39"/>
              <a:gd name="T1" fmla="*/ 0 h 26"/>
              <a:gd name="T2" fmla="*/ 19 w 39"/>
              <a:gd name="T3" fmla="*/ 26 h 26"/>
              <a:gd name="T4" fmla="*/ 23 w 39"/>
              <a:gd name="T5" fmla="*/ 0 h 26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39" h="26">
                <a:moveTo>
                  <a:pt x="23" y="0"/>
                </a:moveTo>
                <a:cubicBezTo>
                  <a:pt x="39" y="4"/>
                  <a:pt x="34" y="25"/>
                  <a:pt x="19" y="26"/>
                </a:cubicBezTo>
                <a:cubicBezTo>
                  <a:pt x="0" y="20"/>
                  <a:pt x="7" y="4"/>
                  <a:pt x="23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21" name="Freeform 96">
            <a:extLst>
              <a:ext uri="{FF2B5EF4-FFF2-40B4-BE49-F238E27FC236}">
                <a16:creationId xmlns:a16="http://schemas.microsoft.com/office/drawing/2014/main" id="{FCC7DD6E-E0E5-46B9-81B7-3B2F7B3332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10216034" y="1818819"/>
            <a:ext cx="147104" cy="108531"/>
          </a:xfrm>
          <a:custGeom>
            <a:avLst/>
            <a:gdLst>
              <a:gd name="T0" fmla="*/ 28 w 45"/>
              <a:gd name="T1" fmla="*/ 0 h 36"/>
              <a:gd name="T2" fmla="*/ 41 w 45"/>
              <a:gd name="T3" fmla="*/ 20 h 36"/>
              <a:gd name="T4" fmla="*/ 28 w 45"/>
              <a:gd name="T5" fmla="*/ 0 h 36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45" h="36">
                <a:moveTo>
                  <a:pt x="28" y="0"/>
                </a:moveTo>
                <a:cubicBezTo>
                  <a:pt x="32" y="0"/>
                  <a:pt x="45" y="13"/>
                  <a:pt x="41" y="20"/>
                </a:cubicBezTo>
                <a:cubicBezTo>
                  <a:pt x="24" y="36"/>
                  <a:pt x="0" y="7"/>
                  <a:pt x="28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23" name="Freeform 100">
            <a:extLst>
              <a:ext uri="{FF2B5EF4-FFF2-40B4-BE49-F238E27FC236}">
                <a16:creationId xmlns:a16="http://schemas.microsoft.com/office/drawing/2014/main" id="{9C83D9FD-E06E-407B-BA7C-2C2AD5B16C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10536827" y="1821266"/>
            <a:ext cx="128495" cy="93843"/>
          </a:xfrm>
          <a:custGeom>
            <a:avLst/>
            <a:gdLst>
              <a:gd name="T0" fmla="*/ 28 w 39"/>
              <a:gd name="T1" fmla="*/ 1 h 31"/>
              <a:gd name="T2" fmla="*/ 39 w 39"/>
              <a:gd name="T3" fmla="*/ 21 h 31"/>
              <a:gd name="T4" fmla="*/ 28 w 39"/>
              <a:gd name="T5" fmla="*/ 1 h 31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39" h="31">
                <a:moveTo>
                  <a:pt x="28" y="1"/>
                </a:moveTo>
                <a:cubicBezTo>
                  <a:pt x="38" y="0"/>
                  <a:pt x="38" y="12"/>
                  <a:pt x="39" y="21"/>
                </a:cubicBezTo>
                <a:cubicBezTo>
                  <a:pt x="18" y="31"/>
                  <a:pt x="0" y="12"/>
                  <a:pt x="28" y="1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25" name="Freeform 98">
            <a:extLst>
              <a:ext uri="{FF2B5EF4-FFF2-40B4-BE49-F238E27FC236}">
                <a16:creationId xmlns:a16="http://schemas.microsoft.com/office/drawing/2014/main" id="{3C1174EE-071E-4421-BD9C-2C2D84190D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10891294" y="1821267"/>
            <a:ext cx="147990" cy="79154"/>
          </a:xfrm>
          <a:custGeom>
            <a:avLst/>
            <a:gdLst>
              <a:gd name="T0" fmla="*/ 23 w 45"/>
              <a:gd name="T1" fmla="*/ 0 h 26"/>
              <a:gd name="T2" fmla="*/ 30 w 45"/>
              <a:gd name="T3" fmla="*/ 26 h 26"/>
              <a:gd name="T4" fmla="*/ 23 w 45"/>
              <a:gd name="T5" fmla="*/ 0 h 26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45" h="26">
                <a:moveTo>
                  <a:pt x="23" y="0"/>
                </a:moveTo>
                <a:cubicBezTo>
                  <a:pt x="33" y="2"/>
                  <a:pt x="45" y="21"/>
                  <a:pt x="30" y="26"/>
                </a:cubicBezTo>
                <a:cubicBezTo>
                  <a:pt x="10" y="24"/>
                  <a:pt x="0" y="8"/>
                  <a:pt x="23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27" name="Freeform 99">
            <a:extLst>
              <a:ext uri="{FF2B5EF4-FFF2-40B4-BE49-F238E27FC236}">
                <a16:creationId xmlns:a16="http://schemas.microsoft.com/office/drawing/2014/main" id="{6F280CAD-1F1B-4F43-99A3-B2EC2A7F30F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11084479" y="1821265"/>
            <a:ext cx="219770" cy="121588"/>
          </a:xfrm>
          <a:custGeom>
            <a:avLst/>
            <a:gdLst>
              <a:gd name="T0" fmla="*/ 36 w 67"/>
              <a:gd name="T1" fmla="*/ 0 h 40"/>
              <a:gd name="T2" fmla="*/ 44 w 67"/>
              <a:gd name="T3" fmla="*/ 2 h 40"/>
              <a:gd name="T4" fmla="*/ 31 w 67"/>
              <a:gd name="T5" fmla="*/ 2 h 40"/>
              <a:gd name="T6" fmla="*/ 36 w 67"/>
              <a:gd name="T7" fmla="*/ 0 h 4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67" h="40">
                <a:moveTo>
                  <a:pt x="36" y="0"/>
                </a:moveTo>
                <a:cubicBezTo>
                  <a:pt x="39" y="3"/>
                  <a:pt x="41" y="0"/>
                  <a:pt x="44" y="2"/>
                </a:cubicBezTo>
                <a:cubicBezTo>
                  <a:pt x="67" y="40"/>
                  <a:pt x="0" y="25"/>
                  <a:pt x="31" y="2"/>
                </a:cubicBezTo>
                <a:cubicBezTo>
                  <a:pt x="24" y="11"/>
                  <a:pt x="31" y="5"/>
                  <a:pt x="36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29" name="Freeform 97">
            <a:extLst>
              <a:ext uri="{FF2B5EF4-FFF2-40B4-BE49-F238E27FC236}">
                <a16:creationId xmlns:a16="http://schemas.microsoft.com/office/drawing/2014/main" id="{0D5C974E-4B43-4FFA-8230-DB0E1993C3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11409702" y="1821267"/>
            <a:ext cx="190526" cy="121588"/>
          </a:xfrm>
          <a:custGeom>
            <a:avLst/>
            <a:gdLst>
              <a:gd name="T0" fmla="*/ 42 w 58"/>
              <a:gd name="T1" fmla="*/ 0 h 40"/>
              <a:gd name="T2" fmla="*/ 53 w 58"/>
              <a:gd name="T3" fmla="*/ 17 h 40"/>
              <a:gd name="T4" fmla="*/ 42 w 58"/>
              <a:gd name="T5" fmla="*/ 0 h 4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58" h="40">
                <a:moveTo>
                  <a:pt x="42" y="0"/>
                </a:moveTo>
                <a:cubicBezTo>
                  <a:pt x="52" y="0"/>
                  <a:pt x="50" y="9"/>
                  <a:pt x="53" y="17"/>
                </a:cubicBezTo>
                <a:cubicBezTo>
                  <a:pt x="58" y="40"/>
                  <a:pt x="0" y="6"/>
                  <a:pt x="42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31" name="Freeform 101">
            <a:extLst>
              <a:ext uri="{FF2B5EF4-FFF2-40B4-BE49-F238E27FC236}">
                <a16:creationId xmlns:a16="http://schemas.microsoft.com/office/drawing/2014/main" id="{A1CACEBA-A7A9-45FB-897A-888150011B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11734040" y="1827796"/>
            <a:ext cx="138242" cy="81603"/>
          </a:xfrm>
          <a:custGeom>
            <a:avLst/>
            <a:gdLst>
              <a:gd name="T0" fmla="*/ 22 w 42"/>
              <a:gd name="T1" fmla="*/ 0 h 27"/>
              <a:gd name="T2" fmla="*/ 14 w 42"/>
              <a:gd name="T3" fmla="*/ 25 h 27"/>
              <a:gd name="T4" fmla="*/ 22 w 42"/>
              <a:gd name="T5" fmla="*/ 0 h 27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42" h="27">
                <a:moveTo>
                  <a:pt x="22" y="0"/>
                </a:moveTo>
                <a:cubicBezTo>
                  <a:pt x="42" y="7"/>
                  <a:pt x="28" y="27"/>
                  <a:pt x="14" y="25"/>
                </a:cubicBezTo>
                <a:cubicBezTo>
                  <a:pt x="0" y="18"/>
                  <a:pt x="9" y="2"/>
                  <a:pt x="22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33" name="Freeform 94">
            <a:extLst>
              <a:ext uri="{FF2B5EF4-FFF2-40B4-BE49-F238E27FC236}">
                <a16:creationId xmlns:a16="http://schemas.microsoft.com/office/drawing/2014/main" id="{583E2F4A-E235-4600-A80D-18C1C36EE5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11915258" y="1868188"/>
            <a:ext cx="138242" cy="102819"/>
          </a:xfrm>
          <a:custGeom>
            <a:avLst/>
            <a:gdLst>
              <a:gd name="T0" fmla="*/ 29 w 42"/>
              <a:gd name="T1" fmla="*/ 1 h 34"/>
              <a:gd name="T2" fmla="*/ 40 w 42"/>
              <a:gd name="T3" fmla="*/ 20 h 34"/>
              <a:gd name="T4" fmla="*/ 29 w 42"/>
              <a:gd name="T5" fmla="*/ 1 h 34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42" h="34">
                <a:moveTo>
                  <a:pt x="29" y="1"/>
                </a:moveTo>
                <a:cubicBezTo>
                  <a:pt x="38" y="0"/>
                  <a:pt x="42" y="12"/>
                  <a:pt x="40" y="20"/>
                </a:cubicBezTo>
                <a:cubicBezTo>
                  <a:pt x="22" y="34"/>
                  <a:pt x="0" y="9"/>
                  <a:pt x="29" y="1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35" name="Freeform 132">
            <a:extLst>
              <a:ext uri="{FF2B5EF4-FFF2-40B4-BE49-F238E27FC236}">
                <a16:creationId xmlns:a16="http://schemas.microsoft.com/office/drawing/2014/main" id="{F16259CF-A0BC-4673-91C7-A7D3CDF7C7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1880494" y="1984585"/>
            <a:ext cx="127608" cy="69362"/>
          </a:xfrm>
          <a:custGeom>
            <a:avLst/>
            <a:gdLst>
              <a:gd name="T0" fmla="*/ 16 w 39"/>
              <a:gd name="T1" fmla="*/ 0 h 23"/>
              <a:gd name="T2" fmla="*/ 11 w 39"/>
              <a:gd name="T3" fmla="*/ 23 h 23"/>
              <a:gd name="T4" fmla="*/ 16 w 39"/>
              <a:gd name="T5" fmla="*/ 0 h 23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39" h="23">
                <a:moveTo>
                  <a:pt x="16" y="0"/>
                </a:moveTo>
                <a:cubicBezTo>
                  <a:pt x="39" y="8"/>
                  <a:pt x="31" y="17"/>
                  <a:pt x="11" y="23"/>
                </a:cubicBezTo>
                <a:cubicBezTo>
                  <a:pt x="0" y="16"/>
                  <a:pt x="4" y="2"/>
                  <a:pt x="16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37" name="Freeform 134">
            <a:extLst>
              <a:ext uri="{FF2B5EF4-FFF2-40B4-BE49-F238E27FC236}">
                <a16:creationId xmlns:a16="http://schemas.microsoft.com/office/drawing/2014/main" id="{B09A934A-4464-4C9B-ACAD-9128E0B615E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2076791" y="1990554"/>
            <a:ext cx="124063" cy="117507"/>
          </a:xfrm>
          <a:custGeom>
            <a:avLst/>
            <a:gdLst>
              <a:gd name="T0" fmla="*/ 20 w 38"/>
              <a:gd name="T1" fmla="*/ 2 h 39"/>
              <a:gd name="T2" fmla="*/ 38 w 38"/>
              <a:gd name="T3" fmla="*/ 19 h 39"/>
              <a:gd name="T4" fmla="*/ 20 w 38"/>
              <a:gd name="T5" fmla="*/ 2 h 39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38" h="39">
                <a:moveTo>
                  <a:pt x="20" y="2"/>
                </a:moveTo>
                <a:cubicBezTo>
                  <a:pt x="34" y="0"/>
                  <a:pt x="38" y="8"/>
                  <a:pt x="38" y="19"/>
                </a:cubicBezTo>
                <a:cubicBezTo>
                  <a:pt x="24" y="39"/>
                  <a:pt x="0" y="13"/>
                  <a:pt x="20" y="2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39" name="Freeform 125">
            <a:extLst>
              <a:ext uri="{FF2B5EF4-FFF2-40B4-BE49-F238E27FC236}">
                <a16:creationId xmlns:a16="http://schemas.microsoft.com/office/drawing/2014/main" id="{CB010BB8-6FD4-498C-994D-53C8DC7491E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2314022" y="2016723"/>
            <a:ext cx="147990" cy="79154"/>
          </a:xfrm>
          <a:custGeom>
            <a:avLst/>
            <a:gdLst>
              <a:gd name="T0" fmla="*/ 22 w 45"/>
              <a:gd name="T1" fmla="*/ 0 h 26"/>
              <a:gd name="T2" fmla="*/ 28 w 45"/>
              <a:gd name="T3" fmla="*/ 26 h 26"/>
              <a:gd name="T4" fmla="*/ 22 w 45"/>
              <a:gd name="T5" fmla="*/ 0 h 26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45" h="26">
                <a:moveTo>
                  <a:pt x="22" y="0"/>
                </a:moveTo>
                <a:cubicBezTo>
                  <a:pt x="32" y="2"/>
                  <a:pt x="45" y="22"/>
                  <a:pt x="28" y="26"/>
                </a:cubicBezTo>
                <a:cubicBezTo>
                  <a:pt x="9" y="24"/>
                  <a:pt x="0" y="9"/>
                  <a:pt x="22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41" name="Freeform 125">
            <a:extLst>
              <a:ext uri="{FF2B5EF4-FFF2-40B4-BE49-F238E27FC236}">
                <a16:creationId xmlns:a16="http://schemas.microsoft.com/office/drawing/2014/main" id="{2D373437-2902-4D8A-B887-F6941556C27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2528670" y="2009731"/>
            <a:ext cx="147990" cy="79154"/>
          </a:xfrm>
          <a:custGeom>
            <a:avLst/>
            <a:gdLst>
              <a:gd name="T0" fmla="*/ 22 w 45"/>
              <a:gd name="T1" fmla="*/ 0 h 26"/>
              <a:gd name="T2" fmla="*/ 28 w 45"/>
              <a:gd name="T3" fmla="*/ 26 h 26"/>
              <a:gd name="T4" fmla="*/ 22 w 45"/>
              <a:gd name="T5" fmla="*/ 0 h 26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45" h="26">
                <a:moveTo>
                  <a:pt x="22" y="0"/>
                </a:moveTo>
                <a:cubicBezTo>
                  <a:pt x="32" y="2"/>
                  <a:pt x="45" y="22"/>
                  <a:pt x="28" y="26"/>
                </a:cubicBezTo>
                <a:cubicBezTo>
                  <a:pt x="9" y="24"/>
                  <a:pt x="0" y="9"/>
                  <a:pt x="22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43" name="Freeform 128">
            <a:extLst>
              <a:ext uri="{FF2B5EF4-FFF2-40B4-BE49-F238E27FC236}">
                <a16:creationId xmlns:a16="http://schemas.microsoft.com/office/drawing/2014/main" id="{217D616F-FDFA-439E-8B09-E55F8234B05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2752808" y="2031819"/>
            <a:ext cx="131153" cy="78339"/>
          </a:xfrm>
          <a:custGeom>
            <a:avLst/>
            <a:gdLst>
              <a:gd name="T0" fmla="*/ 18 w 40"/>
              <a:gd name="T1" fmla="*/ 0 h 26"/>
              <a:gd name="T2" fmla="*/ 7 w 40"/>
              <a:gd name="T3" fmla="*/ 20 h 26"/>
              <a:gd name="T4" fmla="*/ 18 w 40"/>
              <a:gd name="T5" fmla="*/ 0 h 26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40" h="26">
                <a:moveTo>
                  <a:pt x="18" y="0"/>
                </a:moveTo>
                <a:cubicBezTo>
                  <a:pt x="40" y="9"/>
                  <a:pt x="28" y="26"/>
                  <a:pt x="7" y="20"/>
                </a:cubicBezTo>
                <a:cubicBezTo>
                  <a:pt x="0" y="8"/>
                  <a:pt x="6" y="1"/>
                  <a:pt x="18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45" name="Freeform 140">
            <a:extLst>
              <a:ext uri="{FF2B5EF4-FFF2-40B4-BE49-F238E27FC236}">
                <a16:creationId xmlns:a16="http://schemas.microsoft.com/office/drawing/2014/main" id="{0F74D32E-67FC-452C-A52B-988DB49843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2995484" y="1997173"/>
            <a:ext cx="137356" cy="96290"/>
          </a:xfrm>
          <a:custGeom>
            <a:avLst/>
            <a:gdLst>
              <a:gd name="T0" fmla="*/ 25 w 42"/>
              <a:gd name="T1" fmla="*/ 0 h 32"/>
              <a:gd name="T2" fmla="*/ 4 w 42"/>
              <a:gd name="T3" fmla="*/ 18 h 32"/>
              <a:gd name="T4" fmla="*/ 25 w 42"/>
              <a:gd name="T5" fmla="*/ 0 h 32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42" h="32">
                <a:moveTo>
                  <a:pt x="25" y="0"/>
                </a:moveTo>
                <a:cubicBezTo>
                  <a:pt x="42" y="13"/>
                  <a:pt x="15" y="32"/>
                  <a:pt x="4" y="18"/>
                </a:cubicBezTo>
                <a:cubicBezTo>
                  <a:pt x="0" y="5"/>
                  <a:pt x="16" y="0"/>
                  <a:pt x="25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47" name="Freeform 126">
            <a:extLst>
              <a:ext uri="{FF2B5EF4-FFF2-40B4-BE49-F238E27FC236}">
                <a16:creationId xmlns:a16="http://schemas.microsoft.com/office/drawing/2014/main" id="{B8F74E45-2803-4A11-9333-3639A1C2F2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3250834" y="2028557"/>
            <a:ext cx="151535" cy="79154"/>
          </a:xfrm>
          <a:custGeom>
            <a:avLst/>
            <a:gdLst>
              <a:gd name="T0" fmla="*/ 23 w 46"/>
              <a:gd name="T1" fmla="*/ 0 h 26"/>
              <a:gd name="T2" fmla="*/ 29 w 46"/>
              <a:gd name="T3" fmla="*/ 26 h 26"/>
              <a:gd name="T4" fmla="*/ 23 w 46"/>
              <a:gd name="T5" fmla="*/ 0 h 26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46" h="26">
                <a:moveTo>
                  <a:pt x="23" y="0"/>
                </a:moveTo>
                <a:cubicBezTo>
                  <a:pt x="32" y="2"/>
                  <a:pt x="46" y="22"/>
                  <a:pt x="29" y="26"/>
                </a:cubicBezTo>
                <a:cubicBezTo>
                  <a:pt x="10" y="24"/>
                  <a:pt x="0" y="9"/>
                  <a:pt x="23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49" name="Freeform 121">
            <a:extLst>
              <a:ext uri="{FF2B5EF4-FFF2-40B4-BE49-F238E27FC236}">
                <a16:creationId xmlns:a16="http://schemas.microsoft.com/office/drawing/2014/main" id="{106009C3-0971-47AF-8BD9-2EC8A6A4B2F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3537067" y="2038617"/>
            <a:ext cx="133812" cy="84866"/>
          </a:xfrm>
          <a:custGeom>
            <a:avLst/>
            <a:gdLst>
              <a:gd name="T0" fmla="*/ 26 w 41"/>
              <a:gd name="T1" fmla="*/ 0 h 28"/>
              <a:gd name="T2" fmla="*/ 38 w 41"/>
              <a:gd name="T3" fmla="*/ 19 h 28"/>
              <a:gd name="T4" fmla="*/ 26 w 41"/>
              <a:gd name="T5" fmla="*/ 0 h 28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41" h="28">
                <a:moveTo>
                  <a:pt x="26" y="0"/>
                </a:moveTo>
                <a:cubicBezTo>
                  <a:pt x="33" y="0"/>
                  <a:pt x="41" y="10"/>
                  <a:pt x="38" y="19"/>
                </a:cubicBezTo>
                <a:cubicBezTo>
                  <a:pt x="16" y="28"/>
                  <a:pt x="0" y="10"/>
                  <a:pt x="26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51" name="Freeform 120">
            <a:extLst>
              <a:ext uri="{FF2B5EF4-FFF2-40B4-BE49-F238E27FC236}">
                <a16:creationId xmlns:a16="http://schemas.microsoft.com/office/drawing/2014/main" id="{ED29B115-F34D-4E41-A4A2-C0CE41C697C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3822857" y="2027626"/>
            <a:ext cx="121406" cy="66913"/>
          </a:xfrm>
          <a:custGeom>
            <a:avLst/>
            <a:gdLst>
              <a:gd name="T0" fmla="*/ 19 w 37"/>
              <a:gd name="T1" fmla="*/ 0 h 22"/>
              <a:gd name="T2" fmla="*/ 20 w 37"/>
              <a:gd name="T3" fmla="*/ 22 h 22"/>
              <a:gd name="T4" fmla="*/ 19 w 37"/>
              <a:gd name="T5" fmla="*/ 0 h 22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37" h="22">
                <a:moveTo>
                  <a:pt x="19" y="0"/>
                </a:moveTo>
                <a:cubicBezTo>
                  <a:pt x="35" y="2"/>
                  <a:pt x="37" y="21"/>
                  <a:pt x="20" y="22"/>
                </a:cubicBezTo>
                <a:cubicBezTo>
                  <a:pt x="7" y="18"/>
                  <a:pt x="0" y="6"/>
                  <a:pt x="19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53" name="Freeform 6">
            <a:extLst>
              <a:ext uri="{FF2B5EF4-FFF2-40B4-BE49-F238E27FC236}">
                <a16:creationId xmlns:a16="http://schemas.microsoft.com/office/drawing/2014/main" id="{19D4861C-7907-48BF-84E7-96C0E098D43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4032866" y="2045318"/>
            <a:ext cx="124063" cy="87315"/>
          </a:xfrm>
          <a:custGeom>
            <a:avLst/>
            <a:gdLst>
              <a:gd name="T0" fmla="*/ 12 w 38"/>
              <a:gd name="T1" fmla="*/ 3 h 29"/>
              <a:gd name="T2" fmla="*/ 15 w 38"/>
              <a:gd name="T3" fmla="*/ 29 h 29"/>
              <a:gd name="T4" fmla="*/ 12 w 38"/>
              <a:gd name="T5" fmla="*/ 3 h 29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38" h="29">
                <a:moveTo>
                  <a:pt x="12" y="3"/>
                </a:moveTo>
                <a:cubicBezTo>
                  <a:pt x="34" y="0"/>
                  <a:pt x="38" y="26"/>
                  <a:pt x="15" y="29"/>
                </a:cubicBezTo>
                <a:cubicBezTo>
                  <a:pt x="4" y="23"/>
                  <a:pt x="0" y="9"/>
                  <a:pt x="12" y="3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55" name="Freeform 127">
            <a:extLst>
              <a:ext uri="{FF2B5EF4-FFF2-40B4-BE49-F238E27FC236}">
                <a16:creationId xmlns:a16="http://schemas.microsoft.com/office/drawing/2014/main" id="{AEF03EB9-6D77-4E55-BCF2-4402550D39A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4225618" y="2028556"/>
            <a:ext cx="137356" cy="79154"/>
          </a:xfrm>
          <a:custGeom>
            <a:avLst/>
            <a:gdLst>
              <a:gd name="T0" fmla="*/ 28 w 42"/>
              <a:gd name="T1" fmla="*/ 0 h 26"/>
              <a:gd name="T2" fmla="*/ 23 w 42"/>
              <a:gd name="T3" fmla="*/ 26 h 26"/>
              <a:gd name="T4" fmla="*/ 28 w 42"/>
              <a:gd name="T5" fmla="*/ 0 h 26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42" h="26">
                <a:moveTo>
                  <a:pt x="28" y="0"/>
                </a:moveTo>
                <a:cubicBezTo>
                  <a:pt x="42" y="4"/>
                  <a:pt x="38" y="23"/>
                  <a:pt x="23" y="26"/>
                </a:cubicBezTo>
                <a:cubicBezTo>
                  <a:pt x="0" y="26"/>
                  <a:pt x="8" y="5"/>
                  <a:pt x="28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57" name="Freeform 133">
            <a:extLst>
              <a:ext uri="{FF2B5EF4-FFF2-40B4-BE49-F238E27FC236}">
                <a16:creationId xmlns:a16="http://schemas.microsoft.com/office/drawing/2014/main" id="{1C9C3C8B-A28D-44DF-AA29-02B28AED714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4507420" y="2040797"/>
            <a:ext cx="137356" cy="100371"/>
          </a:xfrm>
          <a:custGeom>
            <a:avLst/>
            <a:gdLst>
              <a:gd name="T0" fmla="*/ 25 w 42"/>
              <a:gd name="T1" fmla="*/ 1 h 33"/>
              <a:gd name="T2" fmla="*/ 4 w 42"/>
              <a:gd name="T3" fmla="*/ 19 h 33"/>
              <a:gd name="T4" fmla="*/ 25 w 42"/>
              <a:gd name="T5" fmla="*/ 1 h 33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42" h="33">
                <a:moveTo>
                  <a:pt x="25" y="1"/>
                </a:moveTo>
                <a:cubicBezTo>
                  <a:pt x="42" y="14"/>
                  <a:pt x="15" y="33"/>
                  <a:pt x="4" y="19"/>
                </a:cubicBezTo>
                <a:cubicBezTo>
                  <a:pt x="0" y="6"/>
                  <a:pt x="15" y="0"/>
                  <a:pt x="25" y="1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59" name="Freeform 129">
            <a:extLst>
              <a:ext uri="{FF2B5EF4-FFF2-40B4-BE49-F238E27FC236}">
                <a16:creationId xmlns:a16="http://schemas.microsoft.com/office/drawing/2014/main" id="{1EB7CB2D-F6AA-4861-B158-DA3E6B923EC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4700604" y="2031819"/>
            <a:ext cx="147990" cy="109348"/>
          </a:xfrm>
          <a:custGeom>
            <a:avLst/>
            <a:gdLst>
              <a:gd name="T0" fmla="*/ 28 w 45"/>
              <a:gd name="T1" fmla="*/ 0 h 36"/>
              <a:gd name="T2" fmla="*/ 42 w 45"/>
              <a:gd name="T3" fmla="*/ 20 h 36"/>
              <a:gd name="T4" fmla="*/ 28 w 45"/>
              <a:gd name="T5" fmla="*/ 0 h 36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45" h="36">
                <a:moveTo>
                  <a:pt x="28" y="0"/>
                </a:moveTo>
                <a:cubicBezTo>
                  <a:pt x="34" y="1"/>
                  <a:pt x="45" y="11"/>
                  <a:pt x="42" y="20"/>
                </a:cubicBezTo>
                <a:cubicBezTo>
                  <a:pt x="25" y="36"/>
                  <a:pt x="0" y="7"/>
                  <a:pt x="28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61" name="Freeform 142">
            <a:extLst>
              <a:ext uri="{FF2B5EF4-FFF2-40B4-BE49-F238E27FC236}">
                <a16:creationId xmlns:a16="http://schemas.microsoft.com/office/drawing/2014/main" id="{48203367-1F19-4C4F-B38D-929816F787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4766179" y="2095470"/>
            <a:ext cx="3545" cy="5712"/>
          </a:xfrm>
          <a:custGeom>
            <a:avLst/>
            <a:gdLst>
              <a:gd name="T0" fmla="*/ 0 w 1"/>
              <a:gd name="T1" fmla="*/ 0 h 2"/>
              <a:gd name="T2" fmla="*/ 1 w 1"/>
              <a:gd name="T3" fmla="*/ 2 h 2"/>
              <a:gd name="T4" fmla="*/ 0 w 1"/>
              <a:gd name="T5" fmla="*/ 0 h 2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1" h="2">
                <a:moveTo>
                  <a:pt x="0" y="0"/>
                </a:moveTo>
                <a:cubicBezTo>
                  <a:pt x="1" y="1"/>
                  <a:pt x="1" y="1"/>
                  <a:pt x="1" y="2"/>
                </a:cubicBezTo>
                <a:cubicBezTo>
                  <a:pt x="0" y="2"/>
                  <a:pt x="0" y="1"/>
                  <a:pt x="0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63" name="Freeform 138">
            <a:extLst>
              <a:ext uri="{FF2B5EF4-FFF2-40B4-BE49-F238E27FC236}">
                <a16:creationId xmlns:a16="http://schemas.microsoft.com/office/drawing/2014/main" id="{B89B3B49-0A7E-4573-9B52-D1B0659831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5016079" y="2058750"/>
            <a:ext cx="117860" cy="79154"/>
          </a:xfrm>
          <a:custGeom>
            <a:avLst/>
            <a:gdLst>
              <a:gd name="T0" fmla="*/ 21 w 36"/>
              <a:gd name="T1" fmla="*/ 0 h 26"/>
              <a:gd name="T2" fmla="*/ 21 w 36"/>
              <a:gd name="T3" fmla="*/ 26 h 26"/>
              <a:gd name="T4" fmla="*/ 21 w 36"/>
              <a:gd name="T5" fmla="*/ 0 h 26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36" h="26">
                <a:moveTo>
                  <a:pt x="21" y="0"/>
                </a:moveTo>
                <a:cubicBezTo>
                  <a:pt x="32" y="4"/>
                  <a:pt x="36" y="23"/>
                  <a:pt x="21" y="26"/>
                </a:cubicBezTo>
                <a:cubicBezTo>
                  <a:pt x="1" y="24"/>
                  <a:pt x="0" y="2"/>
                  <a:pt x="21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65" name="Freeform 137">
            <a:extLst>
              <a:ext uri="{FF2B5EF4-FFF2-40B4-BE49-F238E27FC236}">
                <a16:creationId xmlns:a16="http://schemas.microsoft.com/office/drawing/2014/main" id="{0288BD39-0846-445A-BD81-1E34E0E99E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5268636" y="2056301"/>
            <a:ext cx="127608" cy="93843"/>
          </a:xfrm>
          <a:custGeom>
            <a:avLst/>
            <a:gdLst>
              <a:gd name="T0" fmla="*/ 23 w 39"/>
              <a:gd name="T1" fmla="*/ 0 h 31"/>
              <a:gd name="T2" fmla="*/ 17 w 39"/>
              <a:gd name="T3" fmla="*/ 26 h 31"/>
              <a:gd name="T4" fmla="*/ 23 w 39"/>
              <a:gd name="T5" fmla="*/ 0 h 31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39" h="31">
                <a:moveTo>
                  <a:pt x="23" y="0"/>
                </a:moveTo>
                <a:cubicBezTo>
                  <a:pt x="39" y="3"/>
                  <a:pt x="39" y="31"/>
                  <a:pt x="17" y="26"/>
                </a:cubicBezTo>
                <a:cubicBezTo>
                  <a:pt x="0" y="6"/>
                  <a:pt x="15" y="5"/>
                  <a:pt x="23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67" name="Freeform 136">
            <a:extLst>
              <a:ext uri="{FF2B5EF4-FFF2-40B4-BE49-F238E27FC236}">
                <a16:creationId xmlns:a16="http://schemas.microsoft.com/office/drawing/2014/main" id="{BA82150B-D747-458F-8C52-72FBA52BCD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5568517" y="2052663"/>
            <a:ext cx="127608" cy="69362"/>
          </a:xfrm>
          <a:custGeom>
            <a:avLst/>
            <a:gdLst>
              <a:gd name="T0" fmla="*/ 21 w 39"/>
              <a:gd name="T1" fmla="*/ 0 h 23"/>
              <a:gd name="T2" fmla="*/ 22 w 39"/>
              <a:gd name="T3" fmla="*/ 23 h 23"/>
              <a:gd name="T4" fmla="*/ 21 w 39"/>
              <a:gd name="T5" fmla="*/ 0 h 23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39" h="23">
                <a:moveTo>
                  <a:pt x="21" y="0"/>
                </a:moveTo>
                <a:cubicBezTo>
                  <a:pt x="37" y="0"/>
                  <a:pt x="39" y="22"/>
                  <a:pt x="22" y="23"/>
                </a:cubicBezTo>
                <a:cubicBezTo>
                  <a:pt x="7" y="22"/>
                  <a:pt x="0" y="5"/>
                  <a:pt x="21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69" name="Freeform 143">
            <a:extLst>
              <a:ext uri="{FF2B5EF4-FFF2-40B4-BE49-F238E27FC236}">
                <a16:creationId xmlns:a16="http://schemas.microsoft.com/office/drawing/2014/main" id="{FEBB9D94-7802-4607-9BA4-62FB212BFCC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5793248" y="2045573"/>
            <a:ext cx="121406" cy="78339"/>
          </a:xfrm>
          <a:custGeom>
            <a:avLst/>
            <a:gdLst>
              <a:gd name="T0" fmla="*/ 21 w 37"/>
              <a:gd name="T1" fmla="*/ 0 h 26"/>
              <a:gd name="T2" fmla="*/ 22 w 37"/>
              <a:gd name="T3" fmla="*/ 26 h 26"/>
              <a:gd name="T4" fmla="*/ 21 w 37"/>
              <a:gd name="T5" fmla="*/ 0 h 26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37" h="26">
                <a:moveTo>
                  <a:pt x="21" y="0"/>
                </a:moveTo>
                <a:cubicBezTo>
                  <a:pt x="32" y="2"/>
                  <a:pt x="37" y="23"/>
                  <a:pt x="22" y="26"/>
                </a:cubicBezTo>
                <a:cubicBezTo>
                  <a:pt x="3" y="26"/>
                  <a:pt x="0" y="1"/>
                  <a:pt x="21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71" name="Freeform 144">
            <a:extLst>
              <a:ext uri="{FF2B5EF4-FFF2-40B4-BE49-F238E27FC236}">
                <a16:creationId xmlns:a16="http://schemas.microsoft.com/office/drawing/2014/main" id="{24743784-06E3-4913-9DFD-2FCBF9D929C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6029200" y="2043044"/>
            <a:ext cx="141786" cy="90579"/>
          </a:xfrm>
          <a:custGeom>
            <a:avLst/>
            <a:gdLst>
              <a:gd name="T0" fmla="*/ 28 w 43"/>
              <a:gd name="T1" fmla="*/ 2 h 30"/>
              <a:gd name="T2" fmla="*/ 41 w 43"/>
              <a:gd name="T3" fmla="*/ 20 h 30"/>
              <a:gd name="T4" fmla="*/ 28 w 43"/>
              <a:gd name="T5" fmla="*/ 2 h 3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43" h="30">
                <a:moveTo>
                  <a:pt x="28" y="2"/>
                </a:moveTo>
                <a:cubicBezTo>
                  <a:pt x="36" y="0"/>
                  <a:pt x="43" y="12"/>
                  <a:pt x="41" y="20"/>
                </a:cubicBezTo>
                <a:cubicBezTo>
                  <a:pt x="24" y="30"/>
                  <a:pt x="0" y="14"/>
                  <a:pt x="28" y="2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73" name="Freeform 145">
            <a:extLst>
              <a:ext uri="{FF2B5EF4-FFF2-40B4-BE49-F238E27FC236}">
                <a16:creationId xmlns:a16="http://schemas.microsoft.com/office/drawing/2014/main" id="{25CD3315-6611-406F-AF95-2EF9F5A5B04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6292025" y="2027462"/>
            <a:ext cx="121406" cy="66913"/>
          </a:xfrm>
          <a:custGeom>
            <a:avLst/>
            <a:gdLst>
              <a:gd name="T0" fmla="*/ 19 w 37"/>
              <a:gd name="T1" fmla="*/ 0 h 22"/>
              <a:gd name="T2" fmla="*/ 19 w 37"/>
              <a:gd name="T3" fmla="*/ 22 h 22"/>
              <a:gd name="T4" fmla="*/ 19 w 37"/>
              <a:gd name="T5" fmla="*/ 0 h 22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37" h="22">
                <a:moveTo>
                  <a:pt x="19" y="0"/>
                </a:moveTo>
                <a:cubicBezTo>
                  <a:pt x="35" y="1"/>
                  <a:pt x="37" y="22"/>
                  <a:pt x="19" y="22"/>
                </a:cubicBezTo>
                <a:cubicBezTo>
                  <a:pt x="6" y="18"/>
                  <a:pt x="0" y="4"/>
                  <a:pt x="19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75" name="Freeform 139">
            <a:extLst>
              <a:ext uri="{FF2B5EF4-FFF2-40B4-BE49-F238E27FC236}">
                <a16:creationId xmlns:a16="http://schemas.microsoft.com/office/drawing/2014/main" id="{EB447648-FE0A-4D8E-86B8-D38D5F938BF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6537627" y="2065277"/>
            <a:ext cx="131153" cy="87315"/>
          </a:xfrm>
          <a:custGeom>
            <a:avLst/>
            <a:gdLst>
              <a:gd name="T0" fmla="*/ 24 w 40"/>
              <a:gd name="T1" fmla="*/ 0 h 29"/>
              <a:gd name="T2" fmla="*/ 19 w 40"/>
              <a:gd name="T3" fmla="*/ 26 h 29"/>
              <a:gd name="T4" fmla="*/ 24 w 40"/>
              <a:gd name="T5" fmla="*/ 0 h 29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40" h="29">
                <a:moveTo>
                  <a:pt x="24" y="0"/>
                </a:moveTo>
                <a:cubicBezTo>
                  <a:pt x="40" y="2"/>
                  <a:pt x="34" y="29"/>
                  <a:pt x="19" y="26"/>
                </a:cubicBezTo>
                <a:cubicBezTo>
                  <a:pt x="0" y="19"/>
                  <a:pt x="4" y="2"/>
                  <a:pt x="24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77" name="Freeform 8">
            <a:extLst>
              <a:ext uri="{FF2B5EF4-FFF2-40B4-BE49-F238E27FC236}">
                <a16:creationId xmlns:a16="http://schemas.microsoft.com/office/drawing/2014/main" id="{4B0A51D7-FF65-4E97-9E1A-8C4688E862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6727269" y="2059158"/>
            <a:ext cx="131153" cy="88130"/>
          </a:xfrm>
          <a:custGeom>
            <a:avLst/>
            <a:gdLst>
              <a:gd name="T0" fmla="*/ 26 w 40"/>
              <a:gd name="T1" fmla="*/ 0 h 29"/>
              <a:gd name="T2" fmla="*/ 39 w 40"/>
              <a:gd name="T3" fmla="*/ 20 h 29"/>
              <a:gd name="T4" fmla="*/ 26 w 40"/>
              <a:gd name="T5" fmla="*/ 0 h 29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40" h="29">
                <a:moveTo>
                  <a:pt x="26" y="0"/>
                </a:moveTo>
                <a:cubicBezTo>
                  <a:pt x="34" y="0"/>
                  <a:pt x="40" y="10"/>
                  <a:pt x="39" y="20"/>
                </a:cubicBezTo>
                <a:cubicBezTo>
                  <a:pt x="17" y="29"/>
                  <a:pt x="0" y="10"/>
                  <a:pt x="26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79" name="Freeform 130">
            <a:extLst>
              <a:ext uri="{FF2B5EF4-FFF2-40B4-BE49-F238E27FC236}">
                <a16:creationId xmlns:a16="http://schemas.microsoft.com/office/drawing/2014/main" id="{008FF77B-AC18-4E35-BB9B-0CA39278F7B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7050053" y="2062420"/>
            <a:ext cx="157737" cy="81603"/>
          </a:xfrm>
          <a:custGeom>
            <a:avLst/>
            <a:gdLst>
              <a:gd name="T0" fmla="*/ 31 w 48"/>
              <a:gd name="T1" fmla="*/ 0 h 27"/>
              <a:gd name="T2" fmla="*/ 18 w 48"/>
              <a:gd name="T3" fmla="*/ 24 h 27"/>
              <a:gd name="T4" fmla="*/ 31 w 48"/>
              <a:gd name="T5" fmla="*/ 0 h 27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48" h="27">
                <a:moveTo>
                  <a:pt x="31" y="0"/>
                </a:moveTo>
                <a:cubicBezTo>
                  <a:pt x="48" y="10"/>
                  <a:pt x="32" y="27"/>
                  <a:pt x="18" y="24"/>
                </a:cubicBezTo>
                <a:cubicBezTo>
                  <a:pt x="0" y="14"/>
                  <a:pt x="18" y="0"/>
                  <a:pt x="31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81" name="Freeform 135">
            <a:extLst>
              <a:ext uri="{FF2B5EF4-FFF2-40B4-BE49-F238E27FC236}">
                <a16:creationId xmlns:a16="http://schemas.microsoft.com/office/drawing/2014/main" id="{E71F6428-AC25-4A5A-8439-04768A17B6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7349601" y="2004283"/>
            <a:ext cx="128495" cy="84051"/>
          </a:xfrm>
          <a:custGeom>
            <a:avLst/>
            <a:gdLst>
              <a:gd name="T0" fmla="*/ 21 w 39"/>
              <a:gd name="T1" fmla="*/ 0 h 28"/>
              <a:gd name="T2" fmla="*/ 6 w 39"/>
              <a:gd name="T3" fmla="*/ 20 h 28"/>
              <a:gd name="T4" fmla="*/ 21 w 39"/>
              <a:gd name="T5" fmla="*/ 0 h 28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39" h="28">
                <a:moveTo>
                  <a:pt x="21" y="0"/>
                </a:moveTo>
                <a:cubicBezTo>
                  <a:pt x="39" y="12"/>
                  <a:pt x="22" y="28"/>
                  <a:pt x="6" y="20"/>
                </a:cubicBezTo>
                <a:cubicBezTo>
                  <a:pt x="0" y="7"/>
                  <a:pt x="7" y="0"/>
                  <a:pt x="21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83" name="Freeform 131">
            <a:extLst>
              <a:ext uri="{FF2B5EF4-FFF2-40B4-BE49-F238E27FC236}">
                <a16:creationId xmlns:a16="http://schemas.microsoft.com/office/drawing/2014/main" id="{F237A1D4-9D62-4DEA-BD39-E5EC93B33B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7635670" y="1985929"/>
            <a:ext cx="117860" cy="87315"/>
          </a:xfrm>
          <a:custGeom>
            <a:avLst/>
            <a:gdLst>
              <a:gd name="T0" fmla="*/ 15 w 36"/>
              <a:gd name="T1" fmla="*/ 0 h 29"/>
              <a:gd name="T2" fmla="*/ 25 w 36"/>
              <a:gd name="T3" fmla="*/ 15 h 29"/>
              <a:gd name="T4" fmla="*/ 13 w 36"/>
              <a:gd name="T5" fmla="*/ 21 h 29"/>
              <a:gd name="T6" fmla="*/ 15 w 36"/>
              <a:gd name="T7" fmla="*/ 0 h 29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36" h="29">
                <a:moveTo>
                  <a:pt x="15" y="0"/>
                </a:moveTo>
                <a:cubicBezTo>
                  <a:pt x="21" y="0"/>
                  <a:pt x="36" y="13"/>
                  <a:pt x="25" y="15"/>
                </a:cubicBezTo>
                <a:cubicBezTo>
                  <a:pt x="20" y="19"/>
                  <a:pt x="20" y="22"/>
                  <a:pt x="13" y="21"/>
                </a:cubicBezTo>
                <a:cubicBezTo>
                  <a:pt x="0" y="29"/>
                  <a:pt x="0" y="0"/>
                  <a:pt x="15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85" name="Freeform 141">
            <a:extLst>
              <a:ext uri="{FF2B5EF4-FFF2-40B4-BE49-F238E27FC236}">
                <a16:creationId xmlns:a16="http://schemas.microsoft.com/office/drawing/2014/main" id="{87E919CC-AC41-4F0D-A842-792D7A41879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7816961" y="1988004"/>
            <a:ext cx="163941" cy="163205"/>
          </a:xfrm>
          <a:custGeom>
            <a:avLst/>
            <a:gdLst>
              <a:gd name="T0" fmla="*/ 37 w 50"/>
              <a:gd name="T1" fmla="*/ 3 h 54"/>
              <a:gd name="T2" fmla="*/ 42 w 50"/>
              <a:gd name="T3" fmla="*/ 17 h 54"/>
              <a:gd name="T4" fmla="*/ 37 w 50"/>
              <a:gd name="T5" fmla="*/ 3 h 54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50" h="54">
                <a:moveTo>
                  <a:pt x="37" y="3"/>
                </a:moveTo>
                <a:cubicBezTo>
                  <a:pt x="50" y="3"/>
                  <a:pt x="36" y="13"/>
                  <a:pt x="42" y="17"/>
                </a:cubicBezTo>
                <a:cubicBezTo>
                  <a:pt x="35" y="54"/>
                  <a:pt x="0" y="0"/>
                  <a:pt x="37" y="3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87" name="Freeform 136">
            <a:extLst>
              <a:ext uri="{FF2B5EF4-FFF2-40B4-BE49-F238E27FC236}">
                <a16:creationId xmlns:a16="http://schemas.microsoft.com/office/drawing/2014/main" id="{965D7305-50C2-4D93-8832-19DC70C5BD2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8081089" y="2011634"/>
            <a:ext cx="127608" cy="69362"/>
          </a:xfrm>
          <a:custGeom>
            <a:avLst/>
            <a:gdLst>
              <a:gd name="T0" fmla="*/ 21 w 39"/>
              <a:gd name="T1" fmla="*/ 0 h 23"/>
              <a:gd name="T2" fmla="*/ 22 w 39"/>
              <a:gd name="T3" fmla="*/ 23 h 23"/>
              <a:gd name="T4" fmla="*/ 21 w 39"/>
              <a:gd name="T5" fmla="*/ 0 h 23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39" h="23">
                <a:moveTo>
                  <a:pt x="21" y="0"/>
                </a:moveTo>
                <a:cubicBezTo>
                  <a:pt x="37" y="0"/>
                  <a:pt x="39" y="22"/>
                  <a:pt x="22" y="23"/>
                </a:cubicBezTo>
                <a:cubicBezTo>
                  <a:pt x="7" y="22"/>
                  <a:pt x="0" y="5"/>
                  <a:pt x="21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89" name="Freeform 122">
            <a:extLst>
              <a:ext uri="{FF2B5EF4-FFF2-40B4-BE49-F238E27FC236}">
                <a16:creationId xmlns:a16="http://schemas.microsoft.com/office/drawing/2014/main" id="{E0E5EA9F-6192-466D-BF45-46D9BCE3BDB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8264051" y="1999395"/>
            <a:ext cx="127608" cy="81603"/>
          </a:xfrm>
          <a:custGeom>
            <a:avLst/>
            <a:gdLst>
              <a:gd name="T0" fmla="*/ 24 w 39"/>
              <a:gd name="T1" fmla="*/ 0 h 27"/>
              <a:gd name="T2" fmla="*/ 20 w 39"/>
              <a:gd name="T3" fmla="*/ 26 h 27"/>
              <a:gd name="T4" fmla="*/ 24 w 39"/>
              <a:gd name="T5" fmla="*/ 0 h 27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39" h="27">
                <a:moveTo>
                  <a:pt x="24" y="0"/>
                </a:moveTo>
                <a:cubicBezTo>
                  <a:pt x="39" y="3"/>
                  <a:pt x="36" y="27"/>
                  <a:pt x="20" y="26"/>
                </a:cubicBezTo>
                <a:cubicBezTo>
                  <a:pt x="0" y="19"/>
                  <a:pt x="4" y="3"/>
                  <a:pt x="24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91" name="Freeform 132">
            <a:extLst>
              <a:ext uri="{FF2B5EF4-FFF2-40B4-BE49-F238E27FC236}">
                <a16:creationId xmlns:a16="http://schemas.microsoft.com/office/drawing/2014/main" id="{CFF6BE31-4842-4659-8D68-63423F82691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8492157" y="2025636"/>
            <a:ext cx="127608" cy="69362"/>
          </a:xfrm>
          <a:custGeom>
            <a:avLst/>
            <a:gdLst>
              <a:gd name="T0" fmla="*/ 16 w 39"/>
              <a:gd name="T1" fmla="*/ 0 h 23"/>
              <a:gd name="T2" fmla="*/ 11 w 39"/>
              <a:gd name="T3" fmla="*/ 23 h 23"/>
              <a:gd name="T4" fmla="*/ 16 w 39"/>
              <a:gd name="T5" fmla="*/ 0 h 23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39" h="23">
                <a:moveTo>
                  <a:pt x="16" y="0"/>
                </a:moveTo>
                <a:cubicBezTo>
                  <a:pt x="39" y="8"/>
                  <a:pt x="31" y="17"/>
                  <a:pt x="11" y="23"/>
                </a:cubicBezTo>
                <a:cubicBezTo>
                  <a:pt x="0" y="16"/>
                  <a:pt x="4" y="2"/>
                  <a:pt x="16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93" name="Freeform 134">
            <a:extLst>
              <a:ext uri="{FF2B5EF4-FFF2-40B4-BE49-F238E27FC236}">
                <a16:creationId xmlns:a16="http://schemas.microsoft.com/office/drawing/2014/main" id="{3EC2112B-E2EC-492A-8AF9-D78F4B4A99B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8688454" y="2031605"/>
            <a:ext cx="124063" cy="117507"/>
          </a:xfrm>
          <a:custGeom>
            <a:avLst/>
            <a:gdLst>
              <a:gd name="T0" fmla="*/ 20 w 38"/>
              <a:gd name="T1" fmla="*/ 2 h 39"/>
              <a:gd name="T2" fmla="*/ 38 w 38"/>
              <a:gd name="T3" fmla="*/ 19 h 39"/>
              <a:gd name="T4" fmla="*/ 20 w 38"/>
              <a:gd name="T5" fmla="*/ 2 h 39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38" h="39">
                <a:moveTo>
                  <a:pt x="20" y="2"/>
                </a:moveTo>
                <a:cubicBezTo>
                  <a:pt x="34" y="0"/>
                  <a:pt x="38" y="8"/>
                  <a:pt x="38" y="19"/>
                </a:cubicBezTo>
                <a:cubicBezTo>
                  <a:pt x="24" y="39"/>
                  <a:pt x="0" y="13"/>
                  <a:pt x="20" y="2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95" name="Freeform 125">
            <a:extLst>
              <a:ext uri="{FF2B5EF4-FFF2-40B4-BE49-F238E27FC236}">
                <a16:creationId xmlns:a16="http://schemas.microsoft.com/office/drawing/2014/main" id="{EB635BC8-61BC-44D5-AA11-9A308B3BA49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8925685" y="2057774"/>
            <a:ext cx="147990" cy="79154"/>
          </a:xfrm>
          <a:custGeom>
            <a:avLst/>
            <a:gdLst>
              <a:gd name="T0" fmla="*/ 22 w 45"/>
              <a:gd name="T1" fmla="*/ 0 h 26"/>
              <a:gd name="T2" fmla="*/ 28 w 45"/>
              <a:gd name="T3" fmla="*/ 26 h 26"/>
              <a:gd name="T4" fmla="*/ 22 w 45"/>
              <a:gd name="T5" fmla="*/ 0 h 26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45" h="26">
                <a:moveTo>
                  <a:pt x="22" y="0"/>
                </a:moveTo>
                <a:cubicBezTo>
                  <a:pt x="32" y="2"/>
                  <a:pt x="45" y="22"/>
                  <a:pt x="28" y="26"/>
                </a:cubicBezTo>
                <a:cubicBezTo>
                  <a:pt x="9" y="24"/>
                  <a:pt x="0" y="9"/>
                  <a:pt x="22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97" name="Freeform 125">
            <a:extLst>
              <a:ext uri="{FF2B5EF4-FFF2-40B4-BE49-F238E27FC236}">
                <a16:creationId xmlns:a16="http://schemas.microsoft.com/office/drawing/2014/main" id="{7E9ACE65-00C6-4A75-8F61-CCADAF3EC1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9140333" y="2050782"/>
            <a:ext cx="147990" cy="79154"/>
          </a:xfrm>
          <a:custGeom>
            <a:avLst/>
            <a:gdLst>
              <a:gd name="T0" fmla="*/ 22 w 45"/>
              <a:gd name="T1" fmla="*/ 0 h 26"/>
              <a:gd name="T2" fmla="*/ 28 w 45"/>
              <a:gd name="T3" fmla="*/ 26 h 26"/>
              <a:gd name="T4" fmla="*/ 22 w 45"/>
              <a:gd name="T5" fmla="*/ 0 h 26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45" h="26">
                <a:moveTo>
                  <a:pt x="22" y="0"/>
                </a:moveTo>
                <a:cubicBezTo>
                  <a:pt x="32" y="2"/>
                  <a:pt x="45" y="22"/>
                  <a:pt x="28" y="26"/>
                </a:cubicBezTo>
                <a:cubicBezTo>
                  <a:pt x="9" y="24"/>
                  <a:pt x="0" y="9"/>
                  <a:pt x="22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99" name="Freeform 128">
            <a:extLst>
              <a:ext uri="{FF2B5EF4-FFF2-40B4-BE49-F238E27FC236}">
                <a16:creationId xmlns:a16="http://schemas.microsoft.com/office/drawing/2014/main" id="{5D7163FE-5ADD-41E7-985B-F95E7E0484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9364471" y="2072870"/>
            <a:ext cx="131153" cy="78339"/>
          </a:xfrm>
          <a:custGeom>
            <a:avLst/>
            <a:gdLst>
              <a:gd name="T0" fmla="*/ 18 w 40"/>
              <a:gd name="T1" fmla="*/ 0 h 26"/>
              <a:gd name="T2" fmla="*/ 7 w 40"/>
              <a:gd name="T3" fmla="*/ 20 h 26"/>
              <a:gd name="T4" fmla="*/ 18 w 40"/>
              <a:gd name="T5" fmla="*/ 0 h 26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40" h="26">
                <a:moveTo>
                  <a:pt x="18" y="0"/>
                </a:moveTo>
                <a:cubicBezTo>
                  <a:pt x="40" y="9"/>
                  <a:pt x="28" y="26"/>
                  <a:pt x="7" y="20"/>
                </a:cubicBezTo>
                <a:cubicBezTo>
                  <a:pt x="0" y="8"/>
                  <a:pt x="6" y="1"/>
                  <a:pt x="18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01" name="Freeform 140">
            <a:extLst>
              <a:ext uri="{FF2B5EF4-FFF2-40B4-BE49-F238E27FC236}">
                <a16:creationId xmlns:a16="http://schemas.microsoft.com/office/drawing/2014/main" id="{DCD7108A-C70D-4FD9-B91A-0E9F9501AE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9607147" y="2055076"/>
            <a:ext cx="137356" cy="96290"/>
          </a:xfrm>
          <a:custGeom>
            <a:avLst/>
            <a:gdLst>
              <a:gd name="T0" fmla="*/ 25 w 42"/>
              <a:gd name="T1" fmla="*/ 0 h 32"/>
              <a:gd name="T2" fmla="*/ 4 w 42"/>
              <a:gd name="T3" fmla="*/ 18 h 32"/>
              <a:gd name="T4" fmla="*/ 25 w 42"/>
              <a:gd name="T5" fmla="*/ 0 h 32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42" h="32">
                <a:moveTo>
                  <a:pt x="25" y="0"/>
                </a:moveTo>
                <a:cubicBezTo>
                  <a:pt x="42" y="13"/>
                  <a:pt x="15" y="32"/>
                  <a:pt x="4" y="18"/>
                </a:cubicBezTo>
                <a:cubicBezTo>
                  <a:pt x="0" y="5"/>
                  <a:pt x="16" y="0"/>
                  <a:pt x="25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03" name="Freeform 126">
            <a:extLst>
              <a:ext uri="{FF2B5EF4-FFF2-40B4-BE49-F238E27FC236}">
                <a16:creationId xmlns:a16="http://schemas.microsoft.com/office/drawing/2014/main" id="{3C0CF799-2713-48A8-94DF-F8CB5F33243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9862497" y="2069608"/>
            <a:ext cx="151535" cy="79154"/>
          </a:xfrm>
          <a:custGeom>
            <a:avLst/>
            <a:gdLst>
              <a:gd name="T0" fmla="*/ 23 w 46"/>
              <a:gd name="T1" fmla="*/ 0 h 26"/>
              <a:gd name="T2" fmla="*/ 29 w 46"/>
              <a:gd name="T3" fmla="*/ 26 h 26"/>
              <a:gd name="T4" fmla="*/ 23 w 46"/>
              <a:gd name="T5" fmla="*/ 0 h 26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46" h="26">
                <a:moveTo>
                  <a:pt x="23" y="0"/>
                </a:moveTo>
                <a:cubicBezTo>
                  <a:pt x="32" y="2"/>
                  <a:pt x="46" y="22"/>
                  <a:pt x="29" y="26"/>
                </a:cubicBezTo>
                <a:cubicBezTo>
                  <a:pt x="10" y="24"/>
                  <a:pt x="0" y="9"/>
                  <a:pt x="23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05" name="Freeform 121">
            <a:extLst>
              <a:ext uri="{FF2B5EF4-FFF2-40B4-BE49-F238E27FC236}">
                <a16:creationId xmlns:a16="http://schemas.microsoft.com/office/drawing/2014/main" id="{00B8B62E-6551-4805-BD5A-5188FE5D3A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10139671" y="2062635"/>
            <a:ext cx="133812" cy="84866"/>
          </a:xfrm>
          <a:custGeom>
            <a:avLst/>
            <a:gdLst>
              <a:gd name="T0" fmla="*/ 26 w 41"/>
              <a:gd name="T1" fmla="*/ 0 h 28"/>
              <a:gd name="T2" fmla="*/ 38 w 41"/>
              <a:gd name="T3" fmla="*/ 19 h 28"/>
              <a:gd name="T4" fmla="*/ 26 w 41"/>
              <a:gd name="T5" fmla="*/ 0 h 28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41" h="28">
                <a:moveTo>
                  <a:pt x="26" y="0"/>
                </a:moveTo>
                <a:cubicBezTo>
                  <a:pt x="33" y="0"/>
                  <a:pt x="41" y="10"/>
                  <a:pt x="38" y="19"/>
                </a:cubicBezTo>
                <a:cubicBezTo>
                  <a:pt x="16" y="28"/>
                  <a:pt x="0" y="10"/>
                  <a:pt x="26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07" name="Freeform 120">
            <a:extLst>
              <a:ext uri="{FF2B5EF4-FFF2-40B4-BE49-F238E27FC236}">
                <a16:creationId xmlns:a16="http://schemas.microsoft.com/office/drawing/2014/main" id="{DFCCEBA8-5961-480A-9134-51605F650B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10443822" y="2039414"/>
            <a:ext cx="121406" cy="66913"/>
          </a:xfrm>
          <a:custGeom>
            <a:avLst/>
            <a:gdLst>
              <a:gd name="T0" fmla="*/ 19 w 37"/>
              <a:gd name="T1" fmla="*/ 0 h 22"/>
              <a:gd name="T2" fmla="*/ 20 w 37"/>
              <a:gd name="T3" fmla="*/ 22 h 22"/>
              <a:gd name="T4" fmla="*/ 19 w 37"/>
              <a:gd name="T5" fmla="*/ 0 h 22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37" h="22">
                <a:moveTo>
                  <a:pt x="19" y="0"/>
                </a:moveTo>
                <a:cubicBezTo>
                  <a:pt x="35" y="2"/>
                  <a:pt x="37" y="21"/>
                  <a:pt x="20" y="22"/>
                </a:cubicBezTo>
                <a:cubicBezTo>
                  <a:pt x="7" y="18"/>
                  <a:pt x="0" y="6"/>
                  <a:pt x="19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09" name="Freeform 6">
            <a:extLst>
              <a:ext uri="{FF2B5EF4-FFF2-40B4-BE49-F238E27FC236}">
                <a16:creationId xmlns:a16="http://schemas.microsoft.com/office/drawing/2014/main" id="{724D4F80-B109-4438-BC6D-ABB522B4411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10635678" y="2029214"/>
            <a:ext cx="124063" cy="87315"/>
          </a:xfrm>
          <a:custGeom>
            <a:avLst/>
            <a:gdLst>
              <a:gd name="T0" fmla="*/ 12 w 38"/>
              <a:gd name="T1" fmla="*/ 3 h 29"/>
              <a:gd name="T2" fmla="*/ 15 w 38"/>
              <a:gd name="T3" fmla="*/ 29 h 29"/>
              <a:gd name="T4" fmla="*/ 12 w 38"/>
              <a:gd name="T5" fmla="*/ 3 h 29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38" h="29">
                <a:moveTo>
                  <a:pt x="12" y="3"/>
                </a:moveTo>
                <a:cubicBezTo>
                  <a:pt x="34" y="0"/>
                  <a:pt x="38" y="26"/>
                  <a:pt x="15" y="29"/>
                </a:cubicBezTo>
                <a:cubicBezTo>
                  <a:pt x="4" y="23"/>
                  <a:pt x="0" y="9"/>
                  <a:pt x="12" y="3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11" name="Freeform 127">
            <a:extLst>
              <a:ext uri="{FF2B5EF4-FFF2-40B4-BE49-F238E27FC236}">
                <a16:creationId xmlns:a16="http://schemas.microsoft.com/office/drawing/2014/main" id="{52A7149F-5A3F-4537-981A-974C7409CAF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10837281" y="2069607"/>
            <a:ext cx="137356" cy="79154"/>
          </a:xfrm>
          <a:custGeom>
            <a:avLst/>
            <a:gdLst>
              <a:gd name="T0" fmla="*/ 28 w 42"/>
              <a:gd name="T1" fmla="*/ 0 h 26"/>
              <a:gd name="T2" fmla="*/ 23 w 42"/>
              <a:gd name="T3" fmla="*/ 26 h 26"/>
              <a:gd name="T4" fmla="*/ 28 w 42"/>
              <a:gd name="T5" fmla="*/ 0 h 26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42" h="26">
                <a:moveTo>
                  <a:pt x="28" y="0"/>
                </a:moveTo>
                <a:cubicBezTo>
                  <a:pt x="42" y="4"/>
                  <a:pt x="38" y="23"/>
                  <a:pt x="23" y="26"/>
                </a:cubicBezTo>
                <a:cubicBezTo>
                  <a:pt x="0" y="26"/>
                  <a:pt x="8" y="5"/>
                  <a:pt x="28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13" name="Freeform 133">
            <a:extLst>
              <a:ext uri="{FF2B5EF4-FFF2-40B4-BE49-F238E27FC236}">
                <a16:creationId xmlns:a16="http://schemas.microsoft.com/office/drawing/2014/main" id="{89A8D3E3-3518-4738-B94E-F7DD9818D8D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11119083" y="2081848"/>
            <a:ext cx="137356" cy="100371"/>
          </a:xfrm>
          <a:custGeom>
            <a:avLst/>
            <a:gdLst>
              <a:gd name="T0" fmla="*/ 25 w 42"/>
              <a:gd name="T1" fmla="*/ 1 h 33"/>
              <a:gd name="T2" fmla="*/ 4 w 42"/>
              <a:gd name="T3" fmla="*/ 19 h 33"/>
              <a:gd name="T4" fmla="*/ 25 w 42"/>
              <a:gd name="T5" fmla="*/ 1 h 33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42" h="33">
                <a:moveTo>
                  <a:pt x="25" y="1"/>
                </a:moveTo>
                <a:cubicBezTo>
                  <a:pt x="42" y="14"/>
                  <a:pt x="15" y="33"/>
                  <a:pt x="4" y="19"/>
                </a:cubicBezTo>
                <a:cubicBezTo>
                  <a:pt x="0" y="6"/>
                  <a:pt x="15" y="0"/>
                  <a:pt x="25" y="1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15" name="Freeform 129">
            <a:extLst>
              <a:ext uri="{FF2B5EF4-FFF2-40B4-BE49-F238E27FC236}">
                <a16:creationId xmlns:a16="http://schemas.microsoft.com/office/drawing/2014/main" id="{FA796F21-7CE5-4483-A137-919B3D433BD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11312267" y="2072870"/>
            <a:ext cx="147990" cy="109348"/>
          </a:xfrm>
          <a:custGeom>
            <a:avLst/>
            <a:gdLst>
              <a:gd name="T0" fmla="*/ 28 w 45"/>
              <a:gd name="T1" fmla="*/ 0 h 36"/>
              <a:gd name="T2" fmla="*/ 42 w 45"/>
              <a:gd name="T3" fmla="*/ 20 h 36"/>
              <a:gd name="T4" fmla="*/ 28 w 45"/>
              <a:gd name="T5" fmla="*/ 0 h 36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45" h="36">
                <a:moveTo>
                  <a:pt x="28" y="0"/>
                </a:moveTo>
                <a:cubicBezTo>
                  <a:pt x="34" y="1"/>
                  <a:pt x="45" y="11"/>
                  <a:pt x="42" y="20"/>
                </a:cubicBezTo>
                <a:cubicBezTo>
                  <a:pt x="25" y="36"/>
                  <a:pt x="0" y="7"/>
                  <a:pt x="28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17" name="Freeform 142">
            <a:extLst>
              <a:ext uri="{FF2B5EF4-FFF2-40B4-BE49-F238E27FC236}">
                <a16:creationId xmlns:a16="http://schemas.microsoft.com/office/drawing/2014/main" id="{57FC30BB-0D8F-43B0-910E-7DDE8C9331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11377842" y="2136521"/>
            <a:ext cx="3545" cy="5712"/>
          </a:xfrm>
          <a:custGeom>
            <a:avLst/>
            <a:gdLst>
              <a:gd name="T0" fmla="*/ 0 w 1"/>
              <a:gd name="T1" fmla="*/ 0 h 2"/>
              <a:gd name="T2" fmla="*/ 1 w 1"/>
              <a:gd name="T3" fmla="*/ 2 h 2"/>
              <a:gd name="T4" fmla="*/ 0 w 1"/>
              <a:gd name="T5" fmla="*/ 0 h 2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1" h="2">
                <a:moveTo>
                  <a:pt x="0" y="0"/>
                </a:moveTo>
                <a:cubicBezTo>
                  <a:pt x="1" y="1"/>
                  <a:pt x="1" y="1"/>
                  <a:pt x="1" y="2"/>
                </a:cubicBezTo>
                <a:cubicBezTo>
                  <a:pt x="0" y="2"/>
                  <a:pt x="0" y="1"/>
                  <a:pt x="0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19" name="Freeform 138">
            <a:extLst>
              <a:ext uri="{FF2B5EF4-FFF2-40B4-BE49-F238E27FC236}">
                <a16:creationId xmlns:a16="http://schemas.microsoft.com/office/drawing/2014/main" id="{D938207F-A865-48E5-A15D-FD578BC59D8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11627742" y="2099801"/>
            <a:ext cx="117860" cy="79154"/>
          </a:xfrm>
          <a:custGeom>
            <a:avLst/>
            <a:gdLst>
              <a:gd name="T0" fmla="*/ 21 w 36"/>
              <a:gd name="T1" fmla="*/ 0 h 26"/>
              <a:gd name="T2" fmla="*/ 21 w 36"/>
              <a:gd name="T3" fmla="*/ 26 h 26"/>
              <a:gd name="T4" fmla="*/ 21 w 36"/>
              <a:gd name="T5" fmla="*/ 0 h 26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36" h="26">
                <a:moveTo>
                  <a:pt x="21" y="0"/>
                </a:moveTo>
                <a:cubicBezTo>
                  <a:pt x="32" y="4"/>
                  <a:pt x="36" y="23"/>
                  <a:pt x="21" y="26"/>
                </a:cubicBezTo>
                <a:cubicBezTo>
                  <a:pt x="1" y="24"/>
                  <a:pt x="0" y="2"/>
                  <a:pt x="21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21" name="Freeform 137">
            <a:extLst>
              <a:ext uri="{FF2B5EF4-FFF2-40B4-BE49-F238E27FC236}">
                <a16:creationId xmlns:a16="http://schemas.microsoft.com/office/drawing/2014/main" id="{04637E45-0880-40BC-B488-4EA4CA4356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11880299" y="2097352"/>
            <a:ext cx="127608" cy="93843"/>
          </a:xfrm>
          <a:custGeom>
            <a:avLst/>
            <a:gdLst>
              <a:gd name="T0" fmla="*/ 23 w 39"/>
              <a:gd name="T1" fmla="*/ 0 h 31"/>
              <a:gd name="T2" fmla="*/ 17 w 39"/>
              <a:gd name="T3" fmla="*/ 26 h 31"/>
              <a:gd name="T4" fmla="*/ 23 w 39"/>
              <a:gd name="T5" fmla="*/ 0 h 31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39" h="31">
                <a:moveTo>
                  <a:pt x="23" y="0"/>
                </a:moveTo>
                <a:cubicBezTo>
                  <a:pt x="39" y="3"/>
                  <a:pt x="39" y="31"/>
                  <a:pt x="17" y="26"/>
                </a:cubicBezTo>
                <a:cubicBezTo>
                  <a:pt x="0" y="6"/>
                  <a:pt x="15" y="5"/>
                  <a:pt x="23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BF4CD3A7-AD82-2AB7-0014-B42D49324105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637103058"/>
              </p:ext>
            </p:extLst>
          </p:nvPr>
        </p:nvGraphicFramePr>
        <p:xfrm>
          <a:off x="877326" y="2599512"/>
          <a:ext cx="10722902" cy="364601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0987929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D6F5F07B-A917-442C-82D5-5719737E9E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Picture 5" descr="Test tubes with one test tube in orange with drops">
            <a:extLst>
              <a:ext uri="{FF2B5EF4-FFF2-40B4-BE49-F238E27FC236}">
                <a16:creationId xmlns:a16="http://schemas.microsoft.com/office/drawing/2014/main" id="{5870279E-014B-2681-608A-F2469B3AC947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t="9101" b="8468"/>
          <a:stretch/>
        </p:blipFill>
        <p:spPr>
          <a:xfrm>
            <a:off x="9" y="-1119"/>
            <a:ext cx="12191982" cy="6859119"/>
          </a:xfrm>
          <a:prstGeom prst="rect">
            <a:avLst/>
          </a:prstGeom>
        </p:spPr>
      </p:pic>
      <p:sp>
        <p:nvSpPr>
          <p:cNvPr id="12" name="Rectangle 11">
            <a:extLst>
              <a:ext uri="{FF2B5EF4-FFF2-40B4-BE49-F238E27FC236}">
                <a16:creationId xmlns:a16="http://schemas.microsoft.com/office/drawing/2014/main" id="{C6C3E48C-655A-4982-8E73-7FB0D9E650F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9" y="3307170"/>
            <a:ext cx="12191982" cy="3558767"/>
          </a:xfrm>
          <a:prstGeom prst="rect">
            <a:avLst/>
          </a:prstGeom>
          <a:gradFill>
            <a:gsLst>
              <a:gs pos="89000">
                <a:srgbClr val="000000">
                  <a:alpha val="0"/>
                </a:srgbClr>
              </a:gs>
              <a:gs pos="0">
                <a:schemeClr val="tx1"/>
              </a:gs>
              <a:gs pos="56000">
                <a:srgbClr val="000000">
                  <a:alpha val="26000"/>
                </a:srgbClr>
              </a:gs>
              <a:gs pos="14000">
                <a:srgbClr val="000000">
                  <a:alpha val="37000"/>
                </a:srgbClr>
              </a:gs>
              <a:gs pos="0">
                <a:srgbClr val="000000">
                  <a:alpha val="25000"/>
                </a:srgb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B0A7AEB4-197B-18BB-53CB-2ABDE6DB52D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783308" y="2838734"/>
            <a:ext cx="8625385" cy="2729554"/>
          </a:xfrm>
        </p:spPr>
        <p:txBody>
          <a:bodyPr>
            <a:normAutofit/>
          </a:bodyPr>
          <a:lstStyle/>
          <a:p>
            <a:r>
              <a:rPr lang="en-GB" sz="4000" b="1" u="sng">
                <a:solidFill>
                  <a:srgbClr val="FFFFFF"/>
                </a:solidFill>
              </a:rPr>
              <a:t>Methods of Research!</a:t>
            </a:r>
          </a:p>
        </p:txBody>
      </p:sp>
    </p:spTree>
    <p:extLst>
      <p:ext uri="{BB962C8B-B14F-4D97-AF65-F5344CB8AC3E}">
        <p14:creationId xmlns:p14="http://schemas.microsoft.com/office/powerpoint/2010/main" val="59449467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11AC88F6-55CB-496B-8AD8-9ABD2E6E3B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A10E0DB-F41A-AC91-D890-D7009D3C287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73811" y="498507"/>
            <a:ext cx="6021937" cy="1372823"/>
          </a:xfrm>
        </p:spPr>
        <p:txBody>
          <a:bodyPr>
            <a:normAutofit/>
          </a:bodyPr>
          <a:lstStyle/>
          <a:p>
            <a:pPr algn="ctr"/>
            <a:r>
              <a:rPr lang="en-GB" b="1" i="1" u="sng" dirty="0"/>
              <a:t>Research methods include…..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F90075D-4EE0-1F2D-1E5D-58437D4180F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73812" y="1871330"/>
            <a:ext cx="6021936" cy="4305634"/>
          </a:xfrm>
        </p:spPr>
        <p:txBody>
          <a:bodyPr>
            <a:normAutofit/>
          </a:bodyPr>
          <a:lstStyle/>
          <a:p>
            <a:pPr>
              <a:lnSpc>
                <a:spcPct val="140000"/>
              </a:lnSpc>
            </a:pPr>
            <a:r>
              <a:rPr lang="en-GB" sz="1600" b="1" u="sng" dirty="0"/>
              <a:t>Doctrinal Law methodology</a:t>
            </a:r>
            <a:r>
              <a:rPr lang="en-GB" sz="1600" dirty="0"/>
              <a:t> – Concerned with the formulation of legal doctrines through analysis of legal rules. No consideration of societal issues.</a:t>
            </a:r>
          </a:p>
          <a:p>
            <a:pPr>
              <a:lnSpc>
                <a:spcPct val="140000"/>
              </a:lnSpc>
            </a:pPr>
            <a:endParaRPr lang="en-GB" sz="1600" dirty="0"/>
          </a:p>
          <a:p>
            <a:pPr>
              <a:lnSpc>
                <a:spcPct val="140000"/>
              </a:lnSpc>
            </a:pPr>
            <a:r>
              <a:rPr lang="en-GB" sz="1600" dirty="0"/>
              <a:t>Looks at legal principles on which legal decisions are made. </a:t>
            </a:r>
          </a:p>
          <a:p>
            <a:pPr>
              <a:lnSpc>
                <a:spcPct val="140000"/>
              </a:lnSpc>
            </a:pPr>
            <a:endParaRPr lang="en-GB" sz="1600" dirty="0"/>
          </a:p>
          <a:p>
            <a:pPr>
              <a:lnSpc>
                <a:spcPct val="140000"/>
              </a:lnSpc>
            </a:pPr>
            <a:r>
              <a:rPr lang="en-GB" sz="1600" dirty="0"/>
              <a:t>Analysis of the law – looking at the meaning – includes not only primary law but other forms of law such as case law. </a:t>
            </a:r>
          </a:p>
          <a:p>
            <a:pPr>
              <a:lnSpc>
                <a:spcPct val="140000"/>
              </a:lnSpc>
            </a:pPr>
            <a:endParaRPr lang="en-GB" sz="1600" dirty="0"/>
          </a:p>
          <a:p>
            <a:pPr>
              <a:lnSpc>
                <a:spcPct val="140000"/>
              </a:lnSpc>
            </a:pPr>
            <a:r>
              <a:rPr lang="en-GB" sz="1600" dirty="0"/>
              <a:t>Also looks at elements such as Hansard. </a:t>
            </a:r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1EBB3E56-58E4-4241-80A5-0A3DEA1792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7278159" y="47194"/>
            <a:ext cx="687615" cy="6763668"/>
            <a:chOff x="7571232" y="-41657"/>
            <a:chExt cx="687615" cy="6869541"/>
          </a:xfrm>
        </p:grpSpPr>
        <p:sp>
          <p:nvSpPr>
            <p:cNvPr id="13" name="Freeform 6">
              <a:extLst>
                <a:ext uri="{FF2B5EF4-FFF2-40B4-BE49-F238E27FC236}">
                  <a16:creationId xmlns:a16="http://schemas.microsoft.com/office/drawing/2014/main" id="{3AC22CA4-E875-4C4A-8736-160F02E9C32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8109384" y="445949"/>
              <a:ext cx="124063" cy="87315"/>
            </a:xfrm>
            <a:custGeom>
              <a:avLst/>
              <a:gdLst>
                <a:gd name="T0" fmla="*/ 12 w 38"/>
                <a:gd name="T1" fmla="*/ 3 h 29"/>
                <a:gd name="T2" fmla="*/ 15 w 38"/>
                <a:gd name="T3" fmla="*/ 29 h 29"/>
                <a:gd name="T4" fmla="*/ 12 w 38"/>
                <a:gd name="T5" fmla="*/ 3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8" h="29">
                  <a:moveTo>
                    <a:pt x="12" y="3"/>
                  </a:moveTo>
                  <a:cubicBezTo>
                    <a:pt x="34" y="0"/>
                    <a:pt x="38" y="26"/>
                    <a:pt x="15" y="29"/>
                  </a:cubicBezTo>
                  <a:cubicBezTo>
                    <a:pt x="4" y="23"/>
                    <a:pt x="0" y="9"/>
                    <a:pt x="12" y="3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4" name="Freeform 8">
              <a:extLst>
                <a:ext uri="{FF2B5EF4-FFF2-40B4-BE49-F238E27FC236}">
                  <a16:creationId xmlns:a16="http://schemas.microsoft.com/office/drawing/2014/main" id="{DA8E99E9-915E-4D1B-86EE-C5E9F3396F7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7830612" y="656059"/>
              <a:ext cx="131153" cy="88130"/>
            </a:xfrm>
            <a:custGeom>
              <a:avLst/>
              <a:gdLst>
                <a:gd name="T0" fmla="*/ 26 w 40"/>
                <a:gd name="T1" fmla="*/ 0 h 29"/>
                <a:gd name="T2" fmla="*/ 39 w 40"/>
                <a:gd name="T3" fmla="*/ 20 h 29"/>
                <a:gd name="T4" fmla="*/ 26 w 40"/>
                <a:gd name="T5" fmla="*/ 0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9">
                  <a:moveTo>
                    <a:pt x="26" y="0"/>
                  </a:moveTo>
                  <a:cubicBezTo>
                    <a:pt x="34" y="0"/>
                    <a:pt x="40" y="10"/>
                    <a:pt x="39" y="20"/>
                  </a:cubicBezTo>
                  <a:cubicBezTo>
                    <a:pt x="17" y="29"/>
                    <a:pt x="0" y="10"/>
                    <a:pt x="26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5" name="Freeform 22">
              <a:extLst>
                <a:ext uri="{FF2B5EF4-FFF2-40B4-BE49-F238E27FC236}">
                  <a16:creationId xmlns:a16="http://schemas.microsoft.com/office/drawing/2014/main" id="{8A8FDF86-381B-4339-AE71-C739F33E534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8066015" y="171790"/>
              <a:ext cx="150648" cy="99554"/>
            </a:xfrm>
            <a:custGeom>
              <a:avLst/>
              <a:gdLst>
                <a:gd name="T0" fmla="*/ 26 w 46"/>
                <a:gd name="T1" fmla="*/ 0 h 33"/>
                <a:gd name="T2" fmla="*/ 38 w 46"/>
                <a:gd name="T3" fmla="*/ 22 h 33"/>
                <a:gd name="T4" fmla="*/ 26 w 46"/>
                <a:gd name="T5" fmla="*/ 0 h 3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6" h="33">
                  <a:moveTo>
                    <a:pt x="26" y="0"/>
                  </a:moveTo>
                  <a:cubicBezTo>
                    <a:pt x="29" y="0"/>
                    <a:pt x="46" y="16"/>
                    <a:pt x="38" y="22"/>
                  </a:cubicBezTo>
                  <a:cubicBezTo>
                    <a:pt x="16" y="33"/>
                    <a:pt x="0" y="5"/>
                    <a:pt x="26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6" name="Freeform 30">
              <a:extLst>
                <a:ext uri="{FF2B5EF4-FFF2-40B4-BE49-F238E27FC236}">
                  <a16:creationId xmlns:a16="http://schemas.microsoft.com/office/drawing/2014/main" id="{89042F4A-7349-4093-838E-857FA6B2BE3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7569214" y="6381076"/>
              <a:ext cx="9748" cy="5712"/>
            </a:xfrm>
            <a:custGeom>
              <a:avLst/>
              <a:gdLst>
                <a:gd name="T0" fmla="*/ 1 w 3"/>
                <a:gd name="T1" fmla="*/ 0 h 2"/>
                <a:gd name="T2" fmla="*/ 2 w 3"/>
                <a:gd name="T3" fmla="*/ 2 h 2"/>
                <a:gd name="T4" fmla="*/ 1 w 3"/>
                <a:gd name="T5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" h="2">
                  <a:moveTo>
                    <a:pt x="1" y="0"/>
                  </a:moveTo>
                  <a:cubicBezTo>
                    <a:pt x="2" y="1"/>
                    <a:pt x="3" y="2"/>
                    <a:pt x="2" y="2"/>
                  </a:cubicBezTo>
                  <a:cubicBezTo>
                    <a:pt x="1" y="2"/>
                    <a:pt x="0" y="1"/>
                    <a:pt x="1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7" name="Freeform 43">
              <a:extLst>
                <a:ext uri="{FF2B5EF4-FFF2-40B4-BE49-F238E27FC236}">
                  <a16:creationId xmlns:a16="http://schemas.microsoft.com/office/drawing/2014/main" id="{D705AD75-E322-41A8-BE03-7027171AC96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7786915" y="6718567"/>
              <a:ext cx="143559" cy="75075"/>
            </a:xfrm>
            <a:custGeom>
              <a:avLst/>
              <a:gdLst>
                <a:gd name="T0" fmla="*/ 28 w 44"/>
                <a:gd name="T1" fmla="*/ 0 h 25"/>
                <a:gd name="T2" fmla="*/ 25 w 44"/>
                <a:gd name="T3" fmla="*/ 25 h 25"/>
                <a:gd name="T4" fmla="*/ 28 w 44"/>
                <a:gd name="T5" fmla="*/ 0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25">
                  <a:moveTo>
                    <a:pt x="28" y="0"/>
                  </a:moveTo>
                  <a:cubicBezTo>
                    <a:pt x="44" y="2"/>
                    <a:pt x="38" y="22"/>
                    <a:pt x="25" y="25"/>
                  </a:cubicBezTo>
                  <a:cubicBezTo>
                    <a:pt x="0" y="25"/>
                    <a:pt x="9" y="5"/>
                    <a:pt x="28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51">
              <a:extLst>
                <a:ext uri="{FF2B5EF4-FFF2-40B4-BE49-F238E27FC236}">
                  <a16:creationId xmlns:a16="http://schemas.microsoft.com/office/drawing/2014/main" id="{35514E55-A824-4255-99EC-9DFB1315E61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7805474" y="6471184"/>
              <a:ext cx="115202" cy="90579"/>
            </a:xfrm>
            <a:custGeom>
              <a:avLst/>
              <a:gdLst>
                <a:gd name="T0" fmla="*/ 19 w 35"/>
                <a:gd name="T1" fmla="*/ 0 h 30"/>
                <a:gd name="T2" fmla="*/ 33 w 35"/>
                <a:gd name="T3" fmla="*/ 15 h 30"/>
                <a:gd name="T4" fmla="*/ 25 w 35"/>
                <a:gd name="T5" fmla="*/ 19 h 30"/>
                <a:gd name="T6" fmla="*/ 19 w 35"/>
                <a:gd name="T7" fmla="*/ 0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5" h="30">
                  <a:moveTo>
                    <a:pt x="19" y="0"/>
                  </a:moveTo>
                  <a:cubicBezTo>
                    <a:pt x="26" y="0"/>
                    <a:pt x="35" y="8"/>
                    <a:pt x="33" y="15"/>
                  </a:cubicBezTo>
                  <a:cubicBezTo>
                    <a:pt x="30" y="12"/>
                    <a:pt x="27" y="17"/>
                    <a:pt x="25" y="19"/>
                  </a:cubicBezTo>
                  <a:cubicBezTo>
                    <a:pt x="7" y="30"/>
                    <a:pt x="0" y="5"/>
                    <a:pt x="19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53">
              <a:extLst>
                <a:ext uri="{FF2B5EF4-FFF2-40B4-BE49-F238E27FC236}">
                  <a16:creationId xmlns:a16="http://schemas.microsoft.com/office/drawing/2014/main" id="{C22CD2BF-BA4E-4802-9D93-23FBB170093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7776307" y="6206556"/>
              <a:ext cx="127608" cy="79154"/>
            </a:xfrm>
            <a:custGeom>
              <a:avLst/>
              <a:gdLst>
                <a:gd name="T0" fmla="*/ 24 w 39"/>
                <a:gd name="T1" fmla="*/ 0 h 26"/>
                <a:gd name="T2" fmla="*/ 20 w 39"/>
                <a:gd name="T3" fmla="*/ 26 h 26"/>
                <a:gd name="T4" fmla="*/ 24 w 39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6">
                  <a:moveTo>
                    <a:pt x="24" y="0"/>
                  </a:moveTo>
                  <a:cubicBezTo>
                    <a:pt x="39" y="3"/>
                    <a:pt x="36" y="26"/>
                    <a:pt x="20" y="26"/>
                  </a:cubicBezTo>
                  <a:cubicBezTo>
                    <a:pt x="0" y="18"/>
                    <a:pt x="3" y="3"/>
                    <a:pt x="24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0" name="Freeform 55">
              <a:extLst>
                <a:ext uri="{FF2B5EF4-FFF2-40B4-BE49-F238E27FC236}">
                  <a16:creationId xmlns:a16="http://schemas.microsoft.com/office/drawing/2014/main" id="{AE44CECE-5DC6-484C-941F-ADFB1DE2034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7772902" y="6006747"/>
              <a:ext cx="131153" cy="69362"/>
            </a:xfrm>
            <a:custGeom>
              <a:avLst/>
              <a:gdLst>
                <a:gd name="T0" fmla="*/ 24 w 40"/>
                <a:gd name="T1" fmla="*/ 0 h 23"/>
                <a:gd name="T2" fmla="*/ 25 w 40"/>
                <a:gd name="T3" fmla="*/ 23 h 23"/>
                <a:gd name="T4" fmla="*/ 24 w 40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3">
                  <a:moveTo>
                    <a:pt x="24" y="0"/>
                  </a:moveTo>
                  <a:cubicBezTo>
                    <a:pt x="40" y="0"/>
                    <a:pt x="38" y="20"/>
                    <a:pt x="25" y="23"/>
                  </a:cubicBezTo>
                  <a:cubicBezTo>
                    <a:pt x="0" y="22"/>
                    <a:pt x="6" y="3"/>
                    <a:pt x="24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1" name="Freeform 56">
              <a:extLst>
                <a:ext uri="{FF2B5EF4-FFF2-40B4-BE49-F238E27FC236}">
                  <a16:creationId xmlns:a16="http://schemas.microsoft.com/office/drawing/2014/main" id="{23603EFD-E9B6-4B0B-AD51-2EC3A171EB2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7814886" y="5107014"/>
              <a:ext cx="128495" cy="72626"/>
            </a:xfrm>
            <a:custGeom>
              <a:avLst/>
              <a:gdLst>
                <a:gd name="T0" fmla="*/ 21 w 39"/>
                <a:gd name="T1" fmla="*/ 0 h 24"/>
                <a:gd name="T2" fmla="*/ 22 w 39"/>
                <a:gd name="T3" fmla="*/ 24 h 24"/>
                <a:gd name="T4" fmla="*/ 21 w 39"/>
                <a:gd name="T5" fmla="*/ 0 h 2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4">
                  <a:moveTo>
                    <a:pt x="21" y="0"/>
                  </a:moveTo>
                  <a:cubicBezTo>
                    <a:pt x="37" y="0"/>
                    <a:pt x="39" y="23"/>
                    <a:pt x="22" y="24"/>
                  </a:cubicBezTo>
                  <a:cubicBezTo>
                    <a:pt x="7" y="22"/>
                    <a:pt x="0" y="5"/>
                    <a:pt x="21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2" name="Freeform 57">
              <a:extLst>
                <a:ext uri="{FF2B5EF4-FFF2-40B4-BE49-F238E27FC236}">
                  <a16:creationId xmlns:a16="http://schemas.microsoft.com/office/drawing/2014/main" id="{698B95A2-61FA-47A8-9AC4-FC86F5B87FE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7777005" y="5772521"/>
              <a:ext cx="140901" cy="93843"/>
            </a:xfrm>
            <a:custGeom>
              <a:avLst/>
              <a:gdLst>
                <a:gd name="T0" fmla="*/ 27 w 43"/>
                <a:gd name="T1" fmla="*/ 3 h 31"/>
                <a:gd name="T2" fmla="*/ 40 w 43"/>
                <a:gd name="T3" fmla="*/ 23 h 31"/>
                <a:gd name="T4" fmla="*/ 27 w 43"/>
                <a:gd name="T5" fmla="*/ 3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3" h="31">
                  <a:moveTo>
                    <a:pt x="27" y="3"/>
                  </a:moveTo>
                  <a:cubicBezTo>
                    <a:pt x="35" y="0"/>
                    <a:pt x="43" y="17"/>
                    <a:pt x="40" y="23"/>
                  </a:cubicBezTo>
                  <a:cubicBezTo>
                    <a:pt x="21" y="31"/>
                    <a:pt x="0" y="15"/>
                    <a:pt x="27" y="3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3" name="Freeform 60">
              <a:extLst>
                <a:ext uri="{FF2B5EF4-FFF2-40B4-BE49-F238E27FC236}">
                  <a16:creationId xmlns:a16="http://schemas.microsoft.com/office/drawing/2014/main" id="{B3F27A11-DA5F-4D16-9021-89BFF3A9AAF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7812072" y="5567208"/>
              <a:ext cx="131153" cy="69362"/>
            </a:xfrm>
            <a:custGeom>
              <a:avLst/>
              <a:gdLst>
                <a:gd name="T0" fmla="*/ 24 w 40"/>
                <a:gd name="T1" fmla="*/ 0 h 23"/>
                <a:gd name="T2" fmla="*/ 25 w 40"/>
                <a:gd name="T3" fmla="*/ 23 h 23"/>
                <a:gd name="T4" fmla="*/ 24 w 40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3">
                  <a:moveTo>
                    <a:pt x="24" y="0"/>
                  </a:moveTo>
                  <a:cubicBezTo>
                    <a:pt x="40" y="0"/>
                    <a:pt x="38" y="20"/>
                    <a:pt x="25" y="23"/>
                  </a:cubicBezTo>
                  <a:cubicBezTo>
                    <a:pt x="0" y="22"/>
                    <a:pt x="6" y="4"/>
                    <a:pt x="24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4" name="Freeform 61">
              <a:extLst>
                <a:ext uri="{FF2B5EF4-FFF2-40B4-BE49-F238E27FC236}">
                  <a16:creationId xmlns:a16="http://schemas.microsoft.com/office/drawing/2014/main" id="{0A6F2081-096E-434F-9362-3FA93153A81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7839572" y="5302656"/>
              <a:ext cx="137356" cy="99554"/>
            </a:xfrm>
            <a:custGeom>
              <a:avLst/>
              <a:gdLst>
                <a:gd name="T0" fmla="*/ 25 w 42"/>
                <a:gd name="T1" fmla="*/ 1 h 33"/>
                <a:gd name="T2" fmla="*/ 4 w 42"/>
                <a:gd name="T3" fmla="*/ 19 h 33"/>
                <a:gd name="T4" fmla="*/ 25 w 42"/>
                <a:gd name="T5" fmla="*/ 1 h 3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33">
                  <a:moveTo>
                    <a:pt x="25" y="1"/>
                  </a:moveTo>
                  <a:cubicBezTo>
                    <a:pt x="42" y="14"/>
                    <a:pt x="15" y="33"/>
                    <a:pt x="4" y="19"/>
                  </a:cubicBezTo>
                  <a:cubicBezTo>
                    <a:pt x="0" y="5"/>
                    <a:pt x="16" y="0"/>
                    <a:pt x="25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5" name="Freeform 80">
              <a:extLst>
                <a:ext uri="{FF2B5EF4-FFF2-40B4-BE49-F238E27FC236}">
                  <a16:creationId xmlns:a16="http://schemas.microsoft.com/office/drawing/2014/main" id="{D66FE76B-2D2C-421A-96A9-7B2773C9F90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8036123" y="6357144"/>
              <a:ext cx="124951" cy="66098"/>
            </a:xfrm>
            <a:custGeom>
              <a:avLst/>
              <a:gdLst>
                <a:gd name="T0" fmla="*/ 21 w 38"/>
                <a:gd name="T1" fmla="*/ 0 h 22"/>
                <a:gd name="T2" fmla="*/ 21 w 38"/>
                <a:gd name="T3" fmla="*/ 22 h 22"/>
                <a:gd name="T4" fmla="*/ 21 w 38"/>
                <a:gd name="T5" fmla="*/ 0 h 2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8" h="22">
                  <a:moveTo>
                    <a:pt x="21" y="0"/>
                  </a:moveTo>
                  <a:cubicBezTo>
                    <a:pt x="37" y="2"/>
                    <a:pt x="38" y="20"/>
                    <a:pt x="21" y="22"/>
                  </a:cubicBezTo>
                  <a:cubicBezTo>
                    <a:pt x="9" y="16"/>
                    <a:pt x="0" y="6"/>
                    <a:pt x="21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6" name="Freeform 81">
              <a:extLst>
                <a:ext uri="{FF2B5EF4-FFF2-40B4-BE49-F238E27FC236}">
                  <a16:creationId xmlns:a16="http://schemas.microsoft.com/office/drawing/2014/main" id="{C3FB7D92-FBC4-499B-A0C5-25F9B15FD36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8026708" y="5245998"/>
              <a:ext cx="140901" cy="90579"/>
            </a:xfrm>
            <a:custGeom>
              <a:avLst/>
              <a:gdLst>
                <a:gd name="T0" fmla="*/ 27 w 43"/>
                <a:gd name="T1" fmla="*/ 3 h 30"/>
                <a:gd name="T2" fmla="*/ 40 w 43"/>
                <a:gd name="T3" fmla="*/ 22 h 30"/>
                <a:gd name="T4" fmla="*/ 27 w 43"/>
                <a:gd name="T5" fmla="*/ 3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3" h="30">
                  <a:moveTo>
                    <a:pt x="27" y="3"/>
                  </a:moveTo>
                  <a:cubicBezTo>
                    <a:pt x="35" y="0"/>
                    <a:pt x="43" y="16"/>
                    <a:pt x="40" y="22"/>
                  </a:cubicBezTo>
                  <a:cubicBezTo>
                    <a:pt x="21" y="30"/>
                    <a:pt x="0" y="15"/>
                    <a:pt x="27" y="3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7" name="Freeform 82">
              <a:extLst>
                <a:ext uri="{FF2B5EF4-FFF2-40B4-BE49-F238E27FC236}">
                  <a16:creationId xmlns:a16="http://schemas.microsoft.com/office/drawing/2014/main" id="{BB8B5031-ED92-4F7A-BAB6-6861F7C1C12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8031278" y="5489668"/>
              <a:ext cx="128495" cy="69362"/>
            </a:xfrm>
            <a:custGeom>
              <a:avLst/>
              <a:gdLst>
                <a:gd name="T0" fmla="*/ 16 w 39"/>
                <a:gd name="T1" fmla="*/ 0 h 23"/>
                <a:gd name="T2" fmla="*/ 10 w 39"/>
                <a:gd name="T3" fmla="*/ 23 h 23"/>
                <a:gd name="T4" fmla="*/ 16 w 39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3">
                  <a:moveTo>
                    <a:pt x="16" y="0"/>
                  </a:moveTo>
                  <a:cubicBezTo>
                    <a:pt x="39" y="8"/>
                    <a:pt x="31" y="18"/>
                    <a:pt x="10" y="23"/>
                  </a:cubicBezTo>
                  <a:cubicBezTo>
                    <a:pt x="0" y="16"/>
                    <a:pt x="4" y="3"/>
                    <a:pt x="16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8" name="Freeform 83">
              <a:extLst>
                <a:ext uri="{FF2B5EF4-FFF2-40B4-BE49-F238E27FC236}">
                  <a16:creationId xmlns:a16="http://schemas.microsoft.com/office/drawing/2014/main" id="{27A8A654-6DE2-4BCB-9D41-3B5EE2AB1A3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8056063" y="5716325"/>
              <a:ext cx="131153" cy="157493"/>
            </a:xfrm>
            <a:custGeom>
              <a:avLst/>
              <a:gdLst>
                <a:gd name="T0" fmla="*/ 13 w 40"/>
                <a:gd name="T1" fmla="*/ 7 h 52"/>
                <a:gd name="T2" fmla="*/ 0 w 40"/>
                <a:gd name="T3" fmla="*/ 24 h 52"/>
                <a:gd name="T4" fmla="*/ 13 w 40"/>
                <a:gd name="T5" fmla="*/ 7 h 5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52">
                  <a:moveTo>
                    <a:pt x="13" y="7"/>
                  </a:moveTo>
                  <a:cubicBezTo>
                    <a:pt x="40" y="12"/>
                    <a:pt x="18" y="52"/>
                    <a:pt x="0" y="24"/>
                  </a:cubicBezTo>
                  <a:cubicBezTo>
                    <a:pt x="2" y="0"/>
                    <a:pt x="6" y="17"/>
                    <a:pt x="13" y="7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9" name="Freeform 89">
              <a:extLst>
                <a:ext uri="{FF2B5EF4-FFF2-40B4-BE49-F238E27FC236}">
                  <a16:creationId xmlns:a16="http://schemas.microsoft.com/office/drawing/2014/main" id="{607A85E2-1DBD-4BD7-981B-A8C9EEA9B03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8039362" y="6059524"/>
              <a:ext cx="134697" cy="93027"/>
            </a:xfrm>
            <a:custGeom>
              <a:avLst/>
              <a:gdLst>
                <a:gd name="T0" fmla="*/ 23 w 41"/>
                <a:gd name="T1" fmla="*/ 0 h 31"/>
                <a:gd name="T2" fmla="*/ 16 w 41"/>
                <a:gd name="T3" fmla="*/ 25 h 31"/>
                <a:gd name="T4" fmla="*/ 23 w 41"/>
                <a:gd name="T5" fmla="*/ 0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31">
                  <a:moveTo>
                    <a:pt x="23" y="0"/>
                  </a:moveTo>
                  <a:cubicBezTo>
                    <a:pt x="40" y="3"/>
                    <a:pt x="41" y="31"/>
                    <a:pt x="16" y="25"/>
                  </a:cubicBezTo>
                  <a:cubicBezTo>
                    <a:pt x="0" y="7"/>
                    <a:pt x="14" y="4"/>
                    <a:pt x="23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0" name="Freeform 90">
              <a:extLst>
                <a:ext uri="{FF2B5EF4-FFF2-40B4-BE49-F238E27FC236}">
                  <a16:creationId xmlns:a16="http://schemas.microsoft.com/office/drawing/2014/main" id="{84FEDB90-F573-4741-B80C-B545B2048AE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8130917" y="5454283"/>
              <a:ext cx="2659" cy="8977"/>
            </a:xfrm>
            <a:custGeom>
              <a:avLst/>
              <a:gdLst>
                <a:gd name="T0" fmla="*/ 0 w 1"/>
                <a:gd name="T1" fmla="*/ 0 h 3"/>
                <a:gd name="T2" fmla="*/ 0 w 1"/>
                <a:gd name="T3" fmla="*/ 2 h 3"/>
                <a:gd name="T4" fmla="*/ 0 w 1"/>
                <a:gd name="T5" fmla="*/ 0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" h="3">
                  <a:moveTo>
                    <a:pt x="0" y="0"/>
                  </a:moveTo>
                  <a:cubicBezTo>
                    <a:pt x="1" y="0"/>
                    <a:pt x="1" y="3"/>
                    <a:pt x="0" y="2"/>
                  </a:cubicBezTo>
                  <a:cubicBezTo>
                    <a:pt x="0" y="1"/>
                    <a:pt x="0" y="1"/>
                    <a:pt x="0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1" name="Freeform 112">
              <a:extLst>
                <a:ext uri="{FF2B5EF4-FFF2-40B4-BE49-F238E27FC236}">
                  <a16:creationId xmlns:a16="http://schemas.microsoft.com/office/drawing/2014/main" id="{E9F00CB5-6EDE-4216-A827-D6E5FC26D7B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8029253" y="6598226"/>
              <a:ext cx="117860" cy="81603"/>
            </a:xfrm>
            <a:custGeom>
              <a:avLst/>
              <a:gdLst>
                <a:gd name="T0" fmla="*/ 19 w 36"/>
                <a:gd name="T1" fmla="*/ 1 h 27"/>
                <a:gd name="T2" fmla="*/ 21 w 36"/>
                <a:gd name="T3" fmla="*/ 27 h 27"/>
                <a:gd name="T4" fmla="*/ 19 w 36"/>
                <a:gd name="T5" fmla="*/ 1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6" h="27">
                  <a:moveTo>
                    <a:pt x="19" y="1"/>
                  </a:moveTo>
                  <a:cubicBezTo>
                    <a:pt x="31" y="1"/>
                    <a:pt x="36" y="24"/>
                    <a:pt x="21" y="27"/>
                  </a:cubicBezTo>
                  <a:cubicBezTo>
                    <a:pt x="1" y="27"/>
                    <a:pt x="0" y="0"/>
                    <a:pt x="19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2" name="Freeform 32">
              <a:extLst>
                <a:ext uri="{FF2B5EF4-FFF2-40B4-BE49-F238E27FC236}">
                  <a16:creationId xmlns:a16="http://schemas.microsoft.com/office/drawing/2014/main" id="{284B43DE-8FEB-48F2-B798-0F3AFC26A4D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7810438" y="4137251"/>
              <a:ext cx="144445" cy="106083"/>
            </a:xfrm>
            <a:custGeom>
              <a:avLst/>
              <a:gdLst>
                <a:gd name="T0" fmla="*/ 28 w 44"/>
                <a:gd name="T1" fmla="*/ 0 h 35"/>
                <a:gd name="T2" fmla="*/ 42 w 44"/>
                <a:gd name="T3" fmla="*/ 21 h 35"/>
                <a:gd name="T4" fmla="*/ 28 w 44"/>
                <a:gd name="T5" fmla="*/ 0 h 3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5">
                  <a:moveTo>
                    <a:pt x="28" y="0"/>
                  </a:moveTo>
                  <a:cubicBezTo>
                    <a:pt x="36" y="1"/>
                    <a:pt x="44" y="12"/>
                    <a:pt x="42" y="21"/>
                  </a:cubicBezTo>
                  <a:cubicBezTo>
                    <a:pt x="23" y="35"/>
                    <a:pt x="0" y="7"/>
                    <a:pt x="28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3" name="Freeform 33">
              <a:extLst>
                <a:ext uri="{FF2B5EF4-FFF2-40B4-BE49-F238E27FC236}">
                  <a16:creationId xmlns:a16="http://schemas.microsoft.com/office/drawing/2014/main" id="{1E98C2C7-3645-4E8F-B105-C48030245D7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7773435" y="3076948"/>
              <a:ext cx="151535" cy="75075"/>
            </a:xfrm>
            <a:custGeom>
              <a:avLst/>
              <a:gdLst>
                <a:gd name="T0" fmla="*/ 23 w 46"/>
                <a:gd name="T1" fmla="*/ 0 h 25"/>
                <a:gd name="T2" fmla="*/ 29 w 46"/>
                <a:gd name="T3" fmla="*/ 25 h 25"/>
                <a:gd name="T4" fmla="*/ 23 w 46"/>
                <a:gd name="T5" fmla="*/ 0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6" h="25">
                  <a:moveTo>
                    <a:pt x="23" y="0"/>
                  </a:moveTo>
                  <a:cubicBezTo>
                    <a:pt x="32" y="1"/>
                    <a:pt x="46" y="21"/>
                    <a:pt x="29" y="25"/>
                  </a:cubicBezTo>
                  <a:cubicBezTo>
                    <a:pt x="10" y="23"/>
                    <a:pt x="0" y="9"/>
                    <a:pt x="23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4" name="Freeform 34">
              <a:extLst>
                <a:ext uri="{FF2B5EF4-FFF2-40B4-BE49-F238E27FC236}">
                  <a16:creationId xmlns:a16="http://schemas.microsoft.com/office/drawing/2014/main" id="{9D095602-3BCC-4049-A4A7-EC40A21FDEA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7786343" y="2070649"/>
              <a:ext cx="134697" cy="84051"/>
            </a:xfrm>
            <a:custGeom>
              <a:avLst/>
              <a:gdLst>
                <a:gd name="T0" fmla="*/ 22 w 41"/>
                <a:gd name="T1" fmla="*/ 0 h 28"/>
                <a:gd name="T2" fmla="*/ 8 w 41"/>
                <a:gd name="T3" fmla="*/ 21 h 28"/>
                <a:gd name="T4" fmla="*/ 22 w 41"/>
                <a:gd name="T5" fmla="*/ 0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28">
                  <a:moveTo>
                    <a:pt x="22" y="0"/>
                  </a:moveTo>
                  <a:cubicBezTo>
                    <a:pt x="41" y="13"/>
                    <a:pt x="24" y="28"/>
                    <a:pt x="8" y="21"/>
                  </a:cubicBezTo>
                  <a:cubicBezTo>
                    <a:pt x="0" y="8"/>
                    <a:pt x="8" y="0"/>
                    <a:pt x="22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5" name="Freeform 35">
              <a:extLst>
                <a:ext uri="{FF2B5EF4-FFF2-40B4-BE49-F238E27FC236}">
                  <a16:creationId xmlns:a16="http://schemas.microsoft.com/office/drawing/2014/main" id="{F785A0EA-EDA5-4619-98BD-1E38A3C5710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7794235" y="2858930"/>
              <a:ext cx="131153" cy="84866"/>
            </a:xfrm>
            <a:custGeom>
              <a:avLst/>
              <a:gdLst>
                <a:gd name="T0" fmla="*/ 27 w 40"/>
                <a:gd name="T1" fmla="*/ 1 h 28"/>
                <a:gd name="T2" fmla="*/ 38 w 40"/>
                <a:gd name="T3" fmla="*/ 17 h 28"/>
                <a:gd name="T4" fmla="*/ 27 w 40"/>
                <a:gd name="T5" fmla="*/ 1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8">
                  <a:moveTo>
                    <a:pt x="27" y="1"/>
                  </a:moveTo>
                  <a:cubicBezTo>
                    <a:pt x="35" y="0"/>
                    <a:pt x="40" y="10"/>
                    <a:pt x="38" y="17"/>
                  </a:cubicBezTo>
                  <a:cubicBezTo>
                    <a:pt x="17" y="28"/>
                    <a:pt x="0" y="7"/>
                    <a:pt x="27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6" name="Freeform 36">
              <a:extLst>
                <a:ext uri="{FF2B5EF4-FFF2-40B4-BE49-F238E27FC236}">
                  <a16:creationId xmlns:a16="http://schemas.microsoft.com/office/drawing/2014/main" id="{7A5BDB18-7690-4A4F-813D-ED9A798F4D7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7808806" y="1389992"/>
              <a:ext cx="144445" cy="102819"/>
            </a:xfrm>
            <a:custGeom>
              <a:avLst/>
              <a:gdLst>
                <a:gd name="T0" fmla="*/ 31 w 44"/>
                <a:gd name="T1" fmla="*/ 1 h 34"/>
                <a:gd name="T2" fmla="*/ 25 w 44"/>
                <a:gd name="T3" fmla="*/ 22 h 34"/>
                <a:gd name="T4" fmla="*/ 31 w 44"/>
                <a:gd name="T5" fmla="*/ 1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4">
                  <a:moveTo>
                    <a:pt x="31" y="1"/>
                  </a:moveTo>
                  <a:cubicBezTo>
                    <a:pt x="44" y="3"/>
                    <a:pt x="38" y="34"/>
                    <a:pt x="25" y="22"/>
                  </a:cubicBezTo>
                  <a:cubicBezTo>
                    <a:pt x="0" y="28"/>
                    <a:pt x="14" y="0"/>
                    <a:pt x="31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7" name="Freeform 37">
              <a:extLst>
                <a:ext uri="{FF2B5EF4-FFF2-40B4-BE49-F238E27FC236}">
                  <a16:creationId xmlns:a16="http://schemas.microsoft.com/office/drawing/2014/main" id="{5126589D-1974-485F-92A3-5DFFAE94295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7826283" y="4357686"/>
              <a:ext cx="115202" cy="121588"/>
            </a:xfrm>
            <a:custGeom>
              <a:avLst/>
              <a:gdLst>
                <a:gd name="T0" fmla="*/ 16 w 35"/>
                <a:gd name="T1" fmla="*/ 4 h 40"/>
                <a:gd name="T2" fmla="*/ 33 w 35"/>
                <a:gd name="T3" fmla="*/ 15 h 40"/>
                <a:gd name="T4" fmla="*/ 16 w 35"/>
                <a:gd name="T5" fmla="*/ 4 h 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5" h="40">
                  <a:moveTo>
                    <a:pt x="16" y="4"/>
                  </a:moveTo>
                  <a:cubicBezTo>
                    <a:pt x="35" y="4"/>
                    <a:pt x="32" y="0"/>
                    <a:pt x="33" y="15"/>
                  </a:cubicBezTo>
                  <a:cubicBezTo>
                    <a:pt x="34" y="40"/>
                    <a:pt x="0" y="22"/>
                    <a:pt x="16" y="4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8" name="Freeform 38">
              <a:extLst>
                <a:ext uri="{FF2B5EF4-FFF2-40B4-BE49-F238E27FC236}">
                  <a16:creationId xmlns:a16="http://schemas.microsoft.com/office/drawing/2014/main" id="{81E6DAD4-1893-4F17-8A0C-2CD9C391C3E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7806208" y="2569816"/>
              <a:ext cx="127608" cy="69362"/>
            </a:xfrm>
            <a:custGeom>
              <a:avLst/>
              <a:gdLst>
                <a:gd name="T0" fmla="*/ 26 w 39"/>
                <a:gd name="T1" fmla="*/ 0 h 23"/>
                <a:gd name="T2" fmla="*/ 26 w 39"/>
                <a:gd name="T3" fmla="*/ 23 h 23"/>
                <a:gd name="T4" fmla="*/ 26 w 39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3">
                  <a:moveTo>
                    <a:pt x="26" y="0"/>
                  </a:moveTo>
                  <a:cubicBezTo>
                    <a:pt x="39" y="1"/>
                    <a:pt x="38" y="21"/>
                    <a:pt x="26" y="23"/>
                  </a:cubicBezTo>
                  <a:cubicBezTo>
                    <a:pt x="0" y="23"/>
                    <a:pt x="5" y="2"/>
                    <a:pt x="26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9" name="Freeform 39">
              <a:extLst>
                <a:ext uri="{FF2B5EF4-FFF2-40B4-BE49-F238E27FC236}">
                  <a16:creationId xmlns:a16="http://schemas.microsoft.com/office/drawing/2014/main" id="{DFDF8F60-AA94-4295-9584-DA9A188FDA2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7810555" y="2316454"/>
              <a:ext cx="131153" cy="81603"/>
            </a:xfrm>
            <a:custGeom>
              <a:avLst/>
              <a:gdLst>
                <a:gd name="T0" fmla="*/ 25 w 40"/>
                <a:gd name="T1" fmla="*/ 0 h 27"/>
                <a:gd name="T2" fmla="*/ 38 w 40"/>
                <a:gd name="T3" fmla="*/ 20 h 27"/>
                <a:gd name="T4" fmla="*/ 25 w 40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7">
                  <a:moveTo>
                    <a:pt x="25" y="0"/>
                  </a:moveTo>
                  <a:cubicBezTo>
                    <a:pt x="34" y="0"/>
                    <a:pt x="40" y="11"/>
                    <a:pt x="38" y="20"/>
                  </a:cubicBezTo>
                  <a:cubicBezTo>
                    <a:pt x="17" y="27"/>
                    <a:pt x="0" y="12"/>
                    <a:pt x="25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0" name="Freeform 40">
              <a:extLst>
                <a:ext uri="{FF2B5EF4-FFF2-40B4-BE49-F238E27FC236}">
                  <a16:creationId xmlns:a16="http://schemas.microsoft.com/office/drawing/2014/main" id="{E0B1BA57-59A8-4EC3-A4DD-360EC5F5919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7812047" y="4859753"/>
              <a:ext cx="134697" cy="81603"/>
            </a:xfrm>
            <a:custGeom>
              <a:avLst/>
              <a:gdLst>
                <a:gd name="T0" fmla="*/ 19 w 41"/>
                <a:gd name="T1" fmla="*/ 0 h 27"/>
                <a:gd name="T2" fmla="*/ 7 w 41"/>
                <a:gd name="T3" fmla="*/ 20 h 27"/>
                <a:gd name="T4" fmla="*/ 19 w 41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27">
                  <a:moveTo>
                    <a:pt x="19" y="0"/>
                  </a:moveTo>
                  <a:cubicBezTo>
                    <a:pt x="41" y="9"/>
                    <a:pt x="28" y="27"/>
                    <a:pt x="7" y="20"/>
                  </a:cubicBezTo>
                  <a:cubicBezTo>
                    <a:pt x="0" y="8"/>
                    <a:pt x="7" y="1"/>
                    <a:pt x="19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1" name="Freeform 41">
              <a:extLst>
                <a:ext uri="{FF2B5EF4-FFF2-40B4-BE49-F238E27FC236}">
                  <a16:creationId xmlns:a16="http://schemas.microsoft.com/office/drawing/2014/main" id="{40565820-A8BD-488E-A6BC-BAAE809BD88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7808806" y="1182464"/>
              <a:ext cx="144445" cy="78339"/>
            </a:xfrm>
            <a:custGeom>
              <a:avLst/>
              <a:gdLst>
                <a:gd name="T0" fmla="*/ 29 w 44"/>
                <a:gd name="T1" fmla="*/ 0 h 26"/>
                <a:gd name="T2" fmla="*/ 26 w 44"/>
                <a:gd name="T3" fmla="*/ 26 h 26"/>
                <a:gd name="T4" fmla="*/ 29 w 44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26">
                  <a:moveTo>
                    <a:pt x="29" y="0"/>
                  </a:moveTo>
                  <a:cubicBezTo>
                    <a:pt x="44" y="3"/>
                    <a:pt x="40" y="22"/>
                    <a:pt x="26" y="26"/>
                  </a:cubicBezTo>
                  <a:cubicBezTo>
                    <a:pt x="0" y="25"/>
                    <a:pt x="11" y="6"/>
                    <a:pt x="29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2" name="Freeform 42">
              <a:extLst>
                <a:ext uri="{FF2B5EF4-FFF2-40B4-BE49-F238E27FC236}">
                  <a16:creationId xmlns:a16="http://schemas.microsoft.com/office/drawing/2014/main" id="{F7133EA6-2281-475A-A9E7-BC27CA9A910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7820638" y="1845680"/>
              <a:ext cx="144445" cy="97107"/>
            </a:xfrm>
            <a:custGeom>
              <a:avLst/>
              <a:gdLst>
                <a:gd name="T0" fmla="*/ 31 w 44"/>
                <a:gd name="T1" fmla="*/ 1 h 32"/>
                <a:gd name="T2" fmla="*/ 43 w 44"/>
                <a:gd name="T3" fmla="*/ 16 h 32"/>
                <a:gd name="T4" fmla="*/ 31 w 44"/>
                <a:gd name="T5" fmla="*/ 1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2">
                  <a:moveTo>
                    <a:pt x="31" y="1"/>
                  </a:moveTo>
                  <a:cubicBezTo>
                    <a:pt x="40" y="0"/>
                    <a:pt x="44" y="8"/>
                    <a:pt x="43" y="16"/>
                  </a:cubicBezTo>
                  <a:cubicBezTo>
                    <a:pt x="29" y="32"/>
                    <a:pt x="0" y="7"/>
                    <a:pt x="31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3" name="Freeform 44">
              <a:extLst>
                <a:ext uri="{FF2B5EF4-FFF2-40B4-BE49-F238E27FC236}">
                  <a16:creationId xmlns:a16="http://schemas.microsoft.com/office/drawing/2014/main" id="{EBF7A90F-76FD-41D5-9200-E9E9A565390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7830140" y="3373793"/>
              <a:ext cx="131153" cy="84866"/>
            </a:xfrm>
            <a:custGeom>
              <a:avLst/>
              <a:gdLst>
                <a:gd name="T0" fmla="*/ 27 w 40"/>
                <a:gd name="T1" fmla="*/ 1 h 28"/>
                <a:gd name="T2" fmla="*/ 38 w 40"/>
                <a:gd name="T3" fmla="*/ 17 h 28"/>
                <a:gd name="T4" fmla="*/ 27 w 40"/>
                <a:gd name="T5" fmla="*/ 1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8">
                  <a:moveTo>
                    <a:pt x="27" y="1"/>
                  </a:moveTo>
                  <a:cubicBezTo>
                    <a:pt x="35" y="0"/>
                    <a:pt x="40" y="10"/>
                    <a:pt x="38" y="17"/>
                  </a:cubicBezTo>
                  <a:cubicBezTo>
                    <a:pt x="17" y="28"/>
                    <a:pt x="0" y="7"/>
                    <a:pt x="27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4" name="Freeform 45">
              <a:extLst>
                <a:ext uri="{FF2B5EF4-FFF2-40B4-BE49-F238E27FC236}">
                  <a16:creationId xmlns:a16="http://schemas.microsoft.com/office/drawing/2014/main" id="{A031B306-8A4E-4408-BAA1-A08462D35BF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7838999" y="1600014"/>
              <a:ext cx="144445" cy="102819"/>
            </a:xfrm>
            <a:custGeom>
              <a:avLst/>
              <a:gdLst>
                <a:gd name="T0" fmla="*/ 31 w 44"/>
                <a:gd name="T1" fmla="*/ 0 h 34"/>
                <a:gd name="T2" fmla="*/ 42 w 44"/>
                <a:gd name="T3" fmla="*/ 19 h 34"/>
                <a:gd name="T4" fmla="*/ 31 w 44"/>
                <a:gd name="T5" fmla="*/ 0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4">
                  <a:moveTo>
                    <a:pt x="31" y="0"/>
                  </a:moveTo>
                  <a:cubicBezTo>
                    <a:pt x="39" y="0"/>
                    <a:pt x="44" y="12"/>
                    <a:pt x="42" y="19"/>
                  </a:cubicBezTo>
                  <a:cubicBezTo>
                    <a:pt x="25" y="34"/>
                    <a:pt x="0" y="8"/>
                    <a:pt x="31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5" name="Freeform 46">
              <a:extLst>
                <a:ext uri="{FF2B5EF4-FFF2-40B4-BE49-F238E27FC236}">
                  <a16:creationId xmlns:a16="http://schemas.microsoft.com/office/drawing/2014/main" id="{C0E76D3B-FD2D-4ACD-971E-8812EA21738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7812979" y="4627134"/>
              <a:ext cx="121406" cy="81603"/>
            </a:xfrm>
            <a:custGeom>
              <a:avLst/>
              <a:gdLst>
                <a:gd name="T0" fmla="*/ 19 w 37"/>
                <a:gd name="T1" fmla="*/ 1 h 27"/>
                <a:gd name="T2" fmla="*/ 21 w 37"/>
                <a:gd name="T3" fmla="*/ 27 h 27"/>
                <a:gd name="T4" fmla="*/ 19 w 37"/>
                <a:gd name="T5" fmla="*/ 1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27">
                  <a:moveTo>
                    <a:pt x="19" y="1"/>
                  </a:moveTo>
                  <a:cubicBezTo>
                    <a:pt x="31" y="2"/>
                    <a:pt x="37" y="24"/>
                    <a:pt x="21" y="27"/>
                  </a:cubicBezTo>
                  <a:cubicBezTo>
                    <a:pt x="1" y="27"/>
                    <a:pt x="0" y="0"/>
                    <a:pt x="19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6" name="Freeform 47">
              <a:extLst>
                <a:ext uri="{FF2B5EF4-FFF2-40B4-BE49-F238E27FC236}">
                  <a16:creationId xmlns:a16="http://schemas.microsoft.com/office/drawing/2014/main" id="{190FC334-F110-446B-9879-2D5270CF871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7828250" y="3611447"/>
              <a:ext cx="147990" cy="78339"/>
            </a:xfrm>
            <a:custGeom>
              <a:avLst/>
              <a:gdLst>
                <a:gd name="T0" fmla="*/ 22 w 45"/>
                <a:gd name="T1" fmla="*/ 0 h 26"/>
                <a:gd name="T2" fmla="*/ 28 w 45"/>
                <a:gd name="T3" fmla="*/ 26 h 26"/>
                <a:gd name="T4" fmla="*/ 22 w 45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5" h="26">
                  <a:moveTo>
                    <a:pt x="22" y="0"/>
                  </a:moveTo>
                  <a:cubicBezTo>
                    <a:pt x="32" y="2"/>
                    <a:pt x="45" y="22"/>
                    <a:pt x="28" y="26"/>
                  </a:cubicBezTo>
                  <a:cubicBezTo>
                    <a:pt x="10" y="24"/>
                    <a:pt x="0" y="9"/>
                    <a:pt x="22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7" name="Freeform 48">
              <a:extLst>
                <a:ext uri="{FF2B5EF4-FFF2-40B4-BE49-F238E27FC236}">
                  <a16:creationId xmlns:a16="http://schemas.microsoft.com/office/drawing/2014/main" id="{CF1B3AF7-1319-410F-9471-1976F8498D0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7847171" y="3844102"/>
              <a:ext cx="133812" cy="79154"/>
            </a:xfrm>
            <a:custGeom>
              <a:avLst/>
              <a:gdLst>
                <a:gd name="T0" fmla="*/ 19 w 41"/>
                <a:gd name="T1" fmla="*/ 0 h 26"/>
                <a:gd name="T2" fmla="*/ 7 w 41"/>
                <a:gd name="T3" fmla="*/ 19 h 26"/>
                <a:gd name="T4" fmla="*/ 19 w 41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26">
                  <a:moveTo>
                    <a:pt x="19" y="0"/>
                  </a:moveTo>
                  <a:cubicBezTo>
                    <a:pt x="41" y="9"/>
                    <a:pt x="28" y="26"/>
                    <a:pt x="7" y="19"/>
                  </a:cubicBezTo>
                  <a:cubicBezTo>
                    <a:pt x="0" y="8"/>
                    <a:pt x="7" y="1"/>
                    <a:pt x="19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8" name="Freeform 49">
              <a:extLst>
                <a:ext uri="{FF2B5EF4-FFF2-40B4-BE49-F238E27FC236}">
                  <a16:creationId xmlns:a16="http://schemas.microsoft.com/office/drawing/2014/main" id="{D4D42B48-99A8-456D-8ECA-1EE614DA8E3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7835649" y="921050"/>
              <a:ext cx="127608" cy="81603"/>
            </a:xfrm>
            <a:custGeom>
              <a:avLst/>
              <a:gdLst>
                <a:gd name="T0" fmla="*/ 21 w 39"/>
                <a:gd name="T1" fmla="*/ 2 h 27"/>
                <a:gd name="T2" fmla="*/ 26 w 39"/>
                <a:gd name="T3" fmla="*/ 24 h 27"/>
                <a:gd name="T4" fmla="*/ 21 w 39"/>
                <a:gd name="T5" fmla="*/ 2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7">
                  <a:moveTo>
                    <a:pt x="21" y="2"/>
                  </a:moveTo>
                  <a:cubicBezTo>
                    <a:pt x="36" y="0"/>
                    <a:pt x="39" y="17"/>
                    <a:pt x="26" y="24"/>
                  </a:cubicBezTo>
                  <a:cubicBezTo>
                    <a:pt x="8" y="27"/>
                    <a:pt x="0" y="9"/>
                    <a:pt x="21" y="2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9" name="Freeform 62">
              <a:extLst>
                <a:ext uri="{FF2B5EF4-FFF2-40B4-BE49-F238E27FC236}">
                  <a16:creationId xmlns:a16="http://schemas.microsoft.com/office/drawing/2014/main" id="{D8C545C1-219C-4F48-8542-16731C1E181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8039903" y="4513867"/>
              <a:ext cx="150648" cy="75075"/>
            </a:xfrm>
            <a:custGeom>
              <a:avLst/>
              <a:gdLst>
                <a:gd name="T0" fmla="*/ 23 w 46"/>
                <a:gd name="T1" fmla="*/ 0 h 25"/>
                <a:gd name="T2" fmla="*/ 29 w 46"/>
                <a:gd name="T3" fmla="*/ 25 h 25"/>
                <a:gd name="T4" fmla="*/ 23 w 46"/>
                <a:gd name="T5" fmla="*/ 0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6" h="25">
                  <a:moveTo>
                    <a:pt x="23" y="0"/>
                  </a:moveTo>
                  <a:cubicBezTo>
                    <a:pt x="32" y="1"/>
                    <a:pt x="46" y="21"/>
                    <a:pt x="29" y="25"/>
                  </a:cubicBezTo>
                  <a:cubicBezTo>
                    <a:pt x="10" y="24"/>
                    <a:pt x="0" y="9"/>
                    <a:pt x="23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0" name="Freeform 63">
              <a:extLst>
                <a:ext uri="{FF2B5EF4-FFF2-40B4-BE49-F238E27FC236}">
                  <a16:creationId xmlns:a16="http://schemas.microsoft.com/office/drawing/2014/main" id="{E4D1384D-D83E-49D0-82BB-79E2029854A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8100654" y="3292952"/>
              <a:ext cx="121406" cy="124036"/>
            </a:xfrm>
            <a:custGeom>
              <a:avLst/>
              <a:gdLst>
                <a:gd name="T0" fmla="*/ 24 w 37"/>
                <a:gd name="T1" fmla="*/ 4 h 41"/>
                <a:gd name="T2" fmla="*/ 29 w 37"/>
                <a:gd name="T3" fmla="*/ 26 h 41"/>
                <a:gd name="T4" fmla="*/ 24 w 37"/>
                <a:gd name="T5" fmla="*/ 4 h 4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41">
                  <a:moveTo>
                    <a:pt x="24" y="4"/>
                  </a:moveTo>
                  <a:cubicBezTo>
                    <a:pt x="37" y="1"/>
                    <a:pt x="28" y="18"/>
                    <a:pt x="29" y="26"/>
                  </a:cubicBezTo>
                  <a:cubicBezTo>
                    <a:pt x="8" y="41"/>
                    <a:pt x="0" y="0"/>
                    <a:pt x="24" y="4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1" name="Freeform 64">
              <a:extLst>
                <a:ext uri="{FF2B5EF4-FFF2-40B4-BE49-F238E27FC236}">
                  <a16:creationId xmlns:a16="http://schemas.microsoft.com/office/drawing/2014/main" id="{E8D15F62-C841-4DBE-BB64-C90D85B296F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8073886" y="4756879"/>
              <a:ext cx="137356" cy="100371"/>
            </a:xfrm>
            <a:custGeom>
              <a:avLst/>
              <a:gdLst>
                <a:gd name="T0" fmla="*/ 25 w 42"/>
                <a:gd name="T1" fmla="*/ 1 h 33"/>
                <a:gd name="T2" fmla="*/ 4 w 42"/>
                <a:gd name="T3" fmla="*/ 19 h 33"/>
                <a:gd name="T4" fmla="*/ 25 w 42"/>
                <a:gd name="T5" fmla="*/ 1 h 3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33">
                  <a:moveTo>
                    <a:pt x="25" y="1"/>
                  </a:moveTo>
                  <a:cubicBezTo>
                    <a:pt x="42" y="14"/>
                    <a:pt x="15" y="33"/>
                    <a:pt x="4" y="19"/>
                  </a:cubicBezTo>
                  <a:cubicBezTo>
                    <a:pt x="0" y="6"/>
                    <a:pt x="15" y="0"/>
                    <a:pt x="25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2" name="Freeform 65">
              <a:extLst>
                <a:ext uri="{FF2B5EF4-FFF2-40B4-BE49-F238E27FC236}">
                  <a16:creationId xmlns:a16="http://schemas.microsoft.com/office/drawing/2014/main" id="{ACB8A668-F91C-4758-8625-07AF8A04B19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8089205" y="3634081"/>
              <a:ext cx="121406" cy="79154"/>
            </a:xfrm>
            <a:custGeom>
              <a:avLst/>
              <a:gdLst>
                <a:gd name="T0" fmla="*/ 19 w 37"/>
                <a:gd name="T1" fmla="*/ 0 h 26"/>
                <a:gd name="T2" fmla="*/ 22 w 37"/>
                <a:gd name="T3" fmla="*/ 26 h 26"/>
                <a:gd name="T4" fmla="*/ 19 w 37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26">
                  <a:moveTo>
                    <a:pt x="19" y="0"/>
                  </a:moveTo>
                  <a:cubicBezTo>
                    <a:pt x="31" y="1"/>
                    <a:pt x="37" y="23"/>
                    <a:pt x="22" y="26"/>
                  </a:cubicBezTo>
                  <a:cubicBezTo>
                    <a:pt x="2" y="26"/>
                    <a:pt x="0" y="0"/>
                    <a:pt x="19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3" name="Freeform 66">
              <a:extLst>
                <a:ext uri="{FF2B5EF4-FFF2-40B4-BE49-F238E27FC236}">
                  <a16:creationId xmlns:a16="http://schemas.microsoft.com/office/drawing/2014/main" id="{601E9146-16D0-4D1C-B629-61EA4B8D987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8091676" y="2055003"/>
              <a:ext cx="131153" cy="111796"/>
            </a:xfrm>
            <a:custGeom>
              <a:avLst/>
              <a:gdLst>
                <a:gd name="T0" fmla="*/ 22 w 40"/>
                <a:gd name="T1" fmla="*/ 1 h 37"/>
                <a:gd name="T2" fmla="*/ 40 w 40"/>
                <a:gd name="T3" fmla="*/ 18 h 37"/>
                <a:gd name="T4" fmla="*/ 22 w 40"/>
                <a:gd name="T5" fmla="*/ 1 h 3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37">
                  <a:moveTo>
                    <a:pt x="22" y="1"/>
                  </a:moveTo>
                  <a:cubicBezTo>
                    <a:pt x="36" y="0"/>
                    <a:pt x="40" y="8"/>
                    <a:pt x="40" y="18"/>
                  </a:cubicBezTo>
                  <a:cubicBezTo>
                    <a:pt x="27" y="37"/>
                    <a:pt x="0" y="14"/>
                    <a:pt x="22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4" name="Freeform 67">
              <a:extLst>
                <a:ext uri="{FF2B5EF4-FFF2-40B4-BE49-F238E27FC236}">
                  <a16:creationId xmlns:a16="http://schemas.microsoft.com/office/drawing/2014/main" id="{1A0E03CC-1FDE-4873-B0BB-8301F886400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8084912" y="2832453"/>
              <a:ext cx="157737" cy="118324"/>
            </a:xfrm>
            <a:custGeom>
              <a:avLst/>
              <a:gdLst>
                <a:gd name="T0" fmla="*/ 28 w 48"/>
                <a:gd name="T1" fmla="*/ 1 h 39"/>
                <a:gd name="T2" fmla="*/ 46 w 48"/>
                <a:gd name="T3" fmla="*/ 11 h 39"/>
                <a:gd name="T4" fmla="*/ 28 w 48"/>
                <a:gd name="T5" fmla="*/ 1 h 3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8" h="39">
                  <a:moveTo>
                    <a:pt x="28" y="1"/>
                  </a:moveTo>
                  <a:cubicBezTo>
                    <a:pt x="39" y="0"/>
                    <a:pt x="43" y="5"/>
                    <a:pt x="46" y="11"/>
                  </a:cubicBezTo>
                  <a:cubicBezTo>
                    <a:pt x="48" y="39"/>
                    <a:pt x="0" y="17"/>
                    <a:pt x="28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5" name="Freeform 68">
              <a:extLst>
                <a:ext uri="{FF2B5EF4-FFF2-40B4-BE49-F238E27FC236}">
                  <a16:creationId xmlns:a16="http://schemas.microsoft.com/office/drawing/2014/main" id="{718F55E1-6E8C-4D0B-B0DA-20285A1F7C6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8100059" y="4169481"/>
              <a:ext cx="115202" cy="124036"/>
            </a:xfrm>
            <a:custGeom>
              <a:avLst/>
              <a:gdLst>
                <a:gd name="T0" fmla="*/ 16 w 35"/>
                <a:gd name="T1" fmla="*/ 4 h 41"/>
                <a:gd name="T2" fmla="*/ 33 w 35"/>
                <a:gd name="T3" fmla="*/ 15 h 41"/>
                <a:gd name="T4" fmla="*/ 16 w 35"/>
                <a:gd name="T5" fmla="*/ 4 h 4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5" h="41">
                  <a:moveTo>
                    <a:pt x="16" y="4"/>
                  </a:moveTo>
                  <a:cubicBezTo>
                    <a:pt x="35" y="5"/>
                    <a:pt x="32" y="0"/>
                    <a:pt x="33" y="15"/>
                  </a:cubicBezTo>
                  <a:cubicBezTo>
                    <a:pt x="34" y="41"/>
                    <a:pt x="0" y="23"/>
                    <a:pt x="16" y="4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6" name="Freeform 69">
              <a:extLst>
                <a:ext uri="{FF2B5EF4-FFF2-40B4-BE49-F238E27FC236}">
                  <a16:creationId xmlns:a16="http://schemas.microsoft.com/office/drawing/2014/main" id="{A8B1D553-DED4-4C5C-A9F3-7E18306828A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8091559" y="1772758"/>
              <a:ext cx="144445" cy="111796"/>
            </a:xfrm>
            <a:custGeom>
              <a:avLst/>
              <a:gdLst>
                <a:gd name="T0" fmla="*/ 29 w 44"/>
                <a:gd name="T1" fmla="*/ 0 h 37"/>
                <a:gd name="T2" fmla="*/ 42 w 44"/>
                <a:gd name="T3" fmla="*/ 21 h 37"/>
                <a:gd name="T4" fmla="*/ 29 w 44"/>
                <a:gd name="T5" fmla="*/ 0 h 3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7">
                  <a:moveTo>
                    <a:pt x="29" y="0"/>
                  </a:moveTo>
                  <a:cubicBezTo>
                    <a:pt x="36" y="2"/>
                    <a:pt x="44" y="12"/>
                    <a:pt x="42" y="21"/>
                  </a:cubicBezTo>
                  <a:cubicBezTo>
                    <a:pt x="25" y="37"/>
                    <a:pt x="0" y="7"/>
                    <a:pt x="29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7" name="Freeform 70">
              <a:extLst>
                <a:ext uri="{FF2B5EF4-FFF2-40B4-BE49-F238E27FC236}">
                  <a16:creationId xmlns:a16="http://schemas.microsoft.com/office/drawing/2014/main" id="{704275AB-B0E7-44DA-A32C-1C68A73086E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8140638" y="1216920"/>
              <a:ext cx="131153" cy="75890"/>
            </a:xfrm>
            <a:custGeom>
              <a:avLst/>
              <a:gdLst>
                <a:gd name="T0" fmla="*/ 18 w 40"/>
                <a:gd name="T1" fmla="*/ 0 h 25"/>
                <a:gd name="T2" fmla="*/ 7 w 40"/>
                <a:gd name="T3" fmla="*/ 21 h 25"/>
                <a:gd name="T4" fmla="*/ 18 w 40"/>
                <a:gd name="T5" fmla="*/ 0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5">
                  <a:moveTo>
                    <a:pt x="18" y="0"/>
                  </a:moveTo>
                  <a:cubicBezTo>
                    <a:pt x="40" y="9"/>
                    <a:pt x="26" y="25"/>
                    <a:pt x="7" y="21"/>
                  </a:cubicBezTo>
                  <a:cubicBezTo>
                    <a:pt x="0" y="11"/>
                    <a:pt x="5" y="0"/>
                    <a:pt x="18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8" name="Freeform 71">
              <a:extLst>
                <a:ext uri="{FF2B5EF4-FFF2-40B4-BE49-F238E27FC236}">
                  <a16:creationId xmlns:a16="http://schemas.microsoft.com/office/drawing/2014/main" id="{0F98D468-159E-4E0D-8BBD-E7BDA1D73AD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8093308" y="2314625"/>
              <a:ext cx="131153" cy="90579"/>
            </a:xfrm>
            <a:custGeom>
              <a:avLst/>
              <a:gdLst>
                <a:gd name="T0" fmla="*/ 22 w 40"/>
                <a:gd name="T1" fmla="*/ 0 h 30"/>
                <a:gd name="T2" fmla="*/ 16 w 40"/>
                <a:gd name="T3" fmla="*/ 26 h 30"/>
                <a:gd name="T4" fmla="*/ 22 w 40"/>
                <a:gd name="T5" fmla="*/ 0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30">
                  <a:moveTo>
                    <a:pt x="22" y="0"/>
                  </a:moveTo>
                  <a:cubicBezTo>
                    <a:pt x="39" y="3"/>
                    <a:pt x="40" y="30"/>
                    <a:pt x="16" y="26"/>
                  </a:cubicBezTo>
                  <a:cubicBezTo>
                    <a:pt x="0" y="7"/>
                    <a:pt x="14" y="4"/>
                    <a:pt x="22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9" name="Freeform 72">
              <a:extLst>
                <a:ext uri="{FF2B5EF4-FFF2-40B4-BE49-F238E27FC236}">
                  <a16:creationId xmlns:a16="http://schemas.microsoft.com/office/drawing/2014/main" id="{5CF2824C-4E2B-4703-9DD0-066A81096A7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8096571" y="2541484"/>
              <a:ext cx="131153" cy="90579"/>
            </a:xfrm>
            <a:custGeom>
              <a:avLst/>
              <a:gdLst>
                <a:gd name="T0" fmla="*/ 22 w 40"/>
                <a:gd name="T1" fmla="*/ 0 h 30"/>
                <a:gd name="T2" fmla="*/ 17 w 40"/>
                <a:gd name="T3" fmla="*/ 26 h 30"/>
                <a:gd name="T4" fmla="*/ 22 w 40"/>
                <a:gd name="T5" fmla="*/ 0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30">
                  <a:moveTo>
                    <a:pt x="22" y="0"/>
                  </a:moveTo>
                  <a:cubicBezTo>
                    <a:pt x="40" y="1"/>
                    <a:pt x="40" y="30"/>
                    <a:pt x="17" y="26"/>
                  </a:cubicBezTo>
                  <a:cubicBezTo>
                    <a:pt x="0" y="7"/>
                    <a:pt x="15" y="5"/>
                    <a:pt x="22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60" name="Freeform 73">
              <a:extLst>
                <a:ext uri="{FF2B5EF4-FFF2-40B4-BE49-F238E27FC236}">
                  <a16:creationId xmlns:a16="http://schemas.microsoft.com/office/drawing/2014/main" id="{FBAF2A91-21A7-4C94-B141-7FF0283B03C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8101445" y="3047647"/>
              <a:ext cx="121406" cy="84051"/>
            </a:xfrm>
            <a:custGeom>
              <a:avLst/>
              <a:gdLst>
                <a:gd name="T0" fmla="*/ 13 w 37"/>
                <a:gd name="T1" fmla="*/ 2 h 28"/>
                <a:gd name="T2" fmla="*/ 29 w 37"/>
                <a:gd name="T3" fmla="*/ 9 h 28"/>
                <a:gd name="T4" fmla="*/ 14 w 37"/>
                <a:gd name="T5" fmla="*/ 28 h 28"/>
                <a:gd name="T6" fmla="*/ 13 w 37"/>
                <a:gd name="T7" fmla="*/ 2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7" h="28">
                  <a:moveTo>
                    <a:pt x="13" y="2"/>
                  </a:moveTo>
                  <a:cubicBezTo>
                    <a:pt x="23" y="0"/>
                    <a:pt x="25" y="4"/>
                    <a:pt x="29" y="9"/>
                  </a:cubicBezTo>
                  <a:cubicBezTo>
                    <a:pt x="37" y="19"/>
                    <a:pt x="25" y="25"/>
                    <a:pt x="14" y="28"/>
                  </a:cubicBezTo>
                  <a:cubicBezTo>
                    <a:pt x="4" y="21"/>
                    <a:pt x="0" y="7"/>
                    <a:pt x="13" y="2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61" name="Freeform 74">
              <a:extLst>
                <a:ext uri="{FF2B5EF4-FFF2-40B4-BE49-F238E27FC236}">
                  <a16:creationId xmlns:a16="http://schemas.microsoft.com/office/drawing/2014/main" id="{55FE32BA-56A4-49E1-BC42-A822ACD27C7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8117543" y="1430643"/>
              <a:ext cx="137356" cy="120771"/>
            </a:xfrm>
            <a:custGeom>
              <a:avLst/>
              <a:gdLst>
                <a:gd name="T0" fmla="*/ 19 w 42"/>
                <a:gd name="T1" fmla="*/ 0 h 40"/>
                <a:gd name="T2" fmla="*/ 4 w 42"/>
                <a:gd name="T3" fmla="*/ 19 h 40"/>
                <a:gd name="T4" fmla="*/ 19 w 42"/>
                <a:gd name="T5" fmla="*/ 0 h 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40">
                  <a:moveTo>
                    <a:pt x="19" y="0"/>
                  </a:moveTo>
                  <a:cubicBezTo>
                    <a:pt x="42" y="10"/>
                    <a:pt x="20" y="40"/>
                    <a:pt x="4" y="19"/>
                  </a:cubicBezTo>
                  <a:cubicBezTo>
                    <a:pt x="0" y="6"/>
                    <a:pt x="8" y="1"/>
                    <a:pt x="19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62" name="Freeform 75">
              <a:extLst>
                <a:ext uri="{FF2B5EF4-FFF2-40B4-BE49-F238E27FC236}">
                  <a16:creationId xmlns:a16="http://schemas.microsoft.com/office/drawing/2014/main" id="{0862BF64-49C0-4848-A7D0-696A3A5F8B2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8031395" y="5018679"/>
              <a:ext cx="128495" cy="78339"/>
            </a:xfrm>
            <a:custGeom>
              <a:avLst/>
              <a:gdLst>
                <a:gd name="T0" fmla="*/ 23 w 39"/>
                <a:gd name="T1" fmla="*/ 0 h 26"/>
                <a:gd name="T2" fmla="*/ 19 w 39"/>
                <a:gd name="T3" fmla="*/ 26 h 26"/>
                <a:gd name="T4" fmla="*/ 23 w 39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6">
                  <a:moveTo>
                    <a:pt x="23" y="0"/>
                  </a:moveTo>
                  <a:cubicBezTo>
                    <a:pt x="39" y="3"/>
                    <a:pt x="34" y="25"/>
                    <a:pt x="19" y="26"/>
                  </a:cubicBezTo>
                  <a:cubicBezTo>
                    <a:pt x="0" y="19"/>
                    <a:pt x="7" y="3"/>
                    <a:pt x="23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63" name="Freeform 77">
              <a:extLst>
                <a:ext uri="{FF2B5EF4-FFF2-40B4-BE49-F238E27FC236}">
                  <a16:creationId xmlns:a16="http://schemas.microsoft.com/office/drawing/2014/main" id="{57FC449F-CDE1-4C43-8963-BAA60ADD45E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8103109" y="3857660"/>
              <a:ext cx="151535" cy="75075"/>
            </a:xfrm>
            <a:custGeom>
              <a:avLst/>
              <a:gdLst>
                <a:gd name="T0" fmla="*/ 23 w 46"/>
                <a:gd name="T1" fmla="*/ 0 h 25"/>
                <a:gd name="T2" fmla="*/ 29 w 46"/>
                <a:gd name="T3" fmla="*/ 25 h 25"/>
                <a:gd name="T4" fmla="*/ 23 w 46"/>
                <a:gd name="T5" fmla="*/ 0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6" h="25">
                  <a:moveTo>
                    <a:pt x="23" y="0"/>
                  </a:moveTo>
                  <a:cubicBezTo>
                    <a:pt x="33" y="1"/>
                    <a:pt x="46" y="21"/>
                    <a:pt x="29" y="25"/>
                  </a:cubicBezTo>
                  <a:cubicBezTo>
                    <a:pt x="10" y="23"/>
                    <a:pt x="0" y="9"/>
                    <a:pt x="23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64" name="Freeform 85">
              <a:extLst>
                <a:ext uri="{FF2B5EF4-FFF2-40B4-BE49-F238E27FC236}">
                  <a16:creationId xmlns:a16="http://schemas.microsoft.com/office/drawing/2014/main" id="{F596D355-3845-4E8F-9C9B-FE20FCCA465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8140777" y="1007809"/>
              <a:ext cx="127608" cy="97107"/>
            </a:xfrm>
            <a:custGeom>
              <a:avLst/>
              <a:gdLst>
                <a:gd name="T0" fmla="*/ 21 w 39"/>
                <a:gd name="T1" fmla="*/ 0 h 32"/>
                <a:gd name="T2" fmla="*/ 13 w 39"/>
                <a:gd name="T3" fmla="*/ 20 h 32"/>
                <a:gd name="T4" fmla="*/ 21 w 39"/>
                <a:gd name="T5" fmla="*/ 0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32">
                  <a:moveTo>
                    <a:pt x="21" y="0"/>
                  </a:moveTo>
                  <a:cubicBezTo>
                    <a:pt x="39" y="2"/>
                    <a:pt x="32" y="32"/>
                    <a:pt x="13" y="20"/>
                  </a:cubicBezTo>
                  <a:cubicBezTo>
                    <a:pt x="3" y="23"/>
                    <a:pt x="0" y="1"/>
                    <a:pt x="21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65" name="Freeform 87">
              <a:extLst>
                <a:ext uri="{FF2B5EF4-FFF2-40B4-BE49-F238E27FC236}">
                  <a16:creationId xmlns:a16="http://schemas.microsoft.com/office/drawing/2014/main" id="{44CEE89D-C51D-49F4-9B14-808A5CE75C5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8146209" y="791303"/>
              <a:ext cx="134697" cy="90579"/>
            </a:xfrm>
            <a:custGeom>
              <a:avLst/>
              <a:gdLst>
                <a:gd name="T0" fmla="*/ 27 w 41"/>
                <a:gd name="T1" fmla="*/ 0 h 30"/>
                <a:gd name="T2" fmla="*/ 41 w 41"/>
                <a:gd name="T3" fmla="*/ 19 h 30"/>
                <a:gd name="T4" fmla="*/ 27 w 41"/>
                <a:gd name="T5" fmla="*/ 0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30">
                  <a:moveTo>
                    <a:pt x="27" y="0"/>
                  </a:moveTo>
                  <a:cubicBezTo>
                    <a:pt x="35" y="0"/>
                    <a:pt x="40" y="11"/>
                    <a:pt x="41" y="19"/>
                  </a:cubicBezTo>
                  <a:cubicBezTo>
                    <a:pt x="21" y="30"/>
                    <a:pt x="0" y="10"/>
                    <a:pt x="27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66" name="Freeform 88">
              <a:extLst>
                <a:ext uri="{FF2B5EF4-FFF2-40B4-BE49-F238E27FC236}">
                  <a16:creationId xmlns:a16="http://schemas.microsoft.com/office/drawing/2014/main" id="{C2E31682-6F2A-4CBD-B7CE-DCB14EC088C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8174141" y="1828939"/>
              <a:ext cx="6204" cy="6527"/>
            </a:xfrm>
            <a:custGeom>
              <a:avLst/>
              <a:gdLst>
                <a:gd name="T0" fmla="*/ 0 w 2"/>
                <a:gd name="T1" fmla="*/ 0 h 2"/>
                <a:gd name="T2" fmla="*/ 2 w 2"/>
                <a:gd name="T3" fmla="*/ 2 h 2"/>
                <a:gd name="T4" fmla="*/ 0 w 2"/>
                <a:gd name="T5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2" h="2">
                  <a:moveTo>
                    <a:pt x="0" y="0"/>
                  </a:moveTo>
                  <a:cubicBezTo>
                    <a:pt x="1" y="0"/>
                    <a:pt x="1" y="1"/>
                    <a:pt x="2" y="2"/>
                  </a:cubicBezTo>
                  <a:cubicBezTo>
                    <a:pt x="1" y="2"/>
                    <a:pt x="0" y="1"/>
                    <a:pt x="0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67" name="Freeform 118">
              <a:extLst>
                <a:ext uri="{FF2B5EF4-FFF2-40B4-BE49-F238E27FC236}">
                  <a16:creationId xmlns:a16="http://schemas.microsoft.com/office/drawing/2014/main" id="{E49E6221-2BCE-4E46-BEE4-04926A412FD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8079029" y="-24225"/>
              <a:ext cx="131153" cy="96290"/>
            </a:xfrm>
            <a:custGeom>
              <a:avLst/>
              <a:gdLst>
                <a:gd name="T0" fmla="*/ 22 w 40"/>
                <a:gd name="T1" fmla="*/ 0 h 32"/>
                <a:gd name="T2" fmla="*/ 16 w 40"/>
                <a:gd name="T3" fmla="*/ 25 h 32"/>
                <a:gd name="T4" fmla="*/ 22 w 40"/>
                <a:gd name="T5" fmla="*/ 0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32">
                  <a:moveTo>
                    <a:pt x="22" y="0"/>
                  </a:moveTo>
                  <a:cubicBezTo>
                    <a:pt x="40" y="3"/>
                    <a:pt x="40" y="32"/>
                    <a:pt x="16" y="25"/>
                  </a:cubicBezTo>
                  <a:cubicBezTo>
                    <a:pt x="0" y="7"/>
                    <a:pt x="14" y="4"/>
                    <a:pt x="22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68" name="Freeform 120">
              <a:extLst>
                <a:ext uri="{FF2B5EF4-FFF2-40B4-BE49-F238E27FC236}">
                  <a16:creationId xmlns:a16="http://schemas.microsoft.com/office/drawing/2014/main" id="{85D9D16E-A990-4AA7-A336-B635F893DC7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7808595" y="388666"/>
              <a:ext cx="121406" cy="66913"/>
            </a:xfrm>
            <a:custGeom>
              <a:avLst/>
              <a:gdLst>
                <a:gd name="T0" fmla="*/ 19 w 37"/>
                <a:gd name="T1" fmla="*/ 0 h 22"/>
                <a:gd name="T2" fmla="*/ 20 w 37"/>
                <a:gd name="T3" fmla="*/ 22 h 22"/>
                <a:gd name="T4" fmla="*/ 19 w 37"/>
                <a:gd name="T5" fmla="*/ 0 h 2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22">
                  <a:moveTo>
                    <a:pt x="19" y="0"/>
                  </a:moveTo>
                  <a:cubicBezTo>
                    <a:pt x="35" y="2"/>
                    <a:pt x="37" y="21"/>
                    <a:pt x="20" y="22"/>
                  </a:cubicBezTo>
                  <a:cubicBezTo>
                    <a:pt x="7" y="18"/>
                    <a:pt x="0" y="6"/>
                    <a:pt x="19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69" name="Freeform 121">
              <a:extLst>
                <a:ext uri="{FF2B5EF4-FFF2-40B4-BE49-F238E27FC236}">
                  <a16:creationId xmlns:a16="http://schemas.microsoft.com/office/drawing/2014/main" id="{EB7E0A2E-7A63-423F-ACB7-39CB8AA6080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7805146" y="120742"/>
              <a:ext cx="133812" cy="84866"/>
            </a:xfrm>
            <a:custGeom>
              <a:avLst/>
              <a:gdLst>
                <a:gd name="T0" fmla="*/ 26 w 41"/>
                <a:gd name="T1" fmla="*/ 0 h 28"/>
                <a:gd name="T2" fmla="*/ 38 w 41"/>
                <a:gd name="T3" fmla="*/ 19 h 28"/>
                <a:gd name="T4" fmla="*/ 26 w 41"/>
                <a:gd name="T5" fmla="*/ 0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28">
                  <a:moveTo>
                    <a:pt x="26" y="0"/>
                  </a:moveTo>
                  <a:cubicBezTo>
                    <a:pt x="33" y="0"/>
                    <a:pt x="41" y="10"/>
                    <a:pt x="38" y="19"/>
                  </a:cubicBezTo>
                  <a:cubicBezTo>
                    <a:pt x="16" y="28"/>
                    <a:pt x="0" y="10"/>
                    <a:pt x="26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pic>
        <p:nvPicPr>
          <p:cNvPr id="7" name="Graphic 6" descr="Scales of Justice">
            <a:extLst>
              <a:ext uri="{FF2B5EF4-FFF2-40B4-BE49-F238E27FC236}">
                <a16:creationId xmlns:a16="http://schemas.microsoft.com/office/drawing/2014/main" id="{E09F3AD0-2243-F1DA-3201-0CA7B14F1D3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8225132" y="1734686"/>
            <a:ext cx="3393340" cy="339334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3919525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9FF4A234-29BA-4B70-BFC0-64FBB64F2A7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F9AC575-FA94-5CAD-E6CB-15628A61378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22399" y="701749"/>
            <a:ext cx="9343065" cy="999460"/>
          </a:xfrm>
        </p:spPr>
        <p:txBody>
          <a:bodyPr>
            <a:normAutofit/>
          </a:bodyPr>
          <a:lstStyle/>
          <a:p>
            <a:pPr algn="ctr"/>
            <a:r>
              <a:rPr lang="en-GB" sz="5400" b="1" i="1" u="sng" dirty="0"/>
              <a:t>Continued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CDA16EB2-8F47-4759-A206-DA4D0FF38ED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866901"/>
            <a:ext cx="12192000" cy="4991100"/>
          </a:xfrm>
          <a:prstGeom prst="rect">
            <a:avLst/>
          </a:prstGeom>
          <a:solidFill>
            <a:schemeClr val="bg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4D095798-1B7C-718B-2A8F-629E37ACC83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092720409"/>
              </p:ext>
            </p:extLst>
          </p:nvPr>
        </p:nvGraphicFramePr>
        <p:xfrm>
          <a:off x="571500" y="2372659"/>
          <a:ext cx="11049000" cy="39016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27106127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4080BC15-6F3E-4EDC-BB73-20706F7431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971E844-AE52-C40B-0A19-15CC128CEFF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77326" y="792916"/>
            <a:ext cx="10426923" cy="846581"/>
          </a:xfrm>
        </p:spPr>
        <p:txBody>
          <a:bodyPr>
            <a:normAutofit fontScale="90000"/>
          </a:bodyPr>
          <a:lstStyle/>
          <a:p>
            <a:pPr algn="ctr"/>
            <a:r>
              <a:rPr lang="en-GB" sz="5400" b="1" i="1" u="sng" dirty="0"/>
              <a:t>Activity</a:t>
            </a:r>
          </a:p>
        </p:txBody>
      </p:sp>
      <p:sp>
        <p:nvSpPr>
          <p:cNvPr id="11" name="Freeform 8">
            <a:extLst>
              <a:ext uri="{FF2B5EF4-FFF2-40B4-BE49-F238E27FC236}">
                <a16:creationId xmlns:a16="http://schemas.microsoft.com/office/drawing/2014/main" id="{E4E336B8-243A-49D9-9876-4BF3A08D3A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76018" y="1699031"/>
            <a:ext cx="131153" cy="88130"/>
          </a:xfrm>
          <a:custGeom>
            <a:avLst/>
            <a:gdLst>
              <a:gd name="T0" fmla="*/ 26 w 40"/>
              <a:gd name="T1" fmla="*/ 0 h 29"/>
              <a:gd name="T2" fmla="*/ 39 w 40"/>
              <a:gd name="T3" fmla="*/ 20 h 29"/>
              <a:gd name="T4" fmla="*/ 26 w 40"/>
              <a:gd name="T5" fmla="*/ 0 h 29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40" h="29">
                <a:moveTo>
                  <a:pt x="26" y="0"/>
                </a:moveTo>
                <a:cubicBezTo>
                  <a:pt x="34" y="0"/>
                  <a:pt x="40" y="10"/>
                  <a:pt x="39" y="20"/>
                </a:cubicBezTo>
                <a:cubicBezTo>
                  <a:pt x="17" y="29"/>
                  <a:pt x="0" y="10"/>
                  <a:pt x="26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3" name="Freeform 110">
            <a:extLst>
              <a:ext uri="{FF2B5EF4-FFF2-40B4-BE49-F238E27FC236}">
                <a16:creationId xmlns:a16="http://schemas.microsoft.com/office/drawing/2014/main" id="{05F36030-F60E-436E-81FE-74DD0776DB7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334969" y="1723504"/>
            <a:ext cx="127608" cy="114243"/>
          </a:xfrm>
          <a:custGeom>
            <a:avLst/>
            <a:gdLst>
              <a:gd name="T0" fmla="*/ 21 w 39"/>
              <a:gd name="T1" fmla="*/ 1 h 38"/>
              <a:gd name="T2" fmla="*/ 39 w 39"/>
              <a:gd name="T3" fmla="*/ 18 h 38"/>
              <a:gd name="T4" fmla="*/ 21 w 39"/>
              <a:gd name="T5" fmla="*/ 1 h 38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39" h="38">
                <a:moveTo>
                  <a:pt x="21" y="1"/>
                </a:moveTo>
                <a:cubicBezTo>
                  <a:pt x="35" y="0"/>
                  <a:pt x="38" y="8"/>
                  <a:pt x="39" y="18"/>
                </a:cubicBezTo>
                <a:cubicBezTo>
                  <a:pt x="25" y="38"/>
                  <a:pt x="0" y="13"/>
                  <a:pt x="21" y="1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5" name="Freeform 106">
            <a:extLst>
              <a:ext uri="{FF2B5EF4-FFF2-40B4-BE49-F238E27FC236}">
                <a16:creationId xmlns:a16="http://schemas.microsoft.com/office/drawing/2014/main" id="{800D5F55-AC8B-4C26-ABB0-D8D609EC464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570691" y="1706251"/>
            <a:ext cx="134697" cy="97107"/>
          </a:xfrm>
          <a:custGeom>
            <a:avLst/>
            <a:gdLst>
              <a:gd name="T0" fmla="*/ 25 w 41"/>
              <a:gd name="T1" fmla="*/ 0 h 32"/>
              <a:gd name="T2" fmla="*/ 4 w 41"/>
              <a:gd name="T3" fmla="*/ 18 h 32"/>
              <a:gd name="T4" fmla="*/ 25 w 41"/>
              <a:gd name="T5" fmla="*/ 0 h 32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41" h="32">
                <a:moveTo>
                  <a:pt x="25" y="0"/>
                </a:moveTo>
                <a:cubicBezTo>
                  <a:pt x="41" y="13"/>
                  <a:pt x="15" y="32"/>
                  <a:pt x="4" y="18"/>
                </a:cubicBezTo>
                <a:cubicBezTo>
                  <a:pt x="0" y="5"/>
                  <a:pt x="15" y="0"/>
                  <a:pt x="25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7" name="Freeform 112">
            <a:extLst>
              <a:ext uri="{FF2B5EF4-FFF2-40B4-BE49-F238E27FC236}">
                <a16:creationId xmlns:a16="http://schemas.microsoft.com/office/drawing/2014/main" id="{2DF0B83D-C899-44CA-9B54-A9C57E8EB3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845291" y="1689637"/>
            <a:ext cx="117860" cy="81603"/>
          </a:xfrm>
          <a:custGeom>
            <a:avLst/>
            <a:gdLst>
              <a:gd name="T0" fmla="*/ 19 w 36"/>
              <a:gd name="T1" fmla="*/ 1 h 27"/>
              <a:gd name="T2" fmla="*/ 21 w 36"/>
              <a:gd name="T3" fmla="*/ 27 h 27"/>
              <a:gd name="T4" fmla="*/ 19 w 36"/>
              <a:gd name="T5" fmla="*/ 1 h 27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36" h="27">
                <a:moveTo>
                  <a:pt x="19" y="1"/>
                </a:moveTo>
                <a:cubicBezTo>
                  <a:pt x="31" y="1"/>
                  <a:pt x="36" y="24"/>
                  <a:pt x="21" y="27"/>
                </a:cubicBezTo>
                <a:cubicBezTo>
                  <a:pt x="1" y="27"/>
                  <a:pt x="0" y="0"/>
                  <a:pt x="19" y="1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9" name="Freeform 108">
            <a:extLst>
              <a:ext uri="{FF2B5EF4-FFF2-40B4-BE49-F238E27FC236}">
                <a16:creationId xmlns:a16="http://schemas.microsoft.com/office/drawing/2014/main" id="{E16B2E5A-8EC8-4C56-AB77-380486FDF02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1183918" y="1718490"/>
            <a:ext cx="121406" cy="90579"/>
          </a:xfrm>
          <a:custGeom>
            <a:avLst/>
            <a:gdLst>
              <a:gd name="T0" fmla="*/ 26 w 37"/>
              <a:gd name="T1" fmla="*/ 1 h 30"/>
              <a:gd name="T2" fmla="*/ 35 w 37"/>
              <a:gd name="T3" fmla="*/ 21 h 30"/>
              <a:gd name="T4" fmla="*/ 26 w 37"/>
              <a:gd name="T5" fmla="*/ 1 h 3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37" h="30">
                <a:moveTo>
                  <a:pt x="26" y="1"/>
                </a:moveTo>
                <a:cubicBezTo>
                  <a:pt x="35" y="0"/>
                  <a:pt x="37" y="13"/>
                  <a:pt x="35" y="21"/>
                </a:cubicBezTo>
                <a:cubicBezTo>
                  <a:pt x="14" y="30"/>
                  <a:pt x="0" y="8"/>
                  <a:pt x="26" y="1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1" name="Freeform 111">
            <a:extLst>
              <a:ext uri="{FF2B5EF4-FFF2-40B4-BE49-F238E27FC236}">
                <a16:creationId xmlns:a16="http://schemas.microsoft.com/office/drawing/2014/main" id="{C87A69CB-2620-4628-9781-88BD40636F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1407232" y="1733996"/>
            <a:ext cx="131153" cy="87315"/>
          </a:xfrm>
          <a:custGeom>
            <a:avLst/>
            <a:gdLst>
              <a:gd name="T0" fmla="*/ 24 w 40"/>
              <a:gd name="T1" fmla="*/ 0 h 29"/>
              <a:gd name="T2" fmla="*/ 20 w 40"/>
              <a:gd name="T3" fmla="*/ 25 h 29"/>
              <a:gd name="T4" fmla="*/ 24 w 40"/>
              <a:gd name="T5" fmla="*/ 0 h 29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40" h="29">
                <a:moveTo>
                  <a:pt x="24" y="0"/>
                </a:moveTo>
                <a:cubicBezTo>
                  <a:pt x="40" y="1"/>
                  <a:pt x="35" y="29"/>
                  <a:pt x="20" y="25"/>
                </a:cubicBezTo>
                <a:cubicBezTo>
                  <a:pt x="0" y="19"/>
                  <a:pt x="5" y="2"/>
                  <a:pt x="24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3" name="Freeform 109">
            <a:extLst>
              <a:ext uri="{FF2B5EF4-FFF2-40B4-BE49-F238E27FC236}">
                <a16:creationId xmlns:a16="http://schemas.microsoft.com/office/drawing/2014/main" id="{CABAB4BD-890F-4563-A5CA-536788B1E97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1665993" y="1721756"/>
            <a:ext cx="154193" cy="84866"/>
          </a:xfrm>
          <a:custGeom>
            <a:avLst/>
            <a:gdLst>
              <a:gd name="T0" fmla="*/ 26 w 47"/>
              <a:gd name="T1" fmla="*/ 0 h 28"/>
              <a:gd name="T2" fmla="*/ 10 w 47"/>
              <a:gd name="T3" fmla="*/ 26 h 28"/>
              <a:gd name="T4" fmla="*/ 26 w 47"/>
              <a:gd name="T5" fmla="*/ 0 h 28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47" h="28">
                <a:moveTo>
                  <a:pt x="26" y="0"/>
                </a:moveTo>
                <a:cubicBezTo>
                  <a:pt x="47" y="13"/>
                  <a:pt x="28" y="28"/>
                  <a:pt x="10" y="26"/>
                </a:cubicBezTo>
                <a:cubicBezTo>
                  <a:pt x="0" y="13"/>
                  <a:pt x="15" y="4"/>
                  <a:pt x="26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5" name="Freeform 105">
            <a:extLst>
              <a:ext uri="{FF2B5EF4-FFF2-40B4-BE49-F238E27FC236}">
                <a16:creationId xmlns:a16="http://schemas.microsoft.com/office/drawing/2014/main" id="{24690199-C217-4DCB-9B31-1A45649B0B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1958428" y="1694826"/>
            <a:ext cx="140901" cy="93027"/>
          </a:xfrm>
          <a:custGeom>
            <a:avLst/>
            <a:gdLst>
              <a:gd name="T0" fmla="*/ 26 w 43"/>
              <a:gd name="T1" fmla="*/ 3 h 31"/>
              <a:gd name="T2" fmla="*/ 39 w 43"/>
              <a:gd name="T3" fmla="*/ 23 h 31"/>
              <a:gd name="T4" fmla="*/ 26 w 43"/>
              <a:gd name="T5" fmla="*/ 3 h 31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43" h="31">
                <a:moveTo>
                  <a:pt x="26" y="3"/>
                </a:moveTo>
                <a:cubicBezTo>
                  <a:pt x="34" y="0"/>
                  <a:pt x="43" y="17"/>
                  <a:pt x="39" y="23"/>
                </a:cubicBezTo>
                <a:cubicBezTo>
                  <a:pt x="20" y="31"/>
                  <a:pt x="0" y="15"/>
                  <a:pt x="26" y="3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7" name="Freeform 107">
            <a:extLst>
              <a:ext uri="{FF2B5EF4-FFF2-40B4-BE49-F238E27FC236}">
                <a16:creationId xmlns:a16="http://schemas.microsoft.com/office/drawing/2014/main" id="{77F70717-3071-4962-8A7C-F9A58151CF9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2198566" y="1782953"/>
            <a:ext cx="154193" cy="81603"/>
          </a:xfrm>
          <a:custGeom>
            <a:avLst/>
            <a:gdLst>
              <a:gd name="T0" fmla="*/ 31 w 47"/>
              <a:gd name="T1" fmla="*/ 0 h 27"/>
              <a:gd name="T2" fmla="*/ 17 w 47"/>
              <a:gd name="T3" fmla="*/ 23 h 27"/>
              <a:gd name="T4" fmla="*/ 31 w 47"/>
              <a:gd name="T5" fmla="*/ 0 h 27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47" h="27">
                <a:moveTo>
                  <a:pt x="31" y="0"/>
                </a:moveTo>
                <a:cubicBezTo>
                  <a:pt x="47" y="10"/>
                  <a:pt x="32" y="27"/>
                  <a:pt x="17" y="23"/>
                </a:cubicBezTo>
                <a:cubicBezTo>
                  <a:pt x="0" y="14"/>
                  <a:pt x="18" y="0"/>
                  <a:pt x="31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9" name="Freeform 92">
            <a:extLst>
              <a:ext uri="{FF2B5EF4-FFF2-40B4-BE49-F238E27FC236}">
                <a16:creationId xmlns:a16="http://schemas.microsoft.com/office/drawing/2014/main" id="{9E870E95-FCD6-4158-861A-5CEC896F52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2443340" y="1718489"/>
            <a:ext cx="140901" cy="102819"/>
          </a:xfrm>
          <a:custGeom>
            <a:avLst/>
            <a:gdLst>
              <a:gd name="T0" fmla="*/ 28 w 43"/>
              <a:gd name="T1" fmla="*/ 0 h 34"/>
              <a:gd name="T2" fmla="*/ 41 w 43"/>
              <a:gd name="T3" fmla="*/ 21 h 34"/>
              <a:gd name="T4" fmla="*/ 28 w 43"/>
              <a:gd name="T5" fmla="*/ 0 h 34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43" h="34">
                <a:moveTo>
                  <a:pt x="28" y="0"/>
                </a:moveTo>
                <a:cubicBezTo>
                  <a:pt x="35" y="1"/>
                  <a:pt x="43" y="11"/>
                  <a:pt x="41" y="21"/>
                </a:cubicBezTo>
                <a:cubicBezTo>
                  <a:pt x="23" y="34"/>
                  <a:pt x="0" y="7"/>
                  <a:pt x="28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31" name="Freeform 104">
            <a:extLst>
              <a:ext uri="{FF2B5EF4-FFF2-40B4-BE49-F238E27FC236}">
                <a16:creationId xmlns:a16="http://schemas.microsoft.com/office/drawing/2014/main" id="{6E01758F-8AEC-4155-B791-2A8CB8A4820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2463918" y="1795720"/>
            <a:ext cx="7089" cy="5712"/>
          </a:xfrm>
          <a:custGeom>
            <a:avLst/>
            <a:gdLst>
              <a:gd name="T0" fmla="*/ 0 w 2"/>
              <a:gd name="T1" fmla="*/ 0 h 2"/>
              <a:gd name="T2" fmla="*/ 1 w 2"/>
              <a:gd name="T3" fmla="*/ 2 h 2"/>
              <a:gd name="T4" fmla="*/ 0 w 2"/>
              <a:gd name="T5" fmla="*/ 0 h 2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2" h="2">
                <a:moveTo>
                  <a:pt x="0" y="0"/>
                </a:moveTo>
                <a:cubicBezTo>
                  <a:pt x="1" y="0"/>
                  <a:pt x="2" y="1"/>
                  <a:pt x="1" y="2"/>
                </a:cubicBezTo>
                <a:cubicBezTo>
                  <a:pt x="0" y="2"/>
                  <a:pt x="0" y="1"/>
                  <a:pt x="0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33" name="Freeform 91">
            <a:extLst>
              <a:ext uri="{FF2B5EF4-FFF2-40B4-BE49-F238E27FC236}">
                <a16:creationId xmlns:a16="http://schemas.microsoft.com/office/drawing/2014/main" id="{8379C6B3-49BE-4333-B322-AF02BBB41C1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2699219" y="1781709"/>
            <a:ext cx="118747" cy="81603"/>
          </a:xfrm>
          <a:custGeom>
            <a:avLst/>
            <a:gdLst>
              <a:gd name="T0" fmla="*/ 19 w 36"/>
              <a:gd name="T1" fmla="*/ 1 h 27"/>
              <a:gd name="T2" fmla="*/ 21 w 36"/>
              <a:gd name="T3" fmla="*/ 27 h 27"/>
              <a:gd name="T4" fmla="*/ 19 w 36"/>
              <a:gd name="T5" fmla="*/ 1 h 27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36" h="27">
                <a:moveTo>
                  <a:pt x="19" y="1"/>
                </a:moveTo>
                <a:cubicBezTo>
                  <a:pt x="30" y="1"/>
                  <a:pt x="36" y="24"/>
                  <a:pt x="21" y="27"/>
                </a:cubicBezTo>
                <a:cubicBezTo>
                  <a:pt x="1" y="26"/>
                  <a:pt x="0" y="0"/>
                  <a:pt x="19" y="1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35" name="Freeform 95">
            <a:extLst>
              <a:ext uri="{FF2B5EF4-FFF2-40B4-BE49-F238E27FC236}">
                <a16:creationId xmlns:a16="http://schemas.microsoft.com/office/drawing/2014/main" id="{6D7188E6-F4DA-4486-938D-F45FE01A26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3038154" y="1771240"/>
            <a:ext cx="117860" cy="81603"/>
          </a:xfrm>
          <a:custGeom>
            <a:avLst/>
            <a:gdLst>
              <a:gd name="T0" fmla="*/ 19 w 36"/>
              <a:gd name="T1" fmla="*/ 1 h 27"/>
              <a:gd name="T2" fmla="*/ 21 w 36"/>
              <a:gd name="T3" fmla="*/ 27 h 27"/>
              <a:gd name="T4" fmla="*/ 19 w 36"/>
              <a:gd name="T5" fmla="*/ 1 h 27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36" h="27">
                <a:moveTo>
                  <a:pt x="19" y="1"/>
                </a:moveTo>
                <a:cubicBezTo>
                  <a:pt x="31" y="2"/>
                  <a:pt x="36" y="24"/>
                  <a:pt x="21" y="27"/>
                </a:cubicBezTo>
                <a:cubicBezTo>
                  <a:pt x="1" y="27"/>
                  <a:pt x="0" y="0"/>
                  <a:pt x="19" y="1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37" name="Freeform 93">
            <a:extLst>
              <a:ext uri="{FF2B5EF4-FFF2-40B4-BE49-F238E27FC236}">
                <a16:creationId xmlns:a16="http://schemas.microsoft.com/office/drawing/2014/main" id="{CD22207C-B504-40B2-A1EB-2DC9B81625A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3325078" y="1741047"/>
            <a:ext cx="127608" cy="79154"/>
          </a:xfrm>
          <a:custGeom>
            <a:avLst/>
            <a:gdLst>
              <a:gd name="T0" fmla="*/ 23 w 39"/>
              <a:gd name="T1" fmla="*/ 0 h 26"/>
              <a:gd name="T2" fmla="*/ 19 w 39"/>
              <a:gd name="T3" fmla="*/ 26 h 26"/>
              <a:gd name="T4" fmla="*/ 23 w 39"/>
              <a:gd name="T5" fmla="*/ 0 h 26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39" h="26">
                <a:moveTo>
                  <a:pt x="23" y="0"/>
                </a:moveTo>
                <a:cubicBezTo>
                  <a:pt x="39" y="4"/>
                  <a:pt x="34" y="25"/>
                  <a:pt x="19" y="26"/>
                </a:cubicBezTo>
                <a:cubicBezTo>
                  <a:pt x="0" y="20"/>
                  <a:pt x="7" y="4"/>
                  <a:pt x="23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39" name="Freeform 96">
            <a:extLst>
              <a:ext uri="{FF2B5EF4-FFF2-40B4-BE49-F238E27FC236}">
                <a16:creationId xmlns:a16="http://schemas.microsoft.com/office/drawing/2014/main" id="{0FBC38BC-DE18-4960-A9D4-F24C6F60C0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3556561" y="1777768"/>
            <a:ext cx="147104" cy="108531"/>
          </a:xfrm>
          <a:custGeom>
            <a:avLst/>
            <a:gdLst>
              <a:gd name="T0" fmla="*/ 28 w 45"/>
              <a:gd name="T1" fmla="*/ 0 h 36"/>
              <a:gd name="T2" fmla="*/ 41 w 45"/>
              <a:gd name="T3" fmla="*/ 20 h 36"/>
              <a:gd name="T4" fmla="*/ 28 w 45"/>
              <a:gd name="T5" fmla="*/ 0 h 36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45" h="36">
                <a:moveTo>
                  <a:pt x="28" y="0"/>
                </a:moveTo>
                <a:cubicBezTo>
                  <a:pt x="32" y="0"/>
                  <a:pt x="45" y="13"/>
                  <a:pt x="41" y="20"/>
                </a:cubicBezTo>
                <a:cubicBezTo>
                  <a:pt x="24" y="36"/>
                  <a:pt x="0" y="7"/>
                  <a:pt x="28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41" name="Freeform 114">
            <a:extLst>
              <a:ext uri="{FF2B5EF4-FFF2-40B4-BE49-F238E27FC236}">
                <a16:creationId xmlns:a16="http://schemas.microsoft.com/office/drawing/2014/main" id="{BC872037-D6F5-4CE7-A090-32A977A79F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3618593" y="1841417"/>
            <a:ext cx="6204" cy="5712"/>
          </a:xfrm>
          <a:custGeom>
            <a:avLst/>
            <a:gdLst>
              <a:gd name="T0" fmla="*/ 0 w 2"/>
              <a:gd name="T1" fmla="*/ 0 h 2"/>
              <a:gd name="T2" fmla="*/ 1 w 2"/>
              <a:gd name="T3" fmla="*/ 2 h 2"/>
              <a:gd name="T4" fmla="*/ 0 w 2"/>
              <a:gd name="T5" fmla="*/ 0 h 2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2" h="2">
                <a:moveTo>
                  <a:pt x="0" y="0"/>
                </a:moveTo>
                <a:cubicBezTo>
                  <a:pt x="1" y="1"/>
                  <a:pt x="2" y="2"/>
                  <a:pt x="1" y="2"/>
                </a:cubicBezTo>
                <a:cubicBezTo>
                  <a:pt x="0" y="2"/>
                  <a:pt x="0" y="1"/>
                  <a:pt x="0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43" name="Freeform 100">
            <a:extLst>
              <a:ext uri="{FF2B5EF4-FFF2-40B4-BE49-F238E27FC236}">
                <a16:creationId xmlns:a16="http://schemas.microsoft.com/office/drawing/2014/main" id="{D3C4B45C-266A-45BF-98FA-CA5409C46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3877354" y="1780215"/>
            <a:ext cx="128495" cy="93843"/>
          </a:xfrm>
          <a:custGeom>
            <a:avLst/>
            <a:gdLst>
              <a:gd name="T0" fmla="*/ 28 w 39"/>
              <a:gd name="T1" fmla="*/ 1 h 31"/>
              <a:gd name="T2" fmla="*/ 39 w 39"/>
              <a:gd name="T3" fmla="*/ 21 h 31"/>
              <a:gd name="T4" fmla="*/ 28 w 39"/>
              <a:gd name="T5" fmla="*/ 1 h 31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39" h="31">
                <a:moveTo>
                  <a:pt x="28" y="1"/>
                </a:moveTo>
                <a:cubicBezTo>
                  <a:pt x="38" y="0"/>
                  <a:pt x="38" y="12"/>
                  <a:pt x="39" y="21"/>
                </a:cubicBezTo>
                <a:cubicBezTo>
                  <a:pt x="18" y="31"/>
                  <a:pt x="0" y="12"/>
                  <a:pt x="28" y="1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45" name="Freeform 98">
            <a:extLst>
              <a:ext uri="{FF2B5EF4-FFF2-40B4-BE49-F238E27FC236}">
                <a16:creationId xmlns:a16="http://schemas.microsoft.com/office/drawing/2014/main" id="{76909582-A285-4EA4-AE72-9DBF0D5659D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4231821" y="1780216"/>
            <a:ext cx="147990" cy="79154"/>
          </a:xfrm>
          <a:custGeom>
            <a:avLst/>
            <a:gdLst>
              <a:gd name="T0" fmla="*/ 23 w 45"/>
              <a:gd name="T1" fmla="*/ 0 h 26"/>
              <a:gd name="T2" fmla="*/ 30 w 45"/>
              <a:gd name="T3" fmla="*/ 26 h 26"/>
              <a:gd name="T4" fmla="*/ 23 w 45"/>
              <a:gd name="T5" fmla="*/ 0 h 26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45" h="26">
                <a:moveTo>
                  <a:pt x="23" y="0"/>
                </a:moveTo>
                <a:cubicBezTo>
                  <a:pt x="33" y="2"/>
                  <a:pt x="45" y="21"/>
                  <a:pt x="30" y="26"/>
                </a:cubicBezTo>
                <a:cubicBezTo>
                  <a:pt x="10" y="24"/>
                  <a:pt x="0" y="8"/>
                  <a:pt x="23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47" name="Freeform 115">
            <a:extLst>
              <a:ext uri="{FF2B5EF4-FFF2-40B4-BE49-F238E27FC236}">
                <a16:creationId xmlns:a16="http://schemas.microsoft.com/office/drawing/2014/main" id="{A620CFBF-D373-4BA6-BE41-62B50B94578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4281447" y="1847130"/>
            <a:ext cx="6204" cy="5712"/>
          </a:xfrm>
          <a:custGeom>
            <a:avLst/>
            <a:gdLst>
              <a:gd name="T0" fmla="*/ 0 w 2"/>
              <a:gd name="T1" fmla="*/ 0 h 2"/>
              <a:gd name="T2" fmla="*/ 1 w 2"/>
              <a:gd name="T3" fmla="*/ 2 h 2"/>
              <a:gd name="T4" fmla="*/ 0 w 2"/>
              <a:gd name="T5" fmla="*/ 0 h 2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2" h="2">
                <a:moveTo>
                  <a:pt x="0" y="0"/>
                </a:moveTo>
                <a:cubicBezTo>
                  <a:pt x="1" y="0"/>
                  <a:pt x="2" y="1"/>
                  <a:pt x="1" y="2"/>
                </a:cubicBezTo>
                <a:cubicBezTo>
                  <a:pt x="0" y="2"/>
                  <a:pt x="0" y="1"/>
                  <a:pt x="0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49" name="Freeform 99">
            <a:extLst>
              <a:ext uri="{FF2B5EF4-FFF2-40B4-BE49-F238E27FC236}">
                <a16:creationId xmlns:a16="http://schemas.microsoft.com/office/drawing/2014/main" id="{700BC7B2-0C3D-459F-92C1-3605AA3F09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4425006" y="1780214"/>
            <a:ext cx="219770" cy="121588"/>
          </a:xfrm>
          <a:custGeom>
            <a:avLst/>
            <a:gdLst>
              <a:gd name="T0" fmla="*/ 36 w 67"/>
              <a:gd name="T1" fmla="*/ 0 h 40"/>
              <a:gd name="T2" fmla="*/ 44 w 67"/>
              <a:gd name="T3" fmla="*/ 2 h 40"/>
              <a:gd name="T4" fmla="*/ 31 w 67"/>
              <a:gd name="T5" fmla="*/ 2 h 40"/>
              <a:gd name="T6" fmla="*/ 36 w 67"/>
              <a:gd name="T7" fmla="*/ 0 h 4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67" h="40">
                <a:moveTo>
                  <a:pt x="36" y="0"/>
                </a:moveTo>
                <a:cubicBezTo>
                  <a:pt x="39" y="3"/>
                  <a:pt x="41" y="0"/>
                  <a:pt x="44" y="2"/>
                </a:cubicBezTo>
                <a:cubicBezTo>
                  <a:pt x="67" y="40"/>
                  <a:pt x="0" y="25"/>
                  <a:pt x="31" y="2"/>
                </a:cubicBezTo>
                <a:cubicBezTo>
                  <a:pt x="24" y="11"/>
                  <a:pt x="31" y="5"/>
                  <a:pt x="36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51" name="Freeform 123">
            <a:extLst>
              <a:ext uri="{FF2B5EF4-FFF2-40B4-BE49-F238E27FC236}">
                <a16:creationId xmlns:a16="http://schemas.microsoft.com/office/drawing/2014/main" id="{24F4B005-B785-4A57-9E5A-82D85F00DA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210621" y="1958820"/>
            <a:ext cx="140901" cy="93843"/>
          </a:xfrm>
          <a:custGeom>
            <a:avLst/>
            <a:gdLst>
              <a:gd name="T0" fmla="*/ 26 w 43"/>
              <a:gd name="T1" fmla="*/ 3 h 31"/>
              <a:gd name="T2" fmla="*/ 40 w 43"/>
              <a:gd name="T3" fmla="*/ 23 h 31"/>
              <a:gd name="T4" fmla="*/ 26 w 43"/>
              <a:gd name="T5" fmla="*/ 3 h 31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43" h="31">
                <a:moveTo>
                  <a:pt x="26" y="3"/>
                </a:moveTo>
                <a:cubicBezTo>
                  <a:pt x="35" y="0"/>
                  <a:pt x="43" y="17"/>
                  <a:pt x="40" y="23"/>
                </a:cubicBezTo>
                <a:cubicBezTo>
                  <a:pt x="20" y="31"/>
                  <a:pt x="0" y="15"/>
                  <a:pt x="26" y="3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53" name="Freeform 130">
            <a:extLst>
              <a:ext uri="{FF2B5EF4-FFF2-40B4-BE49-F238E27FC236}">
                <a16:creationId xmlns:a16="http://schemas.microsoft.com/office/drawing/2014/main" id="{196ED9B6-969E-4AC4-ACD0-95A421BAB39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467876" y="1912264"/>
            <a:ext cx="157737" cy="81603"/>
          </a:xfrm>
          <a:custGeom>
            <a:avLst/>
            <a:gdLst>
              <a:gd name="T0" fmla="*/ 31 w 48"/>
              <a:gd name="T1" fmla="*/ 0 h 27"/>
              <a:gd name="T2" fmla="*/ 18 w 48"/>
              <a:gd name="T3" fmla="*/ 24 h 27"/>
              <a:gd name="T4" fmla="*/ 31 w 48"/>
              <a:gd name="T5" fmla="*/ 0 h 27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48" h="27">
                <a:moveTo>
                  <a:pt x="31" y="0"/>
                </a:moveTo>
                <a:cubicBezTo>
                  <a:pt x="48" y="10"/>
                  <a:pt x="32" y="27"/>
                  <a:pt x="18" y="24"/>
                </a:cubicBezTo>
                <a:cubicBezTo>
                  <a:pt x="0" y="14"/>
                  <a:pt x="18" y="0"/>
                  <a:pt x="31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55" name="Freeform 94">
            <a:extLst>
              <a:ext uri="{FF2B5EF4-FFF2-40B4-BE49-F238E27FC236}">
                <a16:creationId xmlns:a16="http://schemas.microsoft.com/office/drawing/2014/main" id="{E317ADBB-3E4F-42D2-B7F2-A15924AD500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5255785" y="1827137"/>
            <a:ext cx="138242" cy="102819"/>
          </a:xfrm>
          <a:custGeom>
            <a:avLst/>
            <a:gdLst>
              <a:gd name="T0" fmla="*/ 29 w 42"/>
              <a:gd name="T1" fmla="*/ 1 h 34"/>
              <a:gd name="T2" fmla="*/ 40 w 42"/>
              <a:gd name="T3" fmla="*/ 20 h 34"/>
              <a:gd name="T4" fmla="*/ 29 w 42"/>
              <a:gd name="T5" fmla="*/ 1 h 34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42" h="34">
                <a:moveTo>
                  <a:pt x="29" y="1"/>
                </a:moveTo>
                <a:cubicBezTo>
                  <a:pt x="38" y="0"/>
                  <a:pt x="42" y="12"/>
                  <a:pt x="40" y="20"/>
                </a:cubicBezTo>
                <a:cubicBezTo>
                  <a:pt x="22" y="34"/>
                  <a:pt x="0" y="9"/>
                  <a:pt x="29" y="1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57" name="Freeform 135">
            <a:extLst>
              <a:ext uri="{FF2B5EF4-FFF2-40B4-BE49-F238E27FC236}">
                <a16:creationId xmlns:a16="http://schemas.microsoft.com/office/drawing/2014/main" id="{2E9B2055-E384-472D-91D3-74775CDA16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716796" y="1938826"/>
            <a:ext cx="128495" cy="84051"/>
          </a:xfrm>
          <a:custGeom>
            <a:avLst/>
            <a:gdLst>
              <a:gd name="T0" fmla="*/ 21 w 39"/>
              <a:gd name="T1" fmla="*/ 0 h 28"/>
              <a:gd name="T2" fmla="*/ 6 w 39"/>
              <a:gd name="T3" fmla="*/ 20 h 28"/>
              <a:gd name="T4" fmla="*/ 21 w 39"/>
              <a:gd name="T5" fmla="*/ 0 h 28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39" h="28">
                <a:moveTo>
                  <a:pt x="21" y="0"/>
                </a:moveTo>
                <a:cubicBezTo>
                  <a:pt x="39" y="12"/>
                  <a:pt x="22" y="28"/>
                  <a:pt x="6" y="20"/>
                </a:cubicBezTo>
                <a:cubicBezTo>
                  <a:pt x="0" y="7"/>
                  <a:pt x="7" y="0"/>
                  <a:pt x="21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59" name="Freeform 97">
            <a:extLst>
              <a:ext uri="{FF2B5EF4-FFF2-40B4-BE49-F238E27FC236}">
                <a16:creationId xmlns:a16="http://schemas.microsoft.com/office/drawing/2014/main" id="{1F8EFF99-76BF-4F9B-ADAA-B8D310153B7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4741150" y="1822746"/>
            <a:ext cx="190526" cy="121588"/>
          </a:xfrm>
          <a:custGeom>
            <a:avLst/>
            <a:gdLst>
              <a:gd name="T0" fmla="*/ 42 w 58"/>
              <a:gd name="T1" fmla="*/ 0 h 40"/>
              <a:gd name="T2" fmla="*/ 53 w 58"/>
              <a:gd name="T3" fmla="*/ 17 h 40"/>
              <a:gd name="T4" fmla="*/ 42 w 58"/>
              <a:gd name="T5" fmla="*/ 0 h 4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58" h="40">
                <a:moveTo>
                  <a:pt x="42" y="0"/>
                </a:moveTo>
                <a:cubicBezTo>
                  <a:pt x="52" y="0"/>
                  <a:pt x="50" y="9"/>
                  <a:pt x="53" y="17"/>
                </a:cubicBezTo>
                <a:cubicBezTo>
                  <a:pt x="58" y="40"/>
                  <a:pt x="0" y="6"/>
                  <a:pt x="42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61" name="Freeform 113">
            <a:extLst>
              <a:ext uri="{FF2B5EF4-FFF2-40B4-BE49-F238E27FC236}">
                <a16:creationId xmlns:a16="http://schemas.microsoft.com/office/drawing/2014/main" id="{626F1B89-B88E-4CE3-90BF-3704BAF488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4852139" y="1841417"/>
            <a:ext cx="9748" cy="8977"/>
          </a:xfrm>
          <a:custGeom>
            <a:avLst/>
            <a:gdLst>
              <a:gd name="T0" fmla="*/ 1 w 3"/>
              <a:gd name="T1" fmla="*/ 0 h 3"/>
              <a:gd name="T2" fmla="*/ 3 w 3"/>
              <a:gd name="T3" fmla="*/ 1 h 3"/>
              <a:gd name="T4" fmla="*/ 1 w 3"/>
              <a:gd name="T5" fmla="*/ 0 h 3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3" h="3">
                <a:moveTo>
                  <a:pt x="1" y="0"/>
                </a:moveTo>
                <a:cubicBezTo>
                  <a:pt x="1" y="0"/>
                  <a:pt x="2" y="1"/>
                  <a:pt x="3" y="1"/>
                </a:cubicBezTo>
                <a:cubicBezTo>
                  <a:pt x="2" y="3"/>
                  <a:pt x="0" y="1"/>
                  <a:pt x="1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63" name="Freeform 101">
            <a:extLst>
              <a:ext uri="{FF2B5EF4-FFF2-40B4-BE49-F238E27FC236}">
                <a16:creationId xmlns:a16="http://schemas.microsoft.com/office/drawing/2014/main" id="{C72C1CB8-8213-4EE7-AFFF-B0A74E7A74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5074567" y="1786745"/>
            <a:ext cx="138242" cy="81603"/>
          </a:xfrm>
          <a:custGeom>
            <a:avLst/>
            <a:gdLst>
              <a:gd name="T0" fmla="*/ 22 w 42"/>
              <a:gd name="T1" fmla="*/ 0 h 27"/>
              <a:gd name="T2" fmla="*/ 14 w 42"/>
              <a:gd name="T3" fmla="*/ 25 h 27"/>
              <a:gd name="T4" fmla="*/ 22 w 42"/>
              <a:gd name="T5" fmla="*/ 0 h 27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42" h="27">
                <a:moveTo>
                  <a:pt x="22" y="0"/>
                </a:moveTo>
                <a:cubicBezTo>
                  <a:pt x="42" y="7"/>
                  <a:pt x="28" y="27"/>
                  <a:pt x="14" y="25"/>
                </a:cubicBezTo>
                <a:cubicBezTo>
                  <a:pt x="0" y="18"/>
                  <a:pt x="9" y="2"/>
                  <a:pt x="22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65" name="Freeform 102">
            <a:extLst>
              <a:ext uri="{FF2B5EF4-FFF2-40B4-BE49-F238E27FC236}">
                <a16:creationId xmlns:a16="http://schemas.microsoft.com/office/drawing/2014/main" id="{2FF32C41-49E2-459E-9AC4-64269039B1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5734759" y="1790057"/>
            <a:ext cx="121406" cy="99554"/>
          </a:xfrm>
          <a:custGeom>
            <a:avLst/>
            <a:gdLst>
              <a:gd name="T0" fmla="*/ 21 w 37"/>
              <a:gd name="T1" fmla="*/ 0 h 33"/>
              <a:gd name="T2" fmla="*/ 19 w 37"/>
              <a:gd name="T3" fmla="*/ 23 h 33"/>
              <a:gd name="T4" fmla="*/ 21 w 37"/>
              <a:gd name="T5" fmla="*/ 0 h 33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37" h="33">
                <a:moveTo>
                  <a:pt x="21" y="0"/>
                </a:moveTo>
                <a:cubicBezTo>
                  <a:pt x="37" y="0"/>
                  <a:pt x="29" y="33"/>
                  <a:pt x="19" y="23"/>
                </a:cubicBezTo>
                <a:cubicBezTo>
                  <a:pt x="0" y="30"/>
                  <a:pt x="3" y="0"/>
                  <a:pt x="21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67" name="Freeform 103">
            <a:extLst>
              <a:ext uri="{FF2B5EF4-FFF2-40B4-BE49-F238E27FC236}">
                <a16:creationId xmlns:a16="http://schemas.microsoft.com/office/drawing/2014/main" id="{06B5D5F0-EA51-440D-81A0-FE60CCFBA9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5914652" y="1795720"/>
            <a:ext cx="140901" cy="102819"/>
          </a:xfrm>
          <a:custGeom>
            <a:avLst/>
            <a:gdLst>
              <a:gd name="T0" fmla="*/ 28 w 43"/>
              <a:gd name="T1" fmla="*/ 0 h 34"/>
              <a:gd name="T2" fmla="*/ 41 w 43"/>
              <a:gd name="T3" fmla="*/ 21 h 34"/>
              <a:gd name="T4" fmla="*/ 28 w 43"/>
              <a:gd name="T5" fmla="*/ 0 h 34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43" h="34">
                <a:moveTo>
                  <a:pt x="28" y="0"/>
                </a:moveTo>
                <a:cubicBezTo>
                  <a:pt x="35" y="1"/>
                  <a:pt x="43" y="11"/>
                  <a:pt x="41" y="21"/>
                </a:cubicBezTo>
                <a:cubicBezTo>
                  <a:pt x="23" y="34"/>
                  <a:pt x="0" y="7"/>
                  <a:pt x="28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69" name="Freeform 117">
            <a:extLst>
              <a:ext uri="{FF2B5EF4-FFF2-40B4-BE49-F238E27FC236}">
                <a16:creationId xmlns:a16="http://schemas.microsoft.com/office/drawing/2014/main" id="{B7CA6C2F-61C2-486F-B691-E8EB4BA276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5976684" y="1859371"/>
            <a:ext cx="7089" cy="5712"/>
          </a:xfrm>
          <a:custGeom>
            <a:avLst/>
            <a:gdLst>
              <a:gd name="T0" fmla="*/ 0 w 2"/>
              <a:gd name="T1" fmla="*/ 0 h 2"/>
              <a:gd name="T2" fmla="*/ 1 w 2"/>
              <a:gd name="T3" fmla="*/ 2 h 2"/>
              <a:gd name="T4" fmla="*/ 0 w 2"/>
              <a:gd name="T5" fmla="*/ 0 h 2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2" h="2">
                <a:moveTo>
                  <a:pt x="0" y="0"/>
                </a:moveTo>
                <a:cubicBezTo>
                  <a:pt x="1" y="1"/>
                  <a:pt x="2" y="1"/>
                  <a:pt x="1" y="2"/>
                </a:cubicBezTo>
                <a:cubicBezTo>
                  <a:pt x="0" y="2"/>
                  <a:pt x="0" y="1"/>
                  <a:pt x="0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71" name="Freeform 120">
            <a:extLst>
              <a:ext uri="{FF2B5EF4-FFF2-40B4-BE49-F238E27FC236}">
                <a16:creationId xmlns:a16="http://schemas.microsoft.com/office/drawing/2014/main" id="{A6727626-8944-4EB7-B327-B696FE484D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6137524" y="1799174"/>
            <a:ext cx="121406" cy="66913"/>
          </a:xfrm>
          <a:custGeom>
            <a:avLst/>
            <a:gdLst>
              <a:gd name="T0" fmla="*/ 19 w 37"/>
              <a:gd name="T1" fmla="*/ 0 h 22"/>
              <a:gd name="T2" fmla="*/ 20 w 37"/>
              <a:gd name="T3" fmla="*/ 22 h 22"/>
              <a:gd name="T4" fmla="*/ 19 w 37"/>
              <a:gd name="T5" fmla="*/ 0 h 22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37" h="22">
                <a:moveTo>
                  <a:pt x="19" y="0"/>
                </a:moveTo>
                <a:cubicBezTo>
                  <a:pt x="35" y="2"/>
                  <a:pt x="37" y="21"/>
                  <a:pt x="20" y="22"/>
                </a:cubicBezTo>
                <a:cubicBezTo>
                  <a:pt x="7" y="18"/>
                  <a:pt x="0" y="6"/>
                  <a:pt x="19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73" name="Freeform 106">
            <a:extLst>
              <a:ext uri="{FF2B5EF4-FFF2-40B4-BE49-F238E27FC236}">
                <a16:creationId xmlns:a16="http://schemas.microsoft.com/office/drawing/2014/main" id="{CFBBE0E2-8BDF-4B26-BEBC-DB799B8F6B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-11199" y="1883596"/>
            <a:ext cx="134697" cy="97107"/>
          </a:xfrm>
          <a:custGeom>
            <a:avLst/>
            <a:gdLst>
              <a:gd name="T0" fmla="*/ 25 w 41"/>
              <a:gd name="T1" fmla="*/ 0 h 32"/>
              <a:gd name="T2" fmla="*/ 4 w 41"/>
              <a:gd name="T3" fmla="*/ 18 h 32"/>
              <a:gd name="T4" fmla="*/ 25 w 41"/>
              <a:gd name="T5" fmla="*/ 0 h 32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41" h="32">
                <a:moveTo>
                  <a:pt x="25" y="0"/>
                </a:moveTo>
                <a:cubicBezTo>
                  <a:pt x="41" y="13"/>
                  <a:pt x="15" y="32"/>
                  <a:pt x="4" y="18"/>
                </a:cubicBezTo>
                <a:cubicBezTo>
                  <a:pt x="0" y="5"/>
                  <a:pt x="15" y="0"/>
                  <a:pt x="25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75" name="Freeform 137">
            <a:extLst>
              <a:ext uri="{FF2B5EF4-FFF2-40B4-BE49-F238E27FC236}">
                <a16:creationId xmlns:a16="http://schemas.microsoft.com/office/drawing/2014/main" id="{8EB99B25-2662-42DE-8F5D-E0F6F28C859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5456267" y="1819794"/>
            <a:ext cx="127608" cy="93843"/>
          </a:xfrm>
          <a:custGeom>
            <a:avLst/>
            <a:gdLst>
              <a:gd name="T0" fmla="*/ 23 w 39"/>
              <a:gd name="T1" fmla="*/ 0 h 31"/>
              <a:gd name="T2" fmla="*/ 17 w 39"/>
              <a:gd name="T3" fmla="*/ 26 h 31"/>
              <a:gd name="T4" fmla="*/ 23 w 39"/>
              <a:gd name="T5" fmla="*/ 0 h 31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39" h="31">
                <a:moveTo>
                  <a:pt x="23" y="0"/>
                </a:moveTo>
                <a:cubicBezTo>
                  <a:pt x="39" y="3"/>
                  <a:pt x="39" y="31"/>
                  <a:pt x="17" y="26"/>
                </a:cubicBezTo>
                <a:cubicBezTo>
                  <a:pt x="0" y="6"/>
                  <a:pt x="15" y="5"/>
                  <a:pt x="23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77" name="Freeform 131">
            <a:extLst>
              <a:ext uri="{FF2B5EF4-FFF2-40B4-BE49-F238E27FC236}">
                <a16:creationId xmlns:a16="http://schemas.microsoft.com/office/drawing/2014/main" id="{496BF3B0-761A-4454-BE3C-86B4675DC03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1043018" y="1943167"/>
            <a:ext cx="117860" cy="87315"/>
          </a:xfrm>
          <a:custGeom>
            <a:avLst/>
            <a:gdLst>
              <a:gd name="T0" fmla="*/ 15 w 36"/>
              <a:gd name="T1" fmla="*/ 0 h 29"/>
              <a:gd name="T2" fmla="*/ 25 w 36"/>
              <a:gd name="T3" fmla="*/ 15 h 29"/>
              <a:gd name="T4" fmla="*/ 13 w 36"/>
              <a:gd name="T5" fmla="*/ 21 h 29"/>
              <a:gd name="T6" fmla="*/ 15 w 36"/>
              <a:gd name="T7" fmla="*/ 0 h 29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36" h="29">
                <a:moveTo>
                  <a:pt x="15" y="0"/>
                </a:moveTo>
                <a:cubicBezTo>
                  <a:pt x="21" y="0"/>
                  <a:pt x="36" y="13"/>
                  <a:pt x="25" y="15"/>
                </a:cubicBezTo>
                <a:cubicBezTo>
                  <a:pt x="20" y="19"/>
                  <a:pt x="20" y="22"/>
                  <a:pt x="13" y="21"/>
                </a:cubicBezTo>
                <a:cubicBezTo>
                  <a:pt x="0" y="29"/>
                  <a:pt x="0" y="0"/>
                  <a:pt x="15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79" name="Freeform 141">
            <a:extLst>
              <a:ext uri="{FF2B5EF4-FFF2-40B4-BE49-F238E27FC236}">
                <a16:creationId xmlns:a16="http://schemas.microsoft.com/office/drawing/2014/main" id="{B519F0F1-B284-44D5-91E9-5018219AFF7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1277721" y="1971061"/>
            <a:ext cx="163941" cy="163205"/>
          </a:xfrm>
          <a:custGeom>
            <a:avLst/>
            <a:gdLst>
              <a:gd name="T0" fmla="*/ 37 w 50"/>
              <a:gd name="T1" fmla="*/ 3 h 54"/>
              <a:gd name="T2" fmla="*/ 42 w 50"/>
              <a:gd name="T3" fmla="*/ 17 h 54"/>
              <a:gd name="T4" fmla="*/ 37 w 50"/>
              <a:gd name="T5" fmla="*/ 3 h 54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50" h="54">
                <a:moveTo>
                  <a:pt x="37" y="3"/>
                </a:moveTo>
                <a:cubicBezTo>
                  <a:pt x="50" y="3"/>
                  <a:pt x="36" y="13"/>
                  <a:pt x="42" y="17"/>
                </a:cubicBezTo>
                <a:cubicBezTo>
                  <a:pt x="35" y="54"/>
                  <a:pt x="0" y="0"/>
                  <a:pt x="37" y="3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81" name="Freeform 122">
            <a:extLst>
              <a:ext uri="{FF2B5EF4-FFF2-40B4-BE49-F238E27FC236}">
                <a16:creationId xmlns:a16="http://schemas.microsoft.com/office/drawing/2014/main" id="{0ED49C08-BE23-43F9-A421-6CD45C7808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1572383" y="1946023"/>
            <a:ext cx="127608" cy="81603"/>
          </a:xfrm>
          <a:custGeom>
            <a:avLst/>
            <a:gdLst>
              <a:gd name="T0" fmla="*/ 24 w 39"/>
              <a:gd name="T1" fmla="*/ 0 h 27"/>
              <a:gd name="T2" fmla="*/ 20 w 39"/>
              <a:gd name="T3" fmla="*/ 26 h 27"/>
              <a:gd name="T4" fmla="*/ 24 w 39"/>
              <a:gd name="T5" fmla="*/ 0 h 27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39" h="27">
                <a:moveTo>
                  <a:pt x="24" y="0"/>
                </a:moveTo>
                <a:cubicBezTo>
                  <a:pt x="39" y="3"/>
                  <a:pt x="36" y="27"/>
                  <a:pt x="20" y="26"/>
                </a:cubicBezTo>
                <a:cubicBezTo>
                  <a:pt x="0" y="19"/>
                  <a:pt x="4" y="3"/>
                  <a:pt x="24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83" name="Freeform 119">
            <a:extLst>
              <a:ext uri="{FF2B5EF4-FFF2-40B4-BE49-F238E27FC236}">
                <a16:creationId xmlns:a16="http://schemas.microsoft.com/office/drawing/2014/main" id="{92F171FA-0CB2-4F4C-A2F3-1B7B6B0289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6354193" y="1803359"/>
            <a:ext cx="127608" cy="150965"/>
          </a:xfrm>
          <a:custGeom>
            <a:avLst/>
            <a:gdLst>
              <a:gd name="T0" fmla="*/ 13 w 39"/>
              <a:gd name="T1" fmla="*/ 6 h 50"/>
              <a:gd name="T2" fmla="*/ 0 w 39"/>
              <a:gd name="T3" fmla="*/ 23 h 50"/>
              <a:gd name="T4" fmla="*/ 13 w 39"/>
              <a:gd name="T5" fmla="*/ 6 h 5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39" h="50">
                <a:moveTo>
                  <a:pt x="13" y="6"/>
                </a:moveTo>
                <a:cubicBezTo>
                  <a:pt x="39" y="10"/>
                  <a:pt x="16" y="50"/>
                  <a:pt x="0" y="23"/>
                </a:cubicBezTo>
                <a:cubicBezTo>
                  <a:pt x="1" y="0"/>
                  <a:pt x="5" y="14"/>
                  <a:pt x="13" y="6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85" name="Freeform 118">
            <a:extLst>
              <a:ext uri="{FF2B5EF4-FFF2-40B4-BE49-F238E27FC236}">
                <a16:creationId xmlns:a16="http://schemas.microsoft.com/office/drawing/2014/main" id="{A0073675-5E26-428E-A2F7-2A952D3145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6537628" y="1862634"/>
            <a:ext cx="131153" cy="96290"/>
          </a:xfrm>
          <a:custGeom>
            <a:avLst/>
            <a:gdLst>
              <a:gd name="T0" fmla="*/ 22 w 40"/>
              <a:gd name="T1" fmla="*/ 0 h 32"/>
              <a:gd name="T2" fmla="*/ 16 w 40"/>
              <a:gd name="T3" fmla="*/ 25 h 32"/>
              <a:gd name="T4" fmla="*/ 22 w 40"/>
              <a:gd name="T5" fmla="*/ 0 h 32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40" h="32">
                <a:moveTo>
                  <a:pt x="22" y="0"/>
                </a:moveTo>
                <a:cubicBezTo>
                  <a:pt x="40" y="3"/>
                  <a:pt x="40" y="32"/>
                  <a:pt x="16" y="25"/>
                </a:cubicBezTo>
                <a:cubicBezTo>
                  <a:pt x="0" y="7"/>
                  <a:pt x="14" y="4"/>
                  <a:pt x="22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87" name="Freeform 120">
            <a:extLst>
              <a:ext uri="{FF2B5EF4-FFF2-40B4-BE49-F238E27FC236}">
                <a16:creationId xmlns:a16="http://schemas.microsoft.com/office/drawing/2014/main" id="{D8C4C7E6-114C-4D16-9FC6-1260653C23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6719407" y="1807960"/>
            <a:ext cx="121406" cy="66913"/>
          </a:xfrm>
          <a:custGeom>
            <a:avLst/>
            <a:gdLst>
              <a:gd name="T0" fmla="*/ 19 w 37"/>
              <a:gd name="T1" fmla="*/ 0 h 22"/>
              <a:gd name="T2" fmla="*/ 20 w 37"/>
              <a:gd name="T3" fmla="*/ 22 h 22"/>
              <a:gd name="T4" fmla="*/ 19 w 37"/>
              <a:gd name="T5" fmla="*/ 0 h 22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37" h="22">
                <a:moveTo>
                  <a:pt x="19" y="0"/>
                </a:moveTo>
                <a:cubicBezTo>
                  <a:pt x="35" y="2"/>
                  <a:pt x="37" y="21"/>
                  <a:pt x="20" y="22"/>
                </a:cubicBezTo>
                <a:cubicBezTo>
                  <a:pt x="7" y="18"/>
                  <a:pt x="0" y="6"/>
                  <a:pt x="19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89" name="Freeform 110">
            <a:extLst>
              <a:ext uri="{FF2B5EF4-FFF2-40B4-BE49-F238E27FC236}">
                <a16:creationId xmlns:a16="http://schemas.microsoft.com/office/drawing/2014/main" id="{5FB2CD0B-BF87-4FEC-B6B6-0DA50B9314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6951575" y="1824318"/>
            <a:ext cx="127608" cy="114243"/>
          </a:xfrm>
          <a:custGeom>
            <a:avLst/>
            <a:gdLst>
              <a:gd name="T0" fmla="*/ 21 w 39"/>
              <a:gd name="T1" fmla="*/ 1 h 38"/>
              <a:gd name="T2" fmla="*/ 39 w 39"/>
              <a:gd name="T3" fmla="*/ 18 h 38"/>
              <a:gd name="T4" fmla="*/ 21 w 39"/>
              <a:gd name="T5" fmla="*/ 1 h 38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39" h="38">
                <a:moveTo>
                  <a:pt x="21" y="1"/>
                </a:moveTo>
                <a:cubicBezTo>
                  <a:pt x="35" y="0"/>
                  <a:pt x="38" y="8"/>
                  <a:pt x="39" y="18"/>
                </a:cubicBezTo>
                <a:cubicBezTo>
                  <a:pt x="25" y="38"/>
                  <a:pt x="0" y="13"/>
                  <a:pt x="21" y="1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91" name="Freeform 106">
            <a:extLst>
              <a:ext uri="{FF2B5EF4-FFF2-40B4-BE49-F238E27FC236}">
                <a16:creationId xmlns:a16="http://schemas.microsoft.com/office/drawing/2014/main" id="{D12EC8B9-DE60-44BC-9911-A9CD8EF506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7230164" y="1807065"/>
            <a:ext cx="134697" cy="97107"/>
          </a:xfrm>
          <a:custGeom>
            <a:avLst/>
            <a:gdLst>
              <a:gd name="T0" fmla="*/ 25 w 41"/>
              <a:gd name="T1" fmla="*/ 0 h 32"/>
              <a:gd name="T2" fmla="*/ 4 w 41"/>
              <a:gd name="T3" fmla="*/ 18 h 32"/>
              <a:gd name="T4" fmla="*/ 25 w 41"/>
              <a:gd name="T5" fmla="*/ 0 h 32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41" h="32">
                <a:moveTo>
                  <a:pt x="25" y="0"/>
                </a:moveTo>
                <a:cubicBezTo>
                  <a:pt x="41" y="13"/>
                  <a:pt x="15" y="32"/>
                  <a:pt x="4" y="18"/>
                </a:cubicBezTo>
                <a:cubicBezTo>
                  <a:pt x="0" y="5"/>
                  <a:pt x="15" y="0"/>
                  <a:pt x="25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93" name="Freeform 112">
            <a:extLst>
              <a:ext uri="{FF2B5EF4-FFF2-40B4-BE49-F238E27FC236}">
                <a16:creationId xmlns:a16="http://schemas.microsoft.com/office/drawing/2014/main" id="{9B0D6CF6-D17B-4DC7-828A-773636910C9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7551876" y="1762806"/>
            <a:ext cx="117860" cy="81603"/>
          </a:xfrm>
          <a:custGeom>
            <a:avLst/>
            <a:gdLst>
              <a:gd name="T0" fmla="*/ 19 w 36"/>
              <a:gd name="T1" fmla="*/ 1 h 27"/>
              <a:gd name="T2" fmla="*/ 21 w 36"/>
              <a:gd name="T3" fmla="*/ 27 h 27"/>
              <a:gd name="T4" fmla="*/ 19 w 36"/>
              <a:gd name="T5" fmla="*/ 1 h 27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36" h="27">
                <a:moveTo>
                  <a:pt x="19" y="1"/>
                </a:moveTo>
                <a:cubicBezTo>
                  <a:pt x="31" y="1"/>
                  <a:pt x="36" y="24"/>
                  <a:pt x="21" y="27"/>
                </a:cubicBezTo>
                <a:cubicBezTo>
                  <a:pt x="1" y="27"/>
                  <a:pt x="0" y="0"/>
                  <a:pt x="19" y="1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95" name="Freeform 108">
            <a:extLst>
              <a:ext uri="{FF2B5EF4-FFF2-40B4-BE49-F238E27FC236}">
                <a16:creationId xmlns:a16="http://schemas.microsoft.com/office/drawing/2014/main" id="{8C6933FD-FAB6-403B-9CD4-EF0E06CF799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7843391" y="1759541"/>
            <a:ext cx="121406" cy="90579"/>
          </a:xfrm>
          <a:custGeom>
            <a:avLst/>
            <a:gdLst>
              <a:gd name="T0" fmla="*/ 26 w 37"/>
              <a:gd name="T1" fmla="*/ 1 h 30"/>
              <a:gd name="T2" fmla="*/ 35 w 37"/>
              <a:gd name="T3" fmla="*/ 21 h 30"/>
              <a:gd name="T4" fmla="*/ 26 w 37"/>
              <a:gd name="T5" fmla="*/ 1 h 3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37" h="30">
                <a:moveTo>
                  <a:pt x="26" y="1"/>
                </a:moveTo>
                <a:cubicBezTo>
                  <a:pt x="35" y="0"/>
                  <a:pt x="37" y="13"/>
                  <a:pt x="35" y="21"/>
                </a:cubicBezTo>
                <a:cubicBezTo>
                  <a:pt x="14" y="30"/>
                  <a:pt x="0" y="8"/>
                  <a:pt x="26" y="1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97" name="Freeform 111">
            <a:extLst>
              <a:ext uri="{FF2B5EF4-FFF2-40B4-BE49-F238E27FC236}">
                <a16:creationId xmlns:a16="http://schemas.microsoft.com/office/drawing/2014/main" id="{5C2A4452-6B00-411C-80AB-29AE135B45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8066705" y="1775047"/>
            <a:ext cx="131153" cy="87315"/>
          </a:xfrm>
          <a:custGeom>
            <a:avLst/>
            <a:gdLst>
              <a:gd name="T0" fmla="*/ 24 w 40"/>
              <a:gd name="T1" fmla="*/ 0 h 29"/>
              <a:gd name="T2" fmla="*/ 20 w 40"/>
              <a:gd name="T3" fmla="*/ 25 h 29"/>
              <a:gd name="T4" fmla="*/ 24 w 40"/>
              <a:gd name="T5" fmla="*/ 0 h 29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40" h="29">
                <a:moveTo>
                  <a:pt x="24" y="0"/>
                </a:moveTo>
                <a:cubicBezTo>
                  <a:pt x="40" y="1"/>
                  <a:pt x="35" y="29"/>
                  <a:pt x="20" y="25"/>
                </a:cubicBezTo>
                <a:cubicBezTo>
                  <a:pt x="0" y="19"/>
                  <a:pt x="5" y="2"/>
                  <a:pt x="24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99" name="Freeform 109">
            <a:extLst>
              <a:ext uri="{FF2B5EF4-FFF2-40B4-BE49-F238E27FC236}">
                <a16:creationId xmlns:a16="http://schemas.microsoft.com/office/drawing/2014/main" id="{3F4D3F48-1D65-45EB-91E2-BEFFB2440C9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8334906" y="1792187"/>
            <a:ext cx="154193" cy="84866"/>
          </a:xfrm>
          <a:custGeom>
            <a:avLst/>
            <a:gdLst>
              <a:gd name="T0" fmla="*/ 26 w 47"/>
              <a:gd name="T1" fmla="*/ 0 h 28"/>
              <a:gd name="T2" fmla="*/ 10 w 47"/>
              <a:gd name="T3" fmla="*/ 26 h 28"/>
              <a:gd name="T4" fmla="*/ 26 w 47"/>
              <a:gd name="T5" fmla="*/ 0 h 28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47" h="28">
                <a:moveTo>
                  <a:pt x="26" y="0"/>
                </a:moveTo>
                <a:cubicBezTo>
                  <a:pt x="47" y="13"/>
                  <a:pt x="28" y="28"/>
                  <a:pt x="10" y="26"/>
                </a:cubicBezTo>
                <a:cubicBezTo>
                  <a:pt x="0" y="13"/>
                  <a:pt x="15" y="4"/>
                  <a:pt x="26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01" name="Freeform 105">
            <a:extLst>
              <a:ext uri="{FF2B5EF4-FFF2-40B4-BE49-F238E27FC236}">
                <a16:creationId xmlns:a16="http://schemas.microsoft.com/office/drawing/2014/main" id="{F5A66334-17A8-4594-AB17-4C33A955B27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8578638" y="1792714"/>
            <a:ext cx="140901" cy="93027"/>
          </a:xfrm>
          <a:custGeom>
            <a:avLst/>
            <a:gdLst>
              <a:gd name="T0" fmla="*/ 26 w 43"/>
              <a:gd name="T1" fmla="*/ 3 h 31"/>
              <a:gd name="T2" fmla="*/ 39 w 43"/>
              <a:gd name="T3" fmla="*/ 23 h 31"/>
              <a:gd name="T4" fmla="*/ 26 w 43"/>
              <a:gd name="T5" fmla="*/ 3 h 31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43" h="31">
                <a:moveTo>
                  <a:pt x="26" y="3"/>
                </a:moveTo>
                <a:cubicBezTo>
                  <a:pt x="34" y="0"/>
                  <a:pt x="43" y="17"/>
                  <a:pt x="39" y="23"/>
                </a:cubicBezTo>
                <a:cubicBezTo>
                  <a:pt x="20" y="31"/>
                  <a:pt x="0" y="15"/>
                  <a:pt x="26" y="3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03" name="Freeform 107">
            <a:extLst>
              <a:ext uri="{FF2B5EF4-FFF2-40B4-BE49-F238E27FC236}">
                <a16:creationId xmlns:a16="http://schemas.microsoft.com/office/drawing/2014/main" id="{FB7FEAD3-708C-4B79-B452-4445C27780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8858039" y="1824004"/>
            <a:ext cx="154193" cy="81603"/>
          </a:xfrm>
          <a:custGeom>
            <a:avLst/>
            <a:gdLst>
              <a:gd name="T0" fmla="*/ 31 w 47"/>
              <a:gd name="T1" fmla="*/ 0 h 27"/>
              <a:gd name="T2" fmla="*/ 17 w 47"/>
              <a:gd name="T3" fmla="*/ 23 h 27"/>
              <a:gd name="T4" fmla="*/ 31 w 47"/>
              <a:gd name="T5" fmla="*/ 0 h 27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47" h="27">
                <a:moveTo>
                  <a:pt x="31" y="0"/>
                </a:moveTo>
                <a:cubicBezTo>
                  <a:pt x="47" y="10"/>
                  <a:pt x="32" y="27"/>
                  <a:pt x="17" y="23"/>
                </a:cubicBezTo>
                <a:cubicBezTo>
                  <a:pt x="0" y="14"/>
                  <a:pt x="18" y="0"/>
                  <a:pt x="31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05" name="Freeform 92">
            <a:extLst>
              <a:ext uri="{FF2B5EF4-FFF2-40B4-BE49-F238E27FC236}">
                <a16:creationId xmlns:a16="http://schemas.microsoft.com/office/drawing/2014/main" id="{41281533-9B25-42A4-9F50-34B4F24C0E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9102813" y="1759540"/>
            <a:ext cx="140901" cy="102819"/>
          </a:xfrm>
          <a:custGeom>
            <a:avLst/>
            <a:gdLst>
              <a:gd name="T0" fmla="*/ 28 w 43"/>
              <a:gd name="T1" fmla="*/ 0 h 34"/>
              <a:gd name="T2" fmla="*/ 41 w 43"/>
              <a:gd name="T3" fmla="*/ 21 h 34"/>
              <a:gd name="T4" fmla="*/ 28 w 43"/>
              <a:gd name="T5" fmla="*/ 0 h 34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43" h="34">
                <a:moveTo>
                  <a:pt x="28" y="0"/>
                </a:moveTo>
                <a:cubicBezTo>
                  <a:pt x="35" y="1"/>
                  <a:pt x="43" y="11"/>
                  <a:pt x="41" y="21"/>
                </a:cubicBezTo>
                <a:cubicBezTo>
                  <a:pt x="23" y="34"/>
                  <a:pt x="0" y="7"/>
                  <a:pt x="28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07" name="Freeform 114">
            <a:extLst>
              <a:ext uri="{FF2B5EF4-FFF2-40B4-BE49-F238E27FC236}">
                <a16:creationId xmlns:a16="http://schemas.microsoft.com/office/drawing/2014/main" id="{007246F1-084B-45D9-BDD9-99BB53F6C9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10278066" y="1804776"/>
            <a:ext cx="6204" cy="5712"/>
          </a:xfrm>
          <a:custGeom>
            <a:avLst/>
            <a:gdLst>
              <a:gd name="T0" fmla="*/ 0 w 2"/>
              <a:gd name="T1" fmla="*/ 0 h 2"/>
              <a:gd name="T2" fmla="*/ 1 w 2"/>
              <a:gd name="T3" fmla="*/ 2 h 2"/>
              <a:gd name="T4" fmla="*/ 0 w 2"/>
              <a:gd name="T5" fmla="*/ 0 h 2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2" h="2">
                <a:moveTo>
                  <a:pt x="0" y="0"/>
                </a:moveTo>
                <a:cubicBezTo>
                  <a:pt x="1" y="1"/>
                  <a:pt x="2" y="2"/>
                  <a:pt x="1" y="2"/>
                </a:cubicBezTo>
                <a:cubicBezTo>
                  <a:pt x="0" y="2"/>
                  <a:pt x="0" y="1"/>
                  <a:pt x="0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09" name="Freeform 113">
            <a:extLst>
              <a:ext uri="{FF2B5EF4-FFF2-40B4-BE49-F238E27FC236}">
                <a16:creationId xmlns:a16="http://schemas.microsoft.com/office/drawing/2014/main" id="{77CDD712-F443-4EDC-B663-5EC5ACD7DB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11511612" y="1804776"/>
            <a:ext cx="9748" cy="8977"/>
          </a:xfrm>
          <a:custGeom>
            <a:avLst/>
            <a:gdLst>
              <a:gd name="T0" fmla="*/ 1 w 3"/>
              <a:gd name="T1" fmla="*/ 0 h 3"/>
              <a:gd name="T2" fmla="*/ 3 w 3"/>
              <a:gd name="T3" fmla="*/ 1 h 3"/>
              <a:gd name="T4" fmla="*/ 1 w 3"/>
              <a:gd name="T5" fmla="*/ 0 h 3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3" h="3">
                <a:moveTo>
                  <a:pt x="1" y="0"/>
                </a:moveTo>
                <a:cubicBezTo>
                  <a:pt x="1" y="0"/>
                  <a:pt x="2" y="1"/>
                  <a:pt x="3" y="1"/>
                </a:cubicBezTo>
                <a:cubicBezTo>
                  <a:pt x="2" y="3"/>
                  <a:pt x="0" y="1"/>
                  <a:pt x="1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11" name="Freeform 104">
            <a:extLst>
              <a:ext uri="{FF2B5EF4-FFF2-40B4-BE49-F238E27FC236}">
                <a16:creationId xmlns:a16="http://schemas.microsoft.com/office/drawing/2014/main" id="{4A695BE5-DE27-460F-845F-45BB814FE3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9123391" y="1836771"/>
            <a:ext cx="7089" cy="5712"/>
          </a:xfrm>
          <a:custGeom>
            <a:avLst/>
            <a:gdLst>
              <a:gd name="T0" fmla="*/ 0 w 2"/>
              <a:gd name="T1" fmla="*/ 0 h 2"/>
              <a:gd name="T2" fmla="*/ 1 w 2"/>
              <a:gd name="T3" fmla="*/ 2 h 2"/>
              <a:gd name="T4" fmla="*/ 0 w 2"/>
              <a:gd name="T5" fmla="*/ 0 h 2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2" h="2">
                <a:moveTo>
                  <a:pt x="0" y="0"/>
                </a:moveTo>
                <a:cubicBezTo>
                  <a:pt x="1" y="0"/>
                  <a:pt x="2" y="1"/>
                  <a:pt x="1" y="2"/>
                </a:cubicBezTo>
                <a:cubicBezTo>
                  <a:pt x="0" y="2"/>
                  <a:pt x="0" y="1"/>
                  <a:pt x="0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13" name="Freeform 91">
            <a:extLst>
              <a:ext uri="{FF2B5EF4-FFF2-40B4-BE49-F238E27FC236}">
                <a16:creationId xmlns:a16="http://schemas.microsoft.com/office/drawing/2014/main" id="{DE28BE4E-1A59-46FF-810A-A8F9A46F702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9358692" y="1822760"/>
            <a:ext cx="118747" cy="81603"/>
          </a:xfrm>
          <a:custGeom>
            <a:avLst/>
            <a:gdLst>
              <a:gd name="T0" fmla="*/ 19 w 36"/>
              <a:gd name="T1" fmla="*/ 1 h 27"/>
              <a:gd name="T2" fmla="*/ 21 w 36"/>
              <a:gd name="T3" fmla="*/ 27 h 27"/>
              <a:gd name="T4" fmla="*/ 19 w 36"/>
              <a:gd name="T5" fmla="*/ 1 h 27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36" h="27">
                <a:moveTo>
                  <a:pt x="19" y="1"/>
                </a:moveTo>
                <a:cubicBezTo>
                  <a:pt x="30" y="1"/>
                  <a:pt x="36" y="24"/>
                  <a:pt x="21" y="27"/>
                </a:cubicBezTo>
                <a:cubicBezTo>
                  <a:pt x="1" y="26"/>
                  <a:pt x="0" y="0"/>
                  <a:pt x="19" y="1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15" name="Freeform 95">
            <a:extLst>
              <a:ext uri="{FF2B5EF4-FFF2-40B4-BE49-F238E27FC236}">
                <a16:creationId xmlns:a16="http://schemas.microsoft.com/office/drawing/2014/main" id="{A3CF799A-9839-4CB1-9381-DCC0C1FE1B3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9697627" y="1812291"/>
            <a:ext cx="117860" cy="81603"/>
          </a:xfrm>
          <a:custGeom>
            <a:avLst/>
            <a:gdLst>
              <a:gd name="T0" fmla="*/ 19 w 36"/>
              <a:gd name="T1" fmla="*/ 1 h 27"/>
              <a:gd name="T2" fmla="*/ 21 w 36"/>
              <a:gd name="T3" fmla="*/ 27 h 27"/>
              <a:gd name="T4" fmla="*/ 19 w 36"/>
              <a:gd name="T5" fmla="*/ 1 h 27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36" h="27">
                <a:moveTo>
                  <a:pt x="19" y="1"/>
                </a:moveTo>
                <a:cubicBezTo>
                  <a:pt x="31" y="2"/>
                  <a:pt x="36" y="24"/>
                  <a:pt x="21" y="27"/>
                </a:cubicBezTo>
                <a:cubicBezTo>
                  <a:pt x="1" y="27"/>
                  <a:pt x="0" y="0"/>
                  <a:pt x="19" y="1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17" name="Freeform 115">
            <a:extLst>
              <a:ext uri="{FF2B5EF4-FFF2-40B4-BE49-F238E27FC236}">
                <a16:creationId xmlns:a16="http://schemas.microsoft.com/office/drawing/2014/main" id="{1EFA42E9-27C0-423D-93C8-794A9683FCF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10940920" y="1810489"/>
            <a:ext cx="6204" cy="5712"/>
          </a:xfrm>
          <a:custGeom>
            <a:avLst/>
            <a:gdLst>
              <a:gd name="T0" fmla="*/ 0 w 2"/>
              <a:gd name="T1" fmla="*/ 0 h 2"/>
              <a:gd name="T2" fmla="*/ 1 w 2"/>
              <a:gd name="T3" fmla="*/ 2 h 2"/>
              <a:gd name="T4" fmla="*/ 0 w 2"/>
              <a:gd name="T5" fmla="*/ 0 h 2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2" h="2">
                <a:moveTo>
                  <a:pt x="0" y="0"/>
                </a:moveTo>
                <a:cubicBezTo>
                  <a:pt x="1" y="0"/>
                  <a:pt x="2" y="1"/>
                  <a:pt x="1" y="2"/>
                </a:cubicBezTo>
                <a:cubicBezTo>
                  <a:pt x="0" y="2"/>
                  <a:pt x="0" y="1"/>
                  <a:pt x="0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19" name="Freeform 93">
            <a:extLst>
              <a:ext uri="{FF2B5EF4-FFF2-40B4-BE49-F238E27FC236}">
                <a16:creationId xmlns:a16="http://schemas.microsoft.com/office/drawing/2014/main" id="{E5B56BED-7578-4E42-889D-34AA58F679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9928451" y="1829760"/>
            <a:ext cx="127608" cy="79154"/>
          </a:xfrm>
          <a:custGeom>
            <a:avLst/>
            <a:gdLst>
              <a:gd name="T0" fmla="*/ 23 w 39"/>
              <a:gd name="T1" fmla="*/ 0 h 26"/>
              <a:gd name="T2" fmla="*/ 19 w 39"/>
              <a:gd name="T3" fmla="*/ 26 h 26"/>
              <a:gd name="T4" fmla="*/ 23 w 39"/>
              <a:gd name="T5" fmla="*/ 0 h 26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39" h="26">
                <a:moveTo>
                  <a:pt x="23" y="0"/>
                </a:moveTo>
                <a:cubicBezTo>
                  <a:pt x="39" y="4"/>
                  <a:pt x="34" y="25"/>
                  <a:pt x="19" y="26"/>
                </a:cubicBezTo>
                <a:cubicBezTo>
                  <a:pt x="0" y="20"/>
                  <a:pt x="7" y="4"/>
                  <a:pt x="23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21" name="Freeform 96">
            <a:extLst>
              <a:ext uri="{FF2B5EF4-FFF2-40B4-BE49-F238E27FC236}">
                <a16:creationId xmlns:a16="http://schemas.microsoft.com/office/drawing/2014/main" id="{FCC7DD6E-E0E5-46B9-81B7-3B2F7B3332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10216034" y="1818819"/>
            <a:ext cx="147104" cy="108531"/>
          </a:xfrm>
          <a:custGeom>
            <a:avLst/>
            <a:gdLst>
              <a:gd name="T0" fmla="*/ 28 w 45"/>
              <a:gd name="T1" fmla="*/ 0 h 36"/>
              <a:gd name="T2" fmla="*/ 41 w 45"/>
              <a:gd name="T3" fmla="*/ 20 h 36"/>
              <a:gd name="T4" fmla="*/ 28 w 45"/>
              <a:gd name="T5" fmla="*/ 0 h 36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45" h="36">
                <a:moveTo>
                  <a:pt x="28" y="0"/>
                </a:moveTo>
                <a:cubicBezTo>
                  <a:pt x="32" y="0"/>
                  <a:pt x="45" y="13"/>
                  <a:pt x="41" y="20"/>
                </a:cubicBezTo>
                <a:cubicBezTo>
                  <a:pt x="24" y="36"/>
                  <a:pt x="0" y="7"/>
                  <a:pt x="28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23" name="Freeform 100">
            <a:extLst>
              <a:ext uri="{FF2B5EF4-FFF2-40B4-BE49-F238E27FC236}">
                <a16:creationId xmlns:a16="http://schemas.microsoft.com/office/drawing/2014/main" id="{9C83D9FD-E06E-407B-BA7C-2C2AD5B16C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10536827" y="1821266"/>
            <a:ext cx="128495" cy="93843"/>
          </a:xfrm>
          <a:custGeom>
            <a:avLst/>
            <a:gdLst>
              <a:gd name="T0" fmla="*/ 28 w 39"/>
              <a:gd name="T1" fmla="*/ 1 h 31"/>
              <a:gd name="T2" fmla="*/ 39 w 39"/>
              <a:gd name="T3" fmla="*/ 21 h 31"/>
              <a:gd name="T4" fmla="*/ 28 w 39"/>
              <a:gd name="T5" fmla="*/ 1 h 31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39" h="31">
                <a:moveTo>
                  <a:pt x="28" y="1"/>
                </a:moveTo>
                <a:cubicBezTo>
                  <a:pt x="38" y="0"/>
                  <a:pt x="38" y="12"/>
                  <a:pt x="39" y="21"/>
                </a:cubicBezTo>
                <a:cubicBezTo>
                  <a:pt x="18" y="31"/>
                  <a:pt x="0" y="12"/>
                  <a:pt x="28" y="1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25" name="Freeform 98">
            <a:extLst>
              <a:ext uri="{FF2B5EF4-FFF2-40B4-BE49-F238E27FC236}">
                <a16:creationId xmlns:a16="http://schemas.microsoft.com/office/drawing/2014/main" id="{3C1174EE-071E-4421-BD9C-2C2D84190D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10891294" y="1821267"/>
            <a:ext cx="147990" cy="79154"/>
          </a:xfrm>
          <a:custGeom>
            <a:avLst/>
            <a:gdLst>
              <a:gd name="T0" fmla="*/ 23 w 45"/>
              <a:gd name="T1" fmla="*/ 0 h 26"/>
              <a:gd name="T2" fmla="*/ 30 w 45"/>
              <a:gd name="T3" fmla="*/ 26 h 26"/>
              <a:gd name="T4" fmla="*/ 23 w 45"/>
              <a:gd name="T5" fmla="*/ 0 h 26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45" h="26">
                <a:moveTo>
                  <a:pt x="23" y="0"/>
                </a:moveTo>
                <a:cubicBezTo>
                  <a:pt x="33" y="2"/>
                  <a:pt x="45" y="21"/>
                  <a:pt x="30" y="26"/>
                </a:cubicBezTo>
                <a:cubicBezTo>
                  <a:pt x="10" y="24"/>
                  <a:pt x="0" y="8"/>
                  <a:pt x="23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27" name="Freeform 99">
            <a:extLst>
              <a:ext uri="{FF2B5EF4-FFF2-40B4-BE49-F238E27FC236}">
                <a16:creationId xmlns:a16="http://schemas.microsoft.com/office/drawing/2014/main" id="{6F280CAD-1F1B-4F43-99A3-B2EC2A7F30F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11084479" y="1821265"/>
            <a:ext cx="219770" cy="121588"/>
          </a:xfrm>
          <a:custGeom>
            <a:avLst/>
            <a:gdLst>
              <a:gd name="T0" fmla="*/ 36 w 67"/>
              <a:gd name="T1" fmla="*/ 0 h 40"/>
              <a:gd name="T2" fmla="*/ 44 w 67"/>
              <a:gd name="T3" fmla="*/ 2 h 40"/>
              <a:gd name="T4" fmla="*/ 31 w 67"/>
              <a:gd name="T5" fmla="*/ 2 h 40"/>
              <a:gd name="T6" fmla="*/ 36 w 67"/>
              <a:gd name="T7" fmla="*/ 0 h 4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67" h="40">
                <a:moveTo>
                  <a:pt x="36" y="0"/>
                </a:moveTo>
                <a:cubicBezTo>
                  <a:pt x="39" y="3"/>
                  <a:pt x="41" y="0"/>
                  <a:pt x="44" y="2"/>
                </a:cubicBezTo>
                <a:cubicBezTo>
                  <a:pt x="67" y="40"/>
                  <a:pt x="0" y="25"/>
                  <a:pt x="31" y="2"/>
                </a:cubicBezTo>
                <a:cubicBezTo>
                  <a:pt x="24" y="11"/>
                  <a:pt x="31" y="5"/>
                  <a:pt x="36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29" name="Freeform 97">
            <a:extLst>
              <a:ext uri="{FF2B5EF4-FFF2-40B4-BE49-F238E27FC236}">
                <a16:creationId xmlns:a16="http://schemas.microsoft.com/office/drawing/2014/main" id="{0D5C974E-4B43-4FFA-8230-DB0E1993C3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11409702" y="1821267"/>
            <a:ext cx="190526" cy="121588"/>
          </a:xfrm>
          <a:custGeom>
            <a:avLst/>
            <a:gdLst>
              <a:gd name="T0" fmla="*/ 42 w 58"/>
              <a:gd name="T1" fmla="*/ 0 h 40"/>
              <a:gd name="T2" fmla="*/ 53 w 58"/>
              <a:gd name="T3" fmla="*/ 17 h 40"/>
              <a:gd name="T4" fmla="*/ 42 w 58"/>
              <a:gd name="T5" fmla="*/ 0 h 4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58" h="40">
                <a:moveTo>
                  <a:pt x="42" y="0"/>
                </a:moveTo>
                <a:cubicBezTo>
                  <a:pt x="52" y="0"/>
                  <a:pt x="50" y="9"/>
                  <a:pt x="53" y="17"/>
                </a:cubicBezTo>
                <a:cubicBezTo>
                  <a:pt x="58" y="40"/>
                  <a:pt x="0" y="6"/>
                  <a:pt x="42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31" name="Freeform 101">
            <a:extLst>
              <a:ext uri="{FF2B5EF4-FFF2-40B4-BE49-F238E27FC236}">
                <a16:creationId xmlns:a16="http://schemas.microsoft.com/office/drawing/2014/main" id="{A1CACEBA-A7A9-45FB-897A-888150011B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11734040" y="1827796"/>
            <a:ext cx="138242" cy="81603"/>
          </a:xfrm>
          <a:custGeom>
            <a:avLst/>
            <a:gdLst>
              <a:gd name="T0" fmla="*/ 22 w 42"/>
              <a:gd name="T1" fmla="*/ 0 h 27"/>
              <a:gd name="T2" fmla="*/ 14 w 42"/>
              <a:gd name="T3" fmla="*/ 25 h 27"/>
              <a:gd name="T4" fmla="*/ 22 w 42"/>
              <a:gd name="T5" fmla="*/ 0 h 27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42" h="27">
                <a:moveTo>
                  <a:pt x="22" y="0"/>
                </a:moveTo>
                <a:cubicBezTo>
                  <a:pt x="42" y="7"/>
                  <a:pt x="28" y="27"/>
                  <a:pt x="14" y="25"/>
                </a:cubicBezTo>
                <a:cubicBezTo>
                  <a:pt x="0" y="18"/>
                  <a:pt x="9" y="2"/>
                  <a:pt x="22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33" name="Freeform 94">
            <a:extLst>
              <a:ext uri="{FF2B5EF4-FFF2-40B4-BE49-F238E27FC236}">
                <a16:creationId xmlns:a16="http://schemas.microsoft.com/office/drawing/2014/main" id="{583E2F4A-E235-4600-A80D-18C1C36EE5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11915258" y="1868188"/>
            <a:ext cx="138242" cy="102819"/>
          </a:xfrm>
          <a:custGeom>
            <a:avLst/>
            <a:gdLst>
              <a:gd name="T0" fmla="*/ 29 w 42"/>
              <a:gd name="T1" fmla="*/ 1 h 34"/>
              <a:gd name="T2" fmla="*/ 40 w 42"/>
              <a:gd name="T3" fmla="*/ 20 h 34"/>
              <a:gd name="T4" fmla="*/ 29 w 42"/>
              <a:gd name="T5" fmla="*/ 1 h 34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42" h="34">
                <a:moveTo>
                  <a:pt x="29" y="1"/>
                </a:moveTo>
                <a:cubicBezTo>
                  <a:pt x="38" y="0"/>
                  <a:pt x="42" y="12"/>
                  <a:pt x="40" y="20"/>
                </a:cubicBezTo>
                <a:cubicBezTo>
                  <a:pt x="22" y="34"/>
                  <a:pt x="0" y="9"/>
                  <a:pt x="29" y="1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35" name="Freeform 132">
            <a:extLst>
              <a:ext uri="{FF2B5EF4-FFF2-40B4-BE49-F238E27FC236}">
                <a16:creationId xmlns:a16="http://schemas.microsoft.com/office/drawing/2014/main" id="{F16259CF-A0BC-4673-91C7-A7D3CDF7C7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1880494" y="1984585"/>
            <a:ext cx="127608" cy="69362"/>
          </a:xfrm>
          <a:custGeom>
            <a:avLst/>
            <a:gdLst>
              <a:gd name="T0" fmla="*/ 16 w 39"/>
              <a:gd name="T1" fmla="*/ 0 h 23"/>
              <a:gd name="T2" fmla="*/ 11 w 39"/>
              <a:gd name="T3" fmla="*/ 23 h 23"/>
              <a:gd name="T4" fmla="*/ 16 w 39"/>
              <a:gd name="T5" fmla="*/ 0 h 23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39" h="23">
                <a:moveTo>
                  <a:pt x="16" y="0"/>
                </a:moveTo>
                <a:cubicBezTo>
                  <a:pt x="39" y="8"/>
                  <a:pt x="31" y="17"/>
                  <a:pt x="11" y="23"/>
                </a:cubicBezTo>
                <a:cubicBezTo>
                  <a:pt x="0" y="16"/>
                  <a:pt x="4" y="2"/>
                  <a:pt x="16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37" name="Freeform 134">
            <a:extLst>
              <a:ext uri="{FF2B5EF4-FFF2-40B4-BE49-F238E27FC236}">
                <a16:creationId xmlns:a16="http://schemas.microsoft.com/office/drawing/2014/main" id="{B09A934A-4464-4C9B-ACAD-9128E0B615E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2076791" y="1990554"/>
            <a:ext cx="124063" cy="117507"/>
          </a:xfrm>
          <a:custGeom>
            <a:avLst/>
            <a:gdLst>
              <a:gd name="T0" fmla="*/ 20 w 38"/>
              <a:gd name="T1" fmla="*/ 2 h 39"/>
              <a:gd name="T2" fmla="*/ 38 w 38"/>
              <a:gd name="T3" fmla="*/ 19 h 39"/>
              <a:gd name="T4" fmla="*/ 20 w 38"/>
              <a:gd name="T5" fmla="*/ 2 h 39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38" h="39">
                <a:moveTo>
                  <a:pt x="20" y="2"/>
                </a:moveTo>
                <a:cubicBezTo>
                  <a:pt x="34" y="0"/>
                  <a:pt x="38" y="8"/>
                  <a:pt x="38" y="19"/>
                </a:cubicBezTo>
                <a:cubicBezTo>
                  <a:pt x="24" y="39"/>
                  <a:pt x="0" y="13"/>
                  <a:pt x="20" y="2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39" name="Freeform 125">
            <a:extLst>
              <a:ext uri="{FF2B5EF4-FFF2-40B4-BE49-F238E27FC236}">
                <a16:creationId xmlns:a16="http://schemas.microsoft.com/office/drawing/2014/main" id="{CB010BB8-6FD4-498C-994D-53C8DC7491E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2314022" y="2016723"/>
            <a:ext cx="147990" cy="79154"/>
          </a:xfrm>
          <a:custGeom>
            <a:avLst/>
            <a:gdLst>
              <a:gd name="T0" fmla="*/ 22 w 45"/>
              <a:gd name="T1" fmla="*/ 0 h 26"/>
              <a:gd name="T2" fmla="*/ 28 w 45"/>
              <a:gd name="T3" fmla="*/ 26 h 26"/>
              <a:gd name="T4" fmla="*/ 22 w 45"/>
              <a:gd name="T5" fmla="*/ 0 h 26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45" h="26">
                <a:moveTo>
                  <a:pt x="22" y="0"/>
                </a:moveTo>
                <a:cubicBezTo>
                  <a:pt x="32" y="2"/>
                  <a:pt x="45" y="22"/>
                  <a:pt x="28" y="26"/>
                </a:cubicBezTo>
                <a:cubicBezTo>
                  <a:pt x="9" y="24"/>
                  <a:pt x="0" y="9"/>
                  <a:pt x="22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41" name="Freeform 125">
            <a:extLst>
              <a:ext uri="{FF2B5EF4-FFF2-40B4-BE49-F238E27FC236}">
                <a16:creationId xmlns:a16="http://schemas.microsoft.com/office/drawing/2014/main" id="{2D373437-2902-4D8A-B887-F6941556C27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2528670" y="2009731"/>
            <a:ext cx="147990" cy="79154"/>
          </a:xfrm>
          <a:custGeom>
            <a:avLst/>
            <a:gdLst>
              <a:gd name="T0" fmla="*/ 22 w 45"/>
              <a:gd name="T1" fmla="*/ 0 h 26"/>
              <a:gd name="T2" fmla="*/ 28 w 45"/>
              <a:gd name="T3" fmla="*/ 26 h 26"/>
              <a:gd name="T4" fmla="*/ 22 w 45"/>
              <a:gd name="T5" fmla="*/ 0 h 26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45" h="26">
                <a:moveTo>
                  <a:pt x="22" y="0"/>
                </a:moveTo>
                <a:cubicBezTo>
                  <a:pt x="32" y="2"/>
                  <a:pt x="45" y="22"/>
                  <a:pt x="28" y="26"/>
                </a:cubicBezTo>
                <a:cubicBezTo>
                  <a:pt x="9" y="24"/>
                  <a:pt x="0" y="9"/>
                  <a:pt x="22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43" name="Freeform 128">
            <a:extLst>
              <a:ext uri="{FF2B5EF4-FFF2-40B4-BE49-F238E27FC236}">
                <a16:creationId xmlns:a16="http://schemas.microsoft.com/office/drawing/2014/main" id="{217D616F-FDFA-439E-8B09-E55F8234B05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2752808" y="2031819"/>
            <a:ext cx="131153" cy="78339"/>
          </a:xfrm>
          <a:custGeom>
            <a:avLst/>
            <a:gdLst>
              <a:gd name="T0" fmla="*/ 18 w 40"/>
              <a:gd name="T1" fmla="*/ 0 h 26"/>
              <a:gd name="T2" fmla="*/ 7 w 40"/>
              <a:gd name="T3" fmla="*/ 20 h 26"/>
              <a:gd name="T4" fmla="*/ 18 w 40"/>
              <a:gd name="T5" fmla="*/ 0 h 26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40" h="26">
                <a:moveTo>
                  <a:pt x="18" y="0"/>
                </a:moveTo>
                <a:cubicBezTo>
                  <a:pt x="40" y="9"/>
                  <a:pt x="28" y="26"/>
                  <a:pt x="7" y="20"/>
                </a:cubicBezTo>
                <a:cubicBezTo>
                  <a:pt x="0" y="8"/>
                  <a:pt x="6" y="1"/>
                  <a:pt x="18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45" name="Freeform 140">
            <a:extLst>
              <a:ext uri="{FF2B5EF4-FFF2-40B4-BE49-F238E27FC236}">
                <a16:creationId xmlns:a16="http://schemas.microsoft.com/office/drawing/2014/main" id="{0F74D32E-67FC-452C-A52B-988DB49843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2995484" y="1997173"/>
            <a:ext cx="137356" cy="96290"/>
          </a:xfrm>
          <a:custGeom>
            <a:avLst/>
            <a:gdLst>
              <a:gd name="T0" fmla="*/ 25 w 42"/>
              <a:gd name="T1" fmla="*/ 0 h 32"/>
              <a:gd name="T2" fmla="*/ 4 w 42"/>
              <a:gd name="T3" fmla="*/ 18 h 32"/>
              <a:gd name="T4" fmla="*/ 25 w 42"/>
              <a:gd name="T5" fmla="*/ 0 h 32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42" h="32">
                <a:moveTo>
                  <a:pt x="25" y="0"/>
                </a:moveTo>
                <a:cubicBezTo>
                  <a:pt x="42" y="13"/>
                  <a:pt x="15" y="32"/>
                  <a:pt x="4" y="18"/>
                </a:cubicBezTo>
                <a:cubicBezTo>
                  <a:pt x="0" y="5"/>
                  <a:pt x="16" y="0"/>
                  <a:pt x="25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47" name="Freeform 126">
            <a:extLst>
              <a:ext uri="{FF2B5EF4-FFF2-40B4-BE49-F238E27FC236}">
                <a16:creationId xmlns:a16="http://schemas.microsoft.com/office/drawing/2014/main" id="{B8F74E45-2803-4A11-9333-3639A1C2F2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3250834" y="2028557"/>
            <a:ext cx="151535" cy="79154"/>
          </a:xfrm>
          <a:custGeom>
            <a:avLst/>
            <a:gdLst>
              <a:gd name="T0" fmla="*/ 23 w 46"/>
              <a:gd name="T1" fmla="*/ 0 h 26"/>
              <a:gd name="T2" fmla="*/ 29 w 46"/>
              <a:gd name="T3" fmla="*/ 26 h 26"/>
              <a:gd name="T4" fmla="*/ 23 w 46"/>
              <a:gd name="T5" fmla="*/ 0 h 26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46" h="26">
                <a:moveTo>
                  <a:pt x="23" y="0"/>
                </a:moveTo>
                <a:cubicBezTo>
                  <a:pt x="32" y="2"/>
                  <a:pt x="46" y="22"/>
                  <a:pt x="29" y="26"/>
                </a:cubicBezTo>
                <a:cubicBezTo>
                  <a:pt x="10" y="24"/>
                  <a:pt x="0" y="9"/>
                  <a:pt x="23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49" name="Freeform 121">
            <a:extLst>
              <a:ext uri="{FF2B5EF4-FFF2-40B4-BE49-F238E27FC236}">
                <a16:creationId xmlns:a16="http://schemas.microsoft.com/office/drawing/2014/main" id="{106009C3-0971-47AF-8BD9-2EC8A6A4B2F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3537067" y="2038617"/>
            <a:ext cx="133812" cy="84866"/>
          </a:xfrm>
          <a:custGeom>
            <a:avLst/>
            <a:gdLst>
              <a:gd name="T0" fmla="*/ 26 w 41"/>
              <a:gd name="T1" fmla="*/ 0 h 28"/>
              <a:gd name="T2" fmla="*/ 38 w 41"/>
              <a:gd name="T3" fmla="*/ 19 h 28"/>
              <a:gd name="T4" fmla="*/ 26 w 41"/>
              <a:gd name="T5" fmla="*/ 0 h 28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41" h="28">
                <a:moveTo>
                  <a:pt x="26" y="0"/>
                </a:moveTo>
                <a:cubicBezTo>
                  <a:pt x="33" y="0"/>
                  <a:pt x="41" y="10"/>
                  <a:pt x="38" y="19"/>
                </a:cubicBezTo>
                <a:cubicBezTo>
                  <a:pt x="16" y="28"/>
                  <a:pt x="0" y="10"/>
                  <a:pt x="26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51" name="Freeform 120">
            <a:extLst>
              <a:ext uri="{FF2B5EF4-FFF2-40B4-BE49-F238E27FC236}">
                <a16:creationId xmlns:a16="http://schemas.microsoft.com/office/drawing/2014/main" id="{ED29B115-F34D-4E41-A4A2-C0CE41C697C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3822857" y="2027626"/>
            <a:ext cx="121406" cy="66913"/>
          </a:xfrm>
          <a:custGeom>
            <a:avLst/>
            <a:gdLst>
              <a:gd name="T0" fmla="*/ 19 w 37"/>
              <a:gd name="T1" fmla="*/ 0 h 22"/>
              <a:gd name="T2" fmla="*/ 20 w 37"/>
              <a:gd name="T3" fmla="*/ 22 h 22"/>
              <a:gd name="T4" fmla="*/ 19 w 37"/>
              <a:gd name="T5" fmla="*/ 0 h 22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37" h="22">
                <a:moveTo>
                  <a:pt x="19" y="0"/>
                </a:moveTo>
                <a:cubicBezTo>
                  <a:pt x="35" y="2"/>
                  <a:pt x="37" y="21"/>
                  <a:pt x="20" y="22"/>
                </a:cubicBezTo>
                <a:cubicBezTo>
                  <a:pt x="7" y="18"/>
                  <a:pt x="0" y="6"/>
                  <a:pt x="19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53" name="Freeform 6">
            <a:extLst>
              <a:ext uri="{FF2B5EF4-FFF2-40B4-BE49-F238E27FC236}">
                <a16:creationId xmlns:a16="http://schemas.microsoft.com/office/drawing/2014/main" id="{19D4861C-7907-48BF-84E7-96C0E098D43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4032866" y="2045318"/>
            <a:ext cx="124063" cy="87315"/>
          </a:xfrm>
          <a:custGeom>
            <a:avLst/>
            <a:gdLst>
              <a:gd name="T0" fmla="*/ 12 w 38"/>
              <a:gd name="T1" fmla="*/ 3 h 29"/>
              <a:gd name="T2" fmla="*/ 15 w 38"/>
              <a:gd name="T3" fmla="*/ 29 h 29"/>
              <a:gd name="T4" fmla="*/ 12 w 38"/>
              <a:gd name="T5" fmla="*/ 3 h 29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38" h="29">
                <a:moveTo>
                  <a:pt x="12" y="3"/>
                </a:moveTo>
                <a:cubicBezTo>
                  <a:pt x="34" y="0"/>
                  <a:pt x="38" y="26"/>
                  <a:pt x="15" y="29"/>
                </a:cubicBezTo>
                <a:cubicBezTo>
                  <a:pt x="4" y="23"/>
                  <a:pt x="0" y="9"/>
                  <a:pt x="12" y="3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55" name="Freeform 127">
            <a:extLst>
              <a:ext uri="{FF2B5EF4-FFF2-40B4-BE49-F238E27FC236}">
                <a16:creationId xmlns:a16="http://schemas.microsoft.com/office/drawing/2014/main" id="{AEF03EB9-6D77-4E55-BCF2-4402550D39A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4225618" y="2028556"/>
            <a:ext cx="137356" cy="79154"/>
          </a:xfrm>
          <a:custGeom>
            <a:avLst/>
            <a:gdLst>
              <a:gd name="T0" fmla="*/ 28 w 42"/>
              <a:gd name="T1" fmla="*/ 0 h 26"/>
              <a:gd name="T2" fmla="*/ 23 w 42"/>
              <a:gd name="T3" fmla="*/ 26 h 26"/>
              <a:gd name="T4" fmla="*/ 28 w 42"/>
              <a:gd name="T5" fmla="*/ 0 h 26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42" h="26">
                <a:moveTo>
                  <a:pt x="28" y="0"/>
                </a:moveTo>
                <a:cubicBezTo>
                  <a:pt x="42" y="4"/>
                  <a:pt x="38" y="23"/>
                  <a:pt x="23" y="26"/>
                </a:cubicBezTo>
                <a:cubicBezTo>
                  <a:pt x="0" y="26"/>
                  <a:pt x="8" y="5"/>
                  <a:pt x="28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57" name="Freeform 133">
            <a:extLst>
              <a:ext uri="{FF2B5EF4-FFF2-40B4-BE49-F238E27FC236}">
                <a16:creationId xmlns:a16="http://schemas.microsoft.com/office/drawing/2014/main" id="{1C9C3C8B-A28D-44DF-AA29-02B28AED714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4507420" y="2040797"/>
            <a:ext cx="137356" cy="100371"/>
          </a:xfrm>
          <a:custGeom>
            <a:avLst/>
            <a:gdLst>
              <a:gd name="T0" fmla="*/ 25 w 42"/>
              <a:gd name="T1" fmla="*/ 1 h 33"/>
              <a:gd name="T2" fmla="*/ 4 w 42"/>
              <a:gd name="T3" fmla="*/ 19 h 33"/>
              <a:gd name="T4" fmla="*/ 25 w 42"/>
              <a:gd name="T5" fmla="*/ 1 h 33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42" h="33">
                <a:moveTo>
                  <a:pt x="25" y="1"/>
                </a:moveTo>
                <a:cubicBezTo>
                  <a:pt x="42" y="14"/>
                  <a:pt x="15" y="33"/>
                  <a:pt x="4" y="19"/>
                </a:cubicBezTo>
                <a:cubicBezTo>
                  <a:pt x="0" y="6"/>
                  <a:pt x="15" y="0"/>
                  <a:pt x="25" y="1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59" name="Freeform 129">
            <a:extLst>
              <a:ext uri="{FF2B5EF4-FFF2-40B4-BE49-F238E27FC236}">
                <a16:creationId xmlns:a16="http://schemas.microsoft.com/office/drawing/2014/main" id="{1EB7CB2D-F6AA-4861-B158-DA3E6B923EC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4700604" y="2031819"/>
            <a:ext cx="147990" cy="109348"/>
          </a:xfrm>
          <a:custGeom>
            <a:avLst/>
            <a:gdLst>
              <a:gd name="T0" fmla="*/ 28 w 45"/>
              <a:gd name="T1" fmla="*/ 0 h 36"/>
              <a:gd name="T2" fmla="*/ 42 w 45"/>
              <a:gd name="T3" fmla="*/ 20 h 36"/>
              <a:gd name="T4" fmla="*/ 28 w 45"/>
              <a:gd name="T5" fmla="*/ 0 h 36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45" h="36">
                <a:moveTo>
                  <a:pt x="28" y="0"/>
                </a:moveTo>
                <a:cubicBezTo>
                  <a:pt x="34" y="1"/>
                  <a:pt x="45" y="11"/>
                  <a:pt x="42" y="20"/>
                </a:cubicBezTo>
                <a:cubicBezTo>
                  <a:pt x="25" y="36"/>
                  <a:pt x="0" y="7"/>
                  <a:pt x="28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61" name="Freeform 142">
            <a:extLst>
              <a:ext uri="{FF2B5EF4-FFF2-40B4-BE49-F238E27FC236}">
                <a16:creationId xmlns:a16="http://schemas.microsoft.com/office/drawing/2014/main" id="{48203367-1F19-4C4F-B38D-929816F787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4766179" y="2095470"/>
            <a:ext cx="3545" cy="5712"/>
          </a:xfrm>
          <a:custGeom>
            <a:avLst/>
            <a:gdLst>
              <a:gd name="T0" fmla="*/ 0 w 1"/>
              <a:gd name="T1" fmla="*/ 0 h 2"/>
              <a:gd name="T2" fmla="*/ 1 w 1"/>
              <a:gd name="T3" fmla="*/ 2 h 2"/>
              <a:gd name="T4" fmla="*/ 0 w 1"/>
              <a:gd name="T5" fmla="*/ 0 h 2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1" h="2">
                <a:moveTo>
                  <a:pt x="0" y="0"/>
                </a:moveTo>
                <a:cubicBezTo>
                  <a:pt x="1" y="1"/>
                  <a:pt x="1" y="1"/>
                  <a:pt x="1" y="2"/>
                </a:cubicBezTo>
                <a:cubicBezTo>
                  <a:pt x="0" y="2"/>
                  <a:pt x="0" y="1"/>
                  <a:pt x="0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63" name="Freeform 138">
            <a:extLst>
              <a:ext uri="{FF2B5EF4-FFF2-40B4-BE49-F238E27FC236}">
                <a16:creationId xmlns:a16="http://schemas.microsoft.com/office/drawing/2014/main" id="{B89B3B49-0A7E-4573-9B52-D1B0659831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5016079" y="2058750"/>
            <a:ext cx="117860" cy="79154"/>
          </a:xfrm>
          <a:custGeom>
            <a:avLst/>
            <a:gdLst>
              <a:gd name="T0" fmla="*/ 21 w 36"/>
              <a:gd name="T1" fmla="*/ 0 h 26"/>
              <a:gd name="T2" fmla="*/ 21 w 36"/>
              <a:gd name="T3" fmla="*/ 26 h 26"/>
              <a:gd name="T4" fmla="*/ 21 w 36"/>
              <a:gd name="T5" fmla="*/ 0 h 26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36" h="26">
                <a:moveTo>
                  <a:pt x="21" y="0"/>
                </a:moveTo>
                <a:cubicBezTo>
                  <a:pt x="32" y="4"/>
                  <a:pt x="36" y="23"/>
                  <a:pt x="21" y="26"/>
                </a:cubicBezTo>
                <a:cubicBezTo>
                  <a:pt x="1" y="24"/>
                  <a:pt x="0" y="2"/>
                  <a:pt x="21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65" name="Freeform 137">
            <a:extLst>
              <a:ext uri="{FF2B5EF4-FFF2-40B4-BE49-F238E27FC236}">
                <a16:creationId xmlns:a16="http://schemas.microsoft.com/office/drawing/2014/main" id="{0288BD39-0846-445A-BD81-1E34E0E99E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5268636" y="2056301"/>
            <a:ext cx="127608" cy="93843"/>
          </a:xfrm>
          <a:custGeom>
            <a:avLst/>
            <a:gdLst>
              <a:gd name="T0" fmla="*/ 23 w 39"/>
              <a:gd name="T1" fmla="*/ 0 h 31"/>
              <a:gd name="T2" fmla="*/ 17 w 39"/>
              <a:gd name="T3" fmla="*/ 26 h 31"/>
              <a:gd name="T4" fmla="*/ 23 w 39"/>
              <a:gd name="T5" fmla="*/ 0 h 31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39" h="31">
                <a:moveTo>
                  <a:pt x="23" y="0"/>
                </a:moveTo>
                <a:cubicBezTo>
                  <a:pt x="39" y="3"/>
                  <a:pt x="39" y="31"/>
                  <a:pt x="17" y="26"/>
                </a:cubicBezTo>
                <a:cubicBezTo>
                  <a:pt x="0" y="6"/>
                  <a:pt x="15" y="5"/>
                  <a:pt x="23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67" name="Freeform 136">
            <a:extLst>
              <a:ext uri="{FF2B5EF4-FFF2-40B4-BE49-F238E27FC236}">
                <a16:creationId xmlns:a16="http://schemas.microsoft.com/office/drawing/2014/main" id="{BA82150B-D747-458F-8C52-72FBA52BCD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5568517" y="2052663"/>
            <a:ext cx="127608" cy="69362"/>
          </a:xfrm>
          <a:custGeom>
            <a:avLst/>
            <a:gdLst>
              <a:gd name="T0" fmla="*/ 21 w 39"/>
              <a:gd name="T1" fmla="*/ 0 h 23"/>
              <a:gd name="T2" fmla="*/ 22 w 39"/>
              <a:gd name="T3" fmla="*/ 23 h 23"/>
              <a:gd name="T4" fmla="*/ 21 w 39"/>
              <a:gd name="T5" fmla="*/ 0 h 23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39" h="23">
                <a:moveTo>
                  <a:pt x="21" y="0"/>
                </a:moveTo>
                <a:cubicBezTo>
                  <a:pt x="37" y="0"/>
                  <a:pt x="39" y="22"/>
                  <a:pt x="22" y="23"/>
                </a:cubicBezTo>
                <a:cubicBezTo>
                  <a:pt x="7" y="22"/>
                  <a:pt x="0" y="5"/>
                  <a:pt x="21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69" name="Freeform 143">
            <a:extLst>
              <a:ext uri="{FF2B5EF4-FFF2-40B4-BE49-F238E27FC236}">
                <a16:creationId xmlns:a16="http://schemas.microsoft.com/office/drawing/2014/main" id="{FEBB9D94-7802-4607-9BA4-62FB212BFCC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5793248" y="2045573"/>
            <a:ext cx="121406" cy="78339"/>
          </a:xfrm>
          <a:custGeom>
            <a:avLst/>
            <a:gdLst>
              <a:gd name="T0" fmla="*/ 21 w 37"/>
              <a:gd name="T1" fmla="*/ 0 h 26"/>
              <a:gd name="T2" fmla="*/ 22 w 37"/>
              <a:gd name="T3" fmla="*/ 26 h 26"/>
              <a:gd name="T4" fmla="*/ 21 w 37"/>
              <a:gd name="T5" fmla="*/ 0 h 26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37" h="26">
                <a:moveTo>
                  <a:pt x="21" y="0"/>
                </a:moveTo>
                <a:cubicBezTo>
                  <a:pt x="32" y="2"/>
                  <a:pt x="37" y="23"/>
                  <a:pt x="22" y="26"/>
                </a:cubicBezTo>
                <a:cubicBezTo>
                  <a:pt x="3" y="26"/>
                  <a:pt x="0" y="1"/>
                  <a:pt x="21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71" name="Freeform 144">
            <a:extLst>
              <a:ext uri="{FF2B5EF4-FFF2-40B4-BE49-F238E27FC236}">
                <a16:creationId xmlns:a16="http://schemas.microsoft.com/office/drawing/2014/main" id="{24743784-06E3-4913-9DFD-2FCBF9D929C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6029200" y="2043044"/>
            <a:ext cx="141786" cy="90579"/>
          </a:xfrm>
          <a:custGeom>
            <a:avLst/>
            <a:gdLst>
              <a:gd name="T0" fmla="*/ 28 w 43"/>
              <a:gd name="T1" fmla="*/ 2 h 30"/>
              <a:gd name="T2" fmla="*/ 41 w 43"/>
              <a:gd name="T3" fmla="*/ 20 h 30"/>
              <a:gd name="T4" fmla="*/ 28 w 43"/>
              <a:gd name="T5" fmla="*/ 2 h 3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43" h="30">
                <a:moveTo>
                  <a:pt x="28" y="2"/>
                </a:moveTo>
                <a:cubicBezTo>
                  <a:pt x="36" y="0"/>
                  <a:pt x="43" y="12"/>
                  <a:pt x="41" y="20"/>
                </a:cubicBezTo>
                <a:cubicBezTo>
                  <a:pt x="24" y="30"/>
                  <a:pt x="0" y="14"/>
                  <a:pt x="28" y="2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73" name="Freeform 145">
            <a:extLst>
              <a:ext uri="{FF2B5EF4-FFF2-40B4-BE49-F238E27FC236}">
                <a16:creationId xmlns:a16="http://schemas.microsoft.com/office/drawing/2014/main" id="{25CD3315-6611-406F-AF95-2EF9F5A5B04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6292025" y="2027462"/>
            <a:ext cx="121406" cy="66913"/>
          </a:xfrm>
          <a:custGeom>
            <a:avLst/>
            <a:gdLst>
              <a:gd name="T0" fmla="*/ 19 w 37"/>
              <a:gd name="T1" fmla="*/ 0 h 22"/>
              <a:gd name="T2" fmla="*/ 19 w 37"/>
              <a:gd name="T3" fmla="*/ 22 h 22"/>
              <a:gd name="T4" fmla="*/ 19 w 37"/>
              <a:gd name="T5" fmla="*/ 0 h 22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37" h="22">
                <a:moveTo>
                  <a:pt x="19" y="0"/>
                </a:moveTo>
                <a:cubicBezTo>
                  <a:pt x="35" y="1"/>
                  <a:pt x="37" y="22"/>
                  <a:pt x="19" y="22"/>
                </a:cubicBezTo>
                <a:cubicBezTo>
                  <a:pt x="6" y="18"/>
                  <a:pt x="0" y="4"/>
                  <a:pt x="19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75" name="Freeform 139">
            <a:extLst>
              <a:ext uri="{FF2B5EF4-FFF2-40B4-BE49-F238E27FC236}">
                <a16:creationId xmlns:a16="http://schemas.microsoft.com/office/drawing/2014/main" id="{EB447648-FE0A-4D8E-86B8-D38D5F938BF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6537627" y="2065277"/>
            <a:ext cx="131153" cy="87315"/>
          </a:xfrm>
          <a:custGeom>
            <a:avLst/>
            <a:gdLst>
              <a:gd name="T0" fmla="*/ 24 w 40"/>
              <a:gd name="T1" fmla="*/ 0 h 29"/>
              <a:gd name="T2" fmla="*/ 19 w 40"/>
              <a:gd name="T3" fmla="*/ 26 h 29"/>
              <a:gd name="T4" fmla="*/ 24 w 40"/>
              <a:gd name="T5" fmla="*/ 0 h 29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40" h="29">
                <a:moveTo>
                  <a:pt x="24" y="0"/>
                </a:moveTo>
                <a:cubicBezTo>
                  <a:pt x="40" y="2"/>
                  <a:pt x="34" y="29"/>
                  <a:pt x="19" y="26"/>
                </a:cubicBezTo>
                <a:cubicBezTo>
                  <a:pt x="0" y="19"/>
                  <a:pt x="4" y="2"/>
                  <a:pt x="24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77" name="Freeform 8">
            <a:extLst>
              <a:ext uri="{FF2B5EF4-FFF2-40B4-BE49-F238E27FC236}">
                <a16:creationId xmlns:a16="http://schemas.microsoft.com/office/drawing/2014/main" id="{4B0A51D7-FF65-4E97-9E1A-8C4688E862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6727269" y="2059158"/>
            <a:ext cx="131153" cy="88130"/>
          </a:xfrm>
          <a:custGeom>
            <a:avLst/>
            <a:gdLst>
              <a:gd name="T0" fmla="*/ 26 w 40"/>
              <a:gd name="T1" fmla="*/ 0 h 29"/>
              <a:gd name="T2" fmla="*/ 39 w 40"/>
              <a:gd name="T3" fmla="*/ 20 h 29"/>
              <a:gd name="T4" fmla="*/ 26 w 40"/>
              <a:gd name="T5" fmla="*/ 0 h 29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40" h="29">
                <a:moveTo>
                  <a:pt x="26" y="0"/>
                </a:moveTo>
                <a:cubicBezTo>
                  <a:pt x="34" y="0"/>
                  <a:pt x="40" y="10"/>
                  <a:pt x="39" y="20"/>
                </a:cubicBezTo>
                <a:cubicBezTo>
                  <a:pt x="17" y="29"/>
                  <a:pt x="0" y="10"/>
                  <a:pt x="26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79" name="Freeform 130">
            <a:extLst>
              <a:ext uri="{FF2B5EF4-FFF2-40B4-BE49-F238E27FC236}">
                <a16:creationId xmlns:a16="http://schemas.microsoft.com/office/drawing/2014/main" id="{008FF77B-AC18-4E35-BB9B-0CA39278F7B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7050053" y="2062420"/>
            <a:ext cx="157737" cy="81603"/>
          </a:xfrm>
          <a:custGeom>
            <a:avLst/>
            <a:gdLst>
              <a:gd name="T0" fmla="*/ 31 w 48"/>
              <a:gd name="T1" fmla="*/ 0 h 27"/>
              <a:gd name="T2" fmla="*/ 18 w 48"/>
              <a:gd name="T3" fmla="*/ 24 h 27"/>
              <a:gd name="T4" fmla="*/ 31 w 48"/>
              <a:gd name="T5" fmla="*/ 0 h 27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48" h="27">
                <a:moveTo>
                  <a:pt x="31" y="0"/>
                </a:moveTo>
                <a:cubicBezTo>
                  <a:pt x="48" y="10"/>
                  <a:pt x="32" y="27"/>
                  <a:pt x="18" y="24"/>
                </a:cubicBezTo>
                <a:cubicBezTo>
                  <a:pt x="0" y="14"/>
                  <a:pt x="18" y="0"/>
                  <a:pt x="31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81" name="Freeform 135">
            <a:extLst>
              <a:ext uri="{FF2B5EF4-FFF2-40B4-BE49-F238E27FC236}">
                <a16:creationId xmlns:a16="http://schemas.microsoft.com/office/drawing/2014/main" id="{E71F6428-AC25-4A5A-8439-04768A17B6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7349601" y="2004283"/>
            <a:ext cx="128495" cy="84051"/>
          </a:xfrm>
          <a:custGeom>
            <a:avLst/>
            <a:gdLst>
              <a:gd name="T0" fmla="*/ 21 w 39"/>
              <a:gd name="T1" fmla="*/ 0 h 28"/>
              <a:gd name="T2" fmla="*/ 6 w 39"/>
              <a:gd name="T3" fmla="*/ 20 h 28"/>
              <a:gd name="T4" fmla="*/ 21 w 39"/>
              <a:gd name="T5" fmla="*/ 0 h 28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39" h="28">
                <a:moveTo>
                  <a:pt x="21" y="0"/>
                </a:moveTo>
                <a:cubicBezTo>
                  <a:pt x="39" y="12"/>
                  <a:pt x="22" y="28"/>
                  <a:pt x="6" y="20"/>
                </a:cubicBezTo>
                <a:cubicBezTo>
                  <a:pt x="0" y="7"/>
                  <a:pt x="7" y="0"/>
                  <a:pt x="21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83" name="Freeform 131">
            <a:extLst>
              <a:ext uri="{FF2B5EF4-FFF2-40B4-BE49-F238E27FC236}">
                <a16:creationId xmlns:a16="http://schemas.microsoft.com/office/drawing/2014/main" id="{F237A1D4-9D62-4DEA-BD39-E5EC93B33B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7635670" y="1985929"/>
            <a:ext cx="117860" cy="87315"/>
          </a:xfrm>
          <a:custGeom>
            <a:avLst/>
            <a:gdLst>
              <a:gd name="T0" fmla="*/ 15 w 36"/>
              <a:gd name="T1" fmla="*/ 0 h 29"/>
              <a:gd name="T2" fmla="*/ 25 w 36"/>
              <a:gd name="T3" fmla="*/ 15 h 29"/>
              <a:gd name="T4" fmla="*/ 13 w 36"/>
              <a:gd name="T5" fmla="*/ 21 h 29"/>
              <a:gd name="T6" fmla="*/ 15 w 36"/>
              <a:gd name="T7" fmla="*/ 0 h 29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36" h="29">
                <a:moveTo>
                  <a:pt x="15" y="0"/>
                </a:moveTo>
                <a:cubicBezTo>
                  <a:pt x="21" y="0"/>
                  <a:pt x="36" y="13"/>
                  <a:pt x="25" y="15"/>
                </a:cubicBezTo>
                <a:cubicBezTo>
                  <a:pt x="20" y="19"/>
                  <a:pt x="20" y="22"/>
                  <a:pt x="13" y="21"/>
                </a:cubicBezTo>
                <a:cubicBezTo>
                  <a:pt x="0" y="29"/>
                  <a:pt x="0" y="0"/>
                  <a:pt x="15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85" name="Freeform 141">
            <a:extLst>
              <a:ext uri="{FF2B5EF4-FFF2-40B4-BE49-F238E27FC236}">
                <a16:creationId xmlns:a16="http://schemas.microsoft.com/office/drawing/2014/main" id="{87E919CC-AC41-4F0D-A842-792D7A41879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7816961" y="1988004"/>
            <a:ext cx="163941" cy="163205"/>
          </a:xfrm>
          <a:custGeom>
            <a:avLst/>
            <a:gdLst>
              <a:gd name="T0" fmla="*/ 37 w 50"/>
              <a:gd name="T1" fmla="*/ 3 h 54"/>
              <a:gd name="T2" fmla="*/ 42 w 50"/>
              <a:gd name="T3" fmla="*/ 17 h 54"/>
              <a:gd name="T4" fmla="*/ 37 w 50"/>
              <a:gd name="T5" fmla="*/ 3 h 54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50" h="54">
                <a:moveTo>
                  <a:pt x="37" y="3"/>
                </a:moveTo>
                <a:cubicBezTo>
                  <a:pt x="50" y="3"/>
                  <a:pt x="36" y="13"/>
                  <a:pt x="42" y="17"/>
                </a:cubicBezTo>
                <a:cubicBezTo>
                  <a:pt x="35" y="54"/>
                  <a:pt x="0" y="0"/>
                  <a:pt x="37" y="3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87" name="Freeform 136">
            <a:extLst>
              <a:ext uri="{FF2B5EF4-FFF2-40B4-BE49-F238E27FC236}">
                <a16:creationId xmlns:a16="http://schemas.microsoft.com/office/drawing/2014/main" id="{965D7305-50C2-4D93-8832-19DC70C5BD2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8081089" y="2011634"/>
            <a:ext cx="127608" cy="69362"/>
          </a:xfrm>
          <a:custGeom>
            <a:avLst/>
            <a:gdLst>
              <a:gd name="T0" fmla="*/ 21 w 39"/>
              <a:gd name="T1" fmla="*/ 0 h 23"/>
              <a:gd name="T2" fmla="*/ 22 w 39"/>
              <a:gd name="T3" fmla="*/ 23 h 23"/>
              <a:gd name="T4" fmla="*/ 21 w 39"/>
              <a:gd name="T5" fmla="*/ 0 h 23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39" h="23">
                <a:moveTo>
                  <a:pt x="21" y="0"/>
                </a:moveTo>
                <a:cubicBezTo>
                  <a:pt x="37" y="0"/>
                  <a:pt x="39" y="22"/>
                  <a:pt x="22" y="23"/>
                </a:cubicBezTo>
                <a:cubicBezTo>
                  <a:pt x="7" y="22"/>
                  <a:pt x="0" y="5"/>
                  <a:pt x="21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89" name="Freeform 122">
            <a:extLst>
              <a:ext uri="{FF2B5EF4-FFF2-40B4-BE49-F238E27FC236}">
                <a16:creationId xmlns:a16="http://schemas.microsoft.com/office/drawing/2014/main" id="{E0E5EA9F-6192-466D-BF45-46D9BCE3BDB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8264051" y="1999395"/>
            <a:ext cx="127608" cy="81603"/>
          </a:xfrm>
          <a:custGeom>
            <a:avLst/>
            <a:gdLst>
              <a:gd name="T0" fmla="*/ 24 w 39"/>
              <a:gd name="T1" fmla="*/ 0 h 27"/>
              <a:gd name="T2" fmla="*/ 20 w 39"/>
              <a:gd name="T3" fmla="*/ 26 h 27"/>
              <a:gd name="T4" fmla="*/ 24 w 39"/>
              <a:gd name="T5" fmla="*/ 0 h 27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39" h="27">
                <a:moveTo>
                  <a:pt x="24" y="0"/>
                </a:moveTo>
                <a:cubicBezTo>
                  <a:pt x="39" y="3"/>
                  <a:pt x="36" y="27"/>
                  <a:pt x="20" y="26"/>
                </a:cubicBezTo>
                <a:cubicBezTo>
                  <a:pt x="0" y="19"/>
                  <a:pt x="4" y="3"/>
                  <a:pt x="24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91" name="Freeform 132">
            <a:extLst>
              <a:ext uri="{FF2B5EF4-FFF2-40B4-BE49-F238E27FC236}">
                <a16:creationId xmlns:a16="http://schemas.microsoft.com/office/drawing/2014/main" id="{CFF6BE31-4842-4659-8D68-63423F82691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8492157" y="2025636"/>
            <a:ext cx="127608" cy="69362"/>
          </a:xfrm>
          <a:custGeom>
            <a:avLst/>
            <a:gdLst>
              <a:gd name="T0" fmla="*/ 16 w 39"/>
              <a:gd name="T1" fmla="*/ 0 h 23"/>
              <a:gd name="T2" fmla="*/ 11 w 39"/>
              <a:gd name="T3" fmla="*/ 23 h 23"/>
              <a:gd name="T4" fmla="*/ 16 w 39"/>
              <a:gd name="T5" fmla="*/ 0 h 23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39" h="23">
                <a:moveTo>
                  <a:pt x="16" y="0"/>
                </a:moveTo>
                <a:cubicBezTo>
                  <a:pt x="39" y="8"/>
                  <a:pt x="31" y="17"/>
                  <a:pt x="11" y="23"/>
                </a:cubicBezTo>
                <a:cubicBezTo>
                  <a:pt x="0" y="16"/>
                  <a:pt x="4" y="2"/>
                  <a:pt x="16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93" name="Freeform 134">
            <a:extLst>
              <a:ext uri="{FF2B5EF4-FFF2-40B4-BE49-F238E27FC236}">
                <a16:creationId xmlns:a16="http://schemas.microsoft.com/office/drawing/2014/main" id="{3EC2112B-E2EC-492A-8AF9-D78F4B4A99B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8688454" y="2031605"/>
            <a:ext cx="124063" cy="117507"/>
          </a:xfrm>
          <a:custGeom>
            <a:avLst/>
            <a:gdLst>
              <a:gd name="T0" fmla="*/ 20 w 38"/>
              <a:gd name="T1" fmla="*/ 2 h 39"/>
              <a:gd name="T2" fmla="*/ 38 w 38"/>
              <a:gd name="T3" fmla="*/ 19 h 39"/>
              <a:gd name="T4" fmla="*/ 20 w 38"/>
              <a:gd name="T5" fmla="*/ 2 h 39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38" h="39">
                <a:moveTo>
                  <a:pt x="20" y="2"/>
                </a:moveTo>
                <a:cubicBezTo>
                  <a:pt x="34" y="0"/>
                  <a:pt x="38" y="8"/>
                  <a:pt x="38" y="19"/>
                </a:cubicBezTo>
                <a:cubicBezTo>
                  <a:pt x="24" y="39"/>
                  <a:pt x="0" y="13"/>
                  <a:pt x="20" y="2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95" name="Freeform 125">
            <a:extLst>
              <a:ext uri="{FF2B5EF4-FFF2-40B4-BE49-F238E27FC236}">
                <a16:creationId xmlns:a16="http://schemas.microsoft.com/office/drawing/2014/main" id="{EB635BC8-61BC-44D5-AA11-9A308B3BA49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8925685" y="2057774"/>
            <a:ext cx="147990" cy="79154"/>
          </a:xfrm>
          <a:custGeom>
            <a:avLst/>
            <a:gdLst>
              <a:gd name="T0" fmla="*/ 22 w 45"/>
              <a:gd name="T1" fmla="*/ 0 h 26"/>
              <a:gd name="T2" fmla="*/ 28 w 45"/>
              <a:gd name="T3" fmla="*/ 26 h 26"/>
              <a:gd name="T4" fmla="*/ 22 w 45"/>
              <a:gd name="T5" fmla="*/ 0 h 26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45" h="26">
                <a:moveTo>
                  <a:pt x="22" y="0"/>
                </a:moveTo>
                <a:cubicBezTo>
                  <a:pt x="32" y="2"/>
                  <a:pt x="45" y="22"/>
                  <a:pt x="28" y="26"/>
                </a:cubicBezTo>
                <a:cubicBezTo>
                  <a:pt x="9" y="24"/>
                  <a:pt x="0" y="9"/>
                  <a:pt x="22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97" name="Freeform 125">
            <a:extLst>
              <a:ext uri="{FF2B5EF4-FFF2-40B4-BE49-F238E27FC236}">
                <a16:creationId xmlns:a16="http://schemas.microsoft.com/office/drawing/2014/main" id="{7E9ACE65-00C6-4A75-8F61-CCADAF3EC1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9140333" y="2050782"/>
            <a:ext cx="147990" cy="79154"/>
          </a:xfrm>
          <a:custGeom>
            <a:avLst/>
            <a:gdLst>
              <a:gd name="T0" fmla="*/ 22 w 45"/>
              <a:gd name="T1" fmla="*/ 0 h 26"/>
              <a:gd name="T2" fmla="*/ 28 w 45"/>
              <a:gd name="T3" fmla="*/ 26 h 26"/>
              <a:gd name="T4" fmla="*/ 22 w 45"/>
              <a:gd name="T5" fmla="*/ 0 h 26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45" h="26">
                <a:moveTo>
                  <a:pt x="22" y="0"/>
                </a:moveTo>
                <a:cubicBezTo>
                  <a:pt x="32" y="2"/>
                  <a:pt x="45" y="22"/>
                  <a:pt x="28" y="26"/>
                </a:cubicBezTo>
                <a:cubicBezTo>
                  <a:pt x="9" y="24"/>
                  <a:pt x="0" y="9"/>
                  <a:pt x="22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99" name="Freeform 128">
            <a:extLst>
              <a:ext uri="{FF2B5EF4-FFF2-40B4-BE49-F238E27FC236}">
                <a16:creationId xmlns:a16="http://schemas.microsoft.com/office/drawing/2014/main" id="{5D7163FE-5ADD-41E7-985B-F95E7E0484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9364471" y="2072870"/>
            <a:ext cx="131153" cy="78339"/>
          </a:xfrm>
          <a:custGeom>
            <a:avLst/>
            <a:gdLst>
              <a:gd name="T0" fmla="*/ 18 w 40"/>
              <a:gd name="T1" fmla="*/ 0 h 26"/>
              <a:gd name="T2" fmla="*/ 7 w 40"/>
              <a:gd name="T3" fmla="*/ 20 h 26"/>
              <a:gd name="T4" fmla="*/ 18 w 40"/>
              <a:gd name="T5" fmla="*/ 0 h 26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40" h="26">
                <a:moveTo>
                  <a:pt x="18" y="0"/>
                </a:moveTo>
                <a:cubicBezTo>
                  <a:pt x="40" y="9"/>
                  <a:pt x="28" y="26"/>
                  <a:pt x="7" y="20"/>
                </a:cubicBezTo>
                <a:cubicBezTo>
                  <a:pt x="0" y="8"/>
                  <a:pt x="6" y="1"/>
                  <a:pt x="18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01" name="Freeform 140">
            <a:extLst>
              <a:ext uri="{FF2B5EF4-FFF2-40B4-BE49-F238E27FC236}">
                <a16:creationId xmlns:a16="http://schemas.microsoft.com/office/drawing/2014/main" id="{DCD7108A-C70D-4FD9-B91A-0E9F9501AE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9607147" y="2055076"/>
            <a:ext cx="137356" cy="96290"/>
          </a:xfrm>
          <a:custGeom>
            <a:avLst/>
            <a:gdLst>
              <a:gd name="T0" fmla="*/ 25 w 42"/>
              <a:gd name="T1" fmla="*/ 0 h 32"/>
              <a:gd name="T2" fmla="*/ 4 w 42"/>
              <a:gd name="T3" fmla="*/ 18 h 32"/>
              <a:gd name="T4" fmla="*/ 25 w 42"/>
              <a:gd name="T5" fmla="*/ 0 h 32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42" h="32">
                <a:moveTo>
                  <a:pt x="25" y="0"/>
                </a:moveTo>
                <a:cubicBezTo>
                  <a:pt x="42" y="13"/>
                  <a:pt x="15" y="32"/>
                  <a:pt x="4" y="18"/>
                </a:cubicBezTo>
                <a:cubicBezTo>
                  <a:pt x="0" y="5"/>
                  <a:pt x="16" y="0"/>
                  <a:pt x="25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03" name="Freeform 126">
            <a:extLst>
              <a:ext uri="{FF2B5EF4-FFF2-40B4-BE49-F238E27FC236}">
                <a16:creationId xmlns:a16="http://schemas.microsoft.com/office/drawing/2014/main" id="{3C0CF799-2713-48A8-94DF-F8CB5F33243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9862497" y="2069608"/>
            <a:ext cx="151535" cy="79154"/>
          </a:xfrm>
          <a:custGeom>
            <a:avLst/>
            <a:gdLst>
              <a:gd name="T0" fmla="*/ 23 w 46"/>
              <a:gd name="T1" fmla="*/ 0 h 26"/>
              <a:gd name="T2" fmla="*/ 29 w 46"/>
              <a:gd name="T3" fmla="*/ 26 h 26"/>
              <a:gd name="T4" fmla="*/ 23 w 46"/>
              <a:gd name="T5" fmla="*/ 0 h 26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46" h="26">
                <a:moveTo>
                  <a:pt x="23" y="0"/>
                </a:moveTo>
                <a:cubicBezTo>
                  <a:pt x="32" y="2"/>
                  <a:pt x="46" y="22"/>
                  <a:pt x="29" y="26"/>
                </a:cubicBezTo>
                <a:cubicBezTo>
                  <a:pt x="10" y="24"/>
                  <a:pt x="0" y="9"/>
                  <a:pt x="23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05" name="Freeform 121">
            <a:extLst>
              <a:ext uri="{FF2B5EF4-FFF2-40B4-BE49-F238E27FC236}">
                <a16:creationId xmlns:a16="http://schemas.microsoft.com/office/drawing/2014/main" id="{00B8B62E-6551-4805-BD5A-5188FE5D3A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10139671" y="2062635"/>
            <a:ext cx="133812" cy="84866"/>
          </a:xfrm>
          <a:custGeom>
            <a:avLst/>
            <a:gdLst>
              <a:gd name="T0" fmla="*/ 26 w 41"/>
              <a:gd name="T1" fmla="*/ 0 h 28"/>
              <a:gd name="T2" fmla="*/ 38 w 41"/>
              <a:gd name="T3" fmla="*/ 19 h 28"/>
              <a:gd name="T4" fmla="*/ 26 w 41"/>
              <a:gd name="T5" fmla="*/ 0 h 28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41" h="28">
                <a:moveTo>
                  <a:pt x="26" y="0"/>
                </a:moveTo>
                <a:cubicBezTo>
                  <a:pt x="33" y="0"/>
                  <a:pt x="41" y="10"/>
                  <a:pt x="38" y="19"/>
                </a:cubicBezTo>
                <a:cubicBezTo>
                  <a:pt x="16" y="28"/>
                  <a:pt x="0" y="10"/>
                  <a:pt x="26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07" name="Freeform 120">
            <a:extLst>
              <a:ext uri="{FF2B5EF4-FFF2-40B4-BE49-F238E27FC236}">
                <a16:creationId xmlns:a16="http://schemas.microsoft.com/office/drawing/2014/main" id="{DFCCEBA8-5961-480A-9134-51605F650B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10443822" y="2039414"/>
            <a:ext cx="121406" cy="66913"/>
          </a:xfrm>
          <a:custGeom>
            <a:avLst/>
            <a:gdLst>
              <a:gd name="T0" fmla="*/ 19 w 37"/>
              <a:gd name="T1" fmla="*/ 0 h 22"/>
              <a:gd name="T2" fmla="*/ 20 w 37"/>
              <a:gd name="T3" fmla="*/ 22 h 22"/>
              <a:gd name="T4" fmla="*/ 19 w 37"/>
              <a:gd name="T5" fmla="*/ 0 h 22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37" h="22">
                <a:moveTo>
                  <a:pt x="19" y="0"/>
                </a:moveTo>
                <a:cubicBezTo>
                  <a:pt x="35" y="2"/>
                  <a:pt x="37" y="21"/>
                  <a:pt x="20" y="22"/>
                </a:cubicBezTo>
                <a:cubicBezTo>
                  <a:pt x="7" y="18"/>
                  <a:pt x="0" y="6"/>
                  <a:pt x="19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09" name="Freeform 6">
            <a:extLst>
              <a:ext uri="{FF2B5EF4-FFF2-40B4-BE49-F238E27FC236}">
                <a16:creationId xmlns:a16="http://schemas.microsoft.com/office/drawing/2014/main" id="{724D4F80-B109-4438-BC6D-ABB522B4411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10635678" y="2029214"/>
            <a:ext cx="124063" cy="87315"/>
          </a:xfrm>
          <a:custGeom>
            <a:avLst/>
            <a:gdLst>
              <a:gd name="T0" fmla="*/ 12 w 38"/>
              <a:gd name="T1" fmla="*/ 3 h 29"/>
              <a:gd name="T2" fmla="*/ 15 w 38"/>
              <a:gd name="T3" fmla="*/ 29 h 29"/>
              <a:gd name="T4" fmla="*/ 12 w 38"/>
              <a:gd name="T5" fmla="*/ 3 h 29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38" h="29">
                <a:moveTo>
                  <a:pt x="12" y="3"/>
                </a:moveTo>
                <a:cubicBezTo>
                  <a:pt x="34" y="0"/>
                  <a:pt x="38" y="26"/>
                  <a:pt x="15" y="29"/>
                </a:cubicBezTo>
                <a:cubicBezTo>
                  <a:pt x="4" y="23"/>
                  <a:pt x="0" y="9"/>
                  <a:pt x="12" y="3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11" name="Freeform 127">
            <a:extLst>
              <a:ext uri="{FF2B5EF4-FFF2-40B4-BE49-F238E27FC236}">
                <a16:creationId xmlns:a16="http://schemas.microsoft.com/office/drawing/2014/main" id="{52A7149F-5A3F-4537-981A-974C7409CAF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10837281" y="2069607"/>
            <a:ext cx="137356" cy="79154"/>
          </a:xfrm>
          <a:custGeom>
            <a:avLst/>
            <a:gdLst>
              <a:gd name="T0" fmla="*/ 28 w 42"/>
              <a:gd name="T1" fmla="*/ 0 h 26"/>
              <a:gd name="T2" fmla="*/ 23 w 42"/>
              <a:gd name="T3" fmla="*/ 26 h 26"/>
              <a:gd name="T4" fmla="*/ 28 w 42"/>
              <a:gd name="T5" fmla="*/ 0 h 26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42" h="26">
                <a:moveTo>
                  <a:pt x="28" y="0"/>
                </a:moveTo>
                <a:cubicBezTo>
                  <a:pt x="42" y="4"/>
                  <a:pt x="38" y="23"/>
                  <a:pt x="23" y="26"/>
                </a:cubicBezTo>
                <a:cubicBezTo>
                  <a:pt x="0" y="26"/>
                  <a:pt x="8" y="5"/>
                  <a:pt x="28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13" name="Freeform 133">
            <a:extLst>
              <a:ext uri="{FF2B5EF4-FFF2-40B4-BE49-F238E27FC236}">
                <a16:creationId xmlns:a16="http://schemas.microsoft.com/office/drawing/2014/main" id="{89A8D3E3-3518-4738-B94E-F7DD9818D8D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11119083" y="2081848"/>
            <a:ext cx="137356" cy="100371"/>
          </a:xfrm>
          <a:custGeom>
            <a:avLst/>
            <a:gdLst>
              <a:gd name="T0" fmla="*/ 25 w 42"/>
              <a:gd name="T1" fmla="*/ 1 h 33"/>
              <a:gd name="T2" fmla="*/ 4 w 42"/>
              <a:gd name="T3" fmla="*/ 19 h 33"/>
              <a:gd name="T4" fmla="*/ 25 w 42"/>
              <a:gd name="T5" fmla="*/ 1 h 33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42" h="33">
                <a:moveTo>
                  <a:pt x="25" y="1"/>
                </a:moveTo>
                <a:cubicBezTo>
                  <a:pt x="42" y="14"/>
                  <a:pt x="15" y="33"/>
                  <a:pt x="4" y="19"/>
                </a:cubicBezTo>
                <a:cubicBezTo>
                  <a:pt x="0" y="6"/>
                  <a:pt x="15" y="0"/>
                  <a:pt x="25" y="1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15" name="Freeform 129">
            <a:extLst>
              <a:ext uri="{FF2B5EF4-FFF2-40B4-BE49-F238E27FC236}">
                <a16:creationId xmlns:a16="http://schemas.microsoft.com/office/drawing/2014/main" id="{FA796F21-7CE5-4483-A137-919B3D433BD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11312267" y="2072870"/>
            <a:ext cx="147990" cy="109348"/>
          </a:xfrm>
          <a:custGeom>
            <a:avLst/>
            <a:gdLst>
              <a:gd name="T0" fmla="*/ 28 w 45"/>
              <a:gd name="T1" fmla="*/ 0 h 36"/>
              <a:gd name="T2" fmla="*/ 42 w 45"/>
              <a:gd name="T3" fmla="*/ 20 h 36"/>
              <a:gd name="T4" fmla="*/ 28 w 45"/>
              <a:gd name="T5" fmla="*/ 0 h 36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45" h="36">
                <a:moveTo>
                  <a:pt x="28" y="0"/>
                </a:moveTo>
                <a:cubicBezTo>
                  <a:pt x="34" y="1"/>
                  <a:pt x="45" y="11"/>
                  <a:pt x="42" y="20"/>
                </a:cubicBezTo>
                <a:cubicBezTo>
                  <a:pt x="25" y="36"/>
                  <a:pt x="0" y="7"/>
                  <a:pt x="28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17" name="Freeform 142">
            <a:extLst>
              <a:ext uri="{FF2B5EF4-FFF2-40B4-BE49-F238E27FC236}">
                <a16:creationId xmlns:a16="http://schemas.microsoft.com/office/drawing/2014/main" id="{57FC30BB-0D8F-43B0-910E-7DDE8C9331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11377842" y="2136521"/>
            <a:ext cx="3545" cy="5712"/>
          </a:xfrm>
          <a:custGeom>
            <a:avLst/>
            <a:gdLst>
              <a:gd name="T0" fmla="*/ 0 w 1"/>
              <a:gd name="T1" fmla="*/ 0 h 2"/>
              <a:gd name="T2" fmla="*/ 1 w 1"/>
              <a:gd name="T3" fmla="*/ 2 h 2"/>
              <a:gd name="T4" fmla="*/ 0 w 1"/>
              <a:gd name="T5" fmla="*/ 0 h 2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1" h="2">
                <a:moveTo>
                  <a:pt x="0" y="0"/>
                </a:moveTo>
                <a:cubicBezTo>
                  <a:pt x="1" y="1"/>
                  <a:pt x="1" y="1"/>
                  <a:pt x="1" y="2"/>
                </a:cubicBezTo>
                <a:cubicBezTo>
                  <a:pt x="0" y="2"/>
                  <a:pt x="0" y="1"/>
                  <a:pt x="0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19" name="Freeform 138">
            <a:extLst>
              <a:ext uri="{FF2B5EF4-FFF2-40B4-BE49-F238E27FC236}">
                <a16:creationId xmlns:a16="http://schemas.microsoft.com/office/drawing/2014/main" id="{D938207F-A865-48E5-A15D-FD578BC59D8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11627742" y="2099801"/>
            <a:ext cx="117860" cy="79154"/>
          </a:xfrm>
          <a:custGeom>
            <a:avLst/>
            <a:gdLst>
              <a:gd name="T0" fmla="*/ 21 w 36"/>
              <a:gd name="T1" fmla="*/ 0 h 26"/>
              <a:gd name="T2" fmla="*/ 21 w 36"/>
              <a:gd name="T3" fmla="*/ 26 h 26"/>
              <a:gd name="T4" fmla="*/ 21 w 36"/>
              <a:gd name="T5" fmla="*/ 0 h 26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36" h="26">
                <a:moveTo>
                  <a:pt x="21" y="0"/>
                </a:moveTo>
                <a:cubicBezTo>
                  <a:pt x="32" y="4"/>
                  <a:pt x="36" y="23"/>
                  <a:pt x="21" y="26"/>
                </a:cubicBezTo>
                <a:cubicBezTo>
                  <a:pt x="1" y="24"/>
                  <a:pt x="0" y="2"/>
                  <a:pt x="21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21" name="Freeform 137">
            <a:extLst>
              <a:ext uri="{FF2B5EF4-FFF2-40B4-BE49-F238E27FC236}">
                <a16:creationId xmlns:a16="http://schemas.microsoft.com/office/drawing/2014/main" id="{04637E45-0880-40BC-B488-4EA4CA4356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11880299" y="2097352"/>
            <a:ext cx="127608" cy="93843"/>
          </a:xfrm>
          <a:custGeom>
            <a:avLst/>
            <a:gdLst>
              <a:gd name="T0" fmla="*/ 23 w 39"/>
              <a:gd name="T1" fmla="*/ 0 h 31"/>
              <a:gd name="T2" fmla="*/ 17 w 39"/>
              <a:gd name="T3" fmla="*/ 26 h 31"/>
              <a:gd name="T4" fmla="*/ 23 w 39"/>
              <a:gd name="T5" fmla="*/ 0 h 31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39" h="31">
                <a:moveTo>
                  <a:pt x="23" y="0"/>
                </a:moveTo>
                <a:cubicBezTo>
                  <a:pt x="39" y="3"/>
                  <a:pt x="39" y="31"/>
                  <a:pt x="17" y="26"/>
                </a:cubicBezTo>
                <a:cubicBezTo>
                  <a:pt x="0" y="6"/>
                  <a:pt x="15" y="5"/>
                  <a:pt x="23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0C251580-E526-9A7A-2637-9BF8F3F209F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433360215"/>
              </p:ext>
            </p:extLst>
          </p:nvPr>
        </p:nvGraphicFramePr>
        <p:xfrm>
          <a:off x="877326" y="2599512"/>
          <a:ext cx="10722902" cy="364601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69760918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D6F5F07B-A917-442C-82D5-5719737E9E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Video 5" descr="Neon Pink Question Mark">
            <a:extLst>
              <a:ext uri="{FF2B5EF4-FFF2-40B4-BE49-F238E27FC236}">
                <a16:creationId xmlns:a16="http://schemas.microsoft.com/office/drawing/2014/main" id="{470A8B9B-BE6F-7867-B373-38DC3299F4AD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rcRect b="324"/>
          <a:stretch/>
        </p:blipFill>
        <p:spPr>
          <a:xfrm>
            <a:off x="-6870" y="-1119"/>
            <a:ext cx="12198869" cy="6859119"/>
          </a:xfrm>
          <a:prstGeom prst="rect">
            <a:avLst/>
          </a:prstGeom>
        </p:spPr>
      </p:pic>
      <p:sp>
        <p:nvSpPr>
          <p:cNvPr id="12" name="Rectangle 11">
            <a:extLst>
              <a:ext uri="{FF2B5EF4-FFF2-40B4-BE49-F238E27FC236}">
                <a16:creationId xmlns:a16="http://schemas.microsoft.com/office/drawing/2014/main" id="{646C6347-670A-4289-8E1E-A6D48C2F2C0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774844" y="2008604"/>
            <a:ext cx="4533130" cy="236882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2F8C02F5-F0B2-8B51-EB86-AAC1AB3D001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094494" y="2741416"/>
            <a:ext cx="3893831" cy="1451482"/>
          </a:xfrm>
        </p:spPr>
        <p:txBody>
          <a:bodyPr anchor="ctr">
            <a:normAutofit/>
          </a:bodyPr>
          <a:lstStyle/>
          <a:p>
            <a:r>
              <a:rPr lang="en-GB" sz="4000"/>
              <a:t>Any Questions?</a:t>
            </a:r>
          </a:p>
        </p:txBody>
      </p:sp>
      <p:sp>
        <p:nvSpPr>
          <p:cNvPr id="14" name="Freeform 88">
            <a:extLst>
              <a:ext uri="{FF2B5EF4-FFF2-40B4-BE49-F238E27FC236}">
                <a16:creationId xmlns:a16="http://schemas.microsoft.com/office/drawing/2014/main" id="{3F2F58E7-0371-4C0C-912C-50BA5148438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 rot="5400000">
            <a:off x="10020927" y="402711"/>
            <a:ext cx="7345" cy="7727"/>
          </a:xfrm>
          <a:custGeom>
            <a:avLst/>
            <a:gdLst>
              <a:gd name="T0" fmla="*/ 0 w 2"/>
              <a:gd name="T1" fmla="*/ 0 h 2"/>
              <a:gd name="T2" fmla="*/ 2 w 2"/>
              <a:gd name="T3" fmla="*/ 2 h 2"/>
              <a:gd name="T4" fmla="*/ 0 w 2"/>
              <a:gd name="T5" fmla="*/ 0 h 2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2" h="2">
                <a:moveTo>
                  <a:pt x="0" y="0"/>
                </a:moveTo>
                <a:cubicBezTo>
                  <a:pt x="1" y="0"/>
                  <a:pt x="1" y="1"/>
                  <a:pt x="2" y="2"/>
                </a:cubicBezTo>
                <a:cubicBezTo>
                  <a:pt x="1" y="2"/>
                  <a:pt x="0" y="1"/>
                  <a:pt x="0" y="0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6" name="Freeform 88">
            <a:extLst>
              <a:ext uri="{FF2B5EF4-FFF2-40B4-BE49-F238E27FC236}">
                <a16:creationId xmlns:a16="http://schemas.microsoft.com/office/drawing/2014/main" id="{22D05290-3AB2-400B-B0D6-813D45F9FF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 rot="5400000">
            <a:off x="10053593" y="5750318"/>
            <a:ext cx="7345" cy="7727"/>
          </a:xfrm>
          <a:custGeom>
            <a:avLst/>
            <a:gdLst>
              <a:gd name="T0" fmla="*/ 0 w 2"/>
              <a:gd name="T1" fmla="*/ 0 h 2"/>
              <a:gd name="T2" fmla="*/ 2 w 2"/>
              <a:gd name="T3" fmla="*/ 2 h 2"/>
              <a:gd name="T4" fmla="*/ 0 w 2"/>
              <a:gd name="T5" fmla="*/ 0 h 2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2" h="2">
                <a:moveTo>
                  <a:pt x="0" y="0"/>
                </a:moveTo>
                <a:cubicBezTo>
                  <a:pt x="1" y="0"/>
                  <a:pt x="1" y="1"/>
                  <a:pt x="2" y="2"/>
                </a:cubicBezTo>
                <a:cubicBezTo>
                  <a:pt x="1" y="2"/>
                  <a:pt x="0" y="1"/>
                  <a:pt x="0" y="0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grpSp>
        <p:nvGrpSpPr>
          <p:cNvPr id="18" name="Group 17">
            <a:extLst>
              <a:ext uri="{FF2B5EF4-FFF2-40B4-BE49-F238E27FC236}">
                <a16:creationId xmlns:a16="http://schemas.microsoft.com/office/drawing/2014/main" id="{81DD21A3-89E3-40A2-9D07-1459894479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8291980" y="-37210"/>
            <a:ext cx="1528600" cy="6929142"/>
            <a:chOff x="8291980" y="-37210"/>
            <a:chExt cx="1528600" cy="6929142"/>
          </a:xfrm>
        </p:grpSpPr>
        <p:sp>
          <p:nvSpPr>
            <p:cNvPr id="19" name="Freeform 66">
              <a:extLst>
                <a:ext uri="{FF2B5EF4-FFF2-40B4-BE49-F238E27FC236}">
                  <a16:creationId xmlns:a16="http://schemas.microsoft.com/office/drawing/2014/main" id="{AAA8D351-4D5D-43CA-9EA3-3A209DBA7BC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9019819" y="5447179"/>
              <a:ext cx="155267" cy="132351"/>
            </a:xfrm>
            <a:custGeom>
              <a:avLst/>
              <a:gdLst>
                <a:gd name="T0" fmla="*/ 22 w 40"/>
                <a:gd name="T1" fmla="*/ 1 h 37"/>
                <a:gd name="T2" fmla="*/ 40 w 40"/>
                <a:gd name="T3" fmla="*/ 18 h 37"/>
                <a:gd name="T4" fmla="*/ 22 w 40"/>
                <a:gd name="T5" fmla="*/ 1 h 3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37">
                  <a:moveTo>
                    <a:pt x="22" y="1"/>
                  </a:moveTo>
                  <a:cubicBezTo>
                    <a:pt x="36" y="0"/>
                    <a:pt x="40" y="8"/>
                    <a:pt x="40" y="18"/>
                  </a:cubicBezTo>
                  <a:cubicBezTo>
                    <a:pt x="27" y="37"/>
                    <a:pt x="0" y="14"/>
                    <a:pt x="22" y="1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0" name="Freeform 67">
              <a:extLst>
                <a:ext uri="{FF2B5EF4-FFF2-40B4-BE49-F238E27FC236}">
                  <a16:creationId xmlns:a16="http://schemas.microsoft.com/office/drawing/2014/main" id="{AEB482CE-8502-400F-A587-CEA8BF66806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8970278" y="4563928"/>
              <a:ext cx="186739" cy="140079"/>
            </a:xfrm>
            <a:custGeom>
              <a:avLst/>
              <a:gdLst>
                <a:gd name="T0" fmla="*/ 28 w 48"/>
                <a:gd name="T1" fmla="*/ 1 h 39"/>
                <a:gd name="T2" fmla="*/ 46 w 48"/>
                <a:gd name="T3" fmla="*/ 11 h 39"/>
                <a:gd name="T4" fmla="*/ 28 w 48"/>
                <a:gd name="T5" fmla="*/ 1 h 3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8" h="39">
                  <a:moveTo>
                    <a:pt x="28" y="1"/>
                  </a:moveTo>
                  <a:cubicBezTo>
                    <a:pt x="39" y="0"/>
                    <a:pt x="43" y="5"/>
                    <a:pt x="46" y="11"/>
                  </a:cubicBezTo>
                  <a:cubicBezTo>
                    <a:pt x="48" y="39"/>
                    <a:pt x="0" y="17"/>
                    <a:pt x="28" y="1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1" name="Freeform 69">
              <a:extLst>
                <a:ext uri="{FF2B5EF4-FFF2-40B4-BE49-F238E27FC236}">
                  <a16:creationId xmlns:a16="http://schemas.microsoft.com/office/drawing/2014/main" id="{B86FDE7E-057E-44EF-9209-38C5CD45C13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9004222" y="5781319"/>
              <a:ext cx="171003" cy="132351"/>
            </a:xfrm>
            <a:custGeom>
              <a:avLst/>
              <a:gdLst>
                <a:gd name="T0" fmla="*/ 29 w 44"/>
                <a:gd name="T1" fmla="*/ 0 h 37"/>
                <a:gd name="T2" fmla="*/ 42 w 44"/>
                <a:gd name="T3" fmla="*/ 21 h 37"/>
                <a:gd name="T4" fmla="*/ 29 w 44"/>
                <a:gd name="T5" fmla="*/ 0 h 3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7">
                  <a:moveTo>
                    <a:pt x="29" y="0"/>
                  </a:moveTo>
                  <a:cubicBezTo>
                    <a:pt x="36" y="2"/>
                    <a:pt x="44" y="12"/>
                    <a:pt x="42" y="21"/>
                  </a:cubicBezTo>
                  <a:cubicBezTo>
                    <a:pt x="25" y="37"/>
                    <a:pt x="0" y="7"/>
                    <a:pt x="29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2" name="Freeform 70">
              <a:extLst>
                <a:ext uri="{FF2B5EF4-FFF2-40B4-BE49-F238E27FC236}">
                  <a16:creationId xmlns:a16="http://schemas.microsoft.com/office/drawing/2014/main" id="{9DAEC7B8-1258-418C-8918-40304A03F27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8961855" y="6481863"/>
              <a:ext cx="155267" cy="89843"/>
            </a:xfrm>
            <a:custGeom>
              <a:avLst/>
              <a:gdLst>
                <a:gd name="T0" fmla="*/ 18 w 40"/>
                <a:gd name="T1" fmla="*/ 0 h 25"/>
                <a:gd name="T2" fmla="*/ 7 w 40"/>
                <a:gd name="T3" fmla="*/ 21 h 25"/>
                <a:gd name="T4" fmla="*/ 18 w 40"/>
                <a:gd name="T5" fmla="*/ 0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5">
                  <a:moveTo>
                    <a:pt x="18" y="0"/>
                  </a:moveTo>
                  <a:cubicBezTo>
                    <a:pt x="40" y="9"/>
                    <a:pt x="26" y="25"/>
                    <a:pt x="7" y="21"/>
                  </a:cubicBezTo>
                  <a:cubicBezTo>
                    <a:pt x="0" y="11"/>
                    <a:pt x="5" y="0"/>
                    <a:pt x="18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3" name="Freeform 71">
              <a:extLst>
                <a:ext uri="{FF2B5EF4-FFF2-40B4-BE49-F238E27FC236}">
                  <a16:creationId xmlns:a16="http://schemas.microsoft.com/office/drawing/2014/main" id="{7B3E59D7-9F28-4FEB-8725-3474C434C17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9017887" y="5164941"/>
              <a:ext cx="155267" cy="107233"/>
            </a:xfrm>
            <a:custGeom>
              <a:avLst/>
              <a:gdLst>
                <a:gd name="T0" fmla="*/ 22 w 40"/>
                <a:gd name="T1" fmla="*/ 0 h 30"/>
                <a:gd name="T2" fmla="*/ 16 w 40"/>
                <a:gd name="T3" fmla="*/ 26 h 30"/>
                <a:gd name="T4" fmla="*/ 22 w 40"/>
                <a:gd name="T5" fmla="*/ 0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30">
                  <a:moveTo>
                    <a:pt x="22" y="0"/>
                  </a:moveTo>
                  <a:cubicBezTo>
                    <a:pt x="39" y="3"/>
                    <a:pt x="40" y="30"/>
                    <a:pt x="16" y="26"/>
                  </a:cubicBezTo>
                  <a:cubicBezTo>
                    <a:pt x="0" y="7"/>
                    <a:pt x="14" y="4"/>
                    <a:pt x="22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4" name="Freeform 72">
              <a:extLst>
                <a:ext uri="{FF2B5EF4-FFF2-40B4-BE49-F238E27FC236}">
                  <a16:creationId xmlns:a16="http://schemas.microsoft.com/office/drawing/2014/main" id="{FB6EF793-0487-49E6-ACD6-A61029C0A8B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9014024" y="4896371"/>
              <a:ext cx="155267" cy="107233"/>
            </a:xfrm>
            <a:custGeom>
              <a:avLst/>
              <a:gdLst>
                <a:gd name="T0" fmla="*/ 22 w 40"/>
                <a:gd name="T1" fmla="*/ 0 h 30"/>
                <a:gd name="T2" fmla="*/ 17 w 40"/>
                <a:gd name="T3" fmla="*/ 26 h 30"/>
                <a:gd name="T4" fmla="*/ 22 w 40"/>
                <a:gd name="T5" fmla="*/ 0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30">
                  <a:moveTo>
                    <a:pt x="22" y="0"/>
                  </a:moveTo>
                  <a:cubicBezTo>
                    <a:pt x="40" y="1"/>
                    <a:pt x="40" y="30"/>
                    <a:pt x="17" y="26"/>
                  </a:cubicBezTo>
                  <a:cubicBezTo>
                    <a:pt x="0" y="7"/>
                    <a:pt x="15" y="5"/>
                    <a:pt x="22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5" name="Freeform 74">
              <a:extLst>
                <a:ext uri="{FF2B5EF4-FFF2-40B4-BE49-F238E27FC236}">
                  <a16:creationId xmlns:a16="http://schemas.microsoft.com/office/drawing/2014/main" id="{DDB8BBFA-C9D7-4F60-A252-7ED1743E47A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8981853" y="6175711"/>
              <a:ext cx="162611" cy="142976"/>
            </a:xfrm>
            <a:custGeom>
              <a:avLst/>
              <a:gdLst>
                <a:gd name="T0" fmla="*/ 19 w 42"/>
                <a:gd name="T1" fmla="*/ 0 h 40"/>
                <a:gd name="T2" fmla="*/ 4 w 42"/>
                <a:gd name="T3" fmla="*/ 19 h 40"/>
                <a:gd name="T4" fmla="*/ 19 w 42"/>
                <a:gd name="T5" fmla="*/ 0 h 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40">
                  <a:moveTo>
                    <a:pt x="19" y="0"/>
                  </a:moveTo>
                  <a:cubicBezTo>
                    <a:pt x="42" y="10"/>
                    <a:pt x="20" y="40"/>
                    <a:pt x="4" y="19"/>
                  </a:cubicBezTo>
                  <a:cubicBezTo>
                    <a:pt x="0" y="6"/>
                    <a:pt x="8" y="1"/>
                    <a:pt x="19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6" name="Freeform 85">
              <a:extLst>
                <a:ext uri="{FF2B5EF4-FFF2-40B4-BE49-F238E27FC236}">
                  <a16:creationId xmlns:a16="http://schemas.microsoft.com/office/drawing/2014/main" id="{A0FF6E41-0C56-4070-B2E2-2B584C5785A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8965888" y="6704304"/>
              <a:ext cx="151070" cy="114961"/>
            </a:xfrm>
            <a:custGeom>
              <a:avLst/>
              <a:gdLst>
                <a:gd name="T0" fmla="*/ 21 w 39"/>
                <a:gd name="T1" fmla="*/ 0 h 32"/>
                <a:gd name="T2" fmla="*/ 13 w 39"/>
                <a:gd name="T3" fmla="*/ 20 h 32"/>
                <a:gd name="T4" fmla="*/ 21 w 39"/>
                <a:gd name="T5" fmla="*/ 0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32">
                  <a:moveTo>
                    <a:pt x="21" y="0"/>
                  </a:moveTo>
                  <a:cubicBezTo>
                    <a:pt x="39" y="2"/>
                    <a:pt x="32" y="32"/>
                    <a:pt x="13" y="20"/>
                  </a:cubicBezTo>
                  <a:cubicBezTo>
                    <a:pt x="3" y="23"/>
                    <a:pt x="0" y="1"/>
                    <a:pt x="21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7" name="Freeform 88">
              <a:extLst>
                <a:ext uri="{FF2B5EF4-FFF2-40B4-BE49-F238E27FC236}">
                  <a16:creationId xmlns:a16="http://schemas.microsoft.com/office/drawing/2014/main" id="{2BDFC7FA-5D85-4F31-B712-6E0C0D7B04C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9070114" y="5839432"/>
              <a:ext cx="7345" cy="7727"/>
            </a:xfrm>
            <a:custGeom>
              <a:avLst/>
              <a:gdLst>
                <a:gd name="T0" fmla="*/ 0 w 2"/>
                <a:gd name="T1" fmla="*/ 0 h 2"/>
                <a:gd name="T2" fmla="*/ 2 w 2"/>
                <a:gd name="T3" fmla="*/ 2 h 2"/>
                <a:gd name="T4" fmla="*/ 0 w 2"/>
                <a:gd name="T5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2" h="2">
                  <a:moveTo>
                    <a:pt x="0" y="0"/>
                  </a:moveTo>
                  <a:cubicBezTo>
                    <a:pt x="1" y="0"/>
                    <a:pt x="1" y="1"/>
                    <a:pt x="2" y="2"/>
                  </a:cubicBezTo>
                  <a:cubicBezTo>
                    <a:pt x="1" y="2"/>
                    <a:pt x="0" y="1"/>
                    <a:pt x="0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8" name="Freeform 94">
              <a:extLst>
                <a:ext uri="{FF2B5EF4-FFF2-40B4-BE49-F238E27FC236}">
                  <a16:creationId xmlns:a16="http://schemas.microsoft.com/office/drawing/2014/main" id="{DD1464FA-ADAE-4DB6-A9A6-A809763A36C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8694409" y="5536363"/>
              <a:ext cx="163660" cy="121724"/>
            </a:xfrm>
            <a:custGeom>
              <a:avLst/>
              <a:gdLst>
                <a:gd name="T0" fmla="*/ 29 w 42"/>
                <a:gd name="T1" fmla="*/ 1 h 34"/>
                <a:gd name="T2" fmla="*/ 40 w 42"/>
                <a:gd name="T3" fmla="*/ 20 h 34"/>
                <a:gd name="T4" fmla="*/ 29 w 42"/>
                <a:gd name="T5" fmla="*/ 1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34">
                  <a:moveTo>
                    <a:pt x="29" y="1"/>
                  </a:moveTo>
                  <a:cubicBezTo>
                    <a:pt x="38" y="0"/>
                    <a:pt x="42" y="12"/>
                    <a:pt x="40" y="20"/>
                  </a:cubicBezTo>
                  <a:cubicBezTo>
                    <a:pt x="22" y="34"/>
                    <a:pt x="0" y="9"/>
                    <a:pt x="29" y="1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9" name="Freeform 97">
              <a:extLst>
                <a:ext uri="{FF2B5EF4-FFF2-40B4-BE49-F238E27FC236}">
                  <a16:creationId xmlns:a16="http://schemas.microsoft.com/office/drawing/2014/main" id="{A247191C-2FEA-4AA3-9B1B-4F1602D26A6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8638826" y="4845963"/>
              <a:ext cx="225557" cy="143944"/>
            </a:xfrm>
            <a:custGeom>
              <a:avLst/>
              <a:gdLst>
                <a:gd name="T0" fmla="*/ 42 w 58"/>
                <a:gd name="T1" fmla="*/ 0 h 40"/>
                <a:gd name="T2" fmla="*/ 53 w 58"/>
                <a:gd name="T3" fmla="*/ 17 h 40"/>
                <a:gd name="T4" fmla="*/ 42 w 58"/>
                <a:gd name="T5" fmla="*/ 0 h 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58" h="40">
                  <a:moveTo>
                    <a:pt x="42" y="0"/>
                  </a:moveTo>
                  <a:cubicBezTo>
                    <a:pt x="52" y="0"/>
                    <a:pt x="50" y="9"/>
                    <a:pt x="53" y="17"/>
                  </a:cubicBezTo>
                  <a:cubicBezTo>
                    <a:pt x="58" y="40"/>
                    <a:pt x="0" y="6"/>
                    <a:pt x="42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0" name="Freeform 101">
              <a:extLst>
                <a:ext uri="{FF2B5EF4-FFF2-40B4-BE49-F238E27FC236}">
                  <a16:creationId xmlns:a16="http://schemas.microsoft.com/office/drawing/2014/main" id="{0D1F9B54-5650-4ADE-8769-818D5AD39D3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8685713" y="5222654"/>
              <a:ext cx="163660" cy="96607"/>
            </a:xfrm>
            <a:custGeom>
              <a:avLst/>
              <a:gdLst>
                <a:gd name="T0" fmla="*/ 22 w 42"/>
                <a:gd name="T1" fmla="*/ 0 h 27"/>
                <a:gd name="T2" fmla="*/ 14 w 42"/>
                <a:gd name="T3" fmla="*/ 25 h 27"/>
                <a:gd name="T4" fmla="*/ 22 w 42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27">
                  <a:moveTo>
                    <a:pt x="22" y="0"/>
                  </a:moveTo>
                  <a:cubicBezTo>
                    <a:pt x="42" y="7"/>
                    <a:pt x="28" y="27"/>
                    <a:pt x="14" y="25"/>
                  </a:cubicBezTo>
                  <a:cubicBezTo>
                    <a:pt x="0" y="18"/>
                    <a:pt x="9" y="2"/>
                    <a:pt x="22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1" name="Freeform 102">
              <a:extLst>
                <a:ext uri="{FF2B5EF4-FFF2-40B4-BE49-F238E27FC236}">
                  <a16:creationId xmlns:a16="http://schemas.microsoft.com/office/drawing/2014/main" id="{1208F64B-D1E2-4308-A921-2791E4D9028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8681189" y="5886073"/>
              <a:ext cx="143728" cy="117858"/>
            </a:xfrm>
            <a:custGeom>
              <a:avLst/>
              <a:gdLst>
                <a:gd name="T0" fmla="*/ 21 w 37"/>
                <a:gd name="T1" fmla="*/ 0 h 33"/>
                <a:gd name="T2" fmla="*/ 19 w 37"/>
                <a:gd name="T3" fmla="*/ 23 h 33"/>
                <a:gd name="T4" fmla="*/ 21 w 37"/>
                <a:gd name="T5" fmla="*/ 0 h 3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33">
                  <a:moveTo>
                    <a:pt x="21" y="0"/>
                  </a:moveTo>
                  <a:cubicBezTo>
                    <a:pt x="37" y="0"/>
                    <a:pt x="29" y="33"/>
                    <a:pt x="19" y="23"/>
                  </a:cubicBezTo>
                  <a:cubicBezTo>
                    <a:pt x="0" y="30"/>
                    <a:pt x="3" y="0"/>
                    <a:pt x="21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2" name="Freeform 103">
              <a:extLst>
                <a:ext uri="{FF2B5EF4-FFF2-40B4-BE49-F238E27FC236}">
                  <a16:creationId xmlns:a16="http://schemas.microsoft.com/office/drawing/2014/main" id="{DD5592E3-A816-49FE-824E-AF5845C5119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8677133" y="6237935"/>
              <a:ext cx="166807" cy="121724"/>
            </a:xfrm>
            <a:custGeom>
              <a:avLst/>
              <a:gdLst>
                <a:gd name="T0" fmla="*/ 28 w 43"/>
                <a:gd name="T1" fmla="*/ 0 h 34"/>
                <a:gd name="T2" fmla="*/ 41 w 43"/>
                <a:gd name="T3" fmla="*/ 21 h 34"/>
                <a:gd name="T4" fmla="*/ 28 w 43"/>
                <a:gd name="T5" fmla="*/ 0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3" h="34">
                  <a:moveTo>
                    <a:pt x="28" y="0"/>
                  </a:moveTo>
                  <a:cubicBezTo>
                    <a:pt x="35" y="1"/>
                    <a:pt x="43" y="11"/>
                    <a:pt x="41" y="21"/>
                  </a:cubicBezTo>
                  <a:cubicBezTo>
                    <a:pt x="23" y="34"/>
                    <a:pt x="0" y="7"/>
                    <a:pt x="28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3" name="Freeform 113">
              <a:extLst>
                <a:ext uri="{FF2B5EF4-FFF2-40B4-BE49-F238E27FC236}">
                  <a16:creationId xmlns:a16="http://schemas.microsoft.com/office/drawing/2014/main" id="{048AF30C-3E40-4065-A7E2-A78D26B0593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8740039" y="4862651"/>
              <a:ext cx="11540" cy="10628"/>
            </a:xfrm>
            <a:custGeom>
              <a:avLst/>
              <a:gdLst>
                <a:gd name="T0" fmla="*/ 1 w 3"/>
                <a:gd name="T1" fmla="*/ 0 h 3"/>
                <a:gd name="T2" fmla="*/ 3 w 3"/>
                <a:gd name="T3" fmla="*/ 1 h 3"/>
                <a:gd name="T4" fmla="*/ 1 w 3"/>
                <a:gd name="T5" fmla="*/ 0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" h="3">
                  <a:moveTo>
                    <a:pt x="1" y="0"/>
                  </a:moveTo>
                  <a:cubicBezTo>
                    <a:pt x="1" y="0"/>
                    <a:pt x="2" y="1"/>
                    <a:pt x="3" y="1"/>
                  </a:cubicBezTo>
                  <a:cubicBezTo>
                    <a:pt x="2" y="3"/>
                    <a:pt x="0" y="1"/>
                    <a:pt x="1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4" name="Freeform 117">
              <a:extLst>
                <a:ext uri="{FF2B5EF4-FFF2-40B4-BE49-F238E27FC236}">
                  <a16:creationId xmlns:a16="http://schemas.microsoft.com/office/drawing/2014/main" id="{C126D247-0C11-4EAB-BE52-A4D807955C5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8722290" y="6194317"/>
              <a:ext cx="8392" cy="6762"/>
            </a:xfrm>
            <a:custGeom>
              <a:avLst/>
              <a:gdLst>
                <a:gd name="T0" fmla="*/ 0 w 2"/>
                <a:gd name="T1" fmla="*/ 0 h 2"/>
                <a:gd name="T2" fmla="*/ 1 w 2"/>
                <a:gd name="T3" fmla="*/ 2 h 2"/>
                <a:gd name="T4" fmla="*/ 0 w 2"/>
                <a:gd name="T5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2" h="2">
                  <a:moveTo>
                    <a:pt x="0" y="0"/>
                  </a:moveTo>
                  <a:cubicBezTo>
                    <a:pt x="1" y="1"/>
                    <a:pt x="2" y="1"/>
                    <a:pt x="1" y="2"/>
                  </a:cubicBezTo>
                  <a:cubicBezTo>
                    <a:pt x="0" y="2"/>
                    <a:pt x="0" y="1"/>
                    <a:pt x="0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5" name="Freeform 119">
              <a:extLst>
                <a:ext uri="{FF2B5EF4-FFF2-40B4-BE49-F238E27FC236}">
                  <a16:creationId xmlns:a16="http://schemas.microsoft.com/office/drawing/2014/main" id="{171F133F-A692-4513-A861-47BDCCC8F66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8687702" y="6590592"/>
              <a:ext cx="151070" cy="178722"/>
            </a:xfrm>
            <a:custGeom>
              <a:avLst/>
              <a:gdLst>
                <a:gd name="T0" fmla="*/ 13 w 39"/>
                <a:gd name="T1" fmla="*/ 6 h 50"/>
                <a:gd name="T2" fmla="*/ 0 w 39"/>
                <a:gd name="T3" fmla="*/ 23 h 50"/>
                <a:gd name="T4" fmla="*/ 13 w 39"/>
                <a:gd name="T5" fmla="*/ 6 h 5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50">
                  <a:moveTo>
                    <a:pt x="13" y="6"/>
                  </a:moveTo>
                  <a:cubicBezTo>
                    <a:pt x="39" y="10"/>
                    <a:pt x="16" y="50"/>
                    <a:pt x="0" y="23"/>
                  </a:cubicBezTo>
                  <a:cubicBezTo>
                    <a:pt x="1" y="0"/>
                    <a:pt x="5" y="14"/>
                    <a:pt x="13" y="6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6" name="Freeform 129">
              <a:extLst>
                <a:ext uri="{FF2B5EF4-FFF2-40B4-BE49-F238E27FC236}">
                  <a16:creationId xmlns:a16="http://schemas.microsoft.com/office/drawing/2014/main" id="{E160D945-C924-441B-827A-C27206D18F4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8336442" y="4802769"/>
              <a:ext cx="175200" cy="129453"/>
            </a:xfrm>
            <a:custGeom>
              <a:avLst/>
              <a:gdLst>
                <a:gd name="T0" fmla="*/ 28 w 45"/>
                <a:gd name="T1" fmla="*/ 0 h 36"/>
                <a:gd name="T2" fmla="*/ 42 w 45"/>
                <a:gd name="T3" fmla="*/ 20 h 36"/>
                <a:gd name="T4" fmla="*/ 28 w 45"/>
                <a:gd name="T5" fmla="*/ 0 h 3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5" h="36">
                  <a:moveTo>
                    <a:pt x="28" y="0"/>
                  </a:moveTo>
                  <a:cubicBezTo>
                    <a:pt x="34" y="1"/>
                    <a:pt x="45" y="11"/>
                    <a:pt x="42" y="20"/>
                  </a:cubicBezTo>
                  <a:cubicBezTo>
                    <a:pt x="25" y="36"/>
                    <a:pt x="0" y="7"/>
                    <a:pt x="28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7" name="Freeform 136">
              <a:extLst>
                <a:ext uri="{FF2B5EF4-FFF2-40B4-BE49-F238E27FC236}">
                  <a16:creationId xmlns:a16="http://schemas.microsoft.com/office/drawing/2014/main" id="{CE529D6B-DA12-4C21-8816-B7C0655DCAF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8348576" y="5668940"/>
              <a:ext cx="151070" cy="82115"/>
            </a:xfrm>
            <a:custGeom>
              <a:avLst/>
              <a:gdLst>
                <a:gd name="T0" fmla="*/ 21 w 39"/>
                <a:gd name="T1" fmla="*/ 0 h 23"/>
                <a:gd name="T2" fmla="*/ 22 w 39"/>
                <a:gd name="T3" fmla="*/ 23 h 23"/>
                <a:gd name="T4" fmla="*/ 21 w 39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3">
                  <a:moveTo>
                    <a:pt x="21" y="0"/>
                  </a:moveTo>
                  <a:cubicBezTo>
                    <a:pt x="37" y="0"/>
                    <a:pt x="39" y="22"/>
                    <a:pt x="22" y="23"/>
                  </a:cubicBezTo>
                  <a:cubicBezTo>
                    <a:pt x="7" y="22"/>
                    <a:pt x="0" y="5"/>
                    <a:pt x="21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8" name="Freeform 137">
              <a:extLst>
                <a:ext uri="{FF2B5EF4-FFF2-40B4-BE49-F238E27FC236}">
                  <a16:creationId xmlns:a16="http://schemas.microsoft.com/office/drawing/2014/main" id="{8BD20D1C-AFD2-46C5-B874-E1E6575AB68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8317289" y="5418599"/>
              <a:ext cx="151070" cy="111097"/>
            </a:xfrm>
            <a:custGeom>
              <a:avLst/>
              <a:gdLst>
                <a:gd name="T0" fmla="*/ 23 w 39"/>
                <a:gd name="T1" fmla="*/ 0 h 31"/>
                <a:gd name="T2" fmla="*/ 17 w 39"/>
                <a:gd name="T3" fmla="*/ 26 h 31"/>
                <a:gd name="T4" fmla="*/ 23 w 39"/>
                <a:gd name="T5" fmla="*/ 0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31">
                  <a:moveTo>
                    <a:pt x="23" y="0"/>
                  </a:moveTo>
                  <a:cubicBezTo>
                    <a:pt x="39" y="3"/>
                    <a:pt x="39" y="31"/>
                    <a:pt x="17" y="26"/>
                  </a:cubicBezTo>
                  <a:cubicBezTo>
                    <a:pt x="0" y="6"/>
                    <a:pt x="15" y="5"/>
                    <a:pt x="23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9" name="Freeform 138">
              <a:extLst>
                <a:ext uri="{FF2B5EF4-FFF2-40B4-BE49-F238E27FC236}">
                  <a16:creationId xmlns:a16="http://schemas.microsoft.com/office/drawing/2014/main" id="{1553F3A5-DAE1-4BE4-A62C-DC0B2B07658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8369314" y="5097501"/>
              <a:ext cx="139530" cy="93707"/>
            </a:xfrm>
            <a:custGeom>
              <a:avLst/>
              <a:gdLst>
                <a:gd name="T0" fmla="*/ 21 w 36"/>
                <a:gd name="T1" fmla="*/ 0 h 26"/>
                <a:gd name="T2" fmla="*/ 21 w 36"/>
                <a:gd name="T3" fmla="*/ 26 h 26"/>
                <a:gd name="T4" fmla="*/ 21 w 36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6" h="26">
                  <a:moveTo>
                    <a:pt x="21" y="0"/>
                  </a:moveTo>
                  <a:cubicBezTo>
                    <a:pt x="32" y="4"/>
                    <a:pt x="36" y="23"/>
                    <a:pt x="21" y="26"/>
                  </a:cubicBezTo>
                  <a:cubicBezTo>
                    <a:pt x="1" y="24"/>
                    <a:pt x="0" y="2"/>
                    <a:pt x="21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0" name="Freeform 142">
              <a:extLst>
                <a:ext uri="{FF2B5EF4-FFF2-40B4-BE49-F238E27FC236}">
                  <a16:creationId xmlns:a16="http://schemas.microsoft.com/office/drawing/2014/main" id="{87579DF1-0CD1-48D7-9B6C-2B437C7B004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8409453" y="4638632"/>
              <a:ext cx="4197" cy="6762"/>
            </a:xfrm>
            <a:custGeom>
              <a:avLst/>
              <a:gdLst>
                <a:gd name="T0" fmla="*/ 0 w 1"/>
                <a:gd name="T1" fmla="*/ 0 h 2"/>
                <a:gd name="T2" fmla="*/ 1 w 1"/>
                <a:gd name="T3" fmla="*/ 2 h 2"/>
                <a:gd name="T4" fmla="*/ 0 w 1"/>
                <a:gd name="T5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" h="2">
                  <a:moveTo>
                    <a:pt x="0" y="0"/>
                  </a:moveTo>
                  <a:cubicBezTo>
                    <a:pt x="1" y="1"/>
                    <a:pt x="1" y="1"/>
                    <a:pt x="1" y="2"/>
                  </a:cubicBezTo>
                  <a:cubicBezTo>
                    <a:pt x="0" y="2"/>
                    <a:pt x="0" y="1"/>
                    <a:pt x="0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1" name="Freeform 143">
              <a:extLst>
                <a:ext uri="{FF2B5EF4-FFF2-40B4-BE49-F238E27FC236}">
                  <a16:creationId xmlns:a16="http://schemas.microsoft.com/office/drawing/2014/main" id="{51C5165A-A8BD-4E8A-BB51-96ADB4E0CF0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8320947" y="5936916"/>
              <a:ext cx="143728" cy="92743"/>
            </a:xfrm>
            <a:custGeom>
              <a:avLst/>
              <a:gdLst>
                <a:gd name="T0" fmla="*/ 21 w 37"/>
                <a:gd name="T1" fmla="*/ 0 h 26"/>
                <a:gd name="T2" fmla="*/ 22 w 37"/>
                <a:gd name="T3" fmla="*/ 26 h 26"/>
                <a:gd name="T4" fmla="*/ 21 w 37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26">
                  <a:moveTo>
                    <a:pt x="21" y="0"/>
                  </a:moveTo>
                  <a:cubicBezTo>
                    <a:pt x="32" y="2"/>
                    <a:pt x="37" y="23"/>
                    <a:pt x="22" y="26"/>
                  </a:cubicBezTo>
                  <a:cubicBezTo>
                    <a:pt x="3" y="26"/>
                    <a:pt x="0" y="1"/>
                    <a:pt x="21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2" name="Freeform 144">
              <a:extLst>
                <a:ext uri="{FF2B5EF4-FFF2-40B4-BE49-F238E27FC236}">
                  <a16:creationId xmlns:a16="http://schemas.microsoft.com/office/drawing/2014/main" id="{3318A639-15FE-47E4-883D-24F0DAF6B4E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8277388" y="6204012"/>
              <a:ext cx="167855" cy="107233"/>
            </a:xfrm>
            <a:custGeom>
              <a:avLst/>
              <a:gdLst>
                <a:gd name="T0" fmla="*/ 28 w 43"/>
                <a:gd name="T1" fmla="*/ 2 h 30"/>
                <a:gd name="T2" fmla="*/ 41 w 43"/>
                <a:gd name="T3" fmla="*/ 20 h 30"/>
                <a:gd name="T4" fmla="*/ 28 w 43"/>
                <a:gd name="T5" fmla="*/ 2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3" h="30">
                  <a:moveTo>
                    <a:pt x="28" y="2"/>
                  </a:moveTo>
                  <a:cubicBezTo>
                    <a:pt x="36" y="0"/>
                    <a:pt x="43" y="12"/>
                    <a:pt x="41" y="20"/>
                  </a:cubicBezTo>
                  <a:cubicBezTo>
                    <a:pt x="24" y="30"/>
                    <a:pt x="0" y="14"/>
                    <a:pt x="28" y="2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3" name="Freeform 145">
              <a:extLst>
                <a:ext uri="{FF2B5EF4-FFF2-40B4-BE49-F238E27FC236}">
                  <a16:creationId xmlns:a16="http://schemas.microsoft.com/office/drawing/2014/main" id="{B03EC112-0D5C-48DA-93EE-940B74A6244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8296697" y="6454593"/>
              <a:ext cx="143728" cy="79216"/>
            </a:xfrm>
            <a:custGeom>
              <a:avLst/>
              <a:gdLst>
                <a:gd name="T0" fmla="*/ 19 w 37"/>
                <a:gd name="T1" fmla="*/ 0 h 22"/>
                <a:gd name="T2" fmla="*/ 19 w 37"/>
                <a:gd name="T3" fmla="*/ 22 h 22"/>
                <a:gd name="T4" fmla="*/ 19 w 37"/>
                <a:gd name="T5" fmla="*/ 0 h 2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22">
                  <a:moveTo>
                    <a:pt x="19" y="0"/>
                  </a:moveTo>
                  <a:cubicBezTo>
                    <a:pt x="35" y="1"/>
                    <a:pt x="37" y="22"/>
                    <a:pt x="19" y="22"/>
                  </a:cubicBezTo>
                  <a:cubicBezTo>
                    <a:pt x="6" y="18"/>
                    <a:pt x="0" y="4"/>
                    <a:pt x="19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4" name="Freeform 20">
              <a:extLst>
                <a:ext uri="{FF2B5EF4-FFF2-40B4-BE49-F238E27FC236}">
                  <a16:creationId xmlns:a16="http://schemas.microsoft.com/office/drawing/2014/main" id="{69010010-E67A-4065-8312-BE392BB1CBC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8706465" y="4620141"/>
              <a:ext cx="152120" cy="92743"/>
            </a:xfrm>
            <a:custGeom>
              <a:avLst/>
              <a:gdLst>
                <a:gd name="T0" fmla="*/ 24 w 39"/>
                <a:gd name="T1" fmla="*/ 0 h 26"/>
                <a:gd name="T2" fmla="*/ 20 w 39"/>
                <a:gd name="T3" fmla="*/ 26 h 26"/>
                <a:gd name="T4" fmla="*/ 24 w 39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6">
                  <a:moveTo>
                    <a:pt x="24" y="0"/>
                  </a:moveTo>
                  <a:cubicBezTo>
                    <a:pt x="39" y="3"/>
                    <a:pt x="36" y="26"/>
                    <a:pt x="20" y="26"/>
                  </a:cubicBezTo>
                  <a:cubicBezTo>
                    <a:pt x="0" y="18"/>
                    <a:pt x="3" y="3"/>
                    <a:pt x="24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5" name="Freeform 56">
              <a:extLst>
                <a:ext uri="{FF2B5EF4-FFF2-40B4-BE49-F238E27FC236}">
                  <a16:creationId xmlns:a16="http://schemas.microsoft.com/office/drawing/2014/main" id="{E208343E-229A-4E39-AF3B-DAE8625D5ED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8442212" y="4472241"/>
              <a:ext cx="152120" cy="85979"/>
            </a:xfrm>
            <a:custGeom>
              <a:avLst/>
              <a:gdLst>
                <a:gd name="T0" fmla="*/ 21 w 39"/>
                <a:gd name="T1" fmla="*/ 0 h 24"/>
                <a:gd name="T2" fmla="*/ 22 w 39"/>
                <a:gd name="T3" fmla="*/ 24 h 24"/>
                <a:gd name="T4" fmla="*/ 21 w 39"/>
                <a:gd name="T5" fmla="*/ 0 h 2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4">
                  <a:moveTo>
                    <a:pt x="21" y="0"/>
                  </a:moveTo>
                  <a:cubicBezTo>
                    <a:pt x="37" y="0"/>
                    <a:pt x="39" y="23"/>
                    <a:pt x="22" y="24"/>
                  </a:cubicBezTo>
                  <a:cubicBezTo>
                    <a:pt x="7" y="22"/>
                    <a:pt x="0" y="5"/>
                    <a:pt x="21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6" name="Freeform 19">
              <a:extLst>
                <a:ext uri="{FF2B5EF4-FFF2-40B4-BE49-F238E27FC236}">
                  <a16:creationId xmlns:a16="http://schemas.microsoft.com/office/drawing/2014/main" id="{E3C0DF2F-3170-4A79-ADAA-4BC015B2416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185760">
              <a:off x="8954461" y="1432624"/>
              <a:ext cx="147925" cy="82115"/>
            </a:xfrm>
            <a:custGeom>
              <a:avLst/>
              <a:gdLst>
                <a:gd name="T0" fmla="*/ 16 w 38"/>
                <a:gd name="T1" fmla="*/ 0 h 23"/>
                <a:gd name="T2" fmla="*/ 10 w 38"/>
                <a:gd name="T3" fmla="*/ 23 h 23"/>
                <a:gd name="T4" fmla="*/ 16 w 38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8" h="23">
                  <a:moveTo>
                    <a:pt x="16" y="0"/>
                  </a:moveTo>
                  <a:cubicBezTo>
                    <a:pt x="38" y="8"/>
                    <a:pt x="31" y="18"/>
                    <a:pt x="10" y="23"/>
                  </a:cubicBezTo>
                  <a:cubicBezTo>
                    <a:pt x="0" y="16"/>
                    <a:pt x="4" y="3"/>
                    <a:pt x="16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7" name="Freeform 22">
              <a:extLst>
                <a:ext uri="{FF2B5EF4-FFF2-40B4-BE49-F238E27FC236}">
                  <a16:creationId xmlns:a16="http://schemas.microsoft.com/office/drawing/2014/main" id="{631A2BD3-8DA4-49DA-961C-2A84252DDF9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185760">
              <a:off x="8941159" y="322950"/>
              <a:ext cx="178347" cy="117858"/>
            </a:xfrm>
            <a:custGeom>
              <a:avLst/>
              <a:gdLst>
                <a:gd name="T0" fmla="*/ 26 w 46"/>
                <a:gd name="T1" fmla="*/ 0 h 33"/>
                <a:gd name="T2" fmla="*/ 38 w 46"/>
                <a:gd name="T3" fmla="*/ 22 h 33"/>
                <a:gd name="T4" fmla="*/ 26 w 46"/>
                <a:gd name="T5" fmla="*/ 0 h 3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6" h="33">
                  <a:moveTo>
                    <a:pt x="26" y="0"/>
                  </a:moveTo>
                  <a:cubicBezTo>
                    <a:pt x="29" y="0"/>
                    <a:pt x="46" y="16"/>
                    <a:pt x="38" y="22"/>
                  </a:cubicBezTo>
                  <a:cubicBezTo>
                    <a:pt x="16" y="33"/>
                    <a:pt x="0" y="5"/>
                    <a:pt x="26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8" name="Freeform 23">
              <a:extLst>
                <a:ext uri="{FF2B5EF4-FFF2-40B4-BE49-F238E27FC236}">
                  <a16:creationId xmlns:a16="http://schemas.microsoft.com/office/drawing/2014/main" id="{B3462A74-8748-4CC2-A7DC-0F765B73426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185760">
              <a:off x="8941016" y="71389"/>
              <a:ext cx="159463" cy="96607"/>
            </a:xfrm>
            <a:custGeom>
              <a:avLst/>
              <a:gdLst>
                <a:gd name="T0" fmla="*/ 19 w 41"/>
                <a:gd name="T1" fmla="*/ 0 h 27"/>
                <a:gd name="T2" fmla="*/ 8 w 41"/>
                <a:gd name="T3" fmla="*/ 20 h 27"/>
                <a:gd name="T4" fmla="*/ 19 w 41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27">
                  <a:moveTo>
                    <a:pt x="19" y="0"/>
                  </a:moveTo>
                  <a:cubicBezTo>
                    <a:pt x="41" y="10"/>
                    <a:pt x="28" y="27"/>
                    <a:pt x="8" y="20"/>
                  </a:cubicBezTo>
                  <a:cubicBezTo>
                    <a:pt x="0" y="8"/>
                    <a:pt x="7" y="2"/>
                    <a:pt x="19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9" name="Freeform 26">
              <a:extLst>
                <a:ext uri="{FF2B5EF4-FFF2-40B4-BE49-F238E27FC236}">
                  <a16:creationId xmlns:a16="http://schemas.microsoft.com/office/drawing/2014/main" id="{3FD72CB2-5280-4C42-ABD9-AC2202E7564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185760">
              <a:off x="8961472" y="644127"/>
              <a:ext cx="151070" cy="92743"/>
            </a:xfrm>
            <a:custGeom>
              <a:avLst/>
              <a:gdLst>
                <a:gd name="T0" fmla="*/ 24 w 39"/>
                <a:gd name="T1" fmla="*/ 0 h 26"/>
                <a:gd name="T2" fmla="*/ 20 w 39"/>
                <a:gd name="T3" fmla="*/ 25 h 26"/>
                <a:gd name="T4" fmla="*/ 24 w 39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6">
                  <a:moveTo>
                    <a:pt x="24" y="0"/>
                  </a:moveTo>
                  <a:cubicBezTo>
                    <a:pt x="39" y="2"/>
                    <a:pt x="36" y="26"/>
                    <a:pt x="20" y="25"/>
                  </a:cubicBezTo>
                  <a:cubicBezTo>
                    <a:pt x="0" y="18"/>
                    <a:pt x="3" y="3"/>
                    <a:pt x="24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0" name="Freeform 27">
              <a:extLst>
                <a:ext uri="{FF2B5EF4-FFF2-40B4-BE49-F238E27FC236}">
                  <a16:creationId xmlns:a16="http://schemas.microsoft.com/office/drawing/2014/main" id="{7BB6BA01-F7D6-431B-97F7-2DAD44DF932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185760">
              <a:off x="8980833" y="1216696"/>
              <a:ext cx="155267" cy="111097"/>
            </a:xfrm>
            <a:custGeom>
              <a:avLst/>
              <a:gdLst>
                <a:gd name="T0" fmla="*/ 22 w 40"/>
                <a:gd name="T1" fmla="*/ 0 h 31"/>
                <a:gd name="T2" fmla="*/ 16 w 40"/>
                <a:gd name="T3" fmla="*/ 25 h 31"/>
                <a:gd name="T4" fmla="*/ 22 w 40"/>
                <a:gd name="T5" fmla="*/ 0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31">
                  <a:moveTo>
                    <a:pt x="22" y="0"/>
                  </a:moveTo>
                  <a:cubicBezTo>
                    <a:pt x="39" y="3"/>
                    <a:pt x="40" y="31"/>
                    <a:pt x="16" y="25"/>
                  </a:cubicBezTo>
                  <a:cubicBezTo>
                    <a:pt x="0" y="7"/>
                    <a:pt x="13" y="4"/>
                    <a:pt x="22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1" name="Freeform 28">
              <a:extLst>
                <a:ext uri="{FF2B5EF4-FFF2-40B4-BE49-F238E27FC236}">
                  <a16:creationId xmlns:a16="http://schemas.microsoft.com/office/drawing/2014/main" id="{6CBFA44B-13FA-4E01-8EC8-3C2E03DC7BD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185760">
              <a:off x="8950443" y="899250"/>
              <a:ext cx="151070" cy="82115"/>
            </a:xfrm>
            <a:custGeom>
              <a:avLst/>
              <a:gdLst>
                <a:gd name="T0" fmla="*/ 16 w 39"/>
                <a:gd name="T1" fmla="*/ 0 h 23"/>
                <a:gd name="T2" fmla="*/ 11 w 39"/>
                <a:gd name="T3" fmla="*/ 23 h 23"/>
                <a:gd name="T4" fmla="*/ 16 w 39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3">
                  <a:moveTo>
                    <a:pt x="16" y="0"/>
                  </a:moveTo>
                  <a:cubicBezTo>
                    <a:pt x="39" y="7"/>
                    <a:pt x="31" y="17"/>
                    <a:pt x="11" y="23"/>
                  </a:cubicBezTo>
                  <a:cubicBezTo>
                    <a:pt x="0" y="16"/>
                    <a:pt x="4" y="2"/>
                    <a:pt x="16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2" name="Freeform 30">
              <a:extLst>
                <a:ext uri="{FF2B5EF4-FFF2-40B4-BE49-F238E27FC236}">
                  <a16:creationId xmlns:a16="http://schemas.microsoft.com/office/drawing/2014/main" id="{0B5F8AEE-90EF-4529-B573-77F764D89A6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185760">
              <a:off x="9003457" y="358265"/>
              <a:ext cx="11540" cy="6762"/>
            </a:xfrm>
            <a:custGeom>
              <a:avLst/>
              <a:gdLst>
                <a:gd name="T0" fmla="*/ 1 w 3"/>
                <a:gd name="T1" fmla="*/ 0 h 2"/>
                <a:gd name="T2" fmla="*/ 2 w 3"/>
                <a:gd name="T3" fmla="*/ 2 h 2"/>
                <a:gd name="T4" fmla="*/ 1 w 3"/>
                <a:gd name="T5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" h="2">
                  <a:moveTo>
                    <a:pt x="1" y="0"/>
                  </a:moveTo>
                  <a:cubicBezTo>
                    <a:pt x="2" y="1"/>
                    <a:pt x="3" y="2"/>
                    <a:pt x="2" y="2"/>
                  </a:cubicBezTo>
                  <a:cubicBezTo>
                    <a:pt x="1" y="2"/>
                    <a:pt x="0" y="1"/>
                    <a:pt x="1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3" name="Freeform 43">
              <a:extLst>
                <a:ext uri="{FF2B5EF4-FFF2-40B4-BE49-F238E27FC236}">
                  <a16:creationId xmlns:a16="http://schemas.microsoft.com/office/drawing/2014/main" id="{56BAE621-EB8E-4E88-9B1A-F840BFE6580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185760">
              <a:off x="8646386" y="15543"/>
              <a:ext cx="169954" cy="88879"/>
            </a:xfrm>
            <a:custGeom>
              <a:avLst/>
              <a:gdLst>
                <a:gd name="T0" fmla="*/ 28 w 44"/>
                <a:gd name="T1" fmla="*/ 0 h 25"/>
                <a:gd name="T2" fmla="*/ 25 w 44"/>
                <a:gd name="T3" fmla="*/ 25 h 25"/>
                <a:gd name="T4" fmla="*/ 28 w 44"/>
                <a:gd name="T5" fmla="*/ 0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25">
                  <a:moveTo>
                    <a:pt x="28" y="0"/>
                  </a:moveTo>
                  <a:cubicBezTo>
                    <a:pt x="44" y="2"/>
                    <a:pt x="38" y="22"/>
                    <a:pt x="25" y="25"/>
                  </a:cubicBezTo>
                  <a:cubicBezTo>
                    <a:pt x="0" y="25"/>
                    <a:pt x="9" y="5"/>
                    <a:pt x="28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4" name="Freeform 51">
              <a:extLst>
                <a:ext uri="{FF2B5EF4-FFF2-40B4-BE49-F238E27FC236}">
                  <a16:creationId xmlns:a16="http://schemas.microsoft.com/office/drawing/2014/main" id="{14B4DED6-A4BF-4F3B-B1FC-82825676BD1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185760">
              <a:off x="8626436" y="214665"/>
              <a:ext cx="136383" cy="107233"/>
            </a:xfrm>
            <a:custGeom>
              <a:avLst/>
              <a:gdLst>
                <a:gd name="T0" fmla="*/ 19 w 35"/>
                <a:gd name="T1" fmla="*/ 0 h 30"/>
                <a:gd name="T2" fmla="*/ 33 w 35"/>
                <a:gd name="T3" fmla="*/ 15 h 30"/>
                <a:gd name="T4" fmla="*/ 25 w 35"/>
                <a:gd name="T5" fmla="*/ 19 h 30"/>
                <a:gd name="T6" fmla="*/ 19 w 35"/>
                <a:gd name="T7" fmla="*/ 0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5" h="30">
                  <a:moveTo>
                    <a:pt x="19" y="0"/>
                  </a:moveTo>
                  <a:cubicBezTo>
                    <a:pt x="26" y="0"/>
                    <a:pt x="35" y="8"/>
                    <a:pt x="33" y="15"/>
                  </a:cubicBezTo>
                  <a:cubicBezTo>
                    <a:pt x="30" y="12"/>
                    <a:pt x="27" y="17"/>
                    <a:pt x="25" y="19"/>
                  </a:cubicBezTo>
                  <a:cubicBezTo>
                    <a:pt x="7" y="30"/>
                    <a:pt x="0" y="5"/>
                    <a:pt x="19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5" name="Freeform 53">
              <a:extLst>
                <a:ext uri="{FF2B5EF4-FFF2-40B4-BE49-F238E27FC236}">
                  <a16:creationId xmlns:a16="http://schemas.microsoft.com/office/drawing/2014/main" id="{2D8ABAA9-E978-42EE-9895-4A97F33EAF8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185760">
              <a:off x="8629528" y="497225"/>
              <a:ext cx="151070" cy="93707"/>
            </a:xfrm>
            <a:custGeom>
              <a:avLst/>
              <a:gdLst>
                <a:gd name="T0" fmla="*/ 24 w 39"/>
                <a:gd name="T1" fmla="*/ 0 h 26"/>
                <a:gd name="T2" fmla="*/ 20 w 39"/>
                <a:gd name="T3" fmla="*/ 26 h 26"/>
                <a:gd name="T4" fmla="*/ 24 w 39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6">
                  <a:moveTo>
                    <a:pt x="24" y="0"/>
                  </a:moveTo>
                  <a:cubicBezTo>
                    <a:pt x="39" y="3"/>
                    <a:pt x="36" y="26"/>
                    <a:pt x="20" y="26"/>
                  </a:cubicBezTo>
                  <a:cubicBezTo>
                    <a:pt x="0" y="18"/>
                    <a:pt x="3" y="3"/>
                    <a:pt x="24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6" name="Freeform 55">
              <a:extLst>
                <a:ext uri="{FF2B5EF4-FFF2-40B4-BE49-F238E27FC236}">
                  <a16:creationId xmlns:a16="http://schemas.microsoft.com/office/drawing/2014/main" id="{8CC1825B-07E8-4D9A-99FC-AF22F9D7055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185760">
              <a:off x="8644452" y="744773"/>
              <a:ext cx="155267" cy="82115"/>
            </a:xfrm>
            <a:custGeom>
              <a:avLst/>
              <a:gdLst>
                <a:gd name="T0" fmla="*/ 24 w 40"/>
                <a:gd name="T1" fmla="*/ 0 h 23"/>
                <a:gd name="T2" fmla="*/ 25 w 40"/>
                <a:gd name="T3" fmla="*/ 23 h 23"/>
                <a:gd name="T4" fmla="*/ 24 w 40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3">
                  <a:moveTo>
                    <a:pt x="24" y="0"/>
                  </a:moveTo>
                  <a:cubicBezTo>
                    <a:pt x="40" y="0"/>
                    <a:pt x="38" y="20"/>
                    <a:pt x="25" y="23"/>
                  </a:cubicBezTo>
                  <a:cubicBezTo>
                    <a:pt x="0" y="22"/>
                    <a:pt x="6" y="3"/>
                    <a:pt x="24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7" name="Freeform 57">
              <a:extLst>
                <a:ext uri="{FF2B5EF4-FFF2-40B4-BE49-F238E27FC236}">
                  <a16:creationId xmlns:a16="http://schemas.microsoft.com/office/drawing/2014/main" id="{C48670A5-7175-4E13-BCF9-70B92BFB75D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185760">
              <a:off x="8697635" y="1075735"/>
              <a:ext cx="166807" cy="111097"/>
            </a:xfrm>
            <a:custGeom>
              <a:avLst/>
              <a:gdLst>
                <a:gd name="T0" fmla="*/ 27 w 43"/>
                <a:gd name="T1" fmla="*/ 3 h 31"/>
                <a:gd name="T2" fmla="*/ 40 w 43"/>
                <a:gd name="T3" fmla="*/ 23 h 31"/>
                <a:gd name="T4" fmla="*/ 27 w 43"/>
                <a:gd name="T5" fmla="*/ 3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3" h="31">
                  <a:moveTo>
                    <a:pt x="27" y="3"/>
                  </a:moveTo>
                  <a:cubicBezTo>
                    <a:pt x="35" y="0"/>
                    <a:pt x="43" y="17"/>
                    <a:pt x="40" y="23"/>
                  </a:cubicBezTo>
                  <a:cubicBezTo>
                    <a:pt x="21" y="31"/>
                    <a:pt x="0" y="15"/>
                    <a:pt x="27" y="3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8" name="Freeform 60">
              <a:extLst>
                <a:ext uri="{FF2B5EF4-FFF2-40B4-BE49-F238E27FC236}">
                  <a16:creationId xmlns:a16="http://schemas.microsoft.com/office/drawing/2014/main" id="{7C6039CA-A1B7-4086-B035-CF1A0B147A3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185760">
              <a:off x="8672731" y="1349082"/>
              <a:ext cx="155267" cy="82115"/>
            </a:xfrm>
            <a:custGeom>
              <a:avLst/>
              <a:gdLst>
                <a:gd name="T0" fmla="*/ 24 w 40"/>
                <a:gd name="T1" fmla="*/ 0 h 23"/>
                <a:gd name="T2" fmla="*/ 25 w 40"/>
                <a:gd name="T3" fmla="*/ 23 h 23"/>
                <a:gd name="T4" fmla="*/ 24 w 40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3">
                  <a:moveTo>
                    <a:pt x="24" y="0"/>
                  </a:moveTo>
                  <a:cubicBezTo>
                    <a:pt x="40" y="0"/>
                    <a:pt x="38" y="20"/>
                    <a:pt x="25" y="23"/>
                  </a:cubicBezTo>
                  <a:cubicBezTo>
                    <a:pt x="0" y="22"/>
                    <a:pt x="6" y="4"/>
                    <a:pt x="24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9" name="Freeform 61">
              <a:extLst>
                <a:ext uri="{FF2B5EF4-FFF2-40B4-BE49-F238E27FC236}">
                  <a16:creationId xmlns:a16="http://schemas.microsoft.com/office/drawing/2014/main" id="{BCF25F37-4F50-4174-88D1-A3A43F61491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185760">
              <a:off x="8609140" y="1546137"/>
              <a:ext cx="162611" cy="117858"/>
            </a:xfrm>
            <a:custGeom>
              <a:avLst/>
              <a:gdLst>
                <a:gd name="T0" fmla="*/ 25 w 42"/>
                <a:gd name="T1" fmla="*/ 1 h 33"/>
                <a:gd name="T2" fmla="*/ 4 w 42"/>
                <a:gd name="T3" fmla="*/ 19 h 33"/>
                <a:gd name="T4" fmla="*/ 25 w 42"/>
                <a:gd name="T5" fmla="*/ 1 h 3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33">
                  <a:moveTo>
                    <a:pt x="25" y="1"/>
                  </a:moveTo>
                  <a:cubicBezTo>
                    <a:pt x="42" y="14"/>
                    <a:pt x="15" y="33"/>
                    <a:pt x="4" y="19"/>
                  </a:cubicBezTo>
                  <a:cubicBezTo>
                    <a:pt x="0" y="5"/>
                    <a:pt x="16" y="0"/>
                    <a:pt x="25" y="1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60" name="Freeform 79">
              <a:extLst>
                <a:ext uri="{FF2B5EF4-FFF2-40B4-BE49-F238E27FC236}">
                  <a16:creationId xmlns:a16="http://schemas.microsoft.com/office/drawing/2014/main" id="{F014AE29-4A4C-418D-8D72-233AECCE70B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185760">
              <a:off x="8329384" y="55915"/>
              <a:ext cx="146874" cy="82115"/>
            </a:xfrm>
            <a:custGeom>
              <a:avLst/>
              <a:gdLst>
                <a:gd name="T0" fmla="*/ 20 w 38"/>
                <a:gd name="T1" fmla="*/ 0 h 23"/>
                <a:gd name="T2" fmla="*/ 20 w 38"/>
                <a:gd name="T3" fmla="*/ 22 h 23"/>
                <a:gd name="T4" fmla="*/ 20 w 38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8" h="23">
                  <a:moveTo>
                    <a:pt x="20" y="0"/>
                  </a:moveTo>
                  <a:cubicBezTo>
                    <a:pt x="37" y="3"/>
                    <a:pt x="38" y="23"/>
                    <a:pt x="20" y="22"/>
                  </a:cubicBezTo>
                  <a:cubicBezTo>
                    <a:pt x="8" y="18"/>
                    <a:pt x="0" y="5"/>
                    <a:pt x="20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61" name="Freeform 80">
              <a:extLst>
                <a:ext uri="{FF2B5EF4-FFF2-40B4-BE49-F238E27FC236}">
                  <a16:creationId xmlns:a16="http://schemas.microsoft.com/office/drawing/2014/main" id="{169B666F-51A1-4D47-851D-BF226C5366C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185760">
              <a:off x="8314218" y="359013"/>
              <a:ext cx="147925" cy="78251"/>
            </a:xfrm>
            <a:custGeom>
              <a:avLst/>
              <a:gdLst>
                <a:gd name="T0" fmla="*/ 21 w 38"/>
                <a:gd name="T1" fmla="*/ 0 h 22"/>
                <a:gd name="T2" fmla="*/ 21 w 38"/>
                <a:gd name="T3" fmla="*/ 22 h 22"/>
                <a:gd name="T4" fmla="*/ 21 w 38"/>
                <a:gd name="T5" fmla="*/ 0 h 2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8" h="22">
                  <a:moveTo>
                    <a:pt x="21" y="0"/>
                  </a:moveTo>
                  <a:cubicBezTo>
                    <a:pt x="37" y="2"/>
                    <a:pt x="38" y="20"/>
                    <a:pt x="21" y="22"/>
                  </a:cubicBezTo>
                  <a:cubicBezTo>
                    <a:pt x="9" y="16"/>
                    <a:pt x="0" y="6"/>
                    <a:pt x="21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62" name="Freeform 81">
              <a:extLst>
                <a:ext uri="{FF2B5EF4-FFF2-40B4-BE49-F238E27FC236}">
                  <a16:creationId xmlns:a16="http://schemas.microsoft.com/office/drawing/2014/main" id="{1D47E7BB-91A2-4C01-848C-7528FB8DC88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185760">
              <a:off x="8333172" y="1519535"/>
              <a:ext cx="166807" cy="107233"/>
            </a:xfrm>
            <a:custGeom>
              <a:avLst/>
              <a:gdLst>
                <a:gd name="T0" fmla="*/ 27 w 43"/>
                <a:gd name="T1" fmla="*/ 3 h 30"/>
                <a:gd name="T2" fmla="*/ 40 w 43"/>
                <a:gd name="T3" fmla="*/ 22 h 30"/>
                <a:gd name="T4" fmla="*/ 27 w 43"/>
                <a:gd name="T5" fmla="*/ 3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3" h="30">
                  <a:moveTo>
                    <a:pt x="27" y="3"/>
                  </a:moveTo>
                  <a:cubicBezTo>
                    <a:pt x="35" y="0"/>
                    <a:pt x="43" y="16"/>
                    <a:pt x="40" y="22"/>
                  </a:cubicBezTo>
                  <a:cubicBezTo>
                    <a:pt x="21" y="30"/>
                    <a:pt x="0" y="15"/>
                    <a:pt x="27" y="3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63" name="Freeform 82">
              <a:extLst>
                <a:ext uri="{FF2B5EF4-FFF2-40B4-BE49-F238E27FC236}">
                  <a16:creationId xmlns:a16="http://schemas.microsoft.com/office/drawing/2014/main" id="{E8C443E6-6590-4FA5-9143-C734D59DCF9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185760">
              <a:off x="8326924" y="1293585"/>
              <a:ext cx="152120" cy="82115"/>
            </a:xfrm>
            <a:custGeom>
              <a:avLst/>
              <a:gdLst>
                <a:gd name="T0" fmla="*/ 16 w 39"/>
                <a:gd name="T1" fmla="*/ 0 h 23"/>
                <a:gd name="T2" fmla="*/ 10 w 39"/>
                <a:gd name="T3" fmla="*/ 23 h 23"/>
                <a:gd name="T4" fmla="*/ 16 w 39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3">
                  <a:moveTo>
                    <a:pt x="16" y="0"/>
                  </a:moveTo>
                  <a:cubicBezTo>
                    <a:pt x="39" y="8"/>
                    <a:pt x="31" y="18"/>
                    <a:pt x="10" y="23"/>
                  </a:cubicBezTo>
                  <a:cubicBezTo>
                    <a:pt x="0" y="16"/>
                    <a:pt x="4" y="3"/>
                    <a:pt x="16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64" name="Freeform 83">
              <a:extLst>
                <a:ext uri="{FF2B5EF4-FFF2-40B4-BE49-F238E27FC236}">
                  <a16:creationId xmlns:a16="http://schemas.microsoft.com/office/drawing/2014/main" id="{8AE369CB-90BC-49E0-84E4-E46339759E4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185760">
              <a:off x="8307571" y="1004569"/>
              <a:ext cx="155267" cy="186450"/>
            </a:xfrm>
            <a:custGeom>
              <a:avLst/>
              <a:gdLst>
                <a:gd name="T0" fmla="*/ 13 w 40"/>
                <a:gd name="T1" fmla="*/ 7 h 52"/>
                <a:gd name="T2" fmla="*/ 0 w 40"/>
                <a:gd name="T3" fmla="*/ 24 h 52"/>
                <a:gd name="T4" fmla="*/ 13 w 40"/>
                <a:gd name="T5" fmla="*/ 7 h 5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52">
                  <a:moveTo>
                    <a:pt x="13" y="7"/>
                  </a:moveTo>
                  <a:cubicBezTo>
                    <a:pt x="40" y="12"/>
                    <a:pt x="18" y="52"/>
                    <a:pt x="0" y="24"/>
                  </a:cubicBezTo>
                  <a:cubicBezTo>
                    <a:pt x="2" y="0"/>
                    <a:pt x="6" y="17"/>
                    <a:pt x="13" y="7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65" name="Freeform 89">
              <a:extLst>
                <a:ext uri="{FF2B5EF4-FFF2-40B4-BE49-F238E27FC236}">
                  <a16:creationId xmlns:a16="http://schemas.microsoft.com/office/drawing/2014/main" id="{5ED5642D-E343-41C8-8FF3-3368A866012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185760">
              <a:off x="8297017" y="697819"/>
              <a:ext cx="159463" cy="110131"/>
            </a:xfrm>
            <a:custGeom>
              <a:avLst/>
              <a:gdLst>
                <a:gd name="T0" fmla="*/ 23 w 41"/>
                <a:gd name="T1" fmla="*/ 0 h 31"/>
                <a:gd name="T2" fmla="*/ 16 w 41"/>
                <a:gd name="T3" fmla="*/ 25 h 31"/>
                <a:gd name="T4" fmla="*/ 23 w 41"/>
                <a:gd name="T5" fmla="*/ 0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31">
                  <a:moveTo>
                    <a:pt x="23" y="0"/>
                  </a:moveTo>
                  <a:cubicBezTo>
                    <a:pt x="40" y="3"/>
                    <a:pt x="41" y="31"/>
                    <a:pt x="16" y="25"/>
                  </a:cubicBezTo>
                  <a:cubicBezTo>
                    <a:pt x="0" y="7"/>
                    <a:pt x="14" y="4"/>
                    <a:pt x="23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66" name="Freeform 90">
              <a:extLst>
                <a:ext uri="{FF2B5EF4-FFF2-40B4-BE49-F238E27FC236}">
                  <a16:creationId xmlns:a16="http://schemas.microsoft.com/office/drawing/2014/main" id="{BDD03E24-B855-4A54-9C06-9665F8E9648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185760">
              <a:off x="8395893" y="1490622"/>
              <a:ext cx="3148" cy="10628"/>
            </a:xfrm>
            <a:custGeom>
              <a:avLst/>
              <a:gdLst>
                <a:gd name="T0" fmla="*/ 0 w 1"/>
                <a:gd name="T1" fmla="*/ 0 h 3"/>
                <a:gd name="T2" fmla="*/ 0 w 1"/>
                <a:gd name="T3" fmla="*/ 2 h 3"/>
                <a:gd name="T4" fmla="*/ 0 w 1"/>
                <a:gd name="T5" fmla="*/ 0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" h="3">
                  <a:moveTo>
                    <a:pt x="0" y="0"/>
                  </a:moveTo>
                  <a:cubicBezTo>
                    <a:pt x="1" y="0"/>
                    <a:pt x="1" y="3"/>
                    <a:pt x="0" y="2"/>
                  </a:cubicBezTo>
                  <a:cubicBezTo>
                    <a:pt x="0" y="1"/>
                    <a:pt x="0" y="1"/>
                    <a:pt x="0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67" name="Freeform 67">
              <a:extLst>
                <a:ext uri="{FF2B5EF4-FFF2-40B4-BE49-F238E27FC236}">
                  <a16:creationId xmlns:a16="http://schemas.microsoft.com/office/drawing/2014/main" id="{848689DE-6125-48D4-B23B-C11B279BBD0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9638432" y="4387457"/>
              <a:ext cx="186739" cy="140079"/>
            </a:xfrm>
            <a:custGeom>
              <a:avLst/>
              <a:gdLst>
                <a:gd name="T0" fmla="*/ 28 w 48"/>
                <a:gd name="T1" fmla="*/ 1 h 39"/>
                <a:gd name="T2" fmla="*/ 46 w 48"/>
                <a:gd name="T3" fmla="*/ 11 h 39"/>
                <a:gd name="T4" fmla="*/ 28 w 48"/>
                <a:gd name="T5" fmla="*/ 1 h 3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8" h="39">
                  <a:moveTo>
                    <a:pt x="28" y="1"/>
                  </a:moveTo>
                  <a:cubicBezTo>
                    <a:pt x="39" y="0"/>
                    <a:pt x="43" y="5"/>
                    <a:pt x="46" y="11"/>
                  </a:cubicBezTo>
                  <a:cubicBezTo>
                    <a:pt x="48" y="39"/>
                    <a:pt x="0" y="17"/>
                    <a:pt x="28" y="1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68" name="Freeform 69">
              <a:extLst>
                <a:ext uri="{FF2B5EF4-FFF2-40B4-BE49-F238E27FC236}">
                  <a16:creationId xmlns:a16="http://schemas.microsoft.com/office/drawing/2014/main" id="{46199DCA-DE0A-48FF-A52C-2018E82268D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8645861" y="1724276"/>
              <a:ext cx="171003" cy="132351"/>
            </a:xfrm>
            <a:custGeom>
              <a:avLst/>
              <a:gdLst>
                <a:gd name="T0" fmla="*/ 29 w 44"/>
                <a:gd name="T1" fmla="*/ 0 h 37"/>
                <a:gd name="T2" fmla="*/ 42 w 44"/>
                <a:gd name="T3" fmla="*/ 21 h 37"/>
                <a:gd name="T4" fmla="*/ 29 w 44"/>
                <a:gd name="T5" fmla="*/ 0 h 3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7">
                  <a:moveTo>
                    <a:pt x="29" y="0"/>
                  </a:moveTo>
                  <a:cubicBezTo>
                    <a:pt x="36" y="2"/>
                    <a:pt x="44" y="12"/>
                    <a:pt x="42" y="21"/>
                  </a:cubicBezTo>
                  <a:cubicBezTo>
                    <a:pt x="25" y="37"/>
                    <a:pt x="0" y="7"/>
                    <a:pt x="29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69" name="Freeform 70">
              <a:extLst>
                <a:ext uri="{FF2B5EF4-FFF2-40B4-BE49-F238E27FC236}">
                  <a16:creationId xmlns:a16="http://schemas.microsoft.com/office/drawing/2014/main" id="{775834B5-5FB0-40F8-9647-235668528F4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8332893" y="6709830"/>
              <a:ext cx="155267" cy="89843"/>
            </a:xfrm>
            <a:custGeom>
              <a:avLst/>
              <a:gdLst>
                <a:gd name="T0" fmla="*/ 18 w 40"/>
                <a:gd name="T1" fmla="*/ 0 h 25"/>
                <a:gd name="T2" fmla="*/ 7 w 40"/>
                <a:gd name="T3" fmla="*/ 21 h 25"/>
                <a:gd name="T4" fmla="*/ 18 w 40"/>
                <a:gd name="T5" fmla="*/ 0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5">
                  <a:moveTo>
                    <a:pt x="18" y="0"/>
                  </a:moveTo>
                  <a:cubicBezTo>
                    <a:pt x="40" y="9"/>
                    <a:pt x="26" y="25"/>
                    <a:pt x="7" y="21"/>
                  </a:cubicBezTo>
                  <a:cubicBezTo>
                    <a:pt x="0" y="11"/>
                    <a:pt x="5" y="0"/>
                    <a:pt x="18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70" name="Freeform 72">
              <a:extLst>
                <a:ext uri="{FF2B5EF4-FFF2-40B4-BE49-F238E27FC236}">
                  <a16:creationId xmlns:a16="http://schemas.microsoft.com/office/drawing/2014/main" id="{ECFB018C-DD47-4696-8B9B-07CDF9588B0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8993634" y="4396166"/>
              <a:ext cx="155267" cy="107233"/>
            </a:xfrm>
            <a:custGeom>
              <a:avLst/>
              <a:gdLst>
                <a:gd name="T0" fmla="*/ 22 w 40"/>
                <a:gd name="T1" fmla="*/ 0 h 30"/>
                <a:gd name="T2" fmla="*/ 17 w 40"/>
                <a:gd name="T3" fmla="*/ 26 h 30"/>
                <a:gd name="T4" fmla="*/ 22 w 40"/>
                <a:gd name="T5" fmla="*/ 0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30">
                  <a:moveTo>
                    <a:pt x="22" y="0"/>
                  </a:moveTo>
                  <a:cubicBezTo>
                    <a:pt x="40" y="1"/>
                    <a:pt x="40" y="30"/>
                    <a:pt x="17" y="26"/>
                  </a:cubicBezTo>
                  <a:cubicBezTo>
                    <a:pt x="0" y="7"/>
                    <a:pt x="15" y="5"/>
                    <a:pt x="22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71" name="Freeform 74">
              <a:extLst>
                <a:ext uri="{FF2B5EF4-FFF2-40B4-BE49-F238E27FC236}">
                  <a16:creationId xmlns:a16="http://schemas.microsoft.com/office/drawing/2014/main" id="{11EDC0DC-5A85-46AC-8BED-7D38E17068E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8932935" y="1856844"/>
              <a:ext cx="162611" cy="142976"/>
            </a:xfrm>
            <a:custGeom>
              <a:avLst/>
              <a:gdLst>
                <a:gd name="T0" fmla="*/ 19 w 42"/>
                <a:gd name="T1" fmla="*/ 0 h 40"/>
                <a:gd name="T2" fmla="*/ 4 w 42"/>
                <a:gd name="T3" fmla="*/ 19 h 40"/>
                <a:gd name="T4" fmla="*/ 19 w 42"/>
                <a:gd name="T5" fmla="*/ 0 h 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40">
                  <a:moveTo>
                    <a:pt x="19" y="0"/>
                  </a:moveTo>
                  <a:cubicBezTo>
                    <a:pt x="42" y="10"/>
                    <a:pt x="20" y="40"/>
                    <a:pt x="4" y="19"/>
                  </a:cubicBezTo>
                  <a:cubicBezTo>
                    <a:pt x="0" y="6"/>
                    <a:pt x="8" y="1"/>
                    <a:pt x="19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72" name="Freeform 85">
              <a:extLst>
                <a:ext uri="{FF2B5EF4-FFF2-40B4-BE49-F238E27FC236}">
                  <a16:creationId xmlns:a16="http://schemas.microsoft.com/office/drawing/2014/main" id="{7004EAD8-5E6C-4CFF-941B-AE6051312B9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9603579" y="1860764"/>
              <a:ext cx="151070" cy="114961"/>
            </a:xfrm>
            <a:custGeom>
              <a:avLst/>
              <a:gdLst>
                <a:gd name="T0" fmla="*/ 21 w 39"/>
                <a:gd name="T1" fmla="*/ 0 h 32"/>
                <a:gd name="T2" fmla="*/ 13 w 39"/>
                <a:gd name="T3" fmla="*/ 20 h 32"/>
                <a:gd name="T4" fmla="*/ 21 w 39"/>
                <a:gd name="T5" fmla="*/ 0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32">
                  <a:moveTo>
                    <a:pt x="21" y="0"/>
                  </a:moveTo>
                  <a:cubicBezTo>
                    <a:pt x="39" y="2"/>
                    <a:pt x="32" y="32"/>
                    <a:pt x="13" y="20"/>
                  </a:cubicBezTo>
                  <a:cubicBezTo>
                    <a:pt x="3" y="23"/>
                    <a:pt x="0" y="1"/>
                    <a:pt x="21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73" name="Freeform 94">
              <a:extLst>
                <a:ext uri="{FF2B5EF4-FFF2-40B4-BE49-F238E27FC236}">
                  <a16:creationId xmlns:a16="http://schemas.microsoft.com/office/drawing/2014/main" id="{0FF8C73D-D6AF-4B1E-BB26-87F8D177583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9677888" y="5351837"/>
              <a:ext cx="163660" cy="121724"/>
            </a:xfrm>
            <a:custGeom>
              <a:avLst/>
              <a:gdLst>
                <a:gd name="T0" fmla="*/ 29 w 42"/>
                <a:gd name="T1" fmla="*/ 1 h 34"/>
                <a:gd name="T2" fmla="*/ 40 w 42"/>
                <a:gd name="T3" fmla="*/ 20 h 34"/>
                <a:gd name="T4" fmla="*/ 29 w 42"/>
                <a:gd name="T5" fmla="*/ 1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34">
                  <a:moveTo>
                    <a:pt x="29" y="1"/>
                  </a:moveTo>
                  <a:cubicBezTo>
                    <a:pt x="38" y="0"/>
                    <a:pt x="42" y="12"/>
                    <a:pt x="40" y="20"/>
                  </a:cubicBezTo>
                  <a:cubicBezTo>
                    <a:pt x="22" y="34"/>
                    <a:pt x="0" y="9"/>
                    <a:pt x="29" y="1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74" name="Freeform 97">
              <a:extLst>
                <a:ext uri="{FF2B5EF4-FFF2-40B4-BE49-F238E27FC236}">
                  <a16:creationId xmlns:a16="http://schemas.microsoft.com/office/drawing/2014/main" id="{19531B98-B25F-47ED-80F3-159B0FD343B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9622305" y="4661437"/>
              <a:ext cx="225557" cy="143944"/>
            </a:xfrm>
            <a:custGeom>
              <a:avLst/>
              <a:gdLst>
                <a:gd name="T0" fmla="*/ 42 w 58"/>
                <a:gd name="T1" fmla="*/ 0 h 40"/>
                <a:gd name="T2" fmla="*/ 53 w 58"/>
                <a:gd name="T3" fmla="*/ 17 h 40"/>
                <a:gd name="T4" fmla="*/ 42 w 58"/>
                <a:gd name="T5" fmla="*/ 0 h 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58" h="40">
                  <a:moveTo>
                    <a:pt x="42" y="0"/>
                  </a:moveTo>
                  <a:cubicBezTo>
                    <a:pt x="52" y="0"/>
                    <a:pt x="50" y="9"/>
                    <a:pt x="53" y="17"/>
                  </a:cubicBezTo>
                  <a:cubicBezTo>
                    <a:pt x="58" y="40"/>
                    <a:pt x="0" y="6"/>
                    <a:pt x="42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75" name="Freeform 101">
              <a:extLst>
                <a:ext uri="{FF2B5EF4-FFF2-40B4-BE49-F238E27FC236}">
                  <a16:creationId xmlns:a16="http://schemas.microsoft.com/office/drawing/2014/main" id="{3927587C-48BE-4C09-A373-4BFA09505EE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9669192" y="5038128"/>
              <a:ext cx="163660" cy="96607"/>
            </a:xfrm>
            <a:custGeom>
              <a:avLst/>
              <a:gdLst>
                <a:gd name="T0" fmla="*/ 22 w 42"/>
                <a:gd name="T1" fmla="*/ 0 h 27"/>
                <a:gd name="T2" fmla="*/ 14 w 42"/>
                <a:gd name="T3" fmla="*/ 25 h 27"/>
                <a:gd name="T4" fmla="*/ 22 w 42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27">
                  <a:moveTo>
                    <a:pt x="22" y="0"/>
                  </a:moveTo>
                  <a:cubicBezTo>
                    <a:pt x="42" y="7"/>
                    <a:pt x="28" y="27"/>
                    <a:pt x="14" y="25"/>
                  </a:cubicBezTo>
                  <a:cubicBezTo>
                    <a:pt x="0" y="18"/>
                    <a:pt x="9" y="2"/>
                    <a:pt x="22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76" name="Freeform 102">
              <a:extLst>
                <a:ext uri="{FF2B5EF4-FFF2-40B4-BE49-F238E27FC236}">
                  <a16:creationId xmlns:a16="http://schemas.microsoft.com/office/drawing/2014/main" id="{54BF0E22-8EFF-42D3-A6B2-FC2A731A8C5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9664668" y="5701547"/>
              <a:ext cx="143728" cy="117858"/>
            </a:xfrm>
            <a:custGeom>
              <a:avLst/>
              <a:gdLst>
                <a:gd name="T0" fmla="*/ 21 w 37"/>
                <a:gd name="T1" fmla="*/ 0 h 33"/>
                <a:gd name="T2" fmla="*/ 19 w 37"/>
                <a:gd name="T3" fmla="*/ 23 h 33"/>
                <a:gd name="T4" fmla="*/ 21 w 37"/>
                <a:gd name="T5" fmla="*/ 0 h 3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33">
                  <a:moveTo>
                    <a:pt x="21" y="0"/>
                  </a:moveTo>
                  <a:cubicBezTo>
                    <a:pt x="37" y="0"/>
                    <a:pt x="29" y="33"/>
                    <a:pt x="19" y="23"/>
                  </a:cubicBezTo>
                  <a:cubicBezTo>
                    <a:pt x="0" y="30"/>
                    <a:pt x="3" y="0"/>
                    <a:pt x="21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77" name="Freeform 103">
              <a:extLst>
                <a:ext uri="{FF2B5EF4-FFF2-40B4-BE49-F238E27FC236}">
                  <a16:creationId xmlns:a16="http://schemas.microsoft.com/office/drawing/2014/main" id="{00A35FA3-6CF4-4A02-BEA3-6715AA8D6F5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9644435" y="6021690"/>
              <a:ext cx="166807" cy="121724"/>
            </a:xfrm>
            <a:custGeom>
              <a:avLst/>
              <a:gdLst>
                <a:gd name="T0" fmla="*/ 28 w 43"/>
                <a:gd name="T1" fmla="*/ 0 h 34"/>
                <a:gd name="T2" fmla="*/ 41 w 43"/>
                <a:gd name="T3" fmla="*/ 21 h 34"/>
                <a:gd name="T4" fmla="*/ 28 w 43"/>
                <a:gd name="T5" fmla="*/ 0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3" h="34">
                  <a:moveTo>
                    <a:pt x="28" y="0"/>
                  </a:moveTo>
                  <a:cubicBezTo>
                    <a:pt x="35" y="1"/>
                    <a:pt x="43" y="11"/>
                    <a:pt x="41" y="21"/>
                  </a:cubicBezTo>
                  <a:cubicBezTo>
                    <a:pt x="23" y="34"/>
                    <a:pt x="0" y="7"/>
                    <a:pt x="28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78" name="Freeform 113">
              <a:extLst>
                <a:ext uri="{FF2B5EF4-FFF2-40B4-BE49-F238E27FC236}">
                  <a16:creationId xmlns:a16="http://schemas.microsoft.com/office/drawing/2014/main" id="{083555EE-EF8E-44C8-9139-F1A30E6B146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9723518" y="4741733"/>
              <a:ext cx="11540" cy="10628"/>
            </a:xfrm>
            <a:custGeom>
              <a:avLst/>
              <a:gdLst>
                <a:gd name="T0" fmla="*/ 1 w 3"/>
                <a:gd name="T1" fmla="*/ 0 h 3"/>
                <a:gd name="T2" fmla="*/ 3 w 3"/>
                <a:gd name="T3" fmla="*/ 1 h 3"/>
                <a:gd name="T4" fmla="*/ 1 w 3"/>
                <a:gd name="T5" fmla="*/ 0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" h="3">
                  <a:moveTo>
                    <a:pt x="1" y="0"/>
                  </a:moveTo>
                  <a:cubicBezTo>
                    <a:pt x="1" y="0"/>
                    <a:pt x="2" y="1"/>
                    <a:pt x="3" y="1"/>
                  </a:cubicBezTo>
                  <a:cubicBezTo>
                    <a:pt x="2" y="3"/>
                    <a:pt x="0" y="1"/>
                    <a:pt x="1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79" name="Freeform 117">
              <a:extLst>
                <a:ext uri="{FF2B5EF4-FFF2-40B4-BE49-F238E27FC236}">
                  <a16:creationId xmlns:a16="http://schemas.microsoft.com/office/drawing/2014/main" id="{5E3313E5-10AE-4E45-9EA0-BA3DF906827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9705769" y="6073399"/>
              <a:ext cx="8392" cy="6762"/>
            </a:xfrm>
            <a:custGeom>
              <a:avLst/>
              <a:gdLst>
                <a:gd name="T0" fmla="*/ 0 w 2"/>
                <a:gd name="T1" fmla="*/ 0 h 2"/>
                <a:gd name="T2" fmla="*/ 1 w 2"/>
                <a:gd name="T3" fmla="*/ 2 h 2"/>
                <a:gd name="T4" fmla="*/ 0 w 2"/>
                <a:gd name="T5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2" h="2">
                  <a:moveTo>
                    <a:pt x="0" y="0"/>
                  </a:moveTo>
                  <a:cubicBezTo>
                    <a:pt x="1" y="1"/>
                    <a:pt x="2" y="1"/>
                    <a:pt x="1" y="2"/>
                  </a:cubicBezTo>
                  <a:cubicBezTo>
                    <a:pt x="0" y="2"/>
                    <a:pt x="0" y="1"/>
                    <a:pt x="0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0" name="Freeform 118">
              <a:extLst>
                <a:ext uri="{FF2B5EF4-FFF2-40B4-BE49-F238E27FC236}">
                  <a16:creationId xmlns:a16="http://schemas.microsoft.com/office/drawing/2014/main" id="{64FFF72C-8DCF-4F70-9B1C-4F380379BC8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9606415" y="6662703"/>
              <a:ext cx="155267" cy="113994"/>
            </a:xfrm>
            <a:custGeom>
              <a:avLst/>
              <a:gdLst>
                <a:gd name="T0" fmla="*/ 22 w 40"/>
                <a:gd name="T1" fmla="*/ 0 h 32"/>
                <a:gd name="T2" fmla="*/ 16 w 40"/>
                <a:gd name="T3" fmla="*/ 25 h 32"/>
                <a:gd name="T4" fmla="*/ 22 w 40"/>
                <a:gd name="T5" fmla="*/ 0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32">
                  <a:moveTo>
                    <a:pt x="22" y="0"/>
                  </a:moveTo>
                  <a:cubicBezTo>
                    <a:pt x="40" y="3"/>
                    <a:pt x="40" y="32"/>
                    <a:pt x="16" y="25"/>
                  </a:cubicBezTo>
                  <a:cubicBezTo>
                    <a:pt x="0" y="7"/>
                    <a:pt x="14" y="4"/>
                    <a:pt x="22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1" name="Freeform 119">
              <a:extLst>
                <a:ext uri="{FF2B5EF4-FFF2-40B4-BE49-F238E27FC236}">
                  <a16:creationId xmlns:a16="http://schemas.microsoft.com/office/drawing/2014/main" id="{E8089DF1-64F1-4F2A-9C46-ECE2E7E67EF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9559076" y="6439582"/>
              <a:ext cx="151070" cy="178722"/>
            </a:xfrm>
            <a:custGeom>
              <a:avLst/>
              <a:gdLst>
                <a:gd name="T0" fmla="*/ 13 w 39"/>
                <a:gd name="T1" fmla="*/ 6 h 50"/>
                <a:gd name="T2" fmla="*/ 0 w 39"/>
                <a:gd name="T3" fmla="*/ 23 h 50"/>
                <a:gd name="T4" fmla="*/ 13 w 39"/>
                <a:gd name="T5" fmla="*/ 6 h 5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50">
                  <a:moveTo>
                    <a:pt x="13" y="6"/>
                  </a:moveTo>
                  <a:cubicBezTo>
                    <a:pt x="39" y="10"/>
                    <a:pt x="16" y="50"/>
                    <a:pt x="0" y="23"/>
                  </a:cubicBezTo>
                  <a:cubicBezTo>
                    <a:pt x="1" y="0"/>
                    <a:pt x="5" y="14"/>
                    <a:pt x="13" y="6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2" name="Freeform 129">
              <a:extLst>
                <a:ext uri="{FF2B5EF4-FFF2-40B4-BE49-F238E27FC236}">
                  <a16:creationId xmlns:a16="http://schemas.microsoft.com/office/drawing/2014/main" id="{27AF528E-88C9-4E87-ABB1-825C2A2CAF7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9346554" y="4820640"/>
              <a:ext cx="175200" cy="129453"/>
            </a:xfrm>
            <a:custGeom>
              <a:avLst/>
              <a:gdLst>
                <a:gd name="T0" fmla="*/ 28 w 45"/>
                <a:gd name="T1" fmla="*/ 0 h 36"/>
                <a:gd name="T2" fmla="*/ 42 w 45"/>
                <a:gd name="T3" fmla="*/ 20 h 36"/>
                <a:gd name="T4" fmla="*/ 28 w 45"/>
                <a:gd name="T5" fmla="*/ 0 h 3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5" h="36">
                  <a:moveTo>
                    <a:pt x="28" y="0"/>
                  </a:moveTo>
                  <a:cubicBezTo>
                    <a:pt x="34" y="1"/>
                    <a:pt x="45" y="11"/>
                    <a:pt x="42" y="20"/>
                  </a:cubicBezTo>
                  <a:cubicBezTo>
                    <a:pt x="25" y="36"/>
                    <a:pt x="0" y="7"/>
                    <a:pt x="28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3" name="Freeform 136">
              <a:extLst>
                <a:ext uri="{FF2B5EF4-FFF2-40B4-BE49-F238E27FC236}">
                  <a16:creationId xmlns:a16="http://schemas.microsoft.com/office/drawing/2014/main" id="{B1F34CF0-8C28-4533-AA14-72AD1900B41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9332055" y="5668538"/>
              <a:ext cx="151070" cy="82115"/>
            </a:xfrm>
            <a:custGeom>
              <a:avLst/>
              <a:gdLst>
                <a:gd name="T0" fmla="*/ 21 w 39"/>
                <a:gd name="T1" fmla="*/ 0 h 23"/>
                <a:gd name="T2" fmla="*/ 22 w 39"/>
                <a:gd name="T3" fmla="*/ 23 h 23"/>
                <a:gd name="T4" fmla="*/ 21 w 39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3">
                  <a:moveTo>
                    <a:pt x="21" y="0"/>
                  </a:moveTo>
                  <a:cubicBezTo>
                    <a:pt x="37" y="0"/>
                    <a:pt x="39" y="22"/>
                    <a:pt x="22" y="23"/>
                  </a:cubicBezTo>
                  <a:cubicBezTo>
                    <a:pt x="7" y="22"/>
                    <a:pt x="0" y="5"/>
                    <a:pt x="21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4" name="Freeform 137">
              <a:extLst>
                <a:ext uri="{FF2B5EF4-FFF2-40B4-BE49-F238E27FC236}">
                  <a16:creationId xmlns:a16="http://schemas.microsoft.com/office/drawing/2014/main" id="{A929C9D6-678C-4829-89EF-97AFD34BD5B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9314875" y="5363445"/>
              <a:ext cx="151070" cy="111097"/>
            </a:xfrm>
            <a:custGeom>
              <a:avLst/>
              <a:gdLst>
                <a:gd name="T0" fmla="*/ 23 w 39"/>
                <a:gd name="T1" fmla="*/ 0 h 31"/>
                <a:gd name="T2" fmla="*/ 17 w 39"/>
                <a:gd name="T3" fmla="*/ 26 h 31"/>
                <a:gd name="T4" fmla="*/ 23 w 39"/>
                <a:gd name="T5" fmla="*/ 0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31">
                  <a:moveTo>
                    <a:pt x="23" y="0"/>
                  </a:moveTo>
                  <a:cubicBezTo>
                    <a:pt x="39" y="3"/>
                    <a:pt x="39" y="31"/>
                    <a:pt x="17" y="26"/>
                  </a:cubicBezTo>
                  <a:cubicBezTo>
                    <a:pt x="0" y="6"/>
                    <a:pt x="15" y="5"/>
                    <a:pt x="23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5" name="Freeform 138">
              <a:extLst>
                <a:ext uri="{FF2B5EF4-FFF2-40B4-BE49-F238E27FC236}">
                  <a16:creationId xmlns:a16="http://schemas.microsoft.com/office/drawing/2014/main" id="{728677D7-63E6-4413-8054-8132F599B75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9352793" y="5097099"/>
              <a:ext cx="139530" cy="93707"/>
            </a:xfrm>
            <a:custGeom>
              <a:avLst/>
              <a:gdLst>
                <a:gd name="T0" fmla="*/ 21 w 36"/>
                <a:gd name="T1" fmla="*/ 0 h 26"/>
                <a:gd name="T2" fmla="*/ 21 w 36"/>
                <a:gd name="T3" fmla="*/ 26 h 26"/>
                <a:gd name="T4" fmla="*/ 21 w 36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6" h="26">
                  <a:moveTo>
                    <a:pt x="21" y="0"/>
                  </a:moveTo>
                  <a:cubicBezTo>
                    <a:pt x="32" y="4"/>
                    <a:pt x="36" y="23"/>
                    <a:pt x="21" y="26"/>
                  </a:cubicBezTo>
                  <a:cubicBezTo>
                    <a:pt x="1" y="24"/>
                    <a:pt x="0" y="2"/>
                    <a:pt x="21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6" name="Freeform 139">
              <a:extLst>
                <a:ext uri="{FF2B5EF4-FFF2-40B4-BE49-F238E27FC236}">
                  <a16:creationId xmlns:a16="http://schemas.microsoft.com/office/drawing/2014/main" id="{69FCAD2C-1B01-463B-A1F3-C13B5B7FB12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9304837" y="6762614"/>
              <a:ext cx="155267" cy="103369"/>
            </a:xfrm>
            <a:custGeom>
              <a:avLst/>
              <a:gdLst>
                <a:gd name="T0" fmla="*/ 24 w 40"/>
                <a:gd name="T1" fmla="*/ 0 h 29"/>
                <a:gd name="T2" fmla="*/ 19 w 40"/>
                <a:gd name="T3" fmla="*/ 26 h 29"/>
                <a:gd name="T4" fmla="*/ 24 w 40"/>
                <a:gd name="T5" fmla="*/ 0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9">
                  <a:moveTo>
                    <a:pt x="24" y="0"/>
                  </a:moveTo>
                  <a:cubicBezTo>
                    <a:pt x="40" y="2"/>
                    <a:pt x="34" y="29"/>
                    <a:pt x="19" y="26"/>
                  </a:cubicBezTo>
                  <a:cubicBezTo>
                    <a:pt x="0" y="19"/>
                    <a:pt x="4" y="2"/>
                    <a:pt x="24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7" name="Freeform 142">
              <a:extLst>
                <a:ext uri="{FF2B5EF4-FFF2-40B4-BE49-F238E27FC236}">
                  <a16:creationId xmlns:a16="http://schemas.microsoft.com/office/drawing/2014/main" id="{DA7C3B82-BE34-435B-A8AF-94CFC67F460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9392932" y="4638230"/>
              <a:ext cx="4197" cy="6762"/>
            </a:xfrm>
            <a:custGeom>
              <a:avLst/>
              <a:gdLst>
                <a:gd name="T0" fmla="*/ 0 w 1"/>
                <a:gd name="T1" fmla="*/ 0 h 2"/>
                <a:gd name="T2" fmla="*/ 1 w 1"/>
                <a:gd name="T3" fmla="*/ 2 h 2"/>
                <a:gd name="T4" fmla="*/ 0 w 1"/>
                <a:gd name="T5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" h="2">
                  <a:moveTo>
                    <a:pt x="0" y="0"/>
                  </a:moveTo>
                  <a:cubicBezTo>
                    <a:pt x="1" y="1"/>
                    <a:pt x="1" y="1"/>
                    <a:pt x="1" y="2"/>
                  </a:cubicBezTo>
                  <a:cubicBezTo>
                    <a:pt x="0" y="2"/>
                    <a:pt x="0" y="1"/>
                    <a:pt x="0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8" name="Freeform 143">
              <a:extLst>
                <a:ext uri="{FF2B5EF4-FFF2-40B4-BE49-F238E27FC236}">
                  <a16:creationId xmlns:a16="http://schemas.microsoft.com/office/drawing/2014/main" id="{E78D7EBF-97D3-494A-B8C5-16D0EBAD4EE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9304426" y="5936514"/>
              <a:ext cx="143728" cy="92743"/>
            </a:xfrm>
            <a:custGeom>
              <a:avLst/>
              <a:gdLst>
                <a:gd name="T0" fmla="*/ 21 w 37"/>
                <a:gd name="T1" fmla="*/ 0 h 26"/>
                <a:gd name="T2" fmla="*/ 22 w 37"/>
                <a:gd name="T3" fmla="*/ 26 h 26"/>
                <a:gd name="T4" fmla="*/ 21 w 37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26">
                  <a:moveTo>
                    <a:pt x="21" y="0"/>
                  </a:moveTo>
                  <a:cubicBezTo>
                    <a:pt x="32" y="2"/>
                    <a:pt x="37" y="23"/>
                    <a:pt x="22" y="26"/>
                  </a:cubicBezTo>
                  <a:cubicBezTo>
                    <a:pt x="3" y="26"/>
                    <a:pt x="0" y="1"/>
                    <a:pt x="21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9" name="Freeform 144">
              <a:extLst>
                <a:ext uri="{FF2B5EF4-FFF2-40B4-BE49-F238E27FC236}">
                  <a16:creationId xmlns:a16="http://schemas.microsoft.com/office/drawing/2014/main" id="{404AAB51-E7C1-42C7-B43E-C3AB9D2461B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9260867" y="6203610"/>
              <a:ext cx="167855" cy="107233"/>
            </a:xfrm>
            <a:custGeom>
              <a:avLst/>
              <a:gdLst>
                <a:gd name="T0" fmla="*/ 28 w 43"/>
                <a:gd name="T1" fmla="*/ 2 h 30"/>
                <a:gd name="T2" fmla="*/ 41 w 43"/>
                <a:gd name="T3" fmla="*/ 20 h 30"/>
                <a:gd name="T4" fmla="*/ 28 w 43"/>
                <a:gd name="T5" fmla="*/ 2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3" h="30">
                  <a:moveTo>
                    <a:pt x="28" y="2"/>
                  </a:moveTo>
                  <a:cubicBezTo>
                    <a:pt x="36" y="0"/>
                    <a:pt x="43" y="12"/>
                    <a:pt x="41" y="20"/>
                  </a:cubicBezTo>
                  <a:cubicBezTo>
                    <a:pt x="24" y="30"/>
                    <a:pt x="0" y="14"/>
                    <a:pt x="28" y="2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0" name="Freeform 145">
              <a:extLst>
                <a:ext uri="{FF2B5EF4-FFF2-40B4-BE49-F238E27FC236}">
                  <a16:creationId xmlns:a16="http://schemas.microsoft.com/office/drawing/2014/main" id="{92DFEC0E-AB50-4730-A8AA-A075E061529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9280176" y="6454191"/>
              <a:ext cx="143728" cy="79216"/>
            </a:xfrm>
            <a:custGeom>
              <a:avLst/>
              <a:gdLst>
                <a:gd name="T0" fmla="*/ 19 w 37"/>
                <a:gd name="T1" fmla="*/ 0 h 22"/>
                <a:gd name="T2" fmla="*/ 19 w 37"/>
                <a:gd name="T3" fmla="*/ 22 h 22"/>
                <a:gd name="T4" fmla="*/ 19 w 37"/>
                <a:gd name="T5" fmla="*/ 0 h 2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22">
                  <a:moveTo>
                    <a:pt x="19" y="0"/>
                  </a:moveTo>
                  <a:cubicBezTo>
                    <a:pt x="35" y="1"/>
                    <a:pt x="37" y="22"/>
                    <a:pt x="19" y="22"/>
                  </a:cubicBezTo>
                  <a:cubicBezTo>
                    <a:pt x="6" y="18"/>
                    <a:pt x="0" y="4"/>
                    <a:pt x="19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1" name="Freeform 56">
              <a:extLst>
                <a:ext uri="{FF2B5EF4-FFF2-40B4-BE49-F238E27FC236}">
                  <a16:creationId xmlns:a16="http://schemas.microsoft.com/office/drawing/2014/main" id="{5332409A-2BDB-455A-BD8C-2E38473280C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9331531" y="4540603"/>
              <a:ext cx="152120" cy="85979"/>
            </a:xfrm>
            <a:custGeom>
              <a:avLst/>
              <a:gdLst>
                <a:gd name="T0" fmla="*/ 21 w 39"/>
                <a:gd name="T1" fmla="*/ 0 h 24"/>
                <a:gd name="T2" fmla="*/ 22 w 39"/>
                <a:gd name="T3" fmla="*/ 24 h 24"/>
                <a:gd name="T4" fmla="*/ 21 w 39"/>
                <a:gd name="T5" fmla="*/ 0 h 2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4">
                  <a:moveTo>
                    <a:pt x="21" y="0"/>
                  </a:moveTo>
                  <a:cubicBezTo>
                    <a:pt x="37" y="0"/>
                    <a:pt x="39" y="23"/>
                    <a:pt x="22" y="24"/>
                  </a:cubicBezTo>
                  <a:cubicBezTo>
                    <a:pt x="7" y="22"/>
                    <a:pt x="0" y="5"/>
                    <a:pt x="21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2" name="Freeform 66">
              <a:extLst>
                <a:ext uri="{FF2B5EF4-FFF2-40B4-BE49-F238E27FC236}">
                  <a16:creationId xmlns:a16="http://schemas.microsoft.com/office/drawing/2014/main" id="{330BE449-1F6C-4A7D-9C3B-E76B61373F9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8346410" y="1778283"/>
              <a:ext cx="155267" cy="132351"/>
            </a:xfrm>
            <a:custGeom>
              <a:avLst/>
              <a:gdLst>
                <a:gd name="T0" fmla="*/ 22 w 40"/>
                <a:gd name="T1" fmla="*/ 1 h 37"/>
                <a:gd name="T2" fmla="*/ 40 w 40"/>
                <a:gd name="T3" fmla="*/ 18 h 37"/>
                <a:gd name="T4" fmla="*/ 22 w 40"/>
                <a:gd name="T5" fmla="*/ 1 h 3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37">
                  <a:moveTo>
                    <a:pt x="22" y="1"/>
                  </a:moveTo>
                  <a:cubicBezTo>
                    <a:pt x="36" y="0"/>
                    <a:pt x="40" y="8"/>
                    <a:pt x="40" y="18"/>
                  </a:cubicBezTo>
                  <a:cubicBezTo>
                    <a:pt x="27" y="37"/>
                    <a:pt x="0" y="14"/>
                    <a:pt x="22" y="1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3" name="Freeform 69">
              <a:extLst>
                <a:ext uri="{FF2B5EF4-FFF2-40B4-BE49-F238E27FC236}">
                  <a16:creationId xmlns:a16="http://schemas.microsoft.com/office/drawing/2014/main" id="{FCEC9272-47CF-4EAE-A08B-2EF63D65AA0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8926153" y="1588032"/>
              <a:ext cx="171003" cy="132351"/>
            </a:xfrm>
            <a:custGeom>
              <a:avLst/>
              <a:gdLst>
                <a:gd name="T0" fmla="*/ 29 w 44"/>
                <a:gd name="T1" fmla="*/ 0 h 37"/>
                <a:gd name="T2" fmla="*/ 42 w 44"/>
                <a:gd name="T3" fmla="*/ 21 h 37"/>
                <a:gd name="T4" fmla="*/ 29 w 44"/>
                <a:gd name="T5" fmla="*/ 0 h 3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7">
                  <a:moveTo>
                    <a:pt x="29" y="0"/>
                  </a:moveTo>
                  <a:cubicBezTo>
                    <a:pt x="36" y="2"/>
                    <a:pt x="44" y="12"/>
                    <a:pt x="42" y="21"/>
                  </a:cubicBezTo>
                  <a:cubicBezTo>
                    <a:pt x="25" y="37"/>
                    <a:pt x="0" y="7"/>
                    <a:pt x="29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4" name="Freeform 74">
              <a:extLst>
                <a:ext uri="{FF2B5EF4-FFF2-40B4-BE49-F238E27FC236}">
                  <a16:creationId xmlns:a16="http://schemas.microsoft.com/office/drawing/2014/main" id="{3041EDD4-19D0-4220-B3D9-5FCB27CE9BA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9275268" y="1803321"/>
              <a:ext cx="162611" cy="142976"/>
            </a:xfrm>
            <a:custGeom>
              <a:avLst/>
              <a:gdLst>
                <a:gd name="T0" fmla="*/ 19 w 42"/>
                <a:gd name="T1" fmla="*/ 0 h 40"/>
                <a:gd name="T2" fmla="*/ 4 w 42"/>
                <a:gd name="T3" fmla="*/ 19 h 40"/>
                <a:gd name="T4" fmla="*/ 19 w 42"/>
                <a:gd name="T5" fmla="*/ 0 h 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40">
                  <a:moveTo>
                    <a:pt x="19" y="0"/>
                  </a:moveTo>
                  <a:cubicBezTo>
                    <a:pt x="42" y="10"/>
                    <a:pt x="20" y="40"/>
                    <a:pt x="4" y="19"/>
                  </a:cubicBezTo>
                  <a:cubicBezTo>
                    <a:pt x="0" y="6"/>
                    <a:pt x="8" y="1"/>
                    <a:pt x="19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5" name="Freeform 87">
              <a:extLst>
                <a:ext uri="{FF2B5EF4-FFF2-40B4-BE49-F238E27FC236}">
                  <a16:creationId xmlns:a16="http://schemas.microsoft.com/office/drawing/2014/main" id="{8A14A123-7D0D-4DC8-8B1F-A66AB33FA08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9609094" y="1592912"/>
              <a:ext cx="159463" cy="107233"/>
            </a:xfrm>
            <a:custGeom>
              <a:avLst/>
              <a:gdLst>
                <a:gd name="T0" fmla="*/ 27 w 41"/>
                <a:gd name="T1" fmla="*/ 0 h 30"/>
                <a:gd name="T2" fmla="*/ 41 w 41"/>
                <a:gd name="T3" fmla="*/ 19 h 30"/>
                <a:gd name="T4" fmla="*/ 27 w 41"/>
                <a:gd name="T5" fmla="*/ 0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30">
                  <a:moveTo>
                    <a:pt x="27" y="0"/>
                  </a:moveTo>
                  <a:cubicBezTo>
                    <a:pt x="35" y="0"/>
                    <a:pt x="40" y="11"/>
                    <a:pt x="41" y="19"/>
                  </a:cubicBezTo>
                  <a:cubicBezTo>
                    <a:pt x="21" y="30"/>
                    <a:pt x="0" y="10"/>
                    <a:pt x="27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6" name="Freeform 94">
              <a:extLst>
                <a:ext uri="{FF2B5EF4-FFF2-40B4-BE49-F238E27FC236}">
                  <a16:creationId xmlns:a16="http://schemas.microsoft.com/office/drawing/2014/main" id="{2030087C-1C32-4524-9EC8-A6C959ACE14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9645222" y="-16242"/>
              <a:ext cx="163660" cy="121724"/>
            </a:xfrm>
            <a:custGeom>
              <a:avLst/>
              <a:gdLst>
                <a:gd name="T0" fmla="*/ 29 w 42"/>
                <a:gd name="T1" fmla="*/ 1 h 34"/>
                <a:gd name="T2" fmla="*/ 40 w 42"/>
                <a:gd name="T3" fmla="*/ 20 h 34"/>
                <a:gd name="T4" fmla="*/ 29 w 42"/>
                <a:gd name="T5" fmla="*/ 1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34">
                  <a:moveTo>
                    <a:pt x="29" y="1"/>
                  </a:moveTo>
                  <a:cubicBezTo>
                    <a:pt x="38" y="0"/>
                    <a:pt x="42" y="12"/>
                    <a:pt x="40" y="20"/>
                  </a:cubicBezTo>
                  <a:cubicBezTo>
                    <a:pt x="22" y="34"/>
                    <a:pt x="0" y="9"/>
                    <a:pt x="29" y="1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7" name="Freeform 102">
              <a:extLst>
                <a:ext uri="{FF2B5EF4-FFF2-40B4-BE49-F238E27FC236}">
                  <a16:creationId xmlns:a16="http://schemas.microsoft.com/office/drawing/2014/main" id="{99B7905C-12E5-4698-BD4D-1DCCEBAD87D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9632002" y="353940"/>
              <a:ext cx="143728" cy="117858"/>
            </a:xfrm>
            <a:custGeom>
              <a:avLst/>
              <a:gdLst>
                <a:gd name="T0" fmla="*/ 21 w 37"/>
                <a:gd name="T1" fmla="*/ 0 h 33"/>
                <a:gd name="T2" fmla="*/ 19 w 37"/>
                <a:gd name="T3" fmla="*/ 23 h 33"/>
                <a:gd name="T4" fmla="*/ 21 w 37"/>
                <a:gd name="T5" fmla="*/ 0 h 3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33">
                  <a:moveTo>
                    <a:pt x="21" y="0"/>
                  </a:moveTo>
                  <a:cubicBezTo>
                    <a:pt x="37" y="0"/>
                    <a:pt x="29" y="33"/>
                    <a:pt x="19" y="23"/>
                  </a:cubicBezTo>
                  <a:cubicBezTo>
                    <a:pt x="0" y="30"/>
                    <a:pt x="3" y="0"/>
                    <a:pt x="21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8" name="Freeform 103">
              <a:extLst>
                <a:ext uri="{FF2B5EF4-FFF2-40B4-BE49-F238E27FC236}">
                  <a16:creationId xmlns:a16="http://schemas.microsoft.com/office/drawing/2014/main" id="{35C7C831-B97B-4B80-BDBE-2C4875CDD4A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9611769" y="674083"/>
              <a:ext cx="166807" cy="121724"/>
            </a:xfrm>
            <a:custGeom>
              <a:avLst/>
              <a:gdLst>
                <a:gd name="T0" fmla="*/ 28 w 43"/>
                <a:gd name="T1" fmla="*/ 0 h 34"/>
                <a:gd name="T2" fmla="*/ 41 w 43"/>
                <a:gd name="T3" fmla="*/ 21 h 34"/>
                <a:gd name="T4" fmla="*/ 28 w 43"/>
                <a:gd name="T5" fmla="*/ 0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3" h="34">
                  <a:moveTo>
                    <a:pt x="28" y="0"/>
                  </a:moveTo>
                  <a:cubicBezTo>
                    <a:pt x="35" y="1"/>
                    <a:pt x="43" y="11"/>
                    <a:pt x="41" y="21"/>
                  </a:cubicBezTo>
                  <a:cubicBezTo>
                    <a:pt x="23" y="34"/>
                    <a:pt x="0" y="7"/>
                    <a:pt x="28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9" name="Freeform 117">
              <a:extLst>
                <a:ext uri="{FF2B5EF4-FFF2-40B4-BE49-F238E27FC236}">
                  <a16:creationId xmlns:a16="http://schemas.microsoft.com/office/drawing/2014/main" id="{C20C0AFA-B347-4C14-AAC2-613B16004DC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9673103" y="725792"/>
              <a:ext cx="8392" cy="6762"/>
            </a:xfrm>
            <a:custGeom>
              <a:avLst/>
              <a:gdLst>
                <a:gd name="T0" fmla="*/ 0 w 2"/>
                <a:gd name="T1" fmla="*/ 0 h 2"/>
                <a:gd name="T2" fmla="*/ 1 w 2"/>
                <a:gd name="T3" fmla="*/ 2 h 2"/>
                <a:gd name="T4" fmla="*/ 0 w 2"/>
                <a:gd name="T5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2" h="2">
                  <a:moveTo>
                    <a:pt x="0" y="0"/>
                  </a:moveTo>
                  <a:cubicBezTo>
                    <a:pt x="1" y="1"/>
                    <a:pt x="2" y="1"/>
                    <a:pt x="1" y="2"/>
                  </a:cubicBezTo>
                  <a:cubicBezTo>
                    <a:pt x="0" y="2"/>
                    <a:pt x="0" y="1"/>
                    <a:pt x="0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0" name="Freeform 118">
              <a:extLst>
                <a:ext uri="{FF2B5EF4-FFF2-40B4-BE49-F238E27FC236}">
                  <a16:creationId xmlns:a16="http://schemas.microsoft.com/office/drawing/2014/main" id="{F5CB8ACF-C187-4C42-9B63-F951655A78E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9544001" y="1327663"/>
              <a:ext cx="155267" cy="113994"/>
            </a:xfrm>
            <a:custGeom>
              <a:avLst/>
              <a:gdLst>
                <a:gd name="T0" fmla="*/ 22 w 40"/>
                <a:gd name="T1" fmla="*/ 0 h 32"/>
                <a:gd name="T2" fmla="*/ 16 w 40"/>
                <a:gd name="T3" fmla="*/ 25 h 32"/>
                <a:gd name="T4" fmla="*/ 22 w 40"/>
                <a:gd name="T5" fmla="*/ 0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32">
                  <a:moveTo>
                    <a:pt x="22" y="0"/>
                  </a:moveTo>
                  <a:cubicBezTo>
                    <a:pt x="40" y="3"/>
                    <a:pt x="40" y="32"/>
                    <a:pt x="16" y="25"/>
                  </a:cubicBezTo>
                  <a:cubicBezTo>
                    <a:pt x="0" y="7"/>
                    <a:pt x="14" y="4"/>
                    <a:pt x="22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1" name="Freeform 119">
              <a:extLst>
                <a:ext uri="{FF2B5EF4-FFF2-40B4-BE49-F238E27FC236}">
                  <a16:creationId xmlns:a16="http://schemas.microsoft.com/office/drawing/2014/main" id="{4976B363-CBE4-4E9E-B5EC-C70CEB96D5D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9526410" y="1091975"/>
              <a:ext cx="151070" cy="178722"/>
            </a:xfrm>
            <a:custGeom>
              <a:avLst/>
              <a:gdLst>
                <a:gd name="T0" fmla="*/ 13 w 39"/>
                <a:gd name="T1" fmla="*/ 6 h 50"/>
                <a:gd name="T2" fmla="*/ 0 w 39"/>
                <a:gd name="T3" fmla="*/ 23 h 50"/>
                <a:gd name="T4" fmla="*/ 13 w 39"/>
                <a:gd name="T5" fmla="*/ 6 h 5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50">
                  <a:moveTo>
                    <a:pt x="13" y="6"/>
                  </a:moveTo>
                  <a:cubicBezTo>
                    <a:pt x="39" y="10"/>
                    <a:pt x="16" y="50"/>
                    <a:pt x="0" y="23"/>
                  </a:cubicBezTo>
                  <a:cubicBezTo>
                    <a:pt x="1" y="0"/>
                    <a:pt x="5" y="14"/>
                    <a:pt x="13" y="6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2" name="Freeform 136">
              <a:extLst>
                <a:ext uri="{FF2B5EF4-FFF2-40B4-BE49-F238E27FC236}">
                  <a16:creationId xmlns:a16="http://schemas.microsoft.com/office/drawing/2014/main" id="{658B0B95-41C6-485C-9E9A-28792903AAB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9307340" y="384541"/>
              <a:ext cx="151070" cy="82115"/>
            </a:xfrm>
            <a:custGeom>
              <a:avLst/>
              <a:gdLst>
                <a:gd name="T0" fmla="*/ 21 w 39"/>
                <a:gd name="T1" fmla="*/ 0 h 23"/>
                <a:gd name="T2" fmla="*/ 22 w 39"/>
                <a:gd name="T3" fmla="*/ 23 h 23"/>
                <a:gd name="T4" fmla="*/ 21 w 39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3">
                  <a:moveTo>
                    <a:pt x="21" y="0"/>
                  </a:moveTo>
                  <a:cubicBezTo>
                    <a:pt x="37" y="0"/>
                    <a:pt x="39" y="22"/>
                    <a:pt x="22" y="23"/>
                  </a:cubicBezTo>
                  <a:cubicBezTo>
                    <a:pt x="7" y="22"/>
                    <a:pt x="0" y="5"/>
                    <a:pt x="21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3" name="Freeform 137">
              <a:extLst>
                <a:ext uri="{FF2B5EF4-FFF2-40B4-BE49-F238E27FC236}">
                  <a16:creationId xmlns:a16="http://schemas.microsoft.com/office/drawing/2014/main" id="{538500B6-933F-44F9-9C7D-8D152455B32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9290160" y="79448"/>
              <a:ext cx="151070" cy="111097"/>
            </a:xfrm>
            <a:custGeom>
              <a:avLst/>
              <a:gdLst>
                <a:gd name="T0" fmla="*/ 23 w 39"/>
                <a:gd name="T1" fmla="*/ 0 h 31"/>
                <a:gd name="T2" fmla="*/ 17 w 39"/>
                <a:gd name="T3" fmla="*/ 26 h 31"/>
                <a:gd name="T4" fmla="*/ 23 w 39"/>
                <a:gd name="T5" fmla="*/ 0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31">
                  <a:moveTo>
                    <a:pt x="23" y="0"/>
                  </a:moveTo>
                  <a:cubicBezTo>
                    <a:pt x="39" y="3"/>
                    <a:pt x="39" y="31"/>
                    <a:pt x="17" y="26"/>
                  </a:cubicBezTo>
                  <a:cubicBezTo>
                    <a:pt x="0" y="6"/>
                    <a:pt x="15" y="5"/>
                    <a:pt x="23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4" name="Freeform 139">
              <a:extLst>
                <a:ext uri="{FF2B5EF4-FFF2-40B4-BE49-F238E27FC236}">
                  <a16:creationId xmlns:a16="http://schemas.microsoft.com/office/drawing/2014/main" id="{6EA55EB3-0E03-48E4-8EDA-7ECEDA63EB4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9280534" y="1526329"/>
              <a:ext cx="155267" cy="103369"/>
            </a:xfrm>
            <a:custGeom>
              <a:avLst/>
              <a:gdLst>
                <a:gd name="T0" fmla="*/ 24 w 40"/>
                <a:gd name="T1" fmla="*/ 0 h 29"/>
                <a:gd name="T2" fmla="*/ 19 w 40"/>
                <a:gd name="T3" fmla="*/ 26 h 29"/>
                <a:gd name="T4" fmla="*/ 24 w 40"/>
                <a:gd name="T5" fmla="*/ 0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9">
                  <a:moveTo>
                    <a:pt x="24" y="0"/>
                  </a:moveTo>
                  <a:cubicBezTo>
                    <a:pt x="40" y="2"/>
                    <a:pt x="34" y="29"/>
                    <a:pt x="19" y="26"/>
                  </a:cubicBezTo>
                  <a:cubicBezTo>
                    <a:pt x="0" y="19"/>
                    <a:pt x="4" y="2"/>
                    <a:pt x="24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5" name="Freeform 143">
              <a:extLst>
                <a:ext uri="{FF2B5EF4-FFF2-40B4-BE49-F238E27FC236}">
                  <a16:creationId xmlns:a16="http://schemas.microsoft.com/office/drawing/2014/main" id="{581B9ABA-B536-4F1D-A766-D585E0F12FD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9279711" y="652517"/>
              <a:ext cx="143728" cy="92743"/>
            </a:xfrm>
            <a:custGeom>
              <a:avLst/>
              <a:gdLst>
                <a:gd name="T0" fmla="*/ 21 w 37"/>
                <a:gd name="T1" fmla="*/ 0 h 26"/>
                <a:gd name="T2" fmla="*/ 22 w 37"/>
                <a:gd name="T3" fmla="*/ 26 h 26"/>
                <a:gd name="T4" fmla="*/ 21 w 37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26">
                  <a:moveTo>
                    <a:pt x="21" y="0"/>
                  </a:moveTo>
                  <a:cubicBezTo>
                    <a:pt x="32" y="2"/>
                    <a:pt x="37" y="23"/>
                    <a:pt x="22" y="26"/>
                  </a:cubicBezTo>
                  <a:cubicBezTo>
                    <a:pt x="3" y="26"/>
                    <a:pt x="0" y="1"/>
                    <a:pt x="21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6" name="Freeform 144">
              <a:extLst>
                <a:ext uri="{FF2B5EF4-FFF2-40B4-BE49-F238E27FC236}">
                  <a16:creationId xmlns:a16="http://schemas.microsoft.com/office/drawing/2014/main" id="{86601D24-0C68-41F1-97EB-69DAAB25CA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9236152" y="919613"/>
              <a:ext cx="167855" cy="107233"/>
            </a:xfrm>
            <a:custGeom>
              <a:avLst/>
              <a:gdLst>
                <a:gd name="T0" fmla="*/ 28 w 43"/>
                <a:gd name="T1" fmla="*/ 2 h 30"/>
                <a:gd name="T2" fmla="*/ 41 w 43"/>
                <a:gd name="T3" fmla="*/ 20 h 30"/>
                <a:gd name="T4" fmla="*/ 28 w 43"/>
                <a:gd name="T5" fmla="*/ 2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3" h="30">
                  <a:moveTo>
                    <a:pt x="28" y="2"/>
                  </a:moveTo>
                  <a:cubicBezTo>
                    <a:pt x="36" y="0"/>
                    <a:pt x="43" y="12"/>
                    <a:pt x="41" y="20"/>
                  </a:cubicBezTo>
                  <a:cubicBezTo>
                    <a:pt x="24" y="30"/>
                    <a:pt x="0" y="14"/>
                    <a:pt x="28" y="2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7" name="Freeform 145">
              <a:extLst>
                <a:ext uri="{FF2B5EF4-FFF2-40B4-BE49-F238E27FC236}">
                  <a16:creationId xmlns:a16="http://schemas.microsoft.com/office/drawing/2014/main" id="{CBC708B2-18FC-4108-8CC5-3DA4634AB2F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9255461" y="1170194"/>
              <a:ext cx="143728" cy="79216"/>
            </a:xfrm>
            <a:custGeom>
              <a:avLst/>
              <a:gdLst>
                <a:gd name="T0" fmla="*/ 19 w 37"/>
                <a:gd name="T1" fmla="*/ 0 h 22"/>
                <a:gd name="T2" fmla="*/ 19 w 37"/>
                <a:gd name="T3" fmla="*/ 22 h 22"/>
                <a:gd name="T4" fmla="*/ 19 w 37"/>
                <a:gd name="T5" fmla="*/ 0 h 2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22">
                  <a:moveTo>
                    <a:pt x="19" y="0"/>
                  </a:moveTo>
                  <a:cubicBezTo>
                    <a:pt x="35" y="1"/>
                    <a:pt x="37" y="22"/>
                    <a:pt x="19" y="22"/>
                  </a:cubicBezTo>
                  <a:cubicBezTo>
                    <a:pt x="6" y="18"/>
                    <a:pt x="0" y="4"/>
                    <a:pt x="19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</p:spTree>
    <p:extLst>
      <p:ext uri="{BB962C8B-B14F-4D97-AF65-F5344CB8AC3E}">
        <p14:creationId xmlns:p14="http://schemas.microsoft.com/office/powerpoint/2010/main" val="263521285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8170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1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video>
              <p:cMediaNode mute="1">
                <p:cTn id="12" repeatCount="indefinite" fill="hold" display="0">
                  <p:stCondLst>
                    <p:cond delay="indefinite"/>
                  </p:stCondLst>
                </p:cTn>
                <p:tgtEl>
                  <p:spTgt spid="6"/>
                </p:tgtEl>
              </p:cMediaNode>
            </p:video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9FF4A234-29BA-4B70-BFC0-64FBB64F2A7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434952B-7BEE-39F2-D133-4B1BFA16823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22399" y="701749"/>
            <a:ext cx="9343065" cy="999460"/>
          </a:xfrm>
        </p:spPr>
        <p:txBody>
          <a:bodyPr>
            <a:normAutofit/>
          </a:bodyPr>
          <a:lstStyle/>
          <a:p>
            <a:pPr algn="ctr"/>
            <a:r>
              <a:rPr lang="en-GB" b="1" i="1" u="sng"/>
              <a:t>Social- Legal Methodology 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CDA16EB2-8F47-4759-A206-DA4D0FF38ED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866901"/>
            <a:ext cx="12192000" cy="4991100"/>
          </a:xfrm>
          <a:prstGeom prst="rect">
            <a:avLst/>
          </a:prstGeom>
          <a:solidFill>
            <a:schemeClr val="bg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58547554-0FB3-16B1-6AF6-C6EE320A9A9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13436286"/>
              </p:ext>
            </p:extLst>
          </p:nvPr>
        </p:nvGraphicFramePr>
        <p:xfrm>
          <a:off x="571500" y="2372659"/>
          <a:ext cx="11049000" cy="39016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364932795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4080BC15-6F3E-4EDC-BB73-20706F7431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F1C1142-374B-1E88-A619-22CD9FAED71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77326" y="1105647"/>
            <a:ext cx="3782139" cy="3621741"/>
          </a:xfrm>
        </p:spPr>
        <p:txBody>
          <a:bodyPr>
            <a:normAutofit/>
          </a:bodyPr>
          <a:lstStyle/>
          <a:p>
            <a:pPr algn="ctr"/>
            <a:r>
              <a:rPr lang="en-GB" u="sng" dirty="0"/>
              <a:t>Theory and critical theory methodology </a:t>
            </a:r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4C8A8758-6178-4720-BC90-28C23033FAB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" y="5813314"/>
            <a:ext cx="12192031" cy="653700"/>
            <a:chOff x="0" y="5833367"/>
            <a:chExt cx="12243348" cy="653700"/>
          </a:xfrm>
        </p:grpSpPr>
        <p:sp>
          <p:nvSpPr>
            <p:cNvPr id="12" name="Freeform 6">
              <a:extLst>
                <a:ext uri="{FF2B5EF4-FFF2-40B4-BE49-F238E27FC236}">
                  <a16:creationId xmlns:a16="http://schemas.microsoft.com/office/drawing/2014/main" id="{19D4861C-7907-48BF-84E7-96C0E098D43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4032866" y="6266740"/>
              <a:ext cx="124063" cy="87315"/>
            </a:xfrm>
            <a:custGeom>
              <a:avLst/>
              <a:gdLst>
                <a:gd name="T0" fmla="*/ 12 w 38"/>
                <a:gd name="T1" fmla="*/ 3 h 29"/>
                <a:gd name="T2" fmla="*/ 15 w 38"/>
                <a:gd name="T3" fmla="*/ 29 h 29"/>
                <a:gd name="T4" fmla="*/ 12 w 38"/>
                <a:gd name="T5" fmla="*/ 3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8" h="29">
                  <a:moveTo>
                    <a:pt x="12" y="3"/>
                  </a:moveTo>
                  <a:cubicBezTo>
                    <a:pt x="34" y="0"/>
                    <a:pt x="38" y="26"/>
                    <a:pt x="15" y="29"/>
                  </a:cubicBezTo>
                  <a:cubicBezTo>
                    <a:pt x="4" y="23"/>
                    <a:pt x="0" y="9"/>
                    <a:pt x="12" y="3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105">
              <a:extLst>
                <a:ext uri="{FF2B5EF4-FFF2-40B4-BE49-F238E27FC236}">
                  <a16:creationId xmlns:a16="http://schemas.microsoft.com/office/drawing/2014/main" id="{24690199-C217-4DCB-9B31-1A45649B0BD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958428" y="5838556"/>
              <a:ext cx="140901" cy="93027"/>
            </a:xfrm>
            <a:custGeom>
              <a:avLst/>
              <a:gdLst>
                <a:gd name="T0" fmla="*/ 26 w 43"/>
                <a:gd name="T1" fmla="*/ 3 h 31"/>
                <a:gd name="T2" fmla="*/ 39 w 43"/>
                <a:gd name="T3" fmla="*/ 23 h 31"/>
                <a:gd name="T4" fmla="*/ 26 w 43"/>
                <a:gd name="T5" fmla="*/ 3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3" h="31">
                  <a:moveTo>
                    <a:pt x="26" y="3"/>
                  </a:moveTo>
                  <a:cubicBezTo>
                    <a:pt x="34" y="0"/>
                    <a:pt x="43" y="17"/>
                    <a:pt x="39" y="23"/>
                  </a:cubicBezTo>
                  <a:cubicBezTo>
                    <a:pt x="20" y="31"/>
                    <a:pt x="0" y="15"/>
                    <a:pt x="26" y="3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4" name="Freeform 106">
              <a:extLst>
                <a:ext uri="{FF2B5EF4-FFF2-40B4-BE49-F238E27FC236}">
                  <a16:creationId xmlns:a16="http://schemas.microsoft.com/office/drawing/2014/main" id="{800D5F55-AC8B-4C26-ABB0-D8D609EC464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70691" y="5849981"/>
              <a:ext cx="134697" cy="97107"/>
            </a:xfrm>
            <a:custGeom>
              <a:avLst/>
              <a:gdLst>
                <a:gd name="T0" fmla="*/ 25 w 41"/>
                <a:gd name="T1" fmla="*/ 0 h 32"/>
                <a:gd name="T2" fmla="*/ 4 w 41"/>
                <a:gd name="T3" fmla="*/ 18 h 32"/>
                <a:gd name="T4" fmla="*/ 25 w 41"/>
                <a:gd name="T5" fmla="*/ 0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32">
                  <a:moveTo>
                    <a:pt x="25" y="0"/>
                  </a:moveTo>
                  <a:cubicBezTo>
                    <a:pt x="41" y="13"/>
                    <a:pt x="15" y="32"/>
                    <a:pt x="4" y="18"/>
                  </a:cubicBezTo>
                  <a:cubicBezTo>
                    <a:pt x="0" y="5"/>
                    <a:pt x="15" y="0"/>
                    <a:pt x="25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5" name="Freeform 107">
              <a:extLst>
                <a:ext uri="{FF2B5EF4-FFF2-40B4-BE49-F238E27FC236}">
                  <a16:creationId xmlns:a16="http://schemas.microsoft.com/office/drawing/2014/main" id="{77F70717-3071-4962-8A7C-F9A58151CF9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198566" y="5926683"/>
              <a:ext cx="154193" cy="81603"/>
            </a:xfrm>
            <a:custGeom>
              <a:avLst/>
              <a:gdLst>
                <a:gd name="T0" fmla="*/ 31 w 47"/>
                <a:gd name="T1" fmla="*/ 0 h 27"/>
                <a:gd name="T2" fmla="*/ 17 w 47"/>
                <a:gd name="T3" fmla="*/ 23 h 27"/>
                <a:gd name="T4" fmla="*/ 31 w 47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7" h="27">
                  <a:moveTo>
                    <a:pt x="31" y="0"/>
                  </a:moveTo>
                  <a:cubicBezTo>
                    <a:pt x="47" y="10"/>
                    <a:pt x="32" y="27"/>
                    <a:pt x="17" y="23"/>
                  </a:cubicBezTo>
                  <a:cubicBezTo>
                    <a:pt x="0" y="14"/>
                    <a:pt x="18" y="0"/>
                    <a:pt x="31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6" name="Freeform 108">
              <a:extLst>
                <a:ext uri="{FF2B5EF4-FFF2-40B4-BE49-F238E27FC236}">
                  <a16:creationId xmlns:a16="http://schemas.microsoft.com/office/drawing/2014/main" id="{E16B2E5A-8EC8-4C56-AB77-380486FDF02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83918" y="5862220"/>
              <a:ext cx="121406" cy="90579"/>
            </a:xfrm>
            <a:custGeom>
              <a:avLst/>
              <a:gdLst>
                <a:gd name="T0" fmla="*/ 26 w 37"/>
                <a:gd name="T1" fmla="*/ 1 h 30"/>
                <a:gd name="T2" fmla="*/ 35 w 37"/>
                <a:gd name="T3" fmla="*/ 21 h 30"/>
                <a:gd name="T4" fmla="*/ 26 w 37"/>
                <a:gd name="T5" fmla="*/ 1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30">
                  <a:moveTo>
                    <a:pt x="26" y="1"/>
                  </a:moveTo>
                  <a:cubicBezTo>
                    <a:pt x="35" y="0"/>
                    <a:pt x="37" y="13"/>
                    <a:pt x="35" y="21"/>
                  </a:cubicBezTo>
                  <a:cubicBezTo>
                    <a:pt x="14" y="30"/>
                    <a:pt x="0" y="8"/>
                    <a:pt x="26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7" name="Freeform 109">
              <a:extLst>
                <a:ext uri="{FF2B5EF4-FFF2-40B4-BE49-F238E27FC236}">
                  <a16:creationId xmlns:a16="http://schemas.microsoft.com/office/drawing/2014/main" id="{CABAB4BD-890F-4563-A5CA-536788B1E97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65993" y="5865486"/>
              <a:ext cx="154193" cy="84866"/>
            </a:xfrm>
            <a:custGeom>
              <a:avLst/>
              <a:gdLst>
                <a:gd name="T0" fmla="*/ 26 w 47"/>
                <a:gd name="T1" fmla="*/ 0 h 28"/>
                <a:gd name="T2" fmla="*/ 10 w 47"/>
                <a:gd name="T3" fmla="*/ 26 h 28"/>
                <a:gd name="T4" fmla="*/ 26 w 47"/>
                <a:gd name="T5" fmla="*/ 0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7" h="28">
                  <a:moveTo>
                    <a:pt x="26" y="0"/>
                  </a:moveTo>
                  <a:cubicBezTo>
                    <a:pt x="47" y="13"/>
                    <a:pt x="28" y="28"/>
                    <a:pt x="10" y="26"/>
                  </a:cubicBezTo>
                  <a:cubicBezTo>
                    <a:pt x="0" y="13"/>
                    <a:pt x="15" y="4"/>
                    <a:pt x="26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110">
              <a:extLst>
                <a:ext uri="{FF2B5EF4-FFF2-40B4-BE49-F238E27FC236}">
                  <a16:creationId xmlns:a16="http://schemas.microsoft.com/office/drawing/2014/main" id="{05F36030-F60E-436E-81FE-74DD0776DB7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4969" y="5867234"/>
              <a:ext cx="127608" cy="114243"/>
            </a:xfrm>
            <a:custGeom>
              <a:avLst/>
              <a:gdLst>
                <a:gd name="T0" fmla="*/ 21 w 39"/>
                <a:gd name="T1" fmla="*/ 1 h 38"/>
                <a:gd name="T2" fmla="*/ 39 w 39"/>
                <a:gd name="T3" fmla="*/ 18 h 38"/>
                <a:gd name="T4" fmla="*/ 21 w 39"/>
                <a:gd name="T5" fmla="*/ 1 h 3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38">
                  <a:moveTo>
                    <a:pt x="21" y="1"/>
                  </a:moveTo>
                  <a:cubicBezTo>
                    <a:pt x="35" y="0"/>
                    <a:pt x="38" y="8"/>
                    <a:pt x="39" y="18"/>
                  </a:cubicBezTo>
                  <a:cubicBezTo>
                    <a:pt x="25" y="38"/>
                    <a:pt x="0" y="13"/>
                    <a:pt x="21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111">
              <a:extLst>
                <a:ext uri="{FF2B5EF4-FFF2-40B4-BE49-F238E27FC236}">
                  <a16:creationId xmlns:a16="http://schemas.microsoft.com/office/drawing/2014/main" id="{C87A69CB-2620-4628-9781-88BD40636FC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407232" y="5877726"/>
              <a:ext cx="131153" cy="87315"/>
            </a:xfrm>
            <a:custGeom>
              <a:avLst/>
              <a:gdLst>
                <a:gd name="T0" fmla="*/ 24 w 40"/>
                <a:gd name="T1" fmla="*/ 0 h 29"/>
                <a:gd name="T2" fmla="*/ 20 w 40"/>
                <a:gd name="T3" fmla="*/ 25 h 29"/>
                <a:gd name="T4" fmla="*/ 24 w 40"/>
                <a:gd name="T5" fmla="*/ 0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9">
                  <a:moveTo>
                    <a:pt x="24" y="0"/>
                  </a:moveTo>
                  <a:cubicBezTo>
                    <a:pt x="40" y="1"/>
                    <a:pt x="35" y="29"/>
                    <a:pt x="20" y="25"/>
                  </a:cubicBezTo>
                  <a:cubicBezTo>
                    <a:pt x="0" y="19"/>
                    <a:pt x="5" y="2"/>
                    <a:pt x="24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0" name="Freeform 112">
              <a:extLst>
                <a:ext uri="{FF2B5EF4-FFF2-40B4-BE49-F238E27FC236}">
                  <a16:creationId xmlns:a16="http://schemas.microsoft.com/office/drawing/2014/main" id="{2DF0B83D-C899-44CA-9B54-A9C57E8EB38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845291" y="5833367"/>
              <a:ext cx="117860" cy="81603"/>
            </a:xfrm>
            <a:custGeom>
              <a:avLst/>
              <a:gdLst>
                <a:gd name="T0" fmla="*/ 19 w 36"/>
                <a:gd name="T1" fmla="*/ 1 h 27"/>
                <a:gd name="T2" fmla="*/ 21 w 36"/>
                <a:gd name="T3" fmla="*/ 27 h 27"/>
                <a:gd name="T4" fmla="*/ 19 w 36"/>
                <a:gd name="T5" fmla="*/ 1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6" h="27">
                  <a:moveTo>
                    <a:pt x="19" y="1"/>
                  </a:moveTo>
                  <a:cubicBezTo>
                    <a:pt x="31" y="1"/>
                    <a:pt x="36" y="24"/>
                    <a:pt x="21" y="27"/>
                  </a:cubicBezTo>
                  <a:cubicBezTo>
                    <a:pt x="1" y="27"/>
                    <a:pt x="0" y="0"/>
                    <a:pt x="19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1" name="Freeform 122">
              <a:extLst>
                <a:ext uri="{FF2B5EF4-FFF2-40B4-BE49-F238E27FC236}">
                  <a16:creationId xmlns:a16="http://schemas.microsoft.com/office/drawing/2014/main" id="{0ED49C08-BE23-43F9-A421-6CD45C78082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572383" y="6167445"/>
              <a:ext cx="127608" cy="81603"/>
            </a:xfrm>
            <a:custGeom>
              <a:avLst/>
              <a:gdLst>
                <a:gd name="T0" fmla="*/ 24 w 39"/>
                <a:gd name="T1" fmla="*/ 0 h 27"/>
                <a:gd name="T2" fmla="*/ 20 w 39"/>
                <a:gd name="T3" fmla="*/ 26 h 27"/>
                <a:gd name="T4" fmla="*/ 24 w 39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7">
                  <a:moveTo>
                    <a:pt x="24" y="0"/>
                  </a:moveTo>
                  <a:cubicBezTo>
                    <a:pt x="39" y="3"/>
                    <a:pt x="36" y="27"/>
                    <a:pt x="20" y="26"/>
                  </a:cubicBezTo>
                  <a:cubicBezTo>
                    <a:pt x="0" y="19"/>
                    <a:pt x="4" y="3"/>
                    <a:pt x="24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2" name="Freeform 123">
              <a:extLst>
                <a:ext uri="{FF2B5EF4-FFF2-40B4-BE49-F238E27FC236}">
                  <a16:creationId xmlns:a16="http://schemas.microsoft.com/office/drawing/2014/main" id="{24F4B005-B785-4A57-9E5A-82D85F00DA3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90525" y="6136843"/>
              <a:ext cx="140901" cy="93843"/>
            </a:xfrm>
            <a:custGeom>
              <a:avLst/>
              <a:gdLst>
                <a:gd name="T0" fmla="*/ 26 w 43"/>
                <a:gd name="T1" fmla="*/ 3 h 31"/>
                <a:gd name="T2" fmla="*/ 40 w 43"/>
                <a:gd name="T3" fmla="*/ 23 h 31"/>
                <a:gd name="T4" fmla="*/ 26 w 43"/>
                <a:gd name="T5" fmla="*/ 3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3" h="31">
                  <a:moveTo>
                    <a:pt x="26" y="3"/>
                  </a:moveTo>
                  <a:cubicBezTo>
                    <a:pt x="35" y="0"/>
                    <a:pt x="43" y="17"/>
                    <a:pt x="40" y="23"/>
                  </a:cubicBezTo>
                  <a:cubicBezTo>
                    <a:pt x="20" y="31"/>
                    <a:pt x="0" y="15"/>
                    <a:pt x="26" y="3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3" name="Freeform 130">
              <a:extLst>
                <a:ext uri="{FF2B5EF4-FFF2-40B4-BE49-F238E27FC236}">
                  <a16:creationId xmlns:a16="http://schemas.microsoft.com/office/drawing/2014/main" id="{196ED9B6-969E-4AC4-ACD0-95A421BAB39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467876" y="6133686"/>
              <a:ext cx="157737" cy="81603"/>
            </a:xfrm>
            <a:custGeom>
              <a:avLst/>
              <a:gdLst>
                <a:gd name="T0" fmla="*/ 31 w 48"/>
                <a:gd name="T1" fmla="*/ 0 h 27"/>
                <a:gd name="T2" fmla="*/ 18 w 48"/>
                <a:gd name="T3" fmla="*/ 24 h 27"/>
                <a:gd name="T4" fmla="*/ 31 w 48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8" h="27">
                  <a:moveTo>
                    <a:pt x="31" y="0"/>
                  </a:moveTo>
                  <a:cubicBezTo>
                    <a:pt x="48" y="10"/>
                    <a:pt x="32" y="27"/>
                    <a:pt x="18" y="24"/>
                  </a:cubicBezTo>
                  <a:cubicBezTo>
                    <a:pt x="0" y="14"/>
                    <a:pt x="18" y="0"/>
                    <a:pt x="31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4" name="Freeform 131">
              <a:extLst>
                <a:ext uri="{FF2B5EF4-FFF2-40B4-BE49-F238E27FC236}">
                  <a16:creationId xmlns:a16="http://schemas.microsoft.com/office/drawing/2014/main" id="{496BF3B0-761A-4454-BE3C-86B4675DC03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43018" y="6164589"/>
              <a:ext cx="117860" cy="87315"/>
            </a:xfrm>
            <a:custGeom>
              <a:avLst/>
              <a:gdLst>
                <a:gd name="T0" fmla="*/ 15 w 36"/>
                <a:gd name="T1" fmla="*/ 0 h 29"/>
                <a:gd name="T2" fmla="*/ 25 w 36"/>
                <a:gd name="T3" fmla="*/ 15 h 29"/>
                <a:gd name="T4" fmla="*/ 13 w 36"/>
                <a:gd name="T5" fmla="*/ 21 h 29"/>
                <a:gd name="T6" fmla="*/ 15 w 36"/>
                <a:gd name="T7" fmla="*/ 0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6" h="29">
                  <a:moveTo>
                    <a:pt x="15" y="0"/>
                  </a:moveTo>
                  <a:cubicBezTo>
                    <a:pt x="21" y="0"/>
                    <a:pt x="36" y="13"/>
                    <a:pt x="25" y="15"/>
                  </a:cubicBezTo>
                  <a:cubicBezTo>
                    <a:pt x="20" y="19"/>
                    <a:pt x="20" y="22"/>
                    <a:pt x="13" y="21"/>
                  </a:cubicBezTo>
                  <a:cubicBezTo>
                    <a:pt x="0" y="29"/>
                    <a:pt x="0" y="0"/>
                    <a:pt x="15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5" name="Freeform 132">
              <a:extLst>
                <a:ext uri="{FF2B5EF4-FFF2-40B4-BE49-F238E27FC236}">
                  <a16:creationId xmlns:a16="http://schemas.microsoft.com/office/drawing/2014/main" id="{F16259CF-A0BC-4673-91C7-A7D3CDF7C7F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880494" y="6206007"/>
              <a:ext cx="127608" cy="69362"/>
            </a:xfrm>
            <a:custGeom>
              <a:avLst/>
              <a:gdLst>
                <a:gd name="T0" fmla="*/ 16 w 39"/>
                <a:gd name="T1" fmla="*/ 0 h 23"/>
                <a:gd name="T2" fmla="*/ 11 w 39"/>
                <a:gd name="T3" fmla="*/ 23 h 23"/>
                <a:gd name="T4" fmla="*/ 16 w 39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3">
                  <a:moveTo>
                    <a:pt x="16" y="0"/>
                  </a:moveTo>
                  <a:cubicBezTo>
                    <a:pt x="39" y="8"/>
                    <a:pt x="31" y="17"/>
                    <a:pt x="11" y="23"/>
                  </a:cubicBezTo>
                  <a:cubicBezTo>
                    <a:pt x="0" y="16"/>
                    <a:pt x="4" y="2"/>
                    <a:pt x="16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6" name="Freeform 134">
              <a:extLst>
                <a:ext uri="{FF2B5EF4-FFF2-40B4-BE49-F238E27FC236}">
                  <a16:creationId xmlns:a16="http://schemas.microsoft.com/office/drawing/2014/main" id="{B09A934A-4464-4C9B-ACAD-9128E0B615E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076791" y="6211976"/>
              <a:ext cx="124063" cy="117507"/>
            </a:xfrm>
            <a:custGeom>
              <a:avLst/>
              <a:gdLst>
                <a:gd name="T0" fmla="*/ 20 w 38"/>
                <a:gd name="T1" fmla="*/ 2 h 39"/>
                <a:gd name="T2" fmla="*/ 38 w 38"/>
                <a:gd name="T3" fmla="*/ 19 h 39"/>
                <a:gd name="T4" fmla="*/ 20 w 38"/>
                <a:gd name="T5" fmla="*/ 2 h 3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8" h="39">
                  <a:moveTo>
                    <a:pt x="20" y="2"/>
                  </a:moveTo>
                  <a:cubicBezTo>
                    <a:pt x="34" y="0"/>
                    <a:pt x="38" y="8"/>
                    <a:pt x="38" y="19"/>
                  </a:cubicBezTo>
                  <a:cubicBezTo>
                    <a:pt x="24" y="39"/>
                    <a:pt x="0" y="13"/>
                    <a:pt x="20" y="2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7" name="Freeform 135">
              <a:extLst>
                <a:ext uri="{FF2B5EF4-FFF2-40B4-BE49-F238E27FC236}">
                  <a16:creationId xmlns:a16="http://schemas.microsoft.com/office/drawing/2014/main" id="{2E9B2055-E384-472D-91D3-74775CDA167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8831" y="6118074"/>
              <a:ext cx="128495" cy="84051"/>
            </a:xfrm>
            <a:custGeom>
              <a:avLst/>
              <a:gdLst>
                <a:gd name="T0" fmla="*/ 21 w 39"/>
                <a:gd name="T1" fmla="*/ 0 h 28"/>
                <a:gd name="T2" fmla="*/ 6 w 39"/>
                <a:gd name="T3" fmla="*/ 20 h 28"/>
                <a:gd name="T4" fmla="*/ 21 w 39"/>
                <a:gd name="T5" fmla="*/ 0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8">
                  <a:moveTo>
                    <a:pt x="21" y="0"/>
                  </a:moveTo>
                  <a:cubicBezTo>
                    <a:pt x="39" y="12"/>
                    <a:pt x="22" y="28"/>
                    <a:pt x="6" y="20"/>
                  </a:cubicBezTo>
                  <a:cubicBezTo>
                    <a:pt x="0" y="7"/>
                    <a:pt x="7" y="0"/>
                    <a:pt x="21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8" name="Freeform 141">
              <a:extLst>
                <a:ext uri="{FF2B5EF4-FFF2-40B4-BE49-F238E27FC236}">
                  <a16:creationId xmlns:a16="http://schemas.microsoft.com/office/drawing/2014/main" id="{B519F0F1-B284-44D5-91E9-5018219AFF7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277721" y="6192483"/>
              <a:ext cx="163941" cy="163205"/>
            </a:xfrm>
            <a:custGeom>
              <a:avLst/>
              <a:gdLst>
                <a:gd name="T0" fmla="*/ 37 w 50"/>
                <a:gd name="T1" fmla="*/ 3 h 54"/>
                <a:gd name="T2" fmla="*/ 42 w 50"/>
                <a:gd name="T3" fmla="*/ 17 h 54"/>
                <a:gd name="T4" fmla="*/ 37 w 50"/>
                <a:gd name="T5" fmla="*/ 3 h 5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50" h="54">
                  <a:moveTo>
                    <a:pt x="37" y="3"/>
                  </a:moveTo>
                  <a:cubicBezTo>
                    <a:pt x="50" y="3"/>
                    <a:pt x="36" y="13"/>
                    <a:pt x="42" y="17"/>
                  </a:cubicBezTo>
                  <a:cubicBezTo>
                    <a:pt x="35" y="54"/>
                    <a:pt x="0" y="0"/>
                    <a:pt x="37" y="3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9" name="Freeform 91">
              <a:extLst>
                <a:ext uri="{FF2B5EF4-FFF2-40B4-BE49-F238E27FC236}">
                  <a16:creationId xmlns:a16="http://schemas.microsoft.com/office/drawing/2014/main" id="{8379C6B3-49BE-4333-B322-AF02BBB41C1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699219" y="5925439"/>
              <a:ext cx="118747" cy="81603"/>
            </a:xfrm>
            <a:custGeom>
              <a:avLst/>
              <a:gdLst>
                <a:gd name="T0" fmla="*/ 19 w 36"/>
                <a:gd name="T1" fmla="*/ 1 h 27"/>
                <a:gd name="T2" fmla="*/ 21 w 36"/>
                <a:gd name="T3" fmla="*/ 27 h 27"/>
                <a:gd name="T4" fmla="*/ 19 w 36"/>
                <a:gd name="T5" fmla="*/ 1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6" h="27">
                  <a:moveTo>
                    <a:pt x="19" y="1"/>
                  </a:moveTo>
                  <a:cubicBezTo>
                    <a:pt x="30" y="1"/>
                    <a:pt x="36" y="24"/>
                    <a:pt x="21" y="27"/>
                  </a:cubicBezTo>
                  <a:cubicBezTo>
                    <a:pt x="1" y="26"/>
                    <a:pt x="0" y="0"/>
                    <a:pt x="19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0" name="Freeform 92">
              <a:extLst>
                <a:ext uri="{FF2B5EF4-FFF2-40B4-BE49-F238E27FC236}">
                  <a16:creationId xmlns:a16="http://schemas.microsoft.com/office/drawing/2014/main" id="{9E870E95-FCD6-4158-861A-5CEC896F525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443340" y="5862219"/>
              <a:ext cx="140901" cy="102819"/>
            </a:xfrm>
            <a:custGeom>
              <a:avLst/>
              <a:gdLst>
                <a:gd name="T0" fmla="*/ 28 w 43"/>
                <a:gd name="T1" fmla="*/ 0 h 34"/>
                <a:gd name="T2" fmla="*/ 41 w 43"/>
                <a:gd name="T3" fmla="*/ 21 h 34"/>
                <a:gd name="T4" fmla="*/ 28 w 43"/>
                <a:gd name="T5" fmla="*/ 0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3" h="34">
                  <a:moveTo>
                    <a:pt x="28" y="0"/>
                  </a:moveTo>
                  <a:cubicBezTo>
                    <a:pt x="35" y="1"/>
                    <a:pt x="43" y="11"/>
                    <a:pt x="41" y="21"/>
                  </a:cubicBezTo>
                  <a:cubicBezTo>
                    <a:pt x="23" y="34"/>
                    <a:pt x="0" y="7"/>
                    <a:pt x="28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1" name="Freeform 93">
              <a:extLst>
                <a:ext uri="{FF2B5EF4-FFF2-40B4-BE49-F238E27FC236}">
                  <a16:creationId xmlns:a16="http://schemas.microsoft.com/office/drawing/2014/main" id="{CD22207C-B504-40B2-A1EB-2DC9B81625A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25078" y="5884777"/>
              <a:ext cx="127608" cy="79154"/>
            </a:xfrm>
            <a:custGeom>
              <a:avLst/>
              <a:gdLst>
                <a:gd name="T0" fmla="*/ 23 w 39"/>
                <a:gd name="T1" fmla="*/ 0 h 26"/>
                <a:gd name="T2" fmla="*/ 19 w 39"/>
                <a:gd name="T3" fmla="*/ 26 h 26"/>
                <a:gd name="T4" fmla="*/ 23 w 39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6">
                  <a:moveTo>
                    <a:pt x="23" y="0"/>
                  </a:moveTo>
                  <a:cubicBezTo>
                    <a:pt x="39" y="4"/>
                    <a:pt x="34" y="25"/>
                    <a:pt x="19" y="26"/>
                  </a:cubicBezTo>
                  <a:cubicBezTo>
                    <a:pt x="0" y="20"/>
                    <a:pt x="7" y="4"/>
                    <a:pt x="23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2" name="Freeform 94">
              <a:extLst>
                <a:ext uri="{FF2B5EF4-FFF2-40B4-BE49-F238E27FC236}">
                  <a16:creationId xmlns:a16="http://schemas.microsoft.com/office/drawing/2014/main" id="{E317ADBB-3E4F-42D2-B7F2-A15924AD500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255785" y="5970867"/>
              <a:ext cx="138242" cy="102819"/>
            </a:xfrm>
            <a:custGeom>
              <a:avLst/>
              <a:gdLst>
                <a:gd name="T0" fmla="*/ 29 w 42"/>
                <a:gd name="T1" fmla="*/ 1 h 34"/>
                <a:gd name="T2" fmla="*/ 40 w 42"/>
                <a:gd name="T3" fmla="*/ 20 h 34"/>
                <a:gd name="T4" fmla="*/ 29 w 42"/>
                <a:gd name="T5" fmla="*/ 1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34">
                  <a:moveTo>
                    <a:pt x="29" y="1"/>
                  </a:moveTo>
                  <a:cubicBezTo>
                    <a:pt x="38" y="0"/>
                    <a:pt x="42" y="12"/>
                    <a:pt x="40" y="20"/>
                  </a:cubicBezTo>
                  <a:cubicBezTo>
                    <a:pt x="22" y="34"/>
                    <a:pt x="0" y="9"/>
                    <a:pt x="29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3" name="Freeform 95">
              <a:extLst>
                <a:ext uri="{FF2B5EF4-FFF2-40B4-BE49-F238E27FC236}">
                  <a16:creationId xmlns:a16="http://schemas.microsoft.com/office/drawing/2014/main" id="{6D7188E6-F4DA-4486-938D-F45FE01A263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038154" y="5914970"/>
              <a:ext cx="117860" cy="81603"/>
            </a:xfrm>
            <a:custGeom>
              <a:avLst/>
              <a:gdLst>
                <a:gd name="T0" fmla="*/ 19 w 36"/>
                <a:gd name="T1" fmla="*/ 1 h 27"/>
                <a:gd name="T2" fmla="*/ 21 w 36"/>
                <a:gd name="T3" fmla="*/ 27 h 27"/>
                <a:gd name="T4" fmla="*/ 19 w 36"/>
                <a:gd name="T5" fmla="*/ 1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6" h="27">
                  <a:moveTo>
                    <a:pt x="19" y="1"/>
                  </a:moveTo>
                  <a:cubicBezTo>
                    <a:pt x="31" y="2"/>
                    <a:pt x="36" y="24"/>
                    <a:pt x="21" y="27"/>
                  </a:cubicBezTo>
                  <a:cubicBezTo>
                    <a:pt x="1" y="27"/>
                    <a:pt x="0" y="0"/>
                    <a:pt x="19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4" name="Freeform 96">
              <a:extLst>
                <a:ext uri="{FF2B5EF4-FFF2-40B4-BE49-F238E27FC236}">
                  <a16:creationId xmlns:a16="http://schemas.microsoft.com/office/drawing/2014/main" id="{0FBC38BC-DE18-4960-A9D4-F24C6F60C01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556561" y="5921498"/>
              <a:ext cx="147104" cy="108531"/>
            </a:xfrm>
            <a:custGeom>
              <a:avLst/>
              <a:gdLst>
                <a:gd name="T0" fmla="*/ 28 w 45"/>
                <a:gd name="T1" fmla="*/ 0 h 36"/>
                <a:gd name="T2" fmla="*/ 41 w 45"/>
                <a:gd name="T3" fmla="*/ 20 h 36"/>
                <a:gd name="T4" fmla="*/ 28 w 45"/>
                <a:gd name="T5" fmla="*/ 0 h 3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5" h="36">
                  <a:moveTo>
                    <a:pt x="28" y="0"/>
                  </a:moveTo>
                  <a:cubicBezTo>
                    <a:pt x="32" y="0"/>
                    <a:pt x="45" y="13"/>
                    <a:pt x="41" y="20"/>
                  </a:cubicBezTo>
                  <a:cubicBezTo>
                    <a:pt x="24" y="36"/>
                    <a:pt x="0" y="7"/>
                    <a:pt x="28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5" name="Freeform 97">
              <a:extLst>
                <a:ext uri="{FF2B5EF4-FFF2-40B4-BE49-F238E27FC236}">
                  <a16:creationId xmlns:a16="http://schemas.microsoft.com/office/drawing/2014/main" id="{1F8EFF99-76BF-4F9B-ADAA-B8D310153B7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4750229" y="5923946"/>
              <a:ext cx="190526" cy="121588"/>
            </a:xfrm>
            <a:custGeom>
              <a:avLst/>
              <a:gdLst>
                <a:gd name="T0" fmla="*/ 42 w 58"/>
                <a:gd name="T1" fmla="*/ 0 h 40"/>
                <a:gd name="T2" fmla="*/ 53 w 58"/>
                <a:gd name="T3" fmla="*/ 17 h 40"/>
                <a:gd name="T4" fmla="*/ 42 w 58"/>
                <a:gd name="T5" fmla="*/ 0 h 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58" h="40">
                  <a:moveTo>
                    <a:pt x="42" y="0"/>
                  </a:moveTo>
                  <a:cubicBezTo>
                    <a:pt x="52" y="0"/>
                    <a:pt x="50" y="9"/>
                    <a:pt x="53" y="17"/>
                  </a:cubicBezTo>
                  <a:cubicBezTo>
                    <a:pt x="58" y="40"/>
                    <a:pt x="0" y="6"/>
                    <a:pt x="42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6" name="Freeform 98">
              <a:extLst>
                <a:ext uri="{FF2B5EF4-FFF2-40B4-BE49-F238E27FC236}">
                  <a16:creationId xmlns:a16="http://schemas.microsoft.com/office/drawing/2014/main" id="{76909582-A285-4EA4-AE72-9DBF0D5659D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4231821" y="5923946"/>
              <a:ext cx="147990" cy="79154"/>
            </a:xfrm>
            <a:custGeom>
              <a:avLst/>
              <a:gdLst>
                <a:gd name="T0" fmla="*/ 23 w 45"/>
                <a:gd name="T1" fmla="*/ 0 h 26"/>
                <a:gd name="T2" fmla="*/ 30 w 45"/>
                <a:gd name="T3" fmla="*/ 26 h 26"/>
                <a:gd name="T4" fmla="*/ 23 w 45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5" h="26">
                  <a:moveTo>
                    <a:pt x="23" y="0"/>
                  </a:moveTo>
                  <a:cubicBezTo>
                    <a:pt x="33" y="2"/>
                    <a:pt x="45" y="21"/>
                    <a:pt x="30" y="26"/>
                  </a:cubicBezTo>
                  <a:cubicBezTo>
                    <a:pt x="10" y="24"/>
                    <a:pt x="0" y="8"/>
                    <a:pt x="23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7" name="Freeform 99">
              <a:extLst>
                <a:ext uri="{FF2B5EF4-FFF2-40B4-BE49-F238E27FC236}">
                  <a16:creationId xmlns:a16="http://schemas.microsoft.com/office/drawing/2014/main" id="{700BC7B2-0C3D-459F-92C1-3605AA3F092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4425006" y="5923944"/>
              <a:ext cx="219770" cy="121588"/>
            </a:xfrm>
            <a:custGeom>
              <a:avLst/>
              <a:gdLst>
                <a:gd name="T0" fmla="*/ 36 w 67"/>
                <a:gd name="T1" fmla="*/ 0 h 40"/>
                <a:gd name="T2" fmla="*/ 44 w 67"/>
                <a:gd name="T3" fmla="*/ 2 h 40"/>
                <a:gd name="T4" fmla="*/ 31 w 67"/>
                <a:gd name="T5" fmla="*/ 2 h 40"/>
                <a:gd name="T6" fmla="*/ 36 w 67"/>
                <a:gd name="T7" fmla="*/ 0 h 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67" h="40">
                  <a:moveTo>
                    <a:pt x="36" y="0"/>
                  </a:moveTo>
                  <a:cubicBezTo>
                    <a:pt x="39" y="3"/>
                    <a:pt x="41" y="0"/>
                    <a:pt x="44" y="2"/>
                  </a:cubicBezTo>
                  <a:cubicBezTo>
                    <a:pt x="67" y="40"/>
                    <a:pt x="0" y="25"/>
                    <a:pt x="31" y="2"/>
                  </a:cubicBezTo>
                  <a:cubicBezTo>
                    <a:pt x="24" y="11"/>
                    <a:pt x="31" y="5"/>
                    <a:pt x="36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8" name="Freeform 100">
              <a:extLst>
                <a:ext uri="{FF2B5EF4-FFF2-40B4-BE49-F238E27FC236}">
                  <a16:creationId xmlns:a16="http://schemas.microsoft.com/office/drawing/2014/main" id="{D3C4B45C-266A-45BF-98FA-CA5409C4620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877354" y="5923945"/>
              <a:ext cx="128495" cy="93843"/>
            </a:xfrm>
            <a:custGeom>
              <a:avLst/>
              <a:gdLst>
                <a:gd name="T0" fmla="*/ 28 w 39"/>
                <a:gd name="T1" fmla="*/ 1 h 31"/>
                <a:gd name="T2" fmla="*/ 39 w 39"/>
                <a:gd name="T3" fmla="*/ 21 h 31"/>
                <a:gd name="T4" fmla="*/ 28 w 39"/>
                <a:gd name="T5" fmla="*/ 1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31">
                  <a:moveTo>
                    <a:pt x="28" y="1"/>
                  </a:moveTo>
                  <a:cubicBezTo>
                    <a:pt x="38" y="0"/>
                    <a:pt x="38" y="12"/>
                    <a:pt x="39" y="21"/>
                  </a:cubicBezTo>
                  <a:cubicBezTo>
                    <a:pt x="18" y="31"/>
                    <a:pt x="0" y="12"/>
                    <a:pt x="28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9" name="Freeform 101">
              <a:extLst>
                <a:ext uri="{FF2B5EF4-FFF2-40B4-BE49-F238E27FC236}">
                  <a16:creationId xmlns:a16="http://schemas.microsoft.com/office/drawing/2014/main" id="{C72C1CB8-8213-4EE7-AFFF-B0A74E7A74C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074567" y="5930475"/>
              <a:ext cx="138242" cy="81603"/>
            </a:xfrm>
            <a:custGeom>
              <a:avLst/>
              <a:gdLst>
                <a:gd name="T0" fmla="*/ 22 w 42"/>
                <a:gd name="T1" fmla="*/ 0 h 27"/>
                <a:gd name="T2" fmla="*/ 14 w 42"/>
                <a:gd name="T3" fmla="*/ 25 h 27"/>
                <a:gd name="T4" fmla="*/ 22 w 42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27">
                  <a:moveTo>
                    <a:pt x="22" y="0"/>
                  </a:moveTo>
                  <a:cubicBezTo>
                    <a:pt x="42" y="7"/>
                    <a:pt x="28" y="27"/>
                    <a:pt x="14" y="25"/>
                  </a:cubicBezTo>
                  <a:cubicBezTo>
                    <a:pt x="0" y="18"/>
                    <a:pt x="9" y="2"/>
                    <a:pt x="22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0" name="Freeform 102">
              <a:extLst>
                <a:ext uri="{FF2B5EF4-FFF2-40B4-BE49-F238E27FC236}">
                  <a16:creationId xmlns:a16="http://schemas.microsoft.com/office/drawing/2014/main" id="{2FF32C41-49E2-459E-9AC4-64269039B12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734759" y="5933787"/>
              <a:ext cx="121406" cy="99554"/>
            </a:xfrm>
            <a:custGeom>
              <a:avLst/>
              <a:gdLst>
                <a:gd name="T0" fmla="*/ 21 w 37"/>
                <a:gd name="T1" fmla="*/ 0 h 33"/>
                <a:gd name="T2" fmla="*/ 19 w 37"/>
                <a:gd name="T3" fmla="*/ 23 h 33"/>
                <a:gd name="T4" fmla="*/ 21 w 37"/>
                <a:gd name="T5" fmla="*/ 0 h 3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33">
                  <a:moveTo>
                    <a:pt x="21" y="0"/>
                  </a:moveTo>
                  <a:cubicBezTo>
                    <a:pt x="37" y="0"/>
                    <a:pt x="29" y="33"/>
                    <a:pt x="19" y="23"/>
                  </a:cubicBezTo>
                  <a:cubicBezTo>
                    <a:pt x="0" y="30"/>
                    <a:pt x="3" y="0"/>
                    <a:pt x="21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1" name="Freeform 103">
              <a:extLst>
                <a:ext uri="{FF2B5EF4-FFF2-40B4-BE49-F238E27FC236}">
                  <a16:creationId xmlns:a16="http://schemas.microsoft.com/office/drawing/2014/main" id="{06B5D5F0-EA51-440D-81A0-FE60CCFBA9C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914652" y="5939450"/>
              <a:ext cx="140901" cy="102819"/>
            </a:xfrm>
            <a:custGeom>
              <a:avLst/>
              <a:gdLst>
                <a:gd name="T0" fmla="*/ 28 w 43"/>
                <a:gd name="T1" fmla="*/ 0 h 34"/>
                <a:gd name="T2" fmla="*/ 41 w 43"/>
                <a:gd name="T3" fmla="*/ 21 h 34"/>
                <a:gd name="T4" fmla="*/ 28 w 43"/>
                <a:gd name="T5" fmla="*/ 0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3" h="34">
                  <a:moveTo>
                    <a:pt x="28" y="0"/>
                  </a:moveTo>
                  <a:cubicBezTo>
                    <a:pt x="35" y="1"/>
                    <a:pt x="43" y="11"/>
                    <a:pt x="41" y="21"/>
                  </a:cubicBezTo>
                  <a:cubicBezTo>
                    <a:pt x="23" y="34"/>
                    <a:pt x="0" y="7"/>
                    <a:pt x="28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2" name="Freeform 104">
              <a:extLst>
                <a:ext uri="{FF2B5EF4-FFF2-40B4-BE49-F238E27FC236}">
                  <a16:creationId xmlns:a16="http://schemas.microsoft.com/office/drawing/2014/main" id="{6E01758F-8AEC-4155-B791-2A8CB8A4820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463918" y="5939450"/>
              <a:ext cx="7089" cy="5712"/>
            </a:xfrm>
            <a:custGeom>
              <a:avLst/>
              <a:gdLst>
                <a:gd name="T0" fmla="*/ 0 w 2"/>
                <a:gd name="T1" fmla="*/ 0 h 2"/>
                <a:gd name="T2" fmla="*/ 1 w 2"/>
                <a:gd name="T3" fmla="*/ 2 h 2"/>
                <a:gd name="T4" fmla="*/ 0 w 2"/>
                <a:gd name="T5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2" h="2">
                  <a:moveTo>
                    <a:pt x="0" y="0"/>
                  </a:moveTo>
                  <a:cubicBezTo>
                    <a:pt x="1" y="0"/>
                    <a:pt x="2" y="1"/>
                    <a:pt x="1" y="2"/>
                  </a:cubicBezTo>
                  <a:cubicBezTo>
                    <a:pt x="0" y="2"/>
                    <a:pt x="0" y="1"/>
                    <a:pt x="0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3" name="Freeform 113">
              <a:extLst>
                <a:ext uri="{FF2B5EF4-FFF2-40B4-BE49-F238E27FC236}">
                  <a16:creationId xmlns:a16="http://schemas.microsoft.com/office/drawing/2014/main" id="{626F1B89-B88E-4CE3-90BF-3704BAF4882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4852139" y="5985147"/>
              <a:ext cx="9748" cy="8977"/>
            </a:xfrm>
            <a:custGeom>
              <a:avLst/>
              <a:gdLst>
                <a:gd name="T0" fmla="*/ 1 w 3"/>
                <a:gd name="T1" fmla="*/ 0 h 3"/>
                <a:gd name="T2" fmla="*/ 3 w 3"/>
                <a:gd name="T3" fmla="*/ 1 h 3"/>
                <a:gd name="T4" fmla="*/ 1 w 3"/>
                <a:gd name="T5" fmla="*/ 0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" h="3">
                  <a:moveTo>
                    <a:pt x="1" y="0"/>
                  </a:moveTo>
                  <a:cubicBezTo>
                    <a:pt x="1" y="0"/>
                    <a:pt x="2" y="1"/>
                    <a:pt x="3" y="1"/>
                  </a:cubicBezTo>
                  <a:cubicBezTo>
                    <a:pt x="2" y="3"/>
                    <a:pt x="0" y="1"/>
                    <a:pt x="1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4" name="Freeform 114">
              <a:extLst>
                <a:ext uri="{FF2B5EF4-FFF2-40B4-BE49-F238E27FC236}">
                  <a16:creationId xmlns:a16="http://schemas.microsoft.com/office/drawing/2014/main" id="{BC872037-D6F5-4CE7-A090-32A977A79F3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618593" y="5985147"/>
              <a:ext cx="6204" cy="5712"/>
            </a:xfrm>
            <a:custGeom>
              <a:avLst/>
              <a:gdLst>
                <a:gd name="T0" fmla="*/ 0 w 2"/>
                <a:gd name="T1" fmla="*/ 0 h 2"/>
                <a:gd name="T2" fmla="*/ 1 w 2"/>
                <a:gd name="T3" fmla="*/ 2 h 2"/>
                <a:gd name="T4" fmla="*/ 0 w 2"/>
                <a:gd name="T5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2" h="2">
                  <a:moveTo>
                    <a:pt x="0" y="0"/>
                  </a:moveTo>
                  <a:cubicBezTo>
                    <a:pt x="1" y="1"/>
                    <a:pt x="2" y="2"/>
                    <a:pt x="1" y="2"/>
                  </a:cubicBezTo>
                  <a:cubicBezTo>
                    <a:pt x="0" y="2"/>
                    <a:pt x="0" y="1"/>
                    <a:pt x="0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5" name="Freeform 115">
              <a:extLst>
                <a:ext uri="{FF2B5EF4-FFF2-40B4-BE49-F238E27FC236}">
                  <a16:creationId xmlns:a16="http://schemas.microsoft.com/office/drawing/2014/main" id="{A620CFBF-D373-4BA6-BE41-62B50B94578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4281447" y="5990860"/>
              <a:ext cx="6204" cy="5712"/>
            </a:xfrm>
            <a:custGeom>
              <a:avLst/>
              <a:gdLst>
                <a:gd name="T0" fmla="*/ 0 w 2"/>
                <a:gd name="T1" fmla="*/ 0 h 2"/>
                <a:gd name="T2" fmla="*/ 1 w 2"/>
                <a:gd name="T3" fmla="*/ 2 h 2"/>
                <a:gd name="T4" fmla="*/ 0 w 2"/>
                <a:gd name="T5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2" h="2">
                  <a:moveTo>
                    <a:pt x="0" y="0"/>
                  </a:moveTo>
                  <a:cubicBezTo>
                    <a:pt x="1" y="0"/>
                    <a:pt x="2" y="1"/>
                    <a:pt x="1" y="2"/>
                  </a:cubicBezTo>
                  <a:cubicBezTo>
                    <a:pt x="0" y="2"/>
                    <a:pt x="0" y="1"/>
                    <a:pt x="0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6" name="Freeform 117">
              <a:extLst>
                <a:ext uri="{FF2B5EF4-FFF2-40B4-BE49-F238E27FC236}">
                  <a16:creationId xmlns:a16="http://schemas.microsoft.com/office/drawing/2014/main" id="{B7CA6C2F-61C2-486F-B691-E8EB4BA2761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976684" y="6003101"/>
              <a:ext cx="7089" cy="5712"/>
            </a:xfrm>
            <a:custGeom>
              <a:avLst/>
              <a:gdLst>
                <a:gd name="T0" fmla="*/ 0 w 2"/>
                <a:gd name="T1" fmla="*/ 0 h 2"/>
                <a:gd name="T2" fmla="*/ 1 w 2"/>
                <a:gd name="T3" fmla="*/ 2 h 2"/>
                <a:gd name="T4" fmla="*/ 0 w 2"/>
                <a:gd name="T5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2" h="2">
                  <a:moveTo>
                    <a:pt x="0" y="0"/>
                  </a:moveTo>
                  <a:cubicBezTo>
                    <a:pt x="1" y="1"/>
                    <a:pt x="2" y="1"/>
                    <a:pt x="1" y="2"/>
                  </a:cubicBezTo>
                  <a:cubicBezTo>
                    <a:pt x="0" y="2"/>
                    <a:pt x="0" y="1"/>
                    <a:pt x="0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7" name="Freeform 118">
              <a:extLst>
                <a:ext uri="{FF2B5EF4-FFF2-40B4-BE49-F238E27FC236}">
                  <a16:creationId xmlns:a16="http://schemas.microsoft.com/office/drawing/2014/main" id="{A0073675-5E26-428E-A2F7-2A952D3145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537628" y="6006364"/>
              <a:ext cx="131153" cy="96290"/>
            </a:xfrm>
            <a:custGeom>
              <a:avLst/>
              <a:gdLst>
                <a:gd name="T0" fmla="*/ 22 w 40"/>
                <a:gd name="T1" fmla="*/ 0 h 32"/>
                <a:gd name="T2" fmla="*/ 16 w 40"/>
                <a:gd name="T3" fmla="*/ 25 h 32"/>
                <a:gd name="T4" fmla="*/ 22 w 40"/>
                <a:gd name="T5" fmla="*/ 0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32">
                  <a:moveTo>
                    <a:pt x="22" y="0"/>
                  </a:moveTo>
                  <a:cubicBezTo>
                    <a:pt x="40" y="3"/>
                    <a:pt x="40" y="32"/>
                    <a:pt x="16" y="25"/>
                  </a:cubicBezTo>
                  <a:cubicBezTo>
                    <a:pt x="0" y="7"/>
                    <a:pt x="14" y="4"/>
                    <a:pt x="22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8" name="Freeform 119">
              <a:extLst>
                <a:ext uri="{FF2B5EF4-FFF2-40B4-BE49-F238E27FC236}">
                  <a16:creationId xmlns:a16="http://schemas.microsoft.com/office/drawing/2014/main" id="{92F171FA-0CB2-4F4C-A2F3-1B7B6B0289B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354193" y="5947089"/>
              <a:ext cx="127608" cy="150965"/>
            </a:xfrm>
            <a:custGeom>
              <a:avLst/>
              <a:gdLst>
                <a:gd name="T0" fmla="*/ 13 w 39"/>
                <a:gd name="T1" fmla="*/ 6 h 50"/>
                <a:gd name="T2" fmla="*/ 0 w 39"/>
                <a:gd name="T3" fmla="*/ 23 h 50"/>
                <a:gd name="T4" fmla="*/ 13 w 39"/>
                <a:gd name="T5" fmla="*/ 6 h 5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50">
                  <a:moveTo>
                    <a:pt x="13" y="6"/>
                  </a:moveTo>
                  <a:cubicBezTo>
                    <a:pt x="39" y="10"/>
                    <a:pt x="16" y="50"/>
                    <a:pt x="0" y="23"/>
                  </a:cubicBezTo>
                  <a:cubicBezTo>
                    <a:pt x="1" y="0"/>
                    <a:pt x="5" y="14"/>
                    <a:pt x="13" y="6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9" name="Freeform 120">
              <a:extLst>
                <a:ext uri="{FF2B5EF4-FFF2-40B4-BE49-F238E27FC236}">
                  <a16:creationId xmlns:a16="http://schemas.microsoft.com/office/drawing/2014/main" id="{ED29B115-F34D-4E41-A4A2-C0CE41C697C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822857" y="6249048"/>
              <a:ext cx="121406" cy="66913"/>
            </a:xfrm>
            <a:custGeom>
              <a:avLst/>
              <a:gdLst>
                <a:gd name="T0" fmla="*/ 19 w 37"/>
                <a:gd name="T1" fmla="*/ 0 h 22"/>
                <a:gd name="T2" fmla="*/ 20 w 37"/>
                <a:gd name="T3" fmla="*/ 22 h 22"/>
                <a:gd name="T4" fmla="*/ 19 w 37"/>
                <a:gd name="T5" fmla="*/ 0 h 2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22">
                  <a:moveTo>
                    <a:pt x="19" y="0"/>
                  </a:moveTo>
                  <a:cubicBezTo>
                    <a:pt x="35" y="2"/>
                    <a:pt x="37" y="21"/>
                    <a:pt x="20" y="22"/>
                  </a:cubicBezTo>
                  <a:cubicBezTo>
                    <a:pt x="7" y="18"/>
                    <a:pt x="0" y="6"/>
                    <a:pt x="19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0" name="Freeform 121">
              <a:extLst>
                <a:ext uri="{FF2B5EF4-FFF2-40B4-BE49-F238E27FC236}">
                  <a16:creationId xmlns:a16="http://schemas.microsoft.com/office/drawing/2014/main" id="{106009C3-0971-47AF-8BD9-2EC8A6A4B2F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537067" y="6260039"/>
              <a:ext cx="133812" cy="84866"/>
            </a:xfrm>
            <a:custGeom>
              <a:avLst/>
              <a:gdLst>
                <a:gd name="T0" fmla="*/ 26 w 41"/>
                <a:gd name="T1" fmla="*/ 0 h 28"/>
                <a:gd name="T2" fmla="*/ 38 w 41"/>
                <a:gd name="T3" fmla="*/ 19 h 28"/>
                <a:gd name="T4" fmla="*/ 26 w 41"/>
                <a:gd name="T5" fmla="*/ 0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28">
                  <a:moveTo>
                    <a:pt x="26" y="0"/>
                  </a:moveTo>
                  <a:cubicBezTo>
                    <a:pt x="33" y="0"/>
                    <a:pt x="41" y="10"/>
                    <a:pt x="38" y="19"/>
                  </a:cubicBezTo>
                  <a:cubicBezTo>
                    <a:pt x="16" y="28"/>
                    <a:pt x="0" y="10"/>
                    <a:pt x="26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1" name="Freeform 125">
              <a:extLst>
                <a:ext uri="{FF2B5EF4-FFF2-40B4-BE49-F238E27FC236}">
                  <a16:creationId xmlns:a16="http://schemas.microsoft.com/office/drawing/2014/main" id="{CB010BB8-6FD4-498C-994D-53C8DC7491E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314022" y="6238145"/>
              <a:ext cx="147990" cy="79154"/>
            </a:xfrm>
            <a:custGeom>
              <a:avLst/>
              <a:gdLst>
                <a:gd name="T0" fmla="*/ 22 w 45"/>
                <a:gd name="T1" fmla="*/ 0 h 26"/>
                <a:gd name="T2" fmla="*/ 28 w 45"/>
                <a:gd name="T3" fmla="*/ 26 h 26"/>
                <a:gd name="T4" fmla="*/ 22 w 45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5" h="26">
                  <a:moveTo>
                    <a:pt x="22" y="0"/>
                  </a:moveTo>
                  <a:cubicBezTo>
                    <a:pt x="32" y="2"/>
                    <a:pt x="45" y="22"/>
                    <a:pt x="28" y="26"/>
                  </a:cubicBezTo>
                  <a:cubicBezTo>
                    <a:pt x="9" y="24"/>
                    <a:pt x="0" y="9"/>
                    <a:pt x="22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2" name="Freeform 126">
              <a:extLst>
                <a:ext uri="{FF2B5EF4-FFF2-40B4-BE49-F238E27FC236}">
                  <a16:creationId xmlns:a16="http://schemas.microsoft.com/office/drawing/2014/main" id="{B8F74E45-2803-4A11-9333-3639A1C2F2D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50834" y="6249979"/>
              <a:ext cx="151535" cy="79154"/>
            </a:xfrm>
            <a:custGeom>
              <a:avLst/>
              <a:gdLst>
                <a:gd name="T0" fmla="*/ 23 w 46"/>
                <a:gd name="T1" fmla="*/ 0 h 26"/>
                <a:gd name="T2" fmla="*/ 29 w 46"/>
                <a:gd name="T3" fmla="*/ 26 h 26"/>
                <a:gd name="T4" fmla="*/ 23 w 46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6" h="26">
                  <a:moveTo>
                    <a:pt x="23" y="0"/>
                  </a:moveTo>
                  <a:cubicBezTo>
                    <a:pt x="32" y="2"/>
                    <a:pt x="46" y="22"/>
                    <a:pt x="29" y="26"/>
                  </a:cubicBezTo>
                  <a:cubicBezTo>
                    <a:pt x="10" y="24"/>
                    <a:pt x="0" y="9"/>
                    <a:pt x="23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3" name="Freeform 127">
              <a:extLst>
                <a:ext uri="{FF2B5EF4-FFF2-40B4-BE49-F238E27FC236}">
                  <a16:creationId xmlns:a16="http://schemas.microsoft.com/office/drawing/2014/main" id="{AEF03EB9-6D77-4E55-BCF2-4402550D39A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4225618" y="6249978"/>
              <a:ext cx="137356" cy="79154"/>
            </a:xfrm>
            <a:custGeom>
              <a:avLst/>
              <a:gdLst>
                <a:gd name="T0" fmla="*/ 28 w 42"/>
                <a:gd name="T1" fmla="*/ 0 h 26"/>
                <a:gd name="T2" fmla="*/ 23 w 42"/>
                <a:gd name="T3" fmla="*/ 26 h 26"/>
                <a:gd name="T4" fmla="*/ 28 w 42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26">
                  <a:moveTo>
                    <a:pt x="28" y="0"/>
                  </a:moveTo>
                  <a:cubicBezTo>
                    <a:pt x="42" y="4"/>
                    <a:pt x="38" y="23"/>
                    <a:pt x="23" y="26"/>
                  </a:cubicBezTo>
                  <a:cubicBezTo>
                    <a:pt x="0" y="26"/>
                    <a:pt x="8" y="5"/>
                    <a:pt x="28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4" name="Freeform 128">
              <a:extLst>
                <a:ext uri="{FF2B5EF4-FFF2-40B4-BE49-F238E27FC236}">
                  <a16:creationId xmlns:a16="http://schemas.microsoft.com/office/drawing/2014/main" id="{217D616F-FDFA-439E-8B09-E55F8234B05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752808" y="6253241"/>
              <a:ext cx="131153" cy="78339"/>
            </a:xfrm>
            <a:custGeom>
              <a:avLst/>
              <a:gdLst>
                <a:gd name="T0" fmla="*/ 18 w 40"/>
                <a:gd name="T1" fmla="*/ 0 h 26"/>
                <a:gd name="T2" fmla="*/ 7 w 40"/>
                <a:gd name="T3" fmla="*/ 20 h 26"/>
                <a:gd name="T4" fmla="*/ 18 w 40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6">
                  <a:moveTo>
                    <a:pt x="18" y="0"/>
                  </a:moveTo>
                  <a:cubicBezTo>
                    <a:pt x="40" y="9"/>
                    <a:pt x="28" y="26"/>
                    <a:pt x="7" y="20"/>
                  </a:cubicBezTo>
                  <a:cubicBezTo>
                    <a:pt x="0" y="8"/>
                    <a:pt x="6" y="1"/>
                    <a:pt x="18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5" name="Freeform 129">
              <a:extLst>
                <a:ext uri="{FF2B5EF4-FFF2-40B4-BE49-F238E27FC236}">
                  <a16:creationId xmlns:a16="http://schemas.microsoft.com/office/drawing/2014/main" id="{1EB7CB2D-F6AA-4861-B158-DA3E6B923EC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4700604" y="6253241"/>
              <a:ext cx="147990" cy="109348"/>
            </a:xfrm>
            <a:custGeom>
              <a:avLst/>
              <a:gdLst>
                <a:gd name="T0" fmla="*/ 28 w 45"/>
                <a:gd name="T1" fmla="*/ 0 h 36"/>
                <a:gd name="T2" fmla="*/ 42 w 45"/>
                <a:gd name="T3" fmla="*/ 20 h 36"/>
                <a:gd name="T4" fmla="*/ 28 w 45"/>
                <a:gd name="T5" fmla="*/ 0 h 3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5" h="36">
                  <a:moveTo>
                    <a:pt x="28" y="0"/>
                  </a:moveTo>
                  <a:cubicBezTo>
                    <a:pt x="34" y="1"/>
                    <a:pt x="45" y="11"/>
                    <a:pt x="42" y="20"/>
                  </a:cubicBezTo>
                  <a:cubicBezTo>
                    <a:pt x="25" y="36"/>
                    <a:pt x="0" y="7"/>
                    <a:pt x="28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6" name="Freeform 133">
              <a:extLst>
                <a:ext uri="{FF2B5EF4-FFF2-40B4-BE49-F238E27FC236}">
                  <a16:creationId xmlns:a16="http://schemas.microsoft.com/office/drawing/2014/main" id="{1C9C3C8B-A28D-44DF-AA29-02B28AED714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4507420" y="6262219"/>
              <a:ext cx="137356" cy="100371"/>
            </a:xfrm>
            <a:custGeom>
              <a:avLst/>
              <a:gdLst>
                <a:gd name="T0" fmla="*/ 25 w 42"/>
                <a:gd name="T1" fmla="*/ 1 h 33"/>
                <a:gd name="T2" fmla="*/ 4 w 42"/>
                <a:gd name="T3" fmla="*/ 19 h 33"/>
                <a:gd name="T4" fmla="*/ 25 w 42"/>
                <a:gd name="T5" fmla="*/ 1 h 3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33">
                  <a:moveTo>
                    <a:pt x="25" y="1"/>
                  </a:moveTo>
                  <a:cubicBezTo>
                    <a:pt x="42" y="14"/>
                    <a:pt x="15" y="33"/>
                    <a:pt x="4" y="19"/>
                  </a:cubicBezTo>
                  <a:cubicBezTo>
                    <a:pt x="0" y="6"/>
                    <a:pt x="15" y="0"/>
                    <a:pt x="25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7" name="Freeform 136">
              <a:extLst>
                <a:ext uri="{FF2B5EF4-FFF2-40B4-BE49-F238E27FC236}">
                  <a16:creationId xmlns:a16="http://schemas.microsoft.com/office/drawing/2014/main" id="{BA82150B-D747-458F-8C52-72FBA52BCDB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568517" y="6274085"/>
              <a:ext cx="127608" cy="69362"/>
            </a:xfrm>
            <a:custGeom>
              <a:avLst/>
              <a:gdLst>
                <a:gd name="T0" fmla="*/ 21 w 39"/>
                <a:gd name="T1" fmla="*/ 0 h 23"/>
                <a:gd name="T2" fmla="*/ 22 w 39"/>
                <a:gd name="T3" fmla="*/ 23 h 23"/>
                <a:gd name="T4" fmla="*/ 21 w 39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3">
                  <a:moveTo>
                    <a:pt x="21" y="0"/>
                  </a:moveTo>
                  <a:cubicBezTo>
                    <a:pt x="37" y="0"/>
                    <a:pt x="39" y="22"/>
                    <a:pt x="22" y="23"/>
                  </a:cubicBezTo>
                  <a:cubicBezTo>
                    <a:pt x="7" y="22"/>
                    <a:pt x="0" y="5"/>
                    <a:pt x="21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8" name="Freeform 137">
              <a:extLst>
                <a:ext uri="{FF2B5EF4-FFF2-40B4-BE49-F238E27FC236}">
                  <a16:creationId xmlns:a16="http://schemas.microsoft.com/office/drawing/2014/main" id="{0288BD39-0846-445A-BD81-1E34E0E99ED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268636" y="6277723"/>
              <a:ext cx="127608" cy="93843"/>
            </a:xfrm>
            <a:custGeom>
              <a:avLst/>
              <a:gdLst>
                <a:gd name="T0" fmla="*/ 23 w 39"/>
                <a:gd name="T1" fmla="*/ 0 h 31"/>
                <a:gd name="T2" fmla="*/ 17 w 39"/>
                <a:gd name="T3" fmla="*/ 26 h 31"/>
                <a:gd name="T4" fmla="*/ 23 w 39"/>
                <a:gd name="T5" fmla="*/ 0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31">
                  <a:moveTo>
                    <a:pt x="23" y="0"/>
                  </a:moveTo>
                  <a:cubicBezTo>
                    <a:pt x="39" y="3"/>
                    <a:pt x="39" y="31"/>
                    <a:pt x="17" y="26"/>
                  </a:cubicBezTo>
                  <a:cubicBezTo>
                    <a:pt x="0" y="6"/>
                    <a:pt x="15" y="5"/>
                    <a:pt x="23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9" name="Freeform 138">
              <a:extLst>
                <a:ext uri="{FF2B5EF4-FFF2-40B4-BE49-F238E27FC236}">
                  <a16:creationId xmlns:a16="http://schemas.microsoft.com/office/drawing/2014/main" id="{B89B3B49-0A7E-4573-9B52-D1B0659831A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016079" y="6280172"/>
              <a:ext cx="117860" cy="79154"/>
            </a:xfrm>
            <a:custGeom>
              <a:avLst/>
              <a:gdLst>
                <a:gd name="T0" fmla="*/ 21 w 36"/>
                <a:gd name="T1" fmla="*/ 0 h 26"/>
                <a:gd name="T2" fmla="*/ 21 w 36"/>
                <a:gd name="T3" fmla="*/ 26 h 26"/>
                <a:gd name="T4" fmla="*/ 21 w 36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6" h="26">
                  <a:moveTo>
                    <a:pt x="21" y="0"/>
                  </a:moveTo>
                  <a:cubicBezTo>
                    <a:pt x="32" y="4"/>
                    <a:pt x="36" y="23"/>
                    <a:pt x="21" y="26"/>
                  </a:cubicBezTo>
                  <a:cubicBezTo>
                    <a:pt x="1" y="24"/>
                    <a:pt x="0" y="2"/>
                    <a:pt x="21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60" name="Freeform 139">
              <a:extLst>
                <a:ext uri="{FF2B5EF4-FFF2-40B4-BE49-F238E27FC236}">
                  <a16:creationId xmlns:a16="http://schemas.microsoft.com/office/drawing/2014/main" id="{EB447648-FE0A-4D8E-86B8-D38D5F938BF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537627" y="6286699"/>
              <a:ext cx="131153" cy="87315"/>
            </a:xfrm>
            <a:custGeom>
              <a:avLst/>
              <a:gdLst>
                <a:gd name="T0" fmla="*/ 24 w 40"/>
                <a:gd name="T1" fmla="*/ 0 h 29"/>
                <a:gd name="T2" fmla="*/ 19 w 40"/>
                <a:gd name="T3" fmla="*/ 26 h 29"/>
                <a:gd name="T4" fmla="*/ 24 w 40"/>
                <a:gd name="T5" fmla="*/ 0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9">
                  <a:moveTo>
                    <a:pt x="24" y="0"/>
                  </a:moveTo>
                  <a:cubicBezTo>
                    <a:pt x="40" y="2"/>
                    <a:pt x="34" y="29"/>
                    <a:pt x="19" y="26"/>
                  </a:cubicBezTo>
                  <a:cubicBezTo>
                    <a:pt x="0" y="19"/>
                    <a:pt x="4" y="2"/>
                    <a:pt x="24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61" name="Freeform 140">
              <a:extLst>
                <a:ext uri="{FF2B5EF4-FFF2-40B4-BE49-F238E27FC236}">
                  <a16:creationId xmlns:a16="http://schemas.microsoft.com/office/drawing/2014/main" id="{0F74D32E-67FC-452C-A52B-988DB498433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995618" y="6289963"/>
              <a:ext cx="137356" cy="96290"/>
            </a:xfrm>
            <a:custGeom>
              <a:avLst/>
              <a:gdLst>
                <a:gd name="T0" fmla="*/ 25 w 42"/>
                <a:gd name="T1" fmla="*/ 0 h 32"/>
                <a:gd name="T2" fmla="*/ 4 w 42"/>
                <a:gd name="T3" fmla="*/ 18 h 32"/>
                <a:gd name="T4" fmla="*/ 25 w 42"/>
                <a:gd name="T5" fmla="*/ 0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32">
                  <a:moveTo>
                    <a:pt x="25" y="0"/>
                  </a:moveTo>
                  <a:cubicBezTo>
                    <a:pt x="42" y="13"/>
                    <a:pt x="15" y="32"/>
                    <a:pt x="4" y="18"/>
                  </a:cubicBezTo>
                  <a:cubicBezTo>
                    <a:pt x="0" y="5"/>
                    <a:pt x="16" y="0"/>
                    <a:pt x="25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62" name="Freeform 142">
              <a:extLst>
                <a:ext uri="{FF2B5EF4-FFF2-40B4-BE49-F238E27FC236}">
                  <a16:creationId xmlns:a16="http://schemas.microsoft.com/office/drawing/2014/main" id="{48203367-1F19-4C4F-B38D-929816F787B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4766179" y="6316892"/>
              <a:ext cx="3545" cy="5712"/>
            </a:xfrm>
            <a:custGeom>
              <a:avLst/>
              <a:gdLst>
                <a:gd name="T0" fmla="*/ 0 w 1"/>
                <a:gd name="T1" fmla="*/ 0 h 2"/>
                <a:gd name="T2" fmla="*/ 1 w 1"/>
                <a:gd name="T3" fmla="*/ 2 h 2"/>
                <a:gd name="T4" fmla="*/ 0 w 1"/>
                <a:gd name="T5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" h="2">
                  <a:moveTo>
                    <a:pt x="0" y="0"/>
                  </a:moveTo>
                  <a:cubicBezTo>
                    <a:pt x="1" y="1"/>
                    <a:pt x="1" y="1"/>
                    <a:pt x="1" y="2"/>
                  </a:cubicBezTo>
                  <a:cubicBezTo>
                    <a:pt x="0" y="2"/>
                    <a:pt x="0" y="1"/>
                    <a:pt x="0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63" name="Freeform 143">
              <a:extLst>
                <a:ext uri="{FF2B5EF4-FFF2-40B4-BE49-F238E27FC236}">
                  <a16:creationId xmlns:a16="http://schemas.microsoft.com/office/drawing/2014/main" id="{FEBB9D94-7802-4607-9BA4-62FB212BFCC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793248" y="6320155"/>
              <a:ext cx="121406" cy="78339"/>
            </a:xfrm>
            <a:custGeom>
              <a:avLst/>
              <a:gdLst>
                <a:gd name="T0" fmla="*/ 21 w 37"/>
                <a:gd name="T1" fmla="*/ 0 h 26"/>
                <a:gd name="T2" fmla="*/ 22 w 37"/>
                <a:gd name="T3" fmla="*/ 26 h 26"/>
                <a:gd name="T4" fmla="*/ 21 w 37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26">
                  <a:moveTo>
                    <a:pt x="21" y="0"/>
                  </a:moveTo>
                  <a:cubicBezTo>
                    <a:pt x="32" y="2"/>
                    <a:pt x="37" y="23"/>
                    <a:pt x="22" y="26"/>
                  </a:cubicBezTo>
                  <a:cubicBezTo>
                    <a:pt x="3" y="26"/>
                    <a:pt x="0" y="1"/>
                    <a:pt x="21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64" name="Freeform 144">
              <a:extLst>
                <a:ext uri="{FF2B5EF4-FFF2-40B4-BE49-F238E27FC236}">
                  <a16:creationId xmlns:a16="http://schemas.microsoft.com/office/drawing/2014/main" id="{24743784-06E3-4913-9DFD-2FCBF9D929C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061757" y="6316892"/>
              <a:ext cx="141786" cy="90579"/>
            </a:xfrm>
            <a:custGeom>
              <a:avLst/>
              <a:gdLst>
                <a:gd name="T0" fmla="*/ 28 w 43"/>
                <a:gd name="T1" fmla="*/ 2 h 30"/>
                <a:gd name="T2" fmla="*/ 41 w 43"/>
                <a:gd name="T3" fmla="*/ 20 h 30"/>
                <a:gd name="T4" fmla="*/ 28 w 43"/>
                <a:gd name="T5" fmla="*/ 2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3" h="30">
                  <a:moveTo>
                    <a:pt x="28" y="2"/>
                  </a:moveTo>
                  <a:cubicBezTo>
                    <a:pt x="36" y="0"/>
                    <a:pt x="43" y="12"/>
                    <a:pt x="41" y="20"/>
                  </a:cubicBezTo>
                  <a:cubicBezTo>
                    <a:pt x="24" y="30"/>
                    <a:pt x="0" y="14"/>
                    <a:pt x="28" y="2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65" name="Freeform 145">
              <a:extLst>
                <a:ext uri="{FF2B5EF4-FFF2-40B4-BE49-F238E27FC236}">
                  <a16:creationId xmlns:a16="http://schemas.microsoft.com/office/drawing/2014/main" id="{25CD3315-6611-406F-AF95-2EF9F5A5B04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271778" y="6322605"/>
              <a:ext cx="121406" cy="66913"/>
            </a:xfrm>
            <a:custGeom>
              <a:avLst/>
              <a:gdLst>
                <a:gd name="T0" fmla="*/ 19 w 37"/>
                <a:gd name="T1" fmla="*/ 0 h 22"/>
                <a:gd name="T2" fmla="*/ 19 w 37"/>
                <a:gd name="T3" fmla="*/ 22 h 22"/>
                <a:gd name="T4" fmla="*/ 19 w 37"/>
                <a:gd name="T5" fmla="*/ 0 h 2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22">
                  <a:moveTo>
                    <a:pt x="19" y="0"/>
                  </a:moveTo>
                  <a:cubicBezTo>
                    <a:pt x="35" y="1"/>
                    <a:pt x="37" y="22"/>
                    <a:pt x="19" y="22"/>
                  </a:cubicBezTo>
                  <a:cubicBezTo>
                    <a:pt x="6" y="18"/>
                    <a:pt x="0" y="4"/>
                    <a:pt x="19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66" name="Freeform 8">
              <a:extLst>
                <a:ext uri="{FF2B5EF4-FFF2-40B4-BE49-F238E27FC236}">
                  <a16:creationId xmlns:a16="http://schemas.microsoft.com/office/drawing/2014/main" id="{4B0A51D7-FF65-4E97-9E1A-8C4688E8626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727269" y="6280580"/>
              <a:ext cx="131153" cy="88130"/>
            </a:xfrm>
            <a:custGeom>
              <a:avLst/>
              <a:gdLst>
                <a:gd name="T0" fmla="*/ 26 w 40"/>
                <a:gd name="T1" fmla="*/ 0 h 29"/>
                <a:gd name="T2" fmla="*/ 39 w 40"/>
                <a:gd name="T3" fmla="*/ 20 h 29"/>
                <a:gd name="T4" fmla="*/ 26 w 40"/>
                <a:gd name="T5" fmla="*/ 0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9">
                  <a:moveTo>
                    <a:pt x="26" y="0"/>
                  </a:moveTo>
                  <a:cubicBezTo>
                    <a:pt x="34" y="0"/>
                    <a:pt x="40" y="10"/>
                    <a:pt x="39" y="20"/>
                  </a:cubicBezTo>
                  <a:cubicBezTo>
                    <a:pt x="17" y="29"/>
                    <a:pt x="0" y="10"/>
                    <a:pt x="26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67" name="Freeform 8">
              <a:extLst>
                <a:ext uri="{FF2B5EF4-FFF2-40B4-BE49-F238E27FC236}">
                  <a16:creationId xmlns:a16="http://schemas.microsoft.com/office/drawing/2014/main" id="{E4E336B8-243A-49D9-9876-4BF3A08D3A8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6018" y="5842761"/>
              <a:ext cx="131153" cy="88130"/>
            </a:xfrm>
            <a:custGeom>
              <a:avLst/>
              <a:gdLst>
                <a:gd name="T0" fmla="*/ 26 w 40"/>
                <a:gd name="T1" fmla="*/ 0 h 29"/>
                <a:gd name="T2" fmla="*/ 39 w 40"/>
                <a:gd name="T3" fmla="*/ 20 h 29"/>
                <a:gd name="T4" fmla="*/ 26 w 40"/>
                <a:gd name="T5" fmla="*/ 0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9">
                  <a:moveTo>
                    <a:pt x="26" y="0"/>
                  </a:moveTo>
                  <a:cubicBezTo>
                    <a:pt x="34" y="0"/>
                    <a:pt x="40" y="10"/>
                    <a:pt x="39" y="20"/>
                  </a:cubicBezTo>
                  <a:cubicBezTo>
                    <a:pt x="17" y="29"/>
                    <a:pt x="0" y="10"/>
                    <a:pt x="26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68" name="Freeform 106">
              <a:extLst>
                <a:ext uri="{FF2B5EF4-FFF2-40B4-BE49-F238E27FC236}">
                  <a16:creationId xmlns:a16="http://schemas.microsoft.com/office/drawing/2014/main" id="{CFBBE0E2-8BDF-4B26-BEBC-DB799B8F6B4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0" y="6057250"/>
              <a:ext cx="134697" cy="97107"/>
            </a:xfrm>
            <a:custGeom>
              <a:avLst/>
              <a:gdLst>
                <a:gd name="T0" fmla="*/ 25 w 41"/>
                <a:gd name="T1" fmla="*/ 0 h 32"/>
                <a:gd name="T2" fmla="*/ 4 w 41"/>
                <a:gd name="T3" fmla="*/ 18 h 32"/>
                <a:gd name="T4" fmla="*/ 25 w 41"/>
                <a:gd name="T5" fmla="*/ 0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32">
                  <a:moveTo>
                    <a:pt x="25" y="0"/>
                  </a:moveTo>
                  <a:cubicBezTo>
                    <a:pt x="41" y="13"/>
                    <a:pt x="15" y="32"/>
                    <a:pt x="4" y="18"/>
                  </a:cubicBezTo>
                  <a:cubicBezTo>
                    <a:pt x="0" y="5"/>
                    <a:pt x="15" y="0"/>
                    <a:pt x="25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69" name="Freeform 120">
              <a:extLst>
                <a:ext uri="{FF2B5EF4-FFF2-40B4-BE49-F238E27FC236}">
                  <a16:creationId xmlns:a16="http://schemas.microsoft.com/office/drawing/2014/main" id="{A6727626-8944-4EB7-B327-B696FE484D2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137524" y="5942904"/>
              <a:ext cx="121406" cy="66913"/>
            </a:xfrm>
            <a:custGeom>
              <a:avLst/>
              <a:gdLst>
                <a:gd name="T0" fmla="*/ 19 w 37"/>
                <a:gd name="T1" fmla="*/ 0 h 22"/>
                <a:gd name="T2" fmla="*/ 20 w 37"/>
                <a:gd name="T3" fmla="*/ 22 h 22"/>
                <a:gd name="T4" fmla="*/ 19 w 37"/>
                <a:gd name="T5" fmla="*/ 0 h 2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22">
                  <a:moveTo>
                    <a:pt x="19" y="0"/>
                  </a:moveTo>
                  <a:cubicBezTo>
                    <a:pt x="35" y="2"/>
                    <a:pt x="37" y="21"/>
                    <a:pt x="20" y="22"/>
                  </a:cubicBezTo>
                  <a:cubicBezTo>
                    <a:pt x="7" y="18"/>
                    <a:pt x="0" y="6"/>
                    <a:pt x="19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70" name="Freeform 120">
              <a:extLst>
                <a:ext uri="{FF2B5EF4-FFF2-40B4-BE49-F238E27FC236}">
                  <a16:creationId xmlns:a16="http://schemas.microsoft.com/office/drawing/2014/main" id="{D8C4C7E6-114C-4D16-9FC6-1260653C237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719407" y="5951690"/>
              <a:ext cx="121406" cy="66913"/>
            </a:xfrm>
            <a:custGeom>
              <a:avLst/>
              <a:gdLst>
                <a:gd name="T0" fmla="*/ 19 w 37"/>
                <a:gd name="T1" fmla="*/ 0 h 22"/>
                <a:gd name="T2" fmla="*/ 20 w 37"/>
                <a:gd name="T3" fmla="*/ 22 h 22"/>
                <a:gd name="T4" fmla="*/ 19 w 37"/>
                <a:gd name="T5" fmla="*/ 0 h 2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22">
                  <a:moveTo>
                    <a:pt x="19" y="0"/>
                  </a:moveTo>
                  <a:cubicBezTo>
                    <a:pt x="35" y="2"/>
                    <a:pt x="37" y="21"/>
                    <a:pt x="20" y="22"/>
                  </a:cubicBezTo>
                  <a:cubicBezTo>
                    <a:pt x="7" y="18"/>
                    <a:pt x="0" y="6"/>
                    <a:pt x="19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71" name="Freeform 125">
              <a:extLst>
                <a:ext uri="{FF2B5EF4-FFF2-40B4-BE49-F238E27FC236}">
                  <a16:creationId xmlns:a16="http://schemas.microsoft.com/office/drawing/2014/main" id="{2D373437-2902-4D8A-B887-F6941556C27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28670" y="6231153"/>
              <a:ext cx="147990" cy="79154"/>
            </a:xfrm>
            <a:custGeom>
              <a:avLst/>
              <a:gdLst>
                <a:gd name="T0" fmla="*/ 22 w 45"/>
                <a:gd name="T1" fmla="*/ 0 h 26"/>
                <a:gd name="T2" fmla="*/ 28 w 45"/>
                <a:gd name="T3" fmla="*/ 26 h 26"/>
                <a:gd name="T4" fmla="*/ 22 w 45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5" h="26">
                  <a:moveTo>
                    <a:pt x="22" y="0"/>
                  </a:moveTo>
                  <a:cubicBezTo>
                    <a:pt x="32" y="2"/>
                    <a:pt x="45" y="22"/>
                    <a:pt x="28" y="26"/>
                  </a:cubicBezTo>
                  <a:cubicBezTo>
                    <a:pt x="9" y="24"/>
                    <a:pt x="0" y="9"/>
                    <a:pt x="22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72" name="Freeform 137">
              <a:extLst>
                <a:ext uri="{FF2B5EF4-FFF2-40B4-BE49-F238E27FC236}">
                  <a16:creationId xmlns:a16="http://schemas.microsoft.com/office/drawing/2014/main" id="{8EB99B25-2662-42DE-8F5D-E0F6F28C859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456267" y="5963524"/>
              <a:ext cx="127608" cy="93843"/>
            </a:xfrm>
            <a:custGeom>
              <a:avLst/>
              <a:gdLst>
                <a:gd name="T0" fmla="*/ 23 w 39"/>
                <a:gd name="T1" fmla="*/ 0 h 31"/>
                <a:gd name="T2" fmla="*/ 17 w 39"/>
                <a:gd name="T3" fmla="*/ 26 h 31"/>
                <a:gd name="T4" fmla="*/ 23 w 39"/>
                <a:gd name="T5" fmla="*/ 0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31">
                  <a:moveTo>
                    <a:pt x="23" y="0"/>
                  </a:moveTo>
                  <a:cubicBezTo>
                    <a:pt x="39" y="3"/>
                    <a:pt x="39" y="31"/>
                    <a:pt x="17" y="26"/>
                  </a:cubicBezTo>
                  <a:cubicBezTo>
                    <a:pt x="0" y="6"/>
                    <a:pt x="15" y="5"/>
                    <a:pt x="23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73" name="Freeform 6">
              <a:extLst>
                <a:ext uri="{FF2B5EF4-FFF2-40B4-BE49-F238E27FC236}">
                  <a16:creationId xmlns:a16="http://schemas.microsoft.com/office/drawing/2014/main" id="{724D4F80-B109-4438-BC6D-ABB522B4411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683488" y="6310399"/>
              <a:ext cx="124063" cy="87315"/>
            </a:xfrm>
            <a:custGeom>
              <a:avLst/>
              <a:gdLst>
                <a:gd name="T0" fmla="*/ 12 w 38"/>
                <a:gd name="T1" fmla="*/ 3 h 29"/>
                <a:gd name="T2" fmla="*/ 15 w 38"/>
                <a:gd name="T3" fmla="*/ 29 h 29"/>
                <a:gd name="T4" fmla="*/ 12 w 38"/>
                <a:gd name="T5" fmla="*/ 3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8" h="29">
                  <a:moveTo>
                    <a:pt x="12" y="3"/>
                  </a:moveTo>
                  <a:cubicBezTo>
                    <a:pt x="34" y="0"/>
                    <a:pt x="38" y="26"/>
                    <a:pt x="15" y="29"/>
                  </a:cubicBezTo>
                  <a:cubicBezTo>
                    <a:pt x="4" y="23"/>
                    <a:pt x="0" y="9"/>
                    <a:pt x="12" y="3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74" name="Freeform 105">
              <a:extLst>
                <a:ext uri="{FF2B5EF4-FFF2-40B4-BE49-F238E27FC236}">
                  <a16:creationId xmlns:a16="http://schemas.microsoft.com/office/drawing/2014/main" id="{F5A66334-17A8-4594-AB17-4C33A955B27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8578638" y="5996207"/>
              <a:ext cx="140901" cy="93027"/>
            </a:xfrm>
            <a:custGeom>
              <a:avLst/>
              <a:gdLst>
                <a:gd name="T0" fmla="*/ 26 w 43"/>
                <a:gd name="T1" fmla="*/ 3 h 31"/>
                <a:gd name="T2" fmla="*/ 39 w 43"/>
                <a:gd name="T3" fmla="*/ 23 h 31"/>
                <a:gd name="T4" fmla="*/ 26 w 43"/>
                <a:gd name="T5" fmla="*/ 3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3" h="31">
                  <a:moveTo>
                    <a:pt x="26" y="3"/>
                  </a:moveTo>
                  <a:cubicBezTo>
                    <a:pt x="34" y="0"/>
                    <a:pt x="43" y="17"/>
                    <a:pt x="39" y="23"/>
                  </a:cubicBezTo>
                  <a:cubicBezTo>
                    <a:pt x="20" y="31"/>
                    <a:pt x="0" y="15"/>
                    <a:pt x="26" y="3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75" name="Freeform 106">
              <a:extLst>
                <a:ext uri="{FF2B5EF4-FFF2-40B4-BE49-F238E27FC236}">
                  <a16:creationId xmlns:a16="http://schemas.microsoft.com/office/drawing/2014/main" id="{D12EC8B9-DE60-44BC-9911-A9CD8EF5066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230164" y="5950795"/>
              <a:ext cx="134697" cy="97107"/>
            </a:xfrm>
            <a:custGeom>
              <a:avLst/>
              <a:gdLst>
                <a:gd name="T0" fmla="*/ 25 w 41"/>
                <a:gd name="T1" fmla="*/ 0 h 32"/>
                <a:gd name="T2" fmla="*/ 4 w 41"/>
                <a:gd name="T3" fmla="*/ 18 h 32"/>
                <a:gd name="T4" fmla="*/ 25 w 41"/>
                <a:gd name="T5" fmla="*/ 0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32">
                  <a:moveTo>
                    <a:pt x="25" y="0"/>
                  </a:moveTo>
                  <a:cubicBezTo>
                    <a:pt x="41" y="13"/>
                    <a:pt x="15" y="32"/>
                    <a:pt x="4" y="18"/>
                  </a:cubicBezTo>
                  <a:cubicBezTo>
                    <a:pt x="0" y="5"/>
                    <a:pt x="15" y="0"/>
                    <a:pt x="25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76" name="Freeform 107">
              <a:extLst>
                <a:ext uri="{FF2B5EF4-FFF2-40B4-BE49-F238E27FC236}">
                  <a16:creationId xmlns:a16="http://schemas.microsoft.com/office/drawing/2014/main" id="{FB7FEAD3-708C-4B79-B452-4445C27780D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8858039" y="6027497"/>
              <a:ext cx="154193" cy="81603"/>
            </a:xfrm>
            <a:custGeom>
              <a:avLst/>
              <a:gdLst>
                <a:gd name="T0" fmla="*/ 31 w 47"/>
                <a:gd name="T1" fmla="*/ 0 h 27"/>
                <a:gd name="T2" fmla="*/ 17 w 47"/>
                <a:gd name="T3" fmla="*/ 23 h 27"/>
                <a:gd name="T4" fmla="*/ 31 w 47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7" h="27">
                  <a:moveTo>
                    <a:pt x="31" y="0"/>
                  </a:moveTo>
                  <a:cubicBezTo>
                    <a:pt x="47" y="10"/>
                    <a:pt x="32" y="27"/>
                    <a:pt x="17" y="23"/>
                  </a:cubicBezTo>
                  <a:cubicBezTo>
                    <a:pt x="0" y="14"/>
                    <a:pt x="18" y="0"/>
                    <a:pt x="31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77" name="Freeform 108">
              <a:extLst>
                <a:ext uri="{FF2B5EF4-FFF2-40B4-BE49-F238E27FC236}">
                  <a16:creationId xmlns:a16="http://schemas.microsoft.com/office/drawing/2014/main" id="{8C6933FD-FAB6-403B-9CD4-EF0E06CF799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843391" y="5963034"/>
              <a:ext cx="121406" cy="90579"/>
            </a:xfrm>
            <a:custGeom>
              <a:avLst/>
              <a:gdLst>
                <a:gd name="T0" fmla="*/ 26 w 37"/>
                <a:gd name="T1" fmla="*/ 1 h 30"/>
                <a:gd name="T2" fmla="*/ 35 w 37"/>
                <a:gd name="T3" fmla="*/ 21 h 30"/>
                <a:gd name="T4" fmla="*/ 26 w 37"/>
                <a:gd name="T5" fmla="*/ 1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30">
                  <a:moveTo>
                    <a:pt x="26" y="1"/>
                  </a:moveTo>
                  <a:cubicBezTo>
                    <a:pt x="35" y="0"/>
                    <a:pt x="37" y="13"/>
                    <a:pt x="35" y="21"/>
                  </a:cubicBezTo>
                  <a:cubicBezTo>
                    <a:pt x="14" y="30"/>
                    <a:pt x="0" y="8"/>
                    <a:pt x="26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78" name="Freeform 109">
              <a:extLst>
                <a:ext uri="{FF2B5EF4-FFF2-40B4-BE49-F238E27FC236}">
                  <a16:creationId xmlns:a16="http://schemas.microsoft.com/office/drawing/2014/main" id="{3F4D3F48-1D65-45EB-91E2-BEFFB2440C9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8334906" y="5995680"/>
              <a:ext cx="154193" cy="84866"/>
            </a:xfrm>
            <a:custGeom>
              <a:avLst/>
              <a:gdLst>
                <a:gd name="T0" fmla="*/ 26 w 47"/>
                <a:gd name="T1" fmla="*/ 0 h 28"/>
                <a:gd name="T2" fmla="*/ 10 w 47"/>
                <a:gd name="T3" fmla="*/ 26 h 28"/>
                <a:gd name="T4" fmla="*/ 26 w 47"/>
                <a:gd name="T5" fmla="*/ 0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7" h="28">
                  <a:moveTo>
                    <a:pt x="26" y="0"/>
                  </a:moveTo>
                  <a:cubicBezTo>
                    <a:pt x="47" y="13"/>
                    <a:pt x="28" y="28"/>
                    <a:pt x="10" y="26"/>
                  </a:cubicBezTo>
                  <a:cubicBezTo>
                    <a:pt x="0" y="13"/>
                    <a:pt x="15" y="4"/>
                    <a:pt x="26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79" name="Freeform 110">
              <a:extLst>
                <a:ext uri="{FF2B5EF4-FFF2-40B4-BE49-F238E27FC236}">
                  <a16:creationId xmlns:a16="http://schemas.microsoft.com/office/drawing/2014/main" id="{5FB2CD0B-BF87-4FEC-B6B6-0DA50B9314A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951575" y="5968048"/>
              <a:ext cx="127608" cy="114243"/>
            </a:xfrm>
            <a:custGeom>
              <a:avLst/>
              <a:gdLst>
                <a:gd name="T0" fmla="*/ 21 w 39"/>
                <a:gd name="T1" fmla="*/ 1 h 38"/>
                <a:gd name="T2" fmla="*/ 39 w 39"/>
                <a:gd name="T3" fmla="*/ 18 h 38"/>
                <a:gd name="T4" fmla="*/ 21 w 39"/>
                <a:gd name="T5" fmla="*/ 1 h 3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38">
                  <a:moveTo>
                    <a:pt x="21" y="1"/>
                  </a:moveTo>
                  <a:cubicBezTo>
                    <a:pt x="35" y="0"/>
                    <a:pt x="38" y="8"/>
                    <a:pt x="39" y="18"/>
                  </a:cubicBezTo>
                  <a:cubicBezTo>
                    <a:pt x="25" y="38"/>
                    <a:pt x="0" y="13"/>
                    <a:pt x="21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0" name="Freeform 111">
              <a:extLst>
                <a:ext uri="{FF2B5EF4-FFF2-40B4-BE49-F238E27FC236}">
                  <a16:creationId xmlns:a16="http://schemas.microsoft.com/office/drawing/2014/main" id="{5C2A4452-6B00-411C-80AB-29AE135B455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8066705" y="5978540"/>
              <a:ext cx="131153" cy="87315"/>
            </a:xfrm>
            <a:custGeom>
              <a:avLst/>
              <a:gdLst>
                <a:gd name="T0" fmla="*/ 24 w 40"/>
                <a:gd name="T1" fmla="*/ 0 h 29"/>
                <a:gd name="T2" fmla="*/ 20 w 40"/>
                <a:gd name="T3" fmla="*/ 25 h 29"/>
                <a:gd name="T4" fmla="*/ 24 w 40"/>
                <a:gd name="T5" fmla="*/ 0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9">
                  <a:moveTo>
                    <a:pt x="24" y="0"/>
                  </a:moveTo>
                  <a:cubicBezTo>
                    <a:pt x="40" y="1"/>
                    <a:pt x="35" y="29"/>
                    <a:pt x="20" y="25"/>
                  </a:cubicBezTo>
                  <a:cubicBezTo>
                    <a:pt x="0" y="19"/>
                    <a:pt x="5" y="2"/>
                    <a:pt x="24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1" name="Freeform 112">
              <a:extLst>
                <a:ext uri="{FF2B5EF4-FFF2-40B4-BE49-F238E27FC236}">
                  <a16:creationId xmlns:a16="http://schemas.microsoft.com/office/drawing/2014/main" id="{9B0D6CF6-D17B-4DC7-828A-773636910C9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551876" y="5966299"/>
              <a:ext cx="117860" cy="81603"/>
            </a:xfrm>
            <a:custGeom>
              <a:avLst/>
              <a:gdLst>
                <a:gd name="T0" fmla="*/ 19 w 36"/>
                <a:gd name="T1" fmla="*/ 1 h 27"/>
                <a:gd name="T2" fmla="*/ 21 w 36"/>
                <a:gd name="T3" fmla="*/ 27 h 27"/>
                <a:gd name="T4" fmla="*/ 19 w 36"/>
                <a:gd name="T5" fmla="*/ 1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6" h="27">
                  <a:moveTo>
                    <a:pt x="19" y="1"/>
                  </a:moveTo>
                  <a:cubicBezTo>
                    <a:pt x="31" y="1"/>
                    <a:pt x="36" y="24"/>
                    <a:pt x="21" y="27"/>
                  </a:cubicBezTo>
                  <a:cubicBezTo>
                    <a:pt x="1" y="27"/>
                    <a:pt x="0" y="0"/>
                    <a:pt x="19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2" name="Freeform 122">
              <a:extLst>
                <a:ext uri="{FF2B5EF4-FFF2-40B4-BE49-F238E27FC236}">
                  <a16:creationId xmlns:a16="http://schemas.microsoft.com/office/drawing/2014/main" id="{E0E5EA9F-6192-466D-BF45-46D9BCE3BDB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8311861" y="6280580"/>
              <a:ext cx="127608" cy="81603"/>
            </a:xfrm>
            <a:custGeom>
              <a:avLst/>
              <a:gdLst>
                <a:gd name="T0" fmla="*/ 24 w 39"/>
                <a:gd name="T1" fmla="*/ 0 h 27"/>
                <a:gd name="T2" fmla="*/ 20 w 39"/>
                <a:gd name="T3" fmla="*/ 26 h 27"/>
                <a:gd name="T4" fmla="*/ 24 w 39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7">
                  <a:moveTo>
                    <a:pt x="24" y="0"/>
                  </a:moveTo>
                  <a:cubicBezTo>
                    <a:pt x="39" y="3"/>
                    <a:pt x="36" y="27"/>
                    <a:pt x="20" y="26"/>
                  </a:cubicBezTo>
                  <a:cubicBezTo>
                    <a:pt x="0" y="19"/>
                    <a:pt x="4" y="3"/>
                    <a:pt x="24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3" name="Freeform 130">
              <a:extLst>
                <a:ext uri="{FF2B5EF4-FFF2-40B4-BE49-F238E27FC236}">
                  <a16:creationId xmlns:a16="http://schemas.microsoft.com/office/drawing/2014/main" id="{008FF77B-AC18-4E35-BB9B-0CA39278F7B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50053" y="6283842"/>
              <a:ext cx="157737" cy="81603"/>
            </a:xfrm>
            <a:custGeom>
              <a:avLst/>
              <a:gdLst>
                <a:gd name="T0" fmla="*/ 31 w 48"/>
                <a:gd name="T1" fmla="*/ 0 h 27"/>
                <a:gd name="T2" fmla="*/ 18 w 48"/>
                <a:gd name="T3" fmla="*/ 24 h 27"/>
                <a:gd name="T4" fmla="*/ 31 w 48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8" h="27">
                  <a:moveTo>
                    <a:pt x="31" y="0"/>
                  </a:moveTo>
                  <a:cubicBezTo>
                    <a:pt x="48" y="10"/>
                    <a:pt x="32" y="27"/>
                    <a:pt x="18" y="24"/>
                  </a:cubicBezTo>
                  <a:cubicBezTo>
                    <a:pt x="0" y="14"/>
                    <a:pt x="18" y="0"/>
                    <a:pt x="31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4" name="Freeform 131">
              <a:extLst>
                <a:ext uri="{FF2B5EF4-FFF2-40B4-BE49-F238E27FC236}">
                  <a16:creationId xmlns:a16="http://schemas.microsoft.com/office/drawing/2014/main" id="{F237A1D4-9D62-4DEA-BD39-E5EC93B33BE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683480" y="6267114"/>
              <a:ext cx="117860" cy="87315"/>
            </a:xfrm>
            <a:custGeom>
              <a:avLst/>
              <a:gdLst>
                <a:gd name="T0" fmla="*/ 15 w 36"/>
                <a:gd name="T1" fmla="*/ 0 h 29"/>
                <a:gd name="T2" fmla="*/ 25 w 36"/>
                <a:gd name="T3" fmla="*/ 15 h 29"/>
                <a:gd name="T4" fmla="*/ 13 w 36"/>
                <a:gd name="T5" fmla="*/ 21 h 29"/>
                <a:gd name="T6" fmla="*/ 15 w 36"/>
                <a:gd name="T7" fmla="*/ 0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6" h="29">
                  <a:moveTo>
                    <a:pt x="15" y="0"/>
                  </a:moveTo>
                  <a:cubicBezTo>
                    <a:pt x="21" y="0"/>
                    <a:pt x="36" y="13"/>
                    <a:pt x="25" y="15"/>
                  </a:cubicBezTo>
                  <a:cubicBezTo>
                    <a:pt x="20" y="19"/>
                    <a:pt x="20" y="22"/>
                    <a:pt x="13" y="21"/>
                  </a:cubicBezTo>
                  <a:cubicBezTo>
                    <a:pt x="0" y="29"/>
                    <a:pt x="0" y="0"/>
                    <a:pt x="15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5" name="Freeform 132">
              <a:extLst>
                <a:ext uri="{FF2B5EF4-FFF2-40B4-BE49-F238E27FC236}">
                  <a16:creationId xmlns:a16="http://schemas.microsoft.com/office/drawing/2014/main" id="{CFF6BE31-4842-4659-8D68-63423F82691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8539967" y="6306821"/>
              <a:ext cx="127608" cy="69362"/>
            </a:xfrm>
            <a:custGeom>
              <a:avLst/>
              <a:gdLst>
                <a:gd name="T0" fmla="*/ 16 w 39"/>
                <a:gd name="T1" fmla="*/ 0 h 23"/>
                <a:gd name="T2" fmla="*/ 11 w 39"/>
                <a:gd name="T3" fmla="*/ 23 h 23"/>
                <a:gd name="T4" fmla="*/ 16 w 39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3">
                  <a:moveTo>
                    <a:pt x="16" y="0"/>
                  </a:moveTo>
                  <a:cubicBezTo>
                    <a:pt x="39" y="8"/>
                    <a:pt x="31" y="17"/>
                    <a:pt x="11" y="23"/>
                  </a:cubicBezTo>
                  <a:cubicBezTo>
                    <a:pt x="0" y="16"/>
                    <a:pt x="4" y="2"/>
                    <a:pt x="16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6" name="Freeform 134">
              <a:extLst>
                <a:ext uri="{FF2B5EF4-FFF2-40B4-BE49-F238E27FC236}">
                  <a16:creationId xmlns:a16="http://schemas.microsoft.com/office/drawing/2014/main" id="{3EC2112B-E2EC-492A-8AF9-D78F4B4A99B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8736264" y="6312790"/>
              <a:ext cx="124063" cy="117507"/>
            </a:xfrm>
            <a:custGeom>
              <a:avLst/>
              <a:gdLst>
                <a:gd name="T0" fmla="*/ 20 w 38"/>
                <a:gd name="T1" fmla="*/ 2 h 39"/>
                <a:gd name="T2" fmla="*/ 38 w 38"/>
                <a:gd name="T3" fmla="*/ 19 h 39"/>
                <a:gd name="T4" fmla="*/ 20 w 38"/>
                <a:gd name="T5" fmla="*/ 2 h 3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8" h="39">
                  <a:moveTo>
                    <a:pt x="20" y="2"/>
                  </a:moveTo>
                  <a:cubicBezTo>
                    <a:pt x="34" y="0"/>
                    <a:pt x="38" y="8"/>
                    <a:pt x="38" y="19"/>
                  </a:cubicBezTo>
                  <a:cubicBezTo>
                    <a:pt x="24" y="39"/>
                    <a:pt x="0" y="13"/>
                    <a:pt x="20" y="2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7" name="Freeform 135">
              <a:extLst>
                <a:ext uri="{FF2B5EF4-FFF2-40B4-BE49-F238E27FC236}">
                  <a16:creationId xmlns:a16="http://schemas.microsoft.com/office/drawing/2014/main" id="{E71F6428-AC25-4A5A-8439-04768A17B6F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397411" y="6285468"/>
              <a:ext cx="128495" cy="84051"/>
            </a:xfrm>
            <a:custGeom>
              <a:avLst/>
              <a:gdLst>
                <a:gd name="T0" fmla="*/ 21 w 39"/>
                <a:gd name="T1" fmla="*/ 0 h 28"/>
                <a:gd name="T2" fmla="*/ 6 w 39"/>
                <a:gd name="T3" fmla="*/ 20 h 28"/>
                <a:gd name="T4" fmla="*/ 21 w 39"/>
                <a:gd name="T5" fmla="*/ 0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8">
                  <a:moveTo>
                    <a:pt x="21" y="0"/>
                  </a:moveTo>
                  <a:cubicBezTo>
                    <a:pt x="39" y="12"/>
                    <a:pt x="22" y="28"/>
                    <a:pt x="6" y="20"/>
                  </a:cubicBezTo>
                  <a:cubicBezTo>
                    <a:pt x="0" y="7"/>
                    <a:pt x="7" y="0"/>
                    <a:pt x="21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8" name="Freeform 141">
              <a:extLst>
                <a:ext uri="{FF2B5EF4-FFF2-40B4-BE49-F238E27FC236}">
                  <a16:creationId xmlns:a16="http://schemas.microsoft.com/office/drawing/2014/main" id="{87E919CC-AC41-4F0D-A842-792D7A41879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864771" y="6269189"/>
              <a:ext cx="163941" cy="163205"/>
            </a:xfrm>
            <a:custGeom>
              <a:avLst/>
              <a:gdLst>
                <a:gd name="T0" fmla="*/ 37 w 50"/>
                <a:gd name="T1" fmla="*/ 3 h 54"/>
                <a:gd name="T2" fmla="*/ 42 w 50"/>
                <a:gd name="T3" fmla="*/ 17 h 54"/>
                <a:gd name="T4" fmla="*/ 37 w 50"/>
                <a:gd name="T5" fmla="*/ 3 h 5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50" h="54">
                  <a:moveTo>
                    <a:pt x="37" y="3"/>
                  </a:moveTo>
                  <a:cubicBezTo>
                    <a:pt x="50" y="3"/>
                    <a:pt x="36" y="13"/>
                    <a:pt x="42" y="17"/>
                  </a:cubicBezTo>
                  <a:cubicBezTo>
                    <a:pt x="35" y="54"/>
                    <a:pt x="0" y="0"/>
                    <a:pt x="37" y="3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9" name="Freeform 91">
              <a:extLst>
                <a:ext uri="{FF2B5EF4-FFF2-40B4-BE49-F238E27FC236}">
                  <a16:creationId xmlns:a16="http://schemas.microsoft.com/office/drawing/2014/main" id="{DE28BE4E-1A59-46FF-810A-A8F9A46F702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9358692" y="6026253"/>
              <a:ext cx="118747" cy="81603"/>
            </a:xfrm>
            <a:custGeom>
              <a:avLst/>
              <a:gdLst>
                <a:gd name="T0" fmla="*/ 19 w 36"/>
                <a:gd name="T1" fmla="*/ 1 h 27"/>
                <a:gd name="T2" fmla="*/ 21 w 36"/>
                <a:gd name="T3" fmla="*/ 27 h 27"/>
                <a:gd name="T4" fmla="*/ 19 w 36"/>
                <a:gd name="T5" fmla="*/ 1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6" h="27">
                  <a:moveTo>
                    <a:pt x="19" y="1"/>
                  </a:moveTo>
                  <a:cubicBezTo>
                    <a:pt x="30" y="1"/>
                    <a:pt x="36" y="24"/>
                    <a:pt x="21" y="27"/>
                  </a:cubicBezTo>
                  <a:cubicBezTo>
                    <a:pt x="1" y="26"/>
                    <a:pt x="0" y="0"/>
                    <a:pt x="19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0" name="Freeform 92">
              <a:extLst>
                <a:ext uri="{FF2B5EF4-FFF2-40B4-BE49-F238E27FC236}">
                  <a16:creationId xmlns:a16="http://schemas.microsoft.com/office/drawing/2014/main" id="{41281533-9B25-42A4-9F50-34B4F24C0E5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9102813" y="5963033"/>
              <a:ext cx="140901" cy="102819"/>
            </a:xfrm>
            <a:custGeom>
              <a:avLst/>
              <a:gdLst>
                <a:gd name="T0" fmla="*/ 28 w 43"/>
                <a:gd name="T1" fmla="*/ 0 h 34"/>
                <a:gd name="T2" fmla="*/ 41 w 43"/>
                <a:gd name="T3" fmla="*/ 21 h 34"/>
                <a:gd name="T4" fmla="*/ 28 w 43"/>
                <a:gd name="T5" fmla="*/ 0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3" h="34">
                  <a:moveTo>
                    <a:pt x="28" y="0"/>
                  </a:moveTo>
                  <a:cubicBezTo>
                    <a:pt x="35" y="1"/>
                    <a:pt x="43" y="11"/>
                    <a:pt x="41" y="21"/>
                  </a:cubicBezTo>
                  <a:cubicBezTo>
                    <a:pt x="23" y="34"/>
                    <a:pt x="0" y="7"/>
                    <a:pt x="28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1" name="Freeform 93">
              <a:extLst>
                <a:ext uri="{FF2B5EF4-FFF2-40B4-BE49-F238E27FC236}">
                  <a16:creationId xmlns:a16="http://schemas.microsoft.com/office/drawing/2014/main" id="{E5B56BED-7578-4E42-889D-34AA58F679E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9928451" y="6033253"/>
              <a:ext cx="127608" cy="79154"/>
            </a:xfrm>
            <a:custGeom>
              <a:avLst/>
              <a:gdLst>
                <a:gd name="T0" fmla="*/ 23 w 39"/>
                <a:gd name="T1" fmla="*/ 0 h 26"/>
                <a:gd name="T2" fmla="*/ 19 w 39"/>
                <a:gd name="T3" fmla="*/ 26 h 26"/>
                <a:gd name="T4" fmla="*/ 23 w 39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6">
                  <a:moveTo>
                    <a:pt x="23" y="0"/>
                  </a:moveTo>
                  <a:cubicBezTo>
                    <a:pt x="39" y="4"/>
                    <a:pt x="34" y="25"/>
                    <a:pt x="19" y="26"/>
                  </a:cubicBezTo>
                  <a:cubicBezTo>
                    <a:pt x="0" y="20"/>
                    <a:pt x="7" y="4"/>
                    <a:pt x="23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2" name="Freeform 94">
              <a:extLst>
                <a:ext uri="{FF2B5EF4-FFF2-40B4-BE49-F238E27FC236}">
                  <a16:creationId xmlns:a16="http://schemas.microsoft.com/office/drawing/2014/main" id="{583E2F4A-E235-4600-A80D-18C1C36EE5F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915258" y="6071681"/>
              <a:ext cx="138242" cy="102819"/>
            </a:xfrm>
            <a:custGeom>
              <a:avLst/>
              <a:gdLst>
                <a:gd name="T0" fmla="*/ 29 w 42"/>
                <a:gd name="T1" fmla="*/ 1 h 34"/>
                <a:gd name="T2" fmla="*/ 40 w 42"/>
                <a:gd name="T3" fmla="*/ 20 h 34"/>
                <a:gd name="T4" fmla="*/ 29 w 42"/>
                <a:gd name="T5" fmla="*/ 1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34">
                  <a:moveTo>
                    <a:pt x="29" y="1"/>
                  </a:moveTo>
                  <a:cubicBezTo>
                    <a:pt x="38" y="0"/>
                    <a:pt x="42" y="12"/>
                    <a:pt x="40" y="20"/>
                  </a:cubicBezTo>
                  <a:cubicBezTo>
                    <a:pt x="22" y="34"/>
                    <a:pt x="0" y="9"/>
                    <a:pt x="29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3" name="Freeform 95">
              <a:extLst>
                <a:ext uri="{FF2B5EF4-FFF2-40B4-BE49-F238E27FC236}">
                  <a16:creationId xmlns:a16="http://schemas.microsoft.com/office/drawing/2014/main" id="{A3CF799A-9839-4CB1-9381-DCC0C1FE1B3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9697627" y="6015784"/>
              <a:ext cx="117860" cy="81603"/>
            </a:xfrm>
            <a:custGeom>
              <a:avLst/>
              <a:gdLst>
                <a:gd name="T0" fmla="*/ 19 w 36"/>
                <a:gd name="T1" fmla="*/ 1 h 27"/>
                <a:gd name="T2" fmla="*/ 21 w 36"/>
                <a:gd name="T3" fmla="*/ 27 h 27"/>
                <a:gd name="T4" fmla="*/ 19 w 36"/>
                <a:gd name="T5" fmla="*/ 1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6" h="27">
                  <a:moveTo>
                    <a:pt x="19" y="1"/>
                  </a:moveTo>
                  <a:cubicBezTo>
                    <a:pt x="31" y="2"/>
                    <a:pt x="36" y="24"/>
                    <a:pt x="21" y="27"/>
                  </a:cubicBezTo>
                  <a:cubicBezTo>
                    <a:pt x="1" y="27"/>
                    <a:pt x="0" y="0"/>
                    <a:pt x="19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4" name="Freeform 96">
              <a:extLst>
                <a:ext uri="{FF2B5EF4-FFF2-40B4-BE49-F238E27FC236}">
                  <a16:creationId xmlns:a16="http://schemas.microsoft.com/office/drawing/2014/main" id="{FCC7DD6E-E0E5-46B9-81B7-3B2F7B33326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216034" y="6022312"/>
              <a:ext cx="147104" cy="108531"/>
            </a:xfrm>
            <a:custGeom>
              <a:avLst/>
              <a:gdLst>
                <a:gd name="T0" fmla="*/ 28 w 45"/>
                <a:gd name="T1" fmla="*/ 0 h 36"/>
                <a:gd name="T2" fmla="*/ 41 w 45"/>
                <a:gd name="T3" fmla="*/ 20 h 36"/>
                <a:gd name="T4" fmla="*/ 28 w 45"/>
                <a:gd name="T5" fmla="*/ 0 h 3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5" h="36">
                  <a:moveTo>
                    <a:pt x="28" y="0"/>
                  </a:moveTo>
                  <a:cubicBezTo>
                    <a:pt x="32" y="0"/>
                    <a:pt x="45" y="13"/>
                    <a:pt x="41" y="20"/>
                  </a:cubicBezTo>
                  <a:cubicBezTo>
                    <a:pt x="24" y="36"/>
                    <a:pt x="0" y="7"/>
                    <a:pt x="28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5" name="Freeform 97">
              <a:extLst>
                <a:ext uri="{FF2B5EF4-FFF2-40B4-BE49-F238E27FC236}">
                  <a16:creationId xmlns:a16="http://schemas.microsoft.com/office/drawing/2014/main" id="{0D5C974E-4B43-4FFA-8230-DB0E1993C33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409702" y="6024760"/>
              <a:ext cx="190526" cy="121588"/>
            </a:xfrm>
            <a:custGeom>
              <a:avLst/>
              <a:gdLst>
                <a:gd name="T0" fmla="*/ 42 w 58"/>
                <a:gd name="T1" fmla="*/ 0 h 40"/>
                <a:gd name="T2" fmla="*/ 53 w 58"/>
                <a:gd name="T3" fmla="*/ 17 h 40"/>
                <a:gd name="T4" fmla="*/ 42 w 58"/>
                <a:gd name="T5" fmla="*/ 0 h 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58" h="40">
                  <a:moveTo>
                    <a:pt x="42" y="0"/>
                  </a:moveTo>
                  <a:cubicBezTo>
                    <a:pt x="52" y="0"/>
                    <a:pt x="50" y="9"/>
                    <a:pt x="53" y="17"/>
                  </a:cubicBezTo>
                  <a:cubicBezTo>
                    <a:pt x="58" y="40"/>
                    <a:pt x="0" y="6"/>
                    <a:pt x="42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6" name="Freeform 98">
              <a:extLst>
                <a:ext uri="{FF2B5EF4-FFF2-40B4-BE49-F238E27FC236}">
                  <a16:creationId xmlns:a16="http://schemas.microsoft.com/office/drawing/2014/main" id="{3C1174EE-071E-4421-BD9C-2C2D84190D2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891294" y="6024760"/>
              <a:ext cx="147990" cy="79154"/>
            </a:xfrm>
            <a:custGeom>
              <a:avLst/>
              <a:gdLst>
                <a:gd name="T0" fmla="*/ 23 w 45"/>
                <a:gd name="T1" fmla="*/ 0 h 26"/>
                <a:gd name="T2" fmla="*/ 30 w 45"/>
                <a:gd name="T3" fmla="*/ 26 h 26"/>
                <a:gd name="T4" fmla="*/ 23 w 45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5" h="26">
                  <a:moveTo>
                    <a:pt x="23" y="0"/>
                  </a:moveTo>
                  <a:cubicBezTo>
                    <a:pt x="33" y="2"/>
                    <a:pt x="45" y="21"/>
                    <a:pt x="30" y="26"/>
                  </a:cubicBezTo>
                  <a:cubicBezTo>
                    <a:pt x="10" y="24"/>
                    <a:pt x="0" y="8"/>
                    <a:pt x="23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7" name="Freeform 99">
              <a:extLst>
                <a:ext uri="{FF2B5EF4-FFF2-40B4-BE49-F238E27FC236}">
                  <a16:creationId xmlns:a16="http://schemas.microsoft.com/office/drawing/2014/main" id="{6F280CAD-1F1B-4F43-99A3-B2EC2A7F30F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084479" y="6024758"/>
              <a:ext cx="219770" cy="121588"/>
            </a:xfrm>
            <a:custGeom>
              <a:avLst/>
              <a:gdLst>
                <a:gd name="T0" fmla="*/ 36 w 67"/>
                <a:gd name="T1" fmla="*/ 0 h 40"/>
                <a:gd name="T2" fmla="*/ 44 w 67"/>
                <a:gd name="T3" fmla="*/ 2 h 40"/>
                <a:gd name="T4" fmla="*/ 31 w 67"/>
                <a:gd name="T5" fmla="*/ 2 h 40"/>
                <a:gd name="T6" fmla="*/ 36 w 67"/>
                <a:gd name="T7" fmla="*/ 0 h 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67" h="40">
                  <a:moveTo>
                    <a:pt x="36" y="0"/>
                  </a:moveTo>
                  <a:cubicBezTo>
                    <a:pt x="39" y="3"/>
                    <a:pt x="41" y="0"/>
                    <a:pt x="44" y="2"/>
                  </a:cubicBezTo>
                  <a:cubicBezTo>
                    <a:pt x="67" y="40"/>
                    <a:pt x="0" y="25"/>
                    <a:pt x="31" y="2"/>
                  </a:cubicBezTo>
                  <a:cubicBezTo>
                    <a:pt x="24" y="11"/>
                    <a:pt x="31" y="5"/>
                    <a:pt x="36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8" name="Freeform 100">
              <a:extLst>
                <a:ext uri="{FF2B5EF4-FFF2-40B4-BE49-F238E27FC236}">
                  <a16:creationId xmlns:a16="http://schemas.microsoft.com/office/drawing/2014/main" id="{9C83D9FD-E06E-407B-BA7C-2C2AD5B16C2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536827" y="6024759"/>
              <a:ext cx="128495" cy="93843"/>
            </a:xfrm>
            <a:custGeom>
              <a:avLst/>
              <a:gdLst>
                <a:gd name="T0" fmla="*/ 28 w 39"/>
                <a:gd name="T1" fmla="*/ 1 h 31"/>
                <a:gd name="T2" fmla="*/ 39 w 39"/>
                <a:gd name="T3" fmla="*/ 21 h 31"/>
                <a:gd name="T4" fmla="*/ 28 w 39"/>
                <a:gd name="T5" fmla="*/ 1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31">
                  <a:moveTo>
                    <a:pt x="28" y="1"/>
                  </a:moveTo>
                  <a:cubicBezTo>
                    <a:pt x="38" y="0"/>
                    <a:pt x="38" y="12"/>
                    <a:pt x="39" y="21"/>
                  </a:cubicBezTo>
                  <a:cubicBezTo>
                    <a:pt x="18" y="31"/>
                    <a:pt x="0" y="12"/>
                    <a:pt x="28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9" name="Freeform 101">
              <a:extLst>
                <a:ext uri="{FF2B5EF4-FFF2-40B4-BE49-F238E27FC236}">
                  <a16:creationId xmlns:a16="http://schemas.microsoft.com/office/drawing/2014/main" id="{A1CACEBA-A7A9-45FB-897A-888150011BC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734040" y="6031289"/>
              <a:ext cx="138242" cy="81603"/>
            </a:xfrm>
            <a:custGeom>
              <a:avLst/>
              <a:gdLst>
                <a:gd name="T0" fmla="*/ 22 w 42"/>
                <a:gd name="T1" fmla="*/ 0 h 27"/>
                <a:gd name="T2" fmla="*/ 14 w 42"/>
                <a:gd name="T3" fmla="*/ 25 h 27"/>
                <a:gd name="T4" fmla="*/ 22 w 42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27">
                  <a:moveTo>
                    <a:pt x="22" y="0"/>
                  </a:moveTo>
                  <a:cubicBezTo>
                    <a:pt x="42" y="7"/>
                    <a:pt x="28" y="27"/>
                    <a:pt x="14" y="25"/>
                  </a:cubicBezTo>
                  <a:cubicBezTo>
                    <a:pt x="0" y="18"/>
                    <a:pt x="9" y="2"/>
                    <a:pt x="22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0" name="Freeform 104">
              <a:extLst>
                <a:ext uri="{FF2B5EF4-FFF2-40B4-BE49-F238E27FC236}">
                  <a16:creationId xmlns:a16="http://schemas.microsoft.com/office/drawing/2014/main" id="{4A695BE5-DE27-460F-845F-45BB814FE35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9123391" y="6040264"/>
              <a:ext cx="7089" cy="5712"/>
            </a:xfrm>
            <a:custGeom>
              <a:avLst/>
              <a:gdLst>
                <a:gd name="T0" fmla="*/ 0 w 2"/>
                <a:gd name="T1" fmla="*/ 0 h 2"/>
                <a:gd name="T2" fmla="*/ 1 w 2"/>
                <a:gd name="T3" fmla="*/ 2 h 2"/>
                <a:gd name="T4" fmla="*/ 0 w 2"/>
                <a:gd name="T5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2" h="2">
                  <a:moveTo>
                    <a:pt x="0" y="0"/>
                  </a:moveTo>
                  <a:cubicBezTo>
                    <a:pt x="1" y="0"/>
                    <a:pt x="2" y="1"/>
                    <a:pt x="1" y="2"/>
                  </a:cubicBezTo>
                  <a:cubicBezTo>
                    <a:pt x="0" y="2"/>
                    <a:pt x="0" y="1"/>
                    <a:pt x="0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1" name="Freeform 113">
              <a:extLst>
                <a:ext uri="{FF2B5EF4-FFF2-40B4-BE49-F238E27FC236}">
                  <a16:creationId xmlns:a16="http://schemas.microsoft.com/office/drawing/2014/main" id="{77CDD712-F443-4EDC-B663-5EC5ACD7DBE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511612" y="6085961"/>
              <a:ext cx="9748" cy="8977"/>
            </a:xfrm>
            <a:custGeom>
              <a:avLst/>
              <a:gdLst>
                <a:gd name="T0" fmla="*/ 1 w 3"/>
                <a:gd name="T1" fmla="*/ 0 h 3"/>
                <a:gd name="T2" fmla="*/ 3 w 3"/>
                <a:gd name="T3" fmla="*/ 1 h 3"/>
                <a:gd name="T4" fmla="*/ 1 w 3"/>
                <a:gd name="T5" fmla="*/ 0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" h="3">
                  <a:moveTo>
                    <a:pt x="1" y="0"/>
                  </a:moveTo>
                  <a:cubicBezTo>
                    <a:pt x="1" y="0"/>
                    <a:pt x="2" y="1"/>
                    <a:pt x="3" y="1"/>
                  </a:cubicBezTo>
                  <a:cubicBezTo>
                    <a:pt x="2" y="3"/>
                    <a:pt x="0" y="1"/>
                    <a:pt x="1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2" name="Freeform 114">
              <a:extLst>
                <a:ext uri="{FF2B5EF4-FFF2-40B4-BE49-F238E27FC236}">
                  <a16:creationId xmlns:a16="http://schemas.microsoft.com/office/drawing/2014/main" id="{007246F1-084B-45D9-BDD9-99BB53F6C9A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278066" y="6085961"/>
              <a:ext cx="6204" cy="5712"/>
            </a:xfrm>
            <a:custGeom>
              <a:avLst/>
              <a:gdLst>
                <a:gd name="T0" fmla="*/ 0 w 2"/>
                <a:gd name="T1" fmla="*/ 0 h 2"/>
                <a:gd name="T2" fmla="*/ 1 w 2"/>
                <a:gd name="T3" fmla="*/ 2 h 2"/>
                <a:gd name="T4" fmla="*/ 0 w 2"/>
                <a:gd name="T5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2" h="2">
                  <a:moveTo>
                    <a:pt x="0" y="0"/>
                  </a:moveTo>
                  <a:cubicBezTo>
                    <a:pt x="1" y="1"/>
                    <a:pt x="2" y="2"/>
                    <a:pt x="1" y="2"/>
                  </a:cubicBezTo>
                  <a:cubicBezTo>
                    <a:pt x="0" y="2"/>
                    <a:pt x="0" y="1"/>
                    <a:pt x="0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3" name="Freeform 115">
              <a:extLst>
                <a:ext uri="{FF2B5EF4-FFF2-40B4-BE49-F238E27FC236}">
                  <a16:creationId xmlns:a16="http://schemas.microsoft.com/office/drawing/2014/main" id="{1EFA42E9-27C0-423D-93C8-794A9683FCF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940920" y="6091674"/>
              <a:ext cx="6204" cy="5712"/>
            </a:xfrm>
            <a:custGeom>
              <a:avLst/>
              <a:gdLst>
                <a:gd name="T0" fmla="*/ 0 w 2"/>
                <a:gd name="T1" fmla="*/ 0 h 2"/>
                <a:gd name="T2" fmla="*/ 1 w 2"/>
                <a:gd name="T3" fmla="*/ 2 h 2"/>
                <a:gd name="T4" fmla="*/ 0 w 2"/>
                <a:gd name="T5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2" h="2">
                  <a:moveTo>
                    <a:pt x="0" y="0"/>
                  </a:moveTo>
                  <a:cubicBezTo>
                    <a:pt x="1" y="0"/>
                    <a:pt x="2" y="1"/>
                    <a:pt x="1" y="2"/>
                  </a:cubicBezTo>
                  <a:cubicBezTo>
                    <a:pt x="0" y="2"/>
                    <a:pt x="0" y="1"/>
                    <a:pt x="0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4" name="Freeform 120">
              <a:extLst>
                <a:ext uri="{FF2B5EF4-FFF2-40B4-BE49-F238E27FC236}">
                  <a16:creationId xmlns:a16="http://schemas.microsoft.com/office/drawing/2014/main" id="{DFCCEBA8-5961-480A-9134-51605F650B8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491632" y="6320599"/>
              <a:ext cx="121406" cy="66913"/>
            </a:xfrm>
            <a:custGeom>
              <a:avLst/>
              <a:gdLst>
                <a:gd name="T0" fmla="*/ 19 w 37"/>
                <a:gd name="T1" fmla="*/ 0 h 22"/>
                <a:gd name="T2" fmla="*/ 20 w 37"/>
                <a:gd name="T3" fmla="*/ 22 h 22"/>
                <a:gd name="T4" fmla="*/ 19 w 37"/>
                <a:gd name="T5" fmla="*/ 0 h 2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22">
                  <a:moveTo>
                    <a:pt x="19" y="0"/>
                  </a:moveTo>
                  <a:cubicBezTo>
                    <a:pt x="35" y="2"/>
                    <a:pt x="37" y="21"/>
                    <a:pt x="20" y="22"/>
                  </a:cubicBezTo>
                  <a:cubicBezTo>
                    <a:pt x="7" y="18"/>
                    <a:pt x="0" y="6"/>
                    <a:pt x="19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5" name="Freeform 121">
              <a:extLst>
                <a:ext uri="{FF2B5EF4-FFF2-40B4-BE49-F238E27FC236}">
                  <a16:creationId xmlns:a16="http://schemas.microsoft.com/office/drawing/2014/main" id="{00B8B62E-6551-4805-BD5A-5188FE5D3A7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187481" y="6343820"/>
              <a:ext cx="133812" cy="84866"/>
            </a:xfrm>
            <a:custGeom>
              <a:avLst/>
              <a:gdLst>
                <a:gd name="T0" fmla="*/ 26 w 41"/>
                <a:gd name="T1" fmla="*/ 0 h 28"/>
                <a:gd name="T2" fmla="*/ 38 w 41"/>
                <a:gd name="T3" fmla="*/ 19 h 28"/>
                <a:gd name="T4" fmla="*/ 26 w 41"/>
                <a:gd name="T5" fmla="*/ 0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28">
                  <a:moveTo>
                    <a:pt x="26" y="0"/>
                  </a:moveTo>
                  <a:cubicBezTo>
                    <a:pt x="33" y="0"/>
                    <a:pt x="41" y="10"/>
                    <a:pt x="38" y="19"/>
                  </a:cubicBezTo>
                  <a:cubicBezTo>
                    <a:pt x="16" y="28"/>
                    <a:pt x="0" y="10"/>
                    <a:pt x="26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6" name="Freeform 125">
              <a:extLst>
                <a:ext uri="{FF2B5EF4-FFF2-40B4-BE49-F238E27FC236}">
                  <a16:creationId xmlns:a16="http://schemas.microsoft.com/office/drawing/2014/main" id="{EB635BC8-61BC-44D5-AA11-9A308B3BA49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8973495" y="6338959"/>
              <a:ext cx="147990" cy="79154"/>
            </a:xfrm>
            <a:custGeom>
              <a:avLst/>
              <a:gdLst>
                <a:gd name="T0" fmla="*/ 22 w 45"/>
                <a:gd name="T1" fmla="*/ 0 h 26"/>
                <a:gd name="T2" fmla="*/ 28 w 45"/>
                <a:gd name="T3" fmla="*/ 26 h 26"/>
                <a:gd name="T4" fmla="*/ 22 w 45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5" h="26">
                  <a:moveTo>
                    <a:pt x="22" y="0"/>
                  </a:moveTo>
                  <a:cubicBezTo>
                    <a:pt x="32" y="2"/>
                    <a:pt x="45" y="22"/>
                    <a:pt x="28" y="26"/>
                  </a:cubicBezTo>
                  <a:cubicBezTo>
                    <a:pt x="9" y="24"/>
                    <a:pt x="0" y="9"/>
                    <a:pt x="22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7" name="Freeform 126">
              <a:extLst>
                <a:ext uri="{FF2B5EF4-FFF2-40B4-BE49-F238E27FC236}">
                  <a16:creationId xmlns:a16="http://schemas.microsoft.com/office/drawing/2014/main" id="{3C0CF799-2713-48A8-94DF-F8CB5F33243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9910307" y="6350793"/>
              <a:ext cx="151535" cy="79154"/>
            </a:xfrm>
            <a:custGeom>
              <a:avLst/>
              <a:gdLst>
                <a:gd name="T0" fmla="*/ 23 w 46"/>
                <a:gd name="T1" fmla="*/ 0 h 26"/>
                <a:gd name="T2" fmla="*/ 29 w 46"/>
                <a:gd name="T3" fmla="*/ 26 h 26"/>
                <a:gd name="T4" fmla="*/ 23 w 46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6" h="26">
                  <a:moveTo>
                    <a:pt x="23" y="0"/>
                  </a:moveTo>
                  <a:cubicBezTo>
                    <a:pt x="32" y="2"/>
                    <a:pt x="46" y="22"/>
                    <a:pt x="29" y="26"/>
                  </a:cubicBezTo>
                  <a:cubicBezTo>
                    <a:pt x="10" y="24"/>
                    <a:pt x="0" y="9"/>
                    <a:pt x="23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8" name="Freeform 127">
              <a:extLst>
                <a:ext uri="{FF2B5EF4-FFF2-40B4-BE49-F238E27FC236}">
                  <a16:creationId xmlns:a16="http://schemas.microsoft.com/office/drawing/2014/main" id="{52A7149F-5A3F-4537-981A-974C7409CAF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885091" y="6350792"/>
              <a:ext cx="137356" cy="79154"/>
            </a:xfrm>
            <a:custGeom>
              <a:avLst/>
              <a:gdLst>
                <a:gd name="T0" fmla="*/ 28 w 42"/>
                <a:gd name="T1" fmla="*/ 0 h 26"/>
                <a:gd name="T2" fmla="*/ 23 w 42"/>
                <a:gd name="T3" fmla="*/ 26 h 26"/>
                <a:gd name="T4" fmla="*/ 28 w 42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26">
                  <a:moveTo>
                    <a:pt x="28" y="0"/>
                  </a:moveTo>
                  <a:cubicBezTo>
                    <a:pt x="42" y="4"/>
                    <a:pt x="38" y="23"/>
                    <a:pt x="23" y="26"/>
                  </a:cubicBezTo>
                  <a:cubicBezTo>
                    <a:pt x="0" y="26"/>
                    <a:pt x="8" y="5"/>
                    <a:pt x="28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9" name="Freeform 128">
              <a:extLst>
                <a:ext uri="{FF2B5EF4-FFF2-40B4-BE49-F238E27FC236}">
                  <a16:creationId xmlns:a16="http://schemas.microsoft.com/office/drawing/2014/main" id="{5D7163FE-5ADD-41E7-985B-F95E7E04840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9412281" y="6354055"/>
              <a:ext cx="131153" cy="78339"/>
            </a:xfrm>
            <a:custGeom>
              <a:avLst/>
              <a:gdLst>
                <a:gd name="T0" fmla="*/ 18 w 40"/>
                <a:gd name="T1" fmla="*/ 0 h 26"/>
                <a:gd name="T2" fmla="*/ 7 w 40"/>
                <a:gd name="T3" fmla="*/ 20 h 26"/>
                <a:gd name="T4" fmla="*/ 18 w 40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6">
                  <a:moveTo>
                    <a:pt x="18" y="0"/>
                  </a:moveTo>
                  <a:cubicBezTo>
                    <a:pt x="40" y="9"/>
                    <a:pt x="28" y="26"/>
                    <a:pt x="7" y="20"/>
                  </a:cubicBezTo>
                  <a:cubicBezTo>
                    <a:pt x="0" y="8"/>
                    <a:pt x="6" y="1"/>
                    <a:pt x="18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0" name="Freeform 129">
              <a:extLst>
                <a:ext uri="{FF2B5EF4-FFF2-40B4-BE49-F238E27FC236}">
                  <a16:creationId xmlns:a16="http://schemas.microsoft.com/office/drawing/2014/main" id="{FA796F21-7CE5-4483-A137-919B3D433BD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360077" y="6354055"/>
              <a:ext cx="147990" cy="109348"/>
            </a:xfrm>
            <a:custGeom>
              <a:avLst/>
              <a:gdLst>
                <a:gd name="T0" fmla="*/ 28 w 45"/>
                <a:gd name="T1" fmla="*/ 0 h 36"/>
                <a:gd name="T2" fmla="*/ 42 w 45"/>
                <a:gd name="T3" fmla="*/ 20 h 36"/>
                <a:gd name="T4" fmla="*/ 28 w 45"/>
                <a:gd name="T5" fmla="*/ 0 h 3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5" h="36">
                  <a:moveTo>
                    <a:pt x="28" y="0"/>
                  </a:moveTo>
                  <a:cubicBezTo>
                    <a:pt x="34" y="1"/>
                    <a:pt x="45" y="11"/>
                    <a:pt x="42" y="20"/>
                  </a:cubicBezTo>
                  <a:cubicBezTo>
                    <a:pt x="25" y="36"/>
                    <a:pt x="0" y="7"/>
                    <a:pt x="28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1" name="Freeform 133">
              <a:extLst>
                <a:ext uri="{FF2B5EF4-FFF2-40B4-BE49-F238E27FC236}">
                  <a16:creationId xmlns:a16="http://schemas.microsoft.com/office/drawing/2014/main" id="{89A8D3E3-3518-4738-B94E-F7DD9818D8D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166893" y="6363033"/>
              <a:ext cx="137356" cy="100371"/>
            </a:xfrm>
            <a:custGeom>
              <a:avLst/>
              <a:gdLst>
                <a:gd name="T0" fmla="*/ 25 w 42"/>
                <a:gd name="T1" fmla="*/ 1 h 33"/>
                <a:gd name="T2" fmla="*/ 4 w 42"/>
                <a:gd name="T3" fmla="*/ 19 h 33"/>
                <a:gd name="T4" fmla="*/ 25 w 42"/>
                <a:gd name="T5" fmla="*/ 1 h 3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33">
                  <a:moveTo>
                    <a:pt x="25" y="1"/>
                  </a:moveTo>
                  <a:cubicBezTo>
                    <a:pt x="42" y="14"/>
                    <a:pt x="15" y="33"/>
                    <a:pt x="4" y="19"/>
                  </a:cubicBezTo>
                  <a:cubicBezTo>
                    <a:pt x="0" y="6"/>
                    <a:pt x="15" y="0"/>
                    <a:pt x="25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2" name="Freeform 136">
              <a:extLst>
                <a:ext uri="{FF2B5EF4-FFF2-40B4-BE49-F238E27FC236}">
                  <a16:creationId xmlns:a16="http://schemas.microsoft.com/office/drawing/2014/main" id="{965D7305-50C2-4D93-8832-19DC70C5BD2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8128899" y="6292819"/>
              <a:ext cx="127608" cy="69362"/>
            </a:xfrm>
            <a:custGeom>
              <a:avLst/>
              <a:gdLst>
                <a:gd name="T0" fmla="*/ 21 w 39"/>
                <a:gd name="T1" fmla="*/ 0 h 23"/>
                <a:gd name="T2" fmla="*/ 22 w 39"/>
                <a:gd name="T3" fmla="*/ 23 h 23"/>
                <a:gd name="T4" fmla="*/ 21 w 39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3">
                  <a:moveTo>
                    <a:pt x="21" y="0"/>
                  </a:moveTo>
                  <a:cubicBezTo>
                    <a:pt x="37" y="0"/>
                    <a:pt x="39" y="22"/>
                    <a:pt x="22" y="23"/>
                  </a:cubicBezTo>
                  <a:cubicBezTo>
                    <a:pt x="7" y="22"/>
                    <a:pt x="0" y="5"/>
                    <a:pt x="21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3" name="Freeform 137">
              <a:extLst>
                <a:ext uri="{FF2B5EF4-FFF2-40B4-BE49-F238E27FC236}">
                  <a16:creationId xmlns:a16="http://schemas.microsoft.com/office/drawing/2014/main" id="{04637E45-0880-40BC-B488-4EA4CA43562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928109" y="6378537"/>
              <a:ext cx="127608" cy="93843"/>
            </a:xfrm>
            <a:custGeom>
              <a:avLst/>
              <a:gdLst>
                <a:gd name="T0" fmla="*/ 23 w 39"/>
                <a:gd name="T1" fmla="*/ 0 h 31"/>
                <a:gd name="T2" fmla="*/ 17 w 39"/>
                <a:gd name="T3" fmla="*/ 26 h 31"/>
                <a:gd name="T4" fmla="*/ 23 w 39"/>
                <a:gd name="T5" fmla="*/ 0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31">
                  <a:moveTo>
                    <a:pt x="23" y="0"/>
                  </a:moveTo>
                  <a:cubicBezTo>
                    <a:pt x="39" y="3"/>
                    <a:pt x="39" y="31"/>
                    <a:pt x="17" y="26"/>
                  </a:cubicBezTo>
                  <a:cubicBezTo>
                    <a:pt x="0" y="6"/>
                    <a:pt x="15" y="5"/>
                    <a:pt x="23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4" name="Freeform 138">
              <a:extLst>
                <a:ext uri="{FF2B5EF4-FFF2-40B4-BE49-F238E27FC236}">
                  <a16:creationId xmlns:a16="http://schemas.microsoft.com/office/drawing/2014/main" id="{D938207F-A865-48E5-A15D-FD578BC59D8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675552" y="6380986"/>
              <a:ext cx="117860" cy="79154"/>
            </a:xfrm>
            <a:custGeom>
              <a:avLst/>
              <a:gdLst>
                <a:gd name="T0" fmla="*/ 21 w 36"/>
                <a:gd name="T1" fmla="*/ 0 h 26"/>
                <a:gd name="T2" fmla="*/ 21 w 36"/>
                <a:gd name="T3" fmla="*/ 26 h 26"/>
                <a:gd name="T4" fmla="*/ 21 w 36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6" h="26">
                  <a:moveTo>
                    <a:pt x="21" y="0"/>
                  </a:moveTo>
                  <a:cubicBezTo>
                    <a:pt x="32" y="4"/>
                    <a:pt x="36" y="23"/>
                    <a:pt x="21" y="26"/>
                  </a:cubicBezTo>
                  <a:cubicBezTo>
                    <a:pt x="1" y="24"/>
                    <a:pt x="0" y="2"/>
                    <a:pt x="21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5" name="Freeform 140">
              <a:extLst>
                <a:ext uri="{FF2B5EF4-FFF2-40B4-BE49-F238E27FC236}">
                  <a16:creationId xmlns:a16="http://schemas.microsoft.com/office/drawing/2014/main" id="{DCD7108A-C70D-4FD9-B91A-0E9F9501AEF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9655091" y="6390777"/>
              <a:ext cx="137356" cy="96290"/>
            </a:xfrm>
            <a:custGeom>
              <a:avLst/>
              <a:gdLst>
                <a:gd name="T0" fmla="*/ 25 w 42"/>
                <a:gd name="T1" fmla="*/ 0 h 32"/>
                <a:gd name="T2" fmla="*/ 4 w 42"/>
                <a:gd name="T3" fmla="*/ 18 h 32"/>
                <a:gd name="T4" fmla="*/ 25 w 42"/>
                <a:gd name="T5" fmla="*/ 0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32">
                  <a:moveTo>
                    <a:pt x="25" y="0"/>
                  </a:moveTo>
                  <a:cubicBezTo>
                    <a:pt x="42" y="13"/>
                    <a:pt x="15" y="32"/>
                    <a:pt x="4" y="18"/>
                  </a:cubicBezTo>
                  <a:cubicBezTo>
                    <a:pt x="0" y="5"/>
                    <a:pt x="16" y="0"/>
                    <a:pt x="25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6" name="Freeform 142">
              <a:extLst>
                <a:ext uri="{FF2B5EF4-FFF2-40B4-BE49-F238E27FC236}">
                  <a16:creationId xmlns:a16="http://schemas.microsoft.com/office/drawing/2014/main" id="{57FC30BB-0D8F-43B0-910E-7DDE8C9331F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425652" y="6417706"/>
              <a:ext cx="3545" cy="5712"/>
            </a:xfrm>
            <a:custGeom>
              <a:avLst/>
              <a:gdLst>
                <a:gd name="T0" fmla="*/ 0 w 1"/>
                <a:gd name="T1" fmla="*/ 0 h 2"/>
                <a:gd name="T2" fmla="*/ 1 w 1"/>
                <a:gd name="T3" fmla="*/ 2 h 2"/>
                <a:gd name="T4" fmla="*/ 0 w 1"/>
                <a:gd name="T5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" h="2">
                  <a:moveTo>
                    <a:pt x="0" y="0"/>
                  </a:moveTo>
                  <a:cubicBezTo>
                    <a:pt x="1" y="1"/>
                    <a:pt x="1" y="1"/>
                    <a:pt x="1" y="2"/>
                  </a:cubicBezTo>
                  <a:cubicBezTo>
                    <a:pt x="0" y="2"/>
                    <a:pt x="0" y="1"/>
                    <a:pt x="0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7" name="Freeform 125">
              <a:extLst>
                <a:ext uri="{FF2B5EF4-FFF2-40B4-BE49-F238E27FC236}">
                  <a16:creationId xmlns:a16="http://schemas.microsoft.com/office/drawing/2014/main" id="{7E9ACE65-00C6-4A75-8F61-CCADAF3EC14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9188143" y="6331967"/>
              <a:ext cx="147990" cy="79154"/>
            </a:xfrm>
            <a:custGeom>
              <a:avLst/>
              <a:gdLst>
                <a:gd name="T0" fmla="*/ 22 w 45"/>
                <a:gd name="T1" fmla="*/ 0 h 26"/>
                <a:gd name="T2" fmla="*/ 28 w 45"/>
                <a:gd name="T3" fmla="*/ 26 h 26"/>
                <a:gd name="T4" fmla="*/ 22 w 45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5" h="26">
                  <a:moveTo>
                    <a:pt x="22" y="0"/>
                  </a:moveTo>
                  <a:cubicBezTo>
                    <a:pt x="32" y="2"/>
                    <a:pt x="45" y="22"/>
                    <a:pt x="28" y="26"/>
                  </a:cubicBezTo>
                  <a:cubicBezTo>
                    <a:pt x="9" y="24"/>
                    <a:pt x="0" y="9"/>
                    <a:pt x="22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8" name="Freeform 137">
              <a:extLst>
                <a:ext uri="{FF2B5EF4-FFF2-40B4-BE49-F238E27FC236}">
                  <a16:creationId xmlns:a16="http://schemas.microsoft.com/office/drawing/2014/main" id="{A66BC798-DA88-404E-ABF9-4334D68972A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2115740" y="6064338"/>
              <a:ext cx="127608" cy="93843"/>
            </a:xfrm>
            <a:custGeom>
              <a:avLst/>
              <a:gdLst>
                <a:gd name="T0" fmla="*/ 23 w 39"/>
                <a:gd name="T1" fmla="*/ 0 h 31"/>
                <a:gd name="T2" fmla="*/ 17 w 39"/>
                <a:gd name="T3" fmla="*/ 26 h 31"/>
                <a:gd name="T4" fmla="*/ 23 w 39"/>
                <a:gd name="T5" fmla="*/ 0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31">
                  <a:moveTo>
                    <a:pt x="23" y="0"/>
                  </a:moveTo>
                  <a:cubicBezTo>
                    <a:pt x="39" y="3"/>
                    <a:pt x="39" y="31"/>
                    <a:pt x="17" y="26"/>
                  </a:cubicBezTo>
                  <a:cubicBezTo>
                    <a:pt x="0" y="6"/>
                    <a:pt x="15" y="5"/>
                    <a:pt x="23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7552828A-68C9-1493-E595-D15D9CBAC35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270701510"/>
              </p:ext>
            </p:extLst>
          </p:nvPr>
        </p:nvGraphicFramePr>
        <p:xfrm>
          <a:off x="5074567" y="876300"/>
          <a:ext cx="6525661" cy="453180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826389052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4080BC15-6F3E-4EDC-BB73-20706F7431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39604F9-113B-D559-8144-7AA477ECA6A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77326" y="792916"/>
            <a:ext cx="10426923" cy="846581"/>
          </a:xfrm>
        </p:spPr>
        <p:txBody>
          <a:bodyPr>
            <a:normAutofit/>
          </a:bodyPr>
          <a:lstStyle/>
          <a:p>
            <a:pPr algn="ctr"/>
            <a:r>
              <a:rPr lang="en-GB" b="1" i="1" u="sng"/>
              <a:t>Activity</a:t>
            </a:r>
          </a:p>
        </p:txBody>
      </p:sp>
      <p:sp>
        <p:nvSpPr>
          <p:cNvPr id="11" name="Freeform 8">
            <a:extLst>
              <a:ext uri="{FF2B5EF4-FFF2-40B4-BE49-F238E27FC236}">
                <a16:creationId xmlns:a16="http://schemas.microsoft.com/office/drawing/2014/main" id="{E4E336B8-243A-49D9-9876-4BF3A08D3A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76018" y="1699031"/>
            <a:ext cx="131153" cy="88130"/>
          </a:xfrm>
          <a:custGeom>
            <a:avLst/>
            <a:gdLst>
              <a:gd name="T0" fmla="*/ 26 w 40"/>
              <a:gd name="T1" fmla="*/ 0 h 29"/>
              <a:gd name="T2" fmla="*/ 39 w 40"/>
              <a:gd name="T3" fmla="*/ 20 h 29"/>
              <a:gd name="T4" fmla="*/ 26 w 40"/>
              <a:gd name="T5" fmla="*/ 0 h 29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40" h="29">
                <a:moveTo>
                  <a:pt x="26" y="0"/>
                </a:moveTo>
                <a:cubicBezTo>
                  <a:pt x="34" y="0"/>
                  <a:pt x="40" y="10"/>
                  <a:pt x="39" y="20"/>
                </a:cubicBezTo>
                <a:cubicBezTo>
                  <a:pt x="17" y="29"/>
                  <a:pt x="0" y="10"/>
                  <a:pt x="26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3" name="Freeform 110">
            <a:extLst>
              <a:ext uri="{FF2B5EF4-FFF2-40B4-BE49-F238E27FC236}">
                <a16:creationId xmlns:a16="http://schemas.microsoft.com/office/drawing/2014/main" id="{05F36030-F60E-436E-81FE-74DD0776DB7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334969" y="1723504"/>
            <a:ext cx="127608" cy="114243"/>
          </a:xfrm>
          <a:custGeom>
            <a:avLst/>
            <a:gdLst>
              <a:gd name="T0" fmla="*/ 21 w 39"/>
              <a:gd name="T1" fmla="*/ 1 h 38"/>
              <a:gd name="T2" fmla="*/ 39 w 39"/>
              <a:gd name="T3" fmla="*/ 18 h 38"/>
              <a:gd name="T4" fmla="*/ 21 w 39"/>
              <a:gd name="T5" fmla="*/ 1 h 38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39" h="38">
                <a:moveTo>
                  <a:pt x="21" y="1"/>
                </a:moveTo>
                <a:cubicBezTo>
                  <a:pt x="35" y="0"/>
                  <a:pt x="38" y="8"/>
                  <a:pt x="39" y="18"/>
                </a:cubicBezTo>
                <a:cubicBezTo>
                  <a:pt x="25" y="38"/>
                  <a:pt x="0" y="13"/>
                  <a:pt x="21" y="1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5" name="Freeform 106">
            <a:extLst>
              <a:ext uri="{FF2B5EF4-FFF2-40B4-BE49-F238E27FC236}">
                <a16:creationId xmlns:a16="http://schemas.microsoft.com/office/drawing/2014/main" id="{800D5F55-AC8B-4C26-ABB0-D8D609EC464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570691" y="1706251"/>
            <a:ext cx="134697" cy="97107"/>
          </a:xfrm>
          <a:custGeom>
            <a:avLst/>
            <a:gdLst>
              <a:gd name="T0" fmla="*/ 25 w 41"/>
              <a:gd name="T1" fmla="*/ 0 h 32"/>
              <a:gd name="T2" fmla="*/ 4 w 41"/>
              <a:gd name="T3" fmla="*/ 18 h 32"/>
              <a:gd name="T4" fmla="*/ 25 w 41"/>
              <a:gd name="T5" fmla="*/ 0 h 32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41" h="32">
                <a:moveTo>
                  <a:pt x="25" y="0"/>
                </a:moveTo>
                <a:cubicBezTo>
                  <a:pt x="41" y="13"/>
                  <a:pt x="15" y="32"/>
                  <a:pt x="4" y="18"/>
                </a:cubicBezTo>
                <a:cubicBezTo>
                  <a:pt x="0" y="5"/>
                  <a:pt x="15" y="0"/>
                  <a:pt x="25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7" name="Freeform 112">
            <a:extLst>
              <a:ext uri="{FF2B5EF4-FFF2-40B4-BE49-F238E27FC236}">
                <a16:creationId xmlns:a16="http://schemas.microsoft.com/office/drawing/2014/main" id="{2DF0B83D-C899-44CA-9B54-A9C57E8EB3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845291" y="1689637"/>
            <a:ext cx="117860" cy="81603"/>
          </a:xfrm>
          <a:custGeom>
            <a:avLst/>
            <a:gdLst>
              <a:gd name="T0" fmla="*/ 19 w 36"/>
              <a:gd name="T1" fmla="*/ 1 h 27"/>
              <a:gd name="T2" fmla="*/ 21 w 36"/>
              <a:gd name="T3" fmla="*/ 27 h 27"/>
              <a:gd name="T4" fmla="*/ 19 w 36"/>
              <a:gd name="T5" fmla="*/ 1 h 27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36" h="27">
                <a:moveTo>
                  <a:pt x="19" y="1"/>
                </a:moveTo>
                <a:cubicBezTo>
                  <a:pt x="31" y="1"/>
                  <a:pt x="36" y="24"/>
                  <a:pt x="21" y="27"/>
                </a:cubicBezTo>
                <a:cubicBezTo>
                  <a:pt x="1" y="27"/>
                  <a:pt x="0" y="0"/>
                  <a:pt x="19" y="1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9" name="Freeform 108">
            <a:extLst>
              <a:ext uri="{FF2B5EF4-FFF2-40B4-BE49-F238E27FC236}">
                <a16:creationId xmlns:a16="http://schemas.microsoft.com/office/drawing/2014/main" id="{E16B2E5A-8EC8-4C56-AB77-380486FDF02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1183918" y="1718490"/>
            <a:ext cx="121406" cy="90579"/>
          </a:xfrm>
          <a:custGeom>
            <a:avLst/>
            <a:gdLst>
              <a:gd name="T0" fmla="*/ 26 w 37"/>
              <a:gd name="T1" fmla="*/ 1 h 30"/>
              <a:gd name="T2" fmla="*/ 35 w 37"/>
              <a:gd name="T3" fmla="*/ 21 h 30"/>
              <a:gd name="T4" fmla="*/ 26 w 37"/>
              <a:gd name="T5" fmla="*/ 1 h 3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37" h="30">
                <a:moveTo>
                  <a:pt x="26" y="1"/>
                </a:moveTo>
                <a:cubicBezTo>
                  <a:pt x="35" y="0"/>
                  <a:pt x="37" y="13"/>
                  <a:pt x="35" y="21"/>
                </a:cubicBezTo>
                <a:cubicBezTo>
                  <a:pt x="14" y="30"/>
                  <a:pt x="0" y="8"/>
                  <a:pt x="26" y="1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1" name="Freeform 111">
            <a:extLst>
              <a:ext uri="{FF2B5EF4-FFF2-40B4-BE49-F238E27FC236}">
                <a16:creationId xmlns:a16="http://schemas.microsoft.com/office/drawing/2014/main" id="{C87A69CB-2620-4628-9781-88BD40636F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1407232" y="1733996"/>
            <a:ext cx="131153" cy="87315"/>
          </a:xfrm>
          <a:custGeom>
            <a:avLst/>
            <a:gdLst>
              <a:gd name="T0" fmla="*/ 24 w 40"/>
              <a:gd name="T1" fmla="*/ 0 h 29"/>
              <a:gd name="T2" fmla="*/ 20 w 40"/>
              <a:gd name="T3" fmla="*/ 25 h 29"/>
              <a:gd name="T4" fmla="*/ 24 w 40"/>
              <a:gd name="T5" fmla="*/ 0 h 29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40" h="29">
                <a:moveTo>
                  <a:pt x="24" y="0"/>
                </a:moveTo>
                <a:cubicBezTo>
                  <a:pt x="40" y="1"/>
                  <a:pt x="35" y="29"/>
                  <a:pt x="20" y="25"/>
                </a:cubicBezTo>
                <a:cubicBezTo>
                  <a:pt x="0" y="19"/>
                  <a:pt x="5" y="2"/>
                  <a:pt x="24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3" name="Freeform 109">
            <a:extLst>
              <a:ext uri="{FF2B5EF4-FFF2-40B4-BE49-F238E27FC236}">
                <a16:creationId xmlns:a16="http://schemas.microsoft.com/office/drawing/2014/main" id="{CABAB4BD-890F-4563-A5CA-536788B1E97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1665993" y="1721756"/>
            <a:ext cx="154193" cy="84866"/>
          </a:xfrm>
          <a:custGeom>
            <a:avLst/>
            <a:gdLst>
              <a:gd name="T0" fmla="*/ 26 w 47"/>
              <a:gd name="T1" fmla="*/ 0 h 28"/>
              <a:gd name="T2" fmla="*/ 10 w 47"/>
              <a:gd name="T3" fmla="*/ 26 h 28"/>
              <a:gd name="T4" fmla="*/ 26 w 47"/>
              <a:gd name="T5" fmla="*/ 0 h 28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47" h="28">
                <a:moveTo>
                  <a:pt x="26" y="0"/>
                </a:moveTo>
                <a:cubicBezTo>
                  <a:pt x="47" y="13"/>
                  <a:pt x="28" y="28"/>
                  <a:pt x="10" y="26"/>
                </a:cubicBezTo>
                <a:cubicBezTo>
                  <a:pt x="0" y="13"/>
                  <a:pt x="15" y="4"/>
                  <a:pt x="26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5" name="Freeform 105">
            <a:extLst>
              <a:ext uri="{FF2B5EF4-FFF2-40B4-BE49-F238E27FC236}">
                <a16:creationId xmlns:a16="http://schemas.microsoft.com/office/drawing/2014/main" id="{24690199-C217-4DCB-9B31-1A45649B0B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1958428" y="1694826"/>
            <a:ext cx="140901" cy="93027"/>
          </a:xfrm>
          <a:custGeom>
            <a:avLst/>
            <a:gdLst>
              <a:gd name="T0" fmla="*/ 26 w 43"/>
              <a:gd name="T1" fmla="*/ 3 h 31"/>
              <a:gd name="T2" fmla="*/ 39 w 43"/>
              <a:gd name="T3" fmla="*/ 23 h 31"/>
              <a:gd name="T4" fmla="*/ 26 w 43"/>
              <a:gd name="T5" fmla="*/ 3 h 31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43" h="31">
                <a:moveTo>
                  <a:pt x="26" y="3"/>
                </a:moveTo>
                <a:cubicBezTo>
                  <a:pt x="34" y="0"/>
                  <a:pt x="43" y="17"/>
                  <a:pt x="39" y="23"/>
                </a:cubicBezTo>
                <a:cubicBezTo>
                  <a:pt x="20" y="31"/>
                  <a:pt x="0" y="15"/>
                  <a:pt x="26" y="3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7" name="Freeform 107">
            <a:extLst>
              <a:ext uri="{FF2B5EF4-FFF2-40B4-BE49-F238E27FC236}">
                <a16:creationId xmlns:a16="http://schemas.microsoft.com/office/drawing/2014/main" id="{77F70717-3071-4962-8A7C-F9A58151CF9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2198566" y="1782953"/>
            <a:ext cx="154193" cy="81603"/>
          </a:xfrm>
          <a:custGeom>
            <a:avLst/>
            <a:gdLst>
              <a:gd name="T0" fmla="*/ 31 w 47"/>
              <a:gd name="T1" fmla="*/ 0 h 27"/>
              <a:gd name="T2" fmla="*/ 17 w 47"/>
              <a:gd name="T3" fmla="*/ 23 h 27"/>
              <a:gd name="T4" fmla="*/ 31 w 47"/>
              <a:gd name="T5" fmla="*/ 0 h 27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47" h="27">
                <a:moveTo>
                  <a:pt x="31" y="0"/>
                </a:moveTo>
                <a:cubicBezTo>
                  <a:pt x="47" y="10"/>
                  <a:pt x="32" y="27"/>
                  <a:pt x="17" y="23"/>
                </a:cubicBezTo>
                <a:cubicBezTo>
                  <a:pt x="0" y="14"/>
                  <a:pt x="18" y="0"/>
                  <a:pt x="31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9" name="Freeform 92">
            <a:extLst>
              <a:ext uri="{FF2B5EF4-FFF2-40B4-BE49-F238E27FC236}">
                <a16:creationId xmlns:a16="http://schemas.microsoft.com/office/drawing/2014/main" id="{9E870E95-FCD6-4158-861A-5CEC896F52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2443340" y="1718489"/>
            <a:ext cx="140901" cy="102819"/>
          </a:xfrm>
          <a:custGeom>
            <a:avLst/>
            <a:gdLst>
              <a:gd name="T0" fmla="*/ 28 w 43"/>
              <a:gd name="T1" fmla="*/ 0 h 34"/>
              <a:gd name="T2" fmla="*/ 41 w 43"/>
              <a:gd name="T3" fmla="*/ 21 h 34"/>
              <a:gd name="T4" fmla="*/ 28 w 43"/>
              <a:gd name="T5" fmla="*/ 0 h 34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43" h="34">
                <a:moveTo>
                  <a:pt x="28" y="0"/>
                </a:moveTo>
                <a:cubicBezTo>
                  <a:pt x="35" y="1"/>
                  <a:pt x="43" y="11"/>
                  <a:pt x="41" y="21"/>
                </a:cubicBezTo>
                <a:cubicBezTo>
                  <a:pt x="23" y="34"/>
                  <a:pt x="0" y="7"/>
                  <a:pt x="28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31" name="Freeform 104">
            <a:extLst>
              <a:ext uri="{FF2B5EF4-FFF2-40B4-BE49-F238E27FC236}">
                <a16:creationId xmlns:a16="http://schemas.microsoft.com/office/drawing/2014/main" id="{6E01758F-8AEC-4155-B791-2A8CB8A4820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2463918" y="1795720"/>
            <a:ext cx="7089" cy="5712"/>
          </a:xfrm>
          <a:custGeom>
            <a:avLst/>
            <a:gdLst>
              <a:gd name="T0" fmla="*/ 0 w 2"/>
              <a:gd name="T1" fmla="*/ 0 h 2"/>
              <a:gd name="T2" fmla="*/ 1 w 2"/>
              <a:gd name="T3" fmla="*/ 2 h 2"/>
              <a:gd name="T4" fmla="*/ 0 w 2"/>
              <a:gd name="T5" fmla="*/ 0 h 2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2" h="2">
                <a:moveTo>
                  <a:pt x="0" y="0"/>
                </a:moveTo>
                <a:cubicBezTo>
                  <a:pt x="1" y="0"/>
                  <a:pt x="2" y="1"/>
                  <a:pt x="1" y="2"/>
                </a:cubicBezTo>
                <a:cubicBezTo>
                  <a:pt x="0" y="2"/>
                  <a:pt x="0" y="1"/>
                  <a:pt x="0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33" name="Freeform 91">
            <a:extLst>
              <a:ext uri="{FF2B5EF4-FFF2-40B4-BE49-F238E27FC236}">
                <a16:creationId xmlns:a16="http://schemas.microsoft.com/office/drawing/2014/main" id="{8379C6B3-49BE-4333-B322-AF02BBB41C1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2699219" y="1781709"/>
            <a:ext cx="118747" cy="81603"/>
          </a:xfrm>
          <a:custGeom>
            <a:avLst/>
            <a:gdLst>
              <a:gd name="T0" fmla="*/ 19 w 36"/>
              <a:gd name="T1" fmla="*/ 1 h 27"/>
              <a:gd name="T2" fmla="*/ 21 w 36"/>
              <a:gd name="T3" fmla="*/ 27 h 27"/>
              <a:gd name="T4" fmla="*/ 19 w 36"/>
              <a:gd name="T5" fmla="*/ 1 h 27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36" h="27">
                <a:moveTo>
                  <a:pt x="19" y="1"/>
                </a:moveTo>
                <a:cubicBezTo>
                  <a:pt x="30" y="1"/>
                  <a:pt x="36" y="24"/>
                  <a:pt x="21" y="27"/>
                </a:cubicBezTo>
                <a:cubicBezTo>
                  <a:pt x="1" y="26"/>
                  <a:pt x="0" y="0"/>
                  <a:pt x="19" y="1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35" name="Freeform 95">
            <a:extLst>
              <a:ext uri="{FF2B5EF4-FFF2-40B4-BE49-F238E27FC236}">
                <a16:creationId xmlns:a16="http://schemas.microsoft.com/office/drawing/2014/main" id="{6D7188E6-F4DA-4486-938D-F45FE01A26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3038154" y="1771240"/>
            <a:ext cx="117860" cy="81603"/>
          </a:xfrm>
          <a:custGeom>
            <a:avLst/>
            <a:gdLst>
              <a:gd name="T0" fmla="*/ 19 w 36"/>
              <a:gd name="T1" fmla="*/ 1 h 27"/>
              <a:gd name="T2" fmla="*/ 21 w 36"/>
              <a:gd name="T3" fmla="*/ 27 h 27"/>
              <a:gd name="T4" fmla="*/ 19 w 36"/>
              <a:gd name="T5" fmla="*/ 1 h 27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36" h="27">
                <a:moveTo>
                  <a:pt x="19" y="1"/>
                </a:moveTo>
                <a:cubicBezTo>
                  <a:pt x="31" y="2"/>
                  <a:pt x="36" y="24"/>
                  <a:pt x="21" y="27"/>
                </a:cubicBezTo>
                <a:cubicBezTo>
                  <a:pt x="1" y="27"/>
                  <a:pt x="0" y="0"/>
                  <a:pt x="19" y="1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37" name="Freeform 93">
            <a:extLst>
              <a:ext uri="{FF2B5EF4-FFF2-40B4-BE49-F238E27FC236}">
                <a16:creationId xmlns:a16="http://schemas.microsoft.com/office/drawing/2014/main" id="{CD22207C-B504-40B2-A1EB-2DC9B81625A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3325078" y="1741047"/>
            <a:ext cx="127608" cy="79154"/>
          </a:xfrm>
          <a:custGeom>
            <a:avLst/>
            <a:gdLst>
              <a:gd name="T0" fmla="*/ 23 w 39"/>
              <a:gd name="T1" fmla="*/ 0 h 26"/>
              <a:gd name="T2" fmla="*/ 19 w 39"/>
              <a:gd name="T3" fmla="*/ 26 h 26"/>
              <a:gd name="T4" fmla="*/ 23 w 39"/>
              <a:gd name="T5" fmla="*/ 0 h 26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39" h="26">
                <a:moveTo>
                  <a:pt x="23" y="0"/>
                </a:moveTo>
                <a:cubicBezTo>
                  <a:pt x="39" y="4"/>
                  <a:pt x="34" y="25"/>
                  <a:pt x="19" y="26"/>
                </a:cubicBezTo>
                <a:cubicBezTo>
                  <a:pt x="0" y="20"/>
                  <a:pt x="7" y="4"/>
                  <a:pt x="23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39" name="Freeform 96">
            <a:extLst>
              <a:ext uri="{FF2B5EF4-FFF2-40B4-BE49-F238E27FC236}">
                <a16:creationId xmlns:a16="http://schemas.microsoft.com/office/drawing/2014/main" id="{0FBC38BC-DE18-4960-A9D4-F24C6F60C0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3556561" y="1777768"/>
            <a:ext cx="147104" cy="108531"/>
          </a:xfrm>
          <a:custGeom>
            <a:avLst/>
            <a:gdLst>
              <a:gd name="T0" fmla="*/ 28 w 45"/>
              <a:gd name="T1" fmla="*/ 0 h 36"/>
              <a:gd name="T2" fmla="*/ 41 w 45"/>
              <a:gd name="T3" fmla="*/ 20 h 36"/>
              <a:gd name="T4" fmla="*/ 28 w 45"/>
              <a:gd name="T5" fmla="*/ 0 h 36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45" h="36">
                <a:moveTo>
                  <a:pt x="28" y="0"/>
                </a:moveTo>
                <a:cubicBezTo>
                  <a:pt x="32" y="0"/>
                  <a:pt x="45" y="13"/>
                  <a:pt x="41" y="20"/>
                </a:cubicBezTo>
                <a:cubicBezTo>
                  <a:pt x="24" y="36"/>
                  <a:pt x="0" y="7"/>
                  <a:pt x="28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41" name="Freeform 114">
            <a:extLst>
              <a:ext uri="{FF2B5EF4-FFF2-40B4-BE49-F238E27FC236}">
                <a16:creationId xmlns:a16="http://schemas.microsoft.com/office/drawing/2014/main" id="{BC872037-D6F5-4CE7-A090-32A977A79F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3618593" y="1841417"/>
            <a:ext cx="6204" cy="5712"/>
          </a:xfrm>
          <a:custGeom>
            <a:avLst/>
            <a:gdLst>
              <a:gd name="T0" fmla="*/ 0 w 2"/>
              <a:gd name="T1" fmla="*/ 0 h 2"/>
              <a:gd name="T2" fmla="*/ 1 w 2"/>
              <a:gd name="T3" fmla="*/ 2 h 2"/>
              <a:gd name="T4" fmla="*/ 0 w 2"/>
              <a:gd name="T5" fmla="*/ 0 h 2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2" h="2">
                <a:moveTo>
                  <a:pt x="0" y="0"/>
                </a:moveTo>
                <a:cubicBezTo>
                  <a:pt x="1" y="1"/>
                  <a:pt x="2" y="2"/>
                  <a:pt x="1" y="2"/>
                </a:cubicBezTo>
                <a:cubicBezTo>
                  <a:pt x="0" y="2"/>
                  <a:pt x="0" y="1"/>
                  <a:pt x="0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43" name="Freeform 100">
            <a:extLst>
              <a:ext uri="{FF2B5EF4-FFF2-40B4-BE49-F238E27FC236}">
                <a16:creationId xmlns:a16="http://schemas.microsoft.com/office/drawing/2014/main" id="{D3C4B45C-266A-45BF-98FA-CA5409C46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3877354" y="1780215"/>
            <a:ext cx="128495" cy="93843"/>
          </a:xfrm>
          <a:custGeom>
            <a:avLst/>
            <a:gdLst>
              <a:gd name="T0" fmla="*/ 28 w 39"/>
              <a:gd name="T1" fmla="*/ 1 h 31"/>
              <a:gd name="T2" fmla="*/ 39 w 39"/>
              <a:gd name="T3" fmla="*/ 21 h 31"/>
              <a:gd name="T4" fmla="*/ 28 w 39"/>
              <a:gd name="T5" fmla="*/ 1 h 31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39" h="31">
                <a:moveTo>
                  <a:pt x="28" y="1"/>
                </a:moveTo>
                <a:cubicBezTo>
                  <a:pt x="38" y="0"/>
                  <a:pt x="38" y="12"/>
                  <a:pt x="39" y="21"/>
                </a:cubicBezTo>
                <a:cubicBezTo>
                  <a:pt x="18" y="31"/>
                  <a:pt x="0" y="12"/>
                  <a:pt x="28" y="1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45" name="Freeform 98">
            <a:extLst>
              <a:ext uri="{FF2B5EF4-FFF2-40B4-BE49-F238E27FC236}">
                <a16:creationId xmlns:a16="http://schemas.microsoft.com/office/drawing/2014/main" id="{76909582-A285-4EA4-AE72-9DBF0D5659D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4231821" y="1780216"/>
            <a:ext cx="147990" cy="79154"/>
          </a:xfrm>
          <a:custGeom>
            <a:avLst/>
            <a:gdLst>
              <a:gd name="T0" fmla="*/ 23 w 45"/>
              <a:gd name="T1" fmla="*/ 0 h 26"/>
              <a:gd name="T2" fmla="*/ 30 w 45"/>
              <a:gd name="T3" fmla="*/ 26 h 26"/>
              <a:gd name="T4" fmla="*/ 23 w 45"/>
              <a:gd name="T5" fmla="*/ 0 h 26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45" h="26">
                <a:moveTo>
                  <a:pt x="23" y="0"/>
                </a:moveTo>
                <a:cubicBezTo>
                  <a:pt x="33" y="2"/>
                  <a:pt x="45" y="21"/>
                  <a:pt x="30" y="26"/>
                </a:cubicBezTo>
                <a:cubicBezTo>
                  <a:pt x="10" y="24"/>
                  <a:pt x="0" y="8"/>
                  <a:pt x="23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47" name="Freeform 115">
            <a:extLst>
              <a:ext uri="{FF2B5EF4-FFF2-40B4-BE49-F238E27FC236}">
                <a16:creationId xmlns:a16="http://schemas.microsoft.com/office/drawing/2014/main" id="{A620CFBF-D373-4BA6-BE41-62B50B94578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4281447" y="1847130"/>
            <a:ext cx="6204" cy="5712"/>
          </a:xfrm>
          <a:custGeom>
            <a:avLst/>
            <a:gdLst>
              <a:gd name="T0" fmla="*/ 0 w 2"/>
              <a:gd name="T1" fmla="*/ 0 h 2"/>
              <a:gd name="T2" fmla="*/ 1 w 2"/>
              <a:gd name="T3" fmla="*/ 2 h 2"/>
              <a:gd name="T4" fmla="*/ 0 w 2"/>
              <a:gd name="T5" fmla="*/ 0 h 2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2" h="2">
                <a:moveTo>
                  <a:pt x="0" y="0"/>
                </a:moveTo>
                <a:cubicBezTo>
                  <a:pt x="1" y="0"/>
                  <a:pt x="2" y="1"/>
                  <a:pt x="1" y="2"/>
                </a:cubicBezTo>
                <a:cubicBezTo>
                  <a:pt x="0" y="2"/>
                  <a:pt x="0" y="1"/>
                  <a:pt x="0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49" name="Freeform 99">
            <a:extLst>
              <a:ext uri="{FF2B5EF4-FFF2-40B4-BE49-F238E27FC236}">
                <a16:creationId xmlns:a16="http://schemas.microsoft.com/office/drawing/2014/main" id="{700BC7B2-0C3D-459F-92C1-3605AA3F09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4425006" y="1780214"/>
            <a:ext cx="219770" cy="121588"/>
          </a:xfrm>
          <a:custGeom>
            <a:avLst/>
            <a:gdLst>
              <a:gd name="T0" fmla="*/ 36 w 67"/>
              <a:gd name="T1" fmla="*/ 0 h 40"/>
              <a:gd name="T2" fmla="*/ 44 w 67"/>
              <a:gd name="T3" fmla="*/ 2 h 40"/>
              <a:gd name="T4" fmla="*/ 31 w 67"/>
              <a:gd name="T5" fmla="*/ 2 h 40"/>
              <a:gd name="T6" fmla="*/ 36 w 67"/>
              <a:gd name="T7" fmla="*/ 0 h 4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67" h="40">
                <a:moveTo>
                  <a:pt x="36" y="0"/>
                </a:moveTo>
                <a:cubicBezTo>
                  <a:pt x="39" y="3"/>
                  <a:pt x="41" y="0"/>
                  <a:pt x="44" y="2"/>
                </a:cubicBezTo>
                <a:cubicBezTo>
                  <a:pt x="67" y="40"/>
                  <a:pt x="0" y="25"/>
                  <a:pt x="31" y="2"/>
                </a:cubicBezTo>
                <a:cubicBezTo>
                  <a:pt x="24" y="11"/>
                  <a:pt x="31" y="5"/>
                  <a:pt x="36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51" name="Freeform 123">
            <a:extLst>
              <a:ext uri="{FF2B5EF4-FFF2-40B4-BE49-F238E27FC236}">
                <a16:creationId xmlns:a16="http://schemas.microsoft.com/office/drawing/2014/main" id="{24F4B005-B785-4A57-9E5A-82D85F00DA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210621" y="1958820"/>
            <a:ext cx="140901" cy="93843"/>
          </a:xfrm>
          <a:custGeom>
            <a:avLst/>
            <a:gdLst>
              <a:gd name="T0" fmla="*/ 26 w 43"/>
              <a:gd name="T1" fmla="*/ 3 h 31"/>
              <a:gd name="T2" fmla="*/ 40 w 43"/>
              <a:gd name="T3" fmla="*/ 23 h 31"/>
              <a:gd name="T4" fmla="*/ 26 w 43"/>
              <a:gd name="T5" fmla="*/ 3 h 31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43" h="31">
                <a:moveTo>
                  <a:pt x="26" y="3"/>
                </a:moveTo>
                <a:cubicBezTo>
                  <a:pt x="35" y="0"/>
                  <a:pt x="43" y="17"/>
                  <a:pt x="40" y="23"/>
                </a:cubicBezTo>
                <a:cubicBezTo>
                  <a:pt x="20" y="31"/>
                  <a:pt x="0" y="15"/>
                  <a:pt x="26" y="3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53" name="Freeform 130">
            <a:extLst>
              <a:ext uri="{FF2B5EF4-FFF2-40B4-BE49-F238E27FC236}">
                <a16:creationId xmlns:a16="http://schemas.microsoft.com/office/drawing/2014/main" id="{196ED9B6-969E-4AC4-ACD0-95A421BAB39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467876" y="1912264"/>
            <a:ext cx="157737" cy="81603"/>
          </a:xfrm>
          <a:custGeom>
            <a:avLst/>
            <a:gdLst>
              <a:gd name="T0" fmla="*/ 31 w 48"/>
              <a:gd name="T1" fmla="*/ 0 h 27"/>
              <a:gd name="T2" fmla="*/ 18 w 48"/>
              <a:gd name="T3" fmla="*/ 24 h 27"/>
              <a:gd name="T4" fmla="*/ 31 w 48"/>
              <a:gd name="T5" fmla="*/ 0 h 27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48" h="27">
                <a:moveTo>
                  <a:pt x="31" y="0"/>
                </a:moveTo>
                <a:cubicBezTo>
                  <a:pt x="48" y="10"/>
                  <a:pt x="32" y="27"/>
                  <a:pt x="18" y="24"/>
                </a:cubicBezTo>
                <a:cubicBezTo>
                  <a:pt x="0" y="14"/>
                  <a:pt x="18" y="0"/>
                  <a:pt x="31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55" name="Freeform 94">
            <a:extLst>
              <a:ext uri="{FF2B5EF4-FFF2-40B4-BE49-F238E27FC236}">
                <a16:creationId xmlns:a16="http://schemas.microsoft.com/office/drawing/2014/main" id="{E317ADBB-3E4F-42D2-B7F2-A15924AD500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5255785" y="1827137"/>
            <a:ext cx="138242" cy="102819"/>
          </a:xfrm>
          <a:custGeom>
            <a:avLst/>
            <a:gdLst>
              <a:gd name="T0" fmla="*/ 29 w 42"/>
              <a:gd name="T1" fmla="*/ 1 h 34"/>
              <a:gd name="T2" fmla="*/ 40 w 42"/>
              <a:gd name="T3" fmla="*/ 20 h 34"/>
              <a:gd name="T4" fmla="*/ 29 w 42"/>
              <a:gd name="T5" fmla="*/ 1 h 34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42" h="34">
                <a:moveTo>
                  <a:pt x="29" y="1"/>
                </a:moveTo>
                <a:cubicBezTo>
                  <a:pt x="38" y="0"/>
                  <a:pt x="42" y="12"/>
                  <a:pt x="40" y="20"/>
                </a:cubicBezTo>
                <a:cubicBezTo>
                  <a:pt x="22" y="34"/>
                  <a:pt x="0" y="9"/>
                  <a:pt x="29" y="1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57" name="Freeform 135">
            <a:extLst>
              <a:ext uri="{FF2B5EF4-FFF2-40B4-BE49-F238E27FC236}">
                <a16:creationId xmlns:a16="http://schemas.microsoft.com/office/drawing/2014/main" id="{2E9B2055-E384-472D-91D3-74775CDA16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716796" y="1938826"/>
            <a:ext cx="128495" cy="84051"/>
          </a:xfrm>
          <a:custGeom>
            <a:avLst/>
            <a:gdLst>
              <a:gd name="T0" fmla="*/ 21 w 39"/>
              <a:gd name="T1" fmla="*/ 0 h 28"/>
              <a:gd name="T2" fmla="*/ 6 w 39"/>
              <a:gd name="T3" fmla="*/ 20 h 28"/>
              <a:gd name="T4" fmla="*/ 21 w 39"/>
              <a:gd name="T5" fmla="*/ 0 h 28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39" h="28">
                <a:moveTo>
                  <a:pt x="21" y="0"/>
                </a:moveTo>
                <a:cubicBezTo>
                  <a:pt x="39" y="12"/>
                  <a:pt x="22" y="28"/>
                  <a:pt x="6" y="20"/>
                </a:cubicBezTo>
                <a:cubicBezTo>
                  <a:pt x="0" y="7"/>
                  <a:pt x="7" y="0"/>
                  <a:pt x="21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59" name="Freeform 97">
            <a:extLst>
              <a:ext uri="{FF2B5EF4-FFF2-40B4-BE49-F238E27FC236}">
                <a16:creationId xmlns:a16="http://schemas.microsoft.com/office/drawing/2014/main" id="{1F8EFF99-76BF-4F9B-ADAA-B8D310153B7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4741150" y="1822746"/>
            <a:ext cx="190526" cy="121588"/>
          </a:xfrm>
          <a:custGeom>
            <a:avLst/>
            <a:gdLst>
              <a:gd name="T0" fmla="*/ 42 w 58"/>
              <a:gd name="T1" fmla="*/ 0 h 40"/>
              <a:gd name="T2" fmla="*/ 53 w 58"/>
              <a:gd name="T3" fmla="*/ 17 h 40"/>
              <a:gd name="T4" fmla="*/ 42 w 58"/>
              <a:gd name="T5" fmla="*/ 0 h 4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58" h="40">
                <a:moveTo>
                  <a:pt x="42" y="0"/>
                </a:moveTo>
                <a:cubicBezTo>
                  <a:pt x="52" y="0"/>
                  <a:pt x="50" y="9"/>
                  <a:pt x="53" y="17"/>
                </a:cubicBezTo>
                <a:cubicBezTo>
                  <a:pt x="58" y="40"/>
                  <a:pt x="0" y="6"/>
                  <a:pt x="42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61" name="Freeform 113">
            <a:extLst>
              <a:ext uri="{FF2B5EF4-FFF2-40B4-BE49-F238E27FC236}">
                <a16:creationId xmlns:a16="http://schemas.microsoft.com/office/drawing/2014/main" id="{626F1B89-B88E-4CE3-90BF-3704BAF488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4852139" y="1841417"/>
            <a:ext cx="9748" cy="8977"/>
          </a:xfrm>
          <a:custGeom>
            <a:avLst/>
            <a:gdLst>
              <a:gd name="T0" fmla="*/ 1 w 3"/>
              <a:gd name="T1" fmla="*/ 0 h 3"/>
              <a:gd name="T2" fmla="*/ 3 w 3"/>
              <a:gd name="T3" fmla="*/ 1 h 3"/>
              <a:gd name="T4" fmla="*/ 1 w 3"/>
              <a:gd name="T5" fmla="*/ 0 h 3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3" h="3">
                <a:moveTo>
                  <a:pt x="1" y="0"/>
                </a:moveTo>
                <a:cubicBezTo>
                  <a:pt x="1" y="0"/>
                  <a:pt x="2" y="1"/>
                  <a:pt x="3" y="1"/>
                </a:cubicBezTo>
                <a:cubicBezTo>
                  <a:pt x="2" y="3"/>
                  <a:pt x="0" y="1"/>
                  <a:pt x="1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63" name="Freeform 101">
            <a:extLst>
              <a:ext uri="{FF2B5EF4-FFF2-40B4-BE49-F238E27FC236}">
                <a16:creationId xmlns:a16="http://schemas.microsoft.com/office/drawing/2014/main" id="{C72C1CB8-8213-4EE7-AFFF-B0A74E7A74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5074567" y="1786745"/>
            <a:ext cx="138242" cy="81603"/>
          </a:xfrm>
          <a:custGeom>
            <a:avLst/>
            <a:gdLst>
              <a:gd name="T0" fmla="*/ 22 w 42"/>
              <a:gd name="T1" fmla="*/ 0 h 27"/>
              <a:gd name="T2" fmla="*/ 14 w 42"/>
              <a:gd name="T3" fmla="*/ 25 h 27"/>
              <a:gd name="T4" fmla="*/ 22 w 42"/>
              <a:gd name="T5" fmla="*/ 0 h 27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42" h="27">
                <a:moveTo>
                  <a:pt x="22" y="0"/>
                </a:moveTo>
                <a:cubicBezTo>
                  <a:pt x="42" y="7"/>
                  <a:pt x="28" y="27"/>
                  <a:pt x="14" y="25"/>
                </a:cubicBezTo>
                <a:cubicBezTo>
                  <a:pt x="0" y="18"/>
                  <a:pt x="9" y="2"/>
                  <a:pt x="22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65" name="Freeform 102">
            <a:extLst>
              <a:ext uri="{FF2B5EF4-FFF2-40B4-BE49-F238E27FC236}">
                <a16:creationId xmlns:a16="http://schemas.microsoft.com/office/drawing/2014/main" id="{2FF32C41-49E2-459E-9AC4-64269039B1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5734759" y="1790057"/>
            <a:ext cx="121406" cy="99554"/>
          </a:xfrm>
          <a:custGeom>
            <a:avLst/>
            <a:gdLst>
              <a:gd name="T0" fmla="*/ 21 w 37"/>
              <a:gd name="T1" fmla="*/ 0 h 33"/>
              <a:gd name="T2" fmla="*/ 19 w 37"/>
              <a:gd name="T3" fmla="*/ 23 h 33"/>
              <a:gd name="T4" fmla="*/ 21 w 37"/>
              <a:gd name="T5" fmla="*/ 0 h 33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37" h="33">
                <a:moveTo>
                  <a:pt x="21" y="0"/>
                </a:moveTo>
                <a:cubicBezTo>
                  <a:pt x="37" y="0"/>
                  <a:pt x="29" y="33"/>
                  <a:pt x="19" y="23"/>
                </a:cubicBezTo>
                <a:cubicBezTo>
                  <a:pt x="0" y="30"/>
                  <a:pt x="3" y="0"/>
                  <a:pt x="21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67" name="Freeform 103">
            <a:extLst>
              <a:ext uri="{FF2B5EF4-FFF2-40B4-BE49-F238E27FC236}">
                <a16:creationId xmlns:a16="http://schemas.microsoft.com/office/drawing/2014/main" id="{06B5D5F0-EA51-440D-81A0-FE60CCFBA9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5914652" y="1795720"/>
            <a:ext cx="140901" cy="102819"/>
          </a:xfrm>
          <a:custGeom>
            <a:avLst/>
            <a:gdLst>
              <a:gd name="T0" fmla="*/ 28 w 43"/>
              <a:gd name="T1" fmla="*/ 0 h 34"/>
              <a:gd name="T2" fmla="*/ 41 w 43"/>
              <a:gd name="T3" fmla="*/ 21 h 34"/>
              <a:gd name="T4" fmla="*/ 28 w 43"/>
              <a:gd name="T5" fmla="*/ 0 h 34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43" h="34">
                <a:moveTo>
                  <a:pt x="28" y="0"/>
                </a:moveTo>
                <a:cubicBezTo>
                  <a:pt x="35" y="1"/>
                  <a:pt x="43" y="11"/>
                  <a:pt x="41" y="21"/>
                </a:cubicBezTo>
                <a:cubicBezTo>
                  <a:pt x="23" y="34"/>
                  <a:pt x="0" y="7"/>
                  <a:pt x="28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69" name="Freeform 117">
            <a:extLst>
              <a:ext uri="{FF2B5EF4-FFF2-40B4-BE49-F238E27FC236}">
                <a16:creationId xmlns:a16="http://schemas.microsoft.com/office/drawing/2014/main" id="{B7CA6C2F-61C2-486F-B691-E8EB4BA276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5976684" y="1859371"/>
            <a:ext cx="7089" cy="5712"/>
          </a:xfrm>
          <a:custGeom>
            <a:avLst/>
            <a:gdLst>
              <a:gd name="T0" fmla="*/ 0 w 2"/>
              <a:gd name="T1" fmla="*/ 0 h 2"/>
              <a:gd name="T2" fmla="*/ 1 w 2"/>
              <a:gd name="T3" fmla="*/ 2 h 2"/>
              <a:gd name="T4" fmla="*/ 0 w 2"/>
              <a:gd name="T5" fmla="*/ 0 h 2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2" h="2">
                <a:moveTo>
                  <a:pt x="0" y="0"/>
                </a:moveTo>
                <a:cubicBezTo>
                  <a:pt x="1" y="1"/>
                  <a:pt x="2" y="1"/>
                  <a:pt x="1" y="2"/>
                </a:cubicBezTo>
                <a:cubicBezTo>
                  <a:pt x="0" y="2"/>
                  <a:pt x="0" y="1"/>
                  <a:pt x="0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71" name="Freeform 120">
            <a:extLst>
              <a:ext uri="{FF2B5EF4-FFF2-40B4-BE49-F238E27FC236}">
                <a16:creationId xmlns:a16="http://schemas.microsoft.com/office/drawing/2014/main" id="{A6727626-8944-4EB7-B327-B696FE484D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6137524" y="1799174"/>
            <a:ext cx="121406" cy="66913"/>
          </a:xfrm>
          <a:custGeom>
            <a:avLst/>
            <a:gdLst>
              <a:gd name="T0" fmla="*/ 19 w 37"/>
              <a:gd name="T1" fmla="*/ 0 h 22"/>
              <a:gd name="T2" fmla="*/ 20 w 37"/>
              <a:gd name="T3" fmla="*/ 22 h 22"/>
              <a:gd name="T4" fmla="*/ 19 w 37"/>
              <a:gd name="T5" fmla="*/ 0 h 22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37" h="22">
                <a:moveTo>
                  <a:pt x="19" y="0"/>
                </a:moveTo>
                <a:cubicBezTo>
                  <a:pt x="35" y="2"/>
                  <a:pt x="37" y="21"/>
                  <a:pt x="20" y="22"/>
                </a:cubicBezTo>
                <a:cubicBezTo>
                  <a:pt x="7" y="18"/>
                  <a:pt x="0" y="6"/>
                  <a:pt x="19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73" name="Freeform 106">
            <a:extLst>
              <a:ext uri="{FF2B5EF4-FFF2-40B4-BE49-F238E27FC236}">
                <a16:creationId xmlns:a16="http://schemas.microsoft.com/office/drawing/2014/main" id="{CFBBE0E2-8BDF-4B26-BEBC-DB799B8F6B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-11199" y="1883596"/>
            <a:ext cx="134697" cy="97107"/>
          </a:xfrm>
          <a:custGeom>
            <a:avLst/>
            <a:gdLst>
              <a:gd name="T0" fmla="*/ 25 w 41"/>
              <a:gd name="T1" fmla="*/ 0 h 32"/>
              <a:gd name="T2" fmla="*/ 4 w 41"/>
              <a:gd name="T3" fmla="*/ 18 h 32"/>
              <a:gd name="T4" fmla="*/ 25 w 41"/>
              <a:gd name="T5" fmla="*/ 0 h 32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41" h="32">
                <a:moveTo>
                  <a:pt x="25" y="0"/>
                </a:moveTo>
                <a:cubicBezTo>
                  <a:pt x="41" y="13"/>
                  <a:pt x="15" y="32"/>
                  <a:pt x="4" y="18"/>
                </a:cubicBezTo>
                <a:cubicBezTo>
                  <a:pt x="0" y="5"/>
                  <a:pt x="15" y="0"/>
                  <a:pt x="25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75" name="Freeform 137">
            <a:extLst>
              <a:ext uri="{FF2B5EF4-FFF2-40B4-BE49-F238E27FC236}">
                <a16:creationId xmlns:a16="http://schemas.microsoft.com/office/drawing/2014/main" id="{8EB99B25-2662-42DE-8F5D-E0F6F28C859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5456267" y="1819794"/>
            <a:ext cx="127608" cy="93843"/>
          </a:xfrm>
          <a:custGeom>
            <a:avLst/>
            <a:gdLst>
              <a:gd name="T0" fmla="*/ 23 w 39"/>
              <a:gd name="T1" fmla="*/ 0 h 31"/>
              <a:gd name="T2" fmla="*/ 17 w 39"/>
              <a:gd name="T3" fmla="*/ 26 h 31"/>
              <a:gd name="T4" fmla="*/ 23 w 39"/>
              <a:gd name="T5" fmla="*/ 0 h 31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39" h="31">
                <a:moveTo>
                  <a:pt x="23" y="0"/>
                </a:moveTo>
                <a:cubicBezTo>
                  <a:pt x="39" y="3"/>
                  <a:pt x="39" y="31"/>
                  <a:pt x="17" y="26"/>
                </a:cubicBezTo>
                <a:cubicBezTo>
                  <a:pt x="0" y="6"/>
                  <a:pt x="15" y="5"/>
                  <a:pt x="23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77" name="Freeform 131">
            <a:extLst>
              <a:ext uri="{FF2B5EF4-FFF2-40B4-BE49-F238E27FC236}">
                <a16:creationId xmlns:a16="http://schemas.microsoft.com/office/drawing/2014/main" id="{496BF3B0-761A-4454-BE3C-86B4675DC03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1043018" y="1943167"/>
            <a:ext cx="117860" cy="87315"/>
          </a:xfrm>
          <a:custGeom>
            <a:avLst/>
            <a:gdLst>
              <a:gd name="T0" fmla="*/ 15 w 36"/>
              <a:gd name="T1" fmla="*/ 0 h 29"/>
              <a:gd name="T2" fmla="*/ 25 w 36"/>
              <a:gd name="T3" fmla="*/ 15 h 29"/>
              <a:gd name="T4" fmla="*/ 13 w 36"/>
              <a:gd name="T5" fmla="*/ 21 h 29"/>
              <a:gd name="T6" fmla="*/ 15 w 36"/>
              <a:gd name="T7" fmla="*/ 0 h 29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36" h="29">
                <a:moveTo>
                  <a:pt x="15" y="0"/>
                </a:moveTo>
                <a:cubicBezTo>
                  <a:pt x="21" y="0"/>
                  <a:pt x="36" y="13"/>
                  <a:pt x="25" y="15"/>
                </a:cubicBezTo>
                <a:cubicBezTo>
                  <a:pt x="20" y="19"/>
                  <a:pt x="20" y="22"/>
                  <a:pt x="13" y="21"/>
                </a:cubicBezTo>
                <a:cubicBezTo>
                  <a:pt x="0" y="29"/>
                  <a:pt x="0" y="0"/>
                  <a:pt x="15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79" name="Freeform 141">
            <a:extLst>
              <a:ext uri="{FF2B5EF4-FFF2-40B4-BE49-F238E27FC236}">
                <a16:creationId xmlns:a16="http://schemas.microsoft.com/office/drawing/2014/main" id="{B519F0F1-B284-44D5-91E9-5018219AFF7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1277721" y="1971061"/>
            <a:ext cx="163941" cy="163205"/>
          </a:xfrm>
          <a:custGeom>
            <a:avLst/>
            <a:gdLst>
              <a:gd name="T0" fmla="*/ 37 w 50"/>
              <a:gd name="T1" fmla="*/ 3 h 54"/>
              <a:gd name="T2" fmla="*/ 42 w 50"/>
              <a:gd name="T3" fmla="*/ 17 h 54"/>
              <a:gd name="T4" fmla="*/ 37 w 50"/>
              <a:gd name="T5" fmla="*/ 3 h 54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50" h="54">
                <a:moveTo>
                  <a:pt x="37" y="3"/>
                </a:moveTo>
                <a:cubicBezTo>
                  <a:pt x="50" y="3"/>
                  <a:pt x="36" y="13"/>
                  <a:pt x="42" y="17"/>
                </a:cubicBezTo>
                <a:cubicBezTo>
                  <a:pt x="35" y="54"/>
                  <a:pt x="0" y="0"/>
                  <a:pt x="37" y="3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81" name="Freeform 122">
            <a:extLst>
              <a:ext uri="{FF2B5EF4-FFF2-40B4-BE49-F238E27FC236}">
                <a16:creationId xmlns:a16="http://schemas.microsoft.com/office/drawing/2014/main" id="{0ED49C08-BE23-43F9-A421-6CD45C7808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1572383" y="1946023"/>
            <a:ext cx="127608" cy="81603"/>
          </a:xfrm>
          <a:custGeom>
            <a:avLst/>
            <a:gdLst>
              <a:gd name="T0" fmla="*/ 24 w 39"/>
              <a:gd name="T1" fmla="*/ 0 h 27"/>
              <a:gd name="T2" fmla="*/ 20 w 39"/>
              <a:gd name="T3" fmla="*/ 26 h 27"/>
              <a:gd name="T4" fmla="*/ 24 w 39"/>
              <a:gd name="T5" fmla="*/ 0 h 27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39" h="27">
                <a:moveTo>
                  <a:pt x="24" y="0"/>
                </a:moveTo>
                <a:cubicBezTo>
                  <a:pt x="39" y="3"/>
                  <a:pt x="36" y="27"/>
                  <a:pt x="20" y="26"/>
                </a:cubicBezTo>
                <a:cubicBezTo>
                  <a:pt x="0" y="19"/>
                  <a:pt x="4" y="3"/>
                  <a:pt x="24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83" name="Freeform 119">
            <a:extLst>
              <a:ext uri="{FF2B5EF4-FFF2-40B4-BE49-F238E27FC236}">
                <a16:creationId xmlns:a16="http://schemas.microsoft.com/office/drawing/2014/main" id="{92F171FA-0CB2-4F4C-A2F3-1B7B6B0289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6354193" y="1803359"/>
            <a:ext cx="127608" cy="150965"/>
          </a:xfrm>
          <a:custGeom>
            <a:avLst/>
            <a:gdLst>
              <a:gd name="T0" fmla="*/ 13 w 39"/>
              <a:gd name="T1" fmla="*/ 6 h 50"/>
              <a:gd name="T2" fmla="*/ 0 w 39"/>
              <a:gd name="T3" fmla="*/ 23 h 50"/>
              <a:gd name="T4" fmla="*/ 13 w 39"/>
              <a:gd name="T5" fmla="*/ 6 h 5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39" h="50">
                <a:moveTo>
                  <a:pt x="13" y="6"/>
                </a:moveTo>
                <a:cubicBezTo>
                  <a:pt x="39" y="10"/>
                  <a:pt x="16" y="50"/>
                  <a:pt x="0" y="23"/>
                </a:cubicBezTo>
                <a:cubicBezTo>
                  <a:pt x="1" y="0"/>
                  <a:pt x="5" y="14"/>
                  <a:pt x="13" y="6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85" name="Freeform 118">
            <a:extLst>
              <a:ext uri="{FF2B5EF4-FFF2-40B4-BE49-F238E27FC236}">
                <a16:creationId xmlns:a16="http://schemas.microsoft.com/office/drawing/2014/main" id="{A0073675-5E26-428E-A2F7-2A952D3145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6537628" y="1862634"/>
            <a:ext cx="131153" cy="96290"/>
          </a:xfrm>
          <a:custGeom>
            <a:avLst/>
            <a:gdLst>
              <a:gd name="T0" fmla="*/ 22 w 40"/>
              <a:gd name="T1" fmla="*/ 0 h 32"/>
              <a:gd name="T2" fmla="*/ 16 w 40"/>
              <a:gd name="T3" fmla="*/ 25 h 32"/>
              <a:gd name="T4" fmla="*/ 22 w 40"/>
              <a:gd name="T5" fmla="*/ 0 h 32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40" h="32">
                <a:moveTo>
                  <a:pt x="22" y="0"/>
                </a:moveTo>
                <a:cubicBezTo>
                  <a:pt x="40" y="3"/>
                  <a:pt x="40" y="32"/>
                  <a:pt x="16" y="25"/>
                </a:cubicBezTo>
                <a:cubicBezTo>
                  <a:pt x="0" y="7"/>
                  <a:pt x="14" y="4"/>
                  <a:pt x="22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87" name="Freeform 120">
            <a:extLst>
              <a:ext uri="{FF2B5EF4-FFF2-40B4-BE49-F238E27FC236}">
                <a16:creationId xmlns:a16="http://schemas.microsoft.com/office/drawing/2014/main" id="{D8C4C7E6-114C-4D16-9FC6-1260653C23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6719407" y="1807960"/>
            <a:ext cx="121406" cy="66913"/>
          </a:xfrm>
          <a:custGeom>
            <a:avLst/>
            <a:gdLst>
              <a:gd name="T0" fmla="*/ 19 w 37"/>
              <a:gd name="T1" fmla="*/ 0 h 22"/>
              <a:gd name="T2" fmla="*/ 20 w 37"/>
              <a:gd name="T3" fmla="*/ 22 h 22"/>
              <a:gd name="T4" fmla="*/ 19 w 37"/>
              <a:gd name="T5" fmla="*/ 0 h 22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37" h="22">
                <a:moveTo>
                  <a:pt x="19" y="0"/>
                </a:moveTo>
                <a:cubicBezTo>
                  <a:pt x="35" y="2"/>
                  <a:pt x="37" y="21"/>
                  <a:pt x="20" y="22"/>
                </a:cubicBezTo>
                <a:cubicBezTo>
                  <a:pt x="7" y="18"/>
                  <a:pt x="0" y="6"/>
                  <a:pt x="19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89" name="Freeform 110">
            <a:extLst>
              <a:ext uri="{FF2B5EF4-FFF2-40B4-BE49-F238E27FC236}">
                <a16:creationId xmlns:a16="http://schemas.microsoft.com/office/drawing/2014/main" id="{5FB2CD0B-BF87-4FEC-B6B6-0DA50B9314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6951575" y="1824318"/>
            <a:ext cx="127608" cy="114243"/>
          </a:xfrm>
          <a:custGeom>
            <a:avLst/>
            <a:gdLst>
              <a:gd name="T0" fmla="*/ 21 w 39"/>
              <a:gd name="T1" fmla="*/ 1 h 38"/>
              <a:gd name="T2" fmla="*/ 39 w 39"/>
              <a:gd name="T3" fmla="*/ 18 h 38"/>
              <a:gd name="T4" fmla="*/ 21 w 39"/>
              <a:gd name="T5" fmla="*/ 1 h 38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39" h="38">
                <a:moveTo>
                  <a:pt x="21" y="1"/>
                </a:moveTo>
                <a:cubicBezTo>
                  <a:pt x="35" y="0"/>
                  <a:pt x="38" y="8"/>
                  <a:pt x="39" y="18"/>
                </a:cubicBezTo>
                <a:cubicBezTo>
                  <a:pt x="25" y="38"/>
                  <a:pt x="0" y="13"/>
                  <a:pt x="21" y="1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91" name="Freeform 106">
            <a:extLst>
              <a:ext uri="{FF2B5EF4-FFF2-40B4-BE49-F238E27FC236}">
                <a16:creationId xmlns:a16="http://schemas.microsoft.com/office/drawing/2014/main" id="{D12EC8B9-DE60-44BC-9911-A9CD8EF506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7230164" y="1807065"/>
            <a:ext cx="134697" cy="97107"/>
          </a:xfrm>
          <a:custGeom>
            <a:avLst/>
            <a:gdLst>
              <a:gd name="T0" fmla="*/ 25 w 41"/>
              <a:gd name="T1" fmla="*/ 0 h 32"/>
              <a:gd name="T2" fmla="*/ 4 w 41"/>
              <a:gd name="T3" fmla="*/ 18 h 32"/>
              <a:gd name="T4" fmla="*/ 25 w 41"/>
              <a:gd name="T5" fmla="*/ 0 h 32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41" h="32">
                <a:moveTo>
                  <a:pt x="25" y="0"/>
                </a:moveTo>
                <a:cubicBezTo>
                  <a:pt x="41" y="13"/>
                  <a:pt x="15" y="32"/>
                  <a:pt x="4" y="18"/>
                </a:cubicBezTo>
                <a:cubicBezTo>
                  <a:pt x="0" y="5"/>
                  <a:pt x="15" y="0"/>
                  <a:pt x="25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93" name="Freeform 112">
            <a:extLst>
              <a:ext uri="{FF2B5EF4-FFF2-40B4-BE49-F238E27FC236}">
                <a16:creationId xmlns:a16="http://schemas.microsoft.com/office/drawing/2014/main" id="{9B0D6CF6-D17B-4DC7-828A-773636910C9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7551876" y="1762806"/>
            <a:ext cx="117860" cy="81603"/>
          </a:xfrm>
          <a:custGeom>
            <a:avLst/>
            <a:gdLst>
              <a:gd name="T0" fmla="*/ 19 w 36"/>
              <a:gd name="T1" fmla="*/ 1 h 27"/>
              <a:gd name="T2" fmla="*/ 21 w 36"/>
              <a:gd name="T3" fmla="*/ 27 h 27"/>
              <a:gd name="T4" fmla="*/ 19 w 36"/>
              <a:gd name="T5" fmla="*/ 1 h 27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36" h="27">
                <a:moveTo>
                  <a:pt x="19" y="1"/>
                </a:moveTo>
                <a:cubicBezTo>
                  <a:pt x="31" y="1"/>
                  <a:pt x="36" y="24"/>
                  <a:pt x="21" y="27"/>
                </a:cubicBezTo>
                <a:cubicBezTo>
                  <a:pt x="1" y="27"/>
                  <a:pt x="0" y="0"/>
                  <a:pt x="19" y="1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95" name="Freeform 108">
            <a:extLst>
              <a:ext uri="{FF2B5EF4-FFF2-40B4-BE49-F238E27FC236}">
                <a16:creationId xmlns:a16="http://schemas.microsoft.com/office/drawing/2014/main" id="{8C6933FD-FAB6-403B-9CD4-EF0E06CF799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7843391" y="1759541"/>
            <a:ext cx="121406" cy="90579"/>
          </a:xfrm>
          <a:custGeom>
            <a:avLst/>
            <a:gdLst>
              <a:gd name="T0" fmla="*/ 26 w 37"/>
              <a:gd name="T1" fmla="*/ 1 h 30"/>
              <a:gd name="T2" fmla="*/ 35 w 37"/>
              <a:gd name="T3" fmla="*/ 21 h 30"/>
              <a:gd name="T4" fmla="*/ 26 w 37"/>
              <a:gd name="T5" fmla="*/ 1 h 3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37" h="30">
                <a:moveTo>
                  <a:pt x="26" y="1"/>
                </a:moveTo>
                <a:cubicBezTo>
                  <a:pt x="35" y="0"/>
                  <a:pt x="37" y="13"/>
                  <a:pt x="35" y="21"/>
                </a:cubicBezTo>
                <a:cubicBezTo>
                  <a:pt x="14" y="30"/>
                  <a:pt x="0" y="8"/>
                  <a:pt x="26" y="1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97" name="Freeform 111">
            <a:extLst>
              <a:ext uri="{FF2B5EF4-FFF2-40B4-BE49-F238E27FC236}">
                <a16:creationId xmlns:a16="http://schemas.microsoft.com/office/drawing/2014/main" id="{5C2A4452-6B00-411C-80AB-29AE135B45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8066705" y="1775047"/>
            <a:ext cx="131153" cy="87315"/>
          </a:xfrm>
          <a:custGeom>
            <a:avLst/>
            <a:gdLst>
              <a:gd name="T0" fmla="*/ 24 w 40"/>
              <a:gd name="T1" fmla="*/ 0 h 29"/>
              <a:gd name="T2" fmla="*/ 20 w 40"/>
              <a:gd name="T3" fmla="*/ 25 h 29"/>
              <a:gd name="T4" fmla="*/ 24 w 40"/>
              <a:gd name="T5" fmla="*/ 0 h 29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40" h="29">
                <a:moveTo>
                  <a:pt x="24" y="0"/>
                </a:moveTo>
                <a:cubicBezTo>
                  <a:pt x="40" y="1"/>
                  <a:pt x="35" y="29"/>
                  <a:pt x="20" y="25"/>
                </a:cubicBezTo>
                <a:cubicBezTo>
                  <a:pt x="0" y="19"/>
                  <a:pt x="5" y="2"/>
                  <a:pt x="24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99" name="Freeform 109">
            <a:extLst>
              <a:ext uri="{FF2B5EF4-FFF2-40B4-BE49-F238E27FC236}">
                <a16:creationId xmlns:a16="http://schemas.microsoft.com/office/drawing/2014/main" id="{3F4D3F48-1D65-45EB-91E2-BEFFB2440C9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8334906" y="1792187"/>
            <a:ext cx="154193" cy="84866"/>
          </a:xfrm>
          <a:custGeom>
            <a:avLst/>
            <a:gdLst>
              <a:gd name="T0" fmla="*/ 26 w 47"/>
              <a:gd name="T1" fmla="*/ 0 h 28"/>
              <a:gd name="T2" fmla="*/ 10 w 47"/>
              <a:gd name="T3" fmla="*/ 26 h 28"/>
              <a:gd name="T4" fmla="*/ 26 w 47"/>
              <a:gd name="T5" fmla="*/ 0 h 28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47" h="28">
                <a:moveTo>
                  <a:pt x="26" y="0"/>
                </a:moveTo>
                <a:cubicBezTo>
                  <a:pt x="47" y="13"/>
                  <a:pt x="28" y="28"/>
                  <a:pt x="10" y="26"/>
                </a:cubicBezTo>
                <a:cubicBezTo>
                  <a:pt x="0" y="13"/>
                  <a:pt x="15" y="4"/>
                  <a:pt x="26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01" name="Freeform 105">
            <a:extLst>
              <a:ext uri="{FF2B5EF4-FFF2-40B4-BE49-F238E27FC236}">
                <a16:creationId xmlns:a16="http://schemas.microsoft.com/office/drawing/2014/main" id="{F5A66334-17A8-4594-AB17-4C33A955B27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8578638" y="1792714"/>
            <a:ext cx="140901" cy="93027"/>
          </a:xfrm>
          <a:custGeom>
            <a:avLst/>
            <a:gdLst>
              <a:gd name="T0" fmla="*/ 26 w 43"/>
              <a:gd name="T1" fmla="*/ 3 h 31"/>
              <a:gd name="T2" fmla="*/ 39 w 43"/>
              <a:gd name="T3" fmla="*/ 23 h 31"/>
              <a:gd name="T4" fmla="*/ 26 w 43"/>
              <a:gd name="T5" fmla="*/ 3 h 31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43" h="31">
                <a:moveTo>
                  <a:pt x="26" y="3"/>
                </a:moveTo>
                <a:cubicBezTo>
                  <a:pt x="34" y="0"/>
                  <a:pt x="43" y="17"/>
                  <a:pt x="39" y="23"/>
                </a:cubicBezTo>
                <a:cubicBezTo>
                  <a:pt x="20" y="31"/>
                  <a:pt x="0" y="15"/>
                  <a:pt x="26" y="3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03" name="Freeform 107">
            <a:extLst>
              <a:ext uri="{FF2B5EF4-FFF2-40B4-BE49-F238E27FC236}">
                <a16:creationId xmlns:a16="http://schemas.microsoft.com/office/drawing/2014/main" id="{FB7FEAD3-708C-4B79-B452-4445C27780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8858039" y="1824004"/>
            <a:ext cx="154193" cy="81603"/>
          </a:xfrm>
          <a:custGeom>
            <a:avLst/>
            <a:gdLst>
              <a:gd name="T0" fmla="*/ 31 w 47"/>
              <a:gd name="T1" fmla="*/ 0 h 27"/>
              <a:gd name="T2" fmla="*/ 17 w 47"/>
              <a:gd name="T3" fmla="*/ 23 h 27"/>
              <a:gd name="T4" fmla="*/ 31 w 47"/>
              <a:gd name="T5" fmla="*/ 0 h 27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47" h="27">
                <a:moveTo>
                  <a:pt x="31" y="0"/>
                </a:moveTo>
                <a:cubicBezTo>
                  <a:pt x="47" y="10"/>
                  <a:pt x="32" y="27"/>
                  <a:pt x="17" y="23"/>
                </a:cubicBezTo>
                <a:cubicBezTo>
                  <a:pt x="0" y="14"/>
                  <a:pt x="18" y="0"/>
                  <a:pt x="31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05" name="Freeform 92">
            <a:extLst>
              <a:ext uri="{FF2B5EF4-FFF2-40B4-BE49-F238E27FC236}">
                <a16:creationId xmlns:a16="http://schemas.microsoft.com/office/drawing/2014/main" id="{41281533-9B25-42A4-9F50-34B4F24C0E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9102813" y="1759540"/>
            <a:ext cx="140901" cy="102819"/>
          </a:xfrm>
          <a:custGeom>
            <a:avLst/>
            <a:gdLst>
              <a:gd name="T0" fmla="*/ 28 w 43"/>
              <a:gd name="T1" fmla="*/ 0 h 34"/>
              <a:gd name="T2" fmla="*/ 41 w 43"/>
              <a:gd name="T3" fmla="*/ 21 h 34"/>
              <a:gd name="T4" fmla="*/ 28 w 43"/>
              <a:gd name="T5" fmla="*/ 0 h 34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43" h="34">
                <a:moveTo>
                  <a:pt x="28" y="0"/>
                </a:moveTo>
                <a:cubicBezTo>
                  <a:pt x="35" y="1"/>
                  <a:pt x="43" y="11"/>
                  <a:pt x="41" y="21"/>
                </a:cubicBezTo>
                <a:cubicBezTo>
                  <a:pt x="23" y="34"/>
                  <a:pt x="0" y="7"/>
                  <a:pt x="28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07" name="Freeform 114">
            <a:extLst>
              <a:ext uri="{FF2B5EF4-FFF2-40B4-BE49-F238E27FC236}">
                <a16:creationId xmlns:a16="http://schemas.microsoft.com/office/drawing/2014/main" id="{007246F1-084B-45D9-BDD9-99BB53F6C9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10278066" y="1804776"/>
            <a:ext cx="6204" cy="5712"/>
          </a:xfrm>
          <a:custGeom>
            <a:avLst/>
            <a:gdLst>
              <a:gd name="T0" fmla="*/ 0 w 2"/>
              <a:gd name="T1" fmla="*/ 0 h 2"/>
              <a:gd name="T2" fmla="*/ 1 w 2"/>
              <a:gd name="T3" fmla="*/ 2 h 2"/>
              <a:gd name="T4" fmla="*/ 0 w 2"/>
              <a:gd name="T5" fmla="*/ 0 h 2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2" h="2">
                <a:moveTo>
                  <a:pt x="0" y="0"/>
                </a:moveTo>
                <a:cubicBezTo>
                  <a:pt x="1" y="1"/>
                  <a:pt x="2" y="2"/>
                  <a:pt x="1" y="2"/>
                </a:cubicBezTo>
                <a:cubicBezTo>
                  <a:pt x="0" y="2"/>
                  <a:pt x="0" y="1"/>
                  <a:pt x="0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09" name="Freeform 113">
            <a:extLst>
              <a:ext uri="{FF2B5EF4-FFF2-40B4-BE49-F238E27FC236}">
                <a16:creationId xmlns:a16="http://schemas.microsoft.com/office/drawing/2014/main" id="{77CDD712-F443-4EDC-B663-5EC5ACD7DB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11511612" y="1804776"/>
            <a:ext cx="9748" cy="8977"/>
          </a:xfrm>
          <a:custGeom>
            <a:avLst/>
            <a:gdLst>
              <a:gd name="T0" fmla="*/ 1 w 3"/>
              <a:gd name="T1" fmla="*/ 0 h 3"/>
              <a:gd name="T2" fmla="*/ 3 w 3"/>
              <a:gd name="T3" fmla="*/ 1 h 3"/>
              <a:gd name="T4" fmla="*/ 1 w 3"/>
              <a:gd name="T5" fmla="*/ 0 h 3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3" h="3">
                <a:moveTo>
                  <a:pt x="1" y="0"/>
                </a:moveTo>
                <a:cubicBezTo>
                  <a:pt x="1" y="0"/>
                  <a:pt x="2" y="1"/>
                  <a:pt x="3" y="1"/>
                </a:cubicBezTo>
                <a:cubicBezTo>
                  <a:pt x="2" y="3"/>
                  <a:pt x="0" y="1"/>
                  <a:pt x="1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11" name="Freeform 104">
            <a:extLst>
              <a:ext uri="{FF2B5EF4-FFF2-40B4-BE49-F238E27FC236}">
                <a16:creationId xmlns:a16="http://schemas.microsoft.com/office/drawing/2014/main" id="{4A695BE5-DE27-460F-845F-45BB814FE3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9123391" y="1836771"/>
            <a:ext cx="7089" cy="5712"/>
          </a:xfrm>
          <a:custGeom>
            <a:avLst/>
            <a:gdLst>
              <a:gd name="T0" fmla="*/ 0 w 2"/>
              <a:gd name="T1" fmla="*/ 0 h 2"/>
              <a:gd name="T2" fmla="*/ 1 w 2"/>
              <a:gd name="T3" fmla="*/ 2 h 2"/>
              <a:gd name="T4" fmla="*/ 0 w 2"/>
              <a:gd name="T5" fmla="*/ 0 h 2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2" h="2">
                <a:moveTo>
                  <a:pt x="0" y="0"/>
                </a:moveTo>
                <a:cubicBezTo>
                  <a:pt x="1" y="0"/>
                  <a:pt x="2" y="1"/>
                  <a:pt x="1" y="2"/>
                </a:cubicBezTo>
                <a:cubicBezTo>
                  <a:pt x="0" y="2"/>
                  <a:pt x="0" y="1"/>
                  <a:pt x="0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13" name="Freeform 91">
            <a:extLst>
              <a:ext uri="{FF2B5EF4-FFF2-40B4-BE49-F238E27FC236}">
                <a16:creationId xmlns:a16="http://schemas.microsoft.com/office/drawing/2014/main" id="{DE28BE4E-1A59-46FF-810A-A8F9A46F702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9358692" y="1822760"/>
            <a:ext cx="118747" cy="81603"/>
          </a:xfrm>
          <a:custGeom>
            <a:avLst/>
            <a:gdLst>
              <a:gd name="T0" fmla="*/ 19 w 36"/>
              <a:gd name="T1" fmla="*/ 1 h 27"/>
              <a:gd name="T2" fmla="*/ 21 w 36"/>
              <a:gd name="T3" fmla="*/ 27 h 27"/>
              <a:gd name="T4" fmla="*/ 19 w 36"/>
              <a:gd name="T5" fmla="*/ 1 h 27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36" h="27">
                <a:moveTo>
                  <a:pt x="19" y="1"/>
                </a:moveTo>
                <a:cubicBezTo>
                  <a:pt x="30" y="1"/>
                  <a:pt x="36" y="24"/>
                  <a:pt x="21" y="27"/>
                </a:cubicBezTo>
                <a:cubicBezTo>
                  <a:pt x="1" y="26"/>
                  <a:pt x="0" y="0"/>
                  <a:pt x="19" y="1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15" name="Freeform 95">
            <a:extLst>
              <a:ext uri="{FF2B5EF4-FFF2-40B4-BE49-F238E27FC236}">
                <a16:creationId xmlns:a16="http://schemas.microsoft.com/office/drawing/2014/main" id="{A3CF799A-9839-4CB1-9381-DCC0C1FE1B3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9697627" y="1812291"/>
            <a:ext cx="117860" cy="81603"/>
          </a:xfrm>
          <a:custGeom>
            <a:avLst/>
            <a:gdLst>
              <a:gd name="T0" fmla="*/ 19 w 36"/>
              <a:gd name="T1" fmla="*/ 1 h 27"/>
              <a:gd name="T2" fmla="*/ 21 w 36"/>
              <a:gd name="T3" fmla="*/ 27 h 27"/>
              <a:gd name="T4" fmla="*/ 19 w 36"/>
              <a:gd name="T5" fmla="*/ 1 h 27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36" h="27">
                <a:moveTo>
                  <a:pt x="19" y="1"/>
                </a:moveTo>
                <a:cubicBezTo>
                  <a:pt x="31" y="2"/>
                  <a:pt x="36" y="24"/>
                  <a:pt x="21" y="27"/>
                </a:cubicBezTo>
                <a:cubicBezTo>
                  <a:pt x="1" y="27"/>
                  <a:pt x="0" y="0"/>
                  <a:pt x="19" y="1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17" name="Freeform 115">
            <a:extLst>
              <a:ext uri="{FF2B5EF4-FFF2-40B4-BE49-F238E27FC236}">
                <a16:creationId xmlns:a16="http://schemas.microsoft.com/office/drawing/2014/main" id="{1EFA42E9-27C0-423D-93C8-794A9683FCF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10940920" y="1810489"/>
            <a:ext cx="6204" cy="5712"/>
          </a:xfrm>
          <a:custGeom>
            <a:avLst/>
            <a:gdLst>
              <a:gd name="T0" fmla="*/ 0 w 2"/>
              <a:gd name="T1" fmla="*/ 0 h 2"/>
              <a:gd name="T2" fmla="*/ 1 w 2"/>
              <a:gd name="T3" fmla="*/ 2 h 2"/>
              <a:gd name="T4" fmla="*/ 0 w 2"/>
              <a:gd name="T5" fmla="*/ 0 h 2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2" h="2">
                <a:moveTo>
                  <a:pt x="0" y="0"/>
                </a:moveTo>
                <a:cubicBezTo>
                  <a:pt x="1" y="0"/>
                  <a:pt x="2" y="1"/>
                  <a:pt x="1" y="2"/>
                </a:cubicBezTo>
                <a:cubicBezTo>
                  <a:pt x="0" y="2"/>
                  <a:pt x="0" y="1"/>
                  <a:pt x="0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19" name="Freeform 93">
            <a:extLst>
              <a:ext uri="{FF2B5EF4-FFF2-40B4-BE49-F238E27FC236}">
                <a16:creationId xmlns:a16="http://schemas.microsoft.com/office/drawing/2014/main" id="{E5B56BED-7578-4E42-889D-34AA58F679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9928451" y="1829760"/>
            <a:ext cx="127608" cy="79154"/>
          </a:xfrm>
          <a:custGeom>
            <a:avLst/>
            <a:gdLst>
              <a:gd name="T0" fmla="*/ 23 w 39"/>
              <a:gd name="T1" fmla="*/ 0 h 26"/>
              <a:gd name="T2" fmla="*/ 19 w 39"/>
              <a:gd name="T3" fmla="*/ 26 h 26"/>
              <a:gd name="T4" fmla="*/ 23 w 39"/>
              <a:gd name="T5" fmla="*/ 0 h 26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39" h="26">
                <a:moveTo>
                  <a:pt x="23" y="0"/>
                </a:moveTo>
                <a:cubicBezTo>
                  <a:pt x="39" y="4"/>
                  <a:pt x="34" y="25"/>
                  <a:pt x="19" y="26"/>
                </a:cubicBezTo>
                <a:cubicBezTo>
                  <a:pt x="0" y="20"/>
                  <a:pt x="7" y="4"/>
                  <a:pt x="23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21" name="Freeform 96">
            <a:extLst>
              <a:ext uri="{FF2B5EF4-FFF2-40B4-BE49-F238E27FC236}">
                <a16:creationId xmlns:a16="http://schemas.microsoft.com/office/drawing/2014/main" id="{FCC7DD6E-E0E5-46B9-81B7-3B2F7B3332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10216034" y="1818819"/>
            <a:ext cx="147104" cy="108531"/>
          </a:xfrm>
          <a:custGeom>
            <a:avLst/>
            <a:gdLst>
              <a:gd name="T0" fmla="*/ 28 w 45"/>
              <a:gd name="T1" fmla="*/ 0 h 36"/>
              <a:gd name="T2" fmla="*/ 41 w 45"/>
              <a:gd name="T3" fmla="*/ 20 h 36"/>
              <a:gd name="T4" fmla="*/ 28 w 45"/>
              <a:gd name="T5" fmla="*/ 0 h 36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45" h="36">
                <a:moveTo>
                  <a:pt x="28" y="0"/>
                </a:moveTo>
                <a:cubicBezTo>
                  <a:pt x="32" y="0"/>
                  <a:pt x="45" y="13"/>
                  <a:pt x="41" y="20"/>
                </a:cubicBezTo>
                <a:cubicBezTo>
                  <a:pt x="24" y="36"/>
                  <a:pt x="0" y="7"/>
                  <a:pt x="28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23" name="Freeform 100">
            <a:extLst>
              <a:ext uri="{FF2B5EF4-FFF2-40B4-BE49-F238E27FC236}">
                <a16:creationId xmlns:a16="http://schemas.microsoft.com/office/drawing/2014/main" id="{9C83D9FD-E06E-407B-BA7C-2C2AD5B16C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10536827" y="1821266"/>
            <a:ext cx="128495" cy="93843"/>
          </a:xfrm>
          <a:custGeom>
            <a:avLst/>
            <a:gdLst>
              <a:gd name="T0" fmla="*/ 28 w 39"/>
              <a:gd name="T1" fmla="*/ 1 h 31"/>
              <a:gd name="T2" fmla="*/ 39 w 39"/>
              <a:gd name="T3" fmla="*/ 21 h 31"/>
              <a:gd name="T4" fmla="*/ 28 w 39"/>
              <a:gd name="T5" fmla="*/ 1 h 31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39" h="31">
                <a:moveTo>
                  <a:pt x="28" y="1"/>
                </a:moveTo>
                <a:cubicBezTo>
                  <a:pt x="38" y="0"/>
                  <a:pt x="38" y="12"/>
                  <a:pt x="39" y="21"/>
                </a:cubicBezTo>
                <a:cubicBezTo>
                  <a:pt x="18" y="31"/>
                  <a:pt x="0" y="12"/>
                  <a:pt x="28" y="1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25" name="Freeform 98">
            <a:extLst>
              <a:ext uri="{FF2B5EF4-FFF2-40B4-BE49-F238E27FC236}">
                <a16:creationId xmlns:a16="http://schemas.microsoft.com/office/drawing/2014/main" id="{3C1174EE-071E-4421-BD9C-2C2D84190D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10891294" y="1821267"/>
            <a:ext cx="147990" cy="79154"/>
          </a:xfrm>
          <a:custGeom>
            <a:avLst/>
            <a:gdLst>
              <a:gd name="T0" fmla="*/ 23 w 45"/>
              <a:gd name="T1" fmla="*/ 0 h 26"/>
              <a:gd name="T2" fmla="*/ 30 w 45"/>
              <a:gd name="T3" fmla="*/ 26 h 26"/>
              <a:gd name="T4" fmla="*/ 23 w 45"/>
              <a:gd name="T5" fmla="*/ 0 h 26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45" h="26">
                <a:moveTo>
                  <a:pt x="23" y="0"/>
                </a:moveTo>
                <a:cubicBezTo>
                  <a:pt x="33" y="2"/>
                  <a:pt x="45" y="21"/>
                  <a:pt x="30" y="26"/>
                </a:cubicBezTo>
                <a:cubicBezTo>
                  <a:pt x="10" y="24"/>
                  <a:pt x="0" y="8"/>
                  <a:pt x="23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27" name="Freeform 99">
            <a:extLst>
              <a:ext uri="{FF2B5EF4-FFF2-40B4-BE49-F238E27FC236}">
                <a16:creationId xmlns:a16="http://schemas.microsoft.com/office/drawing/2014/main" id="{6F280CAD-1F1B-4F43-99A3-B2EC2A7F30F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11084479" y="1821265"/>
            <a:ext cx="219770" cy="121588"/>
          </a:xfrm>
          <a:custGeom>
            <a:avLst/>
            <a:gdLst>
              <a:gd name="T0" fmla="*/ 36 w 67"/>
              <a:gd name="T1" fmla="*/ 0 h 40"/>
              <a:gd name="T2" fmla="*/ 44 w 67"/>
              <a:gd name="T3" fmla="*/ 2 h 40"/>
              <a:gd name="T4" fmla="*/ 31 w 67"/>
              <a:gd name="T5" fmla="*/ 2 h 40"/>
              <a:gd name="T6" fmla="*/ 36 w 67"/>
              <a:gd name="T7" fmla="*/ 0 h 4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67" h="40">
                <a:moveTo>
                  <a:pt x="36" y="0"/>
                </a:moveTo>
                <a:cubicBezTo>
                  <a:pt x="39" y="3"/>
                  <a:pt x="41" y="0"/>
                  <a:pt x="44" y="2"/>
                </a:cubicBezTo>
                <a:cubicBezTo>
                  <a:pt x="67" y="40"/>
                  <a:pt x="0" y="25"/>
                  <a:pt x="31" y="2"/>
                </a:cubicBezTo>
                <a:cubicBezTo>
                  <a:pt x="24" y="11"/>
                  <a:pt x="31" y="5"/>
                  <a:pt x="36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29" name="Freeform 97">
            <a:extLst>
              <a:ext uri="{FF2B5EF4-FFF2-40B4-BE49-F238E27FC236}">
                <a16:creationId xmlns:a16="http://schemas.microsoft.com/office/drawing/2014/main" id="{0D5C974E-4B43-4FFA-8230-DB0E1993C3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11409702" y="1821267"/>
            <a:ext cx="190526" cy="121588"/>
          </a:xfrm>
          <a:custGeom>
            <a:avLst/>
            <a:gdLst>
              <a:gd name="T0" fmla="*/ 42 w 58"/>
              <a:gd name="T1" fmla="*/ 0 h 40"/>
              <a:gd name="T2" fmla="*/ 53 w 58"/>
              <a:gd name="T3" fmla="*/ 17 h 40"/>
              <a:gd name="T4" fmla="*/ 42 w 58"/>
              <a:gd name="T5" fmla="*/ 0 h 4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58" h="40">
                <a:moveTo>
                  <a:pt x="42" y="0"/>
                </a:moveTo>
                <a:cubicBezTo>
                  <a:pt x="52" y="0"/>
                  <a:pt x="50" y="9"/>
                  <a:pt x="53" y="17"/>
                </a:cubicBezTo>
                <a:cubicBezTo>
                  <a:pt x="58" y="40"/>
                  <a:pt x="0" y="6"/>
                  <a:pt x="42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31" name="Freeform 101">
            <a:extLst>
              <a:ext uri="{FF2B5EF4-FFF2-40B4-BE49-F238E27FC236}">
                <a16:creationId xmlns:a16="http://schemas.microsoft.com/office/drawing/2014/main" id="{A1CACEBA-A7A9-45FB-897A-888150011B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11734040" y="1827796"/>
            <a:ext cx="138242" cy="81603"/>
          </a:xfrm>
          <a:custGeom>
            <a:avLst/>
            <a:gdLst>
              <a:gd name="T0" fmla="*/ 22 w 42"/>
              <a:gd name="T1" fmla="*/ 0 h 27"/>
              <a:gd name="T2" fmla="*/ 14 w 42"/>
              <a:gd name="T3" fmla="*/ 25 h 27"/>
              <a:gd name="T4" fmla="*/ 22 w 42"/>
              <a:gd name="T5" fmla="*/ 0 h 27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42" h="27">
                <a:moveTo>
                  <a:pt x="22" y="0"/>
                </a:moveTo>
                <a:cubicBezTo>
                  <a:pt x="42" y="7"/>
                  <a:pt x="28" y="27"/>
                  <a:pt x="14" y="25"/>
                </a:cubicBezTo>
                <a:cubicBezTo>
                  <a:pt x="0" y="18"/>
                  <a:pt x="9" y="2"/>
                  <a:pt x="22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33" name="Freeform 94">
            <a:extLst>
              <a:ext uri="{FF2B5EF4-FFF2-40B4-BE49-F238E27FC236}">
                <a16:creationId xmlns:a16="http://schemas.microsoft.com/office/drawing/2014/main" id="{583E2F4A-E235-4600-A80D-18C1C36EE5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11915258" y="1868188"/>
            <a:ext cx="138242" cy="102819"/>
          </a:xfrm>
          <a:custGeom>
            <a:avLst/>
            <a:gdLst>
              <a:gd name="T0" fmla="*/ 29 w 42"/>
              <a:gd name="T1" fmla="*/ 1 h 34"/>
              <a:gd name="T2" fmla="*/ 40 w 42"/>
              <a:gd name="T3" fmla="*/ 20 h 34"/>
              <a:gd name="T4" fmla="*/ 29 w 42"/>
              <a:gd name="T5" fmla="*/ 1 h 34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42" h="34">
                <a:moveTo>
                  <a:pt x="29" y="1"/>
                </a:moveTo>
                <a:cubicBezTo>
                  <a:pt x="38" y="0"/>
                  <a:pt x="42" y="12"/>
                  <a:pt x="40" y="20"/>
                </a:cubicBezTo>
                <a:cubicBezTo>
                  <a:pt x="22" y="34"/>
                  <a:pt x="0" y="9"/>
                  <a:pt x="29" y="1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35" name="Freeform 132">
            <a:extLst>
              <a:ext uri="{FF2B5EF4-FFF2-40B4-BE49-F238E27FC236}">
                <a16:creationId xmlns:a16="http://schemas.microsoft.com/office/drawing/2014/main" id="{F16259CF-A0BC-4673-91C7-A7D3CDF7C7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1880494" y="1984585"/>
            <a:ext cx="127608" cy="69362"/>
          </a:xfrm>
          <a:custGeom>
            <a:avLst/>
            <a:gdLst>
              <a:gd name="T0" fmla="*/ 16 w 39"/>
              <a:gd name="T1" fmla="*/ 0 h 23"/>
              <a:gd name="T2" fmla="*/ 11 w 39"/>
              <a:gd name="T3" fmla="*/ 23 h 23"/>
              <a:gd name="T4" fmla="*/ 16 w 39"/>
              <a:gd name="T5" fmla="*/ 0 h 23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39" h="23">
                <a:moveTo>
                  <a:pt x="16" y="0"/>
                </a:moveTo>
                <a:cubicBezTo>
                  <a:pt x="39" y="8"/>
                  <a:pt x="31" y="17"/>
                  <a:pt x="11" y="23"/>
                </a:cubicBezTo>
                <a:cubicBezTo>
                  <a:pt x="0" y="16"/>
                  <a:pt x="4" y="2"/>
                  <a:pt x="16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37" name="Freeform 134">
            <a:extLst>
              <a:ext uri="{FF2B5EF4-FFF2-40B4-BE49-F238E27FC236}">
                <a16:creationId xmlns:a16="http://schemas.microsoft.com/office/drawing/2014/main" id="{B09A934A-4464-4C9B-ACAD-9128E0B615E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2076791" y="1990554"/>
            <a:ext cx="124063" cy="117507"/>
          </a:xfrm>
          <a:custGeom>
            <a:avLst/>
            <a:gdLst>
              <a:gd name="T0" fmla="*/ 20 w 38"/>
              <a:gd name="T1" fmla="*/ 2 h 39"/>
              <a:gd name="T2" fmla="*/ 38 w 38"/>
              <a:gd name="T3" fmla="*/ 19 h 39"/>
              <a:gd name="T4" fmla="*/ 20 w 38"/>
              <a:gd name="T5" fmla="*/ 2 h 39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38" h="39">
                <a:moveTo>
                  <a:pt x="20" y="2"/>
                </a:moveTo>
                <a:cubicBezTo>
                  <a:pt x="34" y="0"/>
                  <a:pt x="38" y="8"/>
                  <a:pt x="38" y="19"/>
                </a:cubicBezTo>
                <a:cubicBezTo>
                  <a:pt x="24" y="39"/>
                  <a:pt x="0" y="13"/>
                  <a:pt x="20" y="2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39" name="Freeform 125">
            <a:extLst>
              <a:ext uri="{FF2B5EF4-FFF2-40B4-BE49-F238E27FC236}">
                <a16:creationId xmlns:a16="http://schemas.microsoft.com/office/drawing/2014/main" id="{CB010BB8-6FD4-498C-994D-53C8DC7491E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2314022" y="2016723"/>
            <a:ext cx="147990" cy="79154"/>
          </a:xfrm>
          <a:custGeom>
            <a:avLst/>
            <a:gdLst>
              <a:gd name="T0" fmla="*/ 22 w 45"/>
              <a:gd name="T1" fmla="*/ 0 h 26"/>
              <a:gd name="T2" fmla="*/ 28 w 45"/>
              <a:gd name="T3" fmla="*/ 26 h 26"/>
              <a:gd name="T4" fmla="*/ 22 w 45"/>
              <a:gd name="T5" fmla="*/ 0 h 26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45" h="26">
                <a:moveTo>
                  <a:pt x="22" y="0"/>
                </a:moveTo>
                <a:cubicBezTo>
                  <a:pt x="32" y="2"/>
                  <a:pt x="45" y="22"/>
                  <a:pt x="28" y="26"/>
                </a:cubicBezTo>
                <a:cubicBezTo>
                  <a:pt x="9" y="24"/>
                  <a:pt x="0" y="9"/>
                  <a:pt x="22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41" name="Freeform 125">
            <a:extLst>
              <a:ext uri="{FF2B5EF4-FFF2-40B4-BE49-F238E27FC236}">
                <a16:creationId xmlns:a16="http://schemas.microsoft.com/office/drawing/2014/main" id="{2D373437-2902-4D8A-B887-F6941556C27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2528670" y="2009731"/>
            <a:ext cx="147990" cy="79154"/>
          </a:xfrm>
          <a:custGeom>
            <a:avLst/>
            <a:gdLst>
              <a:gd name="T0" fmla="*/ 22 w 45"/>
              <a:gd name="T1" fmla="*/ 0 h 26"/>
              <a:gd name="T2" fmla="*/ 28 w 45"/>
              <a:gd name="T3" fmla="*/ 26 h 26"/>
              <a:gd name="T4" fmla="*/ 22 w 45"/>
              <a:gd name="T5" fmla="*/ 0 h 26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45" h="26">
                <a:moveTo>
                  <a:pt x="22" y="0"/>
                </a:moveTo>
                <a:cubicBezTo>
                  <a:pt x="32" y="2"/>
                  <a:pt x="45" y="22"/>
                  <a:pt x="28" y="26"/>
                </a:cubicBezTo>
                <a:cubicBezTo>
                  <a:pt x="9" y="24"/>
                  <a:pt x="0" y="9"/>
                  <a:pt x="22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43" name="Freeform 128">
            <a:extLst>
              <a:ext uri="{FF2B5EF4-FFF2-40B4-BE49-F238E27FC236}">
                <a16:creationId xmlns:a16="http://schemas.microsoft.com/office/drawing/2014/main" id="{217D616F-FDFA-439E-8B09-E55F8234B05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2752808" y="2031819"/>
            <a:ext cx="131153" cy="78339"/>
          </a:xfrm>
          <a:custGeom>
            <a:avLst/>
            <a:gdLst>
              <a:gd name="T0" fmla="*/ 18 w 40"/>
              <a:gd name="T1" fmla="*/ 0 h 26"/>
              <a:gd name="T2" fmla="*/ 7 w 40"/>
              <a:gd name="T3" fmla="*/ 20 h 26"/>
              <a:gd name="T4" fmla="*/ 18 w 40"/>
              <a:gd name="T5" fmla="*/ 0 h 26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40" h="26">
                <a:moveTo>
                  <a:pt x="18" y="0"/>
                </a:moveTo>
                <a:cubicBezTo>
                  <a:pt x="40" y="9"/>
                  <a:pt x="28" y="26"/>
                  <a:pt x="7" y="20"/>
                </a:cubicBezTo>
                <a:cubicBezTo>
                  <a:pt x="0" y="8"/>
                  <a:pt x="6" y="1"/>
                  <a:pt x="18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45" name="Freeform 140">
            <a:extLst>
              <a:ext uri="{FF2B5EF4-FFF2-40B4-BE49-F238E27FC236}">
                <a16:creationId xmlns:a16="http://schemas.microsoft.com/office/drawing/2014/main" id="{0F74D32E-67FC-452C-A52B-988DB49843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2995484" y="1997173"/>
            <a:ext cx="137356" cy="96290"/>
          </a:xfrm>
          <a:custGeom>
            <a:avLst/>
            <a:gdLst>
              <a:gd name="T0" fmla="*/ 25 w 42"/>
              <a:gd name="T1" fmla="*/ 0 h 32"/>
              <a:gd name="T2" fmla="*/ 4 w 42"/>
              <a:gd name="T3" fmla="*/ 18 h 32"/>
              <a:gd name="T4" fmla="*/ 25 w 42"/>
              <a:gd name="T5" fmla="*/ 0 h 32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42" h="32">
                <a:moveTo>
                  <a:pt x="25" y="0"/>
                </a:moveTo>
                <a:cubicBezTo>
                  <a:pt x="42" y="13"/>
                  <a:pt x="15" y="32"/>
                  <a:pt x="4" y="18"/>
                </a:cubicBezTo>
                <a:cubicBezTo>
                  <a:pt x="0" y="5"/>
                  <a:pt x="16" y="0"/>
                  <a:pt x="25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47" name="Freeform 126">
            <a:extLst>
              <a:ext uri="{FF2B5EF4-FFF2-40B4-BE49-F238E27FC236}">
                <a16:creationId xmlns:a16="http://schemas.microsoft.com/office/drawing/2014/main" id="{B8F74E45-2803-4A11-9333-3639A1C2F2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3250834" y="2028557"/>
            <a:ext cx="151535" cy="79154"/>
          </a:xfrm>
          <a:custGeom>
            <a:avLst/>
            <a:gdLst>
              <a:gd name="T0" fmla="*/ 23 w 46"/>
              <a:gd name="T1" fmla="*/ 0 h 26"/>
              <a:gd name="T2" fmla="*/ 29 w 46"/>
              <a:gd name="T3" fmla="*/ 26 h 26"/>
              <a:gd name="T4" fmla="*/ 23 w 46"/>
              <a:gd name="T5" fmla="*/ 0 h 26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46" h="26">
                <a:moveTo>
                  <a:pt x="23" y="0"/>
                </a:moveTo>
                <a:cubicBezTo>
                  <a:pt x="32" y="2"/>
                  <a:pt x="46" y="22"/>
                  <a:pt x="29" y="26"/>
                </a:cubicBezTo>
                <a:cubicBezTo>
                  <a:pt x="10" y="24"/>
                  <a:pt x="0" y="9"/>
                  <a:pt x="23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49" name="Freeform 121">
            <a:extLst>
              <a:ext uri="{FF2B5EF4-FFF2-40B4-BE49-F238E27FC236}">
                <a16:creationId xmlns:a16="http://schemas.microsoft.com/office/drawing/2014/main" id="{106009C3-0971-47AF-8BD9-2EC8A6A4B2F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3537067" y="2038617"/>
            <a:ext cx="133812" cy="84866"/>
          </a:xfrm>
          <a:custGeom>
            <a:avLst/>
            <a:gdLst>
              <a:gd name="T0" fmla="*/ 26 w 41"/>
              <a:gd name="T1" fmla="*/ 0 h 28"/>
              <a:gd name="T2" fmla="*/ 38 w 41"/>
              <a:gd name="T3" fmla="*/ 19 h 28"/>
              <a:gd name="T4" fmla="*/ 26 w 41"/>
              <a:gd name="T5" fmla="*/ 0 h 28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41" h="28">
                <a:moveTo>
                  <a:pt x="26" y="0"/>
                </a:moveTo>
                <a:cubicBezTo>
                  <a:pt x="33" y="0"/>
                  <a:pt x="41" y="10"/>
                  <a:pt x="38" y="19"/>
                </a:cubicBezTo>
                <a:cubicBezTo>
                  <a:pt x="16" y="28"/>
                  <a:pt x="0" y="10"/>
                  <a:pt x="26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51" name="Freeform 120">
            <a:extLst>
              <a:ext uri="{FF2B5EF4-FFF2-40B4-BE49-F238E27FC236}">
                <a16:creationId xmlns:a16="http://schemas.microsoft.com/office/drawing/2014/main" id="{ED29B115-F34D-4E41-A4A2-C0CE41C697C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3822857" y="2027626"/>
            <a:ext cx="121406" cy="66913"/>
          </a:xfrm>
          <a:custGeom>
            <a:avLst/>
            <a:gdLst>
              <a:gd name="T0" fmla="*/ 19 w 37"/>
              <a:gd name="T1" fmla="*/ 0 h 22"/>
              <a:gd name="T2" fmla="*/ 20 w 37"/>
              <a:gd name="T3" fmla="*/ 22 h 22"/>
              <a:gd name="T4" fmla="*/ 19 w 37"/>
              <a:gd name="T5" fmla="*/ 0 h 22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37" h="22">
                <a:moveTo>
                  <a:pt x="19" y="0"/>
                </a:moveTo>
                <a:cubicBezTo>
                  <a:pt x="35" y="2"/>
                  <a:pt x="37" y="21"/>
                  <a:pt x="20" y="22"/>
                </a:cubicBezTo>
                <a:cubicBezTo>
                  <a:pt x="7" y="18"/>
                  <a:pt x="0" y="6"/>
                  <a:pt x="19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53" name="Freeform 6">
            <a:extLst>
              <a:ext uri="{FF2B5EF4-FFF2-40B4-BE49-F238E27FC236}">
                <a16:creationId xmlns:a16="http://schemas.microsoft.com/office/drawing/2014/main" id="{19D4861C-7907-48BF-84E7-96C0E098D43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4032866" y="2045318"/>
            <a:ext cx="124063" cy="87315"/>
          </a:xfrm>
          <a:custGeom>
            <a:avLst/>
            <a:gdLst>
              <a:gd name="T0" fmla="*/ 12 w 38"/>
              <a:gd name="T1" fmla="*/ 3 h 29"/>
              <a:gd name="T2" fmla="*/ 15 w 38"/>
              <a:gd name="T3" fmla="*/ 29 h 29"/>
              <a:gd name="T4" fmla="*/ 12 w 38"/>
              <a:gd name="T5" fmla="*/ 3 h 29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38" h="29">
                <a:moveTo>
                  <a:pt x="12" y="3"/>
                </a:moveTo>
                <a:cubicBezTo>
                  <a:pt x="34" y="0"/>
                  <a:pt x="38" y="26"/>
                  <a:pt x="15" y="29"/>
                </a:cubicBezTo>
                <a:cubicBezTo>
                  <a:pt x="4" y="23"/>
                  <a:pt x="0" y="9"/>
                  <a:pt x="12" y="3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55" name="Freeform 127">
            <a:extLst>
              <a:ext uri="{FF2B5EF4-FFF2-40B4-BE49-F238E27FC236}">
                <a16:creationId xmlns:a16="http://schemas.microsoft.com/office/drawing/2014/main" id="{AEF03EB9-6D77-4E55-BCF2-4402550D39A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4225618" y="2028556"/>
            <a:ext cx="137356" cy="79154"/>
          </a:xfrm>
          <a:custGeom>
            <a:avLst/>
            <a:gdLst>
              <a:gd name="T0" fmla="*/ 28 w 42"/>
              <a:gd name="T1" fmla="*/ 0 h 26"/>
              <a:gd name="T2" fmla="*/ 23 w 42"/>
              <a:gd name="T3" fmla="*/ 26 h 26"/>
              <a:gd name="T4" fmla="*/ 28 w 42"/>
              <a:gd name="T5" fmla="*/ 0 h 26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42" h="26">
                <a:moveTo>
                  <a:pt x="28" y="0"/>
                </a:moveTo>
                <a:cubicBezTo>
                  <a:pt x="42" y="4"/>
                  <a:pt x="38" y="23"/>
                  <a:pt x="23" y="26"/>
                </a:cubicBezTo>
                <a:cubicBezTo>
                  <a:pt x="0" y="26"/>
                  <a:pt x="8" y="5"/>
                  <a:pt x="28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57" name="Freeform 133">
            <a:extLst>
              <a:ext uri="{FF2B5EF4-FFF2-40B4-BE49-F238E27FC236}">
                <a16:creationId xmlns:a16="http://schemas.microsoft.com/office/drawing/2014/main" id="{1C9C3C8B-A28D-44DF-AA29-02B28AED714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4507420" y="2040797"/>
            <a:ext cx="137356" cy="100371"/>
          </a:xfrm>
          <a:custGeom>
            <a:avLst/>
            <a:gdLst>
              <a:gd name="T0" fmla="*/ 25 w 42"/>
              <a:gd name="T1" fmla="*/ 1 h 33"/>
              <a:gd name="T2" fmla="*/ 4 w 42"/>
              <a:gd name="T3" fmla="*/ 19 h 33"/>
              <a:gd name="T4" fmla="*/ 25 w 42"/>
              <a:gd name="T5" fmla="*/ 1 h 33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42" h="33">
                <a:moveTo>
                  <a:pt x="25" y="1"/>
                </a:moveTo>
                <a:cubicBezTo>
                  <a:pt x="42" y="14"/>
                  <a:pt x="15" y="33"/>
                  <a:pt x="4" y="19"/>
                </a:cubicBezTo>
                <a:cubicBezTo>
                  <a:pt x="0" y="6"/>
                  <a:pt x="15" y="0"/>
                  <a:pt x="25" y="1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59" name="Freeform 129">
            <a:extLst>
              <a:ext uri="{FF2B5EF4-FFF2-40B4-BE49-F238E27FC236}">
                <a16:creationId xmlns:a16="http://schemas.microsoft.com/office/drawing/2014/main" id="{1EB7CB2D-F6AA-4861-B158-DA3E6B923EC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4700604" y="2031819"/>
            <a:ext cx="147990" cy="109348"/>
          </a:xfrm>
          <a:custGeom>
            <a:avLst/>
            <a:gdLst>
              <a:gd name="T0" fmla="*/ 28 w 45"/>
              <a:gd name="T1" fmla="*/ 0 h 36"/>
              <a:gd name="T2" fmla="*/ 42 w 45"/>
              <a:gd name="T3" fmla="*/ 20 h 36"/>
              <a:gd name="T4" fmla="*/ 28 w 45"/>
              <a:gd name="T5" fmla="*/ 0 h 36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45" h="36">
                <a:moveTo>
                  <a:pt x="28" y="0"/>
                </a:moveTo>
                <a:cubicBezTo>
                  <a:pt x="34" y="1"/>
                  <a:pt x="45" y="11"/>
                  <a:pt x="42" y="20"/>
                </a:cubicBezTo>
                <a:cubicBezTo>
                  <a:pt x="25" y="36"/>
                  <a:pt x="0" y="7"/>
                  <a:pt x="28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61" name="Freeform 142">
            <a:extLst>
              <a:ext uri="{FF2B5EF4-FFF2-40B4-BE49-F238E27FC236}">
                <a16:creationId xmlns:a16="http://schemas.microsoft.com/office/drawing/2014/main" id="{48203367-1F19-4C4F-B38D-929816F787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4766179" y="2095470"/>
            <a:ext cx="3545" cy="5712"/>
          </a:xfrm>
          <a:custGeom>
            <a:avLst/>
            <a:gdLst>
              <a:gd name="T0" fmla="*/ 0 w 1"/>
              <a:gd name="T1" fmla="*/ 0 h 2"/>
              <a:gd name="T2" fmla="*/ 1 w 1"/>
              <a:gd name="T3" fmla="*/ 2 h 2"/>
              <a:gd name="T4" fmla="*/ 0 w 1"/>
              <a:gd name="T5" fmla="*/ 0 h 2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1" h="2">
                <a:moveTo>
                  <a:pt x="0" y="0"/>
                </a:moveTo>
                <a:cubicBezTo>
                  <a:pt x="1" y="1"/>
                  <a:pt x="1" y="1"/>
                  <a:pt x="1" y="2"/>
                </a:cubicBezTo>
                <a:cubicBezTo>
                  <a:pt x="0" y="2"/>
                  <a:pt x="0" y="1"/>
                  <a:pt x="0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63" name="Freeform 138">
            <a:extLst>
              <a:ext uri="{FF2B5EF4-FFF2-40B4-BE49-F238E27FC236}">
                <a16:creationId xmlns:a16="http://schemas.microsoft.com/office/drawing/2014/main" id="{B89B3B49-0A7E-4573-9B52-D1B0659831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5016079" y="2058750"/>
            <a:ext cx="117860" cy="79154"/>
          </a:xfrm>
          <a:custGeom>
            <a:avLst/>
            <a:gdLst>
              <a:gd name="T0" fmla="*/ 21 w 36"/>
              <a:gd name="T1" fmla="*/ 0 h 26"/>
              <a:gd name="T2" fmla="*/ 21 w 36"/>
              <a:gd name="T3" fmla="*/ 26 h 26"/>
              <a:gd name="T4" fmla="*/ 21 w 36"/>
              <a:gd name="T5" fmla="*/ 0 h 26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36" h="26">
                <a:moveTo>
                  <a:pt x="21" y="0"/>
                </a:moveTo>
                <a:cubicBezTo>
                  <a:pt x="32" y="4"/>
                  <a:pt x="36" y="23"/>
                  <a:pt x="21" y="26"/>
                </a:cubicBezTo>
                <a:cubicBezTo>
                  <a:pt x="1" y="24"/>
                  <a:pt x="0" y="2"/>
                  <a:pt x="21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65" name="Freeform 137">
            <a:extLst>
              <a:ext uri="{FF2B5EF4-FFF2-40B4-BE49-F238E27FC236}">
                <a16:creationId xmlns:a16="http://schemas.microsoft.com/office/drawing/2014/main" id="{0288BD39-0846-445A-BD81-1E34E0E99E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5268636" y="2056301"/>
            <a:ext cx="127608" cy="93843"/>
          </a:xfrm>
          <a:custGeom>
            <a:avLst/>
            <a:gdLst>
              <a:gd name="T0" fmla="*/ 23 w 39"/>
              <a:gd name="T1" fmla="*/ 0 h 31"/>
              <a:gd name="T2" fmla="*/ 17 w 39"/>
              <a:gd name="T3" fmla="*/ 26 h 31"/>
              <a:gd name="T4" fmla="*/ 23 w 39"/>
              <a:gd name="T5" fmla="*/ 0 h 31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39" h="31">
                <a:moveTo>
                  <a:pt x="23" y="0"/>
                </a:moveTo>
                <a:cubicBezTo>
                  <a:pt x="39" y="3"/>
                  <a:pt x="39" y="31"/>
                  <a:pt x="17" y="26"/>
                </a:cubicBezTo>
                <a:cubicBezTo>
                  <a:pt x="0" y="6"/>
                  <a:pt x="15" y="5"/>
                  <a:pt x="23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67" name="Freeform 136">
            <a:extLst>
              <a:ext uri="{FF2B5EF4-FFF2-40B4-BE49-F238E27FC236}">
                <a16:creationId xmlns:a16="http://schemas.microsoft.com/office/drawing/2014/main" id="{BA82150B-D747-458F-8C52-72FBA52BCD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5568517" y="2052663"/>
            <a:ext cx="127608" cy="69362"/>
          </a:xfrm>
          <a:custGeom>
            <a:avLst/>
            <a:gdLst>
              <a:gd name="T0" fmla="*/ 21 w 39"/>
              <a:gd name="T1" fmla="*/ 0 h 23"/>
              <a:gd name="T2" fmla="*/ 22 w 39"/>
              <a:gd name="T3" fmla="*/ 23 h 23"/>
              <a:gd name="T4" fmla="*/ 21 w 39"/>
              <a:gd name="T5" fmla="*/ 0 h 23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39" h="23">
                <a:moveTo>
                  <a:pt x="21" y="0"/>
                </a:moveTo>
                <a:cubicBezTo>
                  <a:pt x="37" y="0"/>
                  <a:pt x="39" y="22"/>
                  <a:pt x="22" y="23"/>
                </a:cubicBezTo>
                <a:cubicBezTo>
                  <a:pt x="7" y="22"/>
                  <a:pt x="0" y="5"/>
                  <a:pt x="21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69" name="Freeform 143">
            <a:extLst>
              <a:ext uri="{FF2B5EF4-FFF2-40B4-BE49-F238E27FC236}">
                <a16:creationId xmlns:a16="http://schemas.microsoft.com/office/drawing/2014/main" id="{FEBB9D94-7802-4607-9BA4-62FB212BFCC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5793248" y="2045573"/>
            <a:ext cx="121406" cy="78339"/>
          </a:xfrm>
          <a:custGeom>
            <a:avLst/>
            <a:gdLst>
              <a:gd name="T0" fmla="*/ 21 w 37"/>
              <a:gd name="T1" fmla="*/ 0 h 26"/>
              <a:gd name="T2" fmla="*/ 22 w 37"/>
              <a:gd name="T3" fmla="*/ 26 h 26"/>
              <a:gd name="T4" fmla="*/ 21 w 37"/>
              <a:gd name="T5" fmla="*/ 0 h 26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37" h="26">
                <a:moveTo>
                  <a:pt x="21" y="0"/>
                </a:moveTo>
                <a:cubicBezTo>
                  <a:pt x="32" y="2"/>
                  <a:pt x="37" y="23"/>
                  <a:pt x="22" y="26"/>
                </a:cubicBezTo>
                <a:cubicBezTo>
                  <a:pt x="3" y="26"/>
                  <a:pt x="0" y="1"/>
                  <a:pt x="21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71" name="Freeform 144">
            <a:extLst>
              <a:ext uri="{FF2B5EF4-FFF2-40B4-BE49-F238E27FC236}">
                <a16:creationId xmlns:a16="http://schemas.microsoft.com/office/drawing/2014/main" id="{24743784-06E3-4913-9DFD-2FCBF9D929C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6029200" y="2043044"/>
            <a:ext cx="141786" cy="90579"/>
          </a:xfrm>
          <a:custGeom>
            <a:avLst/>
            <a:gdLst>
              <a:gd name="T0" fmla="*/ 28 w 43"/>
              <a:gd name="T1" fmla="*/ 2 h 30"/>
              <a:gd name="T2" fmla="*/ 41 w 43"/>
              <a:gd name="T3" fmla="*/ 20 h 30"/>
              <a:gd name="T4" fmla="*/ 28 w 43"/>
              <a:gd name="T5" fmla="*/ 2 h 3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43" h="30">
                <a:moveTo>
                  <a:pt x="28" y="2"/>
                </a:moveTo>
                <a:cubicBezTo>
                  <a:pt x="36" y="0"/>
                  <a:pt x="43" y="12"/>
                  <a:pt x="41" y="20"/>
                </a:cubicBezTo>
                <a:cubicBezTo>
                  <a:pt x="24" y="30"/>
                  <a:pt x="0" y="14"/>
                  <a:pt x="28" y="2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73" name="Freeform 145">
            <a:extLst>
              <a:ext uri="{FF2B5EF4-FFF2-40B4-BE49-F238E27FC236}">
                <a16:creationId xmlns:a16="http://schemas.microsoft.com/office/drawing/2014/main" id="{25CD3315-6611-406F-AF95-2EF9F5A5B04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6292025" y="2027462"/>
            <a:ext cx="121406" cy="66913"/>
          </a:xfrm>
          <a:custGeom>
            <a:avLst/>
            <a:gdLst>
              <a:gd name="T0" fmla="*/ 19 w 37"/>
              <a:gd name="T1" fmla="*/ 0 h 22"/>
              <a:gd name="T2" fmla="*/ 19 w 37"/>
              <a:gd name="T3" fmla="*/ 22 h 22"/>
              <a:gd name="T4" fmla="*/ 19 w 37"/>
              <a:gd name="T5" fmla="*/ 0 h 22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37" h="22">
                <a:moveTo>
                  <a:pt x="19" y="0"/>
                </a:moveTo>
                <a:cubicBezTo>
                  <a:pt x="35" y="1"/>
                  <a:pt x="37" y="22"/>
                  <a:pt x="19" y="22"/>
                </a:cubicBezTo>
                <a:cubicBezTo>
                  <a:pt x="6" y="18"/>
                  <a:pt x="0" y="4"/>
                  <a:pt x="19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75" name="Freeform 139">
            <a:extLst>
              <a:ext uri="{FF2B5EF4-FFF2-40B4-BE49-F238E27FC236}">
                <a16:creationId xmlns:a16="http://schemas.microsoft.com/office/drawing/2014/main" id="{EB447648-FE0A-4D8E-86B8-D38D5F938BF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6537627" y="2065277"/>
            <a:ext cx="131153" cy="87315"/>
          </a:xfrm>
          <a:custGeom>
            <a:avLst/>
            <a:gdLst>
              <a:gd name="T0" fmla="*/ 24 w 40"/>
              <a:gd name="T1" fmla="*/ 0 h 29"/>
              <a:gd name="T2" fmla="*/ 19 w 40"/>
              <a:gd name="T3" fmla="*/ 26 h 29"/>
              <a:gd name="T4" fmla="*/ 24 w 40"/>
              <a:gd name="T5" fmla="*/ 0 h 29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40" h="29">
                <a:moveTo>
                  <a:pt x="24" y="0"/>
                </a:moveTo>
                <a:cubicBezTo>
                  <a:pt x="40" y="2"/>
                  <a:pt x="34" y="29"/>
                  <a:pt x="19" y="26"/>
                </a:cubicBezTo>
                <a:cubicBezTo>
                  <a:pt x="0" y="19"/>
                  <a:pt x="4" y="2"/>
                  <a:pt x="24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77" name="Freeform 8">
            <a:extLst>
              <a:ext uri="{FF2B5EF4-FFF2-40B4-BE49-F238E27FC236}">
                <a16:creationId xmlns:a16="http://schemas.microsoft.com/office/drawing/2014/main" id="{4B0A51D7-FF65-4E97-9E1A-8C4688E862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6727269" y="2059158"/>
            <a:ext cx="131153" cy="88130"/>
          </a:xfrm>
          <a:custGeom>
            <a:avLst/>
            <a:gdLst>
              <a:gd name="T0" fmla="*/ 26 w 40"/>
              <a:gd name="T1" fmla="*/ 0 h 29"/>
              <a:gd name="T2" fmla="*/ 39 w 40"/>
              <a:gd name="T3" fmla="*/ 20 h 29"/>
              <a:gd name="T4" fmla="*/ 26 w 40"/>
              <a:gd name="T5" fmla="*/ 0 h 29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40" h="29">
                <a:moveTo>
                  <a:pt x="26" y="0"/>
                </a:moveTo>
                <a:cubicBezTo>
                  <a:pt x="34" y="0"/>
                  <a:pt x="40" y="10"/>
                  <a:pt x="39" y="20"/>
                </a:cubicBezTo>
                <a:cubicBezTo>
                  <a:pt x="17" y="29"/>
                  <a:pt x="0" y="10"/>
                  <a:pt x="26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79" name="Freeform 130">
            <a:extLst>
              <a:ext uri="{FF2B5EF4-FFF2-40B4-BE49-F238E27FC236}">
                <a16:creationId xmlns:a16="http://schemas.microsoft.com/office/drawing/2014/main" id="{008FF77B-AC18-4E35-BB9B-0CA39278F7B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7050053" y="2062420"/>
            <a:ext cx="157737" cy="81603"/>
          </a:xfrm>
          <a:custGeom>
            <a:avLst/>
            <a:gdLst>
              <a:gd name="T0" fmla="*/ 31 w 48"/>
              <a:gd name="T1" fmla="*/ 0 h 27"/>
              <a:gd name="T2" fmla="*/ 18 w 48"/>
              <a:gd name="T3" fmla="*/ 24 h 27"/>
              <a:gd name="T4" fmla="*/ 31 w 48"/>
              <a:gd name="T5" fmla="*/ 0 h 27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48" h="27">
                <a:moveTo>
                  <a:pt x="31" y="0"/>
                </a:moveTo>
                <a:cubicBezTo>
                  <a:pt x="48" y="10"/>
                  <a:pt x="32" y="27"/>
                  <a:pt x="18" y="24"/>
                </a:cubicBezTo>
                <a:cubicBezTo>
                  <a:pt x="0" y="14"/>
                  <a:pt x="18" y="0"/>
                  <a:pt x="31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81" name="Freeform 135">
            <a:extLst>
              <a:ext uri="{FF2B5EF4-FFF2-40B4-BE49-F238E27FC236}">
                <a16:creationId xmlns:a16="http://schemas.microsoft.com/office/drawing/2014/main" id="{E71F6428-AC25-4A5A-8439-04768A17B6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7349601" y="2004283"/>
            <a:ext cx="128495" cy="84051"/>
          </a:xfrm>
          <a:custGeom>
            <a:avLst/>
            <a:gdLst>
              <a:gd name="T0" fmla="*/ 21 w 39"/>
              <a:gd name="T1" fmla="*/ 0 h 28"/>
              <a:gd name="T2" fmla="*/ 6 w 39"/>
              <a:gd name="T3" fmla="*/ 20 h 28"/>
              <a:gd name="T4" fmla="*/ 21 w 39"/>
              <a:gd name="T5" fmla="*/ 0 h 28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39" h="28">
                <a:moveTo>
                  <a:pt x="21" y="0"/>
                </a:moveTo>
                <a:cubicBezTo>
                  <a:pt x="39" y="12"/>
                  <a:pt x="22" y="28"/>
                  <a:pt x="6" y="20"/>
                </a:cubicBezTo>
                <a:cubicBezTo>
                  <a:pt x="0" y="7"/>
                  <a:pt x="7" y="0"/>
                  <a:pt x="21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83" name="Freeform 131">
            <a:extLst>
              <a:ext uri="{FF2B5EF4-FFF2-40B4-BE49-F238E27FC236}">
                <a16:creationId xmlns:a16="http://schemas.microsoft.com/office/drawing/2014/main" id="{F237A1D4-9D62-4DEA-BD39-E5EC93B33B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7635670" y="1985929"/>
            <a:ext cx="117860" cy="87315"/>
          </a:xfrm>
          <a:custGeom>
            <a:avLst/>
            <a:gdLst>
              <a:gd name="T0" fmla="*/ 15 w 36"/>
              <a:gd name="T1" fmla="*/ 0 h 29"/>
              <a:gd name="T2" fmla="*/ 25 w 36"/>
              <a:gd name="T3" fmla="*/ 15 h 29"/>
              <a:gd name="T4" fmla="*/ 13 w 36"/>
              <a:gd name="T5" fmla="*/ 21 h 29"/>
              <a:gd name="T6" fmla="*/ 15 w 36"/>
              <a:gd name="T7" fmla="*/ 0 h 29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36" h="29">
                <a:moveTo>
                  <a:pt x="15" y="0"/>
                </a:moveTo>
                <a:cubicBezTo>
                  <a:pt x="21" y="0"/>
                  <a:pt x="36" y="13"/>
                  <a:pt x="25" y="15"/>
                </a:cubicBezTo>
                <a:cubicBezTo>
                  <a:pt x="20" y="19"/>
                  <a:pt x="20" y="22"/>
                  <a:pt x="13" y="21"/>
                </a:cubicBezTo>
                <a:cubicBezTo>
                  <a:pt x="0" y="29"/>
                  <a:pt x="0" y="0"/>
                  <a:pt x="15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85" name="Freeform 141">
            <a:extLst>
              <a:ext uri="{FF2B5EF4-FFF2-40B4-BE49-F238E27FC236}">
                <a16:creationId xmlns:a16="http://schemas.microsoft.com/office/drawing/2014/main" id="{87E919CC-AC41-4F0D-A842-792D7A41879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7816961" y="1988004"/>
            <a:ext cx="163941" cy="163205"/>
          </a:xfrm>
          <a:custGeom>
            <a:avLst/>
            <a:gdLst>
              <a:gd name="T0" fmla="*/ 37 w 50"/>
              <a:gd name="T1" fmla="*/ 3 h 54"/>
              <a:gd name="T2" fmla="*/ 42 w 50"/>
              <a:gd name="T3" fmla="*/ 17 h 54"/>
              <a:gd name="T4" fmla="*/ 37 w 50"/>
              <a:gd name="T5" fmla="*/ 3 h 54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50" h="54">
                <a:moveTo>
                  <a:pt x="37" y="3"/>
                </a:moveTo>
                <a:cubicBezTo>
                  <a:pt x="50" y="3"/>
                  <a:pt x="36" y="13"/>
                  <a:pt x="42" y="17"/>
                </a:cubicBezTo>
                <a:cubicBezTo>
                  <a:pt x="35" y="54"/>
                  <a:pt x="0" y="0"/>
                  <a:pt x="37" y="3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87" name="Freeform 136">
            <a:extLst>
              <a:ext uri="{FF2B5EF4-FFF2-40B4-BE49-F238E27FC236}">
                <a16:creationId xmlns:a16="http://schemas.microsoft.com/office/drawing/2014/main" id="{965D7305-50C2-4D93-8832-19DC70C5BD2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8081089" y="2011634"/>
            <a:ext cx="127608" cy="69362"/>
          </a:xfrm>
          <a:custGeom>
            <a:avLst/>
            <a:gdLst>
              <a:gd name="T0" fmla="*/ 21 w 39"/>
              <a:gd name="T1" fmla="*/ 0 h 23"/>
              <a:gd name="T2" fmla="*/ 22 w 39"/>
              <a:gd name="T3" fmla="*/ 23 h 23"/>
              <a:gd name="T4" fmla="*/ 21 w 39"/>
              <a:gd name="T5" fmla="*/ 0 h 23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39" h="23">
                <a:moveTo>
                  <a:pt x="21" y="0"/>
                </a:moveTo>
                <a:cubicBezTo>
                  <a:pt x="37" y="0"/>
                  <a:pt x="39" y="22"/>
                  <a:pt x="22" y="23"/>
                </a:cubicBezTo>
                <a:cubicBezTo>
                  <a:pt x="7" y="22"/>
                  <a:pt x="0" y="5"/>
                  <a:pt x="21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89" name="Freeform 122">
            <a:extLst>
              <a:ext uri="{FF2B5EF4-FFF2-40B4-BE49-F238E27FC236}">
                <a16:creationId xmlns:a16="http://schemas.microsoft.com/office/drawing/2014/main" id="{E0E5EA9F-6192-466D-BF45-46D9BCE3BDB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8264051" y="1999395"/>
            <a:ext cx="127608" cy="81603"/>
          </a:xfrm>
          <a:custGeom>
            <a:avLst/>
            <a:gdLst>
              <a:gd name="T0" fmla="*/ 24 w 39"/>
              <a:gd name="T1" fmla="*/ 0 h 27"/>
              <a:gd name="T2" fmla="*/ 20 w 39"/>
              <a:gd name="T3" fmla="*/ 26 h 27"/>
              <a:gd name="T4" fmla="*/ 24 w 39"/>
              <a:gd name="T5" fmla="*/ 0 h 27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39" h="27">
                <a:moveTo>
                  <a:pt x="24" y="0"/>
                </a:moveTo>
                <a:cubicBezTo>
                  <a:pt x="39" y="3"/>
                  <a:pt x="36" y="27"/>
                  <a:pt x="20" y="26"/>
                </a:cubicBezTo>
                <a:cubicBezTo>
                  <a:pt x="0" y="19"/>
                  <a:pt x="4" y="3"/>
                  <a:pt x="24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91" name="Freeform 132">
            <a:extLst>
              <a:ext uri="{FF2B5EF4-FFF2-40B4-BE49-F238E27FC236}">
                <a16:creationId xmlns:a16="http://schemas.microsoft.com/office/drawing/2014/main" id="{CFF6BE31-4842-4659-8D68-63423F82691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8492157" y="2025636"/>
            <a:ext cx="127608" cy="69362"/>
          </a:xfrm>
          <a:custGeom>
            <a:avLst/>
            <a:gdLst>
              <a:gd name="T0" fmla="*/ 16 w 39"/>
              <a:gd name="T1" fmla="*/ 0 h 23"/>
              <a:gd name="T2" fmla="*/ 11 w 39"/>
              <a:gd name="T3" fmla="*/ 23 h 23"/>
              <a:gd name="T4" fmla="*/ 16 w 39"/>
              <a:gd name="T5" fmla="*/ 0 h 23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39" h="23">
                <a:moveTo>
                  <a:pt x="16" y="0"/>
                </a:moveTo>
                <a:cubicBezTo>
                  <a:pt x="39" y="8"/>
                  <a:pt x="31" y="17"/>
                  <a:pt x="11" y="23"/>
                </a:cubicBezTo>
                <a:cubicBezTo>
                  <a:pt x="0" y="16"/>
                  <a:pt x="4" y="2"/>
                  <a:pt x="16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93" name="Freeform 134">
            <a:extLst>
              <a:ext uri="{FF2B5EF4-FFF2-40B4-BE49-F238E27FC236}">
                <a16:creationId xmlns:a16="http://schemas.microsoft.com/office/drawing/2014/main" id="{3EC2112B-E2EC-492A-8AF9-D78F4B4A99B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8688454" y="2031605"/>
            <a:ext cx="124063" cy="117507"/>
          </a:xfrm>
          <a:custGeom>
            <a:avLst/>
            <a:gdLst>
              <a:gd name="T0" fmla="*/ 20 w 38"/>
              <a:gd name="T1" fmla="*/ 2 h 39"/>
              <a:gd name="T2" fmla="*/ 38 w 38"/>
              <a:gd name="T3" fmla="*/ 19 h 39"/>
              <a:gd name="T4" fmla="*/ 20 w 38"/>
              <a:gd name="T5" fmla="*/ 2 h 39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38" h="39">
                <a:moveTo>
                  <a:pt x="20" y="2"/>
                </a:moveTo>
                <a:cubicBezTo>
                  <a:pt x="34" y="0"/>
                  <a:pt x="38" y="8"/>
                  <a:pt x="38" y="19"/>
                </a:cubicBezTo>
                <a:cubicBezTo>
                  <a:pt x="24" y="39"/>
                  <a:pt x="0" y="13"/>
                  <a:pt x="20" y="2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95" name="Freeform 125">
            <a:extLst>
              <a:ext uri="{FF2B5EF4-FFF2-40B4-BE49-F238E27FC236}">
                <a16:creationId xmlns:a16="http://schemas.microsoft.com/office/drawing/2014/main" id="{EB635BC8-61BC-44D5-AA11-9A308B3BA49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8925685" y="2057774"/>
            <a:ext cx="147990" cy="79154"/>
          </a:xfrm>
          <a:custGeom>
            <a:avLst/>
            <a:gdLst>
              <a:gd name="T0" fmla="*/ 22 w 45"/>
              <a:gd name="T1" fmla="*/ 0 h 26"/>
              <a:gd name="T2" fmla="*/ 28 w 45"/>
              <a:gd name="T3" fmla="*/ 26 h 26"/>
              <a:gd name="T4" fmla="*/ 22 w 45"/>
              <a:gd name="T5" fmla="*/ 0 h 26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45" h="26">
                <a:moveTo>
                  <a:pt x="22" y="0"/>
                </a:moveTo>
                <a:cubicBezTo>
                  <a:pt x="32" y="2"/>
                  <a:pt x="45" y="22"/>
                  <a:pt x="28" y="26"/>
                </a:cubicBezTo>
                <a:cubicBezTo>
                  <a:pt x="9" y="24"/>
                  <a:pt x="0" y="9"/>
                  <a:pt x="22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97" name="Freeform 125">
            <a:extLst>
              <a:ext uri="{FF2B5EF4-FFF2-40B4-BE49-F238E27FC236}">
                <a16:creationId xmlns:a16="http://schemas.microsoft.com/office/drawing/2014/main" id="{7E9ACE65-00C6-4A75-8F61-CCADAF3EC1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9140333" y="2050782"/>
            <a:ext cx="147990" cy="79154"/>
          </a:xfrm>
          <a:custGeom>
            <a:avLst/>
            <a:gdLst>
              <a:gd name="T0" fmla="*/ 22 w 45"/>
              <a:gd name="T1" fmla="*/ 0 h 26"/>
              <a:gd name="T2" fmla="*/ 28 w 45"/>
              <a:gd name="T3" fmla="*/ 26 h 26"/>
              <a:gd name="T4" fmla="*/ 22 w 45"/>
              <a:gd name="T5" fmla="*/ 0 h 26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45" h="26">
                <a:moveTo>
                  <a:pt x="22" y="0"/>
                </a:moveTo>
                <a:cubicBezTo>
                  <a:pt x="32" y="2"/>
                  <a:pt x="45" y="22"/>
                  <a:pt x="28" y="26"/>
                </a:cubicBezTo>
                <a:cubicBezTo>
                  <a:pt x="9" y="24"/>
                  <a:pt x="0" y="9"/>
                  <a:pt x="22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99" name="Freeform 128">
            <a:extLst>
              <a:ext uri="{FF2B5EF4-FFF2-40B4-BE49-F238E27FC236}">
                <a16:creationId xmlns:a16="http://schemas.microsoft.com/office/drawing/2014/main" id="{5D7163FE-5ADD-41E7-985B-F95E7E0484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9364471" y="2072870"/>
            <a:ext cx="131153" cy="78339"/>
          </a:xfrm>
          <a:custGeom>
            <a:avLst/>
            <a:gdLst>
              <a:gd name="T0" fmla="*/ 18 w 40"/>
              <a:gd name="T1" fmla="*/ 0 h 26"/>
              <a:gd name="T2" fmla="*/ 7 w 40"/>
              <a:gd name="T3" fmla="*/ 20 h 26"/>
              <a:gd name="T4" fmla="*/ 18 w 40"/>
              <a:gd name="T5" fmla="*/ 0 h 26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40" h="26">
                <a:moveTo>
                  <a:pt x="18" y="0"/>
                </a:moveTo>
                <a:cubicBezTo>
                  <a:pt x="40" y="9"/>
                  <a:pt x="28" y="26"/>
                  <a:pt x="7" y="20"/>
                </a:cubicBezTo>
                <a:cubicBezTo>
                  <a:pt x="0" y="8"/>
                  <a:pt x="6" y="1"/>
                  <a:pt x="18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01" name="Freeform 140">
            <a:extLst>
              <a:ext uri="{FF2B5EF4-FFF2-40B4-BE49-F238E27FC236}">
                <a16:creationId xmlns:a16="http://schemas.microsoft.com/office/drawing/2014/main" id="{DCD7108A-C70D-4FD9-B91A-0E9F9501AE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9607147" y="2055076"/>
            <a:ext cx="137356" cy="96290"/>
          </a:xfrm>
          <a:custGeom>
            <a:avLst/>
            <a:gdLst>
              <a:gd name="T0" fmla="*/ 25 w 42"/>
              <a:gd name="T1" fmla="*/ 0 h 32"/>
              <a:gd name="T2" fmla="*/ 4 w 42"/>
              <a:gd name="T3" fmla="*/ 18 h 32"/>
              <a:gd name="T4" fmla="*/ 25 w 42"/>
              <a:gd name="T5" fmla="*/ 0 h 32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42" h="32">
                <a:moveTo>
                  <a:pt x="25" y="0"/>
                </a:moveTo>
                <a:cubicBezTo>
                  <a:pt x="42" y="13"/>
                  <a:pt x="15" y="32"/>
                  <a:pt x="4" y="18"/>
                </a:cubicBezTo>
                <a:cubicBezTo>
                  <a:pt x="0" y="5"/>
                  <a:pt x="16" y="0"/>
                  <a:pt x="25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03" name="Freeform 126">
            <a:extLst>
              <a:ext uri="{FF2B5EF4-FFF2-40B4-BE49-F238E27FC236}">
                <a16:creationId xmlns:a16="http://schemas.microsoft.com/office/drawing/2014/main" id="{3C0CF799-2713-48A8-94DF-F8CB5F33243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9862497" y="2069608"/>
            <a:ext cx="151535" cy="79154"/>
          </a:xfrm>
          <a:custGeom>
            <a:avLst/>
            <a:gdLst>
              <a:gd name="T0" fmla="*/ 23 w 46"/>
              <a:gd name="T1" fmla="*/ 0 h 26"/>
              <a:gd name="T2" fmla="*/ 29 w 46"/>
              <a:gd name="T3" fmla="*/ 26 h 26"/>
              <a:gd name="T4" fmla="*/ 23 w 46"/>
              <a:gd name="T5" fmla="*/ 0 h 26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46" h="26">
                <a:moveTo>
                  <a:pt x="23" y="0"/>
                </a:moveTo>
                <a:cubicBezTo>
                  <a:pt x="32" y="2"/>
                  <a:pt x="46" y="22"/>
                  <a:pt x="29" y="26"/>
                </a:cubicBezTo>
                <a:cubicBezTo>
                  <a:pt x="10" y="24"/>
                  <a:pt x="0" y="9"/>
                  <a:pt x="23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05" name="Freeform 121">
            <a:extLst>
              <a:ext uri="{FF2B5EF4-FFF2-40B4-BE49-F238E27FC236}">
                <a16:creationId xmlns:a16="http://schemas.microsoft.com/office/drawing/2014/main" id="{00B8B62E-6551-4805-BD5A-5188FE5D3A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10139671" y="2062635"/>
            <a:ext cx="133812" cy="84866"/>
          </a:xfrm>
          <a:custGeom>
            <a:avLst/>
            <a:gdLst>
              <a:gd name="T0" fmla="*/ 26 w 41"/>
              <a:gd name="T1" fmla="*/ 0 h 28"/>
              <a:gd name="T2" fmla="*/ 38 w 41"/>
              <a:gd name="T3" fmla="*/ 19 h 28"/>
              <a:gd name="T4" fmla="*/ 26 w 41"/>
              <a:gd name="T5" fmla="*/ 0 h 28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41" h="28">
                <a:moveTo>
                  <a:pt x="26" y="0"/>
                </a:moveTo>
                <a:cubicBezTo>
                  <a:pt x="33" y="0"/>
                  <a:pt x="41" y="10"/>
                  <a:pt x="38" y="19"/>
                </a:cubicBezTo>
                <a:cubicBezTo>
                  <a:pt x="16" y="28"/>
                  <a:pt x="0" y="10"/>
                  <a:pt x="26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07" name="Freeform 120">
            <a:extLst>
              <a:ext uri="{FF2B5EF4-FFF2-40B4-BE49-F238E27FC236}">
                <a16:creationId xmlns:a16="http://schemas.microsoft.com/office/drawing/2014/main" id="{DFCCEBA8-5961-480A-9134-51605F650B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10443822" y="2039414"/>
            <a:ext cx="121406" cy="66913"/>
          </a:xfrm>
          <a:custGeom>
            <a:avLst/>
            <a:gdLst>
              <a:gd name="T0" fmla="*/ 19 w 37"/>
              <a:gd name="T1" fmla="*/ 0 h 22"/>
              <a:gd name="T2" fmla="*/ 20 w 37"/>
              <a:gd name="T3" fmla="*/ 22 h 22"/>
              <a:gd name="T4" fmla="*/ 19 w 37"/>
              <a:gd name="T5" fmla="*/ 0 h 22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37" h="22">
                <a:moveTo>
                  <a:pt x="19" y="0"/>
                </a:moveTo>
                <a:cubicBezTo>
                  <a:pt x="35" y="2"/>
                  <a:pt x="37" y="21"/>
                  <a:pt x="20" y="22"/>
                </a:cubicBezTo>
                <a:cubicBezTo>
                  <a:pt x="7" y="18"/>
                  <a:pt x="0" y="6"/>
                  <a:pt x="19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09" name="Freeform 6">
            <a:extLst>
              <a:ext uri="{FF2B5EF4-FFF2-40B4-BE49-F238E27FC236}">
                <a16:creationId xmlns:a16="http://schemas.microsoft.com/office/drawing/2014/main" id="{724D4F80-B109-4438-BC6D-ABB522B4411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10635678" y="2029214"/>
            <a:ext cx="124063" cy="87315"/>
          </a:xfrm>
          <a:custGeom>
            <a:avLst/>
            <a:gdLst>
              <a:gd name="T0" fmla="*/ 12 w 38"/>
              <a:gd name="T1" fmla="*/ 3 h 29"/>
              <a:gd name="T2" fmla="*/ 15 w 38"/>
              <a:gd name="T3" fmla="*/ 29 h 29"/>
              <a:gd name="T4" fmla="*/ 12 w 38"/>
              <a:gd name="T5" fmla="*/ 3 h 29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38" h="29">
                <a:moveTo>
                  <a:pt x="12" y="3"/>
                </a:moveTo>
                <a:cubicBezTo>
                  <a:pt x="34" y="0"/>
                  <a:pt x="38" y="26"/>
                  <a:pt x="15" y="29"/>
                </a:cubicBezTo>
                <a:cubicBezTo>
                  <a:pt x="4" y="23"/>
                  <a:pt x="0" y="9"/>
                  <a:pt x="12" y="3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11" name="Freeform 127">
            <a:extLst>
              <a:ext uri="{FF2B5EF4-FFF2-40B4-BE49-F238E27FC236}">
                <a16:creationId xmlns:a16="http://schemas.microsoft.com/office/drawing/2014/main" id="{52A7149F-5A3F-4537-981A-974C7409CAF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10837281" y="2069607"/>
            <a:ext cx="137356" cy="79154"/>
          </a:xfrm>
          <a:custGeom>
            <a:avLst/>
            <a:gdLst>
              <a:gd name="T0" fmla="*/ 28 w 42"/>
              <a:gd name="T1" fmla="*/ 0 h 26"/>
              <a:gd name="T2" fmla="*/ 23 w 42"/>
              <a:gd name="T3" fmla="*/ 26 h 26"/>
              <a:gd name="T4" fmla="*/ 28 w 42"/>
              <a:gd name="T5" fmla="*/ 0 h 26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42" h="26">
                <a:moveTo>
                  <a:pt x="28" y="0"/>
                </a:moveTo>
                <a:cubicBezTo>
                  <a:pt x="42" y="4"/>
                  <a:pt x="38" y="23"/>
                  <a:pt x="23" y="26"/>
                </a:cubicBezTo>
                <a:cubicBezTo>
                  <a:pt x="0" y="26"/>
                  <a:pt x="8" y="5"/>
                  <a:pt x="28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13" name="Freeform 133">
            <a:extLst>
              <a:ext uri="{FF2B5EF4-FFF2-40B4-BE49-F238E27FC236}">
                <a16:creationId xmlns:a16="http://schemas.microsoft.com/office/drawing/2014/main" id="{89A8D3E3-3518-4738-B94E-F7DD9818D8D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11119083" y="2081848"/>
            <a:ext cx="137356" cy="100371"/>
          </a:xfrm>
          <a:custGeom>
            <a:avLst/>
            <a:gdLst>
              <a:gd name="T0" fmla="*/ 25 w 42"/>
              <a:gd name="T1" fmla="*/ 1 h 33"/>
              <a:gd name="T2" fmla="*/ 4 w 42"/>
              <a:gd name="T3" fmla="*/ 19 h 33"/>
              <a:gd name="T4" fmla="*/ 25 w 42"/>
              <a:gd name="T5" fmla="*/ 1 h 33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42" h="33">
                <a:moveTo>
                  <a:pt x="25" y="1"/>
                </a:moveTo>
                <a:cubicBezTo>
                  <a:pt x="42" y="14"/>
                  <a:pt x="15" y="33"/>
                  <a:pt x="4" y="19"/>
                </a:cubicBezTo>
                <a:cubicBezTo>
                  <a:pt x="0" y="6"/>
                  <a:pt x="15" y="0"/>
                  <a:pt x="25" y="1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15" name="Freeform 129">
            <a:extLst>
              <a:ext uri="{FF2B5EF4-FFF2-40B4-BE49-F238E27FC236}">
                <a16:creationId xmlns:a16="http://schemas.microsoft.com/office/drawing/2014/main" id="{FA796F21-7CE5-4483-A137-919B3D433BD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11312267" y="2072870"/>
            <a:ext cx="147990" cy="109348"/>
          </a:xfrm>
          <a:custGeom>
            <a:avLst/>
            <a:gdLst>
              <a:gd name="T0" fmla="*/ 28 w 45"/>
              <a:gd name="T1" fmla="*/ 0 h 36"/>
              <a:gd name="T2" fmla="*/ 42 w 45"/>
              <a:gd name="T3" fmla="*/ 20 h 36"/>
              <a:gd name="T4" fmla="*/ 28 w 45"/>
              <a:gd name="T5" fmla="*/ 0 h 36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45" h="36">
                <a:moveTo>
                  <a:pt x="28" y="0"/>
                </a:moveTo>
                <a:cubicBezTo>
                  <a:pt x="34" y="1"/>
                  <a:pt x="45" y="11"/>
                  <a:pt x="42" y="20"/>
                </a:cubicBezTo>
                <a:cubicBezTo>
                  <a:pt x="25" y="36"/>
                  <a:pt x="0" y="7"/>
                  <a:pt x="28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17" name="Freeform 142">
            <a:extLst>
              <a:ext uri="{FF2B5EF4-FFF2-40B4-BE49-F238E27FC236}">
                <a16:creationId xmlns:a16="http://schemas.microsoft.com/office/drawing/2014/main" id="{57FC30BB-0D8F-43B0-910E-7DDE8C9331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11377842" y="2136521"/>
            <a:ext cx="3545" cy="5712"/>
          </a:xfrm>
          <a:custGeom>
            <a:avLst/>
            <a:gdLst>
              <a:gd name="T0" fmla="*/ 0 w 1"/>
              <a:gd name="T1" fmla="*/ 0 h 2"/>
              <a:gd name="T2" fmla="*/ 1 w 1"/>
              <a:gd name="T3" fmla="*/ 2 h 2"/>
              <a:gd name="T4" fmla="*/ 0 w 1"/>
              <a:gd name="T5" fmla="*/ 0 h 2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1" h="2">
                <a:moveTo>
                  <a:pt x="0" y="0"/>
                </a:moveTo>
                <a:cubicBezTo>
                  <a:pt x="1" y="1"/>
                  <a:pt x="1" y="1"/>
                  <a:pt x="1" y="2"/>
                </a:cubicBezTo>
                <a:cubicBezTo>
                  <a:pt x="0" y="2"/>
                  <a:pt x="0" y="1"/>
                  <a:pt x="0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19" name="Freeform 138">
            <a:extLst>
              <a:ext uri="{FF2B5EF4-FFF2-40B4-BE49-F238E27FC236}">
                <a16:creationId xmlns:a16="http://schemas.microsoft.com/office/drawing/2014/main" id="{D938207F-A865-48E5-A15D-FD578BC59D8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11627742" y="2099801"/>
            <a:ext cx="117860" cy="79154"/>
          </a:xfrm>
          <a:custGeom>
            <a:avLst/>
            <a:gdLst>
              <a:gd name="T0" fmla="*/ 21 w 36"/>
              <a:gd name="T1" fmla="*/ 0 h 26"/>
              <a:gd name="T2" fmla="*/ 21 w 36"/>
              <a:gd name="T3" fmla="*/ 26 h 26"/>
              <a:gd name="T4" fmla="*/ 21 w 36"/>
              <a:gd name="T5" fmla="*/ 0 h 26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36" h="26">
                <a:moveTo>
                  <a:pt x="21" y="0"/>
                </a:moveTo>
                <a:cubicBezTo>
                  <a:pt x="32" y="4"/>
                  <a:pt x="36" y="23"/>
                  <a:pt x="21" y="26"/>
                </a:cubicBezTo>
                <a:cubicBezTo>
                  <a:pt x="1" y="24"/>
                  <a:pt x="0" y="2"/>
                  <a:pt x="21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21" name="Freeform 137">
            <a:extLst>
              <a:ext uri="{FF2B5EF4-FFF2-40B4-BE49-F238E27FC236}">
                <a16:creationId xmlns:a16="http://schemas.microsoft.com/office/drawing/2014/main" id="{04637E45-0880-40BC-B488-4EA4CA4356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11880299" y="2097352"/>
            <a:ext cx="127608" cy="93843"/>
          </a:xfrm>
          <a:custGeom>
            <a:avLst/>
            <a:gdLst>
              <a:gd name="T0" fmla="*/ 23 w 39"/>
              <a:gd name="T1" fmla="*/ 0 h 31"/>
              <a:gd name="T2" fmla="*/ 17 w 39"/>
              <a:gd name="T3" fmla="*/ 26 h 31"/>
              <a:gd name="T4" fmla="*/ 23 w 39"/>
              <a:gd name="T5" fmla="*/ 0 h 31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39" h="31">
                <a:moveTo>
                  <a:pt x="23" y="0"/>
                </a:moveTo>
                <a:cubicBezTo>
                  <a:pt x="39" y="3"/>
                  <a:pt x="39" y="31"/>
                  <a:pt x="17" y="26"/>
                </a:cubicBezTo>
                <a:cubicBezTo>
                  <a:pt x="0" y="6"/>
                  <a:pt x="15" y="5"/>
                  <a:pt x="23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FC723821-3DAA-565F-CFDC-D1D3FE69ACC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04040287"/>
              </p:ext>
            </p:extLst>
          </p:nvPr>
        </p:nvGraphicFramePr>
        <p:xfrm>
          <a:off x="877326" y="2599512"/>
          <a:ext cx="10722902" cy="364601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738863923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6DB33EEB-E50F-46CE-3E59-5E20B9180399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en-GB" sz="6600" b="1" i="1" u="sng" dirty="0"/>
              <a:t>Timeline for the project </a:t>
            </a:r>
          </a:p>
        </p:txBody>
      </p:sp>
    </p:spTree>
    <p:extLst>
      <p:ext uri="{BB962C8B-B14F-4D97-AF65-F5344CB8AC3E}">
        <p14:creationId xmlns:p14="http://schemas.microsoft.com/office/powerpoint/2010/main" val="2112885859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4080BC15-6F3E-4EDC-BB73-20706F7431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9D8E764-3F53-EFB8-45E2-5C8749CB535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77326" y="792916"/>
            <a:ext cx="10426923" cy="846581"/>
          </a:xfrm>
        </p:spPr>
        <p:txBody>
          <a:bodyPr>
            <a:normAutofit/>
          </a:bodyPr>
          <a:lstStyle/>
          <a:p>
            <a:pPr algn="ctr"/>
            <a:r>
              <a:rPr lang="en-GB" b="1" i="1" u="sng"/>
              <a:t>What to include?</a:t>
            </a:r>
          </a:p>
        </p:txBody>
      </p:sp>
      <p:sp>
        <p:nvSpPr>
          <p:cNvPr id="11" name="Freeform 8">
            <a:extLst>
              <a:ext uri="{FF2B5EF4-FFF2-40B4-BE49-F238E27FC236}">
                <a16:creationId xmlns:a16="http://schemas.microsoft.com/office/drawing/2014/main" id="{E4E336B8-243A-49D9-9876-4BF3A08D3A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76018" y="1699031"/>
            <a:ext cx="131153" cy="88130"/>
          </a:xfrm>
          <a:custGeom>
            <a:avLst/>
            <a:gdLst>
              <a:gd name="T0" fmla="*/ 26 w 40"/>
              <a:gd name="T1" fmla="*/ 0 h 29"/>
              <a:gd name="T2" fmla="*/ 39 w 40"/>
              <a:gd name="T3" fmla="*/ 20 h 29"/>
              <a:gd name="T4" fmla="*/ 26 w 40"/>
              <a:gd name="T5" fmla="*/ 0 h 29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40" h="29">
                <a:moveTo>
                  <a:pt x="26" y="0"/>
                </a:moveTo>
                <a:cubicBezTo>
                  <a:pt x="34" y="0"/>
                  <a:pt x="40" y="10"/>
                  <a:pt x="39" y="20"/>
                </a:cubicBezTo>
                <a:cubicBezTo>
                  <a:pt x="17" y="29"/>
                  <a:pt x="0" y="10"/>
                  <a:pt x="26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3" name="Freeform 110">
            <a:extLst>
              <a:ext uri="{FF2B5EF4-FFF2-40B4-BE49-F238E27FC236}">
                <a16:creationId xmlns:a16="http://schemas.microsoft.com/office/drawing/2014/main" id="{05F36030-F60E-436E-81FE-74DD0776DB7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334969" y="1723504"/>
            <a:ext cx="127608" cy="114243"/>
          </a:xfrm>
          <a:custGeom>
            <a:avLst/>
            <a:gdLst>
              <a:gd name="T0" fmla="*/ 21 w 39"/>
              <a:gd name="T1" fmla="*/ 1 h 38"/>
              <a:gd name="T2" fmla="*/ 39 w 39"/>
              <a:gd name="T3" fmla="*/ 18 h 38"/>
              <a:gd name="T4" fmla="*/ 21 w 39"/>
              <a:gd name="T5" fmla="*/ 1 h 38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39" h="38">
                <a:moveTo>
                  <a:pt x="21" y="1"/>
                </a:moveTo>
                <a:cubicBezTo>
                  <a:pt x="35" y="0"/>
                  <a:pt x="38" y="8"/>
                  <a:pt x="39" y="18"/>
                </a:cubicBezTo>
                <a:cubicBezTo>
                  <a:pt x="25" y="38"/>
                  <a:pt x="0" y="13"/>
                  <a:pt x="21" y="1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5" name="Freeform 106">
            <a:extLst>
              <a:ext uri="{FF2B5EF4-FFF2-40B4-BE49-F238E27FC236}">
                <a16:creationId xmlns:a16="http://schemas.microsoft.com/office/drawing/2014/main" id="{800D5F55-AC8B-4C26-ABB0-D8D609EC464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570691" y="1706251"/>
            <a:ext cx="134697" cy="97107"/>
          </a:xfrm>
          <a:custGeom>
            <a:avLst/>
            <a:gdLst>
              <a:gd name="T0" fmla="*/ 25 w 41"/>
              <a:gd name="T1" fmla="*/ 0 h 32"/>
              <a:gd name="T2" fmla="*/ 4 w 41"/>
              <a:gd name="T3" fmla="*/ 18 h 32"/>
              <a:gd name="T4" fmla="*/ 25 w 41"/>
              <a:gd name="T5" fmla="*/ 0 h 32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41" h="32">
                <a:moveTo>
                  <a:pt x="25" y="0"/>
                </a:moveTo>
                <a:cubicBezTo>
                  <a:pt x="41" y="13"/>
                  <a:pt x="15" y="32"/>
                  <a:pt x="4" y="18"/>
                </a:cubicBezTo>
                <a:cubicBezTo>
                  <a:pt x="0" y="5"/>
                  <a:pt x="15" y="0"/>
                  <a:pt x="25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7" name="Freeform 112">
            <a:extLst>
              <a:ext uri="{FF2B5EF4-FFF2-40B4-BE49-F238E27FC236}">
                <a16:creationId xmlns:a16="http://schemas.microsoft.com/office/drawing/2014/main" id="{2DF0B83D-C899-44CA-9B54-A9C57E8EB3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845291" y="1689637"/>
            <a:ext cx="117860" cy="81603"/>
          </a:xfrm>
          <a:custGeom>
            <a:avLst/>
            <a:gdLst>
              <a:gd name="T0" fmla="*/ 19 w 36"/>
              <a:gd name="T1" fmla="*/ 1 h 27"/>
              <a:gd name="T2" fmla="*/ 21 w 36"/>
              <a:gd name="T3" fmla="*/ 27 h 27"/>
              <a:gd name="T4" fmla="*/ 19 w 36"/>
              <a:gd name="T5" fmla="*/ 1 h 27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36" h="27">
                <a:moveTo>
                  <a:pt x="19" y="1"/>
                </a:moveTo>
                <a:cubicBezTo>
                  <a:pt x="31" y="1"/>
                  <a:pt x="36" y="24"/>
                  <a:pt x="21" y="27"/>
                </a:cubicBezTo>
                <a:cubicBezTo>
                  <a:pt x="1" y="27"/>
                  <a:pt x="0" y="0"/>
                  <a:pt x="19" y="1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9" name="Freeform 108">
            <a:extLst>
              <a:ext uri="{FF2B5EF4-FFF2-40B4-BE49-F238E27FC236}">
                <a16:creationId xmlns:a16="http://schemas.microsoft.com/office/drawing/2014/main" id="{E16B2E5A-8EC8-4C56-AB77-380486FDF02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1183918" y="1718490"/>
            <a:ext cx="121406" cy="90579"/>
          </a:xfrm>
          <a:custGeom>
            <a:avLst/>
            <a:gdLst>
              <a:gd name="T0" fmla="*/ 26 w 37"/>
              <a:gd name="T1" fmla="*/ 1 h 30"/>
              <a:gd name="T2" fmla="*/ 35 w 37"/>
              <a:gd name="T3" fmla="*/ 21 h 30"/>
              <a:gd name="T4" fmla="*/ 26 w 37"/>
              <a:gd name="T5" fmla="*/ 1 h 3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37" h="30">
                <a:moveTo>
                  <a:pt x="26" y="1"/>
                </a:moveTo>
                <a:cubicBezTo>
                  <a:pt x="35" y="0"/>
                  <a:pt x="37" y="13"/>
                  <a:pt x="35" y="21"/>
                </a:cubicBezTo>
                <a:cubicBezTo>
                  <a:pt x="14" y="30"/>
                  <a:pt x="0" y="8"/>
                  <a:pt x="26" y="1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1" name="Freeform 111">
            <a:extLst>
              <a:ext uri="{FF2B5EF4-FFF2-40B4-BE49-F238E27FC236}">
                <a16:creationId xmlns:a16="http://schemas.microsoft.com/office/drawing/2014/main" id="{C87A69CB-2620-4628-9781-88BD40636F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1407232" y="1733996"/>
            <a:ext cx="131153" cy="87315"/>
          </a:xfrm>
          <a:custGeom>
            <a:avLst/>
            <a:gdLst>
              <a:gd name="T0" fmla="*/ 24 w 40"/>
              <a:gd name="T1" fmla="*/ 0 h 29"/>
              <a:gd name="T2" fmla="*/ 20 w 40"/>
              <a:gd name="T3" fmla="*/ 25 h 29"/>
              <a:gd name="T4" fmla="*/ 24 w 40"/>
              <a:gd name="T5" fmla="*/ 0 h 29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40" h="29">
                <a:moveTo>
                  <a:pt x="24" y="0"/>
                </a:moveTo>
                <a:cubicBezTo>
                  <a:pt x="40" y="1"/>
                  <a:pt x="35" y="29"/>
                  <a:pt x="20" y="25"/>
                </a:cubicBezTo>
                <a:cubicBezTo>
                  <a:pt x="0" y="19"/>
                  <a:pt x="5" y="2"/>
                  <a:pt x="24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3" name="Freeform 109">
            <a:extLst>
              <a:ext uri="{FF2B5EF4-FFF2-40B4-BE49-F238E27FC236}">
                <a16:creationId xmlns:a16="http://schemas.microsoft.com/office/drawing/2014/main" id="{CABAB4BD-890F-4563-A5CA-536788B1E97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1665993" y="1721756"/>
            <a:ext cx="154193" cy="84866"/>
          </a:xfrm>
          <a:custGeom>
            <a:avLst/>
            <a:gdLst>
              <a:gd name="T0" fmla="*/ 26 w 47"/>
              <a:gd name="T1" fmla="*/ 0 h 28"/>
              <a:gd name="T2" fmla="*/ 10 w 47"/>
              <a:gd name="T3" fmla="*/ 26 h 28"/>
              <a:gd name="T4" fmla="*/ 26 w 47"/>
              <a:gd name="T5" fmla="*/ 0 h 28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47" h="28">
                <a:moveTo>
                  <a:pt x="26" y="0"/>
                </a:moveTo>
                <a:cubicBezTo>
                  <a:pt x="47" y="13"/>
                  <a:pt x="28" y="28"/>
                  <a:pt x="10" y="26"/>
                </a:cubicBezTo>
                <a:cubicBezTo>
                  <a:pt x="0" y="13"/>
                  <a:pt x="15" y="4"/>
                  <a:pt x="26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5" name="Freeform 105">
            <a:extLst>
              <a:ext uri="{FF2B5EF4-FFF2-40B4-BE49-F238E27FC236}">
                <a16:creationId xmlns:a16="http://schemas.microsoft.com/office/drawing/2014/main" id="{24690199-C217-4DCB-9B31-1A45649B0B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1958428" y="1694826"/>
            <a:ext cx="140901" cy="93027"/>
          </a:xfrm>
          <a:custGeom>
            <a:avLst/>
            <a:gdLst>
              <a:gd name="T0" fmla="*/ 26 w 43"/>
              <a:gd name="T1" fmla="*/ 3 h 31"/>
              <a:gd name="T2" fmla="*/ 39 w 43"/>
              <a:gd name="T3" fmla="*/ 23 h 31"/>
              <a:gd name="T4" fmla="*/ 26 w 43"/>
              <a:gd name="T5" fmla="*/ 3 h 31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43" h="31">
                <a:moveTo>
                  <a:pt x="26" y="3"/>
                </a:moveTo>
                <a:cubicBezTo>
                  <a:pt x="34" y="0"/>
                  <a:pt x="43" y="17"/>
                  <a:pt x="39" y="23"/>
                </a:cubicBezTo>
                <a:cubicBezTo>
                  <a:pt x="20" y="31"/>
                  <a:pt x="0" y="15"/>
                  <a:pt x="26" y="3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7" name="Freeform 107">
            <a:extLst>
              <a:ext uri="{FF2B5EF4-FFF2-40B4-BE49-F238E27FC236}">
                <a16:creationId xmlns:a16="http://schemas.microsoft.com/office/drawing/2014/main" id="{77F70717-3071-4962-8A7C-F9A58151CF9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2198566" y="1782953"/>
            <a:ext cx="154193" cy="81603"/>
          </a:xfrm>
          <a:custGeom>
            <a:avLst/>
            <a:gdLst>
              <a:gd name="T0" fmla="*/ 31 w 47"/>
              <a:gd name="T1" fmla="*/ 0 h 27"/>
              <a:gd name="T2" fmla="*/ 17 w 47"/>
              <a:gd name="T3" fmla="*/ 23 h 27"/>
              <a:gd name="T4" fmla="*/ 31 w 47"/>
              <a:gd name="T5" fmla="*/ 0 h 27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47" h="27">
                <a:moveTo>
                  <a:pt x="31" y="0"/>
                </a:moveTo>
                <a:cubicBezTo>
                  <a:pt x="47" y="10"/>
                  <a:pt x="32" y="27"/>
                  <a:pt x="17" y="23"/>
                </a:cubicBezTo>
                <a:cubicBezTo>
                  <a:pt x="0" y="14"/>
                  <a:pt x="18" y="0"/>
                  <a:pt x="31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9" name="Freeform 92">
            <a:extLst>
              <a:ext uri="{FF2B5EF4-FFF2-40B4-BE49-F238E27FC236}">
                <a16:creationId xmlns:a16="http://schemas.microsoft.com/office/drawing/2014/main" id="{9E870E95-FCD6-4158-861A-5CEC896F52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2443340" y="1718489"/>
            <a:ext cx="140901" cy="102819"/>
          </a:xfrm>
          <a:custGeom>
            <a:avLst/>
            <a:gdLst>
              <a:gd name="T0" fmla="*/ 28 w 43"/>
              <a:gd name="T1" fmla="*/ 0 h 34"/>
              <a:gd name="T2" fmla="*/ 41 w 43"/>
              <a:gd name="T3" fmla="*/ 21 h 34"/>
              <a:gd name="T4" fmla="*/ 28 w 43"/>
              <a:gd name="T5" fmla="*/ 0 h 34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43" h="34">
                <a:moveTo>
                  <a:pt x="28" y="0"/>
                </a:moveTo>
                <a:cubicBezTo>
                  <a:pt x="35" y="1"/>
                  <a:pt x="43" y="11"/>
                  <a:pt x="41" y="21"/>
                </a:cubicBezTo>
                <a:cubicBezTo>
                  <a:pt x="23" y="34"/>
                  <a:pt x="0" y="7"/>
                  <a:pt x="28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31" name="Freeform 104">
            <a:extLst>
              <a:ext uri="{FF2B5EF4-FFF2-40B4-BE49-F238E27FC236}">
                <a16:creationId xmlns:a16="http://schemas.microsoft.com/office/drawing/2014/main" id="{6E01758F-8AEC-4155-B791-2A8CB8A4820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2463918" y="1795720"/>
            <a:ext cx="7089" cy="5712"/>
          </a:xfrm>
          <a:custGeom>
            <a:avLst/>
            <a:gdLst>
              <a:gd name="T0" fmla="*/ 0 w 2"/>
              <a:gd name="T1" fmla="*/ 0 h 2"/>
              <a:gd name="T2" fmla="*/ 1 w 2"/>
              <a:gd name="T3" fmla="*/ 2 h 2"/>
              <a:gd name="T4" fmla="*/ 0 w 2"/>
              <a:gd name="T5" fmla="*/ 0 h 2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2" h="2">
                <a:moveTo>
                  <a:pt x="0" y="0"/>
                </a:moveTo>
                <a:cubicBezTo>
                  <a:pt x="1" y="0"/>
                  <a:pt x="2" y="1"/>
                  <a:pt x="1" y="2"/>
                </a:cubicBezTo>
                <a:cubicBezTo>
                  <a:pt x="0" y="2"/>
                  <a:pt x="0" y="1"/>
                  <a:pt x="0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33" name="Freeform 91">
            <a:extLst>
              <a:ext uri="{FF2B5EF4-FFF2-40B4-BE49-F238E27FC236}">
                <a16:creationId xmlns:a16="http://schemas.microsoft.com/office/drawing/2014/main" id="{8379C6B3-49BE-4333-B322-AF02BBB41C1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2699219" y="1781709"/>
            <a:ext cx="118747" cy="81603"/>
          </a:xfrm>
          <a:custGeom>
            <a:avLst/>
            <a:gdLst>
              <a:gd name="T0" fmla="*/ 19 w 36"/>
              <a:gd name="T1" fmla="*/ 1 h 27"/>
              <a:gd name="T2" fmla="*/ 21 w 36"/>
              <a:gd name="T3" fmla="*/ 27 h 27"/>
              <a:gd name="T4" fmla="*/ 19 w 36"/>
              <a:gd name="T5" fmla="*/ 1 h 27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36" h="27">
                <a:moveTo>
                  <a:pt x="19" y="1"/>
                </a:moveTo>
                <a:cubicBezTo>
                  <a:pt x="30" y="1"/>
                  <a:pt x="36" y="24"/>
                  <a:pt x="21" y="27"/>
                </a:cubicBezTo>
                <a:cubicBezTo>
                  <a:pt x="1" y="26"/>
                  <a:pt x="0" y="0"/>
                  <a:pt x="19" y="1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35" name="Freeform 95">
            <a:extLst>
              <a:ext uri="{FF2B5EF4-FFF2-40B4-BE49-F238E27FC236}">
                <a16:creationId xmlns:a16="http://schemas.microsoft.com/office/drawing/2014/main" id="{6D7188E6-F4DA-4486-938D-F45FE01A26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3038154" y="1771240"/>
            <a:ext cx="117860" cy="81603"/>
          </a:xfrm>
          <a:custGeom>
            <a:avLst/>
            <a:gdLst>
              <a:gd name="T0" fmla="*/ 19 w 36"/>
              <a:gd name="T1" fmla="*/ 1 h 27"/>
              <a:gd name="T2" fmla="*/ 21 w 36"/>
              <a:gd name="T3" fmla="*/ 27 h 27"/>
              <a:gd name="T4" fmla="*/ 19 w 36"/>
              <a:gd name="T5" fmla="*/ 1 h 27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36" h="27">
                <a:moveTo>
                  <a:pt x="19" y="1"/>
                </a:moveTo>
                <a:cubicBezTo>
                  <a:pt x="31" y="2"/>
                  <a:pt x="36" y="24"/>
                  <a:pt x="21" y="27"/>
                </a:cubicBezTo>
                <a:cubicBezTo>
                  <a:pt x="1" y="27"/>
                  <a:pt x="0" y="0"/>
                  <a:pt x="19" y="1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37" name="Freeform 93">
            <a:extLst>
              <a:ext uri="{FF2B5EF4-FFF2-40B4-BE49-F238E27FC236}">
                <a16:creationId xmlns:a16="http://schemas.microsoft.com/office/drawing/2014/main" id="{CD22207C-B504-40B2-A1EB-2DC9B81625A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3325078" y="1741047"/>
            <a:ext cx="127608" cy="79154"/>
          </a:xfrm>
          <a:custGeom>
            <a:avLst/>
            <a:gdLst>
              <a:gd name="T0" fmla="*/ 23 w 39"/>
              <a:gd name="T1" fmla="*/ 0 h 26"/>
              <a:gd name="T2" fmla="*/ 19 w 39"/>
              <a:gd name="T3" fmla="*/ 26 h 26"/>
              <a:gd name="T4" fmla="*/ 23 w 39"/>
              <a:gd name="T5" fmla="*/ 0 h 26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39" h="26">
                <a:moveTo>
                  <a:pt x="23" y="0"/>
                </a:moveTo>
                <a:cubicBezTo>
                  <a:pt x="39" y="4"/>
                  <a:pt x="34" y="25"/>
                  <a:pt x="19" y="26"/>
                </a:cubicBezTo>
                <a:cubicBezTo>
                  <a:pt x="0" y="20"/>
                  <a:pt x="7" y="4"/>
                  <a:pt x="23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39" name="Freeform 96">
            <a:extLst>
              <a:ext uri="{FF2B5EF4-FFF2-40B4-BE49-F238E27FC236}">
                <a16:creationId xmlns:a16="http://schemas.microsoft.com/office/drawing/2014/main" id="{0FBC38BC-DE18-4960-A9D4-F24C6F60C0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3556561" y="1777768"/>
            <a:ext cx="147104" cy="108531"/>
          </a:xfrm>
          <a:custGeom>
            <a:avLst/>
            <a:gdLst>
              <a:gd name="T0" fmla="*/ 28 w 45"/>
              <a:gd name="T1" fmla="*/ 0 h 36"/>
              <a:gd name="T2" fmla="*/ 41 w 45"/>
              <a:gd name="T3" fmla="*/ 20 h 36"/>
              <a:gd name="T4" fmla="*/ 28 w 45"/>
              <a:gd name="T5" fmla="*/ 0 h 36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45" h="36">
                <a:moveTo>
                  <a:pt x="28" y="0"/>
                </a:moveTo>
                <a:cubicBezTo>
                  <a:pt x="32" y="0"/>
                  <a:pt x="45" y="13"/>
                  <a:pt x="41" y="20"/>
                </a:cubicBezTo>
                <a:cubicBezTo>
                  <a:pt x="24" y="36"/>
                  <a:pt x="0" y="7"/>
                  <a:pt x="28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41" name="Freeform 114">
            <a:extLst>
              <a:ext uri="{FF2B5EF4-FFF2-40B4-BE49-F238E27FC236}">
                <a16:creationId xmlns:a16="http://schemas.microsoft.com/office/drawing/2014/main" id="{BC872037-D6F5-4CE7-A090-32A977A79F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3618593" y="1841417"/>
            <a:ext cx="6204" cy="5712"/>
          </a:xfrm>
          <a:custGeom>
            <a:avLst/>
            <a:gdLst>
              <a:gd name="T0" fmla="*/ 0 w 2"/>
              <a:gd name="T1" fmla="*/ 0 h 2"/>
              <a:gd name="T2" fmla="*/ 1 w 2"/>
              <a:gd name="T3" fmla="*/ 2 h 2"/>
              <a:gd name="T4" fmla="*/ 0 w 2"/>
              <a:gd name="T5" fmla="*/ 0 h 2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2" h="2">
                <a:moveTo>
                  <a:pt x="0" y="0"/>
                </a:moveTo>
                <a:cubicBezTo>
                  <a:pt x="1" y="1"/>
                  <a:pt x="2" y="2"/>
                  <a:pt x="1" y="2"/>
                </a:cubicBezTo>
                <a:cubicBezTo>
                  <a:pt x="0" y="2"/>
                  <a:pt x="0" y="1"/>
                  <a:pt x="0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43" name="Freeform 100">
            <a:extLst>
              <a:ext uri="{FF2B5EF4-FFF2-40B4-BE49-F238E27FC236}">
                <a16:creationId xmlns:a16="http://schemas.microsoft.com/office/drawing/2014/main" id="{D3C4B45C-266A-45BF-98FA-CA5409C46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3877354" y="1780215"/>
            <a:ext cx="128495" cy="93843"/>
          </a:xfrm>
          <a:custGeom>
            <a:avLst/>
            <a:gdLst>
              <a:gd name="T0" fmla="*/ 28 w 39"/>
              <a:gd name="T1" fmla="*/ 1 h 31"/>
              <a:gd name="T2" fmla="*/ 39 w 39"/>
              <a:gd name="T3" fmla="*/ 21 h 31"/>
              <a:gd name="T4" fmla="*/ 28 w 39"/>
              <a:gd name="T5" fmla="*/ 1 h 31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39" h="31">
                <a:moveTo>
                  <a:pt x="28" y="1"/>
                </a:moveTo>
                <a:cubicBezTo>
                  <a:pt x="38" y="0"/>
                  <a:pt x="38" y="12"/>
                  <a:pt x="39" y="21"/>
                </a:cubicBezTo>
                <a:cubicBezTo>
                  <a:pt x="18" y="31"/>
                  <a:pt x="0" y="12"/>
                  <a:pt x="28" y="1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45" name="Freeform 98">
            <a:extLst>
              <a:ext uri="{FF2B5EF4-FFF2-40B4-BE49-F238E27FC236}">
                <a16:creationId xmlns:a16="http://schemas.microsoft.com/office/drawing/2014/main" id="{76909582-A285-4EA4-AE72-9DBF0D5659D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4231821" y="1780216"/>
            <a:ext cx="147990" cy="79154"/>
          </a:xfrm>
          <a:custGeom>
            <a:avLst/>
            <a:gdLst>
              <a:gd name="T0" fmla="*/ 23 w 45"/>
              <a:gd name="T1" fmla="*/ 0 h 26"/>
              <a:gd name="T2" fmla="*/ 30 w 45"/>
              <a:gd name="T3" fmla="*/ 26 h 26"/>
              <a:gd name="T4" fmla="*/ 23 w 45"/>
              <a:gd name="T5" fmla="*/ 0 h 26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45" h="26">
                <a:moveTo>
                  <a:pt x="23" y="0"/>
                </a:moveTo>
                <a:cubicBezTo>
                  <a:pt x="33" y="2"/>
                  <a:pt x="45" y="21"/>
                  <a:pt x="30" y="26"/>
                </a:cubicBezTo>
                <a:cubicBezTo>
                  <a:pt x="10" y="24"/>
                  <a:pt x="0" y="8"/>
                  <a:pt x="23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47" name="Freeform 115">
            <a:extLst>
              <a:ext uri="{FF2B5EF4-FFF2-40B4-BE49-F238E27FC236}">
                <a16:creationId xmlns:a16="http://schemas.microsoft.com/office/drawing/2014/main" id="{A620CFBF-D373-4BA6-BE41-62B50B94578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4281447" y="1847130"/>
            <a:ext cx="6204" cy="5712"/>
          </a:xfrm>
          <a:custGeom>
            <a:avLst/>
            <a:gdLst>
              <a:gd name="T0" fmla="*/ 0 w 2"/>
              <a:gd name="T1" fmla="*/ 0 h 2"/>
              <a:gd name="T2" fmla="*/ 1 w 2"/>
              <a:gd name="T3" fmla="*/ 2 h 2"/>
              <a:gd name="T4" fmla="*/ 0 w 2"/>
              <a:gd name="T5" fmla="*/ 0 h 2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2" h="2">
                <a:moveTo>
                  <a:pt x="0" y="0"/>
                </a:moveTo>
                <a:cubicBezTo>
                  <a:pt x="1" y="0"/>
                  <a:pt x="2" y="1"/>
                  <a:pt x="1" y="2"/>
                </a:cubicBezTo>
                <a:cubicBezTo>
                  <a:pt x="0" y="2"/>
                  <a:pt x="0" y="1"/>
                  <a:pt x="0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49" name="Freeform 99">
            <a:extLst>
              <a:ext uri="{FF2B5EF4-FFF2-40B4-BE49-F238E27FC236}">
                <a16:creationId xmlns:a16="http://schemas.microsoft.com/office/drawing/2014/main" id="{700BC7B2-0C3D-459F-92C1-3605AA3F09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4425006" y="1780214"/>
            <a:ext cx="219770" cy="121588"/>
          </a:xfrm>
          <a:custGeom>
            <a:avLst/>
            <a:gdLst>
              <a:gd name="T0" fmla="*/ 36 w 67"/>
              <a:gd name="T1" fmla="*/ 0 h 40"/>
              <a:gd name="T2" fmla="*/ 44 w 67"/>
              <a:gd name="T3" fmla="*/ 2 h 40"/>
              <a:gd name="T4" fmla="*/ 31 w 67"/>
              <a:gd name="T5" fmla="*/ 2 h 40"/>
              <a:gd name="T6" fmla="*/ 36 w 67"/>
              <a:gd name="T7" fmla="*/ 0 h 4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67" h="40">
                <a:moveTo>
                  <a:pt x="36" y="0"/>
                </a:moveTo>
                <a:cubicBezTo>
                  <a:pt x="39" y="3"/>
                  <a:pt x="41" y="0"/>
                  <a:pt x="44" y="2"/>
                </a:cubicBezTo>
                <a:cubicBezTo>
                  <a:pt x="67" y="40"/>
                  <a:pt x="0" y="25"/>
                  <a:pt x="31" y="2"/>
                </a:cubicBezTo>
                <a:cubicBezTo>
                  <a:pt x="24" y="11"/>
                  <a:pt x="31" y="5"/>
                  <a:pt x="36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51" name="Freeform 123">
            <a:extLst>
              <a:ext uri="{FF2B5EF4-FFF2-40B4-BE49-F238E27FC236}">
                <a16:creationId xmlns:a16="http://schemas.microsoft.com/office/drawing/2014/main" id="{24F4B005-B785-4A57-9E5A-82D85F00DA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210621" y="1958820"/>
            <a:ext cx="140901" cy="93843"/>
          </a:xfrm>
          <a:custGeom>
            <a:avLst/>
            <a:gdLst>
              <a:gd name="T0" fmla="*/ 26 w 43"/>
              <a:gd name="T1" fmla="*/ 3 h 31"/>
              <a:gd name="T2" fmla="*/ 40 w 43"/>
              <a:gd name="T3" fmla="*/ 23 h 31"/>
              <a:gd name="T4" fmla="*/ 26 w 43"/>
              <a:gd name="T5" fmla="*/ 3 h 31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43" h="31">
                <a:moveTo>
                  <a:pt x="26" y="3"/>
                </a:moveTo>
                <a:cubicBezTo>
                  <a:pt x="35" y="0"/>
                  <a:pt x="43" y="17"/>
                  <a:pt x="40" y="23"/>
                </a:cubicBezTo>
                <a:cubicBezTo>
                  <a:pt x="20" y="31"/>
                  <a:pt x="0" y="15"/>
                  <a:pt x="26" y="3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53" name="Freeform 130">
            <a:extLst>
              <a:ext uri="{FF2B5EF4-FFF2-40B4-BE49-F238E27FC236}">
                <a16:creationId xmlns:a16="http://schemas.microsoft.com/office/drawing/2014/main" id="{196ED9B6-969E-4AC4-ACD0-95A421BAB39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467876" y="1912264"/>
            <a:ext cx="157737" cy="81603"/>
          </a:xfrm>
          <a:custGeom>
            <a:avLst/>
            <a:gdLst>
              <a:gd name="T0" fmla="*/ 31 w 48"/>
              <a:gd name="T1" fmla="*/ 0 h 27"/>
              <a:gd name="T2" fmla="*/ 18 w 48"/>
              <a:gd name="T3" fmla="*/ 24 h 27"/>
              <a:gd name="T4" fmla="*/ 31 w 48"/>
              <a:gd name="T5" fmla="*/ 0 h 27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48" h="27">
                <a:moveTo>
                  <a:pt x="31" y="0"/>
                </a:moveTo>
                <a:cubicBezTo>
                  <a:pt x="48" y="10"/>
                  <a:pt x="32" y="27"/>
                  <a:pt x="18" y="24"/>
                </a:cubicBezTo>
                <a:cubicBezTo>
                  <a:pt x="0" y="14"/>
                  <a:pt x="18" y="0"/>
                  <a:pt x="31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55" name="Freeform 94">
            <a:extLst>
              <a:ext uri="{FF2B5EF4-FFF2-40B4-BE49-F238E27FC236}">
                <a16:creationId xmlns:a16="http://schemas.microsoft.com/office/drawing/2014/main" id="{E317ADBB-3E4F-42D2-B7F2-A15924AD500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5255785" y="1827137"/>
            <a:ext cx="138242" cy="102819"/>
          </a:xfrm>
          <a:custGeom>
            <a:avLst/>
            <a:gdLst>
              <a:gd name="T0" fmla="*/ 29 w 42"/>
              <a:gd name="T1" fmla="*/ 1 h 34"/>
              <a:gd name="T2" fmla="*/ 40 w 42"/>
              <a:gd name="T3" fmla="*/ 20 h 34"/>
              <a:gd name="T4" fmla="*/ 29 w 42"/>
              <a:gd name="T5" fmla="*/ 1 h 34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42" h="34">
                <a:moveTo>
                  <a:pt x="29" y="1"/>
                </a:moveTo>
                <a:cubicBezTo>
                  <a:pt x="38" y="0"/>
                  <a:pt x="42" y="12"/>
                  <a:pt x="40" y="20"/>
                </a:cubicBezTo>
                <a:cubicBezTo>
                  <a:pt x="22" y="34"/>
                  <a:pt x="0" y="9"/>
                  <a:pt x="29" y="1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57" name="Freeform 135">
            <a:extLst>
              <a:ext uri="{FF2B5EF4-FFF2-40B4-BE49-F238E27FC236}">
                <a16:creationId xmlns:a16="http://schemas.microsoft.com/office/drawing/2014/main" id="{2E9B2055-E384-472D-91D3-74775CDA16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716796" y="1938826"/>
            <a:ext cx="128495" cy="84051"/>
          </a:xfrm>
          <a:custGeom>
            <a:avLst/>
            <a:gdLst>
              <a:gd name="T0" fmla="*/ 21 w 39"/>
              <a:gd name="T1" fmla="*/ 0 h 28"/>
              <a:gd name="T2" fmla="*/ 6 w 39"/>
              <a:gd name="T3" fmla="*/ 20 h 28"/>
              <a:gd name="T4" fmla="*/ 21 w 39"/>
              <a:gd name="T5" fmla="*/ 0 h 28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39" h="28">
                <a:moveTo>
                  <a:pt x="21" y="0"/>
                </a:moveTo>
                <a:cubicBezTo>
                  <a:pt x="39" y="12"/>
                  <a:pt x="22" y="28"/>
                  <a:pt x="6" y="20"/>
                </a:cubicBezTo>
                <a:cubicBezTo>
                  <a:pt x="0" y="7"/>
                  <a:pt x="7" y="0"/>
                  <a:pt x="21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59" name="Freeform 97">
            <a:extLst>
              <a:ext uri="{FF2B5EF4-FFF2-40B4-BE49-F238E27FC236}">
                <a16:creationId xmlns:a16="http://schemas.microsoft.com/office/drawing/2014/main" id="{1F8EFF99-76BF-4F9B-ADAA-B8D310153B7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4741150" y="1822746"/>
            <a:ext cx="190526" cy="121588"/>
          </a:xfrm>
          <a:custGeom>
            <a:avLst/>
            <a:gdLst>
              <a:gd name="T0" fmla="*/ 42 w 58"/>
              <a:gd name="T1" fmla="*/ 0 h 40"/>
              <a:gd name="T2" fmla="*/ 53 w 58"/>
              <a:gd name="T3" fmla="*/ 17 h 40"/>
              <a:gd name="T4" fmla="*/ 42 w 58"/>
              <a:gd name="T5" fmla="*/ 0 h 4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58" h="40">
                <a:moveTo>
                  <a:pt x="42" y="0"/>
                </a:moveTo>
                <a:cubicBezTo>
                  <a:pt x="52" y="0"/>
                  <a:pt x="50" y="9"/>
                  <a:pt x="53" y="17"/>
                </a:cubicBezTo>
                <a:cubicBezTo>
                  <a:pt x="58" y="40"/>
                  <a:pt x="0" y="6"/>
                  <a:pt x="42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61" name="Freeform 113">
            <a:extLst>
              <a:ext uri="{FF2B5EF4-FFF2-40B4-BE49-F238E27FC236}">
                <a16:creationId xmlns:a16="http://schemas.microsoft.com/office/drawing/2014/main" id="{626F1B89-B88E-4CE3-90BF-3704BAF488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4852139" y="1841417"/>
            <a:ext cx="9748" cy="8977"/>
          </a:xfrm>
          <a:custGeom>
            <a:avLst/>
            <a:gdLst>
              <a:gd name="T0" fmla="*/ 1 w 3"/>
              <a:gd name="T1" fmla="*/ 0 h 3"/>
              <a:gd name="T2" fmla="*/ 3 w 3"/>
              <a:gd name="T3" fmla="*/ 1 h 3"/>
              <a:gd name="T4" fmla="*/ 1 w 3"/>
              <a:gd name="T5" fmla="*/ 0 h 3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3" h="3">
                <a:moveTo>
                  <a:pt x="1" y="0"/>
                </a:moveTo>
                <a:cubicBezTo>
                  <a:pt x="1" y="0"/>
                  <a:pt x="2" y="1"/>
                  <a:pt x="3" y="1"/>
                </a:cubicBezTo>
                <a:cubicBezTo>
                  <a:pt x="2" y="3"/>
                  <a:pt x="0" y="1"/>
                  <a:pt x="1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63" name="Freeform 101">
            <a:extLst>
              <a:ext uri="{FF2B5EF4-FFF2-40B4-BE49-F238E27FC236}">
                <a16:creationId xmlns:a16="http://schemas.microsoft.com/office/drawing/2014/main" id="{C72C1CB8-8213-4EE7-AFFF-B0A74E7A74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5074567" y="1786745"/>
            <a:ext cx="138242" cy="81603"/>
          </a:xfrm>
          <a:custGeom>
            <a:avLst/>
            <a:gdLst>
              <a:gd name="T0" fmla="*/ 22 w 42"/>
              <a:gd name="T1" fmla="*/ 0 h 27"/>
              <a:gd name="T2" fmla="*/ 14 w 42"/>
              <a:gd name="T3" fmla="*/ 25 h 27"/>
              <a:gd name="T4" fmla="*/ 22 w 42"/>
              <a:gd name="T5" fmla="*/ 0 h 27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42" h="27">
                <a:moveTo>
                  <a:pt x="22" y="0"/>
                </a:moveTo>
                <a:cubicBezTo>
                  <a:pt x="42" y="7"/>
                  <a:pt x="28" y="27"/>
                  <a:pt x="14" y="25"/>
                </a:cubicBezTo>
                <a:cubicBezTo>
                  <a:pt x="0" y="18"/>
                  <a:pt x="9" y="2"/>
                  <a:pt x="22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65" name="Freeform 102">
            <a:extLst>
              <a:ext uri="{FF2B5EF4-FFF2-40B4-BE49-F238E27FC236}">
                <a16:creationId xmlns:a16="http://schemas.microsoft.com/office/drawing/2014/main" id="{2FF32C41-49E2-459E-9AC4-64269039B1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5734759" y="1790057"/>
            <a:ext cx="121406" cy="99554"/>
          </a:xfrm>
          <a:custGeom>
            <a:avLst/>
            <a:gdLst>
              <a:gd name="T0" fmla="*/ 21 w 37"/>
              <a:gd name="T1" fmla="*/ 0 h 33"/>
              <a:gd name="T2" fmla="*/ 19 w 37"/>
              <a:gd name="T3" fmla="*/ 23 h 33"/>
              <a:gd name="T4" fmla="*/ 21 w 37"/>
              <a:gd name="T5" fmla="*/ 0 h 33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37" h="33">
                <a:moveTo>
                  <a:pt x="21" y="0"/>
                </a:moveTo>
                <a:cubicBezTo>
                  <a:pt x="37" y="0"/>
                  <a:pt x="29" y="33"/>
                  <a:pt x="19" y="23"/>
                </a:cubicBezTo>
                <a:cubicBezTo>
                  <a:pt x="0" y="30"/>
                  <a:pt x="3" y="0"/>
                  <a:pt x="21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67" name="Freeform 103">
            <a:extLst>
              <a:ext uri="{FF2B5EF4-FFF2-40B4-BE49-F238E27FC236}">
                <a16:creationId xmlns:a16="http://schemas.microsoft.com/office/drawing/2014/main" id="{06B5D5F0-EA51-440D-81A0-FE60CCFBA9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5914652" y="1795720"/>
            <a:ext cx="140901" cy="102819"/>
          </a:xfrm>
          <a:custGeom>
            <a:avLst/>
            <a:gdLst>
              <a:gd name="T0" fmla="*/ 28 w 43"/>
              <a:gd name="T1" fmla="*/ 0 h 34"/>
              <a:gd name="T2" fmla="*/ 41 w 43"/>
              <a:gd name="T3" fmla="*/ 21 h 34"/>
              <a:gd name="T4" fmla="*/ 28 w 43"/>
              <a:gd name="T5" fmla="*/ 0 h 34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43" h="34">
                <a:moveTo>
                  <a:pt x="28" y="0"/>
                </a:moveTo>
                <a:cubicBezTo>
                  <a:pt x="35" y="1"/>
                  <a:pt x="43" y="11"/>
                  <a:pt x="41" y="21"/>
                </a:cubicBezTo>
                <a:cubicBezTo>
                  <a:pt x="23" y="34"/>
                  <a:pt x="0" y="7"/>
                  <a:pt x="28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69" name="Freeform 117">
            <a:extLst>
              <a:ext uri="{FF2B5EF4-FFF2-40B4-BE49-F238E27FC236}">
                <a16:creationId xmlns:a16="http://schemas.microsoft.com/office/drawing/2014/main" id="{B7CA6C2F-61C2-486F-B691-E8EB4BA276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5976684" y="1859371"/>
            <a:ext cx="7089" cy="5712"/>
          </a:xfrm>
          <a:custGeom>
            <a:avLst/>
            <a:gdLst>
              <a:gd name="T0" fmla="*/ 0 w 2"/>
              <a:gd name="T1" fmla="*/ 0 h 2"/>
              <a:gd name="T2" fmla="*/ 1 w 2"/>
              <a:gd name="T3" fmla="*/ 2 h 2"/>
              <a:gd name="T4" fmla="*/ 0 w 2"/>
              <a:gd name="T5" fmla="*/ 0 h 2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2" h="2">
                <a:moveTo>
                  <a:pt x="0" y="0"/>
                </a:moveTo>
                <a:cubicBezTo>
                  <a:pt x="1" y="1"/>
                  <a:pt x="2" y="1"/>
                  <a:pt x="1" y="2"/>
                </a:cubicBezTo>
                <a:cubicBezTo>
                  <a:pt x="0" y="2"/>
                  <a:pt x="0" y="1"/>
                  <a:pt x="0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71" name="Freeform 120">
            <a:extLst>
              <a:ext uri="{FF2B5EF4-FFF2-40B4-BE49-F238E27FC236}">
                <a16:creationId xmlns:a16="http://schemas.microsoft.com/office/drawing/2014/main" id="{A6727626-8944-4EB7-B327-B696FE484D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6137524" y="1799174"/>
            <a:ext cx="121406" cy="66913"/>
          </a:xfrm>
          <a:custGeom>
            <a:avLst/>
            <a:gdLst>
              <a:gd name="T0" fmla="*/ 19 w 37"/>
              <a:gd name="T1" fmla="*/ 0 h 22"/>
              <a:gd name="T2" fmla="*/ 20 w 37"/>
              <a:gd name="T3" fmla="*/ 22 h 22"/>
              <a:gd name="T4" fmla="*/ 19 w 37"/>
              <a:gd name="T5" fmla="*/ 0 h 22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37" h="22">
                <a:moveTo>
                  <a:pt x="19" y="0"/>
                </a:moveTo>
                <a:cubicBezTo>
                  <a:pt x="35" y="2"/>
                  <a:pt x="37" y="21"/>
                  <a:pt x="20" y="22"/>
                </a:cubicBezTo>
                <a:cubicBezTo>
                  <a:pt x="7" y="18"/>
                  <a:pt x="0" y="6"/>
                  <a:pt x="19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73" name="Freeform 106">
            <a:extLst>
              <a:ext uri="{FF2B5EF4-FFF2-40B4-BE49-F238E27FC236}">
                <a16:creationId xmlns:a16="http://schemas.microsoft.com/office/drawing/2014/main" id="{CFBBE0E2-8BDF-4B26-BEBC-DB799B8F6B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-11199" y="1883596"/>
            <a:ext cx="134697" cy="97107"/>
          </a:xfrm>
          <a:custGeom>
            <a:avLst/>
            <a:gdLst>
              <a:gd name="T0" fmla="*/ 25 w 41"/>
              <a:gd name="T1" fmla="*/ 0 h 32"/>
              <a:gd name="T2" fmla="*/ 4 w 41"/>
              <a:gd name="T3" fmla="*/ 18 h 32"/>
              <a:gd name="T4" fmla="*/ 25 w 41"/>
              <a:gd name="T5" fmla="*/ 0 h 32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41" h="32">
                <a:moveTo>
                  <a:pt x="25" y="0"/>
                </a:moveTo>
                <a:cubicBezTo>
                  <a:pt x="41" y="13"/>
                  <a:pt x="15" y="32"/>
                  <a:pt x="4" y="18"/>
                </a:cubicBezTo>
                <a:cubicBezTo>
                  <a:pt x="0" y="5"/>
                  <a:pt x="15" y="0"/>
                  <a:pt x="25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75" name="Freeform 137">
            <a:extLst>
              <a:ext uri="{FF2B5EF4-FFF2-40B4-BE49-F238E27FC236}">
                <a16:creationId xmlns:a16="http://schemas.microsoft.com/office/drawing/2014/main" id="{8EB99B25-2662-42DE-8F5D-E0F6F28C859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5456267" y="1819794"/>
            <a:ext cx="127608" cy="93843"/>
          </a:xfrm>
          <a:custGeom>
            <a:avLst/>
            <a:gdLst>
              <a:gd name="T0" fmla="*/ 23 w 39"/>
              <a:gd name="T1" fmla="*/ 0 h 31"/>
              <a:gd name="T2" fmla="*/ 17 w 39"/>
              <a:gd name="T3" fmla="*/ 26 h 31"/>
              <a:gd name="T4" fmla="*/ 23 w 39"/>
              <a:gd name="T5" fmla="*/ 0 h 31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39" h="31">
                <a:moveTo>
                  <a:pt x="23" y="0"/>
                </a:moveTo>
                <a:cubicBezTo>
                  <a:pt x="39" y="3"/>
                  <a:pt x="39" y="31"/>
                  <a:pt x="17" y="26"/>
                </a:cubicBezTo>
                <a:cubicBezTo>
                  <a:pt x="0" y="6"/>
                  <a:pt x="15" y="5"/>
                  <a:pt x="23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77" name="Freeform 131">
            <a:extLst>
              <a:ext uri="{FF2B5EF4-FFF2-40B4-BE49-F238E27FC236}">
                <a16:creationId xmlns:a16="http://schemas.microsoft.com/office/drawing/2014/main" id="{496BF3B0-761A-4454-BE3C-86B4675DC03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1043018" y="1943167"/>
            <a:ext cx="117860" cy="87315"/>
          </a:xfrm>
          <a:custGeom>
            <a:avLst/>
            <a:gdLst>
              <a:gd name="T0" fmla="*/ 15 w 36"/>
              <a:gd name="T1" fmla="*/ 0 h 29"/>
              <a:gd name="T2" fmla="*/ 25 w 36"/>
              <a:gd name="T3" fmla="*/ 15 h 29"/>
              <a:gd name="T4" fmla="*/ 13 w 36"/>
              <a:gd name="T5" fmla="*/ 21 h 29"/>
              <a:gd name="T6" fmla="*/ 15 w 36"/>
              <a:gd name="T7" fmla="*/ 0 h 29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36" h="29">
                <a:moveTo>
                  <a:pt x="15" y="0"/>
                </a:moveTo>
                <a:cubicBezTo>
                  <a:pt x="21" y="0"/>
                  <a:pt x="36" y="13"/>
                  <a:pt x="25" y="15"/>
                </a:cubicBezTo>
                <a:cubicBezTo>
                  <a:pt x="20" y="19"/>
                  <a:pt x="20" y="22"/>
                  <a:pt x="13" y="21"/>
                </a:cubicBezTo>
                <a:cubicBezTo>
                  <a:pt x="0" y="29"/>
                  <a:pt x="0" y="0"/>
                  <a:pt x="15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79" name="Freeform 141">
            <a:extLst>
              <a:ext uri="{FF2B5EF4-FFF2-40B4-BE49-F238E27FC236}">
                <a16:creationId xmlns:a16="http://schemas.microsoft.com/office/drawing/2014/main" id="{B519F0F1-B284-44D5-91E9-5018219AFF7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1277721" y="1971061"/>
            <a:ext cx="163941" cy="163205"/>
          </a:xfrm>
          <a:custGeom>
            <a:avLst/>
            <a:gdLst>
              <a:gd name="T0" fmla="*/ 37 w 50"/>
              <a:gd name="T1" fmla="*/ 3 h 54"/>
              <a:gd name="T2" fmla="*/ 42 w 50"/>
              <a:gd name="T3" fmla="*/ 17 h 54"/>
              <a:gd name="T4" fmla="*/ 37 w 50"/>
              <a:gd name="T5" fmla="*/ 3 h 54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50" h="54">
                <a:moveTo>
                  <a:pt x="37" y="3"/>
                </a:moveTo>
                <a:cubicBezTo>
                  <a:pt x="50" y="3"/>
                  <a:pt x="36" y="13"/>
                  <a:pt x="42" y="17"/>
                </a:cubicBezTo>
                <a:cubicBezTo>
                  <a:pt x="35" y="54"/>
                  <a:pt x="0" y="0"/>
                  <a:pt x="37" y="3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81" name="Freeform 122">
            <a:extLst>
              <a:ext uri="{FF2B5EF4-FFF2-40B4-BE49-F238E27FC236}">
                <a16:creationId xmlns:a16="http://schemas.microsoft.com/office/drawing/2014/main" id="{0ED49C08-BE23-43F9-A421-6CD45C7808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1572383" y="1946023"/>
            <a:ext cx="127608" cy="81603"/>
          </a:xfrm>
          <a:custGeom>
            <a:avLst/>
            <a:gdLst>
              <a:gd name="T0" fmla="*/ 24 w 39"/>
              <a:gd name="T1" fmla="*/ 0 h 27"/>
              <a:gd name="T2" fmla="*/ 20 w 39"/>
              <a:gd name="T3" fmla="*/ 26 h 27"/>
              <a:gd name="T4" fmla="*/ 24 w 39"/>
              <a:gd name="T5" fmla="*/ 0 h 27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39" h="27">
                <a:moveTo>
                  <a:pt x="24" y="0"/>
                </a:moveTo>
                <a:cubicBezTo>
                  <a:pt x="39" y="3"/>
                  <a:pt x="36" y="27"/>
                  <a:pt x="20" y="26"/>
                </a:cubicBezTo>
                <a:cubicBezTo>
                  <a:pt x="0" y="19"/>
                  <a:pt x="4" y="3"/>
                  <a:pt x="24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83" name="Freeform 119">
            <a:extLst>
              <a:ext uri="{FF2B5EF4-FFF2-40B4-BE49-F238E27FC236}">
                <a16:creationId xmlns:a16="http://schemas.microsoft.com/office/drawing/2014/main" id="{92F171FA-0CB2-4F4C-A2F3-1B7B6B0289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6354193" y="1803359"/>
            <a:ext cx="127608" cy="150965"/>
          </a:xfrm>
          <a:custGeom>
            <a:avLst/>
            <a:gdLst>
              <a:gd name="T0" fmla="*/ 13 w 39"/>
              <a:gd name="T1" fmla="*/ 6 h 50"/>
              <a:gd name="T2" fmla="*/ 0 w 39"/>
              <a:gd name="T3" fmla="*/ 23 h 50"/>
              <a:gd name="T4" fmla="*/ 13 w 39"/>
              <a:gd name="T5" fmla="*/ 6 h 5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39" h="50">
                <a:moveTo>
                  <a:pt x="13" y="6"/>
                </a:moveTo>
                <a:cubicBezTo>
                  <a:pt x="39" y="10"/>
                  <a:pt x="16" y="50"/>
                  <a:pt x="0" y="23"/>
                </a:cubicBezTo>
                <a:cubicBezTo>
                  <a:pt x="1" y="0"/>
                  <a:pt x="5" y="14"/>
                  <a:pt x="13" y="6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85" name="Freeform 118">
            <a:extLst>
              <a:ext uri="{FF2B5EF4-FFF2-40B4-BE49-F238E27FC236}">
                <a16:creationId xmlns:a16="http://schemas.microsoft.com/office/drawing/2014/main" id="{A0073675-5E26-428E-A2F7-2A952D3145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6537628" y="1862634"/>
            <a:ext cx="131153" cy="96290"/>
          </a:xfrm>
          <a:custGeom>
            <a:avLst/>
            <a:gdLst>
              <a:gd name="T0" fmla="*/ 22 w 40"/>
              <a:gd name="T1" fmla="*/ 0 h 32"/>
              <a:gd name="T2" fmla="*/ 16 w 40"/>
              <a:gd name="T3" fmla="*/ 25 h 32"/>
              <a:gd name="T4" fmla="*/ 22 w 40"/>
              <a:gd name="T5" fmla="*/ 0 h 32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40" h="32">
                <a:moveTo>
                  <a:pt x="22" y="0"/>
                </a:moveTo>
                <a:cubicBezTo>
                  <a:pt x="40" y="3"/>
                  <a:pt x="40" y="32"/>
                  <a:pt x="16" y="25"/>
                </a:cubicBezTo>
                <a:cubicBezTo>
                  <a:pt x="0" y="7"/>
                  <a:pt x="14" y="4"/>
                  <a:pt x="22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87" name="Freeform 120">
            <a:extLst>
              <a:ext uri="{FF2B5EF4-FFF2-40B4-BE49-F238E27FC236}">
                <a16:creationId xmlns:a16="http://schemas.microsoft.com/office/drawing/2014/main" id="{D8C4C7E6-114C-4D16-9FC6-1260653C23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6719407" y="1807960"/>
            <a:ext cx="121406" cy="66913"/>
          </a:xfrm>
          <a:custGeom>
            <a:avLst/>
            <a:gdLst>
              <a:gd name="T0" fmla="*/ 19 w 37"/>
              <a:gd name="T1" fmla="*/ 0 h 22"/>
              <a:gd name="T2" fmla="*/ 20 w 37"/>
              <a:gd name="T3" fmla="*/ 22 h 22"/>
              <a:gd name="T4" fmla="*/ 19 w 37"/>
              <a:gd name="T5" fmla="*/ 0 h 22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37" h="22">
                <a:moveTo>
                  <a:pt x="19" y="0"/>
                </a:moveTo>
                <a:cubicBezTo>
                  <a:pt x="35" y="2"/>
                  <a:pt x="37" y="21"/>
                  <a:pt x="20" y="22"/>
                </a:cubicBezTo>
                <a:cubicBezTo>
                  <a:pt x="7" y="18"/>
                  <a:pt x="0" y="6"/>
                  <a:pt x="19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89" name="Freeform 110">
            <a:extLst>
              <a:ext uri="{FF2B5EF4-FFF2-40B4-BE49-F238E27FC236}">
                <a16:creationId xmlns:a16="http://schemas.microsoft.com/office/drawing/2014/main" id="{5FB2CD0B-BF87-4FEC-B6B6-0DA50B9314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6951575" y="1824318"/>
            <a:ext cx="127608" cy="114243"/>
          </a:xfrm>
          <a:custGeom>
            <a:avLst/>
            <a:gdLst>
              <a:gd name="T0" fmla="*/ 21 w 39"/>
              <a:gd name="T1" fmla="*/ 1 h 38"/>
              <a:gd name="T2" fmla="*/ 39 w 39"/>
              <a:gd name="T3" fmla="*/ 18 h 38"/>
              <a:gd name="T4" fmla="*/ 21 w 39"/>
              <a:gd name="T5" fmla="*/ 1 h 38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39" h="38">
                <a:moveTo>
                  <a:pt x="21" y="1"/>
                </a:moveTo>
                <a:cubicBezTo>
                  <a:pt x="35" y="0"/>
                  <a:pt x="38" y="8"/>
                  <a:pt x="39" y="18"/>
                </a:cubicBezTo>
                <a:cubicBezTo>
                  <a:pt x="25" y="38"/>
                  <a:pt x="0" y="13"/>
                  <a:pt x="21" y="1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91" name="Freeform 106">
            <a:extLst>
              <a:ext uri="{FF2B5EF4-FFF2-40B4-BE49-F238E27FC236}">
                <a16:creationId xmlns:a16="http://schemas.microsoft.com/office/drawing/2014/main" id="{D12EC8B9-DE60-44BC-9911-A9CD8EF506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7230164" y="1807065"/>
            <a:ext cx="134697" cy="97107"/>
          </a:xfrm>
          <a:custGeom>
            <a:avLst/>
            <a:gdLst>
              <a:gd name="T0" fmla="*/ 25 w 41"/>
              <a:gd name="T1" fmla="*/ 0 h 32"/>
              <a:gd name="T2" fmla="*/ 4 w 41"/>
              <a:gd name="T3" fmla="*/ 18 h 32"/>
              <a:gd name="T4" fmla="*/ 25 w 41"/>
              <a:gd name="T5" fmla="*/ 0 h 32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41" h="32">
                <a:moveTo>
                  <a:pt x="25" y="0"/>
                </a:moveTo>
                <a:cubicBezTo>
                  <a:pt x="41" y="13"/>
                  <a:pt x="15" y="32"/>
                  <a:pt x="4" y="18"/>
                </a:cubicBezTo>
                <a:cubicBezTo>
                  <a:pt x="0" y="5"/>
                  <a:pt x="15" y="0"/>
                  <a:pt x="25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93" name="Freeform 112">
            <a:extLst>
              <a:ext uri="{FF2B5EF4-FFF2-40B4-BE49-F238E27FC236}">
                <a16:creationId xmlns:a16="http://schemas.microsoft.com/office/drawing/2014/main" id="{9B0D6CF6-D17B-4DC7-828A-773636910C9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7551876" y="1762806"/>
            <a:ext cx="117860" cy="81603"/>
          </a:xfrm>
          <a:custGeom>
            <a:avLst/>
            <a:gdLst>
              <a:gd name="T0" fmla="*/ 19 w 36"/>
              <a:gd name="T1" fmla="*/ 1 h 27"/>
              <a:gd name="T2" fmla="*/ 21 w 36"/>
              <a:gd name="T3" fmla="*/ 27 h 27"/>
              <a:gd name="T4" fmla="*/ 19 w 36"/>
              <a:gd name="T5" fmla="*/ 1 h 27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36" h="27">
                <a:moveTo>
                  <a:pt x="19" y="1"/>
                </a:moveTo>
                <a:cubicBezTo>
                  <a:pt x="31" y="1"/>
                  <a:pt x="36" y="24"/>
                  <a:pt x="21" y="27"/>
                </a:cubicBezTo>
                <a:cubicBezTo>
                  <a:pt x="1" y="27"/>
                  <a:pt x="0" y="0"/>
                  <a:pt x="19" y="1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95" name="Freeform 108">
            <a:extLst>
              <a:ext uri="{FF2B5EF4-FFF2-40B4-BE49-F238E27FC236}">
                <a16:creationId xmlns:a16="http://schemas.microsoft.com/office/drawing/2014/main" id="{8C6933FD-FAB6-403B-9CD4-EF0E06CF799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7843391" y="1759541"/>
            <a:ext cx="121406" cy="90579"/>
          </a:xfrm>
          <a:custGeom>
            <a:avLst/>
            <a:gdLst>
              <a:gd name="T0" fmla="*/ 26 w 37"/>
              <a:gd name="T1" fmla="*/ 1 h 30"/>
              <a:gd name="T2" fmla="*/ 35 w 37"/>
              <a:gd name="T3" fmla="*/ 21 h 30"/>
              <a:gd name="T4" fmla="*/ 26 w 37"/>
              <a:gd name="T5" fmla="*/ 1 h 3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37" h="30">
                <a:moveTo>
                  <a:pt x="26" y="1"/>
                </a:moveTo>
                <a:cubicBezTo>
                  <a:pt x="35" y="0"/>
                  <a:pt x="37" y="13"/>
                  <a:pt x="35" y="21"/>
                </a:cubicBezTo>
                <a:cubicBezTo>
                  <a:pt x="14" y="30"/>
                  <a:pt x="0" y="8"/>
                  <a:pt x="26" y="1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97" name="Freeform 111">
            <a:extLst>
              <a:ext uri="{FF2B5EF4-FFF2-40B4-BE49-F238E27FC236}">
                <a16:creationId xmlns:a16="http://schemas.microsoft.com/office/drawing/2014/main" id="{5C2A4452-6B00-411C-80AB-29AE135B45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8066705" y="1775047"/>
            <a:ext cx="131153" cy="87315"/>
          </a:xfrm>
          <a:custGeom>
            <a:avLst/>
            <a:gdLst>
              <a:gd name="T0" fmla="*/ 24 w 40"/>
              <a:gd name="T1" fmla="*/ 0 h 29"/>
              <a:gd name="T2" fmla="*/ 20 w 40"/>
              <a:gd name="T3" fmla="*/ 25 h 29"/>
              <a:gd name="T4" fmla="*/ 24 w 40"/>
              <a:gd name="T5" fmla="*/ 0 h 29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40" h="29">
                <a:moveTo>
                  <a:pt x="24" y="0"/>
                </a:moveTo>
                <a:cubicBezTo>
                  <a:pt x="40" y="1"/>
                  <a:pt x="35" y="29"/>
                  <a:pt x="20" y="25"/>
                </a:cubicBezTo>
                <a:cubicBezTo>
                  <a:pt x="0" y="19"/>
                  <a:pt x="5" y="2"/>
                  <a:pt x="24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99" name="Freeform 109">
            <a:extLst>
              <a:ext uri="{FF2B5EF4-FFF2-40B4-BE49-F238E27FC236}">
                <a16:creationId xmlns:a16="http://schemas.microsoft.com/office/drawing/2014/main" id="{3F4D3F48-1D65-45EB-91E2-BEFFB2440C9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8334906" y="1792187"/>
            <a:ext cx="154193" cy="84866"/>
          </a:xfrm>
          <a:custGeom>
            <a:avLst/>
            <a:gdLst>
              <a:gd name="T0" fmla="*/ 26 w 47"/>
              <a:gd name="T1" fmla="*/ 0 h 28"/>
              <a:gd name="T2" fmla="*/ 10 w 47"/>
              <a:gd name="T3" fmla="*/ 26 h 28"/>
              <a:gd name="T4" fmla="*/ 26 w 47"/>
              <a:gd name="T5" fmla="*/ 0 h 28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47" h="28">
                <a:moveTo>
                  <a:pt x="26" y="0"/>
                </a:moveTo>
                <a:cubicBezTo>
                  <a:pt x="47" y="13"/>
                  <a:pt x="28" y="28"/>
                  <a:pt x="10" y="26"/>
                </a:cubicBezTo>
                <a:cubicBezTo>
                  <a:pt x="0" y="13"/>
                  <a:pt x="15" y="4"/>
                  <a:pt x="26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01" name="Freeform 105">
            <a:extLst>
              <a:ext uri="{FF2B5EF4-FFF2-40B4-BE49-F238E27FC236}">
                <a16:creationId xmlns:a16="http://schemas.microsoft.com/office/drawing/2014/main" id="{F5A66334-17A8-4594-AB17-4C33A955B27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8578638" y="1792714"/>
            <a:ext cx="140901" cy="93027"/>
          </a:xfrm>
          <a:custGeom>
            <a:avLst/>
            <a:gdLst>
              <a:gd name="T0" fmla="*/ 26 w 43"/>
              <a:gd name="T1" fmla="*/ 3 h 31"/>
              <a:gd name="T2" fmla="*/ 39 w 43"/>
              <a:gd name="T3" fmla="*/ 23 h 31"/>
              <a:gd name="T4" fmla="*/ 26 w 43"/>
              <a:gd name="T5" fmla="*/ 3 h 31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43" h="31">
                <a:moveTo>
                  <a:pt x="26" y="3"/>
                </a:moveTo>
                <a:cubicBezTo>
                  <a:pt x="34" y="0"/>
                  <a:pt x="43" y="17"/>
                  <a:pt x="39" y="23"/>
                </a:cubicBezTo>
                <a:cubicBezTo>
                  <a:pt x="20" y="31"/>
                  <a:pt x="0" y="15"/>
                  <a:pt x="26" y="3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03" name="Freeform 107">
            <a:extLst>
              <a:ext uri="{FF2B5EF4-FFF2-40B4-BE49-F238E27FC236}">
                <a16:creationId xmlns:a16="http://schemas.microsoft.com/office/drawing/2014/main" id="{FB7FEAD3-708C-4B79-B452-4445C27780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8858039" y="1824004"/>
            <a:ext cx="154193" cy="81603"/>
          </a:xfrm>
          <a:custGeom>
            <a:avLst/>
            <a:gdLst>
              <a:gd name="T0" fmla="*/ 31 w 47"/>
              <a:gd name="T1" fmla="*/ 0 h 27"/>
              <a:gd name="T2" fmla="*/ 17 w 47"/>
              <a:gd name="T3" fmla="*/ 23 h 27"/>
              <a:gd name="T4" fmla="*/ 31 w 47"/>
              <a:gd name="T5" fmla="*/ 0 h 27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47" h="27">
                <a:moveTo>
                  <a:pt x="31" y="0"/>
                </a:moveTo>
                <a:cubicBezTo>
                  <a:pt x="47" y="10"/>
                  <a:pt x="32" y="27"/>
                  <a:pt x="17" y="23"/>
                </a:cubicBezTo>
                <a:cubicBezTo>
                  <a:pt x="0" y="14"/>
                  <a:pt x="18" y="0"/>
                  <a:pt x="31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05" name="Freeform 92">
            <a:extLst>
              <a:ext uri="{FF2B5EF4-FFF2-40B4-BE49-F238E27FC236}">
                <a16:creationId xmlns:a16="http://schemas.microsoft.com/office/drawing/2014/main" id="{41281533-9B25-42A4-9F50-34B4F24C0E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9102813" y="1759540"/>
            <a:ext cx="140901" cy="102819"/>
          </a:xfrm>
          <a:custGeom>
            <a:avLst/>
            <a:gdLst>
              <a:gd name="T0" fmla="*/ 28 w 43"/>
              <a:gd name="T1" fmla="*/ 0 h 34"/>
              <a:gd name="T2" fmla="*/ 41 w 43"/>
              <a:gd name="T3" fmla="*/ 21 h 34"/>
              <a:gd name="T4" fmla="*/ 28 w 43"/>
              <a:gd name="T5" fmla="*/ 0 h 34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43" h="34">
                <a:moveTo>
                  <a:pt x="28" y="0"/>
                </a:moveTo>
                <a:cubicBezTo>
                  <a:pt x="35" y="1"/>
                  <a:pt x="43" y="11"/>
                  <a:pt x="41" y="21"/>
                </a:cubicBezTo>
                <a:cubicBezTo>
                  <a:pt x="23" y="34"/>
                  <a:pt x="0" y="7"/>
                  <a:pt x="28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07" name="Freeform 114">
            <a:extLst>
              <a:ext uri="{FF2B5EF4-FFF2-40B4-BE49-F238E27FC236}">
                <a16:creationId xmlns:a16="http://schemas.microsoft.com/office/drawing/2014/main" id="{007246F1-084B-45D9-BDD9-99BB53F6C9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10278066" y="1804776"/>
            <a:ext cx="6204" cy="5712"/>
          </a:xfrm>
          <a:custGeom>
            <a:avLst/>
            <a:gdLst>
              <a:gd name="T0" fmla="*/ 0 w 2"/>
              <a:gd name="T1" fmla="*/ 0 h 2"/>
              <a:gd name="T2" fmla="*/ 1 w 2"/>
              <a:gd name="T3" fmla="*/ 2 h 2"/>
              <a:gd name="T4" fmla="*/ 0 w 2"/>
              <a:gd name="T5" fmla="*/ 0 h 2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2" h="2">
                <a:moveTo>
                  <a:pt x="0" y="0"/>
                </a:moveTo>
                <a:cubicBezTo>
                  <a:pt x="1" y="1"/>
                  <a:pt x="2" y="2"/>
                  <a:pt x="1" y="2"/>
                </a:cubicBezTo>
                <a:cubicBezTo>
                  <a:pt x="0" y="2"/>
                  <a:pt x="0" y="1"/>
                  <a:pt x="0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09" name="Freeform 113">
            <a:extLst>
              <a:ext uri="{FF2B5EF4-FFF2-40B4-BE49-F238E27FC236}">
                <a16:creationId xmlns:a16="http://schemas.microsoft.com/office/drawing/2014/main" id="{77CDD712-F443-4EDC-B663-5EC5ACD7DB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11511612" y="1804776"/>
            <a:ext cx="9748" cy="8977"/>
          </a:xfrm>
          <a:custGeom>
            <a:avLst/>
            <a:gdLst>
              <a:gd name="T0" fmla="*/ 1 w 3"/>
              <a:gd name="T1" fmla="*/ 0 h 3"/>
              <a:gd name="T2" fmla="*/ 3 w 3"/>
              <a:gd name="T3" fmla="*/ 1 h 3"/>
              <a:gd name="T4" fmla="*/ 1 w 3"/>
              <a:gd name="T5" fmla="*/ 0 h 3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3" h="3">
                <a:moveTo>
                  <a:pt x="1" y="0"/>
                </a:moveTo>
                <a:cubicBezTo>
                  <a:pt x="1" y="0"/>
                  <a:pt x="2" y="1"/>
                  <a:pt x="3" y="1"/>
                </a:cubicBezTo>
                <a:cubicBezTo>
                  <a:pt x="2" y="3"/>
                  <a:pt x="0" y="1"/>
                  <a:pt x="1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11" name="Freeform 104">
            <a:extLst>
              <a:ext uri="{FF2B5EF4-FFF2-40B4-BE49-F238E27FC236}">
                <a16:creationId xmlns:a16="http://schemas.microsoft.com/office/drawing/2014/main" id="{4A695BE5-DE27-460F-845F-45BB814FE3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9123391" y="1836771"/>
            <a:ext cx="7089" cy="5712"/>
          </a:xfrm>
          <a:custGeom>
            <a:avLst/>
            <a:gdLst>
              <a:gd name="T0" fmla="*/ 0 w 2"/>
              <a:gd name="T1" fmla="*/ 0 h 2"/>
              <a:gd name="T2" fmla="*/ 1 w 2"/>
              <a:gd name="T3" fmla="*/ 2 h 2"/>
              <a:gd name="T4" fmla="*/ 0 w 2"/>
              <a:gd name="T5" fmla="*/ 0 h 2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2" h="2">
                <a:moveTo>
                  <a:pt x="0" y="0"/>
                </a:moveTo>
                <a:cubicBezTo>
                  <a:pt x="1" y="0"/>
                  <a:pt x="2" y="1"/>
                  <a:pt x="1" y="2"/>
                </a:cubicBezTo>
                <a:cubicBezTo>
                  <a:pt x="0" y="2"/>
                  <a:pt x="0" y="1"/>
                  <a:pt x="0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13" name="Freeform 91">
            <a:extLst>
              <a:ext uri="{FF2B5EF4-FFF2-40B4-BE49-F238E27FC236}">
                <a16:creationId xmlns:a16="http://schemas.microsoft.com/office/drawing/2014/main" id="{DE28BE4E-1A59-46FF-810A-A8F9A46F702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9358692" y="1822760"/>
            <a:ext cx="118747" cy="81603"/>
          </a:xfrm>
          <a:custGeom>
            <a:avLst/>
            <a:gdLst>
              <a:gd name="T0" fmla="*/ 19 w 36"/>
              <a:gd name="T1" fmla="*/ 1 h 27"/>
              <a:gd name="T2" fmla="*/ 21 w 36"/>
              <a:gd name="T3" fmla="*/ 27 h 27"/>
              <a:gd name="T4" fmla="*/ 19 w 36"/>
              <a:gd name="T5" fmla="*/ 1 h 27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36" h="27">
                <a:moveTo>
                  <a:pt x="19" y="1"/>
                </a:moveTo>
                <a:cubicBezTo>
                  <a:pt x="30" y="1"/>
                  <a:pt x="36" y="24"/>
                  <a:pt x="21" y="27"/>
                </a:cubicBezTo>
                <a:cubicBezTo>
                  <a:pt x="1" y="26"/>
                  <a:pt x="0" y="0"/>
                  <a:pt x="19" y="1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15" name="Freeform 95">
            <a:extLst>
              <a:ext uri="{FF2B5EF4-FFF2-40B4-BE49-F238E27FC236}">
                <a16:creationId xmlns:a16="http://schemas.microsoft.com/office/drawing/2014/main" id="{A3CF799A-9839-4CB1-9381-DCC0C1FE1B3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9697627" y="1812291"/>
            <a:ext cx="117860" cy="81603"/>
          </a:xfrm>
          <a:custGeom>
            <a:avLst/>
            <a:gdLst>
              <a:gd name="T0" fmla="*/ 19 w 36"/>
              <a:gd name="T1" fmla="*/ 1 h 27"/>
              <a:gd name="T2" fmla="*/ 21 w 36"/>
              <a:gd name="T3" fmla="*/ 27 h 27"/>
              <a:gd name="T4" fmla="*/ 19 w 36"/>
              <a:gd name="T5" fmla="*/ 1 h 27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36" h="27">
                <a:moveTo>
                  <a:pt x="19" y="1"/>
                </a:moveTo>
                <a:cubicBezTo>
                  <a:pt x="31" y="2"/>
                  <a:pt x="36" y="24"/>
                  <a:pt x="21" y="27"/>
                </a:cubicBezTo>
                <a:cubicBezTo>
                  <a:pt x="1" y="27"/>
                  <a:pt x="0" y="0"/>
                  <a:pt x="19" y="1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17" name="Freeform 115">
            <a:extLst>
              <a:ext uri="{FF2B5EF4-FFF2-40B4-BE49-F238E27FC236}">
                <a16:creationId xmlns:a16="http://schemas.microsoft.com/office/drawing/2014/main" id="{1EFA42E9-27C0-423D-93C8-794A9683FCF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10940920" y="1810489"/>
            <a:ext cx="6204" cy="5712"/>
          </a:xfrm>
          <a:custGeom>
            <a:avLst/>
            <a:gdLst>
              <a:gd name="T0" fmla="*/ 0 w 2"/>
              <a:gd name="T1" fmla="*/ 0 h 2"/>
              <a:gd name="T2" fmla="*/ 1 w 2"/>
              <a:gd name="T3" fmla="*/ 2 h 2"/>
              <a:gd name="T4" fmla="*/ 0 w 2"/>
              <a:gd name="T5" fmla="*/ 0 h 2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2" h="2">
                <a:moveTo>
                  <a:pt x="0" y="0"/>
                </a:moveTo>
                <a:cubicBezTo>
                  <a:pt x="1" y="0"/>
                  <a:pt x="2" y="1"/>
                  <a:pt x="1" y="2"/>
                </a:cubicBezTo>
                <a:cubicBezTo>
                  <a:pt x="0" y="2"/>
                  <a:pt x="0" y="1"/>
                  <a:pt x="0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19" name="Freeform 93">
            <a:extLst>
              <a:ext uri="{FF2B5EF4-FFF2-40B4-BE49-F238E27FC236}">
                <a16:creationId xmlns:a16="http://schemas.microsoft.com/office/drawing/2014/main" id="{E5B56BED-7578-4E42-889D-34AA58F679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9928451" y="1829760"/>
            <a:ext cx="127608" cy="79154"/>
          </a:xfrm>
          <a:custGeom>
            <a:avLst/>
            <a:gdLst>
              <a:gd name="T0" fmla="*/ 23 w 39"/>
              <a:gd name="T1" fmla="*/ 0 h 26"/>
              <a:gd name="T2" fmla="*/ 19 w 39"/>
              <a:gd name="T3" fmla="*/ 26 h 26"/>
              <a:gd name="T4" fmla="*/ 23 w 39"/>
              <a:gd name="T5" fmla="*/ 0 h 26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39" h="26">
                <a:moveTo>
                  <a:pt x="23" y="0"/>
                </a:moveTo>
                <a:cubicBezTo>
                  <a:pt x="39" y="4"/>
                  <a:pt x="34" y="25"/>
                  <a:pt x="19" y="26"/>
                </a:cubicBezTo>
                <a:cubicBezTo>
                  <a:pt x="0" y="20"/>
                  <a:pt x="7" y="4"/>
                  <a:pt x="23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21" name="Freeform 96">
            <a:extLst>
              <a:ext uri="{FF2B5EF4-FFF2-40B4-BE49-F238E27FC236}">
                <a16:creationId xmlns:a16="http://schemas.microsoft.com/office/drawing/2014/main" id="{FCC7DD6E-E0E5-46B9-81B7-3B2F7B3332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10216034" y="1818819"/>
            <a:ext cx="147104" cy="108531"/>
          </a:xfrm>
          <a:custGeom>
            <a:avLst/>
            <a:gdLst>
              <a:gd name="T0" fmla="*/ 28 w 45"/>
              <a:gd name="T1" fmla="*/ 0 h 36"/>
              <a:gd name="T2" fmla="*/ 41 w 45"/>
              <a:gd name="T3" fmla="*/ 20 h 36"/>
              <a:gd name="T4" fmla="*/ 28 w 45"/>
              <a:gd name="T5" fmla="*/ 0 h 36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45" h="36">
                <a:moveTo>
                  <a:pt x="28" y="0"/>
                </a:moveTo>
                <a:cubicBezTo>
                  <a:pt x="32" y="0"/>
                  <a:pt x="45" y="13"/>
                  <a:pt x="41" y="20"/>
                </a:cubicBezTo>
                <a:cubicBezTo>
                  <a:pt x="24" y="36"/>
                  <a:pt x="0" y="7"/>
                  <a:pt x="28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23" name="Freeform 100">
            <a:extLst>
              <a:ext uri="{FF2B5EF4-FFF2-40B4-BE49-F238E27FC236}">
                <a16:creationId xmlns:a16="http://schemas.microsoft.com/office/drawing/2014/main" id="{9C83D9FD-E06E-407B-BA7C-2C2AD5B16C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10536827" y="1821266"/>
            <a:ext cx="128495" cy="93843"/>
          </a:xfrm>
          <a:custGeom>
            <a:avLst/>
            <a:gdLst>
              <a:gd name="T0" fmla="*/ 28 w 39"/>
              <a:gd name="T1" fmla="*/ 1 h 31"/>
              <a:gd name="T2" fmla="*/ 39 w 39"/>
              <a:gd name="T3" fmla="*/ 21 h 31"/>
              <a:gd name="T4" fmla="*/ 28 w 39"/>
              <a:gd name="T5" fmla="*/ 1 h 31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39" h="31">
                <a:moveTo>
                  <a:pt x="28" y="1"/>
                </a:moveTo>
                <a:cubicBezTo>
                  <a:pt x="38" y="0"/>
                  <a:pt x="38" y="12"/>
                  <a:pt x="39" y="21"/>
                </a:cubicBezTo>
                <a:cubicBezTo>
                  <a:pt x="18" y="31"/>
                  <a:pt x="0" y="12"/>
                  <a:pt x="28" y="1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25" name="Freeform 98">
            <a:extLst>
              <a:ext uri="{FF2B5EF4-FFF2-40B4-BE49-F238E27FC236}">
                <a16:creationId xmlns:a16="http://schemas.microsoft.com/office/drawing/2014/main" id="{3C1174EE-071E-4421-BD9C-2C2D84190D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10891294" y="1821267"/>
            <a:ext cx="147990" cy="79154"/>
          </a:xfrm>
          <a:custGeom>
            <a:avLst/>
            <a:gdLst>
              <a:gd name="T0" fmla="*/ 23 w 45"/>
              <a:gd name="T1" fmla="*/ 0 h 26"/>
              <a:gd name="T2" fmla="*/ 30 w 45"/>
              <a:gd name="T3" fmla="*/ 26 h 26"/>
              <a:gd name="T4" fmla="*/ 23 w 45"/>
              <a:gd name="T5" fmla="*/ 0 h 26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45" h="26">
                <a:moveTo>
                  <a:pt x="23" y="0"/>
                </a:moveTo>
                <a:cubicBezTo>
                  <a:pt x="33" y="2"/>
                  <a:pt x="45" y="21"/>
                  <a:pt x="30" y="26"/>
                </a:cubicBezTo>
                <a:cubicBezTo>
                  <a:pt x="10" y="24"/>
                  <a:pt x="0" y="8"/>
                  <a:pt x="23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27" name="Freeform 99">
            <a:extLst>
              <a:ext uri="{FF2B5EF4-FFF2-40B4-BE49-F238E27FC236}">
                <a16:creationId xmlns:a16="http://schemas.microsoft.com/office/drawing/2014/main" id="{6F280CAD-1F1B-4F43-99A3-B2EC2A7F30F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11084479" y="1821265"/>
            <a:ext cx="219770" cy="121588"/>
          </a:xfrm>
          <a:custGeom>
            <a:avLst/>
            <a:gdLst>
              <a:gd name="T0" fmla="*/ 36 w 67"/>
              <a:gd name="T1" fmla="*/ 0 h 40"/>
              <a:gd name="T2" fmla="*/ 44 w 67"/>
              <a:gd name="T3" fmla="*/ 2 h 40"/>
              <a:gd name="T4" fmla="*/ 31 w 67"/>
              <a:gd name="T5" fmla="*/ 2 h 40"/>
              <a:gd name="T6" fmla="*/ 36 w 67"/>
              <a:gd name="T7" fmla="*/ 0 h 4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67" h="40">
                <a:moveTo>
                  <a:pt x="36" y="0"/>
                </a:moveTo>
                <a:cubicBezTo>
                  <a:pt x="39" y="3"/>
                  <a:pt x="41" y="0"/>
                  <a:pt x="44" y="2"/>
                </a:cubicBezTo>
                <a:cubicBezTo>
                  <a:pt x="67" y="40"/>
                  <a:pt x="0" y="25"/>
                  <a:pt x="31" y="2"/>
                </a:cubicBezTo>
                <a:cubicBezTo>
                  <a:pt x="24" y="11"/>
                  <a:pt x="31" y="5"/>
                  <a:pt x="36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29" name="Freeform 97">
            <a:extLst>
              <a:ext uri="{FF2B5EF4-FFF2-40B4-BE49-F238E27FC236}">
                <a16:creationId xmlns:a16="http://schemas.microsoft.com/office/drawing/2014/main" id="{0D5C974E-4B43-4FFA-8230-DB0E1993C3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11409702" y="1821267"/>
            <a:ext cx="190526" cy="121588"/>
          </a:xfrm>
          <a:custGeom>
            <a:avLst/>
            <a:gdLst>
              <a:gd name="T0" fmla="*/ 42 w 58"/>
              <a:gd name="T1" fmla="*/ 0 h 40"/>
              <a:gd name="T2" fmla="*/ 53 w 58"/>
              <a:gd name="T3" fmla="*/ 17 h 40"/>
              <a:gd name="T4" fmla="*/ 42 w 58"/>
              <a:gd name="T5" fmla="*/ 0 h 4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58" h="40">
                <a:moveTo>
                  <a:pt x="42" y="0"/>
                </a:moveTo>
                <a:cubicBezTo>
                  <a:pt x="52" y="0"/>
                  <a:pt x="50" y="9"/>
                  <a:pt x="53" y="17"/>
                </a:cubicBezTo>
                <a:cubicBezTo>
                  <a:pt x="58" y="40"/>
                  <a:pt x="0" y="6"/>
                  <a:pt x="42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31" name="Freeform 101">
            <a:extLst>
              <a:ext uri="{FF2B5EF4-FFF2-40B4-BE49-F238E27FC236}">
                <a16:creationId xmlns:a16="http://schemas.microsoft.com/office/drawing/2014/main" id="{A1CACEBA-A7A9-45FB-897A-888150011B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11734040" y="1827796"/>
            <a:ext cx="138242" cy="81603"/>
          </a:xfrm>
          <a:custGeom>
            <a:avLst/>
            <a:gdLst>
              <a:gd name="T0" fmla="*/ 22 w 42"/>
              <a:gd name="T1" fmla="*/ 0 h 27"/>
              <a:gd name="T2" fmla="*/ 14 w 42"/>
              <a:gd name="T3" fmla="*/ 25 h 27"/>
              <a:gd name="T4" fmla="*/ 22 w 42"/>
              <a:gd name="T5" fmla="*/ 0 h 27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42" h="27">
                <a:moveTo>
                  <a:pt x="22" y="0"/>
                </a:moveTo>
                <a:cubicBezTo>
                  <a:pt x="42" y="7"/>
                  <a:pt x="28" y="27"/>
                  <a:pt x="14" y="25"/>
                </a:cubicBezTo>
                <a:cubicBezTo>
                  <a:pt x="0" y="18"/>
                  <a:pt x="9" y="2"/>
                  <a:pt x="22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33" name="Freeform 94">
            <a:extLst>
              <a:ext uri="{FF2B5EF4-FFF2-40B4-BE49-F238E27FC236}">
                <a16:creationId xmlns:a16="http://schemas.microsoft.com/office/drawing/2014/main" id="{583E2F4A-E235-4600-A80D-18C1C36EE5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11915258" y="1868188"/>
            <a:ext cx="138242" cy="102819"/>
          </a:xfrm>
          <a:custGeom>
            <a:avLst/>
            <a:gdLst>
              <a:gd name="T0" fmla="*/ 29 w 42"/>
              <a:gd name="T1" fmla="*/ 1 h 34"/>
              <a:gd name="T2" fmla="*/ 40 w 42"/>
              <a:gd name="T3" fmla="*/ 20 h 34"/>
              <a:gd name="T4" fmla="*/ 29 w 42"/>
              <a:gd name="T5" fmla="*/ 1 h 34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42" h="34">
                <a:moveTo>
                  <a:pt x="29" y="1"/>
                </a:moveTo>
                <a:cubicBezTo>
                  <a:pt x="38" y="0"/>
                  <a:pt x="42" y="12"/>
                  <a:pt x="40" y="20"/>
                </a:cubicBezTo>
                <a:cubicBezTo>
                  <a:pt x="22" y="34"/>
                  <a:pt x="0" y="9"/>
                  <a:pt x="29" y="1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35" name="Freeform 132">
            <a:extLst>
              <a:ext uri="{FF2B5EF4-FFF2-40B4-BE49-F238E27FC236}">
                <a16:creationId xmlns:a16="http://schemas.microsoft.com/office/drawing/2014/main" id="{F16259CF-A0BC-4673-91C7-A7D3CDF7C7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1880494" y="1984585"/>
            <a:ext cx="127608" cy="69362"/>
          </a:xfrm>
          <a:custGeom>
            <a:avLst/>
            <a:gdLst>
              <a:gd name="T0" fmla="*/ 16 w 39"/>
              <a:gd name="T1" fmla="*/ 0 h 23"/>
              <a:gd name="T2" fmla="*/ 11 w 39"/>
              <a:gd name="T3" fmla="*/ 23 h 23"/>
              <a:gd name="T4" fmla="*/ 16 w 39"/>
              <a:gd name="T5" fmla="*/ 0 h 23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39" h="23">
                <a:moveTo>
                  <a:pt x="16" y="0"/>
                </a:moveTo>
                <a:cubicBezTo>
                  <a:pt x="39" y="8"/>
                  <a:pt x="31" y="17"/>
                  <a:pt x="11" y="23"/>
                </a:cubicBezTo>
                <a:cubicBezTo>
                  <a:pt x="0" y="16"/>
                  <a:pt x="4" y="2"/>
                  <a:pt x="16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37" name="Freeform 134">
            <a:extLst>
              <a:ext uri="{FF2B5EF4-FFF2-40B4-BE49-F238E27FC236}">
                <a16:creationId xmlns:a16="http://schemas.microsoft.com/office/drawing/2014/main" id="{B09A934A-4464-4C9B-ACAD-9128E0B615E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2076791" y="1990554"/>
            <a:ext cx="124063" cy="117507"/>
          </a:xfrm>
          <a:custGeom>
            <a:avLst/>
            <a:gdLst>
              <a:gd name="T0" fmla="*/ 20 w 38"/>
              <a:gd name="T1" fmla="*/ 2 h 39"/>
              <a:gd name="T2" fmla="*/ 38 w 38"/>
              <a:gd name="T3" fmla="*/ 19 h 39"/>
              <a:gd name="T4" fmla="*/ 20 w 38"/>
              <a:gd name="T5" fmla="*/ 2 h 39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38" h="39">
                <a:moveTo>
                  <a:pt x="20" y="2"/>
                </a:moveTo>
                <a:cubicBezTo>
                  <a:pt x="34" y="0"/>
                  <a:pt x="38" y="8"/>
                  <a:pt x="38" y="19"/>
                </a:cubicBezTo>
                <a:cubicBezTo>
                  <a:pt x="24" y="39"/>
                  <a:pt x="0" y="13"/>
                  <a:pt x="20" y="2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39" name="Freeform 125">
            <a:extLst>
              <a:ext uri="{FF2B5EF4-FFF2-40B4-BE49-F238E27FC236}">
                <a16:creationId xmlns:a16="http://schemas.microsoft.com/office/drawing/2014/main" id="{CB010BB8-6FD4-498C-994D-53C8DC7491E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2314022" y="2016723"/>
            <a:ext cx="147990" cy="79154"/>
          </a:xfrm>
          <a:custGeom>
            <a:avLst/>
            <a:gdLst>
              <a:gd name="T0" fmla="*/ 22 w 45"/>
              <a:gd name="T1" fmla="*/ 0 h 26"/>
              <a:gd name="T2" fmla="*/ 28 w 45"/>
              <a:gd name="T3" fmla="*/ 26 h 26"/>
              <a:gd name="T4" fmla="*/ 22 w 45"/>
              <a:gd name="T5" fmla="*/ 0 h 26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45" h="26">
                <a:moveTo>
                  <a:pt x="22" y="0"/>
                </a:moveTo>
                <a:cubicBezTo>
                  <a:pt x="32" y="2"/>
                  <a:pt x="45" y="22"/>
                  <a:pt x="28" y="26"/>
                </a:cubicBezTo>
                <a:cubicBezTo>
                  <a:pt x="9" y="24"/>
                  <a:pt x="0" y="9"/>
                  <a:pt x="22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41" name="Freeform 125">
            <a:extLst>
              <a:ext uri="{FF2B5EF4-FFF2-40B4-BE49-F238E27FC236}">
                <a16:creationId xmlns:a16="http://schemas.microsoft.com/office/drawing/2014/main" id="{2D373437-2902-4D8A-B887-F6941556C27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2528670" y="2009731"/>
            <a:ext cx="147990" cy="79154"/>
          </a:xfrm>
          <a:custGeom>
            <a:avLst/>
            <a:gdLst>
              <a:gd name="T0" fmla="*/ 22 w 45"/>
              <a:gd name="T1" fmla="*/ 0 h 26"/>
              <a:gd name="T2" fmla="*/ 28 w 45"/>
              <a:gd name="T3" fmla="*/ 26 h 26"/>
              <a:gd name="T4" fmla="*/ 22 w 45"/>
              <a:gd name="T5" fmla="*/ 0 h 26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45" h="26">
                <a:moveTo>
                  <a:pt x="22" y="0"/>
                </a:moveTo>
                <a:cubicBezTo>
                  <a:pt x="32" y="2"/>
                  <a:pt x="45" y="22"/>
                  <a:pt x="28" y="26"/>
                </a:cubicBezTo>
                <a:cubicBezTo>
                  <a:pt x="9" y="24"/>
                  <a:pt x="0" y="9"/>
                  <a:pt x="22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43" name="Freeform 128">
            <a:extLst>
              <a:ext uri="{FF2B5EF4-FFF2-40B4-BE49-F238E27FC236}">
                <a16:creationId xmlns:a16="http://schemas.microsoft.com/office/drawing/2014/main" id="{217D616F-FDFA-439E-8B09-E55F8234B05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2752808" y="2031819"/>
            <a:ext cx="131153" cy="78339"/>
          </a:xfrm>
          <a:custGeom>
            <a:avLst/>
            <a:gdLst>
              <a:gd name="T0" fmla="*/ 18 w 40"/>
              <a:gd name="T1" fmla="*/ 0 h 26"/>
              <a:gd name="T2" fmla="*/ 7 w 40"/>
              <a:gd name="T3" fmla="*/ 20 h 26"/>
              <a:gd name="T4" fmla="*/ 18 w 40"/>
              <a:gd name="T5" fmla="*/ 0 h 26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40" h="26">
                <a:moveTo>
                  <a:pt x="18" y="0"/>
                </a:moveTo>
                <a:cubicBezTo>
                  <a:pt x="40" y="9"/>
                  <a:pt x="28" y="26"/>
                  <a:pt x="7" y="20"/>
                </a:cubicBezTo>
                <a:cubicBezTo>
                  <a:pt x="0" y="8"/>
                  <a:pt x="6" y="1"/>
                  <a:pt x="18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45" name="Freeform 140">
            <a:extLst>
              <a:ext uri="{FF2B5EF4-FFF2-40B4-BE49-F238E27FC236}">
                <a16:creationId xmlns:a16="http://schemas.microsoft.com/office/drawing/2014/main" id="{0F74D32E-67FC-452C-A52B-988DB49843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2995484" y="1997173"/>
            <a:ext cx="137356" cy="96290"/>
          </a:xfrm>
          <a:custGeom>
            <a:avLst/>
            <a:gdLst>
              <a:gd name="T0" fmla="*/ 25 w 42"/>
              <a:gd name="T1" fmla="*/ 0 h 32"/>
              <a:gd name="T2" fmla="*/ 4 w 42"/>
              <a:gd name="T3" fmla="*/ 18 h 32"/>
              <a:gd name="T4" fmla="*/ 25 w 42"/>
              <a:gd name="T5" fmla="*/ 0 h 32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42" h="32">
                <a:moveTo>
                  <a:pt x="25" y="0"/>
                </a:moveTo>
                <a:cubicBezTo>
                  <a:pt x="42" y="13"/>
                  <a:pt x="15" y="32"/>
                  <a:pt x="4" y="18"/>
                </a:cubicBezTo>
                <a:cubicBezTo>
                  <a:pt x="0" y="5"/>
                  <a:pt x="16" y="0"/>
                  <a:pt x="25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47" name="Freeform 126">
            <a:extLst>
              <a:ext uri="{FF2B5EF4-FFF2-40B4-BE49-F238E27FC236}">
                <a16:creationId xmlns:a16="http://schemas.microsoft.com/office/drawing/2014/main" id="{B8F74E45-2803-4A11-9333-3639A1C2F2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3250834" y="2028557"/>
            <a:ext cx="151535" cy="79154"/>
          </a:xfrm>
          <a:custGeom>
            <a:avLst/>
            <a:gdLst>
              <a:gd name="T0" fmla="*/ 23 w 46"/>
              <a:gd name="T1" fmla="*/ 0 h 26"/>
              <a:gd name="T2" fmla="*/ 29 w 46"/>
              <a:gd name="T3" fmla="*/ 26 h 26"/>
              <a:gd name="T4" fmla="*/ 23 w 46"/>
              <a:gd name="T5" fmla="*/ 0 h 26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46" h="26">
                <a:moveTo>
                  <a:pt x="23" y="0"/>
                </a:moveTo>
                <a:cubicBezTo>
                  <a:pt x="32" y="2"/>
                  <a:pt x="46" y="22"/>
                  <a:pt x="29" y="26"/>
                </a:cubicBezTo>
                <a:cubicBezTo>
                  <a:pt x="10" y="24"/>
                  <a:pt x="0" y="9"/>
                  <a:pt x="23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49" name="Freeform 121">
            <a:extLst>
              <a:ext uri="{FF2B5EF4-FFF2-40B4-BE49-F238E27FC236}">
                <a16:creationId xmlns:a16="http://schemas.microsoft.com/office/drawing/2014/main" id="{106009C3-0971-47AF-8BD9-2EC8A6A4B2F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3537067" y="2038617"/>
            <a:ext cx="133812" cy="84866"/>
          </a:xfrm>
          <a:custGeom>
            <a:avLst/>
            <a:gdLst>
              <a:gd name="T0" fmla="*/ 26 w 41"/>
              <a:gd name="T1" fmla="*/ 0 h 28"/>
              <a:gd name="T2" fmla="*/ 38 w 41"/>
              <a:gd name="T3" fmla="*/ 19 h 28"/>
              <a:gd name="T4" fmla="*/ 26 w 41"/>
              <a:gd name="T5" fmla="*/ 0 h 28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41" h="28">
                <a:moveTo>
                  <a:pt x="26" y="0"/>
                </a:moveTo>
                <a:cubicBezTo>
                  <a:pt x="33" y="0"/>
                  <a:pt x="41" y="10"/>
                  <a:pt x="38" y="19"/>
                </a:cubicBezTo>
                <a:cubicBezTo>
                  <a:pt x="16" y="28"/>
                  <a:pt x="0" y="10"/>
                  <a:pt x="26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51" name="Freeform 120">
            <a:extLst>
              <a:ext uri="{FF2B5EF4-FFF2-40B4-BE49-F238E27FC236}">
                <a16:creationId xmlns:a16="http://schemas.microsoft.com/office/drawing/2014/main" id="{ED29B115-F34D-4E41-A4A2-C0CE41C697C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3822857" y="2027626"/>
            <a:ext cx="121406" cy="66913"/>
          </a:xfrm>
          <a:custGeom>
            <a:avLst/>
            <a:gdLst>
              <a:gd name="T0" fmla="*/ 19 w 37"/>
              <a:gd name="T1" fmla="*/ 0 h 22"/>
              <a:gd name="T2" fmla="*/ 20 w 37"/>
              <a:gd name="T3" fmla="*/ 22 h 22"/>
              <a:gd name="T4" fmla="*/ 19 w 37"/>
              <a:gd name="T5" fmla="*/ 0 h 22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37" h="22">
                <a:moveTo>
                  <a:pt x="19" y="0"/>
                </a:moveTo>
                <a:cubicBezTo>
                  <a:pt x="35" y="2"/>
                  <a:pt x="37" y="21"/>
                  <a:pt x="20" y="22"/>
                </a:cubicBezTo>
                <a:cubicBezTo>
                  <a:pt x="7" y="18"/>
                  <a:pt x="0" y="6"/>
                  <a:pt x="19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53" name="Freeform 6">
            <a:extLst>
              <a:ext uri="{FF2B5EF4-FFF2-40B4-BE49-F238E27FC236}">
                <a16:creationId xmlns:a16="http://schemas.microsoft.com/office/drawing/2014/main" id="{19D4861C-7907-48BF-84E7-96C0E098D43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4032866" y="2045318"/>
            <a:ext cx="124063" cy="87315"/>
          </a:xfrm>
          <a:custGeom>
            <a:avLst/>
            <a:gdLst>
              <a:gd name="T0" fmla="*/ 12 w 38"/>
              <a:gd name="T1" fmla="*/ 3 h 29"/>
              <a:gd name="T2" fmla="*/ 15 w 38"/>
              <a:gd name="T3" fmla="*/ 29 h 29"/>
              <a:gd name="T4" fmla="*/ 12 w 38"/>
              <a:gd name="T5" fmla="*/ 3 h 29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38" h="29">
                <a:moveTo>
                  <a:pt x="12" y="3"/>
                </a:moveTo>
                <a:cubicBezTo>
                  <a:pt x="34" y="0"/>
                  <a:pt x="38" y="26"/>
                  <a:pt x="15" y="29"/>
                </a:cubicBezTo>
                <a:cubicBezTo>
                  <a:pt x="4" y="23"/>
                  <a:pt x="0" y="9"/>
                  <a:pt x="12" y="3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55" name="Freeform 127">
            <a:extLst>
              <a:ext uri="{FF2B5EF4-FFF2-40B4-BE49-F238E27FC236}">
                <a16:creationId xmlns:a16="http://schemas.microsoft.com/office/drawing/2014/main" id="{AEF03EB9-6D77-4E55-BCF2-4402550D39A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4225618" y="2028556"/>
            <a:ext cx="137356" cy="79154"/>
          </a:xfrm>
          <a:custGeom>
            <a:avLst/>
            <a:gdLst>
              <a:gd name="T0" fmla="*/ 28 w 42"/>
              <a:gd name="T1" fmla="*/ 0 h 26"/>
              <a:gd name="T2" fmla="*/ 23 w 42"/>
              <a:gd name="T3" fmla="*/ 26 h 26"/>
              <a:gd name="T4" fmla="*/ 28 w 42"/>
              <a:gd name="T5" fmla="*/ 0 h 26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42" h="26">
                <a:moveTo>
                  <a:pt x="28" y="0"/>
                </a:moveTo>
                <a:cubicBezTo>
                  <a:pt x="42" y="4"/>
                  <a:pt x="38" y="23"/>
                  <a:pt x="23" y="26"/>
                </a:cubicBezTo>
                <a:cubicBezTo>
                  <a:pt x="0" y="26"/>
                  <a:pt x="8" y="5"/>
                  <a:pt x="28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57" name="Freeform 133">
            <a:extLst>
              <a:ext uri="{FF2B5EF4-FFF2-40B4-BE49-F238E27FC236}">
                <a16:creationId xmlns:a16="http://schemas.microsoft.com/office/drawing/2014/main" id="{1C9C3C8B-A28D-44DF-AA29-02B28AED714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4507420" y="2040797"/>
            <a:ext cx="137356" cy="100371"/>
          </a:xfrm>
          <a:custGeom>
            <a:avLst/>
            <a:gdLst>
              <a:gd name="T0" fmla="*/ 25 w 42"/>
              <a:gd name="T1" fmla="*/ 1 h 33"/>
              <a:gd name="T2" fmla="*/ 4 w 42"/>
              <a:gd name="T3" fmla="*/ 19 h 33"/>
              <a:gd name="T4" fmla="*/ 25 w 42"/>
              <a:gd name="T5" fmla="*/ 1 h 33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42" h="33">
                <a:moveTo>
                  <a:pt x="25" y="1"/>
                </a:moveTo>
                <a:cubicBezTo>
                  <a:pt x="42" y="14"/>
                  <a:pt x="15" y="33"/>
                  <a:pt x="4" y="19"/>
                </a:cubicBezTo>
                <a:cubicBezTo>
                  <a:pt x="0" y="6"/>
                  <a:pt x="15" y="0"/>
                  <a:pt x="25" y="1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59" name="Freeform 129">
            <a:extLst>
              <a:ext uri="{FF2B5EF4-FFF2-40B4-BE49-F238E27FC236}">
                <a16:creationId xmlns:a16="http://schemas.microsoft.com/office/drawing/2014/main" id="{1EB7CB2D-F6AA-4861-B158-DA3E6B923EC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4700604" y="2031819"/>
            <a:ext cx="147990" cy="109348"/>
          </a:xfrm>
          <a:custGeom>
            <a:avLst/>
            <a:gdLst>
              <a:gd name="T0" fmla="*/ 28 w 45"/>
              <a:gd name="T1" fmla="*/ 0 h 36"/>
              <a:gd name="T2" fmla="*/ 42 w 45"/>
              <a:gd name="T3" fmla="*/ 20 h 36"/>
              <a:gd name="T4" fmla="*/ 28 w 45"/>
              <a:gd name="T5" fmla="*/ 0 h 36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45" h="36">
                <a:moveTo>
                  <a:pt x="28" y="0"/>
                </a:moveTo>
                <a:cubicBezTo>
                  <a:pt x="34" y="1"/>
                  <a:pt x="45" y="11"/>
                  <a:pt x="42" y="20"/>
                </a:cubicBezTo>
                <a:cubicBezTo>
                  <a:pt x="25" y="36"/>
                  <a:pt x="0" y="7"/>
                  <a:pt x="28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61" name="Freeform 142">
            <a:extLst>
              <a:ext uri="{FF2B5EF4-FFF2-40B4-BE49-F238E27FC236}">
                <a16:creationId xmlns:a16="http://schemas.microsoft.com/office/drawing/2014/main" id="{48203367-1F19-4C4F-B38D-929816F787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4766179" y="2095470"/>
            <a:ext cx="3545" cy="5712"/>
          </a:xfrm>
          <a:custGeom>
            <a:avLst/>
            <a:gdLst>
              <a:gd name="T0" fmla="*/ 0 w 1"/>
              <a:gd name="T1" fmla="*/ 0 h 2"/>
              <a:gd name="T2" fmla="*/ 1 w 1"/>
              <a:gd name="T3" fmla="*/ 2 h 2"/>
              <a:gd name="T4" fmla="*/ 0 w 1"/>
              <a:gd name="T5" fmla="*/ 0 h 2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1" h="2">
                <a:moveTo>
                  <a:pt x="0" y="0"/>
                </a:moveTo>
                <a:cubicBezTo>
                  <a:pt x="1" y="1"/>
                  <a:pt x="1" y="1"/>
                  <a:pt x="1" y="2"/>
                </a:cubicBezTo>
                <a:cubicBezTo>
                  <a:pt x="0" y="2"/>
                  <a:pt x="0" y="1"/>
                  <a:pt x="0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63" name="Freeform 138">
            <a:extLst>
              <a:ext uri="{FF2B5EF4-FFF2-40B4-BE49-F238E27FC236}">
                <a16:creationId xmlns:a16="http://schemas.microsoft.com/office/drawing/2014/main" id="{B89B3B49-0A7E-4573-9B52-D1B0659831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5016079" y="2058750"/>
            <a:ext cx="117860" cy="79154"/>
          </a:xfrm>
          <a:custGeom>
            <a:avLst/>
            <a:gdLst>
              <a:gd name="T0" fmla="*/ 21 w 36"/>
              <a:gd name="T1" fmla="*/ 0 h 26"/>
              <a:gd name="T2" fmla="*/ 21 w 36"/>
              <a:gd name="T3" fmla="*/ 26 h 26"/>
              <a:gd name="T4" fmla="*/ 21 w 36"/>
              <a:gd name="T5" fmla="*/ 0 h 26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36" h="26">
                <a:moveTo>
                  <a:pt x="21" y="0"/>
                </a:moveTo>
                <a:cubicBezTo>
                  <a:pt x="32" y="4"/>
                  <a:pt x="36" y="23"/>
                  <a:pt x="21" y="26"/>
                </a:cubicBezTo>
                <a:cubicBezTo>
                  <a:pt x="1" y="24"/>
                  <a:pt x="0" y="2"/>
                  <a:pt x="21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65" name="Freeform 137">
            <a:extLst>
              <a:ext uri="{FF2B5EF4-FFF2-40B4-BE49-F238E27FC236}">
                <a16:creationId xmlns:a16="http://schemas.microsoft.com/office/drawing/2014/main" id="{0288BD39-0846-445A-BD81-1E34E0E99E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5268636" y="2056301"/>
            <a:ext cx="127608" cy="93843"/>
          </a:xfrm>
          <a:custGeom>
            <a:avLst/>
            <a:gdLst>
              <a:gd name="T0" fmla="*/ 23 w 39"/>
              <a:gd name="T1" fmla="*/ 0 h 31"/>
              <a:gd name="T2" fmla="*/ 17 w 39"/>
              <a:gd name="T3" fmla="*/ 26 h 31"/>
              <a:gd name="T4" fmla="*/ 23 w 39"/>
              <a:gd name="T5" fmla="*/ 0 h 31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39" h="31">
                <a:moveTo>
                  <a:pt x="23" y="0"/>
                </a:moveTo>
                <a:cubicBezTo>
                  <a:pt x="39" y="3"/>
                  <a:pt x="39" y="31"/>
                  <a:pt x="17" y="26"/>
                </a:cubicBezTo>
                <a:cubicBezTo>
                  <a:pt x="0" y="6"/>
                  <a:pt x="15" y="5"/>
                  <a:pt x="23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67" name="Freeform 136">
            <a:extLst>
              <a:ext uri="{FF2B5EF4-FFF2-40B4-BE49-F238E27FC236}">
                <a16:creationId xmlns:a16="http://schemas.microsoft.com/office/drawing/2014/main" id="{BA82150B-D747-458F-8C52-72FBA52BCD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5568517" y="2052663"/>
            <a:ext cx="127608" cy="69362"/>
          </a:xfrm>
          <a:custGeom>
            <a:avLst/>
            <a:gdLst>
              <a:gd name="T0" fmla="*/ 21 w 39"/>
              <a:gd name="T1" fmla="*/ 0 h 23"/>
              <a:gd name="T2" fmla="*/ 22 w 39"/>
              <a:gd name="T3" fmla="*/ 23 h 23"/>
              <a:gd name="T4" fmla="*/ 21 w 39"/>
              <a:gd name="T5" fmla="*/ 0 h 23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39" h="23">
                <a:moveTo>
                  <a:pt x="21" y="0"/>
                </a:moveTo>
                <a:cubicBezTo>
                  <a:pt x="37" y="0"/>
                  <a:pt x="39" y="22"/>
                  <a:pt x="22" y="23"/>
                </a:cubicBezTo>
                <a:cubicBezTo>
                  <a:pt x="7" y="22"/>
                  <a:pt x="0" y="5"/>
                  <a:pt x="21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69" name="Freeform 143">
            <a:extLst>
              <a:ext uri="{FF2B5EF4-FFF2-40B4-BE49-F238E27FC236}">
                <a16:creationId xmlns:a16="http://schemas.microsoft.com/office/drawing/2014/main" id="{FEBB9D94-7802-4607-9BA4-62FB212BFCC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5793248" y="2045573"/>
            <a:ext cx="121406" cy="78339"/>
          </a:xfrm>
          <a:custGeom>
            <a:avLst/>
            <a:gdLst>
              <a:gd name="T0" fmla="*/ 21 w 37"/>
              <a:gd name="T1" fmla="*/ 0 h 26"/>
              <a:gd name="T2" fmla="*/ 22 w 37"/>
              <a:gd name="T3" fmla="*/ 26 h 26"/>
              <a:gd name="T4" fmla="*/ 21 w 37"/>
              <a:gd name="T5" fmla="*/ 0 h 26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37" h="26">
                <a:moveTo>
                  <a:pt x="21" y="0"/>
                </a:moveTo>
                <a:cubicBezTo>
                  <a:pt x="32" y="2"/>
                  <a:pt x="37" y="23"/>
                  <a:pt x="22" y="26"/>
                </a:cubicBezTo>
                <a:cubicBezTo>
                  <a:pt x="3" y="26"/>
                  <a:pt x="0" y="1"/>
                  <a:pt x="21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71" name="Freeform 144">
            <a:extLst>
              <a:ext uri="{FF2B5EF4-FFF2-40B4-BE49-F238E27FC236}">
                <a16:creationId xmlns:a16="http://schemas.microsoft.com/office/drawing/2014/main" id="{24743784-06E3-4913-9DFD-2FCBF9D929C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6029200" y="2043044"/>
            <a:ext cx="141786" cy="90579"/>
          </a:xfrm>
          <a:custGeom>
            <a:avLst/>
            <a:gdLst>
              <a:gd name="T0" fmla="*/ 28 w 43"/>
              <a:gd name="T1" fmla="*/ 2 h 30"/>
              <a:gd name="T2" fmla="*/ 41 w 43"/>
              <a:gd name="T3" fmla="*/ 20 h 30"/>
              <a:gd name="T4" fmla="*/ 28 w 43"/>
              <a:gd name="T5" fmla="*/ 2 h 3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43" h="30">
                <a:moveTo>
                  <a:pt x="28" y="2"/>
                </a:moveTo>
                <a:cubicBezTo>
                  <a:pt x="36" y="0"/>
                  <a:pt x="43" y="12"/>
                  <a:pt x="41" y="20"/>
                </a:cubicBezTo>
                <a:cubicBezTo>
                  <a:pt x="24" y="30"/>
                  <a:pt x="0" y="14"/>
                  <a:pt x="28" y="2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73" name="Freeform 145">
            <a:extLst>
              <a:ext uri="{FF2B5EF4-FFF2-40B4-BE49-F238E27FC236}">
                <a16:creationId xmlns:a16="http://schemas.microsoft.com/office/drawing/2014/main" id="{25CD3315-6611-406F-AF95-2EF9F5A5B04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6292025" y="2027462"/>
            <a:ext cx="121406" cy="66913"/>
          </a:xfrm>
          <a:custGeom>
            <a:avLst/>
            <a:gdLst>
              <a:gd name="T0" fmla="*/ 19 w 37"/>
              <a:gd name="T1" fmla="*/ 0 h 22"/>
              <a:gd name="T2" fmla="*/ 19 w 37"/>
              <a:gd name="T3" fmla="*/ 22 h 22"/>
              <a:gd name="T4" fmla="*/ 19 w 37"/>
              <a:gd name="T5" fmla="*/ 0 h 22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37" h="22">
                <a:moveTo>
                  <a:pt x="19" y="0"/>
                </a:moveTo>
                <a:cubicBezTo>
                  <a:pt x="35" y="1"/>
                  <a:pt x="37" y="22"/>
                  <a:pt x="19" y="22"/>
                </a:cubicBezTo>
                <a:cubicBezTo>
                  <a:pt x="6" y="18"/>
                  <a:pt x="0" y="4"/>
                  <a:pt x="19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75" name="Freeform 139">
            <a:extLst>
              <a:ext uri="{FF2B5EF4-FFF2-40B4-BE49-F238E27FC236}">
                <a16:creationId xmlns:a16="http://schemas.microsoft.com/office/drawing/2014/main" id="{EB447648-FE0A-4D8E-86B8-D38D5F938BF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6537627" y="2065277"/>
            <a:ext cx="131153" cy="87315"/>
          </a:xfrm>
          <a:custGeom>
            <a:avLst/>
            <a:gdLst>
              <a:gd name="T0" fmla="*/ 24 w 40"/>
              <a:gd name="T1" fmla="*/ 0 h 29"/>
              <a:gd name="T2" fmla="*/ 19 w 40"/>
              <a:gd name="T3" fmla="*/ 26 h 29"/>
              <a:gd name="T4" fmla="*/ 24 w 40"/>
              <a:gd name="T5" fmla="*/ 0 h 29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40" h="29">
                <a:moveTo>
                  <a:pt x="24" y="0"/>
                </a:moveTo>
                <a:cubicBezTo>
                  <a:pt x="40" y="2"/>
                  <a:pt x="34" y="29"/>
                  <a:pt x="19" y="26"/>
                </a:cubicBezTo>
                <a:cubicBezTo>
                  <a:pt x="0" y="19"/>
                  <a:pt x="4" y="2"/>
                  <a:pt x="24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77" name="Freeform 8">
            <a:extLst>
              <a:ext uri="{FF2B5EF4-FFF2-40B4-BE49-F238E27FC236}">
                <a16:creationId xmlns:a16="http://schemas.microsoft.com/office/drawing/2014/main" id="{4B0A51D7-FF65-4E97-9E1A-8C4688E862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6727269" y="2059158"/>
            <a:ext cx="131153" cy="88130"/>
          </a:xfrm>
          <a:custGeom>
            <a:avLst/>
            <a:gdLst>
              <a:gd name="T0" fmla="*/ 26 w 40"/>
              <a:gd name="T1" fmla="*/ 0 h 29"/>
              <a:gd name="T2" fmla="*/ 39 w 40"/>
              <a:gd name="T3" fmla="*/ 20 h 29"/>
              <a:gd name="T4" fmla="*/ 26 w 40"/>
              <a:gd name="T5" fmla="*/ 0 h 29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40" h="29">
                <a:moveTo>
                  <a:pt x="26" y="0"/>
                </a:moveTo>
                <a:cubicBezTo>
                  <a:pt x="34" y="0"/>
                  <a:pt x="40" y="10"/>
                  <a:pt x="39" y="20"/>
                </a:cubicBezTo>
                <a:cubicBezTo>
                  <a:pt x="17" y="29"/>
                  <a:pt x="0" y="10"/>
                  <a:pt x="26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79" name="Freeform 130">
            <a:extLst>
              <a:ext uri="{FF2B5EF4-FFF2-40B4-BE49-F238E27FC236}">
                <a16:creationId xmlns:a16="http://schemas.microsoft.com/office/drawing/2014/main" id="{008FF77B-AC18-4E35-BB9B-0CA39278F7B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7050053" y="2062420"/>
            <a:ext cx="157737" cy="81603"/>
          </a:xfrm>
          <a:custGeom>
            <a:avLst/>
            <a:gdLst>
              <a:gd name="T0" fmla="*/ 31 w 48"/>
              <a:gd name="T1" fmla="*/ 0 h 27"/>
              <a:gd name="T2" fmla="*/ 18 w 48"/>
              <a:gd name="T3" fmla="*/ 24 h 27"/>
              <a:gd name="T4" fmla="*/ 31 w 48"/>
              <a:gd name="T5" fmla="*/ 0 h 27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48" h="27">
                <a:moveTo>
                  <a:pt x="31" y="0"/>
                </a:moveTo>
                <a:cubicBezTo>
                  <a:pt x="48" y="10"/>
                  <a:pt x="32" y="27"/>
                  <a:pt x="18" y="24"/>
                </a:cubicBezTo>
                <a:cubicBezTo>
                  <a:pt x="0" y="14"/>
                  <a:pt x="18" y="0"/>
                  <a:pt x="31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81" name="Freeform 135">
            <a:extLst>
              <a:ext uri="{FF2B5EF4-FFF2-40B4-BE49-F238E27FC236}">
                <a16:creationId xmlns:a16="http://schemas.microsoft.com/office/drawing/2014/main" id="{E71F6428-AC25-4A5A-8439-04768A17B6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7349601" y="2004283"/>
            <a:ext cx="128495" cy="84051"/>
          </a:xfrm>
          <a:custGeom>
            <a:avLst/>
            <a:gdLst>
              <a:gd name="T0" fmla="*/ 21 w 39"/>
              <a:gd name="T1" fmla="*/ 0 h 28"/>
              <a:gd name="T2" fmla="*/ 6 w 39"/>
              <a:gd name="T3" fmla="*/ 20 h 28"/>
              <a:gd name="T4" fmla="*/ 21 w 39"/>
              <a:gd name="T5" fmla="*/ 0 h 28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39" h="28">
                <a:moveTo>
                  <a:pt x="21" y="0"/>
                </a:moveTo>
                <a:cubicBezTo>
                  <a:pt x="39" y="12"/>
                  <a:pt x="22" y="28"/>
                  <a:pt x="6" y="20"/>
                </a:cubicBezTo>
                <a:cubicBezTo>
                  <a:pt x="0" y="7"/>
                  <a:pt x="7" y="0"/>
                  <a:pt x="21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83" name="Freeform 131">
            <a:extLst>
              <a:ext uri="{FF2B5EF4-FFF2-40B4-BE49-F238E27FC236}">
                <a16:creationId xmlns:a16="http://schemas.microsoft.com/office/drawing/2014/main" id="{F237A1D4-9D62-4DEA-BD39-E5EC93B33B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7635670" y="1985929"/>
            <a:ext cx="117860" cy="87315"/>
          </a:xfrm>
          <a:custGeom>
            <a:avLst/>
            <a:gdLst>
              <a:gd name="T0" fmla="*/ 15 w 36"/>
              <a:gd name="T1" fmla="*/ 0 h 29"/>
              <a:gd name="T2" fmla="*/ 25 w 36"/>
              <a:gd name="T3" fmla="*/ 15 h 29"/>
              <a:gd name="T4" fmla="*/ 13 w 36"/>
              <a:gd name="T5" fmla="*/ 21 h 29"/>
              <a:gd name="T6" fmla="*/ 15 w 36"/>
              <a:gd name="T7" fmla="*/ 0 h 29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36" h="29">
                <a:moveTo>
                  <a:pt x="15" y="0"/>
                </a:moveTo>
                <a:cubicBezTo>
                  <a:pt x="21" y="0"/>
                  <a:pt x="36" y="13"/>
                  <a:pt x="25" y="15"/>
                </a:cubicBezTo>
                <a:cubicBezTo>
                  <a:pt x="20" y="19"/>
                  <a:pt x="20" y="22"/>
                  <a:pt x="13" y="21"/>
                </a:cubicBezTo>
                <a:cubicBezTo>
                  <a:pt x="0" y="29"/>
                  <a:pt x="0" y="0"/>
                  <a:pt x="15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85" name="Freeform 141">
            <a:extLst>
              <a:ext uri="{FF2B5EF4-FFF2-40B4-BE49-F238E27FC236}">
                <a16:creationId xmlns:a16="http://schemas.microsoft.com/office/drawing/2014/main" id="{87E919CC-AC41-4F0D-A842-792D7A41879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7816961" y="1988004"/>
            <a:ext cx="163941" cy="163205"/>
          </a:xfrm>
          <a:custGeom>
            <a:avLst/>
            <a:gdLst>
              <a:gd name="T0" fmla="*/ 37 w 50"/>
              <a:gd name="T1" fmla="*/ 3 h 54"/>
              <a:gd name="T2" fmla="*/ 42 w 50"/>
              <a:gd name="T3" fmla="*/ 17 h 54"/>
              <a:gd name="T4" fmla="*/ 37 w 50"/>
              <a:gd name="T5" fmla="*/ 3 h 54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50" h="54">
                <a:moveTo>
                  <a:pt x="37" y="3"/>
                </a:moveTo>
                <a:cubicBezTo>
                  <a:pt x="50" y="3"/>
                  <a:pt x="36" y="13"/>
                  <a:pt x="42" y="17"/>
                </a:cubicBezTo>
                <a:cubicBezTo>
                  <a:pt x="35" y="54"/>
                  <a:pt x="0" y="0"/>
                  <a:pt x="37" y="3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87" name="Freeform 136">
            <a:extLst>
              <a:ext uri="{FF2B5EF4-FFF2-40B4-BE49-F238E27FC236}">
                <a16:creationId xmlns:a16="http://schemas.microsoft.com/office/drawing/2014/main" id="{965D7305-50C2-4D93-8832-19DC70C5BD2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8081089" y="2011634"/>
            <a:ext cx="127608" cy="69362"/>
          </a:xfrm>
          <a:custGeom>
            <a:avLst/>
            <a:gdLst>
              <a:gd name="T0" fmla="*/ 21 w 39"/>
              <a:gd name="T1" fmla="*/ 0 h 23"/>
              <a:gd name="T2" fmla="*/ 22 w 39"/>
              <a:gd name="T3" fmla="*/ 23 h 23"/>
              <a:gd name="T4" fmla="*/ 21 w 39"/>
              <a:gd name="T5" fmla="*/ 0 h 23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39" h="23">
                <a:moveTo>
                  <a:pt x="21" y="0"/>
                </a:moveTo>
                <a:cubicBezTo>
                  <a:pt x="37" y="0"/>
                  <a:pt x="39" y="22"/>
                  <a:pt x="22" y="23"/>
                </a:cubicBezTo>
                <a:cubicBezTo>
                  <a:pt x="7" y="22"/>
                  <a:pt x="0" y="5"/>
                  <a:pt x="21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89" name="Freeform 122">
            <a:extLst>
              <a:ext uri="{FF2B5EF4-FFF2-40B4-BE49-F238E27FC236}">
                <a16:creationId xmlns:a16="http://schemas.microsoft.com/office/drawing/2014/main" id="{E0E5EA9F-6192-466D-BF45-46D9BCE3BDB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8264051" y="1999395"/>
            <a:ext cx="127608" cy="81603"/>
          </a:xfrm>
          <a:custGeom>
            <a:avLst/>
            <a:gdLst>
              <a:gd name="T0" fmla="*/ 24 w 39"/>
              <a:gd name="T1" fmla="*/ 0 h 27"/>
              <a:gd name="T2" fmla="*/ 20 w 39"/>
              <a:gd name="T3" fmla="*/ 26 h 27"/>
              <a:gd name="T4" fmla="*/ 24 w 39"/>
              <a:gd name="T5" fmla="*/ 0 h 27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39" h="27">
                <a:moveTo>
                  <a:pt x="24" y="0"/>
                </a:moveTo>
                <a:cubicBezTo>
                  <a:pt x="39" y="3"/>
                  <a:pt x="36" y="27"/>
                  <a:pt x="20" y="26"/>
                </a:cubicBezTo>
                <a:cubicBezTo>
                  <a:pt x="0" y="19"/>
                  <a:pt x="4" y="3"/>
                  <a:pt x="24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91" name="Freeform 132">
            <a:extLst>
              <a:ext uri="{FF2B5EF4-FFF2-40B4-BE49-F238E27FC236}">
                <a16:creationId xmlns:a16="http://schemas.microsoft.com/office/drawing/2014/main" id="{CFF6BE31-4842-4659-8D68-63423F82691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8492157" y="2025636"/>
            <a:ext cx="127608" cy="69362"/>
          </a:xfrm>
          <a:custGeom>
            <a:avLst/>
            <a:gdLst>
              <a:gd name="T0" fmla="*/ 16 w 39"/>
              <a:gd name="T1" fmla="*/ 0 h 23"/>
              <a:gd name="T2" fmla="*/ 11 w 39"/>
              <a:gd name="T3" fmla="*/ 23 h 23"/>
              <a:gd name="T4" fmla="*/ 16 w 39"/>
              <a:gd name="T5" fmla="*/ 0 h 23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39" h="23">
                <a:moveTo>
                  <a:pt x="16" y="0"/>
                </a:moveTo>
                <a:cubicBezTo>
                  <a:pt x="39" y="8"/>
                  <a:pt x="31" y="17"/>
                  <a:pt x="11" y="23"/>
                </a:cubicBezTo>
                <a:cubicBezTo>
                  <a:pt x="0" y="16"/>
                  <a:pt x="4" y="2"/>
                  <a:pt x="16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93" name="Freeform 134">
            <a:extLst>
              <a:ext uri="{FF2B5EF4-FFF2-40B4-BE49-F238E27FC236}">
                <a16:creationId xmlns:a16="http://schemas.microsoft.com/office/drawing/2014/main" id="{3EC2112B-E2EC-492A-8AF9-D78F4B4A99B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8688454" y="2031605"/>
            <a:ext cx="124063" cy="117507"/>
          </a:xfrm>
          <a:custGeom>
            <a:avLst/>
            <a:gdLst>
              <a:gd name="T0" fmla="*/ 20 w 38"/>
              <a:gd name="T1" fmla="*/ 2 h 39"/>
              <a:gd name="T2" fmla="*/ 38 w 38"/>
              <a:gd name="T3" fmla="*/ 19 h 39"/>
              <a:gd name="T4" fmla="*/ 20 w 38"/>
              <a:gd name="T5" fmla="*/ 2 h 39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38" h="39">
                <a:moveTo>
                  <a:pt x="20" y="2"/>
                </a:moveTo>
                <a:cubicBezTo>
                  <a:pt x="34" y="0"/>
                  <a:pt x="38" y="8"/>
                  <a:pt x="38" y="19"/>
                </a:cubicBezTo>
                <a:cubicBezTo>
                  <a:pt x="24" y="39"/>
                  <a:pt x="0" y="13"/>
                  <a:pt x="20" y="2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95" name="Freeform 125">
            <a:extLst>
              <a:ext uri="{FF2B5EF4-FFF2-40B4-BE49-F238E27FC236}">
                <a16:creationId xmlns:a16="http://schemas.microsoft.com/office/drawing/2014/main" id="{EB635BC8-61BC-44D5-AA11-9A308B3BA49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8925685" y="2057774"/>
            <a:ext cx="147990" cy="79154"/>
          </a:xfrm>
          <a:custGeom>
            <a:avLst/>
            <a:gdLst>
              <a:gd name="T0" fmla="*/ 22 w 45"/>
              <a:gd name="T1" fmla="*/ 0 h 26"/>
              <a:gd name="T2" fmla="*/ 28 w 45"/>
              <a:gd name="T3" fmla="*/ 26 h 26"/>
              <a:gd name="T4" fmla="*/ 22 w 45"/>
              <a:gd name="T5" fmla="*/ 0 h 26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45" h="26">
                <a:moveTo>
                  <a:pt x="22" y="0"/>
                </a:moveTo>
                <a:cubicBezTo>
                  <a:pt x="32" y="2"/>
                  <a:pt x="45" y="22"/>
                  <a:pt x="28" y="26"/>
                </a:cubicBezTo>
                <a:cubicBezTo>
                  <a:pt x="9" y="24"/>
                  <a:pt x="0" y="9"/>
                  <a:pt x="22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97" name="Freeform 125">
            <a:extLst>
              <a:ext uri="{FF2B5EF4-FFF2-40B4-BE49-F238E27FC236}">
                <a16:creationId xmlns:a16="http://schemas.microsoft.com/office/drawing/2014/main" id="{7E9ACE65-00C6-4A75-8F61-CCADAF3EC1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9140333" y="2050782"/>
            <a:ext cx="147990" cy="79154"/>
          </a:xfrm>
          <a:custGeom>
            <a:avLst/>
            <a:gdLst>
              <a:gd name="T0" fmla="*/ 22 w 45"/>
              <a:gd name="T1" fmla="*/ 0 h 26"/>
              <a:gd name="T2" fmla="*/ 28 w 45"/>
              <a:gd name="T3" fmla="*/ 26 h 26"/>
              <a:gd name="T4" fmla="*/ 22 w 45"/>
              <a:gd name="T5" fmla="*/ 0 h 26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45" h="26">
                <a:moveTo>
                  <a:pt x="22" y="0"/>
                </a:moveTo>
                <a:cubicBezTo>
                  <a:pt x="32" y="2"/>
                  <a:pt x="45" y="22"/>
                  <a:pt x="28" y="26"/>
                </a:cubicBezTo>
                <a:cubicBezTo>
                  <a:pt x="9" y="24"/>
                  <a:pt x="0" y="9"/>
                  <a:pt x="22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99" name="Freeform 128">
            <a:extLst>
              <a:ext uri="{FF2B5EF4-FFF2-40B4-BE49-F238E27FC236}">
                <a16:creationId xmlns:a16="http://schemas.microsoft.com/office/drawing/2014/main" id="{5D7163FE-5ADD-41E7-985B-F95E7E0484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9364471" y="2072870"/>
            <a:ext cx="131153" cy="78339"/>
          </a:xfrm>
          <a:custGeom>
            <a:avLst/>
            <a:gdLst>
              <a:gd name="T0" fmla="*/ 18 w 40"/>
              <a:gd name="T1" fmla="*/ 0 h 26"/>
              <a:gd name="T2" fmla="*/ 7 w 40"/>
              <a:gd name="T3" fmla="*/ 20 h 26"/>
              <a:gd name="T4" fmla="*/ 18 w 40"/>
              <a:gd name="T5" fmla="*/ 0 h 26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40" h="26">
                <a:moveTo>
                  <a:pt x="18" y="0"/>
                </a:moveTo>
                <a:cubicBezTo>
                  <a:pt x="40" y="9"/>
                  <a:pt x="28" y="26"/>
                  <a:pt x="7" y="20"/>
                </a:cubicBezTo>
                <a:cubicBezTo>
                  <a:pt x="0" y="8"/>
                  <a:pt x="6" y="1"/>
                  <a:pt x="18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01" name="Freeform 140">
            <a:extLst>
              <a:ext uri="{FF2B5EF4-FFF2-40B4-BE49-F238E27FC236}">
                <a16:creationId xmlns:a16="http://schemas.microsoft.com/office/drawing/2014/main" id="{DCD7108A-C70D-4FD9-B91A-0E9F9501AE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9607147" y="2055076"/>
            <a:ext cx="137356" cy="96290"/>
          </a:xfrm>
          <a:custGeom>
            <a:avLst/>
            <a:gdLst>
              <a:gd name="T0" fmla="*/ 25 w 42"/>
              <a:gd name="T1" fmla="*/ 0 h 32"/>
              <a:gd name="T2" fmla="*/ 4 w 42"/>
              <a:gd name="T3" fmla="*/ 18 h 32"/>
              <a:gd name="T4" fmla="*/ 25 w 42"/>
              <a:gd name="T5" fmla="*/ 0 h 32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42" h="32">
                <a:moveTo>
                  <a:pt x="25" y="0"/>
                </a:moveTo>
                <a:cubicBezTo>
                  <a:pt x="42" y="13"/>
                  <a:pt x="15" y="32"/>
                  <a:pt x="4" y="18"/>
                </a:cubicBezTo>
                <a:cubicBezTo>
                  <a:pt x="0" y="5"/>
                  <a:pt x="16" y="0"/>
                  <a:pt x="25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03" name="Freeform 126">
            <a:extLst>
              <a:ext uri="{FF2B5EF4-FFF2-40B4-BE49-F238E27FC236}">
                <a16:creationId xmlns:a16="http://schemas.microsoft.com/office/drawing/2014/main" id="{3C0CF799-2713-48A8-94DF-F8CB5F33243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9862497" y="2069608"/>
            <a:ext cx="151535" cy="79154"/>
          </a:xfrm>
          <a:custGeom>
            <a:avLst/>
            <a:gdLst>
              <a:gd name="T0" fmla="*/ 23 w 46"/>
              <a:gd name="T1" fmla="*/ 0 h 26"/>
              <a:gd name="T2" fmla="*/ 29 w 46"/>
              <a:gd name="T3" fmla="*/ 26 h 26"/>
              <a:gd name="T4" fmla="*/ 23 w 46"/>
              <a:gd name="T5" fmla="*/ 0 h 26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46" h="26">
                <a:moveTo>
                  <a:pt x="23" y="0"/>
                </a:moveTo>
                <a:cubicBezTo>
                  <a:pt x="32" y="2"/>
                  <a:pt x="46" y="22"/>
                  <a:pt x="29" y="26"/>
                </a:cubicBezTo>
                <a:cubicBezTo>
                  <a:pt x="10" y="24"/>
                  <a:pt x="0" y="9"/>
                  <a:pt x="23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05" name="Freeform 121">
            <a:extLst>
              <a:ext uri="{FF2B5EF4-FFF2-40B4-BE49-F238E27FC236}">
                <a16:creationId xmlns:a16="http://schemas.microsoft.com/office/drawing/2014/main" id="{00B8B62E-6551-4805-BD5A-5188FE5D3A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10139671" y="2062635"/>
            <a:ext cx="133812" cy="84866"/>
          </a:xfrm>
          <a:custGeom>
            <a:avLst/>
            <a:gdLst>
              <a:gd name="T0" fmla="*/ 26 w 41"/>
              <a:gd name="T1" fmla="*/ 0 h 28"/>
              <a:gd name="T2" fmla="*/ 38 w 41"/>
              <a:gd name="T3" fmla="*/ 19 h 28"/>
              <a:gd name="T4" fmla="*/ 26 w 41"/>
              <a:gd name="T5" fmla="*/ 0 h 28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41" h="28">
                <a:moveTo>
                  <a:pt x="26" y="0"/>
                </a:moveTo>
                <a:cubicBezTo>
                  <a:pt x="33" y="0"/>
                  <a:pt x="41" y="10"/>
                  <a:pt x="38" y="19"/>
                </a:cubicBezTo>
                <a:cubicBezTo>
                  <a:pt x="16" y="28"/>
                  <a:pt x="0" y="10"/>
                  <a:pt x="26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07" name="Freeform 120">
            <a:extLst>
              <a:ext uri="{FF2B5EF4-FFF2-40B4-BE49-F238E27FC236}">
                <a16:creationId xmlns:a16="http://schemas.microsoft.com/office/drawing/2014/main" id="{DFCCEBA8-5961-480A-9134-51605F650B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10443822" y="2039414"/>
            <a:ext cx="121406" cy="66913"/>
          </a:xfrm>
          <a:custGeom>
            <a:avLst/>
            <a:gdLst>
              <a:gd name="T0" fmla="*/ 19 w 37"/>
              <a:gd name="T1" fmla="*/ 0 h 22"/>
              <a:gd name="T2" fmla="*/ 20 w 37"/>
              <a:gd name="T3" fmla="*/ 22 h 22"/>
              <a:gd name="T4" fmla="*/ 19 w 37"/>
              <a:gd name="T5" fmla="*/ 0 h 22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37" h="22">
                <a:moveTo>
                  <a:pt x="19" y="0"/>
                </a:moveTo>
                <a:cubicBezTo>
                  <a:pt x="35" y="2"/>
                  <a:pt x="37" y="21"/>
                  <a:pt x="20" y="22"/>
                </a:cubicBezTo>
                <a:cubicBezTo>
                  <a:pt x="7" y="18"/>
                  <a:pt x="0" y="6"/>
                  <a:pt x="19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09" name="Freeform 6">
            <a:extLst>
              <a:ext uri="{FF2B5EF4-FFF2-40B4-BE49-F238E27FC236}">
                <a16:creationId xmlns:a16="http://schemas.microsoft.com/office/drawing/2014/main" id="{724D4F80-B109-4438-BC6D-ABB522B4411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10635678" y="2029214"/>
            <a:ext cx="124063" cy="87315"/>
          </a:xfrm>
          <a:custGeom>
            <a:avLst/>
            <a:gdLst>
              <a:gd name="T0" fmla="*/ 12 w 38"/>
              <a:gd name="T1" fmla="*/ 3 h 29"/>
              <a:gd name="T2" fmla="*/ 15 w 38"/>
              <a:gd name="T3" fmla="*/ 29 h 29"/>
              <a:gd name="T4" fmla="*/ 12 w 38"/>
              <a:gd name="T5" fmla="*/ 3 h 29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38" h="29">
                <a:moveTo>
                  <a:pt x="12" y="3"/>
                </a:moveTo>
                <a:cubicBezTo>
                  <a:pt x="34" y="0"/>
                  <a:pt x="38" y="26"/>
                  <a:pt x="15" y="29"/>
                </a:cubicBezTo>
                <a:cubicBezTo>
                  <a:pt x="4" y="23"/>
                  <a:pt x="0" y="9"/>
                  <a:pt x="12" y="3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11" name="Freeform 127">
            <a:extLst>
              <a:ext uri="{FF2B5EF4-FFF2-40B4-BE49-F238E27FC236}">
                <a16:creationId xmlns:a16="http://schemas.microsoft.com/office/drawing/2014/main" id="{52A7149F-5A3F-4537-981A-974C7409CAF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10837281" y="2069607"/>
            <a:ext cx="137356" cy="79154"/>
          </a:xfrm>
          <a:custGeom>
            <a:avLst/>
            <a:gdLst>
              <a:gd name="T0" fmla="*/ 28 w 42"/>
              <a:gd name="T1" fmla="*/ 0 h 26"/>
              <a:gd name="T2" fmla="*/ 23 w 42"/>
              <a:gd name="T3" fmla="*/ 26 h 26"/>
              <a:gd name="T4" fmla="*/ 28 w 42"/>
              <a:gd name="T5" fmla="*/ 0 h 26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42" h="26">
                <a:moveTo>
                  <a:pt x="28" y="0"/>
                </a:moveTo>
                <a:cubicBezTo>
                  <a:pt x="42" y="4"/>
                  <a:pt x="38" y="23"/>
                  <a:pt x="23" y="26"/>
                </a:cubicBezTo>
                <a:cubicBezTo>
                  <a:pt x="0" y="26"/>
                  <a:pt x="8" y="5"/>
                  <a:pt x="28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13" name="Freeform 133">
            <a:extLst>
              <a:ext uri="{FF2B5EF4-FFF2-40B4-BE49-F238E27FC236}">
                <a16:creationId xmlns:a16="http://schemas.microsoft.com/office/drawing/2014/main" id="{89A8D3E3-3518-4738-B94E-F7DD9818D8D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11119083" y="2081848"/>
            <a:ext cx="137356" cy="100371"/>
          </a:xfrm>
          <a:custGeom>
            <a:avLst/>
            <a:gdLst>
              <a:gd name="T0" fmla="*/ 25 w 42"/>
              <a:gd name="T1" fmla="*/ 1 h 33"/>
              <a:gd name="T2" fmla="*/ 4 w 42"/>
              <a:gd name="T3" fmla="*/ 19 h 33"/>
              <a:gd name="T4" fmla="*/ 25 w 42"/>
              <a:gd name="T5" fmla="*/ 1 h 33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42" h="33">
                <a:moveTo>
                  <a:pt x="25" y="1"/>
                </a:moveTo>
                <a:cubicBezTo>
                  <a:pt x="42" y="14"/>
                  <a:pt x="15" y="33"/>
                  <a:pt x="4" y="19"/>
                </a:cubicBezTo>
                <a:cubicBezTo>
                  <a:pt x="0" y="6"/>
                  <a:pt x="15" y="0"/>
                  <a:pt x="25" y="1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15" name="Freeform 129">
            <a:extLst>
              <a:ext uri="{FF2B5EF4-FFF2-40B4-BE49-F238E27FC236}">
                <a16:creationId xmlns:a16="http://schemas.microsoft.com/office/drawing/2014/main" id="{FA796F21-7CE5-4483-A137-919B3D433BD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11312267" y="2072870"/>
            <a:ext cx="147990" cy="109348"/>
          </a:xfrm>
          <a:custGeom>
            <a:avLst/>
            <a:gdLst>
              <a:gd name="T0" fmla="*/ 28 w 45"/>
              <a:gd name="T1" fmla="*/ 0 h 36"/>
              <a:gd name="T2" fmla="*/ 42 w 45"/>
              <a:gd name="T3" fmla="*/ 20 h 36"/>
              <a:gd name="T4" fmla="*/ 28 w 45"/>
              <a:gd name="T5" fmla="*/ 0 h 36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45" h="36">
                <a:moveTo>
                  <a:pt x="28" y="0"/>
                </a:moveTo>
                <a:cubicBezTo>
                  <a:pt x="34" y="1"/>
                  <a:pt x="45" y="11"/>
                  <a:pt x="42" y="20"/>
                </a:cubicBezTo>
                <a:cubicBezTo>
                  <a:pt x="25" y="36"/>
                  <a:pt x="0" y="7"/>
                  <a:pt x="28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17" name="Freeform 142">
            <a:extLst>
              <a:ext uri="{FF2B5EF4-FFF2-40B4-BE49-F238E27FC236}">
                <a16:creationId xmlns:a16="http://schemas.microsoft.com/office/drawing/2014/main" id="{57FC30BB-0D8F-43B0-910E-7DDE8C9331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11377842" y="2136521"/>
            <a:ext cx="3545" cy="5712"/>
          </a:xfrm>
          <a:custGeom>
            <a:avLst/>
            <a:gdLst>
              <a:gd name="T0" fmla="*/ 0 w 1"/>
              <a:gd name="T1" fmla="*/ 0 h 2"/>
              <a:gd name="T2" fmla="*/ 1 w 1"/>
              <a:gd name="T3" fmla="*/ 2 h 2"/>
              <a:gd name="T4" fmla="*/ 0 w 1"/>
              <a:gd name="T5" fmla="*/ 0 h 2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1" h="2">
                <a:moveTo>
                  <a:pt x="0" y="0"/>
                </a:moveTo>
                <a:cubicBezTo>
                  <a:pt x="1" y="1"/>
                  <a:pt x="1" y="1"/>
                  <a:pt x="1" y="2"/>
                </a:cubicBezTo>
                <a:cubicBezTo>
                  <a:pt x="0" y="2"/>
                  <a:pt x="0" y="1"/>
                  <a:pt x="0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19" name="Freeform 138">
            <a:extLst>
              <a:ext uri="{FF2B5EF4-FFF2-40B4-BE49-F238E27FC236}">
                <a16:creationId xmlns:a16="http://schemas.microsoft.com/office/drawing/2014/main" id="{D938207F-A865-48E5-A15D-FD578BC59D8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11627742" y="2099801"/>
            <a:ext cx="117860" cy="79154"/>
          </a:xfrm>
          <a:custGeom>
            <a:avLst/>
            <a:gdLst>
              <a:gd name="T0" fmla="*/ 21 w 36"/>
              <a:gd name="T1" fmla="*/ 0 h 26"/>
              <a:gd name="T2" fmla="*/ 21 w 36"/>
              <a:gd name="T3" fmla="*/ 26 h 26"/>
              <a:gd name="T4" fmla="*/ 21 w 36"/>
              <a:gd name="T5" fmla="*/ 0 h 26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36" h="26">
                <a:moveTo>
                  <a:pt x="21" y="0"/>
                </a:moveTo>
                <a:cubicBezTo>
                  <a:pt x="32" y="4"/>
                  <a:pt x="36" y="23"/>
                  <a:pt x="21" y="26"/>
                </a:cubicBezTo>
                <a:cubicBezTo>
                  <a:pt x="1" y="24"/>
                  <a:pt x="0" y="2"/>
                  <a:pt x="21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21" name="Freeform 137">
            <a:extLst>
              <a:ext uri="{FF2B5EF4-FFF2-40B4-BE49-F238E27FC236}">
                <a16:creationId xmlns:a16="http://schemas.microsoft.com/office/drawing/2014/main" id="{04637E45-0880-40BC-B488-4EA4CA4356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11880299" y="2097352"/>
            <a:ext cx="127608" cy="93843"/>
          </a:xfrm>
          <a:custGeom>
            <a:avLst/>
            <a:gdLst>
              <a:gd name="T0" fmla="*/ 23 w 39"/>
              <a:gd name="T1" fmla="*/ 0 h 31"/>
              <a:gd name="T2" fmla="*/ 17 w 39"/>
              <a:gd name="T3" fmla="*/ 26 h 31"/>
              <a:gd name="T4" fmla="*/ 23 w 39"/>
              <a:gd name="T5" fmla="*/ 0 h 31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39" h="31">
                <a:moveTo>
                  <a:pt x="23" y="0"/>
                </a:moveTo>
                <a:cubicBezTo>
                  <a:pt x="39" y="3"/>
                  <a:pt x="39" y="31"/>
                  <a:pt x="17" y="26"/>
                </a:cubicBezTo>
                <a:cubicBezTo>
                  <a:pt x="0" y="6"/>
                  <a:pt x="15" y="5"/>
                  <a:pt x="23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D4EAEC05-88C3-F2D8-44B3-83FD65C6896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527706925"/>
              </p:ext>
            </p:extLst>
          </p:nvPr>
        </p:nvGraphicFramePr>
        <p:xfrm>
          <a:off x="877326" y="2599512"/>
          <a:ext cx="10722902" cy="364601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403583323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" name="Group 9">
            <a:extLst>
              <a:ext uri="{FF2B5EF4-FFF2-40B4-BE49-F238E27FC236}">
                <a16:creationId xmlns:a16="http://schemas.microsoft.com/office/drawing/2014/main" id="{71AFD227-869A-489C-A9B5-3F0498DF3C0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1096450" y="13394"/>
            <a:ext cx="494218" cy="6814823"/>
            <a:chOff x="11096450" y="13394"/>
            <a:chExt cx="494218" cy="6814823"/>
          </a:xfrm>
          <a:solidFill>
            <a:schemeClr val="bg2">
              <a:lumMod val="90000"/>
            </a:schemeClr>
          </a:solidFill>
        </p:grpSpPr>
        <p:sp>
          <p:nvSpPr>
            <p:cNvPr id="11" name="Freeform 8">
              <a:extLst>
                <a:ext uri="{FF2B5EF4-FFF2-40B4-BE49-F238E27FC236}">
                  <a16:creationId xmlns:a16="http://schemas.microsoft.com/office/drawing/2014/main" id="{62704B34-199B-4964-9C78-3AB9735915A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08009" y="6718576"/>
              <a:ext cx="131153" cy="88130"/>
            </a:xfrm>
            <a:custGeom>
              <a:avLst/>
              <a:gdLst>
                <a:gd name="T0" fmla="*/ 26 w 40"/>
                <a:gd name="T1" fmla="*/ 0 h 29"/>
                <a:gd name="T2" fmla="*/ 39 w 40"/>
                <a:gd name="T3" fmla="*/ 20 h 29"/>
                <a:gd name="T4" fmla="*/ 26 w 40"/>
                <a:gd name="T5" fmla="*/ 0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9">
                  <a:moveTo>
                    <a:pt x="26" y="0"/>
                  </a:moveTo>
                  <a:cubicBezTo>
                    <a:pt x="34" y="0"/>
                    <a:pt x="40" y="10"/>
                    <a:pt x="39" y="20"/>
                  </a:cubicBezTo>
                  <a:cubicBezTo>
                    <a:pt x="17" y="29"/>
                    <a:pt x="0" y="10"/>
                    <a:pt x="2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12" name="Freeform 10">
              <a:extLst>
                <a:ext uri="{FF2B5EF4-FFF2-40B4-BE49-F238E27FC236}">
                  <a16:creationId xmlns:a16="http://schemas.microsoft.com/office/drawing/2014/main" id="{8B1E8DB8-017D-454E-849F-EE5742849FD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75034" y="77813"/>
              <a:ext cx="138242" cy="88130"/>
            </a:xfrm>
            <a:custGeom>
              <a:avLst/>
              <a:gdLst>
                <a:gd name="T0" fmla="*/ 22 w 42"/>
                <a:gd name="T1" fmla="*/ 0 h 29"/>
                <a:gd name="T2" fmla="*/ 14 w 42"/>
                <a:gd name="T3" fmla="*/ 25 h 29"/>
                <a:gd name="T4" fmla="*/ 22 w 42"/>
                <a:gd name="T5" fmla="*/ 0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29">
                  <a:moveTo>
                    <a:pt x="22" y="0"/>
                  </a:moveTo>
                  <a:cubicBezTo>
                    <a:pt x="42" y="7"/>
                    <a:pt x="28" y="29"/>
                    <a:pt x="14" y="25"/>
                  </a:cubicBezTo>
                  <a:cubicBezTo>
                    <a:pt x="0" y="18"/>
                    <a:pt x="8" y="1"/>
                    <a:pt x="22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13" name="Freeform 15">
              <a:extLst>
                <a:ext uri="{FF2B5EF4-FFF2-40B4-BE49-F238E27FC236}">
                  <a16:creationId xmlns:a16="http://schemas.microsoft.com/office/drawing/2014/main" id="{16D80E5D-5099-41C4-A80A-1B1538C382F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78964" y="592010"/>
              <a:ext cx="121406" cy="72626"/>
            </a:xfrm>
            <a:custGeom>
              <a:avLst/>
              <a:gdLst>
                <a:gd name="T0" fmla="*/ 16 w 37"/>
                <a:gd name="T1" fmla="*/ 0 h 24"/>
                <a:gd name="T2" fmla="*/ 11 w 37"/>
                <a:gd name="T3" fmla="*/ 24 h 24"/>
                <a:gd name="T4" fmla="*/ 16 w 37"/>
                <a:gd name="T5" fmla="*/ 0 h 2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24">
                  <a:moveTo>
                    <a:pt x="16" y="0"/>
                  </a:moveTo>
                  <a:cubicBezTo>
                    <a:pt x="37" y="6"/>
                    <a:pt x="30" y="20"/>
                    <a:pt x="11" y="24"/>
                  </a:cubicBezTo>
                  <a:cubicBezTo>
                    <a:pt x="0" y="17"/>
                    <a:pt x="5" y="3"/>
                    <a:pt x="1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14" name="Freeform 18">
              <a:extLst>
                <a:ext uri="{FF2B5EF4-FFF2-40B4-BE49-F238E27FC236}">
                  <a16:creationId xmlns:a16="http://schemas.microsoft.com/office/drawing/2014/main" id="{947751E1-E2F4-467E-B547-3BD4BAB7F56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82378" y="335267"/>
              <a:ext cx="138242" cy="78339"/>
            </a:xfrm>
            <a:custGeom>
              <a:avLst/>
              <a:gdLst>
                <a:gd name="T0" fmla="*/ 6 w 42"/>
                <a:gd name="T1" fmla="*/ 6 h 26"/>
                <a:gd name="T2" fmla="*/ 21 w 42"/>
                <a:gd name="T3" fmla="*/ 26 h 26"/>
                <a:gd name="T4" fmla="*/ 6 w 42"/>
                <a:gd name="T5" fmla="*/ 6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26">
                  <a:moveTo>
                    <a:pt x="6" y="6"/>
                  </a:moveTo>
                  <a:cubicBezTo>
                    <a:pt x="25" y="0"/>
                    <a:pt x="42" y="17"/>
                    <a:pt x="21" y="26"/>
                  </a:cubicBezTo>
                  <a:cubicBezTo>
                    <a:pt x="9" y="26"/>
                    <a:pt x="0" y="16"/>
                    <a:pt x="6" y="6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15" name="Freeform 19">
              <a:extLst>
                <a:ext uri="{FF2B5EF4-FFF2-40B4-BE49-F238E27FC236}">
                  <a16:creationId xmlns:a16="http://schemas.microsoft.com/office/drawing/2014/main" id="{55D8869B-B701-4268-9856-876345C8AE3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07714" y="2021691"/>
              <a:ext cx="124951" cy="69362"/>
            </a:xfrm>
            <a:custGeom>
              <a:avLst/>
              <a:gdLst>
                <a:gd name="T0" fmla="*/ 16 w 38"/>
                <a:gd name="T1" fmla="*/ 0 h 23"/>
                <a:gd name="T2" fmla="*/ 10 w 38"/>
                <a:gd name="T3" fmla="*/ 23 h 23"/>
                <a:gd name="T4" fmla="*/ 16 w 38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8" h="23">
                  <a:moveTo>
                    <a:pt x="16" y="0"/>
                  </a:moveTo>
                  <a:cubicBezTo>
                    <a:pt x="38" y="8"/>
                    <a:pt x="31" y="18"/>
                    <a:pt x="10" y="23"/>
                  </a:cubicBezTo>
                  <a:cubicBezTo>
                    <a:pt x="0" y="16"/>
                    <a:pt x="4" y="3"/>
                    <a:pt x="1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16" name="Freeform 20">
              <a:extLst>
                <a:ext uri="{FF2B5EF4-FFF2-40B4-BE49-F238E27FC236}">
                  <a16:creationId xmlns:a16="http://schemas.microsoft.com/office/drawing/2014/main" id="{A25CA59C-849F-4CE4-A9B0-293F98DE2C7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14629" y="2272420"/>
              <a:ext cx="128495" cy="78339"/>
            </a:xfrm>
            <a:custGeom>
              <a:avLst/>
              <a:gdLst>
                <a:gd name="T0" fmla="*/ 24 w 39"/>
                <a:gd name="T1" fmla="*/ 0 h 26"/>
                <a:gd name="T2" fmla="*/ 20 w 39"/>
                <a:gd name="T3" fmla="*/ 26 h 26"/>
                <a:gd name="T4" fmla="*/ 24 w 39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6">
                  <a:moveTo>
                    <a:pt x="24" y="0"/>
                  </a:moveTo>
                  <a:cubicBezTo>
                    <a:pt x="39" y="3"/>
                    <a:pt x="36" y="26"/>
                    <a:pt x="20" y="26"/>
                  </a:cubicBezTo>
                  <a:cubicBezTo>
                    <a:pt x="0" y="18"/>
                    <a:pt x="3" y="3"/>
                    <a:pt x="2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17" name="Freeform 22">
              <a:extLst>
                <a:ext uri="{FF2B5EF4-FFF2-40B4-BE49-F238E27FC236}">
                  <a16:creationId xmlns:a16="http://schemas.microsoft.com/office/drawing/2014/main" id="{FE000DB1-AAA1-4BFF-8F14-53624C2F9E0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26398" y="1049544"/>
              <a:ext cx="150648" cy="99554"/>
            </a:xfrm>
            <a:custGeom>
              <a:avLst/>
              <a:gdLst>
                <a:gd name="T0" fmla="*/ 26 w 46"/>
                <a:gd name="T1" fmla="*/ 0 h 33"/>
                <a:gd name="T2" fmla="*/ 38 w 46"/>
                <a:gd name="T3" fmla="*/ 22 h 33"/>
                <a:gd name="T4" fmla="*/ 26 w 46"/>
                <a:gd name="T5" fmla="*/ 0 h 3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6" h="33">
                  <a:moveTo>
                    <a:pt x="26" y="0"/>
                  </a:moveTo>
                  <a:cubicBezTo>
                    <a:pt x="29" y="0"/>
                    <a:pt x="46" y="16"/>
                    <a:pt x="38" y="22"/>
                  </a:cubicBezTo>
                  <a:cubicBezTo>
                    <a:pt x="16" y="33"/>
                    <a:pt x="0" y="5"/>
                    <a:pt x="2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18" name="Freeform 23">
              <a:extLst>
                <a:ext uri="{FF2B5EF4-FFF2-40B4-BE49-F238E27FC236}">
                  <a16:creationId xmlns:a16="http://schemas.microsoft.com/office/drawing/2014/main" id="{5EEFBC14-7E5B-47B2-B5E3-E90991F8919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40085" y="836978"/>
              <a:ext cx="134697" cy="81603"/>
            </a:xfrm>
            <a:custGeom>
              <a:avLst/>
              <a:gdLst>
                <a:gd name="T0" fmla="*/ 19 w 41"/>
                <a:gd name="T1" fmla="*/ 0 h 27"/>
                <a:gd name="T2" fmla="*/ 8 w 41"/>
                <a:gd name="T3" fmla="*/ 20 h 27"/>
                <a:gd name="T4" fmla="*/ 19 w 41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27">
                  <a:moveTo>
                    <a:pt x="19" y="0"/>
                  </a:moveTo>
                  <a:cubicBezTo>
                    <a:pt x="41" y="10"/>
                    <a:pt x="28" y="27"/>
                    <a:pt x="8" y="20"/>
                  </a:cubicBezTo>
                  <a:cubicBezTo>
                    <a:pt x="0" y="8"/>
                    <a:pt x="7" y="2"/>
                    <a:pt x="19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19" name="Freeform 26">
              <a:extLst>
                <a:ext uri="{FF2B5EF4-FFF2-40B4-BE49-F238E27FC236}">
                  <a16:creationId xmlns:a16="http://schemas.microsoft.com/office/drawing/2014/main" id="{00AFF6E4-A34A-4FD3-8C57-BB96114822D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27309" y="1320685"/>
              <a:ext cx="127608" cy="78339"/>
            </a:xfrm>
            <a:custGeom>
              <a:avLst/>
              <a:gdLst>
                <a:gd name="T0" fmla="*/ 24 w 39"/>
                <a:gd name="T1" fmla="*/ 0 h 26"/>
                <a:gd name="T2" fmla="*/ 20 w 39"/>
                <a:gd name="T3" fmla="*/ 25 h 26"/>
                <a:gd name="T4" fmla="*/ 24 w 39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6">
                  <a:moveTo>
                    <a:pt x="24" y="0"/>
                  </a:moveTo>
                  <a:cubicBezTo>
                    <a:pt x="39" y="2"/>
                    <a:pt x="36" y="26"/>
                    <a:pt x="20" y="25"/>
                  </a:cubicBezTo>
                  <a:cubicBezTo>
                    <a:pt x="0" y="18"/>
                    <a:pt x="3" y="3"/>
                    <a:pt x="2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20" name="Freeform 27">
              <a:extLst>
                <a:ext uri="{FF2B5EF4-FFF2-40B4-BE49-F238E27FC236}">
                  <a16:creationId xmlns:a16="http://schemas.microsoft.com/office/drawing/2014/main" id="{C63A8474-C075-4441-A0B3-52286EA5009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07470" y="1778440"/>
              <a:ext cx="131153" cy="93843"/>
            </a:xfrm>
            <a:custGeom>
              <a:avLst/>
              <a:gdLst>
                <a:gd name="T0" fmla="*/ 22 w 40"/>
                <a:gd name="T1" fmla="*/ 0 h 31"/>
                <a:gd name="T2" fmla="*/ 16 w 40"/>
                <a:gd name="T3" fmla="*/ 25 h 31"/>
                <a:gd name="T4" fmla="*/ 22 w 40"/>
                <a:gd name="T5" fmla="*/ 0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31">
                  <a:moveTo>
                    <a:pt x="22" y="0"/>
                  </a:moveTo>
                  <a:cubicBezTo>
                    <a:pt x="39" y="3"/>
                    <a:pt x="40" y="31"/>
                    <a:pt x="16" y="25"/>
                  </a:cubicBezTo>
                  <a:cubicBezTo>
                    <a:pt x="0" y="7"/>
                    <a:pt x="13" y="4"/>
                    <a:pt x="22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21" name="Freeform 28">
              <a:extLst>
                <a:ext uri="{FF2B5EF4-FFF2-40B4-BE49-F238E27FC236}">
                  <a16:creationId xmlns:a16="http://schemas.microsoft.com/office/drawing/2014/main" id="{35DA4698-A2ED-4512-8887-F12D3F14372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04869" y="1535195"/>
              <a:ext cx="127608" cy="69362"/>
            </a:xfrm>
            <a:custGeom>
              <a:avLst/>
              <a:gdLst>
                <a:gd name="T0" fmla="*/ 16 w 39"/>
                <a:gd name="T1" fmla="*/ 0 h 23"/>
                <a:gd name="T2" fmla="*/ 11 w 39"/>
                <a:gd name="T3" fmla="*/ 23 h 23"/>
                <a:gd name="T4" fmla="*/ 16 w 39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3">
                  <a:moveTo>
                    <a:pt x="16" y="0"/>
                  </a:moveTo>
                  <a:cubicBezTo>
                    <a:pt x="39" y="7"/>
                    <a:pt x="31" y="17"/>
                    <a:pt x="11" y="23"/>
                  </a:cubicBezTo>
                  <a:cubicBezTo>
                    <a:pt x="0" y="16"/>
                    <a:pt x="4" y="2"/>
                    <a:pt x="1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22" name="Freeform 30">
              <a:extLst>
                <a:ext uri="{FF2B5EF4-FFF2-40B4-BE49-F238E27FC236}">
                  <a16:creationId xmlns:a16="http://schemas.microsoft.com/office/drawing/2014/main" id="{3358E118-D590-4E50-B21C-6CDAA1CCAFC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80119" y="1078297"/>
              <a:ext cx="9748" cy="5712"/>
            </a:xfrm>
            <a:custGeom>
              <a:avLst/>
              <a:gdLst>
                <a:gd name="T0" fmla="*/ 1 w 3"/>
                <a:gd name="T1" fmla="*/ 0 h 2"/>
                <a:gd name="T2" fmla="*/ 2 w 3"/>
                <a:gd name="T3" fmla="*/ 2 h 2"/>
                <a:gd name="T4" fmla="*/ 1 w 3"/>
                <a:gd name="T5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" h="2">
                  <a:moveTo>
                    <a:pt x="1" y="0"/>
                  </a:moveTo>
                  <a:cubicBezTo>
                    <a:pt x="2" y="1"/>
                    <a:pt x="3" y="2"/>
                    <a:pt x="2" y="2"/>
                  </a:cubicBezTo>
                  <a:cubicBezTo>
                    <a:pt x="1" y="2"/>
                    <a:pt x="0" y="1"/>
                    <a:pt x="1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23" name="Freeform 43">
              <a:extLst>
                <a:ext uri="{FF2B5EF4-FFF2-40B4-BE49-F238E27FC236}">
                  <a16:creationId xmlns:a16="http://schemas.microsoft.com/office/drawing/2014/main" id="{F1EE889E-60FF-423F-ADCB-6CBEE853A04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94111" y="860614"/>
              <a:ext cx="143559" cy="75075"/>
            </a:xfrm>
            <a:custGeom>
              <a:avLst/>
              <a:gdLst>
                <a:gd name="T0" fmla="*/ 28 w 44"/>
                <a:gd name="T1" fmla="*/ 0 h 25"/>
                <a:gd name="T2" fmla="*/ 25 w 44"/>
                <a:gd name="T3" fmla="*/ 25 h 25"/>
                <a:gd name="T4" fmla="*/ 28 w 44"/>
                <a:gd name="T5" fmla="*/ 0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25">
                  <a:moveTo>
                    <a:pt x="28" y="0"/>
                  </a:moveTo>
                  <a:cubicBezTo>
                    <a:pt x="44" y="2"/>
                    <a:pt x="38" y="22"/>
                    <a:pt x="25" y="25"/>
                  </a:cubicBezTo>
                  <a:cubicBezTo>
                    <a:pt x="0" y="25"/>
                    <a:pt x="9" y="5"/>
                    <a:pt x="28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24" name="Freeform 51">
              <a:extLst>
                <a:ext uri="{FF2B5EF4-FFF2-40B4-BE49-F238E27FC236}">
                  <a16:creationId xmlns:a16="http://schemas.microsoft.com/office/drawing/2014/main" id="{A4AA0634-0A7C-4A35-8EB7-775200F129F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67080" y="1015030"/>
              <a:ext cx="115202" cy="90579"/>
            </a:xfrm>
            <a:custGeom>
              <a:avLst/>
              <a:gdLst>
                <a:gd name="T0" fmla="*/ 19 w 35"/>
                <a:gd name="T1" fmla="*/ 0 h 30"/>
                <a:gd name="T2" fmla="*/ 33 w 35"/>
                <a:gd name="T3" fmla="*/ 15 h 30"/>
                <a:gd name="T4" fmla="*/ 25 w 35"/>
                <a:gd name="T5" fmla="*/ 19 h 30"/>
                <a:gd name="T6" fmla="*/ 19 w 35"/>
                <a:gd name="T7" fmla="*/ 0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5" h="30">
                  <a:moveTo>
                    <a:pt x="19" y="0"/>
                  </a:moveTo>
                  <a:cubicBezTo>
                    <a:pt x="26" y="0"/>
                    <a:pt x="35" y="8"/>
                    <a:pt x="33" y="15"/>
                  </a:cubicBezTo>
                  <a:cubicBezTo>
                    <a:pt x="30" y="12"/>
                    <a:pt x="27" y="17"/>
                    <a:pt x="25" y="19"/>
                  </a:cubicBezTo>
                  <a:cubicBezTo>
                    <a:pt x="7" y="30"/>
                    <a:pt x="0" y="5"/>
                    <a:pt x="19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25" name="Freeform 52">
              <a:extLst>
                <a:ext uri="{FF2B5EF4-FFF2-40B4-BE49-F238E27FC236}">
                  <a16:creationId xmlns:a16="http://schemas.microsoft.com/office/drawing/2014/main" id="{EBA21558-CAC3-445C-8882-5D4A0C6D2A0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64085" y="450599"/>
              <a:ext cx="118747" cy="81603"/>
            </a:xfrm>
            <a:custGeom>
              <a:avLst/>
              <a:gdLst>
                <a:gd name="T0" fmla="*/ 21 w 36"/>
                <a:gd name="T1" fmla="*/ 0 h 27"/>
                <a:gd name="T2" fmla="*/ 22 w 36"/>
                <a:gd name="T3" fmla="*/ 27 h 27"/>
                <a:gd name="T4" fmla="*/ 21 w 36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6" h="27">
                  <a:moveTo>
                    <a:pt x="21" y="0"/>
                  </a:moveTo>
                  <a:cubicBezTo>
                    <a:pt x="33" y="3"/>
                    <a:pt x="36" y="23"/>
                    <a:pt x="22" y="27"/>
                  </a:cubicBezTo>
                  <a:cubicBezTo>
                    <a:pt x="3" y="25"/>
                    <a:pt x="0" y="1"/>
                    <a:pt x="21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26" name="Freeform 53">
              <a:extLst>
                <a:ext uri="{FF2B5EF4-FFF2-40B4-BE49-F238E27FC236}">
                  <a16:creationId xmlns:a16="http://schemas.microsoft.com/office/drawing/2014/main" id="{2E9415F1-5D31-4C25-9E26-203EEF50087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55166" y="1253803"/>
              <a:ext cx="127608" cy="79154"/>
            </a:xfrm>
            <a:custGeom>
              <a:avLst/>
              <a:gdLst>
                <a:gd name="T0" fmla="*/ 24 w 39"/>
                <a:gd name="T1" fmla="*/ 0 h 26"/>
                <a:gd name="T2" fmla="*/ 20 w 39"/>
                <a:gd name="T3" fmla="*/ 26 h 26"/>
                <a:gd name="T4" fmla="*/ 24 w 39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6">
                  <a:moveTo>
                    <a:pt x="24" y="0"/>
                  </a:moveTo>
                  <a:cubicBezTo>
                    <a:pt x="39" y="3"/>
                    <a:pt x="36" y="26"/>
                    <a:pt x="20" y="26"/>
                  </a:cubicBezTo>
                  <a:cubicBezTo>
                    <a:pt x="0" y="18"/>
                    <a:pt x="3" y="3"/>
                    <a:pt x="2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27" name="Freeform 54">
              <a:extLst>
                <a:ext uri="{FF2B5EF4-FFF2-40B4-BE49-F238E27FC236}">
                  <a16:creationId xmlns:a16="http://schemas.microsoft.com/office/drawing/2014/main" id="{622FC1F6-879A-45BA-8752-08020C39CE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41013" y="614227"/>
              <a:ext cx="134697" cy="105266"/>
            </a:xfrm>
            <a:custGeom>
              <a:avLst/>
              <a:gdLst>
                <a:gd name="T0" fmla="*/ 28 w 41"/>
                <a:gd name="T1" fmla="*/ 2 h 35"/>
                <a:gd name="T2" fmla="*/ 40 w 41"/>
                <a:gd name="T3" fmla="*/ 21 h 35"/>
                <a:gd name="T4" fmla="*/ 28 w 41"/>
                <a:gd name="T5" fmla="*/ 2 h 3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35">
                  <a:moveTo>
                    <a:pt x="28" y="2"/>
                  </a:moveTo>
                  <a:cubicBezTo>
                    <a:pt x="37" y="0"/>
                    <a:pt x="41" y="13"/>
                    <a:pt x="40" y="21"/>
                  </a:cubicBezTo>
                  <a:cubicBezTo>
                    <a:pt x="22" y="35"/>
                    <a:pt x="0" y="10"/>
                    <a:pt x="28" y="2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28" name="Freeform 55">
              <a:extLst>
                <a:ext uri="{FF2B5EF4-FFF2-40B4-BE49-F238E27FC236}">
                  <a16:creationId xmlns:a16="http://schemas.microsoft.com/office/drawing/2014/main" id="{BA09826C-58E2-48C5-9666-333326C2CA4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55026" y="1463404"/>
              <a:ext cx="131153" cy="69362"/>
            </a:xfrm>
            <a:custGeom>
              <a:avLst/>
              <a:gdLst>
                <a:gd name="T0" fmla="*/ 24 w 40"/>
                <a:gd name="T1" fmla="*/ 0 h 23"/>
                <a:gd name="T2" fmla="*/ 25 w 40"/>
                <a:gd name="T3" fmla="*/ 23 h 23"/>
                <a:gd name="T4" fmla="*/ 24 w 40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3">
                  <a:moveTo>
                    <a:pt x="24" y="0"/>
                  </a:moveTo>
                  <a:cubicBezTo>
                    <a:pt x="40" y="0"/>
                    <a:pt x="38" y="20"/>
                    <a:pt x="25" y="23"/>
                  </a:cubicBezTo>
                  <a:cubicBezTo>
                    <a:pt x="0" y="22"/>
                    <a:pt x="6" y="3"/>
                    <a:pt x="2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29" name="Freeform 56">
              <a:extLst>
                <a:ext uri="{FF2B5EF4-FFF2-40B4-BE49-F238E27FC236}">
                  <a16:creationId xmlns:a16="http://schemas.microsoft.com/office/drawing/2014/main" id="{A6D3555F-4EA1-4EA7-9D08-2D75CE51927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01585" y="2335317"/>
              <a:ext cx="128495" cy="72626"/>
            </a:xfrm>
            <a:custGeom>
              <a:avLst/>
              <a:gdLst>
                <a:gd name="T0" fmla="*/ 21 w 39"/>
                <a:gd name="T1" fmla="*/ 0 h 24"/>
                <a:gd name="T2" fmla="*/ 22 w 39"/>
                <a:gd name="T3" fmla="*/ 24 h 24"/>
                <a:gd name="T4" fmla="*/ 21 w 39"/>
                <a:gd name="T5" fmla="*/ 0 h 2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4">
                  <a:moveTo>
                    <a:pt x="21" y="0"/>
                  </a:moveTo>
                  <a:cubicBezTo>
                    <a:pt x="37" y="0"/>
                    <a:pt x="39" y="23"/>
                    <a:pt x="22" y="24"/>
                  </a:cubicBezTo>
                  <a:cubicBezTo>
                    <a:pt x="7" y="22"/>
                    <a:pt x="0" y="5"/>
                    <a:pt x="21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30" name="Freeform 57">
              <a:extLst>
                <a:ext uri="{FF2B5EF4-FFF2-40B4-BE49-F238E27FC236}">
                  <a16:creationId xmlns:a16="http://schemas.microsoft.com/office/drawing/2014/main" id="{60FA20E8-EDAA-4310-B870-97807901AC1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41175" y="1673149"/>
              <a:ext cx="140901" cy="93843"/>
            </a:xfrm>
            <a:custGeom>
              <a:avLst/>
              <a:gdLst>
                <a:gd name="T0" fmla="*/ 27 w 43"/>
                <a:gd name="T1" fmla="*/ 3 h 31"/>
                <a:gd name="T2" fmla="*/ 40 w 43"/>
                <a:gd name="T3" fmla="*/ 23 h 31"/>
                <a:gd name="T4" fmla="*/ 27 w 43"/>
                <a:gd name="T5" fmla="*/ 3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3" h="31">
                  <a:moveTo>
                    <a:pt x="27" y="3"/>
                  </a:moveTo>
                  <a:cubicBezTo>
                    <a:pt x="35" y="0"/>
                    <a:pt x="43" y="17"/>
                    <a:pt x="40" y="23"/>
                  </a:cubicBezTo>
                  <a:cubicBezTo>
                    <a:pt x="21" y="31"/>
                    <a:pt x="0" y="15"/>
                    <a:pt x="27" y="3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31" name="Freeform 59">
              <a:extLst>
                <a:ext uri="{FF2B5EF4-FFF2-40B4-BE49-F238E27FC236}">
                  <a16:creationId xmlns:a16="http://schemas.microsoft.com/office/drawing/2014/main" id="{F5552AA2-C2AB-4D59-B6EF-E8E5EE110E5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20625" y="255502"/>
              <a:ext cx="124063" cy="78339"/>
            </a:xfrm>
            <a:custGeom>
              <a:avLst/>
              <a:gdLst>
                <a:gd name="T0" fmla="*/ 22 w 38"/>
                <a:gd name="T1" fmla="*/ 0 h 26"/>
                <a:gd name="T2" fmla="*/ 18 w 38"/>
                <a:gd name="T3" fmla="*/ 26 h 26"/>
                <a:gd name="T4" fmla="*/ 22 w 38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8" h="26">
                  <a:moveTo>
                    <a:pt x="22" y="0"/>
                  </a:moveTo>
                  <a:cubicBezTo>
                    <a:pt x="38" y="3"/>
                    <a:pt x="33" y="25"/>
                    <a:pt x="18" y="26"/>
                  </a:cubicBezTo>
                  <a:cubicBezTo>
                    <a:pt x="0" y="20"/>
                    <a:pt x="6" y="3"/>
                    <a:pt x="22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32" name="Freeform 60">
              <a:extLst>
                <a:ext uri="{FF2B5EF4-FFF2-40B4-BE49-F238E27FC236}">
                  <a16:creationId xmlns:a16="http://schemas.microsoft.com/office/drawing/2014/main" id="{0BA267D0-8F6B-4803-B948-70E29B4587E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15856" y="1902943"/>
              <a:ext cx="131153" cy="69362"/>
            </a:xfrm>
            <a:custGeom>
              <a:avLst/>
              <a:gdLst>
                <a:gd name="T0" fmla="*/ 24 w 40"/>
                <a:gd name="T1" fmla="*/ 0 h 23"/>
                <a:gd name="T2" fmla="*/ 25 w 40"/>
                <a:gd name="T3" fmla="*/ 23 h 23"/>
                <a:gd name="T4" fmla="*/ 24 w 40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3">
                  <a:moveTo>
                    <a:pt x="24" y="0"/>
                  </a:moveTo>
                  <a:cubicBezTo>
                    <a:pt x="40" y="0"/>
                    <a:pt x="38" y="20"/>
                    <a:pt x="25" y="23"/>
                  </a:cubicBezTo>
                  <a:cubicBezTo>
                    <a:pt x="0" y="22"/>
                    <a:pt x="6" y="4"/>
                    <a:pt x="2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33" name="Freeform 61">
              <a:extLst>
                <a:ext uri="{FF2B5EF4-FFF2-40B4-BE49-F238E27FC236}">
                  <a16:creationId xmlns:a16="http://schemas.microsoft.com/office/drawing/2014/main" id="{86E372A3-B9F4-4FEE-8B96-D9AD879E214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082153" y="2137303"/>
              <a:ext cx="137356" cy="99554"/>
            </a:xfrm>
            <a:custGeom>
              <a:avLst/>
              <a:gdLst>
                <a:gd name="T0" fmla="*/ 25 w 42"/>
                <a:gd name="T1" fmla="*/ 1 h 33"/>
                <a:gd name="T2" fmla="*/ 4 w 42"/>
                <a:gd name="T3" fmla="*/ 19 h 33"/>
                <a:gd name="T4" fmla="*/ 25 w 42"/>
                <a:gd name="T5" fmla="*/ 1 h 3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33">
                  <a:moveTo>
                    <a:pt x="25" y="1"/>
                  </a:moveTo>
                  <a:cubicBezTo>
                    <a:pt x="42" y="14"/>
                    <a:pt x="15" y="33"/>
                    <a:pt x="4" y="19"/>
                  </a:cubicBezTo>
                  <a:cubicBezTo>
                    <a:pt x="0" y="5"/>
                    <a:pt x="16" y="0"/>
                    <a:pt x="2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34" name="Freeform 5">
              <a:extLst>
                <a:ext uri="{FF2B5EF4-FFF2-40B4-BE49-F238E27FC236}">
                  <a16:creationId xmlns:a16="http://schemas.microsoft.com/office/drawing/2014/main" id="{FF0C4564-5DA6-4224-A8B7-85CE1323DE8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10824" y="2818299"/>
              <a:ext cx="121406" cy="81603"/>
            </a:xfrm>
            <a:custGeom>
              <a:avLst/>
              <a:gdLst>
                <a:gd name="T0" fmla="*/ 20 w 37"/>
                <a:gd name="T1" fmla="*/ 1 h 27"/>
                <a:gd name="T2" fmla="*/ 22 w 37"/>
                <a:gd name="T3" fmla="*/ 27 h 27"/>
                <a:gd name="T4" fmla="*/ 20 w 37"/>
                <a:gd name="T5" fmla="*/ 1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27">
                  <a:moveTo>
                    <a:pt x="20" y="1"/>
                  </a:moveTo>
                  <a:cubicBezTo>
                    <a:pt x="31" y="1"/>
                    <a:pt x="37" y="24"/>
                    <a:pt x="22" y="27"/>
                  </a:cubicBezTo>
                  <a:cubicBezTo>
                    <a:pt x="2" y="27"/>
                    <a:pt x="0" y="0"/>
                    <a:pt x="20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35" name="Freeform 6">
              <a:extLst>
                <a:ext uri="{FF2B5EF4-FFF2-40B4-BE49-F238E27FC236}">
                  <a16:creationId xmlns:a16="http://schemas.microsoft.com/office/drawing/2014/main" id="{19F31D0D-C43D-4BB0-A13C-9524B84117D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391700" y="5088176"/>
              <a:ext cx="124063" cy="87315"/>
            </a:xfrm>
            <a:custGeom>
              <a:avLst/>
              <a:gdLst>
                <a:gd name="T0" fmla="*/ 12 w 38"/>
                <a:gd name="T1" fmla="*/ 3 h 29"/>
                <a:gd name="T2" fmla="*/ 15 w 38"/>
                <a:gd name="T3" fmla="*/ 29 h 29"/>
                <a:gd name="T4" fmla="*/ 12 w 38"/>
                <a:gd name="T5" fmla="*/ 3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8" h="29">
                  <a:moveTo>
                    <a:pt x="12" y="3"/>
                  </a:moveTo>
                  <a:cubicBezTo>
                    <a:pt x="34" y="0"/>
                    <a:pt x="38" y="26"/>
                    <a:pt x="15" y="29"/>
                  </a:cubicBezTo>
                  <a:cubicBezTo>
                    <a:pt x="4" y="23"/>
                    <a:pt x="0" y="9"/>
                    <a:pt x="12" y="3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36" name="Freeform 7">
              <a:extLst>
                <a:ext uri="{FF2B5EF4-FFF2-40B4-BE49-F238E27FC236}">
                  <a16:creationId xmlns:a16="http://schemas.microsoft.com/office/drawing/2014/main" id="{6B32FB03-B0FE-4731-BE41-C59AFB49FBF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371127" y="2531128"/>
              <a:ext cx="138242" cy="100371"/>
            </a:xfrm>
            <a:custGeom>
              <a:avLst/>
              <a:gdLst>
                <a:gd name="T0" fmla="*/ 25 w 42"/>
                <a:gd name="T1" fmla="*/ 1 h 33"/>
                <a:gd name="T2" fmla="*/ 4 w 42"/>
                <a:gd name="T3" fmla="*/ 19 h 33"/>
                <a:gd name="T4" fmla="*/ 25 w 42"/>
                <a:gd name="T5" fmla="*/ 1 h 3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33">
                  <a:moveTo>
                    <a:pt x="25" y="1"/>
                  </a:moveTo>
                  <a:cubicBezTo>
                    <a:pt x="42" y="14"/>
                    <a:pt x="15" y="33"/>
                    <a:pt x="4" y="19"/>
                  </a:cubicBezTo>
                  <a:cubicBezTo>
                    <a:pt x="0" y="6"/>
                    <a:pt x="15" y="0"/>
                    <a:pt x="2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37" name="Freeform 8">
              <a:extLst>
                <a:ext uri="{FF2B5EF4-FFF2-40B4-BE49-F238E27FC236}">
                  <a16:creationId xmlns:a16="http://schemas.microsoft.com/office/drawing/2014/main" id="{BDD5B6F0-1E17-4DCD-AE5F-ED8C48892FE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01349" y="4735882"/>
              <a:ext cx="131153" cy="88130"/>
            </a:xfrm>
            <a:custGeom>
              <a:avLst/>
              <a:gdLst>
                <a:gd name="T0" fmla="*/ 26 w 40"/>
                <a:gd name="T1" fmla="*/ 0 h 29"/>
                <a:gd name="T2" fmla="*/ 39 w 40"/>
                <a:gd name="T3" fmla="*/ 20 h 29"/>
                <a:gd name="T4" fmla="*/ 26 w 40"/>
                <a:gd name="T5" fmla="*/ 0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9">
                  <a:moveTo>
                    <a:pt x="26" y="0"/>
                  </a:moveTo>
                  <a:cubicBezTo>
                    <a:pt x="34" y="0"/>
                    <a:pt x="40" y="10"/>
                    <a:pt x="39" y="20"/>
                  </a:cubicBezTo>
                  <a:cubicBezTo>
                    <a:pt x="17" y="29"/>
                    <a:pt x="0" y="10"/>
                    <a:pt x="2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38" name="Freeform 9">
              <a:extLst>
                <a:ext uri="{FF2B5EF4-FFF2-40B4-BE49-F238E27FC236}">
                  <a16:creationId xmlns:a16="http://schemas.microsoft.com/office/drawing/2014/main" id="{0290BE17-E89B-4AF9-B3F6-AF4884D5246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09487" y="4455410"/>
              <a:ext cx="121406" cy="88130"/>
            </a:xfrm>
            <a:custGeom>
              <a:avLst/>
              <a:gdLst>
                <a:gd name="T0" fmla="*/ 18 w 37"/>
                <a:gd name="T1" fmla="*/ 4 h 29"/>
                <a:gd name="T2" fmla="*/ 22 w 37"/>
                <a:gd name="T3" fmla="*/ 29 h 29"/>
                <a:gd name="T4" fmla="*/ 18 w 37"/>
                <a:gd name="T5" fmla="*/ 4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29">
                  <a:moveTo>
                    <a:pt x="18" y="4"/>
                  </a:moveTo>
                  <a:cubicBezTo>
                    <a:pt x="35" y="0"/>
                    <a:pt x="37" y="28"/>
                    <a:pt x="22" y="29"/>
                  </a:cubicBezTo>
                  <a:cubicBezTo>
                    <a:pt x="7" y="28"/>
                    <a:pt x="0" y="14"/>
                    <a:pt x="18" y="4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39" name="Freeform 11">
              <a:extLst>
                <a:ext uri="{FF2B5EF4-FFF2-40B4-BE49-F238E27FC236}">
                  <a16:creationId xmlns:a16="http://schemas.microsoft.com/office/drawing/2014/main" id="{85F63089-F77F-4F02-8417-AAC1847FBCA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369848" y="4194178"/>
              <a:ext cx="143559" cy="102819"/>
            </a:xfrm>
            <a:custGeom>
              <a:avLst/>
              <a:gdLst>
                <a:gd name="T0" fmla="*/ 31 w 44"/>
                <a:gd name="T1" fmla="*/ 1 h 34"/>
                <a:gd name="T2" fmla="*/ 42 w 44"/>
                <a:gd name="T3" fmla="*/ 19 h 34"/>
                <a:gd name="T4" fmla="*/ 31 w 44"/>
                <a:gd name="T5" fmla="*/ 1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4">
                  <a:moveTo>
                    <a:pt x="31" y="1"/>
                  </a:moveTo>
                  <a:cubicBezTo>
                    <a:pt x="39" y="0"/>
                    <a:pt x="44" y="12"/>
                    <a:pt x="42" y="19"/>
                  </a:cubicBezTo>
                  <a:cubicBezTo>
                    <a:pt x="25" y="34"/>
                    <a:pt x="0" y="8"/>
                    <a:pt x="31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40" name="Freeform 12">
              <a:extLst>
                <a:ext uri="{FF2B5EF4-FFF2-40B4-BE49-F238E27FC236}">
                  <a16:creationId xmlns:a16="http://schemas.microsoft.com/office/drawing/2014/main" id="{7B01CD5E-570F-4CBF-9904-94F30D928C5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381624" y="3691697"/>
              <a:ext cx="134697" cy="81603"/>
            </a:xfrm>
            <a:custGeom>
              <a:avLst/>
              <a:gdLst>
                <a:gd name="T0" fmla="*/ 22 w 41"/>
                <a:gd name="T1" fmla="*/ 0 h 27"/>
                <a:gd name="T2" fmla="*/ 8 w 41"/>
                <a:gd name="T3" fmla="*/ 20 h 27"/>
                <a:gd name="T4" fmla="*/ 22 w 41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27">
                  <a:moveTo>
                    <a:pt x="22" y="0"/>
                  </a:moveTo>
                  <a:cubicBezTo>
                    <a:pt x="41" y="12"/>
                    <a:pt x="24" y="27"/>
                    <a:pt x="8" y="20"/>
                  </a:cubicBezTo>
                  <a:cubicBezTo>
                    <a:pt x="0" y="7"/>
                    <a:pt x="8" y="0"/>
                    <a:pt x="22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41" name="Freeform 13">
              <a:extLst>
                <a:ext uri="{FF2B5EF4-FFF2-40B4-BE49-F238E27FC236}">
                  <a16:creationId xmlns:a16="http://schemas.microsoft.com/office/drawing/2014/main" id="{7EE6A672-2915-4B03-99A9-9364D5F1521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17787" y="3075050"/>
              <a:ext cx="124951" cy="69362"/>
            </a:xfrm>
            <a:custGeom>
              <a:avLst/>
              <a:gdLst>
                <a:gd name="T0" fmla="*/ 26 w 38"/>
                <a:gd name="T1" fmla="*/ 0 h 23"/>
                <a:gd name="T2" fmla="*/ 25 w 38"/>
                <a:gd name="T3" fmla="*/ 23 h 23"/>
                <a:gd name="T4" fmla="*/ 26 w 38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8" h="23">
                  <a:moveTo>
                    <a:pt x="26" y="0"/>
                  </a:moveTo>
                  <a:cubicBezTo>
                    <a:pt x="38" y="0"/>
                    <a:pt x="37" y="20"/>
                    <a:pt x="25" y="23"/>
                  </a:cubicBezTo>
                  <a:cubicBezTo>
                    <a:pt x="0" y="23"/>
                    <a:pt x="5" y="1"/>
                    <a:pt x="2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42" name="Freeform 14">
              <a:extLst>
                <a:ext uri="{FF2B5EF4-FFF2-40B4-BE49-F238E27FC236}">
                  <a16:creationId xmlns:a16="http://schemas.microsoft.com/office/drawing/2014/main" id="{2136B643-14E1-443A-BC1C-06ADAE65C30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376729" y="3335597"/>
              <a:ext cx="134697" cy="84866"/>
            </a:xfrm>
            <a:custGeom>
              <a:avLst/>
              <a:gdLst>
                <a:gd name="T0" fmla="*/ 26 w 41"/>
                <a:gd name="T1" fmla="*/ 1 h 28"/>
                <a:gd name="T2" fmla="*/ 39 w 41"/>
                <a:gd name="T3" fmla="*/ 20 h 28"/>
                <a:gd name="T4" fmla="*/ 26 w 41"/>
                <a:gd name="T5" fmla="*/ 1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28">
                  <a:moveTo>
                    <a:pt x="26" y="1"/>
                  </a:moveTo>
                  <a:cubicBezTo>
                    <a:pt x="34" y="0"/>
                    <a:pt x="41" y="12"/>
                    <a:pt x="39" y="20"/>
                  </a:cubicBezTo>
                  <a:cubicBezTo>
                    <a:pt x="17" y="28"/>
                    <a:pt x="0" y="12"/>
                    <a:pt x="26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43" name="Freeform 16">
              <a:extLst>
                <a:ext uri="{FF2B5EF4-FFF2-40B4-BE49-F238E27FC236}">
                  <a16:creationId xmlns:a16="http://schemas.microsoft.com/office/drawing/2014/main" id="{867FA393-4F37-4E1A-870B-F96775FAB7E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360464" y="3934729"/>
              <a:ext cx="143559" cy="97107"/>
            </a:xfrm>
            <a:custGeom>
              <a:avLst/>
              <a:gdLst>
                <a:gd name="T0" fmla="*/ 31 w 44"/>
                <a:gd name="T1" fmla="*/ 1 h 32"/>
                <a:gd name="T2" fmla="*/ 43 w 44"/>
                <a:gd name="T3" fmla="*/ 15 h 32"/>
                <a:gd name="T4" fmla="*/ 31 w 44"/>
                <a:gd name="T5" fmla="*/ 1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2">
                  <a:moveTo>
                    <a:pt x="31" y="1"/>
                  </a:moveTo>
                  <a:cubicBezTo>
                    <a:pt x="40" y="0"/>
                    <a:pt x="44" y="8"/>
                    <a:pt x="43" y="15"/>
                  </a:cubicBezTo>
                  <a:cubicBezTo>
                    <a:pt x="29" y="32"/>
                    <a:pt x="0" y="6"/>
                    <a:pt x="31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44" name="Freeform 17">
              <a:extLst>
                <a:ext uri="{FF2B5EF4-FFF2-40B4-BE49-F238E27FC236}">
                  <a16:creationId xmlns:a16="http://schemas.microsoft.com/office/drawing/2014/main" id="{E225A1BE-FAD2-4764-A7E4-A6DA07D0573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395443" y="5347417"/>
              <a:ext cx="94821" cy="69362"/>
            </a:xfrm>
            <a:custGeom>
              <a:avLst/>
              <a:gdLst>
                <a:gd name="T0" fmla="*/ 13 w 29"/>
                <a:gd name="T1" fmla="*/ 0 h 23"/>
                <a:gd name="T2" fmla="*/ 13 w 29"/>
                <a:gd name="T3" fmla="*/ 23 h 23"/>
                <a:gd name="T4" fmla="*/ 13 w 29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29" h="23">
                  <a:moveTo>
                    <a:pt x="13" y="0"/>
                  </a:moveTo>
                  <a:cubicBezTo>
                    <a:pt x="27" y="0"/>
                    <a:pt x="29" y="22"/>
                    <a:pt x="13" y="23"/>
                  </a:cubicBezTo>
                  <a:cubicBezTo>
                    <a:pt x="2" y="22"/>
                    <a:pt x="0" y="2"/>
                    <a:pt x="13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45" name="Freeform 21">
              <a:extLst>
                <a:ext uri="{FF2B5EF4-FFF2-40B4-BE49-F238E27FC236}">
                  <a16:creationId xmlns:a16="http://schemas.microsoft.com/office/drawing/2014/main" id="{25D65388-C7E0-4C07-822A-03C5009C6D1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343434" y="5658571"/>
              <a:ext cx="140901" cy="102819"/>
            </a:xfrm>
            <a:custGeom>
              <a:avLst/>
              <a:gdLst>
                <a:gd name="T0" fmla="*/ 24 w 43"/>
                <a:gd name="T1" fmla="*/ 0 h 34"/>
                <a:gd name="T2" fmla="*/ 14 w 43"/>
                <a:gd name="T3" fmla="*/ 23 h 34"/>
                <a:gd name="T4" fmla="*/ 24 w 43"/>
                <a:gd name="T5" fmla="*/ 0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3" h="34">
                  <a:moveTo>
                    <a:pt x="24" y="0"/>
                  </a:moveTo>
                  <a:cubicBezTo>
                    <a:pt x="43" y="3"/>
                    <a:pt x="28" y="34"/>
                    <a:pt x="14" y="23"/>
                  </a:cubicBezTo>
                  <a:cubicBezTo>
                    <a:pt x="0" y="28"/>
                    <a:pt x="4" y="5"/>
                    <a:pt x="2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46" name="Freeform 25">
              <a:extLst>
                <a:ext uri="{FF2B5EF4-FFF2-40B4-BE49-F238E27FC236}">
                  <a16:creationId xmlns:a16="http://schemas.microsoft.com/office/drawing/2014/main" id="{E1D79822-C494-449C-B439-F437DAD4F21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324095" y="6423833"/>
              <a:ext cx="134697" cy="93843"/>
            </a:xfrm>
            <a:custGeom>
              <a:avLst/>
              <a:gdLst>
                <a:gd name="T0" fmla="*/ 23 w 41"/>
                <a:gd name="T1" fmla="*/ 0 h 31"/>
                <a:gd name="T2" fmla="*/ 17 w 41"/>
                <a:gd name="T3" fmla="*/ 25 h 31"/>
                <a:gd name="T4" fmla="*/ 23 w 41"/>
                <a:gd name="T5" fmla="*/ 0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31">
                  <a:moveTo>
                    <a:pt x="23" y="0"/>
                  </a:moveTo>
                  <a:cubicBezTo>
                    <a:pt x="40" y="1"/>
                    <a:pt x="41" y="31"/>
                    <a:pt x="17" y="25"/>
                  </a:cubicBezTo>
                  <a:cubicBezTo>
                    <a:pt x="0" y="7"/>
                    <a:pt x="17" y="4"/>
                    <a:pt x="23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47" name="Freeform 29">
              <a:extLst>
                <a:ext uri="{FF2B5EF4-FFF2-40B4-BE49-F238E27FC236}">
                  <a16:creationId xmlns:a16="http://schemas.microsoft.com/office/drawing/2014/main" id="{CDB324E5-E8D9-40E3-BAB4-1F87E67E4F4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324317" y="5897278"/>
              <a:ext cx="118747" cy="120771"/>
            </a:xfrm>
            <a:custGeom>
              <a:avLst/>
              <a:gdLst>
                <a:gd name="T0" fmla="*/ 16 w 36"/>
                <a:gd name="T1" fmla="*/ 4 h 40"/>
                <a:gd name="T2" fmla="*/ 34 w 36"/>
                <a:gd name="T3" fmla="*/ 15 h 40"/>
                <a:gd name="T4" fmla="*/ 16 w 36"/>
                <a:gd name="T5" fmla="*/ 4 h 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6" h="40">
                  <a:moveTo>
                    <a:pt x="16" y="4"/>
                  </a:moveTo>
                  <a:cubicBezTo>
                    <a:pt x="36" y="5"/>
                    <a:pt x="33" y="0"/>
                    <a:pt x="34" y="15"/>
                  </a:cubicBezTo>
                  <a:cubicBezTo>
                    <a:pt x="34" y="40"/>
                    <a:pt x="0" y="22"/>
                    <a:pt x="16" y="4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48" name="Freeform 31">
              <a:extLst>
                <a:ext uri="{FF2B5EF4-FFF2-40B4-BE49-F238E27FC236}">
                  <a16:creationId xmlns:a16="http://schemas.microsoft.com/office/drawing/2014/main" id="{15404AB3-12EB-462E-85A2-AF4A7E91D7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356013" y="6183127"/>
              <a:ext cx="131153" cy="72626"/>
            </a:xfrm>
            <a:custGeom>
              <a:avLst/>
              <a:gdLst>
                <a:gd name="T0" fmla="*/ 24 w 40"/>
                <a:gd name="T1" fmla="*/ 0 h 24"/>
                <a:gd name="T2" fmla="*/ 25 w 40"/>
                <a:gd name="T3" fmla="*/ 24 h 24"/>
                <a:gd name="T4" fmla="*/ 24 w 40"/>
                <a:gd name="T5" fmla="*/ 0 h 2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4">
                  <a:moveTo>
                    <a:pt x="24" y="0"/>
                  </a:moveTo>
                  <a:cubicBezTo>
                    <a:pt x="40" y="0"/>
                    <a:pt x="38" y="20"/>
                    <a:pt x="25" y="24"/>
                  </a:cubicBezTo>
                  <a:cubicBezTo>
                    <a:pt x="0" y="22"/>
                    <a:pt x="6" y="4"/>
                    <a:pt x="2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49" name="Freeform 32">
              <a:extLst>
                <a:ext uri="{FF2B5EF4-FFF2-40B4-BE49-F238E27FC236}">
                  <a16:creationId xmlns:a16="http://schemas.microsoft.com/office/drawing/2014/main" id="{228021CB-53B3-4BCC-A14C-0B6951FC971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04198" y="3296179"/>
              <a:ext cx="144445" cy="106083"/>
            </a:xfrm>
            <a:custGeom>
              <a:avLst/>
              <a:gdLst>
                <a:gd name="T0" fmla="*/ 28 w 44"/>
                <a:gd name="T1" fmla="*/ 0 h 35"/>
                <a:gd name="T2" fmla="*/ 42 w 44"/>
                <a:gd name="T3" fmla="*/ 21 h 35"/>
                <a:gd name="T4" fmla="*/ 28 w 44"/>
                <a:gd name="T5" fmla="*/ 0 h 3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5">
                  <a:moveTo>
                    <a:pt x="28" y="0"/>
                  </a:moveTo>
                  <a:cubicBezTo>
                    <a:pt x="36" y="1"/>
                    <a:pt x="44" y="12"/>
                    <a:pt x="42" y="21"/>
                  </a:cubicBezTo>
                  <a:cubicBezTo>
                    <a:pt x="23" y="35"/>
                    <a:pt x="0" y="7"/>
                    <a:pt x="28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50" name="Freeform 33">
              <a:extLst>
                <a:ext uri="{FF2B5EF4-FFF2-40B4-BE49-F238E27FC236}">
                  <a16:creationId xmlns:a16="http://schemas.microsoft.com/office/drawing/2014/main" id="{B353D0BC-00A6-4EA4-9311-9FCB88CC202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34111" y="4387490"/>
              <a:ext cx="151535" cy="75075"/>
            </a:xfrm>
            <a:custGeom>
              <a:avLst/>
              <a:gdLst>
                <a:gd name="T0" fmla="*/ 23 w 46"/>
                <a:gd name="T1" fmla="*/ 0 h 25"/>
                <a:gd name="T2" fmla="*/ 29 w 46"/>
                <a:gd name="T3" fmla="*/ 25 h 25"/>
                <a:gd name="T4" fmla="*/ 23 w 46"/>
                <a:gd name="T5" fmla="*/ 0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6" h="25">
                  <a:moveTo>
                    <a:pt x="23" y="0"/>
                  </a:moveTo>
                  <a:cubicBezTo>
                    <a:pt x="32" y="1"/>
                    <a:pt x="46" y="21"/>
                    <a:pt x="29" y="25"/>
                  </a:cubicBezTo>
                  <a:cubicBezTo>
                    <a:pt x="10" y="23"/>
                    <a:pt x="0" y="9"/>
                    <a:pt x="23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51" name="Freeform 34">
              <a:extLst>
                <a:ext uri="{FF2B5EF4-FFF2-40B4-BE49-F238E27FC236}">
                  <a16:creationId xmlns:a16="http://schemas.microsoft.com/office/drawing/2014/main" id="{0E001FD3-6EDD-47A3-9916-826E1595DAB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38041" y="5384813"/>
              <a:ext cx="134697" cy="84051"/>
            </a:xfrm>
            <a:custGeom>
              <a:avLst/>
              <a:gdLst>
                <a:gd name="T0" fmla="*/ 22 w 41"/>
                <a:gd name="T1" fmla="*/ 0 h 28"/>
                <a:gd name="T2" fmla="*/ 8 w 41"/>
                <a:gd name="T3" fmla="*/ 21 h 28"/>
                <a:gd name="T4" fmla="*/ 22 w 41"/>
                <a:gd name="T5" fmla="*/ 0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28">
                  <a:moveTo>
                    <a:pt x="22" y="0"/>
                  </a:moveTo>
                  <a:cubicBezTo>
                    <a:pt x="41" y="13"/>
                    <a:pt x="24" y="28"/>
                    <a:pt x="8" y="21"/>
                  </a:cubicBezTo>
                  <a:cubicBezTo>
                    <a:pt x="0" y="8"/>
                    <a:pt x="8" y="0"/>
                    <a:pt x="22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52" name="Freeform 35">
              <a:extLst>
                <a:ext uri="{FF2B5EF4-FFF2-40B4-BE49-F238E27FC236}">
                  <a16:creationId xmlns:a16="http://schemas.microsoft.com/office/drawing/2014/main" id="{FE214D5B-D151-4E09-A01E-BEAAF9C679E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33693" y="4595717"/>
              <a:ext cx="131153" cy="84866"/>
            </a:xfrm>
            <a:custGeom>
              <a:avLst/>
              <a:gdLst>
                <a:gd name="T0" fmla="*/ 27 w 40"/>
                <a:gd name="T1" fmla="*/ 1 h 28"/>
                <a:gd name="T2" fmla="*/ 38 w 40"/>
                <a:gd name="T3" fmla="*/ 17 h 28"/>
                <a:gd name="T4" fmla="*/ 27 w 40"/>
                <a:gd name="T5" fmla="*/ 1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8">
                  <a:moveTo>
                    <a:pt x="27" y="1"/>
                  </a:moveTo>
                  <a:cubicBezTo>
                    <a:pt x="35" y="0"/>
                    <a:pt x="40" y="10"/>
                    <a:pt x="38" y="17"/>
                  </a:cubicBezTo>
                  <a:cubicBezTo>
                    <a:pt x="17" y="28"/>
                    <a:pt x="0" y="7"/>
                    <a:pt x="27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53" name="Freeform 36">
              <a:extLst>
                <a:ext uri="{FF2B5EF4-FFF2-40B4-BE49-F238E27FC236}">
                  <a16:creationId xmlns:a16="http://schemas.microsoft.com/office/drawing/2014/main" id="{3024EF13-0A45-49DD-B0F4-FA3A5169EFF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05830" y="6046702"/>
              <a:ext cx="144445" cy="102819"/>
            </a:xfrm>
            <a:custGeom>
              <a:avLst/>
              <a:gdLst>
                <a:gd name="T0" fmla="*/ 31 w 44"/>
                <a:gd name="T1" fmla="*/ 1 h 34"/>
                <a:gd name="T2" fmla="*/ 25 w 44"/>
                <a:gd name="T3" fmla="*/ 22 h 34"/>
                <a:gd name="T4" fmla="*/ 31 w 44"/>
                <a:gd name="T5" fmla="*/ 1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4">
                  <a:moveTo>
                    <a:pt x="31" y="1"/>
                  </a:moveTo>
                  <a:cubicBezTo>
                    <a:pt x="44" y="3"/>
                    <a:pt x="38" y="34"/>
                    <a:pt x="25" y="22"/>
                  </a:cubicBezTo>
                  <a:cubicBezTo>
                    <a:pt x="0" y="28"/>
                    <a:pt x="14" y="0"/>
                    <a:pt x="31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54" name="Freeform 37">
              <a:extLst>
                <a:ext uri="{FF2B5EF4-FFF2-40B4-BE49-F238E27FC236}">
                  <a16:creationId xmlns:a16="http://schemas.microsoft.com/office/drawing/2014/main" id="{95E0BDAE-48A7-4752-A150-74DA4BAE5E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17596" y="3060239"/>
              <a:ext cx="115202" cy="121588"/>
            </a:xfrm>
            <a:custGeom>
              <a:avLst/>
              <a:gdLst>
                <a:gd name="T0" fmla="*/ 16 w 35"/>
                <a:gd name="T1" fmla="*/ 4 h 40"/>
                <a:gd name="T2" fmla="*/ 33 w 35"/>
                <a:gd name="T3" fmla="*/ 15 h 40"/>
                <a:gd name="T4" fmla="*/ 16 w 35"/>
                <a:gd name="T5" fmla="*/ 4 h 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5" h="40">
                  <a:moveTo>
                    <a:pt x="16" y="4"/>
                  </a:moveTo>
                  <a:cubicBezTo>
                    <a:pt x="35" y="4"/>
                    <a:pt x="32" y="0"/>
                    <a:pt x="33" y="15"/>
                  </a:cubicBezTo>
                  <a:cubicBezTo>
                    <a:pt x="34" y="40"/>
                    <a:pt x="0" y="22"/>
                    <a:pt x="16" y="4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55" name="Freeform 38">
              <a:extLst>
                <a:ext uri="{FF2B5EF4-FFF2-40B4-BE49-F238E27FC236}">
                  <a16:creationId xmlns:a16="http://schemas.microsoft.com/office/drawing/2014/main" id="{DE128EDB-3179-4F47-8B37-BEDE3B82FFC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25265" y="4900335"/>
              <a:ext cx="127608" cy="69362"/>
            </a:xfrm>
            <a:custGeom>
              <a:avLst/>
              <a:gdLst>
                <a:gd name="T0" fmla="*/ 26 w 39"/>
                <a:gd name="T1" fmla="*/ 0 h 23"/>
                <a:gd name="T2" fmla="*/ 26 w 39"/>
                <a:gd name="T3" fmla="*/ 23 h 23"/>
                <a:gd name="T4" fmla="*/ 26 w 39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3">
                  <a:moveTo>
                    <a:pt x="26" y="0"/>
                  </a:moveTo>
                  <a:cubicBezTo>
                    <a:pt x="39" y="1"/>
                    <a:pt x="38" y="21"/>
                    <a:pt x="26" y="23"/>
                  </a:cubicBezTo>
                  <a:cubicBezTo>
                    <a:pt x="0" y="23"/>
                    <a:pt x="5" y="2"/>
                    <a:pt x="2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56" name="Freeform 39">
              <a:extLst>
                <a:ext uri="{FF2B5EF4-FFF2-40B4-BE49-F238E27FC236}">
                  <a16:creationId xmlns:a16="http://schemas.microsoft.com/office/drawing/2014/main" id="{E09CDD49-7B7B-42C0-A09E-6CFB3CDFF6A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17373" y="5141456"/>
              <a:ext cx="131153" cy="81603"/>
            </a:xfrm>
            <a:custGeom>
              <a:avLst/>
              <a:gdLst>
                <a:gd name="T0" fmla="*/ 25 w 40"/>
                <a:gd name="T1" fmla="*/ 0 h 27"/>
                <a:gd name="T2" fmla="*/ 38 w 40"/>
                <a:gd name="T3" fmla="*/ 20 h 27"/>
                <a:gd name="T4" fmla="*/ 25 w 40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7">
                  <a:moveTo>
                    <a:pt x="25" y="0"/>
                  </a:moveTo>
                  <a:cubicBezTo>
                    <a:pt x="34" y="0"/>
                    <a:pt x="40" y="11"/>
                    <a:pt x="38" y="20"/>
                  </a:cubicBezTo>
                  <a:cubicBezTo>
                    <a:pt x="17" y="27"/>
                    <a:pt x="0" y="12"/>
                    <a:pt x="25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57" name="Freeform 40">
              <a:extLst>
                <a:ext uri="{FF2B5EF4-FFF2-40B4-BE49-F238E27FC236}">
                  <a16:creationId xmlns:a16="http://schemas.microsoft.com/office/drawing/2014/main" id="{93C5D839-4CD5-4165-9091-7D9B92CDC1D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12337" y="2598157"/>
              <a:ext cx="134697" cy="81603"/>
            </a:xfrm>
            <a:custGeom>
              <a:avLst/>
              <a:gdLst>
                <a:gd name="T0" fmla="*/ 19 w 41"/>
                <a:gd name="T1" fmla="*/ 0 h 27"/>
                <a:gd name="T2" fmla="*/ 7 w 41"/>
                <a:gd name="T3" fmla="*/ 20 h 27"/>
                <a:gd name="T4" fmla="*/ 19 w 41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27">
                  <a:moveTo>
                    <a:pt x="19" y="0"/>
                  </a:moveTo>
                  <a:cubicBezTo>
                    <a:pt x="41" y="9"/>
                    <a:pt x="28" y="27"/>
                    <a:pt x="7" y="20"/>
                  </a:cubicBezTo>
                  <a:cubicBezTo>
                    <a:pt x="0" y="8"/>
                    <a:pt x="7" y="1"/>
                    <a:pt x="19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58" name="Freeform 41">
              <a:extLst>
                <a:ext uri="{FF2B5EF4-FFF2-40B4-BE49-F238E27FC236}">
                  <a16:creationId xmlns:a16="http://schemas.microsoft.com/office/drawing/2014/main" id="{3C7F638A-BB6D-4B24-A7F9-03BF8087459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05830" y="6278710"/>
              <a:ext cx="144445" cy="78339"/>
            </a:xfrm>
            <a:custGeom>
              <a:avLst/>
              <a:gdLst>
                <a:gd name="T0" fmla="*/ 29 w 44"/>
                <a:gd name="T1" fmla="*/ 0 h 26"/>
                <a:gd name="T2" fmla="*/ 26 w 44"/>
                <a:gd name="T3" fmla="*/ 26 h 26"/>
                <a:gd name="T4" fmla="*/ 29 w 44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26">
                  <a:moveTo>
                    <a:pt x="29" y="0"/>
                  </a:moveTo>
                  <a:cubicBezTo>
                    <a:pt x="44" y="3"/>
                    <a:pt x="40" y="22"/>
                    <a:pt x="26" y="26"/>
                  </a:cubicBezTo>
                  <a:cubicBezTo>
                    <a:pt x="0" y="25"/>
                    <a:pt x="11" y="6"/>
                    <a:pt x="29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59" name="Freeform 42">
              <a:extLst>
                <a:ext uri="{FF2B5EF4-FFF2-40B4-BE49-F238E27FC236}">
                  <a16:creationId xmlns:a16="http://schemas.microsoft.com/office/drawing/2014/main" id="{5B59DB64-329B-45EA-8A67-4213A886B5B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093998" y="5596726"/>
              <a:ext cx="144445" cy="97107"/>
            </a:xfrm>
            <a:custGeom>
              <a:avLst/>
              <a:gdLst>
                <a:gd name="T0" fmla="*/ 31 w 44"/>
                <a:gd name="T1" fmla="*/ 1 h 32"/>
                <a:gd name="T2" fmla="*/ 43 w 44"/>
                <a:gd name="T3" fmla="*/ 16 h 32"/>
                <a:gd name="T4" fmla="*/ 31 w 44"/>
                <a:gd name="T5" fmla="*/ 1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2">
                  <a:moveTo>
                    <a:pt x="31" y="1"/>
                  </a:moveTo>
                  <a:cubicBezTo>
                    <a:pt x="40" y="0"/>
                    <a:pt x="44" y="8"/>
                    <a:pt x="43" y="16"/>
                  </a:cubicBezTo>
                  <a:cubicBezTo>
                    <a:pt x="29" y="32"/>
                    <a:pt x="0" y="7"/>
                    <a:pt x="31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60" name="Freeform 44">
              <a:extLst>
                <a:ext uri="{FF2B5EF4-FFF2-40B4-BE49-F238E27FC236}">
                  <a16:creationId xmlns:a16="http://schemas.microsoft.com/office/drawing/2014/main" id="{D8DAB003-6484-4D1D-85AE-93FA09BC5EF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097788" y="4080854"/>
              <a:ext cx="131153" cy="84866"/>
            </a:xfrm>
            <a:custGeom>
              <a:avLst/>
              <a:gdLst>
                <a:gd name="T0" fmla="*/ 27 w 40"/>
                <a:gd name="T1" fmla="*/ 1 h 28"/>
                <a:gd name="T2" fmla="*/ 38 w 40"/>
                <a:gd name="T3" fmla="*/ 17 h 28"/>
                <a:gd name="T4" fmla="*/ 27 w 40"/>
                <a:gd name="T5" fmla="*/ 1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8">
                  <a:moveTo>
                    <a:pt x="27" y="1"/>
                  </a:moveTo>
                  <a:cubicBezTo>
                    <a:pt x="35" y="0"/>
                    <a:pt x="40" y="10"/>
                    <a:pt x="38" y="17"/>
                  </a:cubicBezTo>
                  <a:cubicBezTo>
                    <a:pt x="17" y="28"/>
                    <a:pt x="0" y="7"/>
                    <a:pt x="27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61" name="Freeform 45">
              <a:extLst>
                <a:ext uri="{FF2B5EF4-FFF2-40B4-BE49-F238E27FC236}">
                  <a16:creationId xmlns:a16="http://schemas.microsoft.com/office/drawing/2014/main" id="{D49280A1-ACA8-4CD6-9012-AF12660F07E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075637" y="5836680"/>
              <a:ext cx="144445" cy="102819"/>
            </a:xfrm>
            <a:custGeom>
              <a:avLst/>
              <a:gdLst>
                <a:gd name="T0" fmla="*/ 31 w 44"/>
                <a:gd name="T1" fmla="*/ 0 h 34"/>
                <a:gd name="T2" fmla="*/ 42 w 44"/>
                <a:gd name="T3" fmla="*/ 19 h 34"/>
                <a:gd name="T4" fmla="*/ 31 w 44"/>
                <a:gd name="T5" fmla="*/ 0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4">
                  <a:moveTo>
                    <a:pt x="31" y="0"/>
                  </a:moveTo>
                  <a:cubicBezTo>
                    <a:pt x="39" y="0"/>
                    <a:pt x="44" y="12"/>
                    <a:pt x="42" y="19"/>
                  </a:cubicBezTo>
                  <a:cubicBezTo>
                    <a:pt x="25" y="34"/>
                    <a:pt x="0" y="8"/>
                    <a:pt x="31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62" name="Freeform 46">
              <a:extLst>
                <a:ext uri="{FF2B5EF4-FFF2-40B4-BE49-F238E27FC236}">
                  <a16:creationId xmlns:a16="http://schemas.microsoft.com/office/drawing/2014/main" id="{C03EAE8C-6089-40E5-9361-2E266A1EEBA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24696" y="2830776"/>
              <a:ext cx="121406" cy="81603"/>
            </a:xfrm>
            <a:custGeom>
              <a:avLst/>
              <a:gdLst>
                <a:gd name="T0" fmla="*/ 19 w 37"/>
                <a:gd name="T1" fmla="*/ 1 h 27"/>
                <a:gd name="T2" fmla="*/ 21 w 37"/>
                <a:gd name="T3" fmla="*/ 27 h 27"/>
                <a:gd name="T4" fmla="*/ 19 w 37"/>
                <a:gd name="T5" fmla="*/ 1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27">
                  <a:moveTo>
                    <a:pt x="19" y="1"/>
                  </a:moveTo>
                  <a:cubicBezTo>
                    <a:pt x="31" y="2"/>
                    <a:pt x="37" y="24"/>
                    <a:pt x="21" y="27"/>
                  </a:cubicBezTo>
                  <a:cubicBezTo>
                    <a:pt x="1" y="27"/>
                    <a:pt x="0" y="0"/>
                    <a:pt x="19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63" name="Freeform 47">
              <a:extLst>
                <a:ext uri="{FF2B5EF4-FFF2-40B4-BE49-F238E27FC236}">
                  <a16:creationId xmlns:a16="http://schemas.microsoft.com/office/drawing/2014/main" id="{02E3A077-F087-4E14-A13E-4E9D4369B1F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082841" y="3849727"/>
              <a:ext cx="147990" cy="78339"/>
            </a:xfrm>
            <a:custGeom>
              <a:avLst/>
              <a:gdLst>
                <a:gd name="T0" fmla="*/ 22 w 45"/>
                <a:gd name="T1" fmla="*/ 0 h 26"/>
                <a:gd name="T2" fmla="*/ 28 w 45"/>
                <a:gd name="T3" fmla="*/ 26 h 26"/>
                <a:gd name="T4" fmla="*/ 22 w 45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5" h="26">
                  <a:moveTo>
                    <a:pt x="22" y="0"/>
                  </a:moveTo>
                  <a:cubicBezTo>
                    <a:pt x="32" y="2"/>
                    <a:pt x="45" y="22"/>
                    <a:pt x="28" y="26"/>
                  </a:cubicBezTo>
                  <a:cubicBezTo>
                    <a:pt x="10" y="24"/>
                    <a:pt x="0" y="9"/>
                    <a:pt x="22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64" name="Freeform 48">
              <a:extLst>
                <a:ext uri="{FF2B5EF4-FFF2-40B4-BE49-F238E27FC236}">
                  <a16:creationId xmlns:a16="http://schemas.microsoft.com/office/drawing/2014/main" id="{7CE4FAAA-45E7-4C86-B59A-F284B79EFD2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078098" y="3616257"/>
              <a:ext cx="133812" cy="79154"/>
            </a:xfrm>
            <a:custGeom>
              <a:avLst/>
              <a:gdLst>
                <a:gd name="T0" fmla="*/ 19 w 41"/>
                <a:gd name="T1" fmla="*/ 0 h 26"/>
                <a:gd name="T2" fmla="*/ 7 w 41"/>
                <a:gd name="T3" fmla="*/ 19 h 26"/>
                <a:gd name="T4" fmla="*/ 19 w 41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26">
                  <a:moveTo>
                    <a:pt x="19" y="0"/>
                  </a:moveTo>
                  <a:cubicBezTo>
                    <a:pt x="41" y="9"/>
                    <a:pt x="28" y="26"/>
                    <a:pt x="7" y="19"/>
                  </a:cubicBezTo>
                  <a:cubicBezTo>
                    <a:pt x="0" y="8"/>
                    <a:pt x="7" y="1"/>
                    <a:pt x="19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65" name="Freeform 49">
              <a:extLst>
                <a:ext uri="{FF2B5EF4-FFF2-40B4-BE49-F238E27FC236}">
                  <a16:creationId xmlns:a16="http://schemas.microsoft.com/office/drawing/2014/main" id="{E2689B62-CCA1-4EE5-B622-FBA51686891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076712" y="6507925"/>
              <a:ext cx="127608" cy="81603"/>
            </a:xfrm>
            <a:custGeom>
              <a:avLst/>
              <a:gdLst>
                <a:gd name="T0" fmla="*/ 21 w 39"/>
                <a:gd name="T1" fmla="*/ 2 h 27"/>
                <a:gd name="T2" fmla="*/ 26 w 39"/>
                <a:gd name="T3" fmla="*/ 24 h 27"/>
                <a:gd name="T4" fmla="*/ 21 w 39"/>
                <a:gd name="T5" fmla="*/ 2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7">
                  <a:moveTo>
                    <a:pt x="21" y="2"/>
                  </a:moveTo>
                  <a:cubicBezTo>
                    <a:pt x="36" y="0"/>
                    <a:pt x="39" y="17"/>
                    <a:pt x="26" y="24"/>
                  </a:cubicBezTo>
                  <a:cubicBezTo>
                    <a:pt x="8" y="27"/>
                    <a:pt x="0" y="9"/>
                    <a:pt x="21" y="2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66" name="Freeform 8">
              <a:extLst>
                <a:ext uri="{FF2B5EF4-FFF2-40B4-BE49-F238E27FC236}">
                  <a16:creationId xmlns:a16="http://schemas.microsoft.com/office/drawing/2014/main" id="{113638EE-3BCF-4315-A329-3C6766A3890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41853" y="34906"/>
              <a:ext cx="131153" cy="88130"/>
            </a:xfrm>
            <a:custGeom>
              <a:avLst/>
              <a:gdLst>
                <a:gd name="T0" fmla="*/ 26 w 40"/>
                <a:gd name="T1" fmla="*/ 0 h 29"/>
                <a:gd name="T2" fmla="*/ 39 w 40"/>
                <a:gd name="T3" fmla="*/ 20 h 29"/>
                <a:gd name="T4" fmla="*/ 26 w 40"/>
                <a:gd name="T5" fmla="*/ 0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9">
                  <a:moveTo>
                    <a:pt x="26" y="0"/>
                  </a:moveTo>
                  <a:cubicBezTo>
                    <a:pt x="34" y="0"/>
                    <a:pt x="40" y="10"/>
                    <a:pt x="39" y="20"/>
                  </a:cubicBezTo>
                  <a:cubicBezTo>
                    <a:pt x="17" y="29"/>
                    <a:pt x="0" y="10"/>
                    <a:pt x="2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67" name="Freeform 106">
              <a:extLst>
                <a:ext uri="{FF2B5EF4-FFF2-40B4-BE49-F238E27FC236}">
                  <a16:creationId xmlns:a16="http://schemas.microsoft.com/office/drawing/2014/main" id="{4FB36B8F-335B-40F2-83BB-C2B2689DC2E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301184" y="6639670"/>
              <a:ext cx="134697" cy="97107"/>
            </a:xfrm>
            <a:custGeom>
              <a:avLst/>
              <a:gdLst>
                <a:gd name="T0" fmla="*/ 25 w 41"/>
                <a:gd name="T1" fmla="*/ 0 h 32"/>
                <a:gd name="T2" fmla="*/ 4 w 41"/>
                <a:gd name="T3" fmla="*/ 18 h 32"/>
                <a:gd name="T4" fmla="*/ 25 w 41"/>
                <a:gd name="T5" fmla="*/ 0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32">
                  <a:moveTo>
                    <a:pt x="25" y="0"/>
                  </a:moveTo>
                  <a:cubicBezTo>
                    <a:pt x="41" y="13"/>
                    <a:pt x="15" y="32"/>
                    <a:pt x="4" y="18"/>
                  </a:cubicBezTo>
                  <a:cubicBezTo>
                    <a:pt x="0" y="5"/>
                    <a:pt x="15" y="0"/>
                    <a:pt x="25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</p:grpSp>
      <p:sp useBgFill="1">
        <p:nvSpPr>
          <p:cNvPr id="69" name="Rectangle 68">
            <a:extLst>
              <a:ext uri="{FF2B5EF4-FFF2-40B4-BE49-F238E27FC236}">
                <a16:creationId xmlns:a16="http://schemas.microsoft.com/office/drawing/2014/main" id="{945D478C-A9A5-4832-89D8-703607711B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1" name="Rectangle 70">
            <a:extLst>
              <a:ext uri="{FF2B5EF4-FFF2-40B4-BE49-F238E27FC236}">
                <a16:creationId xmlns:a16="http://schemas.microsoft.com/office/drawing/2014/main" id="{0FB7F7C0-216C-466B-8AF5-7744BB3400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421"/>
            <a:ext cx="6096000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76E9083-DEE1-6BBD-5399-8B7BD89B421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76300" y="809958"/>
            <a:ext cx="4327007" cy="3078289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4400" b="1" i="1" u="sng"/>
              <a:t>A Key source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05541DE0-A90D-463F-6FDE-0102EE9DA027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33784" t="18182" r="31145" b="4646"/>
          <a:stretch/>
        </p:blipFill>
        <p:spPr>
          <a:xfrm>
            <a:off x="7789921" y="1357184"/>
            <a:ext cx="2816584" cy="4137003"/>
          </a:xfrm>
          <a:prstGeom prst="rect">
            <a:avLst/>
          </a:prstGeom>
        </p:spPr>
      </p:pic>
      <p:grpSp>
        <p:nvGrpSpPr>
          <p:cNvPr id="73" name="Group 72">
            <a:extLst>
              <a:ext uri="{FF2B5EF4-FFF2-40B4-BE49-F238E27FC236}">
                <a16:creationId xmlns:a16="http://schemas.microsoft.com/office/drawing/2014/main" id="{5020A6AE-B717-4124-91F1-AB61221C71D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5721055" y="-4534"/>
            <a:ext cx="778194" cy="6834534"/>
            <a:chOff x="5721055" y="-4534"/>
            <a:chExt cx="778194" cy="6834534"/>
          </a:xfrm>
        </p:grpSpPr>
        <p:sp>
          <p:nvSpPr>
            <p:cNvPr id="74" name="Freeform 8">
              <a:extLst>
                <a:ext uri="{FF2B5EF4-FFF2-40B4-BE49-F238E27FC236}">
                  <a16:creationId xmlns:a16="http://schemas.microsoft.com/office/drawing/2014/main" id="{A2B0F4FD-3823-42B3-950C-03F9CBC51CF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6016590" y="6718576"/>
              <a:ext cx="131153" cy="88130"/>
            </a:xfrm>
            <a:custGeom>
              <a:avLst/>
              <a:gdLst>
                <a:gd name="T0" fmla="*/ 26 w 40"/>
                <a:gd name="T1" fmla="*/ 0 h 29"/>
                <a:gd name="T2" fmla="*/ 39 w 40"/>
                <a:gd name="T3" fmla="*/ 20 h 29"/>
                <a:gd name="T4" fmla="*/ 26 w 40"/>
                <a:gd name="T5" fmla="*/ 0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9">
                  <a:moveTo>
                    <a:pt x="26" y="0"/>
                  </a:moveTo>
                  <a:cubicBezTo>
                    <a:pt x="34" y="0"/>
                    <a:pt x="40" y="10"/>
                    <a:pt x="39" y="20"/>
                  </a:cubicBezTo>
                  <a:cubicBezTo>
                    <a:pt x="17" y="29"/>
                    <a:pt x="0" y="10"/>
                    <a:pt x="26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75" name="Freeform 10">
              <a:extLst>
                <a:ext uri="{FF2B5EF4-FFF2-40B4-BE49-F238E27FC236}">
                  <a16:creationId xmlns:a16="http://schemas.microsoft.com/office/drawing/2014/main" id="{426C99B0-870A-4702-9F5F-4459EF21302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6383615" y="152241"/>
              <a:ext cx="138242" cy="88130"/>
            </a:xfrm>
            <a:custGeom>
              <a:avLst/>
              <a:gdLst>
                <a:gd name="T0" fmla="*/ 22 w 42"/>
                <a:gd name="T1" fmla="*/ 0 h 29"/>
                <a:gd name="T2" fmla="*/ 14 w 42"/>
                <a:gd name="T3" fmla="*/ 25 h 29"/>
                <a:gd name="T4" fmla="*/ 22 w 42"/>
                <a:gd name="T5" fmla="*/ 0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29">
                  <a:moveTo>
                    <a:pt x="22" y="0"/>
                  </a:moveTo>
                  <a:cubicBezTo>
                    <a:pt x="42" y="7"/>
                    <a:pt x="28" y="29"/>
                    <a:pt x="14" y="25"/>
                  </a:cubicBezTo>
                  <a:cubicBezTo>
                    <a:pt x="0" y="18"/>
                    <a:pt x="8" y="1"/>
                    <a:pt x="22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76" name="Freeform 15">
              <a:extLst>
                <a:ext uri="{FF2B5EF4-FFF2-40B4-BE49-F238E27FC236}">
                  <a16:creationId xmlns:a16="http://schemas.microsoft.com/office/drawing/2014/main" id="{11D4FA37-ADE6-45F4-AF91-AB50C41000D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6387545" y="666438"/>
              <a:ext cx="121406" cy="72626"/>
            </a:xfrm>
            <a:custGeom>
              <a:avLst/>
              <a:gdLst>
                <a:gd name="T0" fmla="*/ 16 w 37"/>
                <a:gd name="T1" fmla="*/ 0 h 24"/>
                <a:gd name="T2" fmla="*/ 11 w 37"/>
                <a:gd name="T3" fmla="*/ 24 h 24"/>
                <a:gd name="T4" fmla="*/ 16 w 37"/>
                <a:gd name="T5" fmla="*/ 0 h 2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24">
                  <a:moveTo>
                    <a:pt x="16" y="0"/>
                  </a:moveTo>
                  <a:cubicBezTo>
                    <a:pt x="37" y="6"/>
                    <a:pt x="30" y="20"/>
                    <a:pt x="11" y="24"/>
                  </a:cubicBezTo>
                  <a:cubicBezTo>
                    <a:pt x="0" y="17"/>
                    <a:pt x="5" y="3"/>
                    <a:pt x="16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77" name="Freeform 18">
              <a:extLst>
                <a:ext uri="{FF2B5EF4-FFF2-40B4-BE49-F238E27FC236}">
                  <a16:creationId xmlns:a16="http://schemas.microsoft.com/office/drawing/2014/main" id="{D07613C1-CC87-4032-B649-4A49D0834E9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6390959" y="409695"/>
              <a:ext cx="138242" cy="78339"/>
            </a:xfrm>
            <a:custGeom>
              <a:avLst/>
              <a:gdLst>
                <a:gd name="T0" fmla="*/ 6 w 42"/>
                <a:gd name="T1" fmla="*/ 6 h 26"/>
                <a:gd name="T2" fmla="*/ 21 w 42"/>
                <a:gd name="T3" fmla="*/ 26 h 26"/>
                <a:gd name="T4" fmla="*/ 6 w 42"/>
                <a:gd name="T5" fmla="*/ 6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26">
                  <a:moveTo>
                    <a:pt x="6" y="6"/>
                  </a:moveTo>
                  <a:cubicBezTo>
                    <a:pt x="25" y="0"/>
                    <a:pt x="42" y="17"/>
                    <a:pt x="21" y="26"/>
                  </a:cubicBezTo>
                  <a:cubicBezTo>
                    <a:pt x="9" y="26"/>
                    <a:pt x="0" y="16"/>
                    <a:pt x="6" y="6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78" name="Freeform 19">
              <a:extLst>
                <a:ext uri="{FF2B5EF4-FFF2-40B4-BE49-F238E27FC236}">
                  <a16:creationId xmlns:a16="http://schemas.microsoft.com/office/drawing/2014/main" id="{8479CDC1-5BCA-4A67-9DF5-9513EEE496D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6380877" y="2096571"/>
              <a:ext cx="124951" cy="69362"/>
            </a:xfrm>
            <a:custGeom>
              <a:avLst/>
              <a:gdLst>
                <a:gd name="T0" fmla="*/ 16 w 38"/>
                <a:gd name="T1" fmla="*/ 0 h 23"/>
                <a:gd name="T2" fmla="*/ 10 w 38"/>
                <a:gd name="T3" fmla="*/ 23 h 23"/>
                <a:gd name="T4" fmla="*/ 16 w 38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8" h="23">
                  <a:moveTo>
                    <a:pt x="16" y="0"/>
                  </a:moveTo>
                  <a:cubicBezTo>
                    <a:pt x="38" y="8"/>
                    <a:pt x="31" y="18"/>
                    <a:pt x="10" y="23"/>
                  </a:cubicBezTo>
                  <a:cubicBezTo>
                    <a:pt x="0" y="16"/>
                    <a:pt x="4" y="3"/>
                    <a:pt x="16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79" name="Freeform 20">
              <a:extLst>
                <a:ext uri="{FF2B5EF4-FFF2-40B4-BE49-F238E27FC236}">
                  <a16:creationId xmlns:a16="http://schemas.microsoft.com/office/drawing/2014/main" id="{1EEA2AC4-D6A7-4B7B-932E-1D6D26846BD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6365640" y="2294129"/>
              <a:ext cx="128495" cy="78339"/>
            </a:xfrm>
            <a:custGeom>
              <a:avLst/>
              <a:gdLst>
                <a:gd name="T0" fmla="*/ 24 w 39"/>
                <a:gd name="T1" fmla="*/ 0 h 26"/>
                <a:gd name="T2" fmla="*/ 20 w 39"/>
                <a:gd name="T3" fmla="*/ 26 h 26"/>
                <a:gd name="T4" fmla="*/ 24 w 39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6">
                  <a:moveTo>
                    <a:pt x="24" y="0"/>
                  </a:moveTo>
                  <a:cubicBezTo>
                    <a:pt x="39" y="3"/>
                    <a:pt x="36" y="26"/>
                    <a:pt x="20" y="26"/>
                  </a:cubicBezTo>
                  <a:cubicBezTo>
                    <a:pt x="0" y="18"/>
                    <a:pt x="3" y="3"/>
                    <a:pt x="24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0" name="Freeform 22">
              <a:extLst>
                <a:ext uri="{FF2B5EF4-FFF2-40B4-BE49-F238E27FC236}">
                  <a16:creationId xmlns:a16="http://schemas.microsoft.com/office/drawing/2014/main" id="{2FBF34A8-BE86-423A-BCE9-2E928D4ABD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6334979" y="1123972"/>
              <a:ext cx="150648" cy="99554"/>
            </a:xfrm>
            <a:custGeom>
              <a:avLst/>
              <a:gdLst>
                <a:gd name="T0" fmla="*/ 26 w 46"/>
                <a:gd name="T1" fmla="*/ 0 h 33"/>
                <a:gd name="T2" fmla="*/ 38 w 46"/>
                <a:gd name="T3" fmla="*/ 22 h 33"/>
                <a:gd name="T4" fmla="*/ 26 w 46"/>
                <a:gd name="T5" fmla="*/ 0 h 3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6" h="33">
                  <a:moveTo>
                    <a:pt x="26" y="0"/>
                  </a:moveTo>
                  <a:cubicBezTo>
                    <a:pt x="29" y="0"/>
                    <a:pt x="46" y="16"/>
                    <a:pt x="38" y="22"/>
                  </a:cubicBezTo>
                  <a:cubicBezTo>
                    <a:pt x="16" y="33"/>
                    <a:pt x="0" y="5"/>
                    <a:pt x="26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1" name="Freeform 23">
              <a:extLst>
                <a:ext uri="{FF2B5EF4-FFF2-40B4-BE49-F238E27FC236}">
                  <a16:creationId xmlns:a16="http://schemas.microsoft.com/office/drawing/2014/main" id="{9FEE8137-C904-47D2-8922-093ABE0D8D1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6348666" y="911406"/>
              <a:ext cx="134697" cy="81603"/>
            </a:xfrm>
            <a:custGeom>
              <a:avLst/>
              <a:gdLst>
                <a:gd name="T0" fmla="*/ 19 w 41"/>
                <a:gd name="T1" fmla="*/ 0 h 27"/>
                <a:gd name="T2" fmla="*/ 8 w 41"/>
                <a:gd name="T3" fmla="*/ 20 h 27"/>
                <a:gd name="T4" fmla="*/ 19 w 41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27">
                  <a:moveTo>
                    <a:pt x="19" y="0"/>
                  </a:moveTo>
                  <a:cubicBezTo>
                    <a:pt x="41" y="10"/>
                    <a:pt x="28" y="27"/>
                    <a:pt x="8" y="20"/>
                  </a:cubicBezTo>
                  <a:cubicBezTo>
                    <a:pt x="0" y="8"/>
                    <a:pt x="7" y="2"/>
                    <a:pt x="19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2" name="Freeform 26">
              <a:extLst>
                <a:ext uri="{FF2B5EF4-FFF2-40B4-BE49-F238E27FC236}">
                  <a16:creationId xmlns:a16="http://schemas.microsoft.com/office/drawing/2014/main" id="{1AD01E09-0A63-4683-B8DC-2A5969A191E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6335890" y="1395113"/>
              <a:ext cx="127608" cy="78339"/>
            </a:xfrm>
            <a:custGeom>
              <a:avLst/>
              <a:gdLst>
                <a:gd name="T0" fmla="*/ 24 w 39"/>
                <a:gd name="T1" fmla="*/ 0 h 26"/>
                <a:gd name="T2" fmla="*/ 20 w 39"/>
                <a:gd name="T3" fmla="*/ 25 h 26"/>
                <a:gd name="T4" fmla="*/ 24 w 39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6">
                  <a:moveTo>
                    <a:pt x="24" y="0"/>
                  </a:moveTo>
                  <a:cubicBezTo>
                    <a:pt x="39" y="2"/>
                    <a:pt x="36" y="26"/>
                    <a:pt x="20" y="25"/>
                  </a:cubicBezTo>
                  <a:cubicBezTo>
                    <a:pt x="0" y="18"/>
                    <a:pt x="3" y="3"/>
                    <a:pt x="24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3" name="Freeform 27">
              <a:extLst>
                <a:ext uri="{FF2B5EF4-FFF2-40B4-BE49-F238E27FC236}">
                  <a16:creationId xmlns:a16="http://schemas.microsoft.com/office/drawing/2014/main" id="{39FDBC61-D90E-4D14-87BD-116805F621E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6326366" y="1832215"/>
              <a:ext cx="131153" cy="93843"/>
            </a:xfrm>
            <a:custGeom>
              <a:avLst/>
              <a:gdLst>
                <a:gd name="T0" fmla="*/ 22 w 40"/>
                <a:gd name="T1" fmla="*/ 0 h 31"/>
                <a:gd name="T2" fmla="*/ 16 w 40"/>
                <a:gd name="T3" fmla="*/ 25 h 31"/>
                <a:gd name="T4" fmla="*/ 22 w 40"/>
                <a:gd name="T5" fmla="*/ 0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31">
                  <a:moveTo>
                    <a:pt x="22" y="0"/>
                  </a:moveTo>
                  <a:cubicBezTo>
                    <a:pt x="39" y="3"/>
                    <a:pt x="40" y="31"/>
                    <a:pt x="16" y="25"/>
                  </a:cubicBezTo>
                  <a:cubicBezTo>
                    <a:pt x="0" y="7"/>
                    <a:pt x="13" y="4"/>
                    <a:pt x="22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4" name="Freeform 28">
              <a:extLst>
                <a:ext uri="{FF2B5EF4-FFF2-40B4-BE49-F238E27FC236}">
                  <a16:creationId xmlns:a16="http://schemas.microsoft.com/office/drawing/2014/main" id="{E69FE8D2-E9F3-4F4F-8D6B-67378D754DC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6313450" y="1609623"/>
              <a:ext cx="127608" cy="69362"/>
            </a:xfrm>
            <a:custGeom>
              <a:avLst/>
              <a:gdLst>
                <a:gd name="T0" fmla="*/ 16 w 39"/>
                <a:gd name="T1" fmla="*/ 0 h 23"/>
                <a:gd name="T2" fmla="*/ 11 w 39"/>
                <a:gd name="T3" fmla="*/ 23 h 23"/>
                <a:gd name="T4" fmla="*/ 16 w 39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3">
                  <a:moveTo>
                    <a:pt x="16" y="0"/>
                  </a:moveTo>
                  <a:cubicBezTo>
                    <a:pt x="39" y="7"/>
                    <a:pt x="31" y="17"/>
                    <a:pt x="11" y="23"/>
                  </a:cubicBezTo>
                  <a:cubicBezTo>
                    <a:pt x="0" y="16"/>
                    <a:pt x="4" y="2"/>
                    <a:pt x="16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5" name="Freeform 30">
              <a:extLst>
                <a:ext uri="{FF2B5EF4-FFF2-40B4-BE49-F238E27FC236}">
                  <a16:creationId xmlns:a16="http://schemas.microsoft.com/office/drawing/2014/main" id="{32B6BAD6-38C4-47DC-A947-5967E513B0C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6388700" y="1152725"/>
              <a:ext cx="9748" cy="5712"/>
            </a:xfrm>
            <a:custGeom>
              <a:avLst/>
              <a:gdLst>
                <a:gd name="T0" fmla="*/ 1 w 3"/>
                <a:gd name="T1" fmla="*/ 0 h 2"/>
                <a:gd name="T2" fmla="*/ 2 w 3"/>
                <a:gd name="T3" fmla="*/ 2 h 2"/>
                <a:gd name="T4" fmla="*/ 1 w 3"/>
                <a:gd name="T5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" h="2">
                  <a:moveTo>
                    <a:pt x="1" y="0"/>
                  </a:moveTo>
                  <a:cubicBezTo>
                    <a:pt x="2" y="1"/>
                    <a:pt x="3" y="2"/>
                    <a:pt x="2" y="2"/>
                  </a:cubicBezTo>
                  <a:cubicBezTo>
                    <a:pt x="1" y="2"/>
                    <a:pt x="0" y="1"/>
                    <a:pt x="1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6" name="Freeform 43">
              <a:extLst>
                <a:ext uri="{FF2B5EF4-FFF2-40B4-BE49-F238E27FC236}">
                  <a16:creationId xmlns:a16="http://schemas.microsoft.com/office/drawing/2014/main" id="{8ECDF132-F20F-4401-9040-2A1E99DA2F2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6090740" y="860614"/>
              <a:ext cx="143559" cy="75075"/>
            </a:xfrm>
            <a:custGeom>
              <a:avLst/>
              <a:gdLst>
                <a:gd name="T0" fmla="*/ 28 w 44"/>
                <a:gd name="T1" fmla="*/ 0 h 25"/>
                <a:gd name="T2" fmla="*/ 25 w 44"/>
                <a:gd name="T3" fmla="*/ 25 h 25"/>
                <a:gd name="T4" fmla="*/ 28 w 44"/>
                <a:gd name="T5" fmla="*/ 0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25">
                  <a:moveTo>
                    <a:pt x="28" y="0"/>
                  </a:moveTo>
                  <a:cubicBezTo>
                    <a:pt x="44" y="2"/>
                    <a:pt x="38" y="22"/>
                    <a:pt x="25" y="25"/>
                  </a:cubicBezTo>
                  <a:cubicBezTo>
                    <a:pt x="0" y="25"/>
                    <a:pt x="9" y="5"/>
                    <a:pt x="28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7" name="Freeform 51">
              <a:extLst>
                <a:ext uri="{FF2B5EF4-FFF2-40B4-BE49-F238E27FC236}">
                  <a16:creationId xmlns:a16="http://schemas.microsoft.com/office/drawing/2014/main" id="{8190E0B5-EEB8-4A3D-82D0-0A07902F927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6075661" y="1015030"/>
              <a:ext cx="115202" cy="90579"/>
            </a:xfrm>
            <a:custGeom>
              <a:avLst/>
              <a:gdLst>
                <a:gd name="T0" fmla="*/ 19 w 35"/>
                <a:gd name="T1" fmla="*/ 0 h 30"/>
                <a:gd name="T2" fmla="*/ 33 w 35"/>
                <a:gd name="T3" fmla="*/ 15 h 30"/>
                <a:gd name="T4" fmla="*/ 25 w 35"/>
                <a:gd name="T5" fmla="*/ 19 h 30"/>
                <a:gd name="T6" fmla="*/ 19 w 35"/>
                <a:gd name="T7" fmla="*/ 0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5" h="30">
                  <a:moveTo>
                    <a:pt x="19" y="0"/>
                  </a:moveTo>
                  <a:cubicBezTo>
                    <a:pt x="26" y="0"/>
                    <a:pt x="35" y="8"/>
                    <a:pt x="33" y="15"/>
                  </a:cubicBezTo>
                  <a:cubicBezTo>
                    <a:pt x="30" y="12"/>
                    <a:pt x="27" y="17"/>
                    <a:pt x="25" y="19"/>
                  </a:cubicBezTo>
                  <a:cubicBezTo>
                    <a:pt x="7" y="30"/>
                    <a:pt x="0" y="5"/>
                    <a:pt x="19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8" name="Freeform 52">
              <a:extLst>
                <a:ext uri="{FF2B5EF4-FFF2-40B4-BE49-F238E27FC236}">
                  <a16:creationId xmlns:a16="http://schemas.microsoft.com/office/drawing/2014/main" id="{6B331F8A-6B87-45CD-8DC6-61EDEA5AFFB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6072666" y="450599"/>
              <a:ext cx="118747" cy="81603"/>
            </a:xfrm>
            <a:custGeom>
              <a:avLst/>
              <a:gdLst>
                <a:gd name="T0" fmla="*/ 21 w 36"/>
                <a:gd name="T1" fmla="*/ 0 h 27"/>
                <a:gd name="T2" fmla="*/ 22 w 36"/>
                <a:gd name="T3" fmla="*/ 27 h 27"/>
                <a:gd name="T4" fmla="*/ 21 w 36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6" h="27">
                  <a:moveTo>
                    <a:pt x="21" y="0"/>
                  </a:moveTo>
                  <a:cubicBezTo>
                    <a:pt x="33" y="3"/>
                    <a:pt x="36" y="23"/>
                    <a:pt x="22" y="27"/>
                  </a:cubicBezTo>
                  <a:cubicBezTo>
                    <a:pt x="3" y="25"/>
                    <a:pt x="0" y="1"/>
                    <a:pt x="21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9" name="Freeform 53">
              <a:extLst>
                <a:ext uri="{FF2B5EF4-FFF2-40B4-BE49-F238E27FC236}">
                  <a16:creationId xmlns:a16="http://schemas.microsoft.com/office/drawing/2014/main" id="{16F46124-28C8-499E-8B05-7717602B570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6063747" y="1253803"/>
              <a:ext cx="127608" cy="79154"/>
            </a:xfrm>
            <a:custGeom>
              <a:avLst/>
              <a:gdLst>
                <a:gd name="T0" fmla="*/ 24 w 39"/>
                <a:gd name="T1" fmla="*/ 0 h 26"/>
                <a:gd name="T2" fmla="*/ 20 w 39"/>
                <a:gd name="T3" fmla="*/ 26 h 26"/>
                <a:gd name="T4" fmla="*/ 24 w 39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6">
                  <a:moveTo>
                    <a:pt x="24" y="0"/>
                  </a:moveTo>
                  <a:cubicBezTo>
                    <a:pt x="39" y="3"/>
                    <a:pt x="36" y="26"/>
                    <a:pt x="20" y="26"/>
                  </a:cubicBezTo>
                  <a:cubicBezTo>
                    <a:pt x="0" y="18"/>
                    <a:pt x="3" y="3"/>
                    <a:pt x="24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0" name="Freeform 54">
              <a:extLst>
                <a:ext uri="{FF2B5EF4-FFF2-40B4-BE49-F238E27FC236}">
                  <a16:creationId xmlns:a16="http://schemas.microsoft.com/office/drawing/2014/main" id="{CFE5982B-3464-4395-A9D1-D4C76E12FA4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6049594" y="614227"/>
              <a:ext cx="134697" cy="105266"/>
            </a:xfrm>
            <a:custGeom>
              <a:avLst/>
              <a:gdLst>
                <a:gd name="T0" fmla="*/ 28 w 41"/>
                <a:gd name="T1" fmla="*/ 2 h 35"/>
                <a:gd name="T2" fmla="*/ 40 w 41"/>
                <a:gd name="T3" fmla="*/ 21 h 35"/>
                <a:gd name="T4" fmla="*/ 28 w 41"/>
                <a:gd name="T5" fmla="*/ 2 h 3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35">
                  <a:moveTo>
                    <a:pt x="28" y="2"/>
                  </a:moveTo>
                  <a:cubicBezTo>
                    <a:pt x="37" y="0"/>
                    <a:pt x="41" y="13"/>
                    <a:pt x="40" y="21"/>
                  </a:cubicBezTo>
                  <a:cubicBezTo>
                    <a:pt x="22" y="35"/>
                    <a:pt x="0" y="10"/>
                    <a:pt x="28" y="2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1" name="Freeform 55">
              <a:extLst>
                <a:ext uri="{FF2B5EF4-FFF2-40B4-BE49-F238E27FC236}">
                  <a16:creationId xmlns:a16="http://schemas.microsoft.com/office/drawing/2014/main" id="{D1BDAE7B-982F-4DE3-9A85-25AC24AA2D4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6063607" y="1463404"/>
              <a:ext cx="131153" cy="69362"/>
            </a:xfrm>
            <a:custGeom>
              <a:avLst/>
              <a:gdLst>
                <a:gd name="T0" fmla="*/ 24 w 40"/>
                <a:gd name="T1" fmla="*/ 0 h 23"/>
                <a:gd name="T2" fmla="*/ 25 w 40"/>
                <a:gd name="T3" fmla="*/ 23 h 23"/>
                <a:gd name="T4" fmla="*/ 24 w 40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3">
                  <a:moveTo>
                    <a:pt x="24" y="0"/>
                  </a:moveTo>
                  <a:cubicBezTo>
                    <a:pt x="40" y="0"/>
                    <a:pt x="38" y="20"/>
                    <a:pt x="25" y="23"/>
                  </a:cubicBezTo>
                  <a:cubicBezTo>
                    <a:pt x="0" y="22"/>
                    <a:pt x="6" y="3"/>
                    <a:pt x="24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2" name="Freeform 56">
              <a:extLst>
                <a:ext uri="{FF2B5EF4-FFF2-40B4-BE49-F238E27FC236}">
                  <a16:creationId xmlns:a16="http://schemas.microsoft.com/office/drawing/2014/main" id="{451188D6-4679-4978-B625-FF5831155A0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6063303" y="2293440"/>
              <a:ext cx="128495" cy="72626"/>
            </a:xfrm>
            <a:custGeom>
              <a:avLst/>
              <a:gdLst>
                <a:gd name="T0" fmla="*/ 21 w 39"/>
                <a:gd name="T1" fmla="*/ 0 h 24"/>
                <a:gd name="T2" fmla="*/ 22 w 39"/>
                <a:gd name="T3" fmla="*/ 24 h 24"/>
                <a:gd name="T4" fmla="*/ 21 w 39"/>
                <a:gd name="T5" fmla="*/ 0 h 2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4">
                  <a:moveTo>
                    <a:pt x="21" y="0"/>
                  </a:moveTo>
                  <a:cubicBezTo>
                    <a:pt x="37" y="0"/>
                    <a:pt x="39" y="23"/>
                    <a:pt x="22" y="24"/>
                  </a:cubicBezTo>
                  <a:cubicBezTo>
                    <a:pt x="7" y="22"/>
                    <a:pt x="0" y="5"/>
                    <a:pt x="21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3" name="Freeform 57">
              <a:extLst>
                <a:ext uri="{FF2B5EF4-FFF2-40B4-BE49-F238E27FC236}">
                  <a16:creationId xmlns:a16="http://schemas.microsoft.com/office/drawing/2014/main" id="{1F1D0A06-6238-4F0B-928E-C6E99BB02F6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6049756" y="1673149"/>
              <a:ext cx="140901" cy="93843"/>
            </a:xfrm>
            <a:custGeom>
              <a:avLst/>
              <a:gdLst>
                <a:gd name="T0" fmla="*/ 27 w 43"/>
                <a:gd name="T1" fmla="*/ 3 h 31"/>
                <a:gd name="T2" fmla="*/ 40 w 43"/>
                <a:gd name="T3" fmla="*/ 23 h 31"/>
                <a:gd name="T4" fmla="*/ 27 w 43"/>
                <a:gd name="T5" fmla="*/ 3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3" h="31">
                  <a:moveTo>
                    <a:pt x="27" y="3"/>
                  </a:moveTo>
                  <a:cubicBezTo>
                    <a:pt x="35" y="0"/>
                    <a:pt x="43" y="17"/>
                    <a:pt x="40" y="23"/>
                  </a:cubicBezTo>
                  <a:cubicBezTo>
                    <a:pt x="21" y="31"/>
                    <a:pt x="0" y="15"/>
                    <a:pt x="27" y="3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4" name="Freeform 59">
              <a:extLst>
                <a:ext uri="{FF2B5EF4-FFF2-40B4-BE49-F238E27FC236}">
                  <a16:creationId xmlns:a16="http://schemas.microsoft.com/office/drawing/2014/main" id="{5669DE26-8D01-484D-87C6-C970883EB7E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6029206" y="255502"/>
              <a:ext cx="124063" cy="78339"/>
            </a:xfrm>
            <a:custGeom>
              <a:avLst/>
              <a:gdLst>
                <a:gd name="T0" fmla="*/ 22 w 38"/>
                <a:gd name="T1" fmla="*/ 0 h 26"/>
                <a:gd name="T2" fmla="*/ 18 w 38"/>
                <a:gd name="T3" fmla="*/ 26 h 26"/>
                <a:gd name="T4" fmla="*/ 22 w 38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8" h="26">
                  <a:moveTo>
                    <a:pt x="22" y="0"/>
                  </a:moveTo>
                  <a:cubicBezTo>
                    <a:pt x="38" y="3"/>
                    <a:pt x="33" y="25"/>
                    <a:pt x="18" y="26"/>
                  </a:cubicBezTo>
                  <a:cubicBezTo>
                    <a:pt x="0" y="20"/>
                    <a:pt x="6" y="3"/>
                    <a:pt x="22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5" name="Freeform 60">
              <a:extLst>
                <a:ext uri="{FF2B5EF4-FFF2-40B4-BE49-F238E27FC236}">
                  <a16:creationId xmlns:a16="http://schemas.microsoft.com/office/drawing/2014/main" id="{E2C89DF0-B876-4FA5-A15D-2B4EC6935A6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6024437" y="1902943"/>
              <a:ext cx="131153" cy="69362"/>
            </a:xfrm>
            <a:custGeom>
              <a:avLst/>
              <a:gdLst>
                <a:gd name="T0" fmla="*/ 24 w 40"/>
                <a:gd name="T1" fmla="*/ 0 h 23"/>
                <a:gd name="T2" fmla="*/ 25 w 40"/>
                <a:gd name="T3" fmla="*/ 23 h 23"/>
                <a:gd name="T4" fmla="*/ 24 w 40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3">
                  <a:moveTo>
                    <a:pt x="24" y="0"/>
                  </a:moveTo>
                  <a:cubicBezTo>
                    <a:pt x="40" y="0"/>
                    <a:pt x="38" y="20"/>
                    <a:pt x="25" y="23"/>
                  </a:cubicBezTo>
                  <a:cubicBezTo>
                    <a:pt x="0" y="22"/>
                    <a:pt x="6" y="4"/>
                    <a:pt x="24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6" name="Freeform 61">
              <a:extLst>
                <a:ext uri="{FF2B5EF4-FFF2-40B4-BE49-F238E27FC236}">
                  <a16:creationId xmlns:a16="http://schemas.microsoft.com/office/drawing/2014/main" id="{6D278107-786C-48BD-9B90-624B943E13D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5990734" y="2101447"/>
              <a:ext cx="137356" cy="99554"/>
            </a:xfrm>
            <a:custGeom>
              <a:avLst/>
              <a:gdLst>
                <a:gd name="T0" fmla="*/ 25 w 42"/>
                <a:gd name="T1" fmla="*/ 1 h 33"/>
                <a:gd name="T2" fmla="*/ 4 w 42"/>
                <a:gd name="T3" fmla="*/ 19 h 33"/>
                <a:gd name="T4" fmla="*/ 25 w 42"/>
                <a:gd name="T5" fmla="*/ 1 h 3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33">
                  <a:moveTo>
                    <a:pt x="25" y="1"/>
                  </a:moveTo>
                  <a:cubicBezTo>
                    <a:pt x="42" y="14"/>
                    <a:pt x="15" y="33"/>
                    <a:pt x="4" y="19"/>
                  </a:cubicBezTo>
                  <a:cubicBezTo>
                    <a:pt x="0" y="5"/>
                    <a:pt x="16" y="0"/>
                    <a:pt x="25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7" name="Freeform 78">
              <a:extLst>
                <a:ext uri="{FF2B5EF4-FFF2-40B4-BE49-F238E27FC236}">
                  <a16:creationId xmlns:a16="http://schemas.microsoft.com/office/drawing/2014/main" id="{B791B486-ACCB-4731-891C-9B2FF434CE4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5809972" y="721042"/>
              <a:ext cx="147990" cy="75075"/>
            </a:xfrm>
            <a:custGeom>
              <a:avLst/>
              <a:gdLst>
                <a:gd name="T0" fmla="*/ 22 w 45"/>
                <a:gd name="T1" fmla="*/ 0 h 25"/>
                <a:gd name="T2" fmla="*/ 28 w 45"/>
                <a:gd name="T3" fmla="*/ 25 h 25"/>
                <a:gd name="T4" fmla="*/ 22 w 45"/>
                <a:gd name="T5" fmla="*/ 0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5" h="25">
                  <a:moveTo>
                    <a:pt x="22" y="0"/>
                  </a:moveTo>
                  <a:cubicBezTo>
                    <a:pt x="32" y="1"/>
                    <a:pt x="45" y="21"/>
                    <a:pt x="28" y="25"/>
                  </a:cubicBezTo>
                  <a:cubicBezTo>
                    <a:pt x="9" y="23"/>
                    <a:pt x="0" y="9"/>
                    <a:pt x="22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8" name="Freeform 79">
              <a:extLst>
                <a:ext uri="{FF2B5EF4-FFF2-40B4-BE49-F238E27FC236}">
                  <a16:creationId xmlns:a16="http://schemas.microsoft.com/office/drawing/2014/main" id="{881F663B-742F-4B18-9EEC-425CF3817A3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5822344" y="952087"/>
              <a:ext cx="124063" cy="69362"/>
            </a:xfrm>
            <a:custGeom>
              <a:avLst/>
              <a:gdLst>
                <a:gd name="T0" fmla="*/ 20 w 38"/>
                <a:gd name="T1" fmla="*/ 0 h 23"/>
                <a:gd name="T2" fmla="*/ 20 w 38"/>
                <a:gd name="T3" fmla="*/ 22 h 23"/>
                <a:gd name="T4" fmla="*/ 20 w 38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8" h="23">
                  <a:moveTo>
                    <a:pt x="20" y="0"/>
                  </a:moveTo>
                  <a:cubicBezTo>
                    <a:pt x="37" y="3"/>
                    <a:pt x="38" y="23"/>
                    <a:pt x="20" y="22"/>
                  </a:cubicBezTo>
                  <a:cubicBezTo>
                    <a:pt x="8" y="18"/>
                    <a:pt x="0" y="5"/>
                    <a:pt x="20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9" name="Freeform 80">
              <a:extLst>
                <a:ext uri="{FF2B5EF4-FFF2-40B4-BE49-F238E27FC236}">
                  <a16:creationId xmlns:a16="http://schemas.microsoft.com/office/drawing/2014/main" id="{2C84BFA9-A28F-42D0-AA09-BFA6CAB68D4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5817003" y="1189882"/>
              <a:ext cx="124951" cy="66098"/>
            </a:xfrm>
            <a:custGeom>
              <a:avLst/>
              <a:gdLst>
                <a:gd name="T0" fmla="*/ 21 w 38"/>
                <a:gd name="T1" fmla="*/ 0 h 22"/>
                <a:gd name="T2" fmla="*/ 21 w 38"/>
                <a:gd name="T3" fmla="*/ 22 h 22"/>
                <a:gd name="T4" fmla="*/ 21 w 38"/>
                <a:gd name="T5" fmla="*/ 0 h 2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8" h="22">
                  <a:moveTo>
                    <a:pt x="21" y="0"/>
                  </a:moveTo>
                  <a:cubicBezTo>
                    <a:pt x="37" y="2"/>
                    <a:pt x="38" y="20"/>
                    <a:pt x="21" y="22"/>
                  </a:cubicBezTo>
                  <a:cubicBezTo>
                    <a:pt x="9" y="16"/>
                    <a:pt x="0" y="6"/>
                    <a:pt x="21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0" name="Freeform 81">
              <a:extLst>
                <a:ext uri="{FF2B5EF4-FFF2-40B4-BE49-F238E27FC236}">
                  <a16:creationId xmlns:a16="http://schemas.microsoft.com/office/drawing/2014/main" id="{1BAA7F31-C0A0-4447-BF38-3698F585DB0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5800053" y="2202936"/>
              <a:ext cx="140901" cy="90579"/>
            </a:xfrm>
            <a:custGeom>
              <a:avLst/>
              <a:gdLst>
                <a:gd name="T0" fmla="*/ 27 w 43"/>
                <a:gd name="T1" fmla="*/ 3 h 30"/>
                <a:gd name="T2" fmla="*/ 40 w 43"/>
                <a:gd name="T3" fmla="*/ 22 h 30"/>
                <a:gd name="T4" fmla="*/ 27 w 43"/>
                <a:gd name="T5" fmla="*/ 3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3" h="30">
                  <a:moveTo>
                    <a:pt x="27" y="3"/>
                  </a:moveTo>
                  <a:cubicBezTo>
                    <a:pt x="35" y="0"/>
                    <a:pt x="43" y="16"/>
                    <a:pt x="40" y="22"/>
                  </a:cubicBezTo>
                  <a:cubicBezTo>
                    <a:pt x="21" y="30"/>
                    <a:pt x="0" y="15"/>
                    <a:pt x="27" y="3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1" name="Freeform 82">
              <a:extLst>
                <a:ext uri="{FF2B5EF4-FFF2-40B4-BE49-F238E27FC236}">
                  <a16:creationId xmlns:a16="http://schemas.microsoft.com/office/drawing/2014/main" id="{B9A620F2-3D35-4A32-B16C-89CE74421E5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5807889" y="1980483"/>
              <a:ext cx="128495" cy="69362"/>
            </a:xfrm>
            <a:custGeom>
              <a:avLst/>
              <a:gdLst>
                <a:gd name="T0" fmla="*/ 16 w 39"/>
                <a:gd name="T1" fmla="*/ 0 h 23"/>
                <a:gd name="T2" fmla="*/ 10 w 39"/>
                <a:gd name="T3" fmla="*/ 23 h 23"/>
                <a:gd name="T4" fmla="*/ 16 w 39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3">
                  <a:moveTo>
                    <a:pt x="16" y="0"/>
                  </a:moveTo>
                  <a:cubicBezTo>
                    <a:pt x="39" y="8"/>
                    <a:pt x="31" y="18"/>
                    <a:pt x="10" y="23"/>
                  </a:cubicBezTo>
                  <a:cubicBezTo>
                    <a:pt x="0" y="16"/>
                    <a:pt x="4" y="3"/>
                    <a:pt x="16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2" name="Freeform 83">
              <a:extLst>
                <a:ext uri="{FF2B5EF4-FFF2-40B4-BE49-F238E27FC236}">
                  <a16:creationId xmlns:a16="http://schemas.microsoft.com/office/drawing/2014/main" id="{4D6420E0-3BDF-44BC-B4AD-D4DCEEB2291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5780446" y="1665695"/>
              <a:ext cx="131153" cy="157493"/>
            </a:xfrm>
            <a:custGeom>
              <a:avLst/>
              <a:gdLst>
                <a:gd name="T0" fmla="*/ 13 w 40"/>
                <a:gd name="T1" fmla="*/ 7 h 52"/>
                <a:gd name="T2" fmla="*/ 0 w 40"/>
                <a:gd name="T3" fmla="*/ 24 h 52"/>
                <a:gd name="T4" fmla="*/ 13 w 40"/>
                <a:gd name="T5" fmla="*/ 7 h 5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52">
                  <a:moveTo>
                    <a:pt x="13" y="7"/>
                  </a:moveTo>
                  <a:cubicBezTo>
                    <a:pt x="40" y="12"/>
                    <a:pt x="18" y="52"/>
                    <a:pt x="0" y="24"/>
                  </a:cubicBezTo>
                  <a:cubicBezTo>
                    <a:pt x="2" y="0"/>
                    <a:pt x="6" y="17"/>
                    <a:pt x="13" y="7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3" name="Freeform 84">
              <a:extLst>
                <a:ext uri="{FF2B5EF4-FFF2-40B4-BE49-F238E27FC236}">
                  <a16:creationId xmlns:a16="http://schemas.microsoft.com/office/drawing/2014/main" id="{EF852FAE-C00C-4555-A21B-1C78FF00F46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5791462" y="516456"/>
              <a:ext cx="131153" cy="88130"/>
            </a:xfrm>
            <a:custGeom>
              <a:avLst/>
              <a:gdLst>
                <a:gd name="T0" fmla="*/ 18 w 40"/>
                <a:gd name="T1" fmla="*/ 1 h 29"/>
                <a:gd name="T2" fmla="*/ 6 w 40"/>
                <a:gd name="T3" fmla="*/ 20 h 29"/>
                <a:gd name="T4" fmla="*/ 18 w 40"/>
                <a:gd name="T5" fmla="*/ 1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9">
                  <a:moveTo>
                    <a:pt x="18" y="1"/>
                  </a:moveTo>
                  <a:cubicBezTo>
                    <a:pt x="40" y="6"/>
                    <a:pt x="25" y="29"/>
                    <a:pt x="6" y="20"/>
                  </a:cubicBezTo>
                  <a:cubicBezTo>
                    <a:pt x="0" y="10"/>
                    <a:pt x="5" y="0"/>
                    <a:pt x="18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4" name="Freeform 86">
              <a:extLst>
                <a:ext uri="{FF2B5EF4-FFF2-40B4-BE49-F238E27FC236}">
                  <a16:creationId xmlns:a16="http://schemas.microsoft.com/office/drawing/2014/main" id="{015DE73A-6E8F-4AA3-8B47-D1E6BFAEAED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5801431" y="170447"/>
              <a:ext cx="131153" cy="112612"/>
            </a:xfrm>
            <a:custGeom>
              <a:avLst/>
              <a:gdLst>
                <a:gd name="T0" fmla="*/ 22 w 40"/>
                <a:gd name="T1" fmla="*/ 1 h 37"/>
                <a:gd name="T2" fmla="*/ 15 w 40"/>
                <a:gd name="T3" fmla="*/ 23 h 37"/>
                <a:gd name="T4" fmla="*/ 22 w 40"/>
                <a:gd name="T5" fmla="*/ 1 h 3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37">
                  <a:moveTo>
                    <a:pt x="22" y="1"/>
                  </a:moveTo>
                  <a:cubicBezTo>
                    <a:pt x="40" y="3"/>
                    <a:pt x="33" y="37"/>
                    <a:pt x="15" y="23"/>
                  </a:cubicBezTo>
                  <a:cubicBezTo>
                    <a:pt x="0" y="20"/>
                    <a:pt x="7" y="0"/>
                    <a:pt x="22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5" name="Freeform 89">
              <a:extLst>
                <a:ext uri="{FF2B5EF4-FFF2-40B4-BE49-F238E27FC236}">
                  <a16:creationId xmlns:a16="http://schemas.microsoft.com/office/drawing/2014/main" id="{1EF3E8F2-433E-4CFA-8523-B3F4B63053E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5756234" y="1453344"/>
              <a:ext cx="134697" cy="93027"/>
            </a:xfrm>
            <a:custGeom>
              <a:avLst/>
              <a:gdLst>
                <a:gd name="T0" fmla="*/ 23 w 41"/>
                <a:gd name="T1" fmla="*/ 0 h 31"/>
                <a:gd name="T2" fmla="*/ 16 w 41"/>
                <a:gd name="T3" fmla="*/ 25 h 31"/>
                <a:gd name="T4" fmla="*/ 23 w 41"/>
                <a:gd name="T5" fmla="*/ 0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31">
                  <a:moveTo>
                    <a:pt x="23" y="0"/>
                  </a:moveTo>
                  <a:cubicBezTo>
                    <a:pt x="40" y="3"/>
                    <a:pt x="41" y="31"/>
                    <a:pt x="16" y="25"/>
                  </a:cubicBezTo>
                  <a:cubicBezTo>
                    <a:pt x="0" y="7"/>
                    <a:pt x="14" y="4"/>
                    <a:pt x="23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6" name="Freeform 90">
              <a:extLst>
                <a:ext uri="{FF2B5EF4-FFF2-40B4-BE49-F238E27FC236}">
                  <a16:creationId xmlns:a16="http://schemas.microsoft.com/office/drawing/2014/main" id="{A8EC2038-DAA0-4BF3-8107-A1D5A142F32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5834086" y="2076253"/>
              <a:ext cx="2659" cy="8977"/>
            </a:xfrm>
            <a:custGeom>
              <a:avLst/>
              <a:gdLst>
                <a:gd name="T0" fmla="*/ 0 w 1"/>
                <a:gd name="T1" fmla="*/ 0 h 3"/>
                <a:gd name="T2" fmla="*/ 0 w 1"/>
                <a:gd name="T3" fmla="*/ 2 h 3"/>
                <a:gd name="T4" fmla="*/ 0 w 1"/>
                <a:gd name="T5" fmla="*/ 0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" h="3">
                  <a:moveTo>
                    <a:pt x="0" y="0"/>
                  </a:moveTo>
                  <a:cubicBezTo>
                    <a:pt x="1" y="0"/>
                    <a:pt x="1" y="3"/>
                    <a:pt x="0" y="2"/>
                  </a:cubicBezTo>
                  <a:cubicBezTo>
                    <a:pt x="0" y="1"/>
                    <a:pt x="0" y="1"/>
                    <a:pt x="0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7" name="Freeform 5">
              <a:extLst>
                <a:ext uri="{FF2B5EF4-FFF2-40B4-BE49-F238E27FC236}">
                  <a16:creationId xmlns:a16="http://schemas.microsoft.com/office/drawing/2014/main" id="{B437840B-3F78-4C20-8184-29631B1AF95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6351525" y="2765199"/>
              <a:ext cx="121406" cy="81603"/>
            </a:xfrm>
            <a:custGeom>
              <a:avLst/>
              <a:gdLst>
                <a:gd name="T0" fmla="*/ 20 w 37"/>
                <a:gd name="T1" fmla="*/ 1 h 27"/>
                <a:gd name="T2" fmla="*/ 22 w 37"/>
                <a:gd name="T3" fmla="*/ 27 h 27"/>
                <a:gd name="T4" fmla="*/ 20 w 37"/>
                <a:gd name="T5" fmla="*/ 1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27">
                  <a:moveTo>
                    <a:pt x="20" y="1"/>
                  </a:moveTo>
                  <a:cubicBezTo>
                    <a:pt x="31" y="1"/>
                    <a:pt x="37" y="24"/>
                    <a:pt x="22" y="27"/>
                  </a:cubicBezTo>
                  <a:cubicBezTo>
                    <a:pt x="2" y="27"/>
                    <a:pt x="0" y="0"/>
                    <a:pt x="20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8" name="Freeform 6">
              <a:extLst>
                <a:ext uri="{FF2B5EF4-FFF2-40B4-BE49-F238E27FC236}">
                  <a16:creationId xmlns:a16="http://schemas.microsoft.com/office/drawing/2014/main" id="{0A039CCA-16FE-44AE-B9E7-76316DBDFF8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6353052" y="5109356"/>
              <a:ext cx="124063" cy="87315"/>
            </a:xfrm>
            <a:custGeom>
              <a:avLst/>
              <a:gdLst>
                <a:gd name="T0" fmla="*/ 12 w 38"/>
                <a:gd name="T1" fmla="*/ 3 h 29"/>
                <a:gd name="T2" fmla="*/ 15 w 38"/>
                <a:gd name="T3" fmla="*/ 29 h 29"/>
                <a:gd name="T4" fmla="*/ 12 w 38"/>
                <a:gd name="T5" fmla="*/ 3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8" h="29">
                  <a:moveTo>
                    <a:pt x="12" y="3"/>
                  </a:moveTo>
                  <a:cubicBezTo>
                    <a:pt x="34" y="0"/>
                    <a:pt x="38" y="26"/>
                    <a:pt x="15" y="29"/>
                  </a:cubicBezTo>
                  <a:cubicBezTo>
                    <a:pt x="4" y="23"/>
                    <a:pt x="0" y="9"/>
                    <a:pt x="12" y="3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9" name="Freeform 7">
              <a:extLst>
                <a:ext uri="{FF2B5EF4-FFF2-40B4-BE49-F238E27FC236}">
                  <a16:creationId xmlns:a16="http://schemas.microsoft.com/office/drawing/2014/main" id="{090EE3F3-65C4-44DB-ABF0-27598282E27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6321482" y="2478886"/>
              <a:ext cx="138242" cy="100371"/>
            </a:xfrm>
            <a:custGeom>
              <a:avLst/>
              <a:gdLst>
                <a:gd name="T0" fmla="*/ 25 w 42"/>
                <a:gd name="T1" fmla="*/ 1 h 33"/>
                <a:gd name="T2" fmla="*/ 4 w 42"/>
                <a:gd name="T3" fmla="*/ 19 h 33"/>
                <a:gd name="T4" fmla="*/ 25 w 42"/>
                <a:gd name="T5" fmla="*/ 1 h 3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33">
                  <a:moveTo>
                    <a:pt x="25" y="1"/>
                  </a:moveTo>
                  <a:cubicBezTo>
                    <a:pt x="42" y="14"/>
                    <a:pt x="15" y="33"/>
                    <a:pt x="4" y="19"/>
                  </a:cubicBezTo>
                  <a:cubicBezTo>
                    <a:pt x="0" y="6"/>
                    <a:pt x="15" y="0"/>
                    <a:pt x="25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0" name="Freeform 8">
              <a:extLst>
                <a:ext uri="{FF2B5EF4-FFF2-40B4-BE49-F238E27FC236}">
                  <a16:creationId xmlns:a16="http://schemas.microsoft.com/office/drawing/2014/main" id="{732F50C7-DE00-45B7-A7D9-AFC5FDF3E88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6309930" y="4810310"/>
              <a:ext cx="131153" cy="88130"/>
            </a:xfrm>
            <a:custGeom>
              <a:avLst/>
              <a:gdLst>
                <a:gd name="T0" fmla="*/ 26 w 40"/>
                <a:gd name="T1" fmla="*/ 0 h 29"/>
                <a:gd name="T2" fmla="*/ 39 w 40"/>
                <a:gd name="T3" fmla="*/ 20 h 29"/>
                <a:gd name="T4" fmla="*/ 26 w 40"/>
                <a:gd name="T5" fmla="*/ 0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9">
                  <a:moveTo>
                    <a:pt x="26" y="0"/>
                  </a:moveTo>
                  <a:cubicBezTo>
                    <a:pt x="34" y="0"/>
                    <a:pt x="40" y="10"/>
                    <a:pt x="39" y="20"/>
                  </a:cubicBezTo>
                  <a:cubicBezTo>
                    <a:pt x="17" y="29"/>
                    <a:pt x="0" y="10"/>
                    <a:pt x="26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1" name="Freeform 9">
              <a:extLst>
                <a:ext uri="{FF2B5EF4-FFF2-40B4-BE49-F238E27FC236}">
                  <a16:creationId xmlns:a16="http://schemas.microsoft.com/office/drawing/2014/main" id="{C4B7759D-1CB7-4AE3-A334-69371508000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6318068" y="4529838"/>
              <a:ext cx="121406" cy="88130"/>
            </a:xfrm>
            <a:custGeom>
              <a:avLst/>
              <a:gdLst>
                <a:gd name="T0" fmla="*/ 18 w 37"/>
                <a:gd name="T1" fmla="*/ 4 h 29"/>
                <a:gd name="T2" fmla="*/ 22 w 37"/>
                <a:gd name="T3" fmla="*/ 29 h 29"/>
                <a:gd name="T4" fmla="*/ 18 w 37"/>
                <a:gd name="T5" fmla="*/ 4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29">
                  <a:moveTo>
                    <a:pt x="18" y="4"/>
                  </a:moveTo>
                  <a:cubicBezTo>
                    <a:pt x="35" y="0"/>
                    <a:pt x="37" y="28"/>
                    <a:pt x="22" y="29"/>
                  </a:cubicBezTo>
                  <a:cubicBezTo>
                    <a:pt x="7" y="28"/>
                    <a:pt x="0" y="14"/>
                    <a:pt x="18" y="4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2" name="Freeform 11">
              <a:extLst>
                <a:ext uri="{FF2B5EF4-FFF2-40B4-BE49-F238E27FC236}">
                  <a16:creationId xmlns:a16="http://schemas.microsoft.com/office/drawing/2014/main" id="{2A71D132-8124-4734-AA62-7E12B621FC2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6278429" y="4268606"/>
              <a:ext cx="143559" cy="102819"/>
            </a:xfrm>
            <a:custGeom>
              <a:avLst/>
              <a:gdLst>
                <a:gd name="T0" fmla="*/ 31 w 44"/>
                <a:gd name="T1" fmla="*/ 1 h 34"/>
                <a:gd name="T2" fmla="*/ 42 w 44"/>
                <a:gd name="T3" fmla="*/ 19 h 34"/>
                <a:gd name="T4" fmla="*/ 31 w 44"/>
                <a:gd name="T5" fmla="*/ 1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4">
                  <a:moveTo>
                    <a:pt x="31" y="1"/>
                  </a:moveTo>
                  <a:cubicBezTo>
                    <a:pt x="39" y="0"/>
                    <a:pt x="44" y="12"/>
                    <a:pt x="42" y="19"/>
                  </a:cubicBezTo>
                  <a:cubicBezTo>
                    <a:pt x="25" y="34"/>
                    <a:pt x="0" y="8"/>
                    <a:pt x="31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3" name="Freeform 12">
              <a:extLst>
                <a:ext uri="{FF2B5EF4-FFF2-40B4-BE49-F238E27FC236}">
                  <a16:creationId xmlns:a16="http://schemas.microsoft.com/office/drawing/2014/main" id="{4E0B6377-5004-4F75-8CBB-D7DD0B9B809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6290205" y="3766125"/>
              <a:ext cx="134697" cy="81603"/>
            </a:xfrm>
            <a:custGeom>
              <a:avLst/>
              <a:gdLst>
                <a:gd name="T0" fmla="*/ 22 w 41"/>
                <a:gd name="T1" fmla="*/ 0 h 27"/>
                <a:gd name="T2" fmla="*/ 8 w 41"/>
                <a:gd name="T3" fmla="*/ 20 h 27"/>
                <a:gd name="T4" fmla="*/ 22 w 41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27">
                  <a:moveTo>
                    <a:pt x="22" y="0"/>
                  </a:moveTo>
                  <a:cubicBezTo>
                    <a:pt x="41" y="12"/>
                    <a:pt x="24" y="27"/>
                    <a:pt x="8" y="20"/>
                  </a:cubicBezTo>
                  <a:cubicBezTo>
                    <a:pt x="0" y="7"/>
                    <a:pt x="8" y="0"/>
                    <a:pt x="22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4" name="Freeform 13">
              <a:extLst>
                <a:ext uri="{FF2B5EF4-FFF2-40B4-BE49-F238E27FC236}">
                  <a16:creationId xmlns:a16="http://schemas.microsoft.com/office/drawing/2014/main" id="{174DED7F-DAF6-480E-9002-A25110B9648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6294670" y="3170095"/>
              <a:ext cx="124951" cy="69362"/>
            </a:xfrm>
            <a:custGeom>
              <a:avLst/>
              <a:gdLst>
                <a:gd name="T0" fmla="*/ 26 w 38"/>
                <a:gd name="T1" fmla="*/ 0 h 23"/>
                <a:gd name="T2" fmla="*/ 25 w 38"/>
                <a:gd name="T3" fmla="*/ 23 h 23"/>
                <a:gd name="T4" fmla="*/ 26 w 38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8" h="23">
                  <a:moveTo>
                    <a:pt x="26" y="0"/>
                  </a:moveTo>
                  <a:cubicBezTo>
                    <a:pt x="38" y="0"/>
                    <a:pt x="37" y="20"/>
                    <a:pt x="25" y="23"/>
                  </a:cubicBezTo>
                  <a:cubicBezTo>
                    <a:pt x="0" y="23"/>
                    <a:pt x="5" y="1"/>
                    <a:pt x="26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5" name="Freeform 14">
              <a:extLst>
                <a:ext uri="{FF2B5EF4-FFF2-40B4-BE49-F238E27FC236}">
                  <a16:creationId xmlns:a16="http://schemas.microsoft.com/office/drawing/2014/main" id="{E6057EAD-75B0-49A4-A761-AC1AF22AF79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6285310" y="3410025"/>
              <a:ext cx="134697" cy="84866"/>
            </a:xfrm>
            <a:custGeom>
              <a:avLst/>
              <a:gdLst>
                <a:gd name="T0" fmla="*/ 26 w 41"/>
                <a:gd name="T1" fmla="*/ 1 h 28"/>
                <a:gd name="T2" fmla="*/ 39 w 41"/>
                <a:gd name="T3" fmla="*/ 20 h 28"/>
                <a:gd name="T4" fmla="*/ 26 w 41"/>
                <a:gd name="T5" fmla="*/ 1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28">
                  <a:moveTo>
                    <a:pt x="26" y="1"/>
                  </a:moveTo>
                  <a:cubicBezTo>
                    <a:pt x="34" y="0"/>
                    <a:pt x="41" y="12"/>
                    <a:pt x="39" y="20"/>
                  </a:cubicBezTo>
                  <a:cubicBezTo>
                    <a:pt x="17" y="28"/>
                    <a:pt x="0" y="12"/>
                    <a:pt x="26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6" name="Freeform 16">
              <a:extLst>
                <a:ext uri="{FF2B5EF4-FFF2-40B4-BE49-F238E27FC236}">
                  <a16:creationId xmlns:a16="http://schemas.microsoft.com/office/drawing/2014/main" id="{B4C50A97-FAC0-4E9B-A50C-ECC875EB752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6269045" y="4009157"/>
              <a:ext cx="143559" cy="97107"/>
            </a:xfrm>
            <a:custGeom>
              <a:avLst/>
              <a:gdLst>
                <a:gd name="T0" fmla="*/ 31 w 44"/>
                <a:gd name="T1" fmla="*/ 1 h 32"/>
                <a:gd name="T2" fmla="*/ 43 w 44"/>
                <a:gd name="T3" fmla="*/ 15 h 32"/>
                <a:gd name="T4" fmla="*/ 31 w 44"/>
                <a:gd name="T5" fmla="*/ 1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2">
                  <a:moveTo>
                    <a:pt x="31" y="1"/>
                  </a:moveTo>
                  <a:cubicBezTo>
                    <a:pt x="40" y="0"/>
                    <a:pt x="44" y="8"/>
                    <a:pt x="43" y="15"/>
                  </a:cubicBezTo>
                  <a:cubicBezTo>
                    <a:pt x="29" y="32"/>
                    <a:pt x="0" y="6"/>
                    <a:pt x="31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7" name="Freeform 17">
              <a:extLst>
                <a:ext uri="{FF2B5EF4-FFF2-40B4-BE49-F238E27FC236}">
                  <a16:creationId xmlns:a16="http://schemas.microsoft.com/office/drawing/2014/main" id="{1018DBC0-ACE2-4A9B-BD33-D168A3B255F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6304024" y="5421845"/>
              <a:ext cx="94821" cy="69362"/>
            </a:xfrm>
            <a:custGeom>
              <a:avLst/>
              <a:gdLst>
                <a:gd name="T0" fmla="*/ 13 w 29"/>
                <a:gd name="T1" fmla="*/ 0 h 23"/>
                <a:gd name="T2" fmla="*/ 13 w 29"/>
                <a:gd name="T3" fmla="*/ 23 h 23"/>
                <a:gd name="T4" fmla="*/ 13 w 29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29" h="23">
                  <a:moveTo>
                    <a:pt x="13" y="0"/>
                  </a:moveTo>
                  <a:cubicBezTo>
                    <a:pt x="27" y="0"/>
                    <a:pt x="29" y="22"/>
                    <a:pt x="13" y="23"/>
                  </a:cubicBezTo>
                  <a:cubicBezTo>
                    <a:pt x="2" y="22"/>
                    <a:pt x="0" y="2"/>
                    <a:pt x="13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8" name="Freeform 21">
              <a:extLst>
                <a:ext uri="{FF2B5EF4-FFF2-40B4-BE49-F238E27FC236}">
                  <a16:creationId xmlns:a16="http://schemas.microsoft.com/office/drawing/2014/main" id="{783E14F5-0E4B-40DF-908C-65950C968C8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6252015" y="5732999"/>
              <a:ext cx="140901" cy="102819"/>
            </a:xfrm>
            <a:custGeom>
              <a:avLst/>
              <a:gdLst>
                <a:gd name="T0" fmla="*/ 24 w 43"/>
                <a:gd name="T1" fmla="*/ 0 h 34"/>
                <a:gd name="T2" fmla="*/ 14 w 43"/>
                <a:gd name="T3" fmla="*/ 23 h 34"/>
                <a:gd name="T4" fmla="*/ 24 w 43"/>
                <a:gd name="T5" fmla="*/ 0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3" h="34">
                  <a:moveTo>
                    <a:pt x="24" y="0"/>
                  </a:moveTo>
                  <a:cubicBezTo>
                    <a:pt x="43" y="3"/>
                    <a:pt x="28" y="34"/>
                    <a:pt x="14" y="23"/>
                  </a:cubicBezTo>
                  <a:cubicBezTo>
                    <a:pt x="0" y="28"/>
                    <a:pt x="4" y="5"/>
                    <a:pt x="24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9" name="Freeform 25">
              <a:extLst>
                <a:ext uri="{FF2B5EF4-FFF2-40B4-BE49-F238E27FC236}">
                  <a16:creationId xmlns:a16="http://schemas.microsoft.com/office/drawing/2014/main" id="{D8D640D2-32FA-4974-8D6B-7F90FA747F5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6232676" y="6498261"/>
              <a:ext cx="134697" cy="93843"/>
            </a:xfrm>
            <a:custGeom>
              <a:avLst/>
              <a:gdLst>
                <a:gd name="T0" fmla="*/ 23 w 41"/>
                <a:gd name="T1" fmla="*/ 0 h 31"/>
                <a:gd name="T2" fmla="*/ 17 w 41"/>
                <a:gd name="T3" fmla="*/ 25 h 31"/>
                <a:gd name="T4" fmla="*/ 23 w 41"/>
                <a:gd name="T5" fmla="*/ 0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31">
                  <a:moveTo>
                    <a:pt x="23" y="0"/>
                  </a:moveTo>
                  <a:cubicBezTo>
                    <a:pt x="40" y="1"/>
                    <a:pt x="41" y="31"/>
                    <a:pt x="17" y="25"/>
                  </a:cubicBezTo>
                  <a:cubicBezTo>
                    <a:pt x="0" y="7"/>
                    <a:pt x="17" y="4"/>
                    <a:pt x="23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0" name="Freeform 29">
              <a:extLst>
                <a:ext uri="{FF2B5EF4-FFF2-40B4-BE49-F238E27FC236}">
                  <a16:creationId xmlns:a16="http://schemas.microsoft.com/office/drawing/2014/main" id="{05116718-3AD6-431D-B4CC-BD1390ACDA0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6232898" y="5971706"/>
              <a:ext cx="118747" cy="120771"/>
            </a:xfrm>
            <a:custGeom>
              <a:avLst/>
              <a:gdLst>
                <a:gd name="T0" fmla="*/ 16 w 36"/>
                <a:gd name="T1" fmla="*/ 4 h 40"/>
                <a:gd name="T2" fmla="*/ 34 w 36"/>
                <a:gd name="T3" fmla="*/ 15 h 40"/>
                <a:gd name="T4" fmla="*/ 16 w 36"/>
                <a:gd name="T5" fmla="*/ 4 h 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6" h="40">
                  <a:moveTo>
                    <a:pt x="16" y="4"/>
                  </a:moveTo>
                  <a:cubicBezTo>
                    <a:pt x="36" y="5"/>
                    <a:pt x="33" y="0"/>
                    <a:pt x="34" y="15"/>
                  </a:cubicBezTo>
                  <a:cubicBezTo>
                    <a:pt x="34" y="40"/>
                    <a:pt x="0" y="22"/>
                    <a:pt x="16" y="4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1" name="Freeform 31">
              <a:extLst>
                <a:ext uri="{FF2B5EF4-FFF2-40B4-BE49-F238E27FC236}">
                  <a16:creationId xmlns:a16="http://schemas.microsoft.com/office/drawing/2014/main" id="{44DD8DD9-6927-4164-BE78-26B079374BB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6211599" y="6281124"/>
              <a:ext cx="131153" cy="72626"/>
            </a:xfrm>
            <a:custGeom>
              <a:avLst/>
              <a:gdLst>
                <a:gd name="T0" fmla="*/ 24 w 40"/>
                <a:gd name="T1" fmla="*/ 0 h 24"/>
                <a:gd name="T2" fmla="*/ 25 w 40"/>
                <a:gd name="T3" fmla="*/ 24 h 24"/>
                <a:gd name="T4" fmla="*/ 24 w 40"/>
                <a:gd name="T5" fmla="*/ 0 h 2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4">
                  <a:moveTo>
                    <a:pt x="24" y="0"/>
                  </a:moveTo>
                  <a:cubicBezTo>
                    <a:pt x="40" y="0"/>
                    <a:pt x="38" y="20"/>
                    <a:pt x="25" y="24"/>
                  </a:cubicBezTo>
                  <a:cubicBezTo>
                    <a:pt x="0" y="22"/>
                    <a:pt x="6" y="4"/>
                    <a:pt x="24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2" name="Freeform 32">
              <a:extLst>
                <a:ext uri="{FF2B5EF4-FFF2-40B4-BE49-F238E27FC236}">
                  <a16:creationId xmlns:a16="http://schemas.microsoft.com/office/drawing/2014/main" id="{DF352A39-5DCA-42AC-ACE8-CC0F61703DF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6012779" y="3296179"/>
              <a:ext cx="144445" cy="106083"/>
            </a:xfrm>
            <a:custGeom>
              <a:avLst/>
              <a:gdLst>
                <a:gd name="T0" fmla="*/ 28 w 44"/>
                <a:gd name="T1" fmla="*/ 0 h 35"/>
                <a:gd name="T2" fmla="*/ 42 w 44"/>
                <a:gd name="T3" fmla="*/ 21 h 35"/>
                <a:gd name="T4" fmla="*/ 28 w 44"/>
                <a:gd name="T5" fmla="*/ 0 h 3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5">
                  <a:moveTo>
                    <a:pt x="28" y="0"/>
                  </a:moveTo>
                  <a:cubicBezTo>
                    <a:pt x="36" y="1"/>
                    <a:pt x="44" y="12"/>
                    <a:pt x="42" y="21"/>
                  </a:cubicBezTo>
                  <a:cubicBezTo>
                    <a:pt x="23" y="35"/>
                    <a:pt x="0" y="7"/>
                    <a:pt x="28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3" name="Freeform 33">
              <a:extLst>
                <a:ext uri="{FF2B5EF4-FFF2-40B4-BE49-F238E27FC236}">
                  <a16:creationId xmlns:a16="http://schemas.microsoft.com/office/drawing/2014/main" id="{60EBB535-208F-4849-9E96-53B9971CED1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6042692" y="4387490"/>
              <a:ext cx="151535" cy="75075"/>
            </a:xfrm>
            <a:custGeom>
              <a:avLst/>
              <a:gdLst>
                <a:gd name="T0" fmla="*/ 23 w 46"/>
                <a:gd name="T1" fmla="*/ 0 h 25"/>
                <a:gd name="T2" fmla="*/ 29 w 46"/>
                <a:gd name="T3" fmla="*/ 25 h 25"/>
                <a:gd name="T4" fmla="*/ 23 w 46"/>
                <a:gd name="T5" fmla="*/ 0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6" h="25">
                  <a:moveTo>
                    <a:pt x="23" y="0"/>
                  </a:moveTo>
                  <a:cubicBezTo>
                    <a:pt x="32" y="1"/>
                    <a:pt x="46" y="21"/>
                    <a:pt x="29" y="25"/>
                  </a:cubicBezTo>
                  <a:cubicBezTo>
                    <a:pt x="10" y="23"/>
                    <a:pt x="0" y="9"/>
                    <a:pt x="23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4" name="Freeform 34">
              <a:extLst>
                <a:ext uri="{FF2B5EF4-FFF2-40B4-BE49-F238E27FC236}">
                  <a16:creationId xmlns:a16="http://schemas.microsoft.com/office/drawing/2014/main" id="{BCD96233-15EF-4543-B9C5-CA5253AC9FF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6046622" y="5384813"/>
              <a:ext cx="134697" cy="84051"/>
            </a:xfrm>
            <a:custGeom>
              <a:avLst/>
              <a:gdLst>
                <a:gd name="T0" fmla="*/ 22 w 41"/>
                <a:gd name="T1" fmla="*/ 0 h 28"/>
                <a:gd name="T2" fmla="*/ 8 w 41"/>
                <a:gd name="T3" fmla="*/ 21 h 28"/>
                <a:gd name="T4" fmla="*/ 22 w 41"/>
                <a:gd name="T5" fmla="*/ 0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28">
                  <a:moveTo>
                    <a:pt x="22" y="0"/>
                  </a:moveTo>
                  <a:cubicBezTo>
                    <a:pt x="41" y="13"/>
                    <a:pt x="24" y="28"/>
                    <a:pt x="8" y="21"/>
                  </a:cubicBezTo>
                  <a:cubicBezTo>
                    <a:pt x="0" y="8"/>
                    <a:pt x="8" y="0"/>
                    <a:pt x="22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5" name="Freeform 35">
              <a:extLst>
                <a:ext uri="{FF2B5EF4-FFF2-40B4-BE49-F238E27FC236}">
                  <a16:creationId xmlns:a16="http://schemas.microsoft.com/office/drawing/2014/main" id="{CF3994DF-D5ED-45DB-826C-A4531DF8C20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6042274" y="4595717"/>
              <a:ext cx="131153" cy="84866"/>
            </a:xfrm>
            <a:custGeom>
              <a:avLst/>
              <a:gdLst>
                <a:gd name="T0" fmla="*/ 27 w 40"/>
                <a:gd name="T1" fmla="*/ 1 h 28"/>
                <a:gd name="T2" fmla="*/ 38 w 40"/>
                <a:gd name="T3" fmla="*/ 17 h 28"/>
                <a:gd name="T4" fmla="*/ 27 w 40"/>
                <a:gd name="T5" fmla="*/ 1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8">
                  <a:moveTo>
                    <a:pt x="27" y="1"/>
                  </a:moveTo>
                  <a:cubicBezTo>
                    <a:pt x="35" y="0"/>
                    <a:pt x="40" y="10"/>
                    <a:pt x="38" y="17"/>
                  </a:cubicBezTo>
                  <a:cubicBezTo>
                    <a:pt x="17" y="28"/>
                    <a:pt x="0" y="7"/>
                    <a:pt x="27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6" name="Freeform 36">
              <a:extLst>
                <a:ext uri="{FF2B5EF4-FFF2-40B4-BE49-F238E27FC236}">
                  <a16:creationId xmlns:a16="http://schemas.microsoft.com/office/drawing/2014/main" id="{E0114E4D-A88A-403A-B4BF-6687B1FC19F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6014411" y="6046702"/>
              <a:ext cx="144445" cy="102819"/>
            </a:xfrm>
            <a:custGeom>
              <a:avLst/>
              <a:gdLst>
                <a:gd name="T0" fmla="*/ 31 w 44"/>
                <a:gd name="T1" fmla="*/ 1 h 34"/>
                <a:gd name="T2" fmla="*/ 25 w 44"/>
                <a:gd name="T3" fmla="*/ 22 h 34"/>
                <a:gd name="T4" fmla="*/ 31 w 44"/>
                <a:gd name="T5" fmla="*/ 1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4">
                  <a:moveTo>
                    <a:pt x="31" y="1"/>
                  </a:moveTo>
                  <a:cubicBezTo>
                    <a:pt x="44" y="3"/>
                    <a:pt x="38" y="34"/>
                    <a:pt x="25" y="22"/>
                  </a:cubicBezTo>
                  <a:cubicBezTo>
                    <a:pt x="0" y="28"/>
                    <a:pt x="14" y="0"/>
                    <a:pt x="31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7" name="Freeform 37">
              <a:extLst>
                <a:ext uri="{FF2B5EF4-FFF2-40B4-BE49-F238E27FC236}">
                  <a16:creationId xmlns:a16="http://schemas.microsoft.com/office/drawing/2014/main" id="{0CA46612-D58D-4AA5-B800-7ED35828BED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6026177" y="3060239"/>
              <a:ext cx="115202" cy="121588"/>
            </a:xfrm>
            <a:custGeom>
              <a:avLst/>
              <a:gdLst>
                <a:gd name="T0" fmla="*/ 16 w 35"/>
                <a:gd name="T1" fmla="*/ 4 h 40"/>
                <a:gd name="T2" fmla="*/ 33 w 35"/>
                <a:gd name="T3" fmla="*/ 15 h 40"/>
                <a:gd name="T4" fmla="*/ 16 w 35"/>
                <a:gd name="T5" fmla="*/ 4 h 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5" h="40">
                  <a:moveTo>
                    <a:pt x="16" y="4"/>
                  </a:moveTo>
                  <a:cubicBezTo>
                    <a:pt x="35" y="4"/>
                    <a:pt x="32" y="0"/>
                    <a:pt x="33" y="15"/>
                  </a:cubicBezTo>
                  <a:cubicBezTo>
                    <a:pt x="34" y="40"/>
                    <a:pt x="0" y="22"/>
                    <a:pt x="16" y="4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8" name="Freeform 38">
              <a:extLst>
                <a:ext uri="{FF2B5EF4-FFF2-40B4-BE49-F238E27FC236}">
                  <a16:creationId xmlns:a16="http://schemas.microsoft.com/office/drawing/2014/main" id="{591A86C8-305F-45B1-A8B6-3A30A4B38BA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6033846" y="4900335"/>
              <a:ext cx="127608" cy="69362"/>
            </a:xfrm>
            <a:custGeom>
              <a:avLst/>
              <a:gdLst>
                <a:gd name="T0" fmla="*/ 26 w 39"/>
                <a:gd name="T1" fmla="*/ 0 h 23"/>
                <a:gd name="T2" fmla="*/ 26 w 39"/>
                <a:gd name="T3" fmla="*/ 23 h 23"/>
                <a:gd name="T4" fmla="*/ 26 w 39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3">
                  <a:moveTo>
                    <a:pt x="26" y="0"/>
                  </a:moveTo>
                  <a:cubicBezTo>
                    <a:pt x="39" y="1"/>
                    <a:pt x="38" y="21"/>
                    <a:pt x="26" y="23"/>
                  </a:cubicBezTo>
                  <a:cubicBezTo>
                    <a:pt x="0" y="23"/>
                    <a:pt x="5" y="2"/>
                    <a:pt x="26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9" name="Freeform 39">
              <a:extLst>
                <a:ext uri="{FF2B5EF4-FFF2-40B4-BE49-F238E27FC236}">
                  <a16:creationId xmlns:a16="http://schemas.microsoft.com/office/drawing/2014/main" id="{A7FABED8-48B7-4734-A612-FBE6526561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6025954" y="5141456"/>
              <a:ext cx="131153" cy="81603"/>
            </a:xfrm>
            <a:custGeom>
              <a:avLst/>
              <a:gdLst>
                <a:gd name="T0" fmla="*/ 25 w 40"/>
                <a:gd name="T1" fmla="*/ 0 h 27"/>
                <a:gd name="T2" fmla="*/ 38 w 40"/>
                <a:gd name="T3" fmla="*/ 20 h 27"/>
                <a:gd name="T4" fmla="*/ 25 w 40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7">
                  <a:moveTo>
                    <a:pt x="25" y="0"/>
                  </a:moveTo>
                  <a:cubicBezTo>
                    <a:pt x="34" y="0"/>
                    <a:pt x="40" y="11"/>
                    <a:pt x="38" y="20"/>
                  </a:cubicBezTo>
                  <a:cubicBezTo>
                    <a:pt x="17" y="27"/>
                    <a:pt x="0" y="12"/>
                    <a:pt x="25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0" name="Freeform 40">
              <a:extLst>
                <a:ext uri="{FF2B5EF4-FFF2-40B4-BE49-F238E27FC236}">
                  <a16:creationId xmlns:a16="http://schemas.microsoft.com/office/drawing/2014/main" id="{243BE91E-2B74-406E-B9D2-CF3138EC9A3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6020918" y="2598157"/>
              <a:ext cx="134697" cy="81603"/>
            </a:xfrm>
            <a:custGeom>
              <a:avLst/>
              <a:gdLst>
                <a:gd name="T0" fmla="*/ 19 w 41"/>
                <a:gd name="T1" fmla="*/ 0 h 27"/>
                <a:gd name="T2" fmla="*/ 7 w 41"/>
                <a:gd name="T3" fmla="*/ 20 h 27"/>
                <a:gd name="T4" fmla="*/ 19 w 41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27">
                  <a:moveTo>
                    <a:pt x="19" y="0"/>
                  </a:moveTo>
                  <a:cubicBezTo>
                    <a:pt x="41" y="9"/>
                    <a:pt x="28" y="27"/>
                    <a:pt x="7" y="20"/>
                  </a:cubicBezTo>
                  <a:cubicBezTo>
                    <a:pt x="0" y="8"/>
                    <a:pt x="7" y="1"/>
                    <a:pt x="19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1" name="Freeform 41">
              <a:extLst>
                <a:ext uri="{FF2B5EF4-FFF2-40B4-BE49-F238E27FC236}">
                  <a16:creationId xmlns:a16="http://schemas.microsoft.com/office/drawing/2014/main" id="{F37AEA50-01C6-4691-8FA1-7E299BCA97B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6014411" y="6278710"/>
              <a:ext cx="144445" cy="78339"/>
            </a:xfrm>
            <a:custGeom>
              <a:avLst/>
              <a:gdLst>
                <a:gd name="T0" fmla="*/ 29 w 44"/>
                <a:gd name="T1" fmla="*/ 0 h 26"/>
                <a:gd name="T2" fmla="*/ 26 w 44"/>
                <a:gd name="T3" fmla="*/ 26 h 26"/>
                <a:gd name="T4" fmla="*/ 29 w 44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26">
                  <a:moveTo>
                    <a:pt x="29" y="0"/>
                  </a:moveTo>
                  <a:cubicBezTo>
                    <a:pt x="44" y="3"/>
                    <a:pt x="40" y="22"/>
                    <a:pt x="26" y="26"/>
                  </a:cubicBezTo>
                  <a:cubicBezTo>
                    <a:pt x="0" y="25"/>
                    <a:pt x="11" y="6"/>
                    <a:pt x="29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2" name="Freeform 42">
              <a:extLst>
                <a:ext uri="{FF2B5EF4-FFF2-40B4-BE49-F238E27FC236}">
                  <a16:creationId xmlns:a16="http://schemas.microsoft.com/office/drawing/2014/main" id="{A736913D-B8FC-479E-AA14-C18815AD8A3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6002579" y="5596726"/>
              <a:ext cx="144445" cy="97107"/>
            </a:xfrm>
            <a:custGeom>
              <a:avLst/>
              <a:gdLst>
                <a:gd name="T0" fmla="*/ 31 w 44"/>
                <a:gd name="T1" fmla="*/ 1 h 32"/>
                <a:gd name="T2" fmla="*/ 43 w 44"/>
                <a:gd name="T3" fmla="*/ 16 h 32"/>
                <a:gd name="T4" fmla="*/ 31 w 44"/>
                <a:gd name="T5" fmla="*/ 1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2">
                  <a:moveTo>
                    <a:pt x="31" y="1"/>
                  </a:moveTo>
                  <a:cubicBezTo>
                    <a:pt x="40" y="0"/>
                    <a:pt x="44" y="8"/>
                    <a:pt x="43" y="16"/>
                  </a:cubicBezTo>
                  <a:cubicBezTo>
                    <a:pt x="29" y="32"/>
                    <a:pt x="0" y="7"/>
                    <a:pt x="31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3" name="Freeform 44">
              <a:extLst>
                <a:ext uri="{FF2B5EF4-FFF2-40B4-BE49-F238E27FC236}">
                  <a16:creationId xmlns:a16="http://schemas.microsoft.com/office/drawing/2014/main" id="{CBB0E630-D998-47AF-9E54-0FD6C921861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6006369" y="4080854"/>
              <a:ext cx="131153" cy="84866"/>
            </a:xfrm>
            <a:custGeom>
              <a:avLst/>
              <a:gdLst>
                <a:gd name="T0" fmla="*/ 27 w 40"/>
                <a:gd name="T1" fmla="*/ 1 h 28"/>
                <a:gd name="T2" fmla="*/ 38 w 40"/>
                <a:gd name="T3" fmla="*/ 17 h 28"/>
                <a:gd name="T4" fmla="*/ 27 w 40"/>
                <a:gd name="T5" fmla="*/ 1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8">
                  <a:moveTo>
                    <a:pt x="27" y="1"/>
                  </a:moveTo>
                  <a:cubicBezTo>
                    <a:pt x="35" y="0"/>
                    <a:pt x="40" y="10"/>
                    <a:pt x="38" y="17"/>
                  </a:cubicBezTo>
                  <a:cubicBezTo>
                    <a:pt x="17" y="28"/>
                    <a:pt x="0" y="7"/>
                    <a:pt x="27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4" name="Freeform 45">
              <a:extLst>
                <a:ext uri="{FF2B5EF4-FFF2-40B4-BE49-F238E27FC236}">
                  <a16:creationId xmlns:a16="http://schemas.microsoft.com/office/drawing/2014/main" id="{BB51A47C-E2F5-46B8-83A1-39880822C3E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5984218" y="5836680"/>
              <a:ext cx="144445" cy="102819"/>
            </a:xfrm>
            <a:custGeom>
              <a:avLst/>
              <a:gdLst>
                <a:gd name="T0" fmla="*/ 31 w 44"/>
                <a:gd name="T1" fmla="*/ 0 h 34"/>
                <a:gd name="T2" fmla="*/ 42 w 44"/>
                <a:gd name="T3" fmla="*/ 19 h 34"/>
                <a:gd name="T4" fmla="*/ 31 w 44"/>
                <a:gd name="T5" fmla="*/ 0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4">
                  <a:moveTo>
                    <a:pt x="31" y="0"/>
                  </a:moveTo>
                  <a:cubicBezTo>
                    <a:pt x="39" y="0"/>
                    <a:pt x="44" y="12"/>
                    <a:pt x="42" y="19"/>
                  </a:cubicBezTo>
                  <a:cubicBezTo>
                    <a:pt x="25" y="34"/>
                    <a:pt x="0" y="8"/>
                    <a:pt x="31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5" name="Freeform 46">
              <a:extLst>
                <a:ext uri="{FF2B5EF4-FFF2-40B4-BE49-F238E27FC236}">
                  <a16:creationId xmlns:a16="http://schemas.microsoft.com/office/drawing/2014/main" id="{932E215A-211D-4622-9EDF-811E4BAFBFE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6033277" y="2830776"/>
              <a:ext cx="121406" cy="81603"/>
            </a:xfrm>
            <a:custGeom>
              <a:avLst/>
              <a:gdLst>
                <a:gd name="T0" fmla="*/ 19 w 37"/>
                <a:gd name="T1" fmla="*/ 1 h 27"/>
                <a:gd name="T2" fmla="*/ 21 w 37"/>
                <a:gd name="T3" fmla="*/ 27 h 27"/>
                <a:gd name="T4" fmla="*/ 19 w 37"/>
                <a:gd name="T5" fmla="*/ 1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27">
                  <a:moveTo>
                    <a:pt x="19" y="1"/>
                  </a:moveTo>
                  <a:cubicBezTo>
                    <a:pt x="31" y="2"/>
                    <a:pt x="37" y="24"/>
                    <a:pt x="21" y="27"/>
                  </a:cubicBezTo>
                  <a:cubicBezTo>
                    <a:pt x="1" y="27"/>
                    <a:pt x="0" y="0"/>
                    <a:pt x="19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6" name="Freeform 47">
              <a:extLst>
                <a:ext uri="{FF2B5EF4-FFF2-40B4-BE49-F238E27FC236}">
                  <a16:creationId xmlns:a16="http://schemas.microsoft.com/office/drawing/2014/main" id="{86D90953-B2B8-4A6D-963E-985D3D27941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5991422" y="3849727"/>
              <a:ext cx="147990" cy="78339"/>
            </a:xfrm>
            <a:custGeom>
              <a:avLst/>
              <a:gdLst>
                <a:gd name="T0" fmla="*/ 22 w 45"/>
                <a:gd name="T1" fmla="*/ 0 h 26"/>
                <a:gd name="T2" fmla="*/ 28 w 45"/>
                <a:gd name="T3" fmla="*/ 26 h 26"/>
                <a:gd name="T4" fmla="*/ 22 w 45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5" h="26">
                  <a:moveTo>
                    <a:pt x="22" y="0"/>
                  </a:moveTo>
                  <a:cubicBezTo>
                    <a:pt x="32" y="2"/>
                    <a:pt x="45" y="22"/>
                    <a:pt x="28" y="26"/>
                  </a:cubicBezTo>
                  <a:cubicBezTo>
                    <a:pt x="10" y="24"/>
                    <a:pt x="0" y="9"/>
                    <a:pt x="22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7" name="Freeform 48">
              <a:extLst>
                <a:ext uri="{FF2B5EF4-FFF2-40B4-BE49-F238E27FC236}">
                  <a16:creationId xmlns:a16="http://schemas.microsoft.com/office/drawing/2014/main" id="{32D4D340-FB6E-4E98-A44E-DA02CF7A5C4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5986679" y="3616257"/>
              <a:ext cx="133812" cy="79154"/>
            </a:xfrm>
            <a:custGeom>
              <a:avLst/>
              <a:gdLst>
                <a:gd name="T0" fmla="*/ 19 w 41"/>
                <a:gd name="T1" fmla="*/ 0 h 26"/>
                <a:gd name="T2" fmla="*/ 7 w 41"/>
                <a:gd name="T3" fmla="*/ 19 h 26"/>
                <a:gd name="T4" fmla="*/ 19 w 41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26">
                  <a:moveTo>
                    <a:pt x="19" y="0"/>
                  </a:moveTo>
                  <a:cubicBezTo>
                    <a:pt x="41" y="9"/>
                    <a:pt x="28" y="26"/>
                    <a:pt x="7" y="19"/>
                  </a:cubicBezTo>
                  <a:cubicBezTo>
                    <a:pt x="0" y="8"/>
                    <a:pt x="7" y="1"/>
                    <a:pt x="19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8" name="Freeform 49">
              <a:extLst>
                <a:ext uri="{FF2B5EF4-FFF2-40B4-BE49-F238E27FC236}">
                  <a16:creationId xmlns:a16="http://schemas.microsoft.com/office/drawing/2014/main" id="{923308B4-4A82-4DB8-84F5-17F107584C1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5985293" y="6507925"/>
              <a:ext cx="127608" cy="81603"/>
            </a:xfrm>
            <a:custGeom>
              <a:avLst/>
              <a:gdLst>
                <a:gd name="T0" fmla="*/ 21 w 39"/>
                <a:gd name="T1" fmla="*/ 2 h 27"/>
                <a:gd name="T2" fmla="*/ 26 w 39"/>
                <a:gd name="T3" fmla="*/ 24 h 27"/>
                <a:gd name="T4" fmla="*/ 21 w 39"/>
                <a:gd name="T5" fmla="*/ 2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7">
                  <a:moveTo>
                    <a:pt x="21" y="2"/>
                  </a:moveTo>
                  <a:cubicBezTo>
                    <a:pt x="36" y="0"/>
                    <a:pt x="39" y="17"/>
                    <a:pt x="26" y="24"/>
                  </a:cubicBezTo>
                  <a:cubicBezTo>
                    <a:pt x="8" y="27"/>
                    <a:pt x="0" y="9"/>
                    <a:pt x="21" y="2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9" name="Freeform 62">
              <a:extLst>
                <a:ext uri="{FF2B5EF4-FFF2-40B4-BE49-F238E27FC236}">
                  <a16:creationId xmlns:a16="http://schemas.microsoft.com/office/drawing/2014/main" id="{4A3BBCB7-915D-49E4-9637-49EEC729674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5777111" y="2950571"/>
              <a:ext cx="150648" cy="75075"/>
            </a:xfrm>
            <a:custGeom>
              <a:avLst/>
              <a:gdLst>
                <a:gd name="T0" fmla="*/ 23 w 46"/>
                <a:gd name="T1" fmla="*/ 0 h 25"/>
                <a:gd name="T2" fmla="*/ 29 w 46"/>
                <a:gd name="T3" fmla="*/ 25 h 25"/>
                <a:gd name="T4" fmla="*/ 23 w 46"/>
                <a:gd name="T5" fmla="*/ 0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6" h="25">
                  <a:moveTo>
                    <a:pt x="23" y="0"/>
                  </a:moveTo>
                  <a:cubicBezTo>
                    <a:pt x="32" y="1"/>
                    <a:pt x="46" y="21"/>
                    <a:pt x="29" y="25"/>
                  </a:cubicBezTo>
                  <a:cubicBezTo>
                    <a:pt x="10" y="24"/>
                    <a:pt x="0" y="9"/>
                    <a:pt x="23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40" name="Freeform 63">
              <a:extLst>
                <a:ext uri="{FF2B5EF4-FFF2-40B4-BE49-F238E27FC236}">
                  <a16:creationId xmlns:a16="http://schemas.microsoft.com/office/drawing/2014/main" id="{DCCFB289-1B21-4B18-A4C2-F6B90A188D4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5788469" y="4089184"/>
              <a:ext cx="121406" cy="124036"/>
            </a:xfrm>
            <a:custGeom>
              <a:avLst/>
              <a:gdLst>
                <a:gd name="T0" fmla="*/ 24 w 37"/>
                <a:gd name="T1" fmla="*/ 4 h 41"/>
                <a:gd name="T2" fmla="*/ 29 w 37"/>
                <a:gd name="T3" fmla="*/ 26 h 41"/>
                <a:gd name="T4" fmla="*/ 24 w 37"/>
                <a:gd name="T5" fmla="*/ 4 h 4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41">
                  <a:moveTo>
                    <a:pt x="24" y="4"/>
                  </a:moveTo>
                  <a:cubicBezTo>
                    <a:pt x="37" y="1"/>
                    <a:pt x="28" y="18"/>
                    <a:pt x="29" y="26"/>
                  </a:cubicBezTo>
                  <a:cubicBezTo>
                    <a:pt x="8" y="41"/>
                    <a:pt x="0" y="0"/>
                    <a:pt x="24" y="4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41" name="Freeform 64">
              <a:extLst>
                <a:ext uri="{FF2B5EF4-FFF2-40B4-BE49-F238E27FC236}">
                  <a16:creationId xmlns:a16="http://schemas.microsoft.com/office/drawing/2014/main" id="{BA95FC3F-2B17-490E-AB71-071E0890D62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5756420" y="2682263"/>
              <a:ext cx="137356" cy="100371"/>
            </a:xfrm>
            <a:custGeom>
              <a:avLst/>
              <a:gdLst>
                <a:gd name="T0" fmla="*/ 25 w 42"/>
                <a:gd name="T1" fmla="*/ 1 h 33"/>
                <a:gd name="T2" fmla="*/ 4 w 42"/>
                <a:gd name="T3" fmla="*/ 19 h 33"/>
                <a:gd name="T4" fmla="*/ 25 w 42"/>
                <a:gd name="T5" fmla="*/ 1 h 3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33">
                  <a:moveTo>
                    <a:pt x="25" y="1"/>
                  </a:moveTo>
                  <a:cubicBezTo>
                    <a:pt x="42" y="14"/>
                    <a:pt x="15" y="33"/>
                    <a:pt x="4" y="19"/>
                  </a:cubicBezTo>
                  <a:cubicBezTo>
                    <a:pt x="0" y="6"/>
                    <a:pt x="15" y="0"/>
                    <a:pt x="25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42" name="Freeform 65">
              <a:extLst>
                <a:ext uri="{FF2B5EF4-FFF2-40B4-BE49-F238E27FC236}">
                  <a16:creationId xmlns:a16="http://schemas.microsoft.com/office/drawing/2014/main" id="{691A1360-1623-4EB9-9C7A-65F2CAEBBFC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5757051" y="3826278"/>
              <a:ext cx="121406" cy="79154"/>
            </a:xfrm>
            <a:custGeom>
              <a:avLst/>
              <a:gdLst>
                <a:gd name="T0" fmla="*/ 19 w 37"/>
                <a:gd name="T1" fmla="*/ 0 h 26"/>
                <a:gd name="T2" fmla="*/ 22 w 37"/>
                <a:gd name="T3" fmla="*/ 26 h 26"/>
                <a:gd name="T4" fmla="*/ 19 w 37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26">
                  <a:moveTo>
                    <a:pt x="19" y="0"/>
                  </a:moveTo>
                  <a:cubicBezTo>
                    <a:pt x="31" y="1"/>
                    <a:pt x="37" y="23"/>
                    <a:pt x="22" y="26"/>
                  </a:cubicBezTo>
                  <a:cubicBezTo>
                    <a:pt x="2" y="26"/>
                    <a:pt x="0" y="0"/>
                    <a:pt x="19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43" name="Freeform 66">
              <a:extLst>
                <a:ext uri="{FF2B5EF4-FFF2-40B4-BE49-F238E27FC236}">
                  <a16:creationId xmlns:a16="http://schemas.microsoft.com/office/drawing/2014/main" id="{ABCE1120-7682-4074-8190-4B4F65A7C67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5744833" y="5372714"/>
              <a:ext cx="131153" cy="111796"/>
            </a:xfrm>
            <a:custGeom>
              <a:avLst/>
              <a:gdLst>
                <a:gd name="T0" fmla="*/ 22 w 40"/>
                <a:gd name="T1" fmla="*/ 1 h 37"/>
                <a:gd name="T2" fmla="*/ 40 w 40"/>
                <a:gd name="T3" fmla="*/ 18 h 37"/>
                <a:gd name="T4" fmla="*/ 22 w 40"/>
                <a:gd name="T5" fmla="*/ 1 h 3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37">
                  <a:moveTo>
                    <a:pt x="22" y="1"/>
                  </a:moveTo>
                  <a:cubicBezTo>
                    <a:pt x="36" y="0"/>
                    <a:pt x="40" y="8"/>
                    <a:pt x="40" y="18"/>
                  </a:cubicBezTo>
                  <a:cubicBezTo>
                    <a:pt x="27" y="37"/>
                    <a:pt x="0" y="14"/>
                    <a:pt x="22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44" name="Freeform 67">
              <a:extLst>
                <a:ext uri="{FF2B5EF4-FFF2-40B4-BE49-F238E27FC236}">
                  <a16:creationId xmlns:a16="http://schemas.microsoft.com/office/drawing/2014/main" id="{682A8DF3-E4CC-47A8-B3E0-200ECC560EC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5725013" y="4588736"/>
              <a:ext cx="157737" cy="118324"/>
            </a:xfrm>
            <a:custGeom>
              <a:avLst/>
              <a:gdLst>
                <a:gd name="T0" fmla="*/ 28 w 48"/>
                <a:gd name="T1" fmla="*/ 1 h 39"/>
                <a:gd name="T2" fmla="*/ 46 w 48"/>
                <a:gd name="T3" fmla="*/ 11 h 39"/>
                <a:gd name="T4" fmla="*/ 28 w 48"/>
                <a:gd name="T5" fmla="*/ 1 h 3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8" h="39">
                  <a:moveTo>
                    <a:pt x="28" y="1"/>
                  </a:moveTo>
                  <a:cubicBezTo>
                    <a:pt x="39" y="0"/>
                    <a:pt x="43" y="5"/>
                    <a:pt x="46" y="11"/>
                  </a:cubicBezTo>
                  <a:cubicBezTo>
                    <a:pt x="48" y="39"/>
                    <a:pt x="0" y="17"/>
                    <a:pt x="28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45" name="Freeform 68">
              <a:extLst>
                <a:ext uri="{FF2B5EF4-FFF2-40B4-BE49-F238E27FC236}">
                  <a16:creationId xmlns:a16="http://schemas.microsoft.com/office/drawing/2014/main" id="{EB91FF40-9F0D-4296-8A06-29DCE64A983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5752401" y="3245996"/>
              <a:ext cx="115202" cy="124036"/>
            </a:xfrm>
            <a:custGeom>
              <a:avLst/>
              <a:gdLst>
                <a:gd name="T0" fmla="*/ 16 w 35"/>
                <a:gd name="T1" fmla="*/ 4 h 41"/>
                <a:gd name="T2" fmla="*/ 33 w 35"/>
                <a:gd name="T3" fmla="*/ 15 h 41"/>
                <a:gd name="T4" fmla="*/ 16 w 35"/>
                <a:gd name="T5" fmla="*/ 4 h 4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5" h="41">
                  <a:moveTo>
                    <a:pt x="16" y="4"/>
                  </a:moveTo>
                  <a:cubicBezTo>
                    <a:pt x="35" y="5"/>
                    <a:pt x="32" y="0"/>
                    <a:pt x="33" y="15"/>
                  </a:cubicBezTo>
                  <a:cubicBezTo>
                    <a:pt x="34" y="41"/>
                    <a:pt x="0" y="23"/>
                    <a:pt x="16" y="4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46" name="Freeform 69">
              <a:extLst>
                <a:ext uri="{FF2B5EF4-FFF2-40B4-BE49-F238E27FC236}">
                  <a16:creationId xmlns:a16="http://schemas.microsoft.com/office/drawing/2014/main" id="{56EE39D5-D7CD-44ED-B21C-C1222DB1BE0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5731658" y="5654959"/>
              <a:ext cx="144445" cy="111796"/>
            </a:xfrm>
            <a:custGeom>
              <a:avLst/>
              <a:gdLst>
                <a:gd name="T0" fmla="*/ 29 w 44"/>
                <a:gd name="T1" fmla="*/ 0 h 37"/>
                <a:gd name="T2" fmla="*/ 42 w 44"/>
                <a:gd name="T3" fmla="*/ 21 h 37"/>
                <a:gd name="T4" fmla="*/ 29 w 44"/>
                <a:gd name="T5" fmla="*/ 0 h 3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7">
                  <a:moveTo>
                    <a:pt x="29" y="0"/>
                  </a:moveTo>
                  <a:cubicBezTo>
                    <a:pt x="36" y="2"/>
                    <a:pt x="44" y="12"/>
                    <a:pt x="42" y="21"/>
                  </a:cubicBezTo>
                  <a:cubicBezTo>
                    <a:pt x="25" y="37"/>
                    <a:pt x="0" y="7"/>
                    <a:pt x="29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47" name="Freeform 70">
              <a:extLst>
                <a:ext uri="{FF2B5EF4-FFF2-40B4-BE49-F238E27FC236}">
                  <a16:creationId xmlns:a16="http://schemas.microsoft.com/office/drawing/2014/main" id="{1C65B9CC-1020-47B2-BD6A-01642D10003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5695871" y="6246703"/>
              <a:ext cx="131153" cy="75890"/>
            </a:xfrm>
            <a:custGeom>
              <a:avLst/>
              <a:gdLst>
                <a:gd name="T0" fmla="*/ 18 w 40"/>
                <a:gd name="T1" fmla="*/ 0 h 25"/>
                <a:gd name="T2" fmla="*/ 7 w 40"/>
                <a:gd name="T3" fmla="*/ 21 h 25"/>
                <a:gd name="T4" fmla="*/ 18 w 40"/>
                <a:gd name="T5" fmla="*/ 0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5">
                  <a:moveTo>
                    <a:pt x="18" y="0"/>
                  </a:moveTo>
                  <a:cubicBezTo>
                    <a:pt x="40" y="9"/>
                    <a:pt x="26" y="25"/>
                    <a:pt x="7" y="21"/>
                  </a:cubicBezTo>
                  <a:cubicBezTo>
                    <a:pt x="0" y="11"/>
                    <a:pt x="5" y="0"/>
                    <a:pt x="18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48" name="Freeform 71">
              <a:extLst>
                <a:ext uri="{FF2B5EF4-FFF2-40B4-BE49-F238E27FC236}">
                  <a16:creationId xmlns:a16="http://schemas.microsoft.com/office/drawing/2014/main" id="{14AE5CE8-179F-4637-B418-FCBB775F0C7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5743201" y="5134309"/>
              <a:ext cx="131153" cy="90579"/>
            </a:xfrm>
            <a:custGeom>
              <a:avLst/>
              <a:gdLst>
                <a:gd name="T0" fmla="*/ 22 w 40"/>
                <a:gd name="T1" fmla="*/ 0 h 30"/>
                <a:gd name="T2" fmla="*/ 16 w 40"/>
                <a:gd name="T3" fmla="*/ 26 h 30"/>
                <a:gd name="T4" fmla="*/ 22 w 40"/>
                <a:gd name="T5" fmla="*/ 0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30">
                  <a:moveTo>
                    <a:pt x="22" y="0"/>
                  </a:moveTo>
                  <a:cubicBezTo>
                    <a:pt x="39" y="3"/>
                    <a:pt x="40" y="30"/>
                    <a:pt x="16" y="26"/>
                  </a:cubicBezTo>
                  <a:cubicBezTo>
                    <a:pt x="0" y="7"/>
                    <a:pt x="14" y="4"/>
                    <a:pt x="22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49" name="Freeform 72">
              <a:extLst>
                <a:ext uri="{FF2B5EF4-FFF2-40B4-BE49-F238E27FC236}">
                  <a16:creationId xmlns:a16="http://schemas.microsoft.com/office/drawing/2014/main" id="{A887C011-3342-49F5-ABA6-21BC4E16F09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5739938" y="4907450"/>
              <a:ext cx="131153" cy="90579"/>
            </a:xfrm>
            <a:custGeom>
              <a:avLst/>
              <a:gdLst>
                <a:gd name="T0" fmla="*/ 22 w 40"/>
                <a:gd name="T1" fmla="*/ 0 h 30"/>
                <a:gd name="T2" fmla="*/ 17 w 40"/>
                <a:gd name="T3" fmla="*/ 26 h 30"/>
                <a:gd name="T4" fmla="*/ 22 w 40"/>
                <a:gd name="T5" fmla="*/ 0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30">
                  <a:moveTo>
                    <a:pt x="22" y="0"/>
                  </a:moveTo>
                  <a:cubicBezTo>
                    <a:pt x="40" y="1"/>
                    <a:pt x="40" y="30"/>
                    <a:pt x="17" y="26"/>
                  </a:cubicBezTo>
                  <a:cubicBezTo>
                    <a:pt x="0" y="7"/>
                    <a:pt x="15" y="5"/>
                    <a:pt x="22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50" name="Freeform 73">
              <a:extLst>
                <a:ext uri="{FF2B5EF4-FFF2-40B4-BE49-F238E27FC236}">
                  <a16:creationId xmlns:a16="http://schemas.microsoft.com/office/drawing/2014/main" id="{59453A63-F4C1-484C-BD63-45BCF1F8989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5744811" y="4407815"/>
              <a:ext cx="121406" cy="84051"/>
            </a:xfrm>
            <a:custGeom>
              <a:avLst/>
              <a:gdLst>
                <a:gd name="T0" fmla="*/ 13 w 37"/>
                <a:gd name="T1" fmla="*/ 2 h 28"/>
                <a:gd name="T2" fmla="*/ 29 w 37"/>
                <a:gd name="T3" fmla="*/ 9 h 28"/>
                <a:gd name="T4" fmla="*/ 14 w 37"/>
                <a:gd name="T5" fmla="*/ 28 h 28"/>
                <a:gd name="T6" fmla="*/ 13 w 37"/>
                <a:gd name="T7" fmla="*/ 2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7" h="28">
                  <a:moveTo>
                    <a:pt x="13" y="2"/>
                  </a:moveTo>
                  <a:cubicBezTo>
                    <a:pt x="23" y="0"/>
                    <a:pt x="25" y="4"/>
                    <a:pt x="29" y="9"/>
                  </a:cubicBezTo>
                  <a:cubicBezTo>
                    <a:pt x="37" y="19"/>
                    <a:pt x="25" y="25"/>
                    <a:pt x="14" y="28"/>
                  </a:cubicBezTo>
                  <a:cubicBezTo>
                    <a:pt x="4" y="21"/>
                    <a:pt x="0" y="7"/>
                    <a:pt x="13" y="2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51" name="Freeform 74">
              <a:extLst>
                <a:ext uri="{FF2B5EF4-FFF2-40B4-BE49-F238E27FC236}">
                  <a16:creationId xmlns:a16="http://schemas.microsoft.com/office/drawing/2014/main" id="{E32981CE-84F8-46C0-8DED-9AB671768C3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5712763" y="5988099"/>
              <a:ext cx="137356" cy="120771"/>
            </a:xfrm>
            <a:custGeom>
              <a:avLst/>
              <a:gdLst>
                <a:gd name="T0" fmla="*/ 19 w 42"/>
                <a:gd name="T1" fmla="*/ 0 h 40"/>
                <a:gd name="T2" fmla="*/ 4 w 42"/>
                <a:gd name="T3" fmla="*/ 19 h 40"/>
                <a:gd name="T4" fmla="*/ 19 w 42"/>
                <a:gd name="T5" fmla="*/ 0 h 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40">
                  <a:moveTo>
                    <a:pt x="19" y="0"/>
                  </a:moveTo>
                  <a:cubicBezTo>
                    <a:pt x="42" y="10"/>
                    <a:pt x="20" y="40"/>
                    <a:pt x="4" y="19"/>
                  </a:cubicBezTo>
                  <a:cubicBezTo>
                    <a:pt x="0" y="6"/>
                    <a:pt x="8" y="1"/>
                    <a:pt x="19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52" name="Freeform 75">
              <a:extLst>
                <a:ext uri="{FF2B5EF4-FFF2-40B4-BE49-F238E27FC236}">
                  <a16:creationId xmlns:a16="http://schemas.microsoft.com/office/drawing/2014/main" id="{4534D7C6-DC5B-4AF8-9DA0-56212A89936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5807772" y="2442495"/>
              <a:ext cx="128495" cy="78339"/>
            </a:xfrm>
            <a:custGeom>
              <a:avLst/>
              <a:gdLst>
                <a:gd name="T0" fmla="*/ 23 w 39"/>
                <a:gd name="T1" fmla="*/ 0 h 26"/>
                <a:gd name="T2" fmla="*/ 19 w 39"/>
                <a:gd name="T3" fmla="*/ 26 h 26"/>
                <a:gd name="T4" fmla="*/ 23 w 39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6">
                  <a:moveTo>
                    <a:pt x="23" y="0"/>
                  </a:moveTo>
                  <a:cubicBezTo>
                    <a:pt x="39" y="3"/>
                    <a:pt x="34" y="25"/>
                    <a:pt x="19" y="26"/>
                  </a:cubicBezTo>
                  <a:cubicBezTo>
                    <a:pt x="0" y="19"/>
                    <a:pt x="7" y="3"/>
                    <a:pt x="23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53" name="Freeform 77">
              <a:extLst>
                <a:ext uri="{FF2B5EF4-FFF2-40B4-BE49-F238E27FC236}">
                  <a16:creationId xmlns:a16="http://schemas.microsoft.com/office/drawing/2014/main" id="{B1BEA7AD-37D1-4AAA-8229-E3B97FE5CF0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5713018" y="3606778"/>
              <a:ext cx="151535" cy="75075"/>
            </a:xfrm>
            <a:custGeom>
              <a:avLst/>
              <a:gdLst>
                <a:gd name="T0" fmla="*/ 23 w 46"/>
                <a:gd name="T1" fmla="*/ 0 h 25"/>
                <a:gd name="T2" fmla="*/ 29 w 46"/>
                <a:gd name="T3" fmla="*/ 25 h 25"/>
                <a:gd name="T4" fmla="*/ 23 w 46"/>
                <a:gd name="T5" fmla="*/ 0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6" h="25">
                  <a:moveTo>
                    <a:pt x="23" y="0"/>
                  </a:moveTo>
                  <a:cubicBezTo>
                    <a:pt x="33" y="1"/>
                    <a:pt x="46" y="21"/>
                    <a:pt x="29" y="25"/>
                  </a:cubicBezTo>
                  <a:cubicBezTo>
                    <a:pt x="10" y="23"/>
                    <a:pt x="0" y="9"/>
                    <a:pt x="23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54" name="Freeform 85">
              <a:extLst>
                <a:ext uri="{FF2B5EF4-FFF2-40B4-BE49-F238E27FC236}">
                  <a16:creationId xmlns:a16="http://schemas.microsoft.com/office/drawing/2014/main" id="{D5C0F08C-8A9A-438B-A79C-56393D3A664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5735588" y="6471060"/>
              <a:ext cx="127608" cy="97107"/>
            </a:xfrm>
            <a:custGeom>
              <a:avLst/>
              <a:gdLst>
                <a:gd name="T0" fmla="*/ 21 w 39"/>
                <a:gd name="T1" fmla="*/ 0 h 32"/>
                <a:gd name="T2" fmla="*/ 13 w 39"/>
                <a:gd name="T3" fmla="*/ 20 h 32"/>
                <a:gd name="T4" fmla="*/ 21 w 39"/>
                <a:gd name="T5" fmla="*/ 0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32">
                  <a:moveTo>
                    <a:pt x="21" y="0"/>
                  </a:moveTo>
                  <a:cubicBezTo>
                    <a:pt x="39" y="2"/>
                    <a:pt x="32" y="32"/>
                    <a:pt x="13" y="20"/>
                  </a:cubicBezTo>
                  <a:cubicBezTo>
                    <a:pt x="3" y="23"/>
                    <a:pt x="0" y="1"/>
                    <a:pt x="21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55" name="Freeform 87">
              <a:extLst>
                <a:ext uri="{FF2B5EF4-FFF2-40B4-BE49-F238E27FC236}">
                  <a16:creationId xmlns:a16="http://schemas.microsoft.com/office/drawing/2014/main" id="{30753EBC-ED22-4E17-ABDA-227B5CFD063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5747100" y="6667378"/>
              <a:ext cx="134697" cy="90579"/>
            </a:xfrm>
            <a:custGeom>
              <a:avLst/>
              <a:gdLst>
                <a:gd name="T0" fmla="*/ 27 w 41"/>
                <a:gd name="T1" fmla="*/ 0 h 30"/>
                <a:gd name="T2" fmla="*/ 41 w 41"/>
                <a:gd name="T3" fmla="*/ 19 h 30"/>
                <a:gd name="T4" fmla="*/ 27 w 41"/>
                <a:gd name="T5" fmla="*/ 0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30">
                  <a:moveTo>
                    <a:pt x="27" y="0"/>
                  </a:moveTo>
                  <a:cubicBezTo>
                    <a:pt x="35" y="0"/>
                    <a:pt x="40" y="11"/>
                    <a:pt x="41" y="19"/>
                  </a:cubicBezTo>
                  <a:cubicBezTo>
                    <a:pt x="21" y="30"/>
                    <a:pt x="0" y="10"/>
                    <a:pt x="27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56" name="Freeform 8">
              <a:extLst>
                <a:ext uri="{FF2B5EF4-FFF2-40B4-BE49-F238E27FC236}">
                  <a16:creationId xmlns:a16="http://schemas.microsoft.com/office/drawing/2014/main" id="{661FC4FE-1390-4C3A-A6E8-B21ECCF7D26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6050434" y="16978"/>
              <a:ext cx="131153" cy="88130"/>
            </a:xfrm>
            <a:custGeom>
              <a:avLst/>
              <a:gdLst>
                <a:gd name="T0" fmla="*/ 26 w 40"/>
                <a:gd name="T1" fmla="*/ 0 h 29"/>
                <a:gd name="T2" fmla="*/ 39 w 40"/>
                <a:gd name="T3" fmla="*/ 20 h 29"/>
                <a:gd name="T4" fmla="*/ 26 w 40"/>
                <a:gd name="T5" fmla="*/ 0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9">
                  <a:moveTo>
                    <a:pt x="26" y="0"/>
                  </a:moveTo>
                  <a:cubicBezTo>
                    <a:pt x="34" y="0"/>
                    <a:pt x="40" y="10"/>
                    <a:pt x="39" y="20"/>
                  </a:cubicBezTo>
                  <a:cubicBezTo>
                    <a:pt x="17" y="29"/>
                    <a:pt x="0" y="10"/>
                    <a:pt x="26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57" name="Freeform 106">
              <a:extLst>
                <a:ext uri="{FF2B5EF4-FFF2-40B4-BE49-F238E27FC236}">
                  <a16:creationId xmlns:a16="http://schemas.microsoft.com/office/drawing/2014/main" id="{DB8CC66A-2BF1-4B83-A9CC-115D9877B04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6209765" y="6714098"/>
              <a:ext cx="134697" cy="97107"/>
            </a:xfrm>
            <a:custGeom>
              <a:avLst/>
              <a:gdLst>
                <a:gd name="T0" fmla="*/ 25 w 41"/>
                <a:gd name="T1" fmla="*/ 0 h 32"/>
                <a:gd name="T2" fmla="*/ 4 w 41"/>
                <a:gd name="T3" fmla="*/ 18 h 32"/>
                <a:gd name="T4" fmla="*/ 25 w 41"/>
                <a:gd name="T5" fmla="*/ 0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32">
                  <a:moveTo>
                    <a:pt x="25" y="0"/>
                  </a:moveTo>
                  <a:cubicBezTo>
                    <a:pt x="41" y="13"/>
                    <a:pt x="15" y="32"/>
                    <a:pt x="4" y="18"/>
                  </a:cubicBezTo>
                  <a:cubicBezTo>
                    <a:pt x="0" y="5"/>
                    <a:pt x="15" y="0"/>
                    <a:pt x="25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</p:spTree>
    <p:extLst>
      <p:ext uri="{BB962C8B-B14F-4D97-AF65-F5344CB8AC3E}">
        <p14:creationId xmlns:p14="http://schemas.microsoft.com/office/powerpoint/2010/main" val="1063114295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9FF4A234-29BA-4B70-BFC0-64FBB64F2A7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7697A0B-ED32-4288-6C1B-C67B5A42387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22399" y="701749"/>
            <a:ext cx="9343065" cy="999460"/>
          </a:xfrm>
        </p:spPr>
        <p:txBody>
          <a:bodyPr>
            <a:normAutofit/>
          </a:bodyPr>
          <a:lstStyle/>
          <a:p>
            <a:pPr algn="ctr"/>
            <a:r>
              <a:rPr lang="en-GB" b="1" i="1" u="sng"/>
              <a:t>Summary 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CDA16EB2-8F47-4759-A206-DA4D0FF38ED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866901"/>
            <a:ext cx="12192000" cy="4991100"/>
          </a:xfrm>
          <a:prstGeom prst="rect">
            <a:avLst/>
          </a:prstGeom>
          <a:solidFill>
            <a:schemeClr val="bg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B7C60DDA-922D-D63D-705B-898F44765E5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587177745"/>
              </p:ext>
            </p:extLst>
          </p:nvPr>
        </p:nvGraphicFramePr>
        <p:xfrm>
          <a:off x="571500" y="2372659"/>
          <a:ext cx="11049000" cy="39016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380097111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945D478C-A9A5-4832-89D8-703607711B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6768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0FB7F7C0-216C-466B-8AF5-7744BB3400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274" y="4764840"/>
            <a:ext cx="12205536" cy="209316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707FC136-9839-8325-1949-58950F88D44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644829" y="5180719"/>
            <a:ext cx="8895351" cy="812767"/>
          </a:xfrm>
        </p:spPr>
        <p:txBody>
          <a:bodyPr>
            <a:normAutofit/>
          </a:bodyPr>
          <a:lstStyle/>
          <a:p>
            <a:r>
              <a:rPr lang="en-GB" sz="4000"/>
              <a:t>Thank you!</a:t>
            </a:r>
          </a:p>
        </p:txBody>
      </p:sp>
      <p:sp>
        <p:nvSpPr>
          <p:cNvPr id="5" name="Subtitle 4">
            <a:extLst>
              <a:ext uri="{FF2B5EF4-FFF2-40B4-BE49-F238E27FC236}">
                <a16:creationId xmlns:a16="http://schemas.microsoft.com/office/drawing/2014/main" id="{53E0E48E-D172-5D98-28F5-0DEBE39ADC6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961900" y="6059436"/>
            <a:ext cx="6200489" cy="606527"/>
          </a:xfrm>
        </p:spPr>
        <p:txBody>
          <a:bodyPr>
            <a:normAutofit/>
          </a:bodyPr>
          <a:lstStyle/>
          <a:p>
            <a:r>
              <a:rPr lang="en-GB" dirty="0"/>
              <a:t>Any Questions?</a:t>
            </a:r>
          </a:p>
        </p:txBody>
      </p:sp>
      <p:pic>
        <p:nvPicPr>
          <p:cNvPr id="9" name="Graphic 8" descr="Handshake">
            <a:extLst>
              <a:ext uri="{FF2B5EF4-FFF2-40B4-BE49-F238E27FC236}">
                <a16:creationId xmlns:a16="http://schemas.microsoft.com/office/drawing/2014/main" id="{89202E82-20CD-4F7A-16CC-16E08ADC8C2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4376822" y="571500"/>
            <a:ext cx="3447295" cy="3447295"/>
          </a:xfrm>
          <a:prstGeom prst="rect">
            <a:avLst/>
          </a:prstGeom>
        </p:spPr>
      </p:pic>
      <p:grpSp>
        <p:nvGrpSpPr>
          <p:cNvPr id="16" name="Group 15">
            <a:extLst>
              <a:ext uri="{FF2B5EF4-FFF2-40B4-BE49-F238E27FC236}">
                <a16:creationId xmlns:a16="http://schemas.microsoft.com/office/drawing/2014/main" id="{67A83510-2790-4866-911D-2E1588DF5FC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27459" y="4517731"/>
            <a:ext cx="12157773" cy="494218"/>
            <a:chOff x="18956" y="5952517"/>
            <a:chExt cx="12157773" cy="494218"/>
          </a:xfrm>
          <a:solidFill>
            <a:schemeClr val="bg2">
              <a:lumMod val="90000"/>
            </a:schemeClr>
          </a:solidFill>
        </p:grpSpPr>
        <p:sp>
          <p:nvSpPr>
            <p:cNvPr id="17" name="Freeform 10">
              <a:extLst>
                <a:ext uri="{FF2B5EF4-FFF2-40B4-BE49-F238E27FC236}">
                  <a16:creationId xmlns:a16="http://schemas.microsoft.com/office/drawing/2014/main" id="{DAB74ACE-7603-4829-88FE-C3C2B05EBDA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0800000">
              <a:off x="6637219" y="6356157"/>
              <a:ext cx="138242" cy="88130"/>
            </a:xfrm>
            <a:custGeom>
              <a:avLst/>
              <a:gdLst>
                <a:gd name="T0" fmla="*/ 22 w 42"/>
                <a:gd name="T1" fmla="*/ 0 h 29"/>
                <a:gd name="T2" fmla="*/ 14 w 42"/>
                <a:gd name="T3" fmla="*/ 25 h 29"/>
                <a:gd name="T4" fmla="*/ 22 w 42"/>
                <a:gd name="T5" fmla="*/ 0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29">
                  <a:moveTo>
                    <a:pt x="22" y="0"/>
                  </a:moveTo>
                  <a:cubicBezTo>
                    <a:pt x="42" y="7"/>
                    <a:pt x="28" y="29"/>
                    <a:pt x="14" y="25"/>
                  </a:cubicBezTo>
                  <a:cubicBezTo>
                    <a:pt x="0" y="18"/>
                    <a:pt x="8" y="1"/>
                    <a:pt x="22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rgbClr val="FFFFFF"/>
                </a:solidFill>
              </a:endParaRPr>
            </a:p>
          </p:txBody>
        </p:sp>
        <p:sp>
          <p:nvSpPr>
            <p:cNvPr id="18" name="Freeform 15">
              <a:extLst>
                <a:ext uri="{FF2B5EF4-FFF2-40B4-BE49-F238E27FC236}">
                  <a16:creationId xmlns:a16="http://schemas.microsoft.com/office/drawing/2014/main" id="{DE3E37A0-8723-42F4-9435-F06BD019143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0800000">
              <a:off x="6139192" y="6359421"/>
              <a:ext cx="121406" cy="72626"/>
            </a:xfrm>
            <a:custGeom>
              <a:avLst/>
              <a:gdLst>
                <a:gd name="T0" fmla="*/ 16 w 37"/>
                <a:gd name="T1" fmla="*/ 0 h 24"/>
                <a:gd name="T2" fmla="*/ 11 w 37"/>
                <a:gd name="T3" fmla="*/ 24 h 24"/>
                <a:gd name="T4" fmla="*/ 16 w 37"/>
                <a:gd name="T5" fmla="*/ 0 h 2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24">
                  <a:moveTo>
                    <a:pt x="16" y="0"/>
                  </a:moveTo>
                  <a:cubicBezTo>
                    <a:pt x="37" y="6"/>
                    <a:pt x="30" y="20"/>
                    <a:pt x="11" y="24"/>
                  </a:cubicBezTo>
                  <a:cubicBezTo>
                    <a:pt x="0" y="17"/>
                    <a:pt x="5" y="3"/>
                    <a:pt x="1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rgbClr val="FFFFFF"/>
                </a:solidFill>
              </a:endParaRPr>
            </a:p>
          </p:txBody>
        </p:sp>
        <p:sp>
          <p:nvSpPr>
            <p:cNvPr id="19" name="Freeform 18">
              <a:extLst>
                <a:ext uri="{FF2B5EF4-FFF2-40B4-BE49-F238E27FC236}">
                  <a16:creationId xmlns:a16="http://schemas.microsoft.com/office/drawing/2014/main" id="{0C5FE567-8965-4799-B1E6-8A6E1A84888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0800000">
              <a:off x="6384660" y="6368396"/>
              <a:ext cx="138242" cy="78339"/>
            </a:xfrm>
            <a:custGeom>
              <a:avLst/>
              <a:gdLst>
                <a:gd name="T0" fmla="*/ 6 w 42"/>
                <a:gd name="T1" fmla="*/ 6 h 26"/>
                <a:gd name="T2" fmla="*/ 21 w 42"/>
                <a:gd name="T3" fmla="*/ 26 h 26"/>
                <a:gd name="T4" fmla="*/ 6 w 42"/>
                <a:gd name="T5" fmla="*/ 6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26">
                  <a:moveTo>
                    <a:pt x="6" y="6"/>
                  </a:moveTo>
                  <a:cubicBezTo>
                    <a:pt x="25" y="0"/>
                    <a:pt x="42" y="17"/>
                    <a:pt x="21" y="26"/>
                  </a:cubicBezTo>
                  <a:cubicBezTo>
                    <a:pt x="9" y="26"/>
                    <a:pt x="0" y="16"/>
                    <a:pt x="6" y="6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rgbClr val="FFFFFF"/>
                </a:solidFill>
              </a:endParaRPr>
            </a:p>
          </p:txBody>
        </p:sp>
        <p:sp>
          <p:nvSpPr>
            <p:cNvPr id="20" name="Freeform 22">
              <a:extLst>
                <a:ext uri="{FF2B5EF4-FFF2-40B4-BE49-F238E27FC236}">
                  <a16:creationId xmlns:a16="http://schemas.microsoft.com/office/drawing/2014/main" id="{BA3FF2FD-6394-4F97-B186-BD4A98C619F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0800000">
              <a:off x="5653573" y="6308012"/>
              <a:ext cx="150648" cy="99554"/>
            </a:xfrm>
            <a:custGeom>
              <a:avLst/>
              <a:gdLst>
                <a:gd name="T0" fmla="*/ 26 w 46"/>
                <a:gd name="T1" fmla="*/ 0 h 33"/>
                <a:gd name="T2" fmla="*/ 38 w 46"/>
                <a:gd name="T3" fmla="*/ 22 h 33"/>
                <a:gd name="T4" fmla="*/ 26 w 46"/>
                <a:gd name="T5" fmla="*/ 0 h 3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6" h="33">
                  <a:moveTo>
                    <a:pt x="26" y="0"/>
                  </a:moveTo>
                  <a:cubicBezTo>
                    <a:pt x="29" y="0"/>
                    <a:pt x="46" y="16"/>
                    <a:pt x="38" y="22"/>
                  </a:cubicBezTo>
                  <a:cubicBezTo>
                    <a:pt x="16" y="33"/>
                    <a:pt x="0" y="5"/>
                    <a:pt x="2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rgbClr val="FFFFFF"/>
                </a:solidFill>
              </a:endParaRPr>
            </a:p>
          </p:txBody>
        </p:sp>
        <p:sp>
          <p:nvSpPr>
            <p:cNvPr id="21" name="Freeform 8">
              <a:extLst>
                <a:ext uri="{FF2B5EF4-FFF2-40B4-BE49-F238E27FC236}">
                  <a16:creationId xmlns:a16="http://schemas.microsoft.com/office/drawing/2014/main" id="{1A361C9F-AD97-4338-B557-8766AFD033B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0800000">
              <a:off x="18956" y="5956599"/>
              <a:ext cx="131153" cy="88130"/>
            </a:xfrm>
            <a:custGeom>
              <a:avLst/>
              <a:gdLst>
                <a:gd name="T0" fmla="*/ 26 w 40"/>
                <a:gd name="T1" fmla="*/ 0 h 29"/>
                <a:gd name="T2" fmla="*/ 39 w 40"/>
                <a:gd name="T3" fmla="*/ 20 h 29"/>
                <a:gd name="T4" fmla="*/ 26 w 40"/>
                <a:gd name="T5" fmla="*/ 0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9">
                  <a:moveTo>
                    <a:pt x="26" y="0"/>
                  </a:moveTo>
                  <a:cubicBezTo>
                    <a:pt x="34" y="0"/>
                    <a:pt x="40" y="10"/>
                    <a:pt x="39" y="20"/>
                  </a:cubicBezTo>
                  <a:cubicBezTo>
                    <a:pt x="17" y="29"/>
                    <a:pt x="0" y="10"/>
                    <a:pt x="2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rgbClr val="FFFFFF"/>
                </a:solidFill>
              </a:endParaRPr>
            </a:p>
          </p:txBody>
        </p:sp>
        <p:sp>
          <p:nvSpPr>
            <p:cNvPr id="22" name="Freeform 19">
              <a:extLst>
                <a:ext uri="{FF2B5EF4-FFF2-40B4-BE49-F238E27FC236}">
                  <a16:creationId xmlns:a16="http://schemas.microsoft.com/office/drawing/2014/main" id="{F4FAA936-A80F-43B5-8A7D-17CC7CF771A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0800000">
              <a:off x="4709370" y="6291575"/>
              <a:ext cx="124951" cy="69362"/>
            </a:xfrm>
            <a:custGeom>
              <a:avLst/>
              <a:gdLst>
                <a:gd name="T0" fmla="*/ 16 w 38"/>
                <a:gd name="T1" fmla="*/ 0 h 23"/>
                <a:gd name="T2" fmla="*/ 10 w 38"/>
                <a:gd name="T3" fmla="*/ 23 h 23"/>
                <a:gd name="T4" fmla="*/ 16 w 38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8" h="23">
                  <a:moveTo>
                    <a:pt x="16" y="0"/>
                  </a:moveTo>
                  <a:cubicBezTo>
                    <a:pt x="38" y="8"/>
                    <a:pt x="31" y="18"/>
                    <a:pt x="10" y="23"/>
                  </a:cubicBezTo>
                  <a:cubicBezTo>
                    <a:pt x="0" y="16"/>
                    <a:pt x="4" y="3"/>
                    <a:pt x="1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rgbClr val="FFFFFF"/>
                </a:solidFill>
              </a:endParaRPr>
            </a:p>
          </p:txBody>
        </p:sp>
        <p:sp>
          <p:nvSpPr>
            <p:cNvPr id="23" name="Freeform 20">
              <a:extLst>
                <a:ext uri="{FF2B5EF4-FFF2-40B4-BE49-F238E27FC236}">
                  <a16:creationId xmlns:a16="http://schemas.microsoft.com/office/drawing/2014/main" id="{21246F32-1BA7-40E4-9AF9-CA517D4413C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0800000">
              <a:off x="4452381" y="6295774"/>
              <a:ext cx="128495" cy="78339"/>
            </a:xfrm>
            <a:custGeom>
              <a:avLst/>
              <a:gdLst>
                <a:gd name="T0" fmla="*/ 24 w 39"/>
                <a:gd name="T1" fmla="*/ 0 h 26"/>
                <a:gd name="T2" fmla="*/ 20 w 39"/>
                <a:gd name="T3" fmla="*/ 26 h 26"/>
                <a:gd name="T4" fmla="*/ 24 w 39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6">
                  <a:moveTo>
                    <a:pt x="24" y="0"/>
                  </a:moveTo>
                  <a:cubicBezTo>
                    <a:pt x="39" y="3"/>
                    <a:pt x="36" y="26"/>
                    <a:pt x="20" y="26"/>
                  </a:cubicBezTo>
                  <a:cubicBezTo>
                    <a:pt x="0" y="18"/>
                    <a:pt x="3" y="3"/>
                    <a:pt x="2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rgbClr val="FFFFFF"/>
                </a:solidFill>
              </a:endParaRPr>
            </a:p>
          </p:txBody>
        </p:sp>
        <p:sp>
          <p:nvSpPr>
            <p:cNvPr id="24" name="Freeform 23">
              <a:extLst>
                <a:ext uri="{FF2B5EF4-FFF2-40B4-BE49-F238E27FC236}">
                  <a16:creationId xmlns:a16="http://schemas.microsoft.com/office/drawing/2014/main" id="{C18EE8CE-BCF9-4C64-B335-C7830B03F3B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0800000">
              <a:off x="5883090" y="6322699"/>
              <a:ext cx="134697" cy="81603"/>
            </a:xfrm>
            <a:custGeom>
              <a:avLst/>
              <a:gdLst>
                <a:gd name="T0" fmla="*/ 19 w 41"/>
                <a:gd name="T1" fmla="*/ 0 h 27"/>
                <a:gd name="T2" fmla="*/ 8 w 41"/>
                <a:gd name="T3" fmla="*/ 20 h 27"/>
                <a:gd name="T4" fmla="*/ 19 w 41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27">
                  <a:moveTo>
                    <a:pt x="19" y="0"/>
                  </a:moveTo>
                  <a:cubicBezTo>
                    <a:pt x="41" y="10"/>
                    <a:pt x="28" y="27"/>
                    <a:pt x="8" y="20"/>
                  </a:cubicBezTo>
                  <a:cubicBezTo>
                    <a:pt x="0" y="8"/>
                    <a:pt x="7" y="2"/>
                    <a:pt x="19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rgbClr val="FFFFFF"/>
                </a:solidFill>
              </a:endParaRPr>
            </a:p>
          </p:txBody>
        </p:sp>
        <p:sp>
          <p:nvSpPr>
            <p:cNvPr id="25" name="Freeform 26">
              <a:extLst>
                <a:ext uri="{FF2B5EF4-FFF2-40B4-BE49-F238E27FC236}">
                  <a16:creationId xmlns:a16="http://schemas.microsoft.com/office/drawing/2014/main" id="{64AC2B2B-568F-4175-8D84-AD8F6B563FB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0800000">
              <a:off x="5404559" y="6308010"/>
              <a:ext cx="127608" cy="78339"/>
            </a:xfrm>
            <a:custGeom>
              <a:avLst/>
              <a:gdLst>
                <a:gd name="T0" fmla="*/ 24 w 39"/>
                <a:gd name="T1" fmla="*/ 0 h 26"/>
                <a:gd name="T2" fmla="*/ 20 w 39"/>
                <a:gd name="T3" fmla="*/ 25 h 26"/>
                <a:gd name="T4" fmla="*/ 24 w 39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6">
                  <a:moveTo>
                    <a:pt x="24" y="0"/>
                  </a:moveTo>
                  <a:cubicBezTo>
                    <a:pt x="39" y="2"/>
                    <a:pt x="36" y="26"/>
                    <a:pt x="20" y="25"/>
                  </a:cubicBezTo>
                  <a:cubicBezTo>
                    <a:pt x="0" y="18"/>
                    <a:pt x="3" y="3"/>
                    <a:pt x="2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rgbClr val="FFFFFF"/>
                </a:solidFill>
              </a:endParaRPr>
            </a:p>
          </p:txBody>
        </p:sp>
        <p:sp>
          <p:nvSpPr>
            <p:cNvPr id="26" name="Freeform 27">
              <a:extLst>
                <a:ext uri="{FF2B5EF4-FFF2-40B4-BE49-F238E27FC236}">
                  <a16:creationId xmlns:a16="http://schemas.microsoft.com/office/drawing/2014/main" id="{D9C6CF5C-8CF6-4274-86E0-CAF4A31F43A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0800000">
              <a:off x="4937280" y="6282192"/>
              <a:ext cx="131153" cy="93843"/>
            </a:xfrm>
            <a:custGeom>
              <a:avLst/>
              <a:gdLst>
                <a:gd name="T0" fmla="*/ 22 w 40"/>
                <a:gd name="T1" fmla="*/ 0 h 31"/>
                <a:gd name="T2" fmla="*/ 16 w 40"/>
                <a:gd name="T3" fmla="*/ 25 h 31"/>
                <a:gd name="T4" fmla="*/ 22 w 40"/>
                <a:gd name="T5" fmla="*/ 0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31">
                  <a:moveTo>
                    <a:pt x="22" y="0"/>
                  </a:moveTo>
                  <a:cubicBezTo>
                    <a:pt x="39" y="3"/>
                    <a:pt x="40" y="31"/>
                    <a:pt x="16" y="25"/>
                  </a:cubicBezTo>
                  <a:cubicBezTo>
                    <a:pt x="0" y="7"/>
                    <a:pt x="13" y="4"/>
                    <a:pt x="22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rgbClr val="FFFFFF"/>
                </a:solidFill>
              </a:endParaRPr>
            </a:p>
          </p:txBody>
        </p:sp>
        <p:sp>
          <p:nvSpPr>
            <p:cNvPr id="27" name="Freeform 28">
              <a:extLst>
                <a:ext uri="{FF2B5EF4-FFF2-40B4-BE49-F238E27FC236}">
                  <a16:creationId xmlns:a16="http://schemas.microsoft.com/office/drawing/2014/main" id="{3BFC56A2-55B3-432A-BD3B-4B2423A683A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0800000">
              <a:off x="5194538" y="6290059"/>
              <a:ext cx="127608" cy="69362"/>
            </a:xfrm>
            <a:custGeom>
              <a:avLst/>
              <a:gdLst>
                <a:gd name="T0" fmla="*/ 16 w 39"/>
                <a:gd name="T1" fmla="*/ 0 h 23"/>
                <a:gd name="T2" fmla="*/ 11 w 39"/>
                <a:gd name="T3" fmla="*/ 23 h 23"/>
                <a:gd name="T4" fmla="*/ 16 w 39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3">
                  <a:moveTo>
                    <a:pt x="16" y="0"/>
                  </a:moveTo>
                  <a:cubicBezTo>
                    <a:pt x="39" y="7"/>
                    <a:pt x="31" y="17"/>
                    <a:pt x="11" y="23"/>
                  </a:cubicBezTo>
                  <a:cubicBezTo>
                    <a:pt x="0" y="16"/>
                    <a:pt x="4" y="2"/>
                    <a:pt x="1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rgbClr val="FFFFFF"/>
                </a:solidFill>
              </a:endParaRPr>
            </a:p>
          </p:txBody>
        </p:sp>
        <p:sp>
          <p:nvSpPr>
            <p:cNvPr id="28" name="Freeform 30">
              <a:extLst>
                <a:ext uri="{FF2B5EF4-FFF2-40B4-BE49-F238E27FC236}">
                  <a16:creationId xmlns:a16="http://schemas.microsoft.com/office/drawing/2014/main" id="{BB036CEA-B307-404A-89D6-9414F417D25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0800000">
              <a:off x="5742191" y="6338204"/>
              <a:ext cx="9748" cy="5712"/>
            </a:xfrm>
            <a:custGeom>
              <a:avLst/>
              <a:gdLst>
                <a:gd name="T0" fmla="*/ 1 w 3"/>
                <a:gd name="T1" fmla="*/ 0 h 2"/>
                <a:gd name="T2" fmla="*/ 2 w 3"/>
                <a:gd name="T3" fmla="*/ 2 h 2"/>
                <a:gd name="T4" fmla="*/ 1 w 3"/>
                <a:gd name="T5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" h="2">
                  <a:moveTo>
                    <a:pt x="1" y="0"/>
                  </a:moveTo>
                  <a:cubicBezTo>
                    <a:pt x="2" y="1"/>
                    <a:pt x="3" y="2"/>
                    <a:pt x="2" y="2"/>
                  </a:cubicBezTo>
                  <a:cubicBezTo>
                    <a:pt x="1" y="2"/>
                    <a:pt x="0" y="1"/>
                    <a:pt x="1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rgbClr val="FFFFFF"/>
                </a:solidFill>
              </a:endParaRPr>
            </a:p>
          </p:txBody>
        </p:sp>
        <p:sp>
          <p:nvSpPr>
            <p:cNvPr id="29" name="Freeform 43">
              <a:extLst>
                <a:ext uri="{FF2B5EF4-FFF2-40B4-BE49-F238E27FC236}">
                  <a16:creationId xmlns:a16="http://schemas.microsoft.com/office/drawing/2014/main" id="{CB37E5F5-B903-4611-A739-0B7FBE85104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0800000">
              <a:off x="5902106" y="6043523"/>
              <a:ext cx="143559" cy="75075"/>
            </a:xfrm>
            <a:custGeom>
              <a:avLst/>
              <a:gdLst>
                <a:gd name="T0" fmla="*/ 28 w 44"/>
                <a:gd name="T1" fmla="*/ 0 h 25"/>
                <a:gd name="T2" fmla="*/ 25 w 44"/>
                <a:gd name="T3" fmla="*/ 25 h 25"/>
                <a:gd name="T4" fmla="*/ 28 w 44"/>
                <a:gd name="T5" fmla="*/ 0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25">
                  <a:moveTo>
                    <a:pt x="28" y="0"/>
                  </a:moveTo>
                  <a:cubicBezTo>
                    <a:pt x="44" y="2"/>
                    <a:pt x="38" y="22"/>
                    <a:pt x="25" y="25"/>
                  </a:cubicBezTo>
                  <a:cubicBezTo>
                    <a:pt x="0" y="25"/>
                    <a:pt x="9" y="5"/>
                    <a:pt x="28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rgbClr val="FFFFFF"/>
                </a:solidFill>
              </a:endParaRPr>
            </a:p>
          </p:txBody>
        </p:sp>
        <p:sp>
          <p:nvSpPr>
            <p:cNvPr id="30" name="Freeform 51">
              <a:extLst>
                <a:ext uri="{FF2B5EF4-FFF2-40B4-BE49-F238E27FC236}">
                  <a16:creationId xmlns:a16="http://schemas.microsoft.com/office/drawing/2014/main" id="{B1012F2B-A8F1-4FD5-8E6F-1CC97D0AA8A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0800000">
              <a:off x="5710297" y="6035458"/>
              <a:ext cx="115202" cy="90579"/>
            </a:xfrm>
            <a:custGeom>
              <a:avLst/>
              <a:gdLst>
                <a:gd name="T0" fmla="*/ 19 w 35"/>
                <a:gd name="T1" fmla="*/ 0 h 30"/>
                <a:gd name="T2" fmla="*/ 33 w 35"/>
                <a:gd name="T3" fmla="*/ 15 h 30"/>
                <a:gd name="T4" fmla="*/ 25 w 35"/>
                <a:gd name="T5" fmla="*/ 19 h 30"/>
                <a:gd name="T6" fmla="*/ 19 w 35"/>
                <a:gd name="T7" fmla="*/ 0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5" h="30">
                  <a:moveTo>
                    <a:pt x="19" y="0"/>
                  </a:moveTo>
                  <a:cubicBezTo>
                    <a:pt x="26" y="0"/>
                    <a:pt x="35" y="8"/>
                    <a:pt x="33" y="15"/>
                  </a:cubicBezTo>
                  <a:cubicBezTo>
                    <a:pt x="30" y="12"/>
                    <a:pt x="27" y="17"/>
                    <a:pt x="25" y="19"/>
                  </a:cubicBezTo>
                  <a:cubicBezTo>
                    <a:pt x="7" y="30"/>
                    <a:pt x="0" y="5"/>
                    <a:pt x="19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rgbClr val="FFFFFF"/>
                </a:solidFill>
              </a:endParaRPr>
            </a:p>
          </p:txBody>
        </p:sp>
        <p:sp>
          <p:nvSpPr>
            <p:cNvPr id="31" name="Freeform 52">
              <a:extLst>
                <a:ext uri="{FF2B5EF4-FFF2-40B4-BE49-F238E27FC236}">
                  <a16:creationId xmlns:a16="http://schemas.microsoft.com/office/drawing/2014/main" id="{C04C6E0B-838E-4B10-91CA-29C498382AE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0800000">
              <a:off x="6277444" y="6038724"/>
              <a:ext cx="118747" cy="81603"/>
            </a:xfrm>
            <a:custGeom>
              <a:avLst/>
              <a:gdLst>
                <a:gd name="T0" fmla="*/ 21 w 36"/>
                <a:gd name="T1" fmla="*/ 0 h 27"/>
                <a:gd name="T2" fmla="*/ 22 w 36"/>
                <a:gd name="T3" fmla="*/ 27 h 27"/>
                <a:gd name="T4" fmla="*/ 21 w 36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6" h="27">
                  <a:moveTo>
                    <a:pt x="21" y="0"/>
                  </a:moveTo>
                  <a:cubicBezTo>
                    <a:pt x="33" y="3"/>
                    <a:pt x="36" y="23"/>
                    <a:pt x="22" y="27"/>
                  </a:cubicBezTo>
                  <a:cubicBezTo>
                    <a:pt x="3" y="25"/>
                    <a:pt x="0" y="1"/>
                    <a:pt x="21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rgbClr val="FFFFFF"/>
                </a:solidFill>
              </a:endParaRPr>
            </a:p>
          </p:txBody>
        </p:sp>
        <p:sp>
          <p:nvSpPr>
            <p:cNvPr id="32" name="Freeform 53">
              <a:extLst>
                <a:ext uri="{FF2B5EF4-FFF2-40B4-BE49-F238E27FC236}">
                  <a16:creationId xmlns:a16="http://schemas.microsoft.com/office/drawing/2014/main" id="{15D6CFEB-4FC5-45C3-8BDF-95EAD1EDFCF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0800000">
              <a:off x="5471034" y="6035460"/>
              <a:ext cx="127608" cy="79154"/>
            </a:xfrm>
            <a:custGeom>
              <a:avLst/>
              <a:gdLst>
                <a:gd name="T0" fmla="*/ 24 w 39"/>
                <a:gd name="T1" fmla="*/ 0 h 26"/>
                <a:gd name="T2" fmla="*/ 20 w 39"/>
                <a:gd name="T3" fmla="*/ 26 h 26"/>
                <a:gd name="T4" fmla="*/ 24 w 39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6">
                  <a:moveTo>
                    <a:pt x="24" y="0"/>
                  </a:moveTo>
                  <a:cubicBezTo>
                    <a:pt x="39" y="3"/>
                    <a:pt x="36" y="26"/>
                    <a:pt x="20" y="26"/>
                  </a:cubicBezTo>
                  <a:cubicBezTo>
                    <a:pt x="0" y="18"/>
                    <a:pt x="3" y="3"/>
                    <a:pt x="2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rgbClr val="FFFFFF"/>
                </a:solidFill>
              </a:endParaRPr>
            </a:p>
          </p:txBody>
        </p:sp>
        <p:sp>
          <p:nvSpPr>
            <p:cNvPr id="33" name="Freeform 54">
              <a:extLst>
                <a:ext uri="{FF2B5EF4-FFF2-40B4-BE49-F238E27FC236}">
                  <a16:creationId xmlns:a16="http://schemas.microsoft.com/office/drawing/2014/main" id="{EA8E01BA-7055-4707-906A-F08E2E2535E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0800000">
              <a:off x="6094009" y="6011795"/>
              <a:ext cx="134697" cy="105266"/>
            </a:xfrm>
            <a:custGeom>
              <a:avLst/>
              <a:gdLst>
                <a:gd name="T0" fmla="*/ 28 w 41"/>
                <a:gd name="T1" fmla="*/ 2 h 35"/>
                <a:gd name="T2" fmla="*/ 40 w 41"/>
                <a:gd name="T3" fmla="*/ 21 h 35"/>
                <a:gd name="T4" fmla="*/ 28 w 41"/>
                <a:gd name="T5" fmla="*/ 2 h 3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35">
                  <a:moveTo>
                    <a:pt x="28" y="2"/>
                  </a:moveTo>
                  <a:cubicBezTo>
                    <a:pt x="37" y="0"/>
                    <a:pt x="41" y="13"/>
                    <a:pt x="40" y="21"/>
                  </a:cubicBezTo>
                  <a:cubicBezTo>
                    <a:pt x="22" y="35"/>
                    <a:pt x="0" y="10"/>
                    <a:pt x="28" y="2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rgbClr val="FFFFFF"/>
                </a:solidFill>
              </a:endParaRPr>
            </a:p>
          </p:txBody>
        </p:sp>
        <p:sp>
          <p:nvSpPr>
            <p:cNvPr id="34" name="Freeform 55">
              <a:extLst>
                <a:ext uri="{FF2B5EF4-FFF2-40B4-BE49-F238E27FC236}">
                  <a16:creationId xmlns:a16="http://schemas.microsoft.com/office/drawing/2014/main" id="{CDA2DE76-0D5E-4F6F-95E7-508B725F8AC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0800000">
              <a:off x="5264556" y="6041988"/>
              <a:ext cx="131153" cy="69362"/>
            </a:xfrm>
            <a:custGeom>
              <a:avLst/>
              <a:gdLst>
                <a:gd name="T0" fmla="*/ 24 w 40"/>
                <a:gd name="T1" fmla="*/ 0 h 23"/>
                <a:gd name="T2" fmla="*/ 25 w 40"/>
                <a:gd name="T3" fmla="*/ 23 h 23"/>
                <a:gd name="T4" fmla="*/ 24 w 40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3">
                  <a:moveTo>
                    <a:pt x="24" y="0"/>
                  </a:moveTo>
                  <a:cubicBezTo>
                    <a:pt x="40" y="0"/>
                    <a:pt x="38" y="20"/>
                    <a:pt x="25" y="23"/>
                  </a:cubicBezTo>
                  <a:cubicBezTo>
                    <a:pt x="0" y="22"/>
                    <a:pt x="6" y="3"/>
                    <a:pt x="2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rgbClr val="FFFFFF"/>
                </a:solidFill>
              </a:endParaRPr>
            </a:p>
          </p:txBody>
        </p:sp>
        <p:sp>
          <p:nvSpPr>
            <p:cNvPr id="35" name="Freeform 56">
              <a:extLst>
                <a:ext uri="{FF2B5EF4-FFF2-40B4-BE49-F238E27FC236}">
                  <a16:creationId xmlns:a16="http://schemas.microsoft.com/office/drawing/2014/main" id="{669578C5-3D06-4B77-A897-A014B441B58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0800000">
              <a:off x="4392340" y="5985586"/>
              <a:ext cx="128495" cy="72626"/>
            </a:xfrm>
            <a:custGeom>
              <a:avLst/>
              <a:gdLst>
                <a:gd name="T0" fmla="*/ 21 w 39"/>
                <a:gd name="T1" fmla="*/ 0 h 24"/>
                <a:gd name="T2" fmla="*/ 22 w 39"/>
                <a:gd name="T3" fmla="*/ 24 h 24"/>
                <a:gd name="T4" fmla="*/ 21 w 39"/>
                <a:gd name="T5" fmla="*/ 0 h 2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4">
                  <a:moveTo>
                    <a:pt x="21" y="0"/>
                  </a:moveTo>
                  <a:cubicBezTo>
                    <a:pt x="37" y="0"/>
                    <a:pt x="39" y="23"/>
                    <a:pt x="22" y="24"/>
                  </a:cubicBezTo>
                  <a:cubicBezTo>
                    <a:pt x="7" y="22"/>
                    <a:pt x="0" y="5"/>
                    <a:pt x="21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rgbClr val="FFFFFF"/>
                </a:solidFill>
              </a:endParaRPr>
            </a:p>
          </p:txBody>
        </p:sp>
        <p:sp>
          <p:nvSpPr>
            <p:cNvPr id="36" name="Freeform 57">
              <a:extLst>
                <a:ext uri="{FF2B5EF4-FFF2-40B4-BE49-F238E27FC236}">
                  <a16:creationId xmlns:a16="http://schemas.microsoft.com/office/drawing/2014/main" id="{85AA3005-AAD0-4587-B352-ECD937D6140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0800000">
              <a:off x="5037697" y="6020771"/>
              <a:ext cx="140901" cy="93843"/>
            </a:xfrm>
            <a:custGeom>
              <a:avLst/>
              <a:gdLst>
                <a:gd name="T0" fmla="*/ 27 w 43"/>
                <a:gd name="T1" fmla="*/ 3 h 31"/>
                <a:gd name="T2" fmla="*/ 40 w 43"/>
                <a:gd name="T3" fmla="*/ 23 h 31"/>
                <a:gd name="T4" fmla="*/ 27 w 43"/>
                <a:gd name="T5" fmla="*/ 3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3" h="31">
                  <a:moveTo>
                    <a:pt x="27" y="3"/>
                  </a:moveTo>
                  <a:cubicBezTo>
                    <a:pt x="35" y="0"/>
                    <a:pt x="43" y="17"/>
                    <a:pt x="40" y="23"/>
                  </a:cubicBezTo>
                  <a:cubicBezTo>
                    <a:pt x="21" y="31"/>
                    <a:pt x="0" y="15"/>
                    <a:pt x="27" y="3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rgbClr val="FFFFFF"/>
                </a:solidFill>
              </a:endParaRPr>
            </a:p>
          </p:txBody>
        </p:sp>
        <p:sp>
          <p:nvSpPr>
            <p:cNvPr id="37" name="Freeform 59">
              <a:extLst>
                <a:ext uri="{FF2B5EF4-FFF2-40B4-BE49-F238E27FC236}">
                  <a16:creationId xmlns:a16="http://schemas.microsoft.com/office/drawing/2014/main" id="{B4E9730F-E8B1-4F7C-BA99-3B3016F104E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0800000">
              <a:off x="6473186" y="6052072"/>
              <a:ext cx="124063" cy="78339"/>
            </a:xfrm>
            <a:custGeom>
              <a:avLst/>
              <a:gdLst>
                <a:gd name="T0" fmla="*/ 22 w 38"/>
                <a:gd name="T1" fmla="*/ 0 h 26"/>
                <a:gd name="T2" fmla="*/ 18 w 38"/>
                <a:gd name="T3" fmla="*/ 26 h 26"/>
                <a:gd name="T4" fmla="*/ 22 w 38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8" h="26">
                  <a:moveTo>
                    <a:pt x="22" y="0"/>
                  </a:moveTo>
                  <a:cubicBezTo>
                    <a:pt x="38" y="3"/>
                    <a:pt x="33" y="25"/>
                    <a:pt x="18" y="26"/>
                  </a:cubicBezTo>
                  <a:cubicBezTo>
                    <a:pt x="0" y="20"/>
                    <a:pt x="6" y="3"/>
                    <a:pt x="22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rgbClr val="FFFFFF"/>
                </a:solidFill>
              </a:endParaRPr>
            </a:p>
          </p:txBody>
        </p:sp>
        <p:sp>
          <p:nvSpPr>
            <p:cNvPr id="38" name="Freeform 60">
              <a:extLst>
                <a:ext uri="{FF2B5EF4-FFF2-40B4-BE49-F238E27FC236}">
                  <a16:creationId xmlns:a16="http://schemas.microsoft.com/office/drawing/2014/main" id="{A8922D05-C325-4918-84E6-1C62AD7BE0B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0800000">
              <a:off x="4825017" y="6002818"/>
              <a:ext cx="131153" cy="69362"/>
            </a:xfrm>
            <a:custGeom>
              <a:avLst/>
              <a:gdLst>
                <a:gd name="T0" fmla="*/ 24 w 40"/>
                <a:gd name="T1" fmla="*/ 0 h 23"/>
                <a:gd name="T2" fmla="*/ 25 w 40"/>
                <a:gd name="T3" fmla="*/ 23 h 23"/>
                <a:gd name="T4" fmla="*/ 24 w 40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3">
                  <a:moveTo>
                    <a:pt x="24" y="0"/>
                  </a:moveTo>
                  <a:cubicBezTo>
                    <a:pt x="40" y="0"/>
                    <a:pt x="38" y="20"/>
                    <a:pt x="25" y="23"/>
                  </a:cubicBezTo>
                  <a:cubicBezTo>
                    <a:pt x="0" y="22"/>
                    <a:pt x="6" y="4"/>
                    <a:pt x="2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rgbClr val="FFFFFF"/>
                </a:solidFill>
              </a:endParaRPr>
            </a:p>
          </p:txBody>
        </p:sp>
        <p:sp>
          <p:nvSpPr>
            <p:cNvPr id="39" name="Freeform 61">
              <a:extLst>
                <a:ext uri="{FF2B5EF4-FFF2-40B4-BE49-F238E27FC236}">
                  <a16:creationId xmlns:a16="http://schemas.microsoft.com/office/drawing/2014/main" id="{38DD42E8-8604-45E3-99FE-72D479AF2C3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0800000">
              <a:off x="4572460" y="5957121"/>
              <a:ext cx="137356" cy="99554"/>
            </a:xfrm>
            <a:custGeom>
              <a:avLst/>
              <a:gdLst>
                <a:gd name="T0" fmla="*/ 25 w 42"/>
                <a:gd name="T1" fmla="*/ 1 h 33"/>
                <a:gd name="T2" fmla="*/ 4 w 42"/>
                <a:gd name="T3" fmla="*/ 19 h 33"/>
                <a:gd name="T4" fmla="*/ 25 w 42"/>
                <a:gd name="T5" fmla="*/ 1 h 3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33">
                  <a:moveTo>
                    <a:pt x="25" y="1"/>
                  </a:moveTo>
                  <a:cubicBezTo>
                    <a:pt x="42" y="14"/>
                    <a:pt x="15" y="33"/>
                    <a:pt x="4" y="19"/>
                  </a:cubicBezTo>
                  <a:cubicBezTo>
                    <a:pt x="0" y="5"/>
                    <a:pt x="16" y="0"/>
                    <a:pt x="2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rgbClr val="FFFFFF"/>
                </a:solidFill>
              </a:endParaRPr>
            </a:p>
          </p:txBody>
        </p:sp>
        <p:sp>
          <p:nvSpPr>
            <p:cNvPr id="40" name="Freeform 5">
              <a:extLst>
                <a:ext uri="{FF2B5EF4-FFF2-40B4-BE49-F238E27FC236}">
                  <a16:creationId xmlns:a16="http://schemas.microsoft.com/office/drawing/2014/main" id="{2E946C70-11C9-4C85-BE3B-1149117F381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0800000">
              <a:off x="3908414" y="6286792"/>
              <a:ext cx="121406" cy="81603"/>
            </a:xfrm>
            <a:custGeom>
              <a:avLst/>
              <a:gdLst>
                <a:gd name="T0" fmla="*/ 20 w 37"/>
                <a:gd name="T1" fmla="*/ 1 h 27"/>
                <a:gd name="T2" fmla="*/ 22 w 37"/>
                <a:gd name="T3" fmla="*/ 27 h 27"/>
                <a:gd name="T4" fmla="*/ 20 w 37"/>
                <a:gd name="T5" fmla="*/ 1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27">
                  <a:moveTo>
                    <a:pt x="20" y="1"/>
                  </a:moveTo>
                  <a:cubicBezTo>
                    <a:pt x="31" y="1"/>
                    <a:pt x="37" y="24"/>
                    <a:pt x="22" y="27"/>
                  </a:cubicBezTo>
                  <a:cubicBezTo>
                    <a:pt x="2" y="27"/>
                    <a:pt x="0" y="0"/>
                    <a:pt x="20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rgbClr val="FFFFFF"/>
                </a:solidFill>
              </a:endParaRPr>
            </a:p>
          </p:txBody>
        </p:sp>
        <p:sp>
          <p:nvSpPr>
            <p:cNvPr id="41" name="Freeform 6">
              <a:extLst>
                <a:ext uri="{FF2B5EF4-FFF2-40B4-BE49-F238E27FC236}">
                  <a16:creationId xmlns:a16="http://schemas.microsoft.com/office/drawing/2014/main" id="{48F637C4-CFB7-4421-9DAB-6730244B2C5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0800000">
              <a:off x="1634353" y="6266141"/>
              <a:ext cx="124063" cy="87315"/>
            </a:xfrm>
            <a:custGeom>
              <a:avLst/>
              <a:gdLst>
                <a:gd name="T0" fmla="*/ 12 w 38"/>
                <a:gd name="T1" fmla="*/ 3 h 29"/>
                <a:gd name="T2" fmla="*/ 15 w 38"/>
                <a:gd name="T3" fmla="*/ 29 h 29"/>
                <a:gd name="T4" fmla="*/ 12 w 38"/>
                <a:gd name="T5" fmla="*/ 3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8" h="29">
                  <a:moveTo>
                    <a:pt x="12" y="3"/>
                  </a:moveTo>
                  <a:cubicBezTo>
                    <a:pt x="34" y="0"/>
                    <a:pt x="38" y="26"/>
                    <a:pt x="15" y="29"/>
                  </a:cubicBezTo>
                  <a:cubicBezTo>
                    <a:pt x="4" y="23"/>
                    <a:pt x="0" y="9"/>
                    <a:pt x="12" y="3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rgbClr val="FFFFFF"/>
                </a:solidFill>
              </a:endParaRPr>
            </a:p>
          </p:txBody>
        </p:sp>
        <p:sp>
          <p:nvSpPr>
            <p:cNvPr id="42" name="Freeform 7">
              <a:extLst>
                <a:ext uri="{FF2B5EF4-FFF2-40B4-BE49-F238E27FC236}">
                  <a16:creationId xmlns:a16="http://schemas.microsoft.com/office/drawing/2014/main" id="{6E137FD9-DCB4-4E5A-960B-350C3627EE0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0800000">
              <a:off x="4177783" y="6246129"/>
              <a:ext cx="138242" cy="100371"/>
            </a:xfrm>
            <a:custGeom>
              <a:avLst/>
              <a:gdLst>
                <a:gd name="T0" fmla="*/ 25 w 42"/>
                <a:gd name="T1" fmla="*/ 1 h 33"/>
                <a:gd name="T2" fmla="*/ 4 w 42"/>
                <a:gd name="T3" fmla="*/ 19 h 33"/>
                <a:gd name="T4" fmla="*/ 25 w 42"/>
                <a:gd name="T5" fmla="*/ 1 h 3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33">
                  <a:moveTo>
                    <a:pt x="25" y="1"/>
                  </a:moveTo>
                  <a:cubicBezTo>
                    <a:pt x="42" y="14"/>
                    <a:pt x="15" y="33"/>
                    <a:pt x="4" y="19"/>
                  </a:cubicBezTo>
                  <a:cubicBezTo>
                    <a:pt x="0" y="6"/>
                    <a:pt x="15" y="0"/>
                    <a:pt x="2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rgbClr val="FFFFFF"/>
                </a:solidFill>
              </a:endParaRPr>
            </a:p>
          </p:txBody>
        </p:sp>
        <p:sp>
          <p:nvSpPr>
            <p:cNvPr id="43" name="Freeform 8">
              <a:extLst>
                <a:ext uri="{FF2B5EF4-FFF2-40B4-BE49-F238E27FC236}">
                  <a16:creationId xmlns:a16="http://schemas.microsoft.com/office/drawing/2014/main" id="{9DCD8437-9BFD-44B4-AAC8-75388190F2B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0800000">
              <a:off x="1982245" y="6242949"/>
              <a:ext cx="131153" cy="88130"/>
            </a:xfrm>
            <a:custGeom>
              <a:avLst/>
              <a:gdLst>
                <a:gd name="T0" fmla="*/ 26 w 40"/>
                <a:gd name="T1" fmla="*/ 0 h 29"/>
                <a:gd name="T2" fmla="*/ 39 w 40"/>
                <a:gd name="T3" fmla="*/ 20 h 29"/>
                <a:gd name="T4" fmla="*/ 26 w 40"/>
                <a:gd name="T5" fmla="*/ 0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9">
                  <a:moveTo>
                    <a:pt x="26" y="0"/>
                  </a:moveTo>
                  <a:cubicBezTo>
                    <a:pt x="34" y="0"/>
                    <a:pt x="40" y="10"/>
                    <a:pt x="39" y="20"/>
                  </a:cubicBezTo>
                  <a:cubicBezTo>
                    <a:pt x="17" y="29"/>
                    <a:pt x="0" y="10"/>
                    <a:pt x="2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rgbClr val="FFFFFF"/>
                </a:solidFill>
              </a:endParaRPr>
            </a:p>
          </p:txBody>
        </p:sp>
        <p:sp>
          <p:nvSpPr>
            <p:cNvPr id="44" name="Freeform 9">
              <a:extLst>
                <a:ext uri="{FF2B5EF4-FFF2-40B4-BE49-F238E27FC236}">
                  <a16:creationId xmlns:a16="http://schemas.microsoft.com/office/drawing/2014/main" id="{C9EEBF9B-D5F1-4EE3-A46A-A5A5E396A44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0800000">
              <a:off x="2268040" y="6282192"/>
              <a:ext cx="121406" cy="88130"/>
            </a:xfrm>
            <a:custGeom>
              <a:avLst/>
              <a:gdLst>
                <a:gd name="T0" fmla="*/ 18 w 37"/>
                <a:gd name="T1" fmla="*/ 4 h 29"/>
                <a:gd name="T2" fmla="*/ 22 w 37"/>
                <a:gd name="T3" fmla="*/ 29 h 29"/>
                <a:gd name="T4" fmla="*/ 18 w 37"/>
                <a:gd name="T5" fmla="*/ 4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29">
                  <a:moveTo>
                    <a:pt x="18" y="4"/>
                  </a:moveTo>
                  <a:cubicBezTo>
                    <a:pt x="35" y="0"/>
                    <a:pt x="37" y="28"/>
                    <a:pt x="22" y="29"/>
                  </a:cubicBezTo>
                  <a:cubicBezTo>
                    <a:pt x="7" y="28"/>
                    <a:pt x="0" y="14"/>
                    <a:pt x="18" y="4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rgbClr val="FFFFFF"/>
                </a:solidFill>
              </a:endParaRPr>
            </a:p>
          </p:txBody>
        </p:sp>
        <p:sp>
          <p:nvSpPr>
            <p:cNvPr id="45" name="Freeform 11">
              <a:extLst>
                <a:ext uri="{FF2B5EF4-FFF2-40B4-BE49-F238E27FC236}">
                  <a16:creationId xmlns:a16="http://schemas.microsoft.com/office/drawing/2014/main" id="{3A77B17D-E4D2-444B-8D75-F0171A3E85E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0800000">
              <a:off x="2510851" y="6246285"/>
              <a:ext cx="143559" cy="102819"/>
            </a:xfrm>
            <a:custGeom>
              <a:avLst/>
              <a:gdLst>
                <a:gd name="T0" fmla="*/ 31 w 44"/>
                <a:gd name="T1" fmla="*/ 1 h 34"/>
                <a:gd name="T2" fmla="*/ 42 w 44"/>
                <a:gd name="T3" fmla="*/ 19 h 34"/>
                <a:gd name="T4" fmla="*/ 31 w 44"/>
                <a:gd name="T5" fmla="*/ 1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4">
                  <a:moveTo>
                    <a:pt x="31" y="1"/>
                  </a:moveTo>
                  <a:cubicBezTo>
                    <a:pt x="39" y="0"/>
                    <a:pt x="44" y="12"/>
                    <a:pt x="42" y="19"/>
                  </a:cubicBezTo>
                  <a:cubicBezTo>
                    <a:pt x="25" y="34"/>
                    <a:pt x="0" y="8"/>
                    <a:pt x="31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rgbClr val="FFFFFF"/>
                </a:solidFill>
              </a:endParaRPr>
            </a:p>
          </p:txBody>
        </p:sp>
        <p:sp>
          <p:nvSpPr>
            <p:cNvPr id="46" name="Freeform 12">
              <a:extLst>
                <a:ext uri="{FF2B5EF4-FFF2-40B4-BE49-F238E27FC236}">
                  <a16:creationId xmlns:a16="http://schemas.microsoft.com/office/drawing/2014/main" id="{5FDB9442-6054-49E2-948E-D30AD9E09F1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0800000">
              <a:off x="3028371" y="6264238"/>
              <a:ext cx="134697" cy="81603"/>
            </a:xfrm>
            <a:custGeom>
              <a:avLst/>
              <a:gdLst>
                <a:gd name="T0" fmla="*/ 22 w 41"/>
                <a:gd name="T1" fmla="*/ 0 h 27"/>
                <a:gd name="T2" fmla="*/ 8 w 41"/>
                <a:gd name="T3" fmla="*/ 20 h 27"/>
                <a:gd name="T4" fmla="*/ 22 w 41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27">
                  <a:moveTo>
                    <a:pt x="22" y="0"/>
                  </a:moveTo>
                  <a:cubicBezTo>
                    <a:pt x="41" y="12"/>
                    <a:pt x="24" y="27"/>
                    <a:pt x="8" y="20"/>
                  </a:cubicBezTo>
                  <a:cubicBezTo>
                    <a:pt x="0" y="7"/>
                    <a:pt x="8" y="0"/>
                    <a:pt x="22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rgbClr val="FFFFFF"/>
                </a:solidFill>
              </a:endParaRPr>
            </a:p>
          </p:txBody>
        </p:sp>
        <p:sp>
          <p:nvSpPr>
            <p:cNvPr id="47" name="Freeform 13">
              <a:extLst>
                <a:ext uri="{FF2B5EF4-FFF2-40B4-BE49-F238E27FC236}">
                  <a16:creationId xmlns:a16="http://schemas.microsoft.com/office/drawing/2014/main" id="{3E1DF8B7-7CB2-4181-8525-4EE2D5D9EEA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0800000">
              <a:off x="3656011" y="6301648"/>
              <a:ext cx="124951" cy="69362"/>
            </a:xfrm>
            <a:custGeom>
              <a:avLst/>
              <a:gdLst>
                <a:gd name="T0" fmla="*/ 26 w 38"/>
                <a:gd name="T1" fmla="*/ 0 h 23"/>
                <a:gd name="T2" fmla="*/ 25 w 38"/>
                <a:gd name="T3" fmla="*/ 23 h 23"/>
                <a:gd name="T4" fmla="*/ 26 w 38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8" h="23">
                  <a:moveTo>
                    <a:pt x="26" y="0"/>
                  </a:moveTo>
                  <a:cubicBezTo>
                    <a:pt x="38" y="0"/>
                    <a:pt x="37" y="20"/>
                    <a:pt x="25" y="23"/>
                  </a:cubicBezTo>
                  <a:cubicBezTo>
                    <a:pt x="0" y="23"/>
                    <a:pt x="5" y="1"/>
                    <a:pt x="2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rgbClr val="FFFFFF"/>
                </a:solidFill>
              </a:endParaRPr>
            </a:p>
          </p:txBody>
        </p:sp>
        <p:sp>
          <p:nvSpPr>
            <p:cNvPr id="48" name="Freeform 14">
              <a:extLst>
                <a:ext uri="{FF2B5EF4-FFF2-40B4-BE49-F238E27FC236}">
                  <a16:creationId xmlns:a16="http://schemas.microsoft.com/office/drawing/2014/main" id="{4B3B2382-7947-4BAF-BF2F-830393F8EF5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0800000">
              <a:off x="3333279" y="6267101"/>
              <a:ext cx="134697" cy="84866"/>
            </a:xfrm>
            <a:custGeom>
              <a:avLst/>
              <a:gdLst>
                <a:gd name="T0" fmla="*/ 26 w 41"/>
                <a:gd name="T1" fmla="*/ 1 h 28"/>
                <a:gd name="T2" fmla="*/ 39 w 41"/>
                <a:gd name="T3" fmla="*/ 20 h 28"/>
                <a:gd name="T4" fmla="*/ 26 w 41"/>
                <a:gd name="T5" fmla="*/ 1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28">
                  <a:moveTo>
                    <a:pt x="26" y="1"/>
                  </a:moveTo>
                  <a:cubicBezTo>
                    <a:pt x="34" y="0"/>
                    <a:pt x="41" y="12"/>
                    <a:pt x="39" y="20"/>
                  </a:cubicBezTo>
                  <a:cubicBezTo>
                    <a:pt x="17" y="28"/>
                    <a:pt x="0" y="12"/>
                    <a:pt x="26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rgbClr val="FFFFFF"/>
                </a:solidFill>
              </a:endParaRPr>
            </a:p>
          </p:txBody>
        </p:sp>
        <p:sp>
          <p:nvSpPr>
            <p:cNvPr id="49" name="Freeform 16">
              <a:extLst>
                <a:ext uri="{FF2B5EF4-FFF2-40B4-BE49-F238E27FC236}">
                  <a16:creationId xmlns:a16="http://schemas.microsoft.com/office/drawing/2014/main" id="{AC95E7F5-BA75-4053-AC8F-81ACC426265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0800000">
              <a:off x="2773156" y="6239757"/>
              <a:ext cx="143559" cy="97107"/>
            </a:xfrm>
            <a:custGeom>
              <a:avLst/>
              <a:gdLst>
                <a:gd name="T0" fmla="*/ 31 w 44"/>
                <a:gd name="T1" fmla="*/ 1 h 32"/>
                <a:gd name="T2" fmla="*/ 43 w 44"/>
                <a:gd name="T3" fmla="*/ 15 h 32"/>
                <a:gd name="T4" fmla="*/ 31 w 44"/>
                <a:gd name="T5" fmla="*/ 1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2">
                  <a:moveTo>
                    <a:pt x="31" y="1"/>
                  </a:moveTo>
                  <a:cubicBezTo>
                    <a:pt x="40" y="0"/>
                    <a:pt x="44" y="8"/>
                    <a:pt x="43" y="15"/>
                  </a:cubicBezTo>
                  <a:cubicBezTo>
                    <a:pt x="29" y="32"/>
                    <a:pt x="0" y="6"/>
                    <a:pt x="31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rgbClr val="FFFFFF"/>
                </a:solidFill>
              </a:endParaRPr>
            </a:p>
          </p:txBody>
        </p:sp>
        <p:sp>
          <p:nvSpPr>
            <p:cNvPr id="50" name="Freeform 17">
              <a:extLst>
                <a:ext uri="{FF2B5EF4-FFF2-40B4-BE49-F238E27FC236}">
                  <a16:creationId xmlns:a16="http://schemas.microsoft.com/office/drawing/2014/main" id="{8D431126-FDB6-42AF-BC9E-58E4C417BA2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0800000">
              <a:off x="1398709" y="6264239"/>
              <a:ext cx="94821" cy="69362"/>
            </a:xfrm>
            <a:custGeom>
              <a:avLst/>
              <a:gdLst>
                <a:gd name="T0" fmla="*/ 13 w 29"/>
                <a:gd name="T1" fmla="*/ 0 h 23"/>
                <a:gd name="T2" fmla="*/ 13 w 29"/>
                <a:gd name="T3" fmla="*/ 23 h 23"/>
                <a:gd name="T4" fmla="*/ 13 w 29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29" h="23">
                  <a:moveTo>
                    <a:pt x="13" y="0"/>
                  </a:moveTo>
                  <a:cubicBezTo>
                    <a:pt x="27" y="0"/>
                    <a:pt x="29" y="22"/>
                    <a:pt x="13" y="23"/>
                  </a:cubicBezTo>
                  <a:cubicBezTo>
                    <a:pt x="2" y="22"/>
                    <a:pt x="0" y="2"/>
                    <a:pt x="13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rgbClr val="FFFFFF"/>
                </a:solidFill>
              </a:endParaRPr>
            </a:p>
          </p:txBody>
        </p:sp>
        <p:sp>
          <p:nvSpPr>
            <p:cNvPr id="51" name="Freeform 21">
              <a:extLst>
                <a:ext uri="{FF2B5EF4-FFF2-40B4-BE49-F238E27FC236}">
                  <a16:creationId xmlns:a16="http://schemas.microsoft.com/office/drawing/2014/main" id="{4AA2BE9B-BD88-4958-B98E-7363A0FD5C9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0800000">
              <a:off x="1047787" y="6218542"/>
              <a:ext cx="140901" cy="102819"/>
            </a:xfrm>
            <a:custGeom>
              <a:avLst/>
              <a:gdLst>
                <a:gd name="T0" fmla="*/ 24 w 43"/>
                <a:gd name="T1" fmla="*/ 0 h 34"/>
                <a:gd name="T2" fmla="*/ 14 w 43"/>
                <a:gd name="T3" fmla="*/ 23 h 34"/>
                <a:gd name="T4" fmla="*/ 24 w 43"/>
                <a:gd name="T5" fmla="*/ 0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3" h="34">
                  <a:moveTo>
                    <a:pt x="24" y="0"/>
                  </a:moveTo>
                  <a:cubicBezTo>
                    <a:pt x="43" y="3"/>
                    <a:pt x="28" y="34"/>
                    <a:pt x="14" y="23"/>
                  </a:cubicBezTo>
                  <a:cubicBezTo>
                    <a:pt x="0" y="28"/>
                    <a:pt x="4" y="5"/>
                    <a:pt x="2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rgbClr val="FFFFFF"/>
                </a:solidFill>
              </a:endParaRPr>
            </a:p>
          </p:txBody>
        </p:sp>
        <p:sp>
          <p:nvSpPr>
            <p:cNvPr id="52" name="Freeform 25">
              <a:extLst>
                <a:ext uri="{FF2B5EF4-FFF2-40B4-BE49-F238E27FC236}">
                  <a16:creationId xmlns:a16="http://schemas.microsoft.com/office/drawing/2014/main" id="{BA18EADE-8501-4251-ADCD-EB02B73DF1D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0800000">
              <a:off x="290115" y="6200589"/>
              <a:ext cx="134697" cy="93843"/>
            </a:xfrm>
            <a:custGeom>
              <a:avLst/>
              <a:gdLst>
                <a:gd name="T0" fmla="*/ 23 w 41"/>
                <a:gd name="T1" fmla="*/ 0 h 31"/>
                <a:gd name="T2" fmla="*/ 17 w 41"/>
                <a:gd name="T3" fmla="*/ 25 h 31"/>
                <a:gd name="T4" fmla="*/ 23 w 41"/>
                <a:gd name="T5" fmla="*/ 0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31">
                  <a:moveTo>
                    <a:pt x="23" y="0"/>
                  </a:moveTo>
                  <a:cubicBezTo>
                    <a:pt x="40" y="1"/>
                    <a:pt x="41" y="31"/>
                    <a:pt x="17" y="25"/>
                  </a:cubicBezTo>
                  <a:cubicBezTo>
                    <a:pt x="0" y="7"/>
                    <a:pt x="17" y="4"/>
                    <a:pt x="23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rgbClr val="FFFFFF"/>
                </a:solidFill>
              </a:endParaRPr>
            </a:p>
          </p:txBody>
        </p:sp>
        <p:sp>
          <p:nvSpPr>
            <p:cNvPr id="53" name="Freeform 29">
              <a:extLst>
                <a:ext uri="{FF2B5EF4-FFF2-40B4-BE49-F238E27FC236}">
                  <a16:creationId xmlns:a16="http://schemas.microsoft.com/office/drawing/2014/main" id="{D1886B2F-FFB5-4032-A012-EAE8464DDAA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0800000">
              <a:off x="811181" y="6179372"/>
              <a:ext cx="118747" cy="120771"/>
            </a:xfrm>
            <a:custGeom>
              <a:avLst/>
              <a:gdLst>
                <a:gd name="T0" fmla="*/ 16 w 36"/>
                <a:gd name="T1" fmla="*/ 4 h 40"/>
                <a:gd name="T2" fmla="*/ 34 w 36"/>
                <a:gd name="T3" fmla="*/ 15 h 40"/>
                <a:gd name="T4" fmla="*/ 16 w 36"/>
                <a:gd name="T5" fmla="*/ 4 h 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6" h="40">
                  <a:moveTo>
                    <a:pt x="16" y="4"/>
                  </a:moveTo>
                  <a:cubicBezTo>
                    <a:pt x="36" y="5"/>
                    <a:pt x="33" y="0"/>
                    <a:pt x="34" y="15"/>
                  </a:cubicBezTo>
                  <a:cubicBezTo>
                    <a:pt x="34" y="40"/>
                    <a:pt x="0" y="22"/>
                    <a:pt x="16" y="4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rgbClr val="FFFFFF"/>
                </a:solidFill>
              </a:endParaRPr>
            </a:p>
          </p:txBody>
        </p:sp>
        <p:sp>
          <p:nvSpPr>
            <p:cNvPr id="54" name="Freeform 31">
              <a:extLst>
                <a:ext uri="{FF2B5EF4-FFF2-40B4-BE49-F238E27FC236}">
                  <a16:creationId xmlns:a16="http://schemas.microsoft.com/office/drawing/2014/main" id="{65048464-3972-4F85-858C-BD0D6CC8A62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0800000">
              <a:off x="543201" y="6241343"/>
              <a:ext cx="131153" cy="72626"/>
            </a:xfrm>
            <a:custGeom>
              <a:avLst/>
              <a:gdLst>
                <a:gd name="T0" fmla="*/ 24 w 40"/>
                <a:gd name="T1" fmla="*/ 0 h 24"/>
                <a:gd name="T2" fmla="*/ 25 w 40"/>
                <a:gd name="T3" fmla="*/ 24 h 24"/>
                <a:gd name="T4" fmla="*/ 24 w 40"/>
                <a:gd name="T5" fmla="*/ 0 h 2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4">
                  <a:moveTo>
                    <a:pt x="24" y="0"/>
                  </a:moveTo>
                  <a:cubicBezTo>
                    <a:pt x="40" y="0"/>
                    <a:pt x="38" y="20"/>
                    <a:pt x="25" y="24"/>
                  </a:cubicBezTo>
                  <a:cubicBezTo>
                    <a:pt x="0" y="22"/>
                    <a:pt x="6" y="4"/>
                    <a:pt x="2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rgbClr val="FFFFFF"/>
                </a:solidFill>
              </a:endParaRPr>
            </a:p>
          </p:txBody>
        </p:sp>
        <p:sp>
          <p:nvSpPr>
            <p:cNvPr id="55" name="Freeform 32">
              <a:extLst>
                <a:ext uri="{FF2B5EF4-FFF2-40B4-BE49-F238E27FC236}">
                  <a16:creationId xmlns:a16="http://schemas.microsoft.com/office/drawing/2014/main" id="{9B136B45-B116-4EA4-802D-0D9EC238C96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0800000">
              <a:off x="3406775" y="5979446"/>
              <a:ext cx="144445" cy="106083"/>
            </a:xfrm>
            <a:custGeom>
              <a:avLst/>
              <a:gdLst>
                <a:gd name="T0" fmla="*/ 28 w 44"/>
                <a:gd name="T1" fmla="*/ 0 h 35"/>
                <a:gd name="T2" fmla="*/ 42 w 44"/>
                <a:gd name="T3" fmla="*/ 21 h 35"/>
                <a:gd name="T4" fmla="*/ 28 w 44"/>
                <a:gd name="T5" fmla="*/ 0 h 3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5">
                  <a:moveTo>
                    <a:pt x="28" y="0"/>
                  </a:moveTo>
                  <a:cubicBezTo>
                    <a:pt x="36" y="1"/>
                    <a:pt x="44" y="12"/>
                    <a:pt x="42" y="21"/>
                  </a:cubicBezTo>
                  <a:cubicBezTo>
                    <a:pt x="23" y="35"/>
                    <a:pt x="0" y="7"/>
                    <a:pt x="28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rgbClr val="FFFFFF"/>
                </a:solidFill>
              </a:endParaRPr>
            </a:p>
          </p:txBody>
        </p:sp>
        <p:sp>
          <p:nvSpPr>
            <p:cNvPr id="56" name="Freeform 33">
              <a:extLst>
                <a:ext uri="{FF2B5EF4-FFF2-40B4-BE49-F238E27FC236}">
                  <a16:creationId xmlns:a16="http://schemas.microsoft.com/office/drawing/2014/main" id="{F7DA7C34-DDA0-41AB-A47F-E981F63E23D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0800000">
              <a:off x="2327423" y="6028408"/>
              <a:ext cx="151535" cy="75075"/>
            </a:xfrm>
            <a:custGeom>
              <a:avLst/>
              <a:gdLst>
                <a:gd name="T0" fmla="*/ 23 w 46"/>
                <a:gd name="T1" fmla="*/ 0 h 25"/>
                <a:gd name="T2" fmla="*/ 29 w 46"/>
                <a:gd name="T3" fmla="*/ 25 h 25"/>
                <a:gd name="T4" fmla="*/ 23 w 46"/>
                <a:gd name="T5" fmla="*/ 0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6" h="25">
                  <a:moveTo>
                    <a:pt x="23" y="0"/>
                  </a:moveTo>
                  <a:cubicBezTo>
                    <a:pt x="32" y="1"/>
                    <a:pt x="46" y="21"/>
                    <a:pt x="29" y="25"/>
                  </a:cubicBezTo>
                  <a:cubicBezTo>
                    <a:pt x="10" y="23"/>
                    <a:pt x="0" y="9"/>
                    <a:pt x="23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rgbClr val="FFFFFF"/>
                </a:solidFill>
              </a:endParaRPr>
            </a:p>
          </p:txBody>
        </p:sp>
        <p:sp>
          <p:nvSpPr>
            <p:cNvPr id="57" name="Freeform 34">
              <a:extLst>
                <a:ext uri="{FF2B5EF4-FFF2-40B4-BE49-F238E27FC236}">
                  <a16:creationId xmlns:a16="http://schemas.microsoft.com/office/drawing/2014/main" id="{BB16C09B-E126-49FC-B0C4-2CB43FA0387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0800000">
              <a:off x="1334031" y="6019431"/>
              <a:ext cx="134697" cy="84051"/>
            </a:xfrm>
            <a:custGeom>
              <a:avLst/>
              <a:gdLst>
                <a:gd name="T0" fmla="*/ 22 w 41"/>
                <a:gd name="T1" fmla="*/ 0 h 28"/>
                <a:gd name="T2" fmla="*/ 8 w 41"/>
                <a:gd name="T3" fmla="*/ 21 h 28"/>
                <a:gd name="T4" fmla="*/ 22 w 41"/>
                <a:gd name="T5" fmla="*/ 0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28">
                  <a:moveTo>
                    <a:pt x="22" y="0"/>
                  </a:moveTo>
                  <a:cubicBezTo>
                    <a:pt x="41" y="13"/>
                    <a:pt x="24" y="28"/>
                    <a:pt x="8" y="21"/>
                  </a:cubicBezTo>
                  <a:cubicBezTo>
                    <a:pt x="0" y="8"/>
                    <a:pt x="8" y="0"/>
                    <a:pt x="22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rgbClr val="FFFFFF"/>
                </a:solidFill>
              </a:endParaRPr>
            </a:p>
          </p:txBody>
        </p:sp>
        <p:sp>
          <p:nvSpPr>
            <p:cNvPr id="58" name="Freeform 35">
              <a:extLst>
                <a:ext uri="{FF2B5EF4-FFF2-40B4-BE49-F238E27FC236}">
                  <a16:creationId xmlns:a16="http://schemas.microsoft.com/office/drawing/2014/main" id="{A12A7CBF-E4C8-4085-88C3-03102FE4685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0800000">
              <a:off x="2124491" y="6012903"/>
              <a:ext cx="131153" cy="84866"/>
            </a:xfrm>
            <a:custGeom>
              <a:avLst/>
              <a:gdLst>
                <a:gd name="T0" fmla="*/ 27 w 40"/>
                <a:gd name="T1" fmla="*/ 1 h 28"/>
                <a:gd name="T2" fmla="*/ 38 w 40"/>
                <a:gd name="T3" fmla="*/ 17 h 28"/>
                <a:gd name="T4" fmla="*/ 27 w 40"/>
                <a:gd name="T5" fmla="*/ 1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8">
                  <a:moveTo>
                    <a:pt x="27" y="1"/>
                  </a:moveTo>
                  <a:cubicBezTo>
                    <a:pt x="35" y="0"/>
                    <a:pt x="40" y="10"/>
                    <a:pt x="38" y="17"/>
                  </a:cubicBezTo>
                  <a:cubicBezTo>
                    <a:pt x="17" y="28"/>
                    <a:pt x="0" y="7"/>
                    <a:pt x="27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rgbClr val="FFFFFF"/>
                </a:solidFill>
              </a:endParaRPr>
            </a:p>
          </p:txBody>
        </p:sp>
        <p:sp>
          <p:nvSpPr>
            <p:cNvPr id="59" name="Freeform 36">
              <a:extLst>
                <a:ext uri="{FF2B5EF4-FFF2-40B4-BE49-F238E27FC236}">
                  <a16:creationId xmlns:a16="http://schemas.microsoft.com/office/drawing/2014/main" id="{55CA9A4D-ABE6-426B-B7F0-F5B933349CB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0800000">
              <a:off x="657884" y="5982710"/>
              <a:ext cx="144445" cy="102819"/>
            </a:xfrm>
            <a:custGeom>
              <a:avLst/>
              <a:gdLst>
                <a:gd name="T0" fmla="*/ 31 w 44"/>
                <a:gd name="T1" fmla="*/ 1 h 34"/>
                <a:gd name="T2" fmla="*/ 25 w 44"/>
                <a:gd name="T3" fmla="*/ 22 h 34"/>
                <a:gd name="T4" fmla="*/ 31 w 44"/>
                <a:gd name="T5" fmla="*/ 1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4">
                  <a:moveTo>
                    <a:pt x="31" y="1"/>
                  </a:moveTo>
                  <a:cubicBezTo>
                    <a:pt x="44" y="3"/>
                    <a:pt x="38" y="34"/>
                    <a:pt x="25" y="22"/>
                  </a:cubicBezTo>
                  <a:cubicBezTo>
                    <a:pt x="0" y="28"/>
                    <a:pt x="14" y="0"/>
                    <a:pt x="31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rgbClr val="FFFFFF"/>
                </a:solidFill>
              </a:endParaRPr>
            </a:p>
          </p:txBody>
        </p:sp>
        <p:sp>
          <p:nvSpPr>
            <p:cNvPr id="60" name="Freeform 37">
              <a:extLst>
                <a:ext uri="{FF2B5EF4-FFF2-40B4-BE49-F238E27FC236}">
                  <a16:creationId xmlns:a16="http://schemas.microsoft.com/office/drawing/2014/main" id="{8A4F3A5B-B199-4716-ADF4-5E33A7C0D1A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0800000">
              <a:off x="3649584" y="5970470"/>
              <a:ext cx="115202" cy="121588"/>
            </a:xfrm>
            <a:custGeom>
              <a:avLst/>
              <a:gdLst>
                <a:gd name="T0" fmla="*/ 16 w 35"/>
                <a:gd name="T1" fmla="*/ 4 h 40"/>
                <a:gd name="T2" fmla="*/ 33 w 35"/>
                <a:gd name="T3" fmla="*/ 15 h 40"/>
                <a:gd name="T4" fmla="*/ 16 w 35"/>
                <a:gd name="T5" fmla="*/ 4 h 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5" h="40">
                  <a:moveTo>
                    <a:pt x="16" y="4"/>
                  </a:moveTo>
                  <a:cubicBezTo>
                    <a:pt x="35" y="4"/>
                    <a:pt x="32" y="0"/>
                    <a:pt x="33" y="15"/>
                  </a:cubicBezTo>
                  <a:cubicBezTo>
                    <a:pt x="34" y="40"/>
                    <a:pt x="0" y="22"/>
                    <a:pt x="16" y="4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rgbClr val="FFFFFF"/>
                </a:solidFill>
              </a:endParaRPr>
            </a:p>
          </p:txBody>
        </p:sp>
        <p:sp>
          <p:nvSpPr>
            <p:cNvPr id="61" name="Freeform 38">
              <a:extLst>
                <a:ext uri="{FF2B5EF4-FFF2-40B4-BE49-F238E27FC236}">
                  <a16:creationId xmlns:a16="http://schemas.microsoft.com/office/drawing/2014/main" id="{5846F32E-5DDD-4AF4-BE1C-5F1A3FF10DF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0800000">
              <a:off x="1829398" y="6010455"/>
              <a:ext cx="127608" cy="69362"/>
            </a:xfrm>
            <a:custGeom>
              <a:avLst/>
              <a:gdLst>
                <a:gd name="T0" fmla="*/ 26 w 39"/>
                <a:gd name="T1" fmla="*/ 0 h 23"/>
                <a:gd name="T2" fmla="*/ 26 w 39"/>
                <a:gd name="T3" fmla="*/ 23 h 23"/>
                <a:gd name="T4" fmla="*/ 26 w 39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3">
                  <a:moveTo>
                    <a:pt x="26" y="0"/>
                  </a:moveTo>
                  <a:cubicBezTo>
                    <a:pt x="39" y="1"/>
                    <a:pt x="38" y="21"/>
                    <a:pt x="26" y="23"/>
                  </a:cubicBezTo>
                  <a:cubicBezTo>
                    <a:pt x="0" y="23"/>
                    <a:pt x="5" y="2"/>
                    <a:pt x="2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rgbClr val="FFFFFF"/>
                </a:solidFill>
              </a:endParaRPr>
            </a:p>
          </p:txBody>
        </p:sp>
        <p:sp>
          <p:nvSpPr>
            <p:cNvPr id="62" name="Freeform 39">
              <a:extLst>
                <a:ext uri="{FF2B5EF4-FFF2-40B4-BE49-F238E27FC236}">
                  <a16:creationId xmlns:a16="http://schemas.microsoft.com/office/drawing/2014/main" id="{AFE38B2F-69BC-4661-84A3-EA04CDC3FEC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0800000">
              <a:off x="1580384" y="5998215"/>
              <a:ext cx="131153" cy="81603"/>
            </a:xfrm>
            <a:custGeom>
              <a:avLst/>
              <a:gdLst>
                <a:gd name="T0" fmla="*/ 25 w 40"/>
                <a:gd name="T1" fmla="*/ 0 h 27"/>
                <a:gd name="T2" fmla="*/ 38 w 40"/>
                <a:gd name="T3" fmla="*/ 20 h 27"/>
                <a:gd name="T4" fmla="*/ 25 w 40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7">
                  <a:moveTo>
                    <a:pt x="25" y="0"/>
                  </a:moveTo>
                  <a:cubicBezTo>
                    <a:pt x="34" y="0"/>
                    <a:pt x="40" y="11"/>
                    <a:pt x="38" y="20"/>
                  </a:cubicBezTo>
                  <a:cubicBezTo>
                    <a:pt x="17" y="27"/>
                    <a:pt x="0" y="12"/>
                    <a:pt x="25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rgbClr val="FFFFFF"/>
                </a:solidFill>
              </a:endParaRPr>
            </a:p>
          </p:txBody>
        </p:sp>
        <p:sp>
          <p:nvSpPr>
            <p:cNvPr id="63" name="Freeform 40">
              <a:extLst>
                <a:ext uri="{FF2B5EF4-FFF2-40B4-BE49-F238E27FC236}">
                  <a16:creationId xmlns:a16="http://schemas.microsoft.com/office/drawing/2014/main" id="{5CA6F12C-4208-48A6-B7B0-DD18CB39924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0800000">
              <a:off x="4121911" y="5994951"/>
              <a:ext cx="134697" cy="81603"/>
            </a:xfrm>
            <a:custGeom>
              <a:avLst/>
              <a:gdLst>
                <a:gd name="T0" fmla="*/ 19 w 41"/>
                <a:gd name="T1" fmla="*/ 0 h 27"/>
                <a:gd name="T2" fmla="*/ 7 w 41"/>
                <a:gd name="T3" fmla="*/ 20 h 27"/>
                <a:gd name="T4" fmla="*/ 19 w 41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27">
                  <a:moveTo>
                    <a:pt x="19" y="0"/>
                  </a:moveTo>
                  <a:cubicBezTo>
                    <a:pt x="41" y="9"/>
                    <a:pt x="28" y="27"/>
                    <a:pt x="7" y="20"/>
                  </a:cubicBezTo>
                  <a:cubicBezTo>
                    <a:pt x="0" y="8"/>
                    <a:pt x="7" y="1"/>
                    <a:pt x="19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rgbClr val="FFFFFF"/>
                </a:solidFill>
              </a:endParaRPr>
            </a:p>
          </p:txBody>
        </p:sp>
        <p:sp>
          <p:nvSpPr>
            <p:cNvPr id="64" name="Freeform 41">
              <a:extLst>
                <a:ext uri="{FF2B5EF4-FFF2-40B4-BE49-F238E27FC236}">
                  <a16:creationId xmlns:a16="http://schemas.microsoft.com/office/drawing/2014/main" id="{0F08EA53-C6C6-49F1-B8DA-E20FFD60785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0800000">
              <a:off x="438116" y="5994950"/>
              <a:ext cx="144445" cy="78339"/>
            </a:xfrm>
            <a:custGeom>
              <a:avLst/>
              <a:gdLst>
                <a:gd name="T0" fmla="*/ 29 w 44"/>
                <a:gd name="T1" fmla="*/ 0 h 26"/>
                <a:gd name="T2" fmla="*/ 26 w 44"/>
                <a:gd name="T3" fmla="*/ 26 h 26"/>
                <a:gd name="T4" fmla="*/ 29 w 44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26">
                  <a:moveTo>
                    <a:pt x="29" y="0"/>
                  </a:moveTo>
                  <a:cubicBezTo>
                    <a:pt x="44" y="3"/>
                    <a:pt x="40" y="22"/>
                    <a:pt x="26" y="26"/>
                  </a:cubicBezTo>
                  <a:cubicBezTo>
                    <a:pt x="0" y="25"/>
                    <a:pt x="11" y="6"/>
                    <a:pt x="29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rgbClr val="FFFFFF"/>
                </a:solidFill>
              </a:endParaRPr>
            </a:p>
          </p:txBody>
        </p:sp>
        <p:sp>
          <p:nvSpPr>
            <p:cNvPr id="65" name="Freeform 42">
              <a:extLst>
                <a:ext uri="{FF2B5EF4-FFF2-40B4-BE49-F238E27FC236}">
                  <a16:creationId xmlns:a16="http://schemas.microsoft.com/office/drawing/2014/main" id="{6B6EA655-7497-4604-92DF-43CE7322EDE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0800000">
              <a:off x="1110716" y="5973734"/>
              <a:ext cx="144445" cy="97107"/>
            </a:xfrm>
            <a:custGeom>
              <a:avLst/>
              <a:gdLst>
                <a:gd name="T0" fmla="*/ 31 w 44"/>
                <a:gd name="T1" fmla="*/ 1 h 32"/>
                <a:gd name="T2" fmla="*/ 43 w 44"/>
                <a:gd name="T3" fmla="*/ 16 h 32"/>
                <a:gd name="T4" fmla="*/ 31 w 44"/>
                <a:gd name="T5" fmla="*/ 1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2">
                  <a:moveTo>
                    <a:pt x="31" y="1"/>
                  </a:moveTo>
                  <a:cubicBezTo>
                    <a:pt x="40" y="0"/>
                    <a:pt x="44" y="8"/>
                    <a:pt x="43" y="16"/>
                  </a:cubicBezTo>
                  <a:cubicBezTo>
                    <a:pt x="29" y="32"/>
                    <a:pt x="0" y="7"/>
                    <a:pt x="31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rgbClr val="FFFFFF"/>
                </a:solidFill>
              </a:endParaRPr>
            </a:p>
          </p:txBody>
        </p:sp>
        <p:sp>
          <p:nvSpPr>
            <p:cNvPr id="66" name="Freeform 44">
              <a:extLst>
                <a:ext uri="{FF2B5EF4-FFF2-40B4-BE49-F238E27FC236}">
                  <a16:creationId xmlns:a16="http://schemas.microsoft.com/office/drawing/2014/main" id="{082FFE9A-67C2-471A-AF37-ED9C238DBE7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0800000">
              <a:off x="2639354" y="5976998"/>
              <a:ext cx="131153" cy="84866"/>
            </a:xfrm>
            <a:custGeom>
              <a:avLst/>
              <a:gdLst>
                <a:gd name="T0" fmla="*/ 27 w 40"/>
                <a:gd name="T1" fmla="*/ 1 h 28"/>
                <a:gd name="T2" fmla="*/ 38 w 40"/>
                <a:gd name="T3" fmla="*/ 17 h 28"/>
                <a:gd name="T4" fmla="*/ 27 w 40"/>
                <a:gd name="T5" fmla="*/ 1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8">
                  <a:moveTo>
                    <a:pt x="27" y="1"/>
                  </a:moveTo>
                  <a:cubicBezTo>
                    <a:pt x="35" y="0"/>
                    <a:pt x="40" y="10"/>
                    <a:pt x="38" y="17"/>
                  </a:cubicBezTo>
                  <a:cubicBezTo>
                    <a:pt x="17" y="28"/>
                    <a:pt x="0" y="7"/>
                    <a:pt x="27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rgbClr val="FFFFFF"/>
                </a:solidFill>
              </a:endParaRPr>
            </a:p>
          </p:txBody>
        </p:sp>
        <p:sp>
          <p:nvSpPr>
            <p:cNvPr id="67" name="Freeform 45">
              <a:extLst>
                <a:ext uri="{FF2B5EF4-FFF2-40B4-BE49-F238E27FC236}">
                  <a16:creationId xmlns:a16="http://schemas.microsoft.com/office/drawing/2014/main" id="{B0FD6176-7431-446D-91DB-56644A93C15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0800000">
              <a:off x="867906" y="5952517"/>
              <a:ext cx="144445" cy="102819"/>
            </a:xfrm>
            <a:custGeom>
              <a:avLst/>
              <a:gdLst>
                <a:gd name="T0" fmla="*/ 31 w 44"/>
                <a:gd name="T1" fmla="*/ 0 h 34"/>
                <a:gd name="T2" fmla="*/ 42 w 44"/>
                <a:gd name="T3" fmla="*/ 19 h 34"/>
                <a:gd name="T4" fmla="*/ 31 w 44"/>
                <a:gd name="T5" fmla="*/ 0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4">
                  <a:moveTo>
                    <a:pt x="31" y="0"/>
                  </a:moveTo>
                  <a:cubicBezTo>
                    <a:pt x="39" y="0"/>
                    <a:pt x="44" y="12"/>
                    <a:pt x="42" y="19"/>
                  </a:cubicBezTo>
                  <a:cubicBezTo>
                    <a:pt x="25" y="34"/>
                    <a:pt x="0" y="8"/>
                    <a:pt x="31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rgbClr val="FFFFFF"/>
                </a:solidFill>
              </a:endParaRPr>
            </a:p>
          </p:txBody>
        </p:sp>
        <p:sp>
          <p:nvSpPr>
            <p:cNvPr id="68" name="Freeform 46">
              <a:extLst>
                <a:ext uri="{FF2B5EF4-FFF2-40B4-BE49-F238E27FC236}">
                  <a16:creationId xmlns:a16="http://schemas.microsoft.com/office/drawing/2014/main" id="{A46603FA-6405-410B-AD8A-3D75BE7A853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0800000">
              <a:off x="3895937" y="6000664"/>
              <a:ext cx="121406" cy="81603"/>
            </a:xfrm>
            <a:custGeom>
              <a:avLst/>
              <a:gdLst>
                <a:gd name="T0" fmla="*/ 19 w 37"/>
                <a:gd name="T1" fmla="*/ 1 h 27"/>
                <a:gd name="T2" fmla="*/ 21 w 37"/>
                <a:gd name="T3" fmla="*/ 27 h 27"/>
                <a:gd name="T4" fmla="*/ 19 w 37"/>
                <a:gd name="T5" fmla="*/ 1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27">
                  <a:moveTo>
                    <a:pt x="19" y="1"/>
                  </a:moveTo>
                  <a:cubicBezTo>
                    <a:pt x="31" y="2"/>
                    <a:pt x="37" y="24"/>
                    <a:pt x="21" y="27"/>
                  </a:cubicBezTo>
                  <a:cubicBezTo>
                    <a:pt x="1" y="27"/>
                    <a:pt x="0" y="0"/>
                    <a:pt x="19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rgbClr val="FFFFFF"/>
                </a:solidFill>
              </a:endParaRPr>
            </a:p>
          </p:txBody>
        </p:sp>
        <p:sp>
          <p:nvSpPr>
            <p:cNvPr id="69" name="Freeform 47">
              <a:extLst>
                <a:ext uri="{FF2B5EF4-FFF2-40B4-BE49-F238E27FC236}">
                  <a16:creationId xmlns:a16="http://schemas.microsoft.com/office/drawing/2014/main" id="{6BE439BF-AE87-4F53-9DC9-72414AD1F15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0800000">
              <a:off x="2865326" y="5973733"/>
              <a:ext cx="147990" cy="78339"/>
            </a:xfrm>
            <a:custGeom>
              <a:avLst/>
              <a:gdLst>
                <a:gd name="T0" fmla="*/ 22 w 45"/>
                <a:gd name="T1" fmla="*/ 0 h 26"/>
                <a:gd name="T2" fmla="*/ 28 w 45"/>
                <a:gd name="T3" fmla="*/ 26 h 26"/>
                <a:gd name="T4" fmla="*/ 22 w 45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5" h="26">
                  <a:moveTo>
                    <a:pt x="22" y="0"/>
                  </a:moveTo>
                  <a:cubicBezTo>
                    <a:pt x="32" y="2"/>
                    <a:pt x="45" y="22"/>
                    <a:pt x="28" y="26"/>
                  </a:cubicBezTo>
                  <a:cubicBezTo>
                    <a:pt x="10" y="24"/>
                    <a:pt x="0" y="9"/>
                    <a:pt x="22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rgbClr val="FFFFFF"/>
                </a:solidFill>
              </a:endParaRPr>
            </a:p>
          </p:txBody>
        </p:sp>
        <p:sp>
          <p:nvSpPr>
            <p:cNvPr id="70" name="Freeform 48">
              <a:extLst>
                <a:ext uri="{FF2B5EF4-FFF2-40B4-BE49-F238E27FC236}">
                  <a16:creationId xmlns:a16="http://schemas.microsoft.com/office/drawing/2014/main" id="{55C88911-7FE8-4196-8D02-DAB1B62D974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0800000">
              <a:off x="3115444" y="5992749"/>
              <a:ext cx="133812" cy="79154"/>
            </a:xfrm>
            <a:custGeom>
              <a:avLst/>
              <a:gdLst>
                <a:gd name="T0" fmla="*/ 19 w 41"/>
                <a:gd name="T1" fmla="*/ 0 h 26"/>
                <a:gd name="T2" fmla="*/ 7 w 41"/>
                <a:gd name="T3" fmla="*/ 19 h 26"/>
                <a:gd name="T4" fmla="*/ 19 w 41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26">
                  <a:moveTo>
                    <a:pt x="19" y="0"/>
                  </a:moveTo>
                  <a:cubicBezTo>
                    <a:pt x="41" y="9"/>
                    <a:pt x="28" y="26"/>
                    <a:pt x="7" y="19"/>
                  </a:cubicBezTo>
                  <a:cubicBezTo>
                    <a:pt x="0" y="8"/>
                    <a:pt x="7" y="1"/>
                    <a:pt x="19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rgbClr val="FFFFFF"/>
                </a:solidFill>
              </a:endParaRPr>
            </a:p>
          </p:txBody>
        </p:sp>
        <p:sp>
          <p:nvSpPr>
            <p:cNvPr id="71" name="Freeform 49">
              <a:extLst>
                <a:ext uri="{FF2B5EF4-FFF2-40B4-BE49-F238E27FC236}">
                  <a16:creationId xmlns:a16="http://schemas.microsoft.com/office/drawing/2014/main" id="{BAD26C77-660F-4C9C-9A98-234048198BB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0800000">
              <a:off x="215687" y="5955781"/>
              <a:ext cx="127608" cy="81603"/>
            </a:xfrm>
            <a:custGeom>
              <a:avLst/>
              <a:gdLst>
                <a:gd name="T0" fmla="*/ 21 w 39"/>
                <a:gd name="T1" fmla="*/ 2 h 27"/>
                <a:gd name="T2" fmla="*/ 26 w 39"/>
                <a:gd name="T3" fmla="*/ 24 h 27"/>
                <a:gd name="T4" fmla="*/ 21 w 39"/>
                <a:gd name="T5" fmla="*/ 2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7">
                  <a:moveTo>
                    <a:pt x="21" y="2"/>
                  </a:moveTo>
                  <a:cubicBezTo>
                    <a:pt x="36" y="0"/>
                    <a:pt x="39" y="17"/>
                    <a:pt x="26" y="24"/>
                  </a:cubicBezTo>
                  <a:cubicBezTo>
                    <a:pt x="8" y="27"/>
                    <a:pt x="0" y="9"/>
                    <a:pt x="21" y="2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rgbClr val="FFFFFF"/>
                </a:solidFill>
              </a:endParaRPr>
            </a:p>
          </p:txBody>
        </p:sp>
        <p:sp>
          <p:nvSpPr>
            <p:cNvPr id="72" name="Freeform 8">
              <a:extLst>
                <a:ext uri="{FF2B5EF4-FFF2-40B4-BE49-F238E27FC236}">
                  <a16:creationId xmlns:a16="http://schemas.microsoft.com/office/drawing/2014/main" id="{507A2021-3F23-43FC-AB0D-130B5759067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0800000">
              <a:off x="6683670" y="6019431"/>
              <a:ext cx="131153" cy="88130"/>
            </a:xfrm>
            <a:custGeom>
              <a:avLst/>
              <a:gdLst>
                <a:gd name="T0" fmla="*/ 26 w 40"/>
                <a:gd name="T1" fmla="*/ 0 h 29"/>
                <a:gd name="T2" fmla="*/ 39 w 40"/>
                <a:gd name="T3" fmla="*/ 20 h 29"/>
                <a:gd name="T4" fmla="*/ 26 w 40"/>
                <a:gd name="T5" fmla="*/ 0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9">
                  <a:moveTo>
                    <a:pt x="26" y="0"/>
                  </a:moveTo>
                  <a:cubicBezTo>
                    <a:pt x="34" y="0"/>
                    <a:pt x="40" y="10"/>
                    <a:pt x="39" y="20"/>
                  </a:cubicBezTo>
                  <a:cubicBezTo>
                    <a:pt x="17" y="29"/>
                    <a:pt x="0" y="10"/>
                    <a:pt x="2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rgbClr val="FFFFFF"/>
                </a:solidFill>
              </a:endParaRPr>
            </a:p>
          </p:txBody>
        </p:sp>
        <p:sp>
          <p:nvSpPr>
            <p:cNvPr id="73" name="Freeform 106">
              <a:extLst>
                <a:ext uri="{FF2B5EF4-FFF2-40B4-BE49-F238E27FC236}">
                  <a16:creationId xmlns:a16="http://schemas.microsoft.com/office/drawing/2014/main" id="{CB855C11-52EB-43D9-8831-1A26FCE12A8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0800000">
              <a:off x="19451" y="6204541"/>
              <a:ext cx="134697" cy="97107"/>
            </a:xfrm>
            <a:custGeom>
              <a:avLst/>
              <a:gdLst>
                <a:gd name="T0" fmla="*/ 25 w 41"/>
                <a:gd name="T1" fmla="*/ 0 h 32"/>
                <a:gd name="T2" fmla="*/ 4 w 41"/>
                <a:gd name="T3" fmla="*/ 18 h 32"/>
                <a:gd name="T4" fmla="*/ 25 w 41"/>
                <a:gd name="T5" fmla="*/ 0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32">
                  <a:moveTo>
                    <a:pt x="25" y="0"/>
                  </a:moveTo>
                  <a:cubicBezTo>
                    <a:pt x="41" y="13"/>
                    <a:pt x="15" y="32"/>
                    <a:pt x="4" y="18"/>
                  </a:cubicBezTo>
                  <a:cubicBezTo>
                    <a:pt x="0" y="5"/>
                    <a:pt x="15" y="0"/>
                    <a:pt x="25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rgbClr val="FFFFFF"/>
                </a:solidFill>
              </a:endParaRPr>
            </a:p>
          </p:txBody>
        </p:sp>
        <p:sp>
          <p:nvSpPr>
            <p:cNvPr id="74" name="Freeform 19">
              <a:extLst>
                <a:ext uri="{FF2B5EF4-FFF2-40B4-BE49-F238E27FC236}">
                  <a16:creationId xmlns:a16="http://schemas.microsoft.com/office/drawing/2014/main" id="{1A6AD416-1A17-49A9-8301-8C0A5A78CA1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0800000">
              <a:off x="11397390" y="6351960"/>
              <a:ext cx="124951" cy="69362"/>
            </a:xfrm>
            <a:custGeom>
              <a:avLst/>
              <a:gdLst>
                <a:gd name="T0" fmla="*/ 16 w 38"/>
                <a:gd name="T1" fmla="*/ 0 h 23"/>
                <a:gd name="T2" fmla="*/ 10 w 38"/>
                <a:gd name="T3" fmla="*/ 23 h 23"/>
                <a:gd name="T4" fmla="*/ 16 w 38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8" h="23">
                  <a:moveTo>
                    <a:pt x="16" y="0"/>
                  </a:moveTo>
                  <a:cubicBezTo>
                    <a:pt x="38" y="8"/>
                    <a:pt x="31" y="18"/>
                    <a:pt x="10" y="23"/>
                  </a:cubicBezTo>
                  <a:cubicBezTo>
                    <a:pt x="0" y="16"/>
                    <a:pt x="4" y="3"/>
                    <a:pt x="1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rgbClr val="FFFFFF"/>
                </a:solidFill>
              </a:endParaRPr>
            </a:p>
          </p:txBody>
        </p:sp>
        <p:sp>
          <p:nvSpPr>
            <p:cNvPr id="75" name="Freeform 20">
              <a:extLst>
                <a:ext uri="{FF2B5EF4-FFF2-40B4-BE49-F238E27FC236}">
                  <a16:creationId xmlns:a16="http://schemas.microsoft.com/office/drawing/2014/main" id="{F03687D9-14CC-461B-B4B5-907E10B6A1A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0800000">
              <a:off x="11140401" y="6356159"/>
              <a:ext cx="128495" cy="78339"/>
            </a:xfrm>
            <a:custGeom>
              <a:avLst/>
              <a:gdLst>
                <a:gd name="T0" fmla="*/ 24 w 39"/>
                <a:gd name="T1" fmla="*/ 0 h 26"/>
                <a:gd name="T2" fmla="*/ 20 w 39"/>
                <a:gd name="T3" fmla="*/ 26 h 26"/>
                <a:gd name="T4" fmla="*/ 24 w 39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6">
                  <a:moveTo>
                    <a:pt x="24" y="0"/>
                  </a:moveTo>
                  <a:cubicBezTo>
                    <a:pt x="39" y="3"/>
                    <a:pt x="36" y="26"/>
                    <a:pt x="20" y="26"/>
                  </a:cubicBezTo>
                  <a:cubicBezTo>
                    <a:pt x="0" y="18"/>
                    <a:pt x="3" y="3"/>
                    <a:pt x="2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rgbClr val="FFFFFF"/>
                </a:solidFill>
              </a:endParaRPr>
            </a:p>
          </p:txBody>
        </p:sp>
        <p:sp>
          <p:nvSpPr>
            <p:cNvPr id="76" name="Freeform 26">
              <a:extLst>
                <a:ext uri="{FF2B5EF4-FFF2-40B4-BE49-F238E27FC236}">
                  <a16:creationId xmlns:a16="http://schemas.microsoft.com/office/drawing/2014/main" id="{FCC639BE-A7F9-46A2-955A-3ACA454554F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0800000">
              <a:off x="12049121" y="6351959"/>
              <a:ext cx="127608" cy="78339"/>
            </a:xfrm>
            <a:custGeom>
              <a:avLst/>
              <a:gdLst>
                <a:gd name="T0" fmla="*/ 24 w 39"/>
                <a:gd name="T1" fmla="*/ 0 h 26"/>
                <a:gd name="T2" fmla="*/ 20 w 39"/>
                <a:gd name="T3" fmla="*/ 25 h 26"/>
                <a:gd name="T4" fmla="*/ 24 w 39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6">
                  <a:moveTo>
                    <a:pt x="24" y="0"/>
                  </a:moveTo>
                  <a:cubicBezTo>
                    <a:pt x="39" y="2"/>
                    <a:pt x="36" y="26"/>
                    <a:pt x="20" y="25"/>
                  </a:cubicBezTo>
                  <a:cubicBezTo>
                    <a:pt x="0" y="18"/>
                    <a:pt x="3" y="3"/>
                    <a:pt x="2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rgbClr val="FFFFFF"/>
                </a:solidFill>
              </a:endParaRPr>
            </a:p>
          </p:txBody>
        </p:sp>
        <p:sp>
          <p:nvSpPr>
            <p:cNvPr id="77" name="Freeform 27">
              <a:extLst>
                <a:ext uri="{FF2B5EF4-FFF2-40B4-BE49-F238E27FC236}">
                  <a16:creationId xmlns:a16="http://schemas.microsoft.com/office/drawing/2014/main" id="{B3FED40E-A961-4D78-947A-5AC1BD51004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0800000">
              <a:off x="11625300" y="6342577"/>
              <a:ext cx="131153" cy="93843"/>
            </a:xfrm>
            <a:custGeom>
              <a:avLst/>
              <a:gdLst>
                <a:gd name="T0" fmla="*/ 22 w 40"/>
                <a:gd name="T1" fmla="*/ 0 h 31"/>
                <a:gd name="T2" fmla="*/ 16 w 40"/>
                <a:gd name="T3" fmla="*/ 25 h 31"/>
                <a:gd name="T4" fmla="*/ 22 w 40"/>
                <a:gd name="T5" fmla="*/ 0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31">
                  <a:moveTo>
                    <a:pt x="22" y="0"/>
                  </a:moveTo>
                  <a:cubicBezTo>
                    <a:pt x="39" y="3"/>
                    <a:pt x="40" y="31"/>
                    <a:pt x="16" y="25"/>
                  </a:cubicBezTo>
                  <a:cubicBezTo>
                    <a:pt x="0" y="7"/>
                    <a:pt x="13" y="4"/>
                    <a:pt x="22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rgbClr val="FFFFFF"/>
                </a:solidFill>
              </a:endParaRPr>
            </a:p>
          </p:txBody>
        </p:sp>
        <p:sp>
          <p:nvSpPr>
            <p:cNvPr id="78" name="Freeform 28">
              <a:extLst>
                <a:ext uri="{FF2B5EF4-FFF2-40B4-BE49-F238E27FC236}">
                  <a16:creationId xmlns:a16="http://schemas.microsoft.com/office/drawing/2014/main" id="{1445BCDF-9E07-46AD-A6B5-5BEFA223C1B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0800000">
              <a:off x="11851300" y="6351959"/>
              <a:ext cx="127608" cy="69362"/>
            </a:xfrm>
            <a:custGeom>
              <a:avLst/>
              <a:gdLst>
                <a:gd name="T0" fmla="*/ 16 w 39"/>
                <a:gd name="T1" fmla="*/ 0 h 23"/>
                <a:gd name="T2" fmla="*/ 11 w 39"/>
                <a:gd name="T3" fmla="*/ 23 h 23"/>
                <a:gd name="T4" fmla="*/ 16 w 39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3">
                  <a:moveTo>
                    <a:pt x="16" y="0"/>
                  </a:moveTo>
                  <a:cubicBezTo>
                    <a:pt x="39" y="7"/>
                    <a:pt x="31" y="17"/>
                    <a:pt x="11" y="23"/>
                  </a:cubicBezTo>
                  <a:cubicBezTo>
                    <a:pt x="0" y="16"/>
                    <a:pt x="4" y="2"/>
                    <a:pt x="1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rgbClr val="FFFFFF"/>
                </a:solidFill>
              </a:endParaRPr>
            </a:p>
          </p:txBody>
        </p:sp>
        <p:sp>
          <p:nvSpPr>
            <p:cNvPr id="79" name="Freeform 55">
              <a:extLst>
                <a:ext uri="{FF2B5EF4-FFF2-40B4-BE49-F238E27FC236}">
                  <a16:creationId xmlns:a16="http://schemas.microsoft.com/office/drawing/2014/main" id="{23324DC7-93D9-451A-9ABF-1B4D92BF22C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0800000">
              <a:off x="11988188" y="6083917"/>
              <a:ext cx="131153" cy="69362"/>
            </a:xfrm>
            <a:custGeom>
              <a:avLst/>
              <a:gdLst>
                <a:gd name="T0" fmla="*/ 24 w 40"/>
                <a:gd name="T1" fmla="*/ 0 h 23"/>
                <a:gd name="T2" fmla="*/ 25 w 40"/>
                <a:gd name="T3" fmla="*/ 23 h 23"/>
                <a:gd name="T4" fmla="*/ 24 w 40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3">
                  <a:moveTo>
                    <a:pt x="24" y="0"/>
                  </a:moveTo>
                  <a:cubicBezTo>
                    <a:pt x="40" y="0"/>
                    <a:pt x="38" y="20"/>
                    <a:pt x="25" y="23"/>
                  </a:cubicBezTo>
                  <a:cubicBezTo>
                    <a:pt x="0" y="22"/>
                    <a:pt x="6" y="3"/>
                    <a:pt x="2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rgbClr val="FFFFFF"/>
                </a:solidFill>
              </a:endParaRPr>
            </a:p>
          </p:txBody>
        </p:sp>
        <p:sp>
          <p:nvSpPr>
            <p:cNvPr id="80" name="Freeform 56">
              <a:extLst>
                <a:ext uri="{FF2B5EF4-FFF2-40B4-BE49-F238E27FC236}">
                  <a16:creationId xmlns:a16="http://schemas.microsoft.com/office/drawing/2014/main" id="{003474BA-A947-4598-96BB-BAACE2411DC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0800000">
              <a:off x="11080360" y="6045971"/>
              <a:ext cx="128495" cy="72626"/>
            </a:xfrm>
            <a:custGeom>
              <a:avLst/>
              <a:gdLst>
                <a:gd name="T0" fmla="*/ 21 w 39"/>
                <a:gd name="T1" fmla="*/ 0 h 24"/>
                <a:gd name="T2" fmla="*/ 22 w 39"/>
                <a:gd name="T3" fmla="*/ 24 h 24"/>
                <a:gd name="T4" fmla="*/ 21 w 39"/>
                <a:gd name="T5" fmla="*/ 0 h 2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4">
                  <a:moveTo>
                    <a:pt x="21" y="0"/>
                  </a:moveTo>
                  <a:cubicBezTo>
                    <a:pt x="37" y="0"/>
                    <a:pt x="39" y="23"/>
                    <a:pt x="22" y="24"/>
                  </a:cubicBezTo>
                  <a:cubicBezTo>
                    <a:pt x="7" y="22"/>
                    <a:pt x="0" y="5"/>
                    <a:pt x="21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rgbClr val="FFFFFF"/>
                </a:solidFill>
              </a:endParaRPr>
            </a:p>
          </p:txBody>
        </p:sp>
        <p:sp>
          <p:nvSpPr>
            <p:cNvPr id="81" name="Freeform 57">
              <a:extLst>
                <a:ext uri="{FF2B5EF4-FFF2-40B4-BE49-F238E27FC236}">
                  <a16:creationId xmlns:a16="http://schemas.microsoft.com/office/drawing/2014/main" id="{04426A72-0FD0-478F-AAC5-B49E1425353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0800000">
              <a:off x="11725717" y="6081156"/>
              <a:ext cx="140901" cy="93843"/>
            </a:xfrm>
            <a:custGeom>
              <a:avLst/>
              <a:gdLst>
                <a:gd name="T0" fmla="*/ 27 w 43"/>
                <a:gd name="T1" fmla="*/ 3 h 31"/>
                <a:gd name="T2" fmla="*/ 40 w 43"/>
                <a:gd name="T3" fmla="*/ 23 h 31"/>
                <a:gd name="T4" fmla="*/ 27 w 43"/>
                <a:gd name="T5" fmla="*/ 3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3" h="31">
                  <a:moveTo>
                    <a:pt x="27" y="3"/>
                  </a:moveTo>
                  <a:cubicBezTo>
                    <a:pt x="35" y="0"/>
                    <a:pt x="43" y="17"/>
                    <a:pt x="40" y="23"/>
                  </a:cubicBezTo>
                  <a:cubicBezTo>
                    <a:pt x="21" y="31"/>
                    <a:pt x="0" y="15"/>
                    <a:pt x="27" y="3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rgbClr val="FFFFFF"/>
                </a:solidFill>
              </a:endParaRPr>
            </a:p>
          </p:txBody>
        </p:sp>
        <p:sp>
          <p:nvSpPr>
            <p:cNvPr id="82" name="Freeform 60">
              <a:extLst>
                <a:ext uri="{FF2B5EF4-FFF2-40B4-BE49-F238E27FC236}">
                  <a16:creationId xmlns:a16="http://schemas.microsoft.com/office/drawing/2014/main" id="{17260BB0-9DCA-4927-89A5-1314AD40EB3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0800000">
              <a:off x="11513037" y="6063203"/>
              <a:ext cx="131153" cy="69362"/>
            </a:xfrm>
            <a:custGeom>
              <a:avLst/>
              <a:gdLst>
                <a:gd name="T0" fmla="*/ 24 w 40"/>
                <a:gd name="T1" fmla="*/ 0 h 23"/>
                <a:gd name="T2" fmla="*/ 25 w 40"/>
                <a:gd name="T3" fmla="*/ 23 h 23"/>
                <a:gd name="T4" fmla="*/ 24 w 40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3">
                  <a:moveTo>
                    <a:pt x="24" y="0"/>
                  </a:moveTo>
                  <a:cubicBezTo>
                    <a:pt x="40" y="0"/>
                    <a:pt x="38" y="20"/>
                    <a:pt x="25" y="23"/>
                  </a:cubicBezTo>
                  <a:cubicBezTo>
                    <a:pt x="0" y="22"/>
                    <a:pt x="6" y="4"/>
                    <a:pt x="2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rgbClr val="FFFFFF"/>
                </a:solidFill>
              </a:endParaRPr>
            </a:p>
          </p:txBody>
        </p:sp>
        <p:sp>
          <p:nvSpPr>
            <p:cNvPr id="83" name="Freeform 61">
              <a:extLst>
                <a:ext uri="{FF2B5EF4-FFF2-40B4-BE49-F238E27FC236}">
                  <a16:creationId xmlns:a16="http://schemas.microsoft.com/office/drawing/2014/main" id="{F459656F-63AC-4FC7-8D12-282B9B0C4C5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0800000">
              <a:off x="11260480" y="6017506"/>
              <a:ext cx="137356" cy="99554"/>
            </a:xfrm>
            <a:custGeom>
              <a:avLst/>
              <a:gdLst>
                <a:gd name="T0" fmla="*/ 25 w 42"/>
                <a:gd name="T1" fmla="*/ 1 h 33"/>
                <a:gd name="T2" fmla="*/ 4 w 42"/>
                <a:gd name="T3" fmla="*/ 19 h 33"/>
                <a:gd name="T4" fmla="*/ 25 w 42"/>
                <a:gd name="T5" fmla="*/ 1 h 3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33">
                  <a:moveTo>
                    <a:pt x="25" y="1"/>
                  </a:moveTo>
                  <a:cubicBezTo>
                    <a:pt x="42" y="14"/>
                    <a:pt x="15" y="33"/>
                    <a:pt x="4" y="19"/>
                  </a:cubicBezTo>
                  <a:cubicBezTo>
                    <a:pt x="0" y="5"/>
                    <a:pt x="16" y="0"/>
                    <a:pt x="2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rgbClr val="FFFFFF"/>
                </a:solidFill>
              </a:endParaRPr>
            </a:p>
          </p:txBody>
        </p:sp>
        <p:sp>
          <p:nvSpPr>
            <p:cNvPr id="84" name="Freeform 5">
              <a:extLst>
                <a:ext uri="{FF2B5EF4-FFF2-40B4-BE49-F238E27FC236}">
                  <a16:creationId xmlns:a16="http://schemas.microsoft.com/office/drawing/2014/main" id="{5C345A48-BE33-4B10-AF97-207DC7E2CCA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0800000">
              <a:off x="10596434" y="6347177"/>
              <a:ext cx="121406" cy="81603"/>
            </a:xfrm>
            <a:custGeom>
              <a:avLst/>
              <a:gdLst>
                <a:gd name="T0" fmla="*/ 20 w 37"/>
                <a:gd name="T1" fmla="*/ 1 h 27"/>
                <a:gd name="T2" fmla="*/ 22 w 37"/>
                <a:gd name="T3" fmla="*/ 27 h 27"/>
                <a:gd name="T4" fmla="*/ 20 w 37"/>
                <a:gd name="T5" fmla="*/ 1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27">
                  <a:moveTo>
                    <a:pt x="20" y="1"/>
                  </a:moveTo>
                  <a:cubicBezTo>
                    <a:pt x="31" y="1"/>
                    <a:pt x="37" y="24"/>
                    <a:pt x="22" y="27"/>
                  </a:cubicBezTo>
                  <a:cubicBezTo>
                    <a:pt x="2" y="27"/>
                    <a:pt x="0" y="0"/>
                    <a:pt x="20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rgbClr val="FFFFFF"/>
                </a:solidFill>
              </a:endParaRPr>
            </a:p>
          </p:txBody>
        </p:sp>
        <p:sp>
          <p:nvSpPr>
            <p:cNvPr id="85" name="Freeform 6">
              <a:extLst>
                <a:ext uri="{FF2B5EF4-FFF2-40B4-BE49-F238E27FC236}">
                  <a16:creationId xmlns:a16="http://schemas.microsoft.com/office/drawing/2014/main" id="{65503F74-3A89-46DD-AD4D-9BB164E252C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0800000">
              <a:off x="8310592" y="6345841"/>
              <a:ext cx="124063" cy="87315"/>
            </a:xfrm>
            <a:custGeom>
              <a:avLst/>
              <a:gdLst>
                <a:gd name="T0" fmla="*/ 12 w 38"/>
                <a:gd name="T1" fmla="*/ 3 h 29"/>
                <a:gd name="T2" fmla="*/ 15 w 38"/>
                <a:gd name="T3" fmla="*/ 29 h 29"/>
                <a:gd name="T4" fmla="*/ 12 w 38"/>
                <a:gd name="T5" fmla="*/ 3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8" h="29">
                  <a:moveTo>
                    <a:pt x="12" y="3"/>
                  </a:moveTo>
                  <a:cubicBezTo>
                    <a:pt x="34" y="0"/>
                    <a:pt x="38" y="26"/>
                    <a:pt x="15" y="29"/>
                  </a:cubicBezTo>
                  <a:cubicBezTo>
                    <a:pt x="4" y="23"/>
                    <a:pt x="0" y="9"/>
                    <a:pt x="12" y="3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rgbClr val="FFFFFF"/>
                </a:solidFill>
              </a:endParaRPr>
            </a:p>
          </p:txBody>
        </p:sp>
        <p:sp>
          <p:nvSpPr>
            <p:cNvPr id="86" name="Freeform 7">
              <a:extLst>
                <a:ext uri="{FF2B5EF4-FFF2-40B4-BE49-F238E27FC236}">
                  <a16:creationId xmlns:a16="http://schemas.microsoft.com/office/drawing/2014/main" id="{5D8D4A6C-9C30-46E6-953F-8FFE24534F6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0800000">
              <a:off x="10865803" y="6306514"/>
              <a:ext cx="138242" cy="100371"/>
            </a:xfrm>
            <a:custGeom>
              <a:avLst/>
              <a:gdLst>
                <a:gd name="T0" fmla="*/ 25 w 42"/>
                <a:gd name="T1" fmla="*/ 1 h 33"/>
                <a:gd name="T2" fmla="*/ 4 w 42"/>
                <a:gd name="T3" fmla="*/ 19 h 33"/>
                <a:gd name="T4" fmla="*/ 25 w 42"/>
                <a:gd name="T5" fmla="*/ 1 h 3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33">
                  <a:moveTo>
                    <a:pt x="25" y="1"/>
                  </a:moveTo>
                  <a:cubicBezTo>
                    <a:pt x="42" y="14"/>
                    <a:pt x="15" y="33"/>
                    <a:pt x="4" y="19"/>
                  </a:cubicBezTo>
                  <a:cubicBezTo>
                    <a:pt x="0" y="6"/>
                    <a:pt x="15" y="0"/>
                    <a:pt x="2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rgbClr val="FFFFFF"/>
                </a:solidFill>
              </a:endParaRPr>
            </a:p>
          </p:txBody>
        </p:sp>
        <p:sp>
          <p:nvSpPr>
            <p:cNvPr id="87" name="Freeform 8">
              <a:extLst>
                <a:ext uri="{FF2B5EF4-FFF2-40B4-BE49-F238E27FC236}">
                  <a16:creationId xmlns:a16="http://schemas.microsoft.com/office/drawing/2014/main" id="{844B12AB-BDBA-412B-8127-0671AB6BF8E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0800000">
              <a:off x="8670714" y="6339312"/>
              <a:ext cx="131153" cy="88130"/>
            </a:xfrm>
            <a:custGeom>
              <a:avLst/>
              <a:gdLst>
                <a:gd name="T0" fmla="*/ 26 w 40"/>
                <a:gd name="T1" fmla="*/ 0 h 29"/>
                <a:gd name="T2" fmla="*/ 39 w 40"/>
                <a:gd name="T3" fmla="*/ 20 h 29"/>
                <a:gd name="T4" fmla="*/ 26 w 40"/>
                <a:gd name="T5" fmla="*/ 0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9">
                  <a:moveTo>
                    <a:pt x="26" y="0"/>
                  </a:moveTo>
                  <a:cubicBezTo>
                    <a:pt x="34" y="0"/>
                    <a:pt x="40" y="10"/>
                    <a:pt x="39" y="20"/>
                  </a:cubicBezTo>
                  <a:cubicBezTo>
                    <a:pt x="17" y="29"/>
                    <a:pt x="0" y="10"/>
                    <a:pt x="2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rgbClr val="FFFFFF"/>
                </a:solidFill>
              </a:endParaRPr>
            </a:p>
          </p:txBody>
        </p:sp>
        <p:sp>
          <p:nvSpPr>
            <p:cNvPr id="88" name="Freeform 9">
              <a:extLst>
                <a:ext uri="{FF2B5EF4-FFF2-40B4-BE49-F238E27FC236}">
                  <a16:creationId xmlns:a16="http://schemas.microsoft.com/office/drawing/2014/main" id="{84AE8FA4-8AC5-4D0E-9FF8-B6F6D961FCA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0800000">
              <a:off x="8956060" y="6342577"/>
              <a:ext cx="121406" cy="88130"/>
            </a:xfrm>
            <a:custGeom>
              <a:avLst/>
              <a:gdLst>
                <a:gd name="T0" fmla="*/ 18 w 37"/>
                <a:gd name="T1" fmla="*/ 4 h 29"/>
                <a:gd name="T2" fmla="*/ 22 w 37"/>
                <a:gd name="T3" fmla="*/ 29 h 29"/>
                <a:gd name="T4" fmla="*/ 18 w 37"/>
                <a:gd name="T5" fmla="*/ 4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29">
                  <a:moveTo>
                    <a:pt x="18" y="4"/>
                  </a:moveTo>
                  <a:cubicBezTo>
                    <a:pt x="35" y="0"/>
                    <a:pt x="37" y="28"/>
                    <a:pt x="22" y="29"/>
                  </a:cubicBezTo>
                  <a:cubicBezTo>
                    <a:pt x="7" y="28"/>
                    <a:pt x="0" y="14"/>
                    <a:pt x="18" y="4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rgbClr val="FFFFFF"/>
                </a:solidFill>
              </a:endParaRPr>
            </a:p>
          </p:txBody>
        </p:sp>
        <p:sp>
          <p:nvSpPr>
            <p:cNvPr id="89" name="Freeform 11">
              <a:extLst>
                <a:ext uri="{FF2B5EF4-FFF2-40B4-BE49-F238E27FC236}">
                  <a16:creationId xmlns:a16="http://schemas.microsoft.com/office/drawing/2014/main" id="{462515DF-512D-49E0-B5FE-637D9E352B8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0800000">
              <a:off x="9198871" y="6306670"/>
              <a:ext cx="143559" cy="102819"/>
            </a:xfrm>
            <a:custGeom>
              <a:avLst/>
              <a:gdLst>
                <a:gd name="T0" fmla="*/ 31 w 44"/>
                <a:gd name="T1" fmla="*/ 1 h 34"/>
                <a:gd name="T2" fmla="*/ 42 w 44"/>
                <a:gd name="T3" fmla="*/ 19 h 34"/>
                <a:gd name="T4" fmla="*/ 31 w 44"/>
                <a:gd name="T5" fmla="*/ 1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4">
                  <a:moveTo>
                    <a:pt x="31" y="1"/>
                  </a:moveTo>
                  <a:cubicBezTo>
                    <a:pt x="39" y="0"/>
                    <a:pt x="44" y="12"/>
                    <a:pt x="42" y="19"/>
                  </a:cubicBezTo>
                  <a:cubicBezTo>
                    <a:pt x="25" y="34"/>
                    <a:pt x="0" y="8"/>
                    <a:pt x="31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rgbClr val="FFFFFF"/>
                </a:solidFill>
              </a:endParaRPr>
            </a:p>
          </p:txBody>
        </p:sp>
        <p:sp>
          <p:nvSpPr>
            <p:cNvPr id="90" name="Freeform 12">
              <a:extLst>
                <a:ext uri="{FF2B5EF4-FFF2-40B4-BE49-F238E27FC236}">
                  <a16:creationId xmlns:a16="http://schemas.microsoft.com/office/drawing/2014/main" id="{342CB8A0-096D-4A9F-B962-294DB670BD7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0800000">
              <a:off x="9716391" y="6324623"/>
              <a:ext cx="134697" cy="81603"/>
            </a:xfrm>
            <a:custGeom>
              <a:avLst/>
              <a:gdLst>
                <a:gd name="T0" fmla="*/ 22 w 41"/>
                <a:gd name="T1" fmla="*/ 0 h 27"/>
                <a:gd name="T2" fmla="*/ 8 w 41"/>
                <a:gd name="T3" fmla="*/ 20 h 27"/>
                <a:gd name="T4" fmla="*/ 22 w 41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27">
                  <a:moveTo>
                    <a:pt x="22" y="0"/>
                  </a:moveTo>
                  <a:cubicBezTo>
                    <a:pt x="41" y="12"/>
                    <a:pt x="24" y="27"/>
                    <a:pt x="8" y="20"/>
                  </a:cubicBezTo>
                  <a:cubicBezTo>
                    <a:pt x="0" y="7"/>
                    <a:pt x="8" y="0"/>
                    <a:pt x="22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rgbClr val="FFFFFF"/>
                </a:solidFill>
              </a:endParaRPr>
            </a:p>
          </p:txBody>
        </p:sp>
        <p:sp>
          <p:nvSpPr>
            <p:cNvPr id="91" name="Freeform 13">
              <a:extLst>
                <a:ext uri="{FF2B5EF4-FFF2-40B4-BE49-F238E27FC236}">
                  <a16:creationId xmlns:a16="http://schemas.microsoft.com/office/drawing/2014/main" id="{6870353D-6B96-4946-8BB5-015BF6E6E22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0800000">
              <a:off x="10344031" y="6362033"/>
              <a:ext cx="124951" cy="69362"/>
            </a:xfrm>
            <a:custGeom>
              <a:avLst/>
              <a:gdLst>
                <a:gd name="T0" fmla="*/ 26 w 38"/>
                <a:gd name="T1" fmla="*/ 0 h 23"/>
                <a:gd name="T2" fmla="*/ 25 w 38"/>
                <a:gd name="T3" fmla="*/ 23 h 23"/>
                <a:gd name="T4" fmla="*/ 26 w 38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8" h="23">
                  <a:moveTo>
                    <a:pt x="26" y="0"/>
                  </a:moveTo>
                  <a:cubicBezTo>
                    <a:pt x="38" y="0"/>
                    <a:pt x="37" y="20"/>
                    <a:pt x="25" y="23"/>
                  </a:cubicBezTo>
                  <a:cubicBezTo>
                    <a:pt x="0" y="23"/>
                    <a:pt x="5" y="1"/>
                    <a:pt x="2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rgbClr val="FFFFFF"/>
                </a:solidFill>
              </a:endParaRPr>
            </a:p>
          </p:txBody>
        </p:sp>
        <p:sp>
          <p:nvSpPr>
            <p:cNvPr id="92" name="Freeform 14">
              <a:extLst>
                <a:ext uri="{FF2B5EF4-FFF2-40B4-BE49-F238E27FC236}">
                  <a16:creationId xmlns:a16="http://schemas.microsoft.com/office/drawing/2014/main" id="{20249E38-6114-4065-8836-941D6C55D5D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0800000">
              <a:off x="10070859" y="6318096"/>
              <a:ext cx="134697" cy="84866"/>
            </a:xfrm>
            <a:custGeom>
              <a:avLst/>
              <a:gdLst>
                <a:gd name="T0" fmla="*/ 26 w 41"/>
                <a:gd name="T1" fmla="*/ 1 h 28"/>
                <a:gd name="T2" fmla="*/ 39 w 41"/>
                <a:gd name="T3" fmla="*/ 20 h 28"/>
                <a:gd name="T4" fmla="*/ 26 w 41"/>
                <a:gd name="T5" fmla="*/ 1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28">
                  <a:moveTo>
                    <a:pt x="26" y="1"/>
                  </a:moveTo>
                  <a:cubicBezTo>
                    <a:pt x="34" y="0"/>
                    <a:pt x="41" y="12"/>
                    <a:pt x="39" y="20"/>
                  </a:cubicBezTo>
                  <a:cubicBezTo>
                    <a:pt x="17" y="28"/>
                    <a:pt x="0" y="12"/>
                    <a:pt x="26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rgbClr val="FFFFFF"/>
                </a:solidFill>
              </a:endParaRPr>
            </a:p>
          </p:txBody>
        </p:sp>
        <p:sp>
          <p:nvSpPr>
            <p:cNvPr id="93" name="Freeform 16">
              <a:extLst>
                <a:ext uri="{FF2B5EF4-FFF2-40B4-BE49-F238E27FC236}">
                  <a16:creationId xmlns:a16="http://schemas.microsoft.com/office/drawing/2014/main" id="{BDA5073D-3C1B-4779-8DEF-FD9CD5308D4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0800000">
              <a:off x="9461176" y="6300142"/>
              <a:ext cx="143559" cy="97107"/>
            </a:xfrm>
            <a:custGeom>
              <a:avLst/>
              <a:gdLst>
                <a:gd name="T0" fmla="*/ 31 w 44"/>
                <a:gd name="T1" fmla="*/ 1 h 32"/>
                <a:gd name="T2" fmla="*/ 43 w 44"/>
                <a:gd name="T3" fmla="*/ 15 h 32"/>
                <a:gd name="T4" fmla="*/ 31 w 44"/>
                <a:gd name="T5" fmla="*/ 1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2">
                  <a:moveTo>
                    <a:pt x="31" y="1"/>
                  </a:moveTo>
                  <a:cubicBezTo>
                    <a:pt x="40" y="0"/>
                    <a:pt x="44" y="8"/>
                    <a:pt x="43" y="15"/>
                  </a:cubicBezTo>
                  <a:cubicBezTo>
                    <a:pt x="29" y="32"/>
                    <a:pt x="0" y="6"/>
                    <a:pt x="31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rgbClr val="FFFFFF"/>
                </a:solidFill>
              </a:endParaRPr>
            </a:p>
          </p:txBody>
        </p:sp>
        <p:sp>
          <p:nvSpPr>
            <p:cNvPr id="94" name="Freeform 17">
              <a:extLst>
                <a:ext uri="{FF2B5EF4-FFF2-40B4-BE49-F238E27FC236}">
                  <a16:creationId xmlns:a16="http://schemas.microsoft.com/office/drawing/2014/main" id="{79505220-ED85-46B5-A218-0991FA57948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0800000">
              <a:off x="8039205" y="6341355"/>
              <a:ext cx="94821" cy="69362"/>
            </a:xfrm>
            <a:custGeom>
              <a:avLst/>
              <a:gdLst>
                <a:gd name="T0" fmla="*/ 13 w 29"/>
                <a:gd name="T1" fmla="*/ 0 h 23"/>
                <a:gd name="T2" fmla="*/ 13 w 29"/>
                <a:gd name="T3" fmla="*/ 23 h 23"/>
                <a:gd name="T4" fmla="*/ 13 w 29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29" h="23">
                  <a:moveTo>
                    <a:pt x="13" y="0"/>
                  </a:moveTo>
                  <a:cubicBezTo>
                    <a:pt x="27" y="0"/>
                    <a:pt x="29" y="22"/>
                    <a:pt x="13" y="23"/>
                  </a:cubicBezTo>
                  <a:cubicBezTo>
                    <a:pt x="2" y="22"/>
                    <a:pt x="0" y="2"/>
                    <a:pt x="13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rgbClr val="FFFFFF"/>
                </a:solidFill>
              </a:endParaRPr>
            </a:p>
          </p:txBody>
        </p:sp>
        <p:sp>
          <p:nvSpPr>
            <p:cNvPr id="95" name="Freeform 21">
              <a:extLst>
                <a:ext uri="{FF2B5EF4-FFF2-40B4-BE49-F238E27FC236}">
                  <a16:creationId xmlns:a16="http://schemas.microsoft.com/office/drawing/2014/main" id="{A8513416-DF87-4A83-8026-AF40654BAE1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0800000">
              <a:off x="7730057" y="6318096"/>
              <a:ext cx="140901" cy="102819"/>
            </a:xfrm>
            <a:custGeom>
              <a:avLst/>
              <a:gdLst>
                <a:gd name="T0" fmla="*/ 24 w 43"/>
                <a:gd name="T1" fmla="*/ 0 h 34"/>
                <a:gd name="T2" fmla="*/ 14 w 43"/>
                <a:gd name="T3" fmla="*/ 23 h 34"/>
                <a:gd name="T4" fmla="*/ 24 w 43"/>
                <a:gd name="T5" fmla="*/ 0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3" h="34">
                  <a:moveTo>
                    <a:pt x="24" y="0"/>
                  </a:moveTo>
                  <a:cubicBezTo>
                    <a:pt x="43" y="3"/>
                    <a:pt x="28" y="34"/>
                    <a:pt x="14" y="23"/>
                  </a:cubicBezTo>
                  <a:cubicBezTo>
                    <a:pt x="0" y="28"/>
                    <a:pt x="4" y="5"/>
                    <a:pt x="2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rgbClr val="FFFFFF"/>
                </a:solidFill>
              </a:endParaRPr>
            </a:p>
          </p:txBody>
        </p:sp>
        <p:sp>
          <p:nvSpPr>
            <p:cNvPr id="96" name="Freeform 25">
              <a:extLst>
                <a:ext uri="{FF2B5EF4-FFF2-40B4-BE49-F238E27FC236}">
                  <a16:creationId xmlns:a16="http://schemas.microsoft.com/office/drawing/2014/main" id="{AF0489C4-7984-4A49-9D02-ACE2DD3EC8B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0800000">
              <a:off x="6930591" y="6309120"/>
              <a:ext cx="134697" cy="93843"/>
            </a:xfrm>
            <a:custGeom>
              <a:avLst/>
              <a:gdLst>
                <a:gd name="T0" fmla="*/ 23 w 41"/>
                <a:gd name="T1" fmla="*/ 0 h 31"/>
                <a:gd name="T2" fmla="*/ 17 w 41"/>
                <a:gd name="T3" fmla="*/ 25 h 31"/>
                <a:gd name="T4" fmla="*/ 23 w 41"/>
                <a:gd name="T5" fmla="*/ 0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31">
                  <a:moveTo>
                    <a:pt x="23" y="0"/>
                  </a:moveTo>
                  <a:cubicBezTo>
                    <a:pt x="40" y="1"/>
                    <a:pt x="41" y="31"/>
                    <a:pt x="17" y="25"/>
                  </a:cubicBezTo>
                  <a:cubicBezTo>
                    <a:pt x="0" y="7"/>
                    <a:pt x="17" y="4"/>
                    <a:pt x="23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rgbClr val="FFFFFF"/>
                </a:solidFill>
              </a:endParaRPr>
            </a:p>
          </p:txBody>
        </p:sp>
        <p:sp>
          <p:nvSpPr>
            <p:cNvPr id="97" name="Freeform 29">
              <a:extLst>
                <a:ext uri="{FF2B5EF4-FFF2-40B4-BE49-F238E27FC236}">
                  <a16:creationId xmlns:a16="http://schemas.microsoft.com/office/drawing/2014/main" id="{3DB0DE7C-BF6D-4059-94C4-FD4D6E7BA90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0800000">
              <a:off x="7497041" y="6299934"/>
              <a:ext cx="118747" cy="120771"/>
            </a:xfrm>
            <a:custGeom>
              <a:avLst/>
              <a:gdLst>
                <a:gd name="T0" fmla="*/ 16 w 36"/>
                <a:gd name="T1" fmla="*/ 4 h 40"/>
                <a:gd name="T2" fmla="*/ 34 w 36"/>
                <a:gd name="T3" fmla="*/ 15 h 40"/>
                <a:gd name="T4" fmla="*/ 16 w 36"/>
                <a:gd name="T5" fmla="*/ 4 h 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6" h="40">
                  <a:moveTo>
                    <a:pt x="16" y="4"/>
                  </a:moveTo>
                  <a:cubicBezTo>
                    <a:pt x="36" y="5"/>
                    <a:pt x="33" y="0"/>
                    <a:pt x="34" y="15"/>
                  </a:cubicBezTo>
                  <a:cubicBezTo>
                    <a:pt x="34" y="40"/>
                    <a:pt x="0" y="22"/>
                    <a:pt x="16" y="4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rgbClr val="FFFFFF"/>
                </a:solidFill>
              </a:endParaRPr>
            </a:p>
          </p:txBody>
        </p:sp>
        <p:sp>
          <p:nvSpPr>
            <p:cNvPr id="98" name="Freeform 31">
              <a:extLst>
                <a:ext uri="{FF2B5EF4-FFF2-40B4-BE49-F238E27FC236}">
                  <a16:creationId xmlns:a16="http://schemas.microsoft.com/office/drawing/2014/main" id="{5B58E23E-6D06-4F24-B6F8-98AE632C2AE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0800000">
              <a:off x="7207517" y="6336989"/>
              <a:ext cx="131153" cy="72626"/>
            </a:xfrm>
            <a:custGeom>
              <a:avLst/>
              <a:gdLst>
                <a:gd name="T0" fmla="*/ 24 w 40"/>
                <a:gd name="T1" fmla="*/ 0 h 24"/>
                <a:gd name="T2" fmla="*/ 25 w 40"/>
                <a:gd name="T3" fmla="*/ 24 h 24"/>
                <a:gd name="T4" fmla="*/ 24 w 40"/>
                <a:gd name="T5" fmla="*/ 0 h 2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4">
                  <a:moveTo>
                    <a:pt x="24" y="0"/>
                  </a:moveTo>
                  <a:cubicBezTo>
                    <a:pt x="40" y="0"/>
                    <a:pt x="38" y="20"/>
                    <a:pt x="25" y="24"/>
                  </a:cubicBezTo>
                  <a:cubicBezTo>
                    <a:pt x="0" y="22"/>
                    <a:pt x="6" y="4"/>
                    <a:pt x="2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rgbClr val="FFFFFF"/>
                </a:solidFill>
              </a:endParaRPr>
            </a:p>
          </p:txBody>
        </p:sp>
        <p:sp>
          <p:nvSpPr>
            <p:cNvPr id="99" name="Freeform 32">
              <a:extLst>
                <a:ext uri="{FF2B5EF4-FFF2-40B4-BE49-F238E27FC236}">
                  <a16:creationId xmlns:a16="http://schemas.microsoft.com/office/drawing/2014/main" id="{7D87D95A-4B48-4140-BB5C-9A33AACBFAA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0800000">
              <a:off x="10094795" y="6039831"/>
              <a:ext cx="144445" cy="106083"/>
            </a:xfrm>
            <a:custGeom>
              <a:avLst/>
              <a:gdLst>
                <a:gd name="T0" fmla="*/ 28 w 44"/>
                <a:gd name="T1" fmla="*/ 0 h 35"/>
                <a:gd name="T2" fmla="*/ 42 w 44"/>
                <a:gd name="T3" fmla="*/ 21 h 35"/>
                <a:gd name="T4" fmla="*/ 28 w 44"/>
                <a:gd name="T5" fmla="*/ 0 h 3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5">
                  <a:moveTo>
                    <a:pt x="28" y="0"/>
                  </a:moveTo>
                  <a:cubicBezTo>
                    <a:pt x="36" y="1"/>
                    <a:pt x="44" y="12"/>
                    <a:pt x="42" y="21"/>
                  </a:cubicBezTo>
                  <a:cubicBezTo>
                    <a:pt x="23" y="35"/>
                    <a:pt x="0" y="7"/>
                    <a:pt x="28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rgbClr val="FFFFFF"/>
                </a:solidFill>
              </a:endParaRPr>
            </a:p>
          </p:txBody>
        </p:sp>
        <p:sp>
          <p:nvSpPr>
            <p:cNvPr id="100" name="Freeform 33">
              <a:extLst>
                <a:ext uri="{FF2B5EF4-FFF2-40B4-BE49-F238E27FC236}">
                  <a16:creationId xmlns:a16="http://schemas.microsoft.com/office/drawing/2014/main" id="{6D78BEA4-B995-4BEC-A3B4-C580D646ADA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0800000">
              <a:off x="9015443" y="6088793"/>
              <a:ext cx="151535" cy="75075"/>
            </a:xfrm>
            <a:custGeom>
              <a:avLst/>
              <a:gdLst>
                <a:gd name="T0" fmla="*/ 23 w 46"/>
                <a:gd name="T1" fmla="*/ 0 h 25"/>
                <a:gd name="T2" fmla="*/ 29 w 46"/>
                <a:gd name="T3" fmla="*/ 25 h 25"/>
                <a:gd name="T4" fmla="*/ 23 w 46"/>
                <a:gd name="T5" fmla="*/ 0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6" h="25">
                  <a:moveTo>
                    <a:pt x="23" y="0"/>
                  </a:moveTo>
                  <a:cubicBezTo>
                    <a:pt x="32" y="1"/>
                    <a:pt x="46" y="21"/>
                    <a:pt x="29" y="25"/>
                  </a:cubicBezTo>
                  <a:cubicBezTo>
                    <a:pt x="10" y="23"/>
                    <a:pt x="0" y="9"/>
                    <a:pt x="23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rgbClr val="FFFFFF"/>
                </a:solidFill>
              </a:endParaRPr>
            </a:p>
          </p:txBody>
        </p:sp>
        <p:sp>
          <p:nvSpPr>
            <p:cNvPr id="101" name="Freeform 34">
              <a:extLst>
                <a:ext uri="{FF2B5EF4-FFF2-40B4-BE49-F238E27FC236}">
                  <a16:creationId xmlns:a16="http://schemas.microsoft.com/office/drawing/2014/main" id="{C075F1AC-7155-4487-8B7A-0C74E2C65D9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0800000">
              <a:off x="8022051" y="6079816"/>
              <a:ext cx="134697" cy="84051"/>
            </a:xfrm>
            <a:custGeom>
              <a:avLst/>
              <a:gdLst>
                <a:gd name="T0" fmla="*/ 22 w 41"/>
                <a:gd name="T1" fmla="*/ 0 h 28"/>
                <a:gd name="T2" fmla="*/ 8 w 41"/>
                <a:gd name="T3" fmla="*/ 21 h 28"/>
                <a:gd name="T4" fmla="*/ 22 w 41"/>
                <a:gd name="T5" fmla="*/ 0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28">
                  <a:moveTo>
                    <a:pt x="22" y="0"/>
                  </a:moveTo>
                  <a:cubicBezTo>
                    <a:pt x="41" y="13"/>
                    <a:pt x="24" y="28"/>
                    <a:pt x="8" y="21"/>
                  </a:cubicBezTo>
                  <a:cubicBezTo>
                    <a:pt x="0" y="8"/>
                    <a:pt x="8" y="0"/>
                    <a:pt x="22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rgbClr val="FFFFFF"/>
                </a:solidFill>
              </a:endParaRPr>
            </a:p>
          </p:txBody>
        </p:sp>
        <p:sp>
          <p:nvSpPr>
            <p:cNvPr id="102" name="Freeform 35">
              <a:extLst>
                <a:ext uri="{FF2B5EF4-FFF2-40B4-BE49-F238E27FC236}">
                  <a16:creationId xmlns:a16="http://schemas.microsoft.com/office/drawing/2014/main" id="{2923812A-0930-464A-B863-8232CDF9BEA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0800000">
              <a:off x="8806684" y="6076799"/>
              <a:ext cx="131153" cy="84866"/>
            </a:xfrm>
            <a:custGeom>
              <a:avLst/>
              <a:gdLst>
                <a:gd name="T0" fmla="*/ 27 w 40"/>
                <a:gd name="T1" fmla="*/ 1 h 28"/>
                <a:gd name="T2" fmla="*/ 38 w 40"/>
                <a:gd name="T3" fmla="*/ 17 h 28"/>
                <a:gd name="T4" fmla="*/ 27 w 40"/>
                <a:gd name="T5" fmla="*/ 1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8">
                  <a:moveTo>
                    <a:pt x="27" y="1"/>
                  </a:moveTo>
                  <a:cubicBezTo>
                    <a:pt x="35" y="0"/>
                    <a:pt x="40" y="10"/>
                    <a:pt x="38" y="17"/>
                  </a:cubicBezTo>
                  <a:cubicBezTo>
                    <a:pt x="17" y="28"/>
                    <a:pt x="0" y="7"/>
                    <a:pt x="27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rgbClr val="FFFFFF"/>
                </a:solidFill>
              </a:endParaRPr>
            </a:p>
          </p:txBody>
        </p:sp>
        <p:sp>
          <p:nvSpPr>
            <p:cNvPr id="103" name="Freeform 36">
              <a:extLst>
                <a:ext uri="{FF2B5EF4-FFF2-40B4-BE49-F238E27FC236}">
                  <a16:creationId xmlns:a16="http://schemas.microsoft.com/office/drawing/2014/main" id="{5B22D5AF-1F95-4943-ADBD-50BF0DDC9BC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0800000">
              <a:off x="7345904" y="6043095"/>
              <a:ext cx="144445" cy="102819"/>
            </a:xfrm>
            <a:custGeom>
              <a:avLst/>
              <a:gdLst>
                <a:gd name="T0" fmla="*/ 31 w 44"/>
                <a:gd name="T1" fmla="*/ 1 h 34"/>
                <a:gd name="T2" fmla="*/ 25 w 44"/>
                <a:gd name="T3" fmla="*/ 22 h 34"/>
                <a:gd name="T4" fmla="*/ 31 w 44"/>
                <a:gd name="T5" fmla="*/ 1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4">
                  <a:moveTo>
                    <a:pt x="31" y="1"/>
                  </a:moveTo>
                  <a:cubicBezTo>
                    <a:pt x="44" y="3"/>
                    <a:pt x="38" y="34"/>
                    <a:pt x="25" y="22"/>
                  </a:cubicBezTo>
                  <a:cubicBezTo>
                    <a:pt x="0" y="28"/>
                    <a:pt x="14" y="0"/>
                    <a:pt x="31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rgbClr val="FFFFFF"/>
                </a:solidFill>
              </a:endParaRPr>
            </a:p>
          </p:txBody>
        </p:sp>
        <p:sp>
          <p:nvSpPr>
            <p:cNvPr id="104" name="Freeform 37">
              <a:extLst>
                <a:ext uri="{FF2B5EF4-FFF2-40B4-BE49-F238E27FC236}">
                  <a16:creationId xmlns:a16="http://schemas.microsoft.com/office/drawing/2014/main" id="{09709304-5160-4325-BE4E-F970450FA81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0800000">
              <a:off x="10337604" y="6030855"/>
              <a:ext cx="115202" cy="121588"/>
            </a:xfrm>
            <a:custGeom>
              <a:avLst/>
              <a:gdLst>
                <a:gd name="T0" fmla="*/ 16 w 35"/>
                <a:gd name="T1" fmla="*/ 4 h 40"/>
                <a:gd name="T2" fmla="*/ 33 w 35"/>
                <a:gd name="T3" fmla="*/ 15 h 40"/>
                <a:gd name="T4" fmla="*/ 16 w 35"/>
                <a:gd name="T5" fmla="*/ 4 h 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5" h="40">
                  <a:moveTo>
                    <a:pt x="16" y="4"/>
                  </a:moveTo>
                  <a:cubicBezTo>
                    <a:pt x="35" y="4"/>
                    <a:pt x="32" y="0"/>
                    <a:pt x="33" y="15"/>
                  </a:cubicBezTo>
                  <a:cubicBezTo>
                    <a:pt x="34" y="40"/>
                    <a:pt x="0" y="22"/>
                    <a:pt x="16" y="4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rgbClr val="FFFFFF"/>
                </a:solidFill>
              </a:endParaRPr>
            </a:p>
          </p:txBody>
        </p:sp>
        <p:sp>
          <p:nvSpPr>
            <p:cNvPr id="105" name="Freeform 38">
              <a:extLst>
                <a:ext uri="{FF2B5EF4-FFF2-40B4-BE49-F238E27FC236}">
                  <a16:creationId xmlns:a16="http://schemas.microsoft.com/office/drawing/2014/main" id="{6086BD94-D139-4DEE-9FB6-849360DABF4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0800000">
              <a:off x="8517418" y="6070840"/>
              <a:ext cx="127608" cy="69362"/>
            </a:xfrm>
            <a:custGeom>
              <a:avLst/>
              <a:gdLst>
                <a:gd name="T0" fmla="*/ 26 w 39"/>
                <a:gd name="T1" fmla="*/ 0 h 23"/>
                <a:gd name="T2" fmla="*/ 26 w 39"/>
                <a:gd name="T3" fmla="*/ 23 h 23"/>
                <a:gd name="T4" fmla="*/ 26 w 39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3">
                  <a:moveTo>
                    <a:pt x="26" y="0"/>
                  </a:moveTo>
                  <a:cubicBezTo>
                    <a:pt x="39" y="1"/>
                    <a:pt x="38" y="21"/>
                    <a:pt x="26" y="23"/>
                  </a:cubicBezTo>
                  <a:cubicBezTo>
                    <a:pt x="0" y="23"/>
                    <a:pt x="5" y="2"/>
                    <a:pt x="2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rgbClr val="FFFFFF"/>
                </a:solidFill>
              </a:endParaRPr>
            </a:p>
          </p:txBody>
        </p:sp>
        <p:sp>
          <p:nvSpPr>
            <p:cNvPr id="106" name="Freeform 39">
              <a:extLst>
                <a:ext uri="{FF2B5EF4-FFF2-40B4-BE49-F238E27FC236}">
                  <a16:creationId xmlns:a16="http://schemas.microsoft.com/office/drawing/2014/main" id="{84B8A4B1-C709-4864-851E-6A76DE4E525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0800000">
              <a:off x="8268404" y="6058600"/>
              <a:ext cx="131153" cy="81603"/>
            </a:xfrm>
            <a:custGeom>
              <a:avLst/>
              <a:gdLst>
                <a:gd name="T0" fmla="*/ 25 w 40"/>
                <a:gd name="T1" fmla="*/ 0 h 27"/>
                <a:gd name="T2" fmla="*/ 38 w 40"/>
                <a:gd name="T3" fmla="*/ 20 h 27"/>
                <a:gd name="T4" fmla="*/ 25 w 40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7">
                  <a:moveTo>
                    <a:pt x="25" y="0"/>
                  </a:moveTo>
                  <a:cubicBezTo>
                    <a:pt x="34" y="0"/>
                    <a:pt x="40" y="11"/>
                    <a:pt x="38" y="20"/>
                  </a:cubicBezTo>
                  <a:cubicBezTo>
                    <a:pt x="17" y="27"/>
                    <a:pt x="0" y="12"/>
                    <a:pt x="25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rgbClr val="FFFFFF"/>
                </a:solidFill>
              </a:endParaRPr>
            </a:p>
          </p:txBody>
        </p:sp>
        <p:sp>
          <p:nvSpPr>
            <p:cNvPr id="107" name="Freeform 40">
              <a:extLst>
                <a:ext uri="{FF2B5EF4-FFF2-40B4-BE49-F238E27FC236}">
                  <a16:creationId xmlns:a16="http://schemas.microsoft.com/office/drawing/2014/main" id="{51183B3E-65BA-45BB-9238-E5553DA7E22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0800000">
              <a:off x="10809931" y="6055336"/>
              <a:ext cx="134697" cy="81603"/>
            </a:xfrm>
            <a:custGeom>
              <a:avLst/>
              <a:gdLst>
                <a:gd name="T0" fmla="*/ 19 w 41"/>
                <a:gd name="T1" fmla="*/ 0 h 27"/>
                <a:gd name="T2" fmla="*/ 7 w 41"/>
                <a:gd name="T3" fmla="*/ 20 h 27"/>
                <a:gd name="T4" fmla="*/ 19 w 41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27">
                  <a:moveTo>
                    <a:pt x="19" y="0"/>
                  </a:moveTo>
                  <a:cubicBezTo>
                    <a:pt x="41" y="9"/>
                    <a:pt x="28" y="27"/>
                    <a:pt x="7" y="20"/>
                  </a:cubicBezTo>
                  <a:cubicBezTo>
                    <a:pt x="0" y="8"/>
                    <a:pt x="7" y="1"/>
                    <a:pt x="19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rgbClr val="FFFFFF"/>
                </a:solidFill>
              </a:endParaRPr>
            </a:p>
          </p:txBody>
        </p:sp>
        <p:sp>
          <p:nvSpPr>
            <p:cNvPr id="108" name="Freeform 41">
              <a:extLst>
                <a:ext uri="{FF2B5EF4-FFF2-40B4-BE49-F238E27FC236}">
                  <a16:creationId xmlns:a16="http://schemas.microsoft.com/office/drawing/2014/main" id="{B456CBC6-D8DB-4226-8743-8355D0C1E28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0800000">
              <a:off x="7126136" y="6055335"/>
              <a:ext cx="144445" cy="78339"/>
            </a:xfrm>
            <a:custGeom>
              <a:avLst/>
              <a:gdLst>
                <a:gd name="T0" fmla="*/ 29 w 44"/>
                <a:gd name="T1" fmla="*/ 0 h 26"/>
                <a:gd name="T2" fmla="*/ 26 w 44"/>
                <a:gd name="T3" fmla="*/ 26 h 26"/>
                <a:gd name="T4" fmla="*/ 29 w 44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26">
                  <a:moveTo>
                    <a:pt x="29" y="0"/>
                  </a:moveTo>
                  <a:cubicBezTo>
                    <a:pt x="44" y="3"/>
                    <a:pt x="40" y="22"/>
                    <a:pt x="26" y="26"/>
                  </a:cubicBezTo>
                  <a:cubicBezTo>
                    <a:pt x="0" y="25"/>
                    <a:pt x="11" y="6"/>
                    <a:pt x="29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rgbClr val="FFFFFF"/>
                </a:solidFill>
              </a:endParaRPr>
            </a:p>
          </p:txBody>
        </p:sp>
        <p:sp>
          <p:nvSpPr>
            <p:cNvPr id="109" name="Freeform 42">
              <a:extLst>
                <a:ext uri="{FF2B5EF4-FFF2-40B4-BE49-F238E27FC236}">
                  <a16:creationId xmlns:a16="http://schemas.microsoft.com/office/drawing/2014/main" id="{2A43AE63-9201-415C-A88E-C52685BF9A9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0800000">
              <a:off x="7798736" y="6034119"/>
              <a:ext cx="144445" cy="97107"/>
            </a:xfrm>
            <a:custGeom>
              <a:avLst/>
              <a:gdLst>
                <a:gd name="T0" fmla="*/ 31 w 44"/>
                <a:gd name="T1" fmla="*/ 1 h 32"/>
                <a:gd name="T2" fmla="*/ 43 w 44"/>
                <a:gd name="T3" fmla="*/ 16 h 32"/>
                <a:gd name="T4" fmla="*/ 31 w 44"/>
                <a:gd name="T5" fmla="*/ 1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2">
                  <a:moveTo>
                    <a:pt x="31" y="1"/>
                  </a:moveTo>
                  <a:cubicBezTo>
                    <a:pt x="40" y="0"/>
                    <a:pt x="44" y="8"/>
                    <a:pt x="43" y="16"/>
                  </a:cubicBezTo>
                  <a:cubicBezTo>
                    <a:pt x="29" y="32"/>
                    <a:pt x="0" y="7"/>
                    <a:pt x="31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rgbClr val="FFFFFF"/>
                </a:solidFill>
              </a:endParaRPr>
            </a:p>
          </p:txBody>
        </p:sp>
        <p:sp>
          <p:nvSpPr>
            <p:cNvPr id="110" name="Freeform 44">
              <a:extLst>
                <a:ext uri="{FF2B5EF4-FFF2-40B4-BE49-F238E27FC236}">
                  <a16:creationId xmlns:a16="http://schemas.microsoft.com/office/drawing/2014/main" id="{0BB8C75E-6B9A-4E95-85CF-ACD2D2AD2B1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0800000">
              <a:off x="9327374" y="6037383"/>
              <a:ext cx="131153" cy="84866"/>
            </a:xfrm>
            <a:custGeom>
              <a:avLst/>
              <a:gdLst>
                <a:gd name="T0" fmla="*/ 27 w 40"/>
                <a:gd name="T1" fmla="*/ 1 h 28"/>
                <a:gd name="T2" fmla="*/ 38 w 40"/>
                <a:gd name="T3" fmla="*/ 17 h 28"/>
                <a:gd name="T4" fmla="*/ 27 w 40"/>
                <a:gd name="T5" fmla="*/ 1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8">
                  <a:moveTo>
                    <a:pt x="27" y="1"/>
                  </a:moveTo>
                  <a:cubicBezTo>
                    <a:pt x="35" y="0"/>
                    <a:pt x="40" y="10"/>
                    <a:pt x="38" y="17"/>
                  </a:cubicBezTo>
                  <a:cubicBezTo>
                    <a:pt x="17" y="28"/>
                    <a:pt x="0" y="7"/>
                    <a:pt x="27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rgbClr val="FFFFFF"/>
                </a:solidFill>
              </a:endParaRPr>
            </a:p>
          </p:txBody>
        </p:sp>
        <p:sp>
          <p:nvSpPr>
            <p:cNvPr id="111" name="Freeform 45">
              <a:extLst>
                <a:ext uri="{FF2B5EF4-FFF2-40B4-BE49-F238E27FC236}">
                  <a16:creationId xmlns:a16="http://schemas.microsoft.com/office/drawing/2014/main" id="{F593E6EC-FB46-40CB-825C-C1305B1FB1B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0800000">
              <a:off x="7555926" y="6012902"/>
              <a:ext cx="144445" cy="102819"/>
            </a:xfrm>
            <a:custGeom>
              <a:avLst/>
              <a:gdLst>
                <a:gd name="T0" fmla="*/ 31 w 44"/>
                <a:gd name="T1" fmla="*/ 0 h 34"/>
                <a:gd name="T2" fmla="*/ 42 w 44"/>
                <a:gd name="T3" fmla="*/ 19 h 34"/>
                <a:gd name="T4" fmla="*/ 31 w 44"/>
                <a:gd name="T5" fmla="*/ 0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4">
                  <a:moveTo>
                    <a:pt x="31" y="0"/>
                  </a:moveTo>
                  <a:cubicBezTo>
                    <a:pt x="39" y="0"/>
                    <a:pt x="44" y="12"/>
                    <a:pt x="42" y="19"/>
                  </a:cubicBezTo>
                  <a:cubicBezTo>
                    <a:pt x="25" y="34"/>
                    <a:pt x="0" y="8"/>
                    <a:pt x="31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rgbClr val="FFFFFF"/>
                </a:solidFill>
              </a:endParaRPr>
            </a:p>
          </p:txBody>
        </p:sp>
        <p:sp>
          <p:nvSpPr>
            <p:cNvPr id="112" name="Freeform 46">
              <a:extLst>
                <a:ext uri="{FF2B5EF4-FFF2-40B4-BE49-F238E27FC236}">
                  <a16:creationId xmlns:a16="http://schemas.microsoft.com/office/drawing/2014/main" id="{517F36F0-8630-4831-9057-6CA9B217BE7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0800000">
              <a:off x="10583957" y="6061049"/>
              <a:ext cx="121406" cy="81603"/>
            </a:xfrm>
            <a:custGeom>
              <a:avLst/>
              <a:gdLst>
                <a:gd name="T0" fmla="*/ 19 w 37"/>
                <a:gd name="T1" fmla="*/ 1 h 27"/>
                <a:gd name="T2" fmla="*/ 21 w 37"/>
                <a:gd name="T3" fmla="*/ 27 h 27"/>
                <a:gd name="T4" fmla="*/ 19 w 37"/>
                <a:gd name="T5" fmla="*/ 1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27">
                  <a:moveTo>
                    <a:pt x="19" y="1"/>
                  </a:moveTo>
                  <a:cubicBezTo>
                    <a:pt x="31" y="2"/>
                    <a:pt x="37" y="24"/>
                    <a:pt x="21" y="27"/>
                  </a:cubicBezTo>
                  <a:cubicBezTo>
                    <a:pt x="1" y="27"/>
                    <a:pt x="0" y="0"/>
                    <a:pt x="19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rgbClr val="FFFFFF"/>
                </a:solidFill>
              </a:endParaRPr>
            </a:p>
          </p:txBody>
        </p:sp>
        <p:sp>
          <p:nvSpPr>
            <p:cNvPr id="113" name="Freeform 47">
              <a:extLst>
                <a:ext uri="{FF2B5EF4-FFF2-40B4-BE49-F238E27FC236}">
                  <a16:creationId xmlns:a16="http://schemas.microsoft.com/office/drawing/2014/main" id="{9614B5E6-3CE1-465E-8381-646179E1B19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0800000">
              <a:off x="9553346" y="6034118"/>
              <a:ext cx="147990" cy="78339"/>
            </a:xfrm>
            <a:custGeom>
              <a:avLst/>
              <a:gdLst>
                <a:gd name="T0" fmla="*/ 22 w 45"/>
                <a:gd name="T1" fmla="*/ 0 h 26"/>
                <a:gd name="T2" fmla="*/ 28 w 45"/>
                <a:gd name="T3" fmla="*/ 26 h 26"/>
                <a:gd name="T4" fmla="*/ 22 w 45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5" h="26">
                  <a:moveTo>
                    <a:pt x="22" y="0"/>
                  </a:moveTo>
                  <a:cubicBezTo>
                    <a:pt x="32" y="2"/>
                    <a:pt x="45" y="22"/>
                    <a:pt x="28" y="26"/>
                  </a:cubicBezTo>
                  <a:cubicBezTo>
                    <a:pt x="10" y="24"/>
                    <a:pt x="0" y="9"/>
                    <a:pt x="22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rgbClr val="FFFFFF"/>
                </a:solidFill>
              </a:endParaRPr>
            </a:p>
          </p:txBody>
        </p:sp>
        <p:sp>
          <p:nvSpPr>
            <p:cNvPr id="114" name="Freeform 48">
              <a:extLst>
                <a:ext uri="{FF2B5EF4-FFF2-40B4-BE49-F238E27FC236}">
                  <a16:creationId xmlns:a16="http://schemas.microsoft.com/office/drawing/2014/main" id="{5A40C31A-16AE-42C0-AC3B-52DCA2F5A22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0800000">
              <a:off x="9804575" y="6052072"/>
              <a:ext cx="133812" cy="79154"/>
            </a:xfrm>
            <a:custGeom>
              <a:avLst/>
              <a:gdLst>
                <a:gd name="T0" fmla="*/ 19 w 41"/>
                <a:gd name="T1" fmla="*/ 0 h 26"/>
                <a:gd name="T2" fmla="*/ 7 w 41"/>
                <a:gd name="T3" fmla="*/ 19 h 26"/>
                <a:gd name="T4" fmla="*/ 19 w 41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26">
                  <a:moveTo>
                    <a:pt x="19" y="0"/>
                  </a:moveTo>
                  <a:cubicBezTo>
                    <a:pt x="41" y="9"/>
                    <a:pt x="28" y="26"/>
                    <a:pt x="7" y="19"/>
                  </a:cubicBezTo>
                  <a:cubicBezTo>
                    <a:pt x="0" y="8"/>
                    <a:pt x="7" y="1"/>
                    <a:pt x="19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rgbClr val="FFFFFF"/>
                </a:solidFill>
              </a:endParaRPr>
            </a:p>
          </p:txBody>
        </p:sp>
        <p:sp>
          <p:nvSpPr>
            <p:cNvPr id="115" name="Freeform 49">
              <a:extLst>
                <a:ext uri="{FF2B5EF4-FFF2-40B4-BE49-F238E27FC236}">
                  <a16:creationId xmlns:a16="http://schemas.microsoft.com/office/drawing/2014/main" id="{CE95CDB5-B8FA-431B-B9BE-7791AD92CD1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0800000">
              <a:off x="6903707" y="6016166"/>
              <a:ext cx="127608" cy="81603"/>
            </a:xfrm>
            <a:custGeom>
              <a:avLst/>
              <a:gdLst>
                <a:gd name="T0" fmla="*/ 21 w 39"/>
                <a:gd name="T1" fmla="*/ 2 h 27"/>
                <a:gd name="T2" fmla="*/ 26 w 39"/>
                <a:gd name="T3" fmla="*/ 24 h 27"/>
                <a:gd name="T4" fmla="*/ 21 w 39"/>
                <a:gd name="T5" fmla="*/ 2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7">
                  <a:moveTo>
                    <a:pt x="21" y="2"/>
                  </a:moveTo>
                  <a:cubicBezTo>
                    <a:pt x="36" y="0"/>
                    <a:pt x="39" y="17"/>
                    <a:pt x="26" y="24"/>
                  </a:cubicBezTo>
                  <a:cubicBezTo>
                    <a:pt x="8" y="27"/>
                    <a:pt x="0" y="9"/>
                    <a:pt x="21" y="2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rgbClr val="FFFFFF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530726189"/>
      </p:ext>
    </p:extLst>
  </p:cSld>
  <p:clrMapOvr>
    <a:masterClrMapping/>
  </p:clrMapOvr>
</p:sld>
</file>

<file path=ppt/theme/theme1.xml><?xml version="1.0" encoding="utf-8"?>
<a:theme xmlns:a="http://schemas.openxmlformats.org/drawingml/2006/main" name="BohemianVTI">
  <a:themeElements>
    <a:clrScheme name="Boho">
      <a:dk1>
        <a:sysClr val="windowText" lastClr="000000"/>
      </a:dk1>
      <a:lt1>
        <a:sysClr val="window" lastClr="FFFFFF"/>
      </a:lt1>
      <a:dk2>
        <a:srgbClr val="323232"/>
      </a:dk2>
      <a:lt2>
        <a:srgbClr val="F4F1EF"/>
      </a:lt2>
      <a:accent1>
        <a:srgbClr val="8F4F58"/>
      </a:accent1>
      <a:accent2>
        <a:srgbClr val="D09182"/>
      </a:accent2>
      <a:accent3>
        <a:srgbClr val="C7A085"/>
      </a:accent3>
      <a:accent4>
        <a:srgbClr val="ADA085"/>
      </a:accent4>
      <a:accent5>
        <a:srgbClr val="5F787F"/>
      </a:accent5>
      <a:accent6>
        <a:srgbClr val="5A6768"/>
      </a:accent6>
      <a:hlink>
        <a:srgbClr val="A25872"/>
      </a:hlink>
      <a:folHlink>
        <a:srgbClr val="667A7E"/>
      </a:folHlink>
    </a:clrScheme>
    <a:fontScheme name="modern love avenir">
      <a:majorFont>
        <a:latin typeface="Modern Love"/>
        <a:ea typeface=""/>
        <a:cs typeface=""/>
      </a:majorFont>
      <a:minorFont>
        <a:latin typeface="Avenir Next LT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BohemianVTI" id="{B5E50611-F7C7-47BC-81A6-BE9493DF8677}" vid="{7A26D0DD-A1A5-444B-B0FB-E7DB9E2D047F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476</Words>
  <Application>Microsoft Office PowerPoint</Application>
  <PresentationFormat>Widescreen</PresentationFormat>
  <Paragraphs>72</Paragraphs>
  <Slides>20</Slides>
  <Notes>3</Notes>
  <HiddenSlides>0</HiddenSlides>
  <MMClips>1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5" baseType="lpstr">
      <vt:lpstr>Aptos</vt:lpstr>
      <vt:lpstr>Arial</vt:lpstr>
      <vt:lpstr>Avenir Next LT Pro</vt:lpstr>
      <vt:lpstr>Modern Love</vt:lpstr>
      <vt:lpstr>BohemianVTI</vt:lpstr>
      <vt:lpstr>What to include in a research plan?</vt:lpstr>
      <vt:lpstr>Content </vt:lpstr>
      <vt:lpstr>Aims and learning objectives </vt:lpstr>
      <vt:lpstr>What do you include in a research plan? </vt:lpstr>
      <vt:lpstr>Breaking down the question</vt:lpstr>
      <vt:lpstr>Identify the sources you are going to use!</vt:lpstr>
      <vt:lpstr>What sources do you intent to use?</vt:lpstr>
      <vt:lpstr>Methods of Research!</vt:lpstr>
      <vt:lpstr>Research methods include…..</vt:lpstr>
      <vt:lpstr>Continued</vt:lpstr>
      <vt:lpstr>Activity</vt:lpstr>
      <vt:lpstr>Any Questions?</vt:lpstr>
      <vt:lpstr>Social- Legal Methodology </vt:lpstr>
      <vt:lpstr>Theory and critical theory methodology </vt:lpstr>
      <vt:lpstr>Activity</vt:lpstr>
      <vt:lpstr>Timeline for the project </vt:lpstr>
      <vt:lpstr>What to include?</vt:lpstr>
      <vt:lpstr>A Key source</vt:lpstr>
      <vt:lpstr>Summary </vt:lpstr>
      <vt:lpstr>Thank you!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Zita Draper</dc:creator>
  <cp:lastModifiedBy>Zita Draper</cp:lastModifiedBy>
  <cp:revision>2</cp:revision>
  <dcterms:created xsi:type="dcterms:W3CDTF">2024-10-25T20:37:26Z</dcterms:created>
  <dcterms:modified xsi:type="dcterms:W3CDTF">2025-10-22T09:17:37Z</dcterms:modified>
</cp:coreProperties>
</file>