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  <p:sldMasterId id="2147483685" r:id="rId2"/>
    <p:sldMasterId id="2147483648" r:id="rId3"/>
  </p:sldMasterIdLst>
  <p:sldIdLst>
    <p:sldId id="285" r:id="rId4"/>
    <p:sldId id="284" r:id="rId5"/>
    <p:sldId id="283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0" r:id="rId18"/>
    <p:sldId id="273" r:id="rId19"/>
    <p:sldId id="282" r:id="rId20"/>
    <p:sldId id="274" r:id="rId21"/>
    <p:sldId id="276" r:id="rId22"/>
    <p:sldId id="280" r:id="rId23"/>
    <p:sldId id="281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019106-02D0-6FFB-094E-27DF1D4141E0}" v="9" dt="2023-05-30T12:52:40.507"/>
    <p1510:client id="{0E71B2B0-4473-4E10-8476-BF25E3217AA6}" v="757" dt="2023-05-24T12:53:50.449"/>
    <p1510:client id="{D5AF158B-D239-AE3B-AD6B-BA55D19388AB}" v="126" dt="2023-06-01T07:27:01.3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hyperlink" Target="https://uwtsd.hosted.panopto.com/Panopto/Pages/Viewer.aspx?id=70f06d72-1e2c-4a73-8e18-aee2011341ac" TargetMode="Externa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5" Type="http://schemas.openxmlformats.org/officeDocument/2006/relationships/hyperlink" Target="https://uwtsd.hosted.panopto.com/Panopto/Pages/Viewer.aspx?id=70f06d72-1e2c-4a73-8e18-aee2011341ac" TargetMode="External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977A6E-B67E-4446-84BA-1F3C16C58C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61F3006-DDE9-4D1D-B3DE-FDA4FAD932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Finding and using information</a:t>
          </a:r>
          <a:endParaRPr lang="en-US"/>
        </a:p>
      </dgm:t>
    </dgm:pt>
    <dgm:pt modelId="{994F3F6D-AD76-4DD2-9D1E-4744451F7417}" type="parTrans" cxnId="{BE758620-5846-4E59-9AE7-F60EE7DE3368}">
      <dgm:prSet/>
      <dgm:spPr/>
      <dgm:t>
        <a:bodyPr/>
        <a:lstStyle/>
        <a:p>
          <a:endParaRPr lang="en-US"/>
        </a:p>
      </dgm:t>
    </dgm:pt>
    <dgm:pt modelId="{96AF272C-F1AC-4854-BE65-FF062133F113}" type="sibTrans" cxnId="{BE758620-5846-4E59-9AE7-F60EE7DE3368}">
      <dgm:prSet/>
      <dgm:spPr/>
      <dgm:t>
        <a:bodyPr/>
        <a:lstStyle/>
        <a:p>
          <a:endParaRPr lang="en-US"/>
        </a:p>
      </dgm:t>
    </dgm:pt>
    <dgm:pt modelId="{AEF4FFA0-EEA3-4A4F-A32E-8BA087AE66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Thinking and Writing critically</a:t>
          </a:r>
          <a:endParaRPr lang="en-US"/>
        </a:p>
      </dgm:t>
    </dgm:pt>
    <dgm:pt modelId="{ED16FD6F-DED0-4C16-9528-9F6E9110A118}" type="parTrans" cxnId="{AEC7CB7A-EB6B-4CB2-A6CC-F7ACAE2F002C}">
      <dgm:prSet/>
      <dgm:spPr/>
      <dgm:t>
        <a:bodyPr/>
        <a:lstStyle/>
        <a:p>
          <a:endParaRPr lang="en-US"/>
        </a:p>
      </dgm:t>
    </dgm:pt>
    <dgm:pt modelId="{DA04E666-C52A-4B43-B971-2BCE319D8141}" type="sibTrans" cxnId="{AEC7CB7A-EB6B-4CB2-A6CC-F7ACAE2F002C}">
      <dgm:prSet/>
      <dgm:spPr/>
      <dgm:t>
        <a:bodyPr/>
        <a:lstStyle/>
        <a:p>
          <a:endParaRPr lang="en-US"/>
        </a:p>
      </dgm:t>
    </dgm:pt>
    <dgm:pt modelId="{C9102F5D-5BE6-4ADA-B304-B321128A41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Technology for assessment</a:t>
          </a:r>
          <a:endParaRPr lang="en-US"/>
        </a:p>
      </dgm:t>
    </dgm:pt>
    <dgm:pt modelId="{85C57F0F-6E25-462E-B835-8236B5CFF319}" type="parTrans" cxnId="{A78E4FE7-C718-4C90-B1CC-B05E7BC28BDC}">
      <dgm:prSet/>
      <dgm:spPr/>
      <dgm:t>
        <a:bodyPr/>
        <a:lstStyle/>
        <a:p>
          <a:endParaRPr lang="en-US"/>
        </a:p>
      </dgm:t>
    </dgm:pt>
    <dgm:pt modelId="{3FC4FA3F-C9A0-4F2D-912D-E2B0F7A8D938}" type="sibTrans" cxnId="{A78E4FE7-C718-4C90-B1CC-B05E7BC28BDC}">
      <dgm:prSet/>
      <dgm:spPr/>
      <dgm:t>
        <a:bodyPr/>
        <a:lstStyle/>
        <a:p>
          <a:endParaRPr lang="en-US"/>
        </a:p>
      </dgm:t>
    </dgm:pt>
    <dgm:pt modelId="{3C85DA25-ECF8-44D2-8C40-6B669FA21DEF}" type="pres">
      <dgm:prSet presAssocID="{28977A6E-B67E-4446-84BA-1F3C16C58C55}" presName="root" presStyleCnt="0">
        <dgm:presLayoutVars>
          <dgm:dir/>
          <dgm:resizeHandles val="exact"/>
        </dgm:presLayoutVars>
      </dgm:prSet>
      <dgm:spPr/>
    </dgm:pt>
    <dgm:pt modelId="{28E457A6-DB5B-4CF7-BD49-B2525769FB47}" type="pres">
      <dgm:prSet presAssocID="{661F3006-DDE9-4D1D-B3DE-FDA4FAD932A9}" presName="compNode" presStyleCnt="0"/>
      <dgm:spPr/>
    </dgm:pt>
    <dgm:pt modelId="{C109884B-9341-4DF1-8139-58C72CE8715D}" type="pres">
      <dgm:prSet presAssocID="{661F3006-DDE9-4D1D-B3DE-FDA4FAD932A9}" presName="bgRect" presStyleLbl="bgShp" presStyleIdx="0" presStyleCnt="3"/>
      <dgm:spPr/>
    </dgm:pt>
    <dgm:pt modelId="{3C8BAE9F-8744-422C-8EB0-DE72701B46F5}" type="pres">
      <dgm:prSet presAssocID="{661F3006-DDE9-4D1D-B3DE-FDA4FAD932A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60317D1-07BC-4278-B6EC-D74386A5B563}" type="pres">
      <dgm:prSet presAssocID="{661F3006-DDE9-4D1D-B3DE-FDA4FAD932A9}" presName="spaceRect" presStyleCnt="0"/>
      <dgm:spPr/>
    </dgm:pt>
    <dgm:pt modelId="{316B7326-F47C-4CF3-B5F5-DF6958BB02D7}" type="pres">
      <dgm:prSet presAssocID="{661F3006-DDE9-4D1D-B3DE-FDA4FAD932A9}" presName="parTx" presStyleLbl="revTx" presStyleIdx="0" presStyleCnt="3">
        <dgm:presLayoutVars>
          <dgm:chMax val="0"/>
          <dgm:chPref val="0"/>
        </dgm:presLayoutVars>
      </dgm:prSet>
      <dgm:spPr/>
    </dgm:pt>
    <dgm:pt modelId="{B71DAE41-747E-4E1D-85F2-8ED7B40406D2}" type="pres">
      <dgm:prSet presAssocID="{96AF272C-F1AC-4854-BE65-FF062133F113}" presName="sibTrans" presStyleCnt="0"/>
      <dgm:spPr/>
    </dgm:pt>
    <dgm:pt modelId="{51C52882-41EE-45E6-A000-4282E15852A8}" type="pres">
      <dgm:prSet presAssocID="{AEF4FFA0-EEA3-4A4F-A32E-8BA087AE66A5}" presName="compNode" presStyleCnt="0"/>
      <dgm:spPr/>
    </dgm:pt>
    <dgm:pt modelId="{F254E4B6-9A06-4BA3-8C9A-98A5B71F831E}" type="pres">
      <dgm:prSet presAssocID="{AEF4FFA0-EEA3-4A4F-A32E-8BA087AE66A5}" presName="bgRect" presStyleLbl="bgShp" presStyleIdx="1" presStyleCnt="3"/>
      <dgm:spPr/>
    </dgm:pt>
    <dgm:pt modelId="{120095DA-D827-4DA4-936D-762EBAD7FDC7}" type="pres">
      <dgm:prSet presAssocID="{AEF4FFA0-EEA3-4A4F-A32E-8BA087AE66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52E114-F748-48A4-A76D-D31BAF53AC31}" type="pres">
      <dgm:prSet presAssocID="{AEF4FFA0-EEA3-4A4F-A32E-8BA087AE66A5}" presName="spaceRect" presStyleCnt="0"/>
      <dgm:spPr/>
    </dgm:pt>
    <dgm:pt modelId="{6F4049B0-B2CB-44AE-98E3-5A27D5C24CB3}" type="pres">
      <dgm:prSet presAssocID="{AEF4FFA0-EEA3-4A4F-A32E-8BA087AE66A5}" presName="parTx" presStyleLbl="revTx" presStyleIdx="1" presStyleCnt="3">
        <dgm:presLayoutVars>
          <dgm:chMax val="0"/>
          <dgm:chPref val="0"/>
        </dgm:presLayoutVars>
      </dgm:prSet>
      <dgm:spPr/>
    </dgm:pt>
    <dgm:pt modelId="{11E4A726-3688-414F-9213-1FADFBD3EDDF}" type="pres">
      <dgm:prSet presAssocID="{DA04E666-C52A-4B43-B971-2BCE319D8141}" presName="sibTrans" presStyleCnt="0"/>
      <dgm:spPr/>
    </dgm:pt>
    <dgm:pt modelId="{E059FB8D-3B82-4820-894A-E74CC8BD806C}" type="pres">
      <dgm:prSet presAssocID="{C9102F5D-5BE6-4ADA-B304-B321128A41C1}" presName="compNode" presStyleCnt="0"/>
      <dgm:spPr/>
    </dgm:pt>
    <dgm:pt modelId="{193EC9D0-9AD3-4CB1-95E9-7C3A66624BCC}" type="pres">
      <dgm:prSet presAssocID="{C9102F5D-5BE6-4ADA-B304-B321128A41C1}" presName="bgRect" presStyleLbl="bgShp" presStyleIdx="2" presStyleCnt="3"/>
      <dgm:spPr/>
    </dgm:pt>
    <dgm:pt modelId="{F0880594-658A-4798-AA1A-6F39F333B6D3}" type="pres">
      <dgm:prSet presAssocID="{C9102F5D-5BE6-4ADA-B304-B321128A41C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2AE896E-9B77-4CA7-9D3D-A57C119CD6B5}" type="pres">
      <dgm:prSet presAssocID="{C9102F5D-5BE6-4ADA-B304-B321128A41C1}" presName="spaceRect" presStyleCnt="0"/>
      <dgm:spPr/>
    </dgm:pt>
    <dgm:pt modelId="{0D604A90-C980-4225-A391-EDF78D286981}" type="pres">
      <dgm:prSet presAssocID="{C9102F5D-5BE6-4ADA-B304-B321128A41C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758620-5846-4E59-9AE7-F60EE7DE3368}" srcId="{28977A6E-B67E-4446-84BA-1F3C16C58C55}" destId="{661F3006-DDE9-4D1D-B3DE-FDA4FAD932A9}" srcOrd="0" destOrd="0" parTransId="{994F3F6D-AD76-4DD2-9D1E-4744451F7417}" sibTransId="{96AF272C-F1AC-4854-BE65-FF062133F113}"/>
    <dgm:cxn modelId="{02BD0D31-4EA6-4456-AD99-0DF359DF1529}" type="presOf" srcId="{661F3006-DDE9-4D1D-B3DE-FDA4FAD932A9}" destId="{316B7326-F47C-4CF3-B5F5-DF6958BB02D7}" srcOrd="0" destOrd="0" presId="urn:microsoft.com/office/officeart/2018/2/layout/IconVerticalSolidList"/>
    <dgm:cxn modelId="{CB38F24F-D5D4-4C14-AAB8-09C7A92D6117}" type="presOf" srcId="{AEF4FFA0-EEA3-4A4F-A32E-8BA087AE66A5}" destId="{6F4049B0-B2CB-44AE-98E3-5A27D5C24CB3}" srcOrd="0" destOrd="0" presId="urn:microsoft.com/office/officeart/2018/2/layout/IconVerticalSolidList"/>
    <dgm:cxn modelId="{AEC7CB7A-EB6B-4CB2-A6CC-F7ACAE2F002C}" srcId="{28977A6E-B67E-4446-84BA-1F3C16C58C55}" destId="{AEF4FFA0-EEA3-4A4F-A32E-8BA087AE66A5}" srcOrd="1" destOrd="0" parTransId="{ED16FD6F-DED0-4C16-9528-9F6E9110A118}" sibTransId="{DA04E666-C52A-4B43-B971-2BCE319D8141}"/>
    <dgm:cxn modelId="{78425184-C375-437A-BBFC-B32BD49F686B}" type="presOf" srcId="{28977A6E-B67E-4446-84BA-1F3C16C58C55}" destId="{3C85DA25-ECF8-44D2-8C40-6B669FA21DEF}" srcOrd="0" destOrd="0" presId="urn:microsoft.com/office/officeart/2018/2/layout/IconVerticalSolidList"/>
    <dgm:cxn modelId="{451D00BF-6E45-4626-B41D-13257597A937}" type="presOf" srcId="{C9102F5D-5BE6-4ADA-B304-B321128A41C1}" destId="{0D604A90-C980-4225-A391-EDF78D286981}" srcOrd="0" destOrd="0" presId="urn:microsoft.com/office/officeart/2018/2/layout/IconVerticalSolidList"/>
    <dgm:cxn modelId="{A78E4FE7-C718-4C90-B1CC-B05E7BC28BDC}" srcId="{28977A6E-B67E-4446-84BA-1F3C16C58C55}" destId="{C9102F5D-5BE6-4ADA-B304-B321128A41C1}" srcOrd="2" destOrd="0" parTransId="{85C57F0F-6E25-462E-B835-8236B5CFF319}" sibTransId="{3FC4FA3F-C9A0-4F2D-912D-E2B0F7A8D938}"/>
    <dgm:cxn modelId="{0C6BE76E-369E-4922-A9ED-828D520AAB00}" type="presParOf" srcId="{3C85DA25-ECF8-44D2-8C40-6B669FA21DEF}" destId="{28E457A6-DB5B-4CF7-BD49-B2525769FB47}" srcOrd="0" destOrd="0" presId="urn:microsoft.com/office/officeart/2018/2/layout/IconVerticalSolidList"/>
    <dgm:cxn modelId="{4BD1CB83-760F-49BE-89E2-1536A5FB8D13}" type="presParOf" srcId="{28E457A6-DB5B-4CF7-BD49-B2525769FB47}" destId="{C109884B-9341-4DF1-8139-58C72CE8715D}" srcOrd="0" destOrd="0" presId="urn:microsoft.com/office/officeart/2018/2/layout/IconVerticalSolidList"/>
    <dgm:cxn modelId="{B722E613-6A16-410B-9F61-54CD1B51233B}" type="presParOf" srcId="{28E457A6-DB5B-4CF7-BD49-B2525769FB47}" destId="{3C8BAE9F-8744-422C-8EB0-DE72701B46F5}" srcOrd="1" destOrd="0" presId="urn:microsoft.com/office/officeart/2018/2/layout/IconVerticalSolidList"/>
    <dgm:cxn modelId="{0E8DA22D-8EE2-4966-A37F-E4326FE35B70}" type="presParOf" srcId="{28E457A6-DB5B-4CF7-BD49-B2525769FB47}" destId="{B60317D1-07BC-4278-B6EC-D74386A5B563}" srcOrd="2" destOrd="0" presId="urn:microsoft.com/office/officeart/2018/2/layout/IconVerticalSolidList"/>
    <dgm:cxn modelId="{7F73F1EC-BBFD-482A-8D37-999F39792185}" type="presParOf" srcId="{28E457A6-DB5B-4CF7-BD49-B2525769FB47}" destId="{316B7326-F47C-4CF3-B5F5-DF6958BB02D7}" srcOrd="3" destOrd="0" presId="urn:microsoft.com/office/officeart/2018/2/layout/IconVerticalSolidList"/>
    <dgm:cxn modelId="{5F0768C1-6368-4F5A-A94C-ED93BE0F10B3}" type="presParOf" srcId="{3C85DA25-ECF8-44D2-8C40-6B669FA21DEF}" destId="{B71DAE41-747E-4E1D-85F2-8ED7B40406D2}" srcOrd="1" destOrd="0" presId="urn:microsoft.com/office/officeart/2018/2/layout/IconVerticalSolidList"/>
    <dgm:cxn modelId="{82EE3A22-861B-4EAF-8AF8-C2E6D83651FD}" type="presParOf" srcId="{3C85DA25-ECF8-44D2-8C40-6B669FA21DEF}" destId="{51C52882-41EE-45E6-A000-4282E15852A8}" srcOrd="2" destOrd="0" presId="urn:microsoft.com/office/officeart/2018/2/layout/IconVerticalSolidList"/>
    <dgm:cxn modelId="{6CE7965D-BDF1-4817-B08E-97C3FC63059B}" type="presParOf" srcId="{51C52882-41EE-45E6-A000-4282E15852A8}" destId="{F254E4B6-9A06-4BA3-8C9A-98A5B71F831E}" srcOrd="0" destOrd="0" presId="urn:microsoft.com/office/officeart/2018/2/layout/IconVerticalSolidList"/>
    <dgm:cxn modelId="{753B9168-877C-49F0-A93E-4AF7A97983BC}" type="presParOf" srcId="{51C52882-41EE-45E6-A000-4282E15852A8}" destId="{120095DA-D827-4DA4-936D-762EBAD7FDC7}" srcOrd="1" destOrd="0" presId="urn:microsoft.com/office/officeart/2018/2/layout/IconVerticalSolidList"/>
    <dgm:cxn modelId="{58E6879C-655B-459E-9F6E-2DE6CCF5B1F2}" type="presParOf" srcId="{51C52882-41EE-45E6-A000-4282E15852A8}" destId="{6952E114-F748-48A4-A76D-D31BAF53AC31}" srcOrd="2" destOrd="0" presId="urn:microsoft.com/office/officeart/2018/2/layout/IconVerticalSolidList"/>
    <dgm:cxn modelId="{62AFD260-7FDA-40AF-99E2-B2213178E181}" type="presParOf" srcId="{51C52882-41EE-45E6-A000-4282E15852A8}" destId="{6F4049B0-B2CB-44AE-98E3-5A27D5C24CB3}" srcOrd="3" destOrd="0" presId="urn:microsoft.com/office/officeart/2018/2/layout/IconVerticalSolidList"/>
    <dgm:cxn modelId="{D4ACB6C0-A61A-4545-A722-9FE88775BC25}" type="presParOf" srcId="{3C85DA25-ECF8-44D2-8C40-6B669FA21DEF}" destId="{11E4A726-3688-414F-9213-1FADFBD3EDDF}" srcOrd="3" destOrd="0" presId="urn:microsoft.com/office/officeart/2018/2/layout/IconVerticalSolidList"/>
    <dgm:cxn modelId="{5EE51030-FD98-4AE5-A759-9E3E473F4D9B}" type="presParOf" srcId="{3C85DA25-ECF8-44D2-8C40-6B669FA21DEF}" destId="{E059FB8D-3B82-4820-894A-E74CC8BD806C}" srcOrd="4" destOrd="0" presId="urn:microsoft.com/office/officeart/2018/2/layout/IconVerticalSolidList"/>
    <dgm:cxn modelId="{221A3F8E-C7C0-4362-81FF-E9A0AD925013}" type="presParOf" srcId="{E059FB8D-3B82-4820-894A-E74CC8BD806C}" destId="{193EC9D0-9AD3-4CB1-95E9-7C3A66624BCC}" srcOrd="0" destOrd="0" presId="urn:microsoft.com/office/officeart/2018/2/layout/IconVerticalSolidList"/>
    <dgm:cxn modelId="{1A6B41BA-E68B-4FFB-B8ED-3E32E4B3FD42}" type="presParOf" srcId="{E059FB8D-3B82-4820-894A-E74CC8BD806C}" destId="{F0880594-658A-4798-AA1A-6F39F333B6D3}" srcOrd="1" destOrd="0" presId="urn:microsoft.com/office/officeart/2018/2/layout/IconVerticalSolidList"/>
    <dgm:cxn modelId="{06EC65E7-314F-4172-83B1-0B740F053483}" type="presParOf" srcId="{E059FB8D-3B82-4820-894A-E74CC8BD806C}" destId="{82AE896E-9B77-4CA7-9D3D-A57C119CD6B5}" srcOrd="2" destOrd="0" presId="urn:microsoft.com/office/officeart/2018/2/layout/IconVerticalSolidList"/>
    <dgm:cxn modelId="{1B36CF2F-9A56-410C-915D-C238CB64C3C7}" type="presParOf" srcId="{E059FB8D-3B82-4820-894A-E74CC8BD806C}" destId="{0D604A90-C980-4225-A391-EDF78D2869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81620A-E4A8-420F-9A14-537ADEA56B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985271-6683-4E82-8B51-FB9E983494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paraphrasing?</a:t>
          </a:r>
          <a:endParaRPr lang="en-US" dirty="0"/>
        </a:p>
      </dgm:t>
    </dgm:pt>
    <dgm:pt modelId="{B8716478-205C-44D0-9440-6012A8738D28}" type="parTrans" cxnId="{DEFC1816-BCD6-446A-ACCD-D592E5DD7991}">
      <dgm:prSet/>
      <dgm:spPr/>
      <dgm:t>
        <a:bodyPr/>
        <a:lstStyle/>
        <a:p>
          <a:endParaRPr lang="en-US"/>
        </a:p>
      </dgm:t>
    </dgm:pt>
    <dgm:pt modelId="{44251FDD-F132-4144-9DF5-CAD054BC2DE1}" type="sibTrans" cxnId="{DEFC1816-BCD6-446A-ACCD-D592E5DD7991}">
      <dgm:prSet/>
      <dgm:spPr/>
      <dgm:t>
        <a:bodyPr/>
        <a:lstStyle/>
        <a:p>
          <a:endParaRPr lang="en-US"/>
        </a:p>
      </dgm:t>
    </dgm:pt>
    <dgm:pt modelId="{E125A008-389C-402A-861D-95A49FFD8E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is it important?</a:t>
          </a:r>
          <a:endParaRPr lang="en-US" dirty="0"/>
        </a:p>
      </dgm:t>
    </dgm:pt>
    <dgm:pt modelId="{E18A5E8D-0B5E-40B2-B090-A4EAF6EF7C42}" type="parTrans" cxnId="{65448019-6653-46C6-A127-949971455867}">
      <dgm:prSet/>
      <dgm:spPr/>
      <dgm:t>
        <a:bodyPr/>
        <a:lstStyle/>
        <a:p>
          <a:endParaRPr lang="en-US"/>
        </a:p>
      </dgm:t>
    </dgm:pt>
    <dgm:pt modelId="{DF701B9B-A4D7-4C97-91F8-CEE9ADDE991E}" type="sibTrans" cxnId="{65448019-6653-46C6-A127-949971455867}">
      <dgm:prSet/>
      <dgm:spPr/>
      <dgm:t>
        <a:bodyPr/>
        <a:lstStyle/>
        <a:p>
          <a:endParaRPr lang="en-US"/>
        </a:p>
      </dgm:t>
    </dgm:pt>
    <dgm:pt modelId="{87AFF081-A843-4F67-ADF8-F63012205FC8}">
      <dgm:prSet phldr="0"/>
      <dgm:spPr/>
      <dgm:t>
        <a:bodyPr/>
        <a:lstStyle/>
        <a:p>
          <a:pPr rtl="0"/>
          <a:r>
            <a:rPr lang="en-GB" dirty="0">
              <a:hlinkClick xmlns:r="http://schemas.openxmlformats.org/officeDocument/2006/relationships" r:id="rId1"/>
            </a:rPr>
            <a:t>Unit 1 Topic 2 -Paraphrasing (panopto.com)</a:t>
          </a:r>
          <a:endParaRPr lang="en-GB" dirty="0">
            <a:latin typeface="Bierstadt"/>
          </a:endParaRPr>
        </a:p>
      </dgm:t>
    </dgm:pt>
    <dgm:pt modelId="{9F09CA16-CD13-48A6-BC76-7F42AB1E8C30}" type="parTrans" cxnId="{1514E5BA-D047-43A3-AA7D-52A8BFDD8F28}">
      <dgm:prSet/>
      <dgm:spPr/>
    </dgm:pt>
    <dgm:pt modelId="{A6F35ADE-1740-42AF-84E5-62330BC2FB73}" type="sibTrans" cxnId="{1514E5BA-D047-43A3-AA7D-52A8BFDD8F28}">
      <dgm:prSet/>
      <dgm:spPr/>
    </dgm:pt>
    <dgm:pt modelId="{7D454F29-ADB8-470B-BC31-4A15E26FB930}" type="pres">
      <dgm:prSet presAssocID="{8D81620A-E4A8-420F-9A14-537ADEA56B16}" presName="root" presStyleCnt="0">
        <dgm:presLayoutVars>
          <dgm:dir/>
          <dgm:resizeHandles val="exact"/>
        </dgm:presLayoutVars>
      </dgm:prSet>
      <dgm:spPr/>
    </dgm:pt>
    <dgm:pt modelId="{C57A99D0-1C0E-4B22-9F71-6224C9A1AAC4}" type="pres">
      <dgm:prSet presAssocID="{A3985271-6683-4E82-8B51-FB9E98349445}" presName="compNode" presStyleCnt="0"/>
      <dgm:spPr/>
    </dgm:pt>
    <dgm:pt modelId="{D9EBDBB6-089C-4390-A43A-C8EA3A580C72}" type="pres">
      <dgm:prSet presAssocID="{A3985271-6683-4E82-8B51-FB9E98349445}" presName="bgRect" presStyleLbl="bgShp" presStyleIdx="0" presStyleCnt="3"/>
      <dgm:spPr/>
    </dgm:pt>
    <dgm:pt modelId="{3F88C129-A311-4754-891E-8C92E3F90EA0}" type="pres">
      <dgm:prSet presAssocID="{A3985271-6683-4E82-8B51-FB9E98349445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ED45D0C-2CF3-4B0C-91CC-64E30FD036FC}" type="pres">
      <dgm:prSet presAssocID="{A3985271-6683-4E82-8B51-FB9E98349445}" presName="spaceRect" presStyleCnt="0"/>
      <dgm:spPr/>
    </dgm:pt>
    <dgm:pt modelId="{C00788CD-1BE3-4E44-83C4-F7064BA7566A}" type="pres">
      <dgm:prSet presAssocID="{A3985271-6683-4E82-8B51-FB9E98349445}" presName="parTx" presStyleLbl="revTx" presStyleIdx="0" presStyleCnt="3">
        <dgm:presLayoutVars>
          <dgm:chMax val="0"/>
          <dgm:chPref val="0"/>
        </dgm:presLayoutVars>
      </dgm:prSet>
      <dgm:spPr/>
    </dgm:pt>
    <dgm:pt modelId="{C0317D4C-A14C-47A3-BCD5-E9B3577EAA63}" type="pres">
      <dgm:prSet presAssocID="{44251FDD-F132-4144-9DF5-CAD054BC2DE1}" presName="sibTrans" presStyleCnt="0"/>
      <dgm:spPr/>
    </dgm:pt>
    <dgm:pt modelId="{1E4B751E-8A4E-437D-AC69-E510811ADD3D}" type="pres">
      <dgm:prSet presAssocID="{E125A008-389C-402A-861D-95A49FFD8E44}" presName="compNode" presStyleCnt="0"/>
      <dgm:spPr/>
    </dgm:pt>
    <dgm:pt modelId="{BED2DB2A-9045-4426-8636-508EB8AA7892}" type="pres">
      <dgm:prSet presAssocID="{E125A008-389C-402A-861D-95A49FFD8E44}" presName="bgRect" presStyleLbl="bgShp" presStyleIdx="1" presStyleCnt="3"/>
      <dgm:spPr/>
    </dgm:pt>
    <dgm:pt modelId="{3745A844-4FFC-4568-B1F5-0AD58A581425}" type="pres">
      <dgm:prSet presAssocID="{E125A008-389C-402A-861D-95A49FFD8E44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E06428D-5326-465C-AD9D-12CBF6D5ABD9}" type="pres">
      <dgm:prSet presAssocID="{E125A008-389C-402A-861D-95A49FFD8E44}" presName="spaceRect" presStyleCnt="0"/>
      <dgm:spPr/>
    </dgm:pt>
    <dgm:pt modelId="{08224DB9-4BF2-4660-AD5E-4BAA4EFF8DB1}" type="pres">
      <dgm:prSet presAssocID="{E125A008-389C-402A-861D-95A49FFD8E44}" presName="parTx" presStyleLbl="revTx" presStyleIdx="1" presStyleCnt="3">
        <dgm:presLayoutVars>
          <dgm:chMax val="0"/>
          <dgm:chPref val="0"/>
        </dgm:presLayoutVars>
      </dgm:prSet>
      <dgm:spPr/>
    </dgm:pt>
    <dgm:pt modelId="{AF5AD0C9-4A89-474B-960A-20C39ECF3C92}" type="pres">
      <dgm:prSet presAssocID="{DF701B9B-A4D7-4C97-91F8-CEE9ADDE991E}" presName="sibTrans" presStyleCnt="0"/>
      <dgm:spPr/>
    </dgm:pt>
    <dgm:pt modelId="{13D437E4-176C-47F3-B6D3-3AF228C31C1D}" type="pres">
      <dgm:prSet presAssocID="{87AFF081-A843-4F67-ADF8-F63012205FC8}" presName="compNode" presStyleCnt="0"/>
      <dgm:spPr/>
    </dgm:pt>
    <dgm:pt modelId="{D43AA2FE-CCDF-440B-BCAF-06053D84BC68}" type="pres">
      <dgm:prSet presAssocID="{87AFF081-A843-4F67-ADF8-F63012205FC8}" presName="bgRect" presStyleLbl="bgShp" presStyleIdx="2" presStyleCnt="3"/>
      <dgm:spPr/>
    </dgm:pt>
    <dgm:pt modelId="{3CE65C31-94ED-46C9-A505-9078511CC613}" type="pres">
      <dgm:prSet presAssocID="{87AFF081-A843-4F67-ADF8-F63012205FC8}" presName="iconRect" presStyleLbl="node1" presStyleIdx="2" presStyleCnt="3"/>
      <dgm:spPr/>
    </dgm:pt>
    <dgm:pt modelId="{A81705F7-BFFE-4AB8-850A-4DEE4BFDDF71}" type="pres">
      <dgm:prSet presAssocID="{87AFF081-A843-4F67-ADF8-F63012205FC8}" presName="spaceRect" presStyleCnt="0"/>
      <dgm:spPr/>
    </dgm:pt>
    <dgm:pt modelId="{868E9604-833D-4E13-9781-D9A94299EB07}" type="pres">
      <dgm:prSet presAssocID="{87AFF081-A843-4F67-ADF8-F63012205F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EFC1816-BCD6-446A-ACCD-D592E5DD7991}" srcId="{8D81620A-E4A8-420F-9A14-537ADEA56B16}" destId="{A3985271-6683-4E82-8B51-FB9E98349445}" srcOrd="0" destOrd="0" parTransId="{B8716478-205C-44D0-9440-6012A8738D28}" sibTransId="{44251FDD-F132-4144-9DF5-CAD054BC2DE1}"/>
    <dgm:cxn modelId="{65448019-6653-46C6-A127-949971455867}" srcId="{8D81620A-E4A8-420F-9A14-537ADEA56B16}" destId="{E125A008-389C-402A-861D-95A49FFD8E44}" srcOrd="1" destOrd="0" parTransId="{E18A5E8D-0B5E-40B2-B090-A4EAF6EF7C42}" sibTransId="{DF701B9B-A4D7-4C97-91F8-CEE9ADDE991E}"/>
    <dgm:cxn modelId="{2C11DB19-76AF-4F0F-A1A1-C7275B7469D6}" type="presOf" srcId="{8D81620A-E4A8-420F-9A14-537ADEA56B16}" destId="{7D454F29-ADB8-470B-BC31-4A15E26FB930}" srcOrd="0" destOrd="0" presId="urn:microsoft.com/office/officeart/2018/2/layout/IconVerticalSolidList"/>
    <dgm:cxn modelId="{1514E5BA-D047-43A3-AA7D-52A8BFDD8F28}" srcId="{8D81620A-E4A8-420F-9A14-537ADEA56B16}" destId="{87AFF081-A843-4F67-ADF8-F63012205FC8}" srcOrd="2" destOrd="0" parTransId="{9F09CA16-CD13-48A6-BC76-7F42AB1E8C30}" sibTransId="{A6F35ADE-1740-42AF-84E5-62330BC2FB73}"/>
    <dgm:cxn modelId="{AE7418D2-5886-4AB1-AA59-239D4B3767E6}" type="presOf" srcId="{A3985271-6683-4E82-8B51-FB9E98349445}" destId="{C00788CD-1BE3-4E44-83C4-F7064BA7566A}" srcOrd="0" destOrd="0" presId="urn:microsoft.com/office/officeart/2018/2/layout/IconVerticalSolidList"/>
    <dgm:cxn modelId="{6CAAADD9-8D4F-4415-B8D5-73F69D6C2CC0}" type="presOf" srcId="{87AFF081-A843-4F67-ADF8-F63012205FC8}" destId="{868E9604-833D-4E13-9781-D9A94299EB07}" srcOrd="0" destOrd="0" presId="urn:microsoft.com/office/officeart/2018/2/layout/IconVerticalSolidList"/>
    <dgm:cxn modelId="{5C6A89F0-D4BF-44CD-AC45-28433E9BC365}" type="presOf" srcId="{E125A008-389C-402A-861D-95A49FFD8E44}" destId="{08224DB9-4BF2-4660-AD5E-4BAA4EFF8DB1}" srcOrd="0" destOrd="0" presId="urn:microsoft.com/office/officeart/2018/2/layout/IconVerticalSolidList"/>
    <dgm:cxn modelId="{A42ED969-60A5-42D3-985B-874E48AEB45E}" type="presParOf" srcId="{7D454F29-ADB8-470B-BC31-4A15E26FB930}" destId="{C57A99D0-1C0E-4B22-9F71-6224C9A1AAC4}" srcOrd="0" destOrd="0" presId="urn:microsoft.com/office/officeart/2018/2/layout/IconVerticalSolidList"/>
    <dgm:cxn modelId="{30193F5B-C451-40C2-9877-178CB00BAFCD}" type="presParOf" srcId="{C57A99D0-1C0E-4B22-9F71-6224C9A1AAC4}" destId="{D9EBDBB6-089C-4390-A43A-C8EA3A580C72}" srcOrd="0" destOrd="0" presId="urn:microsoft.com/office/officeart/2018/2/layout/IconVerticalSolidList"/>
    <dgm:cxn modelId="{63F7310B-26A2-45E3-8EC8-FAE92653AFEC}" type="presParOf" srcId="{C57A99D0-1C0E-4B22-9F71-6224C9A1AAC4}" destId="{3F88C129-A311-4754-891E-8C92E3F90EA0}" srcOrd="1" destOrd="0" presId="urn:microsoft.com/office/officeart/2018/2/layout/IconVerticalSolidList"/>
    <dgm:cxn modelId="{EB3AC88B-11C0-4429-83A0-8467021AB545}" type="presParOf" srcId="{C57A99D0-1C0E-4B22-9F71-6224C9A1AAC4}" destId="{FED45D0C-2CF3-4B0C-91CC-64E30FD036FC}" srcOrd="2" destOrd="0" presId="urn:microsoft.com/office/officeart/2018/2/layout/IconVerticalSolidList"/>
    <dgm:cxn modelId="{EC6D26B0-A85C-49A1-9AC4-1D2C33A90FCF}" type="presParOf" srcId="{C57A99D0-1C0E-4B22-9F71-6224C9A1AAC4}" destId="{C00788CD-1BE3-4E44-83C4-F7064BA7566A}" srcOrd="3" destOrd="0" presId="urn:microsoft.com/office/officeart/2018/2/layout/IconVerticalSolidList"/>
    <dgm:cxn modelId="{E085B9DD-0AB9-4CF4-A1E0-B7D506EFD2C0}" type="presParOf" srcId="{7D454F29-ADB8-470B-BC31-4A15E26FB930}" destId="{C0317D4C-A14C-47A3-BCD5-E9B3577EAA63}" srcOrd="1" destOrd="0" presId="urn:microsoft.com/office/officeart/2018/2/layout/IconVerticalSolidList"/>
    <dgm:cxn modelId="{3419FCEF-D0DC-4A22-B868-5956CC25A9F9}" type="presParOf" srcId="{7D454F29-ADB8-470B-BC31-4A15E26FB930}" destId="{1E4B751E-8A4E-437D-AC69-E510811ADD3D}" srcOrd="2" destOrd="0" presId="urn:microsoft.com/office/officeart/2018/2/layout/IconVerticalSolidList"/>
    <dgm:cxn modelId="{E0F47361-B6DD-4927-AEB6-E819D1FCFEBE}" type="presParOf" srcId="{1E4B751E-8A4E-437D-AC69-E510811ADD3D}" destId="{BED2DB2A-9045-4426-8636-508EB8AA7892}" srcOrd="0" destOrd="0" presId="urn:microsoft.com/office/officeart/2018/2/layout/IconVerticalSolidList"/>
    <dgm:cxn modelId="{869A9E2C-15B4-4945-AA09-552A6CB957AA}" type="presParOf" srcId="{1E4B751E-8A4E-437D-AC69-E510811ADD3D}" destId="{3745A844-4FFC-4568-B1F5-0AD58A581425}" srcOrd="1" destOrd="0" presId="urn:microsoft.com/office/officeart/2018/2/layout/IconVerticalSolidList"/>
    <dgm:cxn modelId="{346FC254-DBBD-4914-9650-03A859F4C6C5}" type="presParOf" srcId="{1E4B751E-8A4E-437D-AC69-E510811ADD3D}" destId="{2E06428D-5326-465C-AD9D-12CBF6D5ABD9}" srcOrd="2" destOrd="0" presId="urn:microsoft.com/office/officeart/2018/2/layout/IconVerticalSolidList"/>
    <dgm:cxn modelId="{175B77C0-9948-4FA5-87D9-0E700CE5D63D}" type="presParOf" srcId="{1E4B751E-8A4E-437D-AC69-E510811ADD3D}" destId="{08224DB9-4BF2-4660-AD5E-4BAA4EFF8DB1}" srcOrd="3" destOrd="0" presId="urn:microsoft.com/office/officeart/2018/2/layout/IconVerticalSolidList"/>
    <dgm:cxn modelId="{150A5348-4818-45E2-B2DF-ED26DF16B033}" type="presParOf" srcId="{7D454F29-ADB8-470B-BC31-4A15E26FB930}" destId="{AF5AD0C9-4A89-474B-960A-20C39ECF3C92}" srcOrd="3" destOrd="0" presId="urn:microsoft.com/office/officeart/2018/2/layout/IconVerticalSolidList"/>
    <dgm:cxn modelId="{63B54A42-69B5-495A-A96D-AAD554DA7B9D}" type="presParOf" srcId="{7D454F29-ADB8-470B-BC31-4A15E26FB930}" destId="{13D437E4-176C-47F3-B6D3-3AF228C31C1D}" srcOrd="4" destOrd="0" presId="urn:microsoft.com/office/officeart/2018/2/layout/IconVerticalSolidList"/>
    <dgm:cxn modelId="{CEB05173-644E-434C-951B-8EC98DB7BF33}" type="presParOf" srcId="{13D437E4-176C-47F3-B6D3-3AF228C31C1D}" destId="{D43AA2FE-CCDF-440B-BCAF-06053D84BC68}" srcOrd="0" destOrd="0" presId="urn:microsoft.com/office/officeart/2018/2/layout/IconVerticalSolidList"/>
    <dgm:cxn modelId="{5EB89822-A040-424A-9631-A5B2226B111D}" type="presParOf" srcId="{13D437E4-176C-47F3-B6D3-3AF228C31C1D}" destId="{3CE65C31-94ED-46C9-A505-9078511CC613}" srcOrd="1" destOrd="0" presId="urn:microsoft.com/office/officeart/2018/2/layout/IconVerticalSolidList"/>
    <dgm:cxn modelId="{B1D228E9-F88F-407E-A096-BD612643153C}" type="presParOf" srcId="{13D437E4-176C-47F3-B6D3-3AF228C31C1D}" destId="{A81705F7-BFFE-4AB8-850A-4DEE4BFDDF71}" srcOrd="2" destOrd="0" presId="urn:microsoft.com/office/officeart/2018/2/layout/IconVerticalSolidList"/>
    <dgm:cxn modelId="{2244CA3B-9AB4-4765-AB94-0E2C6617BBCE}" type="presParOf" srcId="{13D437E4-176C-47F3-B6D3-3AF228C31C1D}" destId="{868E9604-833D-4E13-9781-D9A94299EB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723DFA-B513-4693-AC62-B16383B1DC8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A10025E-5DF0-4AC7-A28D-097D8C31F8DB}">
      <dgm:prSet/>
      <dgm:spPr/>
      <dgm:t>
        <a:bodyPr/>
        <a:lstStyle/>
        <a:p>
          <a:r>
            <a:rPr lang="en-GB"/>
            <a:t>How to study effectively</a:t>
          </a:r>
          <a:endParaRPr lang="en-US"/>
        </a:p>
      </dgm:t>
    </dgm:pt>
    <dgm:pt modelId="{1A5CA191-CD8C-4A57-BF7B-9F95D360DE81}" type="parTrans" cxnId="{C6579883-347A-4963-A311-69FE1BE523FA}">
      <dgm:prSet/>
      <dgm:spPr/>
      <dgm:t>
        <a:bodyPr/>
        <a:lstStyle/>
        <a:p>
          <a:endParaRPr lang="en-US"/>
        </a:p>
      </dgm:t>
    </dgm:pt>
    <dgm:pt modelId="{2CC650CF-1BE8-4A15-B88F-FCB8F2F8147E}" type="sibTrans" cxnId="{C6579883-347A-4963-A311-69FE1BE523FA}">
      <dgm:prSet/>
      <dgm:spPr/>
      <dgm:t>
        <a:bodyPr/>
        <a:lstStyle/>
        <a:p>
          <a:endParaRPr lang="en-US"/>
        </a:p>
      </dgm:t>
    </dgm:pt>
    <dgm:pt modelId="{EDBE8B14-48EE-4E57-8785-9DD6D78EACA5}">
      <dgm:prSet/>
      <dgm:spPr/>
      <dgm:t>
        <a:bodyPr/>
        <a:lstStyle/>
        <a:p>
          <a:r>
            <a:rPr lang="en-GB"/>
            <a:t>Essential digital skills</a:t>
          </a:r>
          <a:endParaRPr lang="en-US"/>
        </a:p>
      </dgm:t>
    </dgm:pt>
    <dgm:pt modelId="{9949316D-51FA-45B4-B3CB-B9743BDBF140}" type="parTrans" cxnId="{55F7BF07-B6FB-405C-97EF-7E0DA72CB8C3}">
      <dgm:prSet/>
      <dgm:spPr/>
      <dgm:t>
        <a:bodyPr/>
        <a:lstStyle/>
        <a:p>
          <a:endParaRPr lang="en-US"/>
        </a:p>
      </dgm:t>
    </dgm:pt>
    <dgm:pt modelId="{BE5057E6-F3FC-4241-ACDC-366C7402A54B}" type="sibTrans" cxnId="{55F7BF07-B6FB-405C-97EF-7E0DA72CB8C3}">
      <dgm:prSet/>
      <dgm:spPr/>
      <dgm:t>
        <a:bodyPr/>
        <a:lstStyle/>
        <a:p>
          <a:endParaRPr lang="en-US"/>
        </a:p>
      </dgm:t>
    </dgm:pt>
    <dgm:pt modelId="{511BF3D7-767A-49B8-AC40-7BC8123B2AEE}">
      <dgm:prSet/>
      <dgm:spPr/>
      <dgm:t>
        <a:bodyPr/>
        <a:lstStyle/>
        <a:p>
          <a:r>
            <a:rPr lang="en-GB"/>
            <a:t>Producing authentic work- Referencing, academic honesty</a:t>
          </a:r>
          <a:endParaRPr lang="en-US"/>
        </a:p>
      </dgm:t>
    </dgm:pt>
    <dgm:pt modelId="{51A619DC-0A5D-4381-B3E8-F22E680B9616}" type="parTrans" cxnId="{BC76AF52-748D-4A41-83B1-32FF0CEB3841}">
      <dgm:prSet/>
      <dgm:spPr/>
      <dgm:t>
        <a:bodyPr/>
        <a:lstStyle/>
        <a:p>
          <a:endParaRPr lang="en-US"/>
        </a:p>
      </dgm:t>
    </dgm:pt>
    <dgm:pt modelId="{975D037D-F336-4510-9C66-6213B59709B4}" type="sibTrans" cxnId="{BC76AF52-748D-4A41-83B1-32FF0CEB3841}">
      <dgm:prSet/>
      <dgm:spPr/>
      <dgm:t>
        <a:bodyPr/>
        <a:lstStyle/>
        <a:p>
          <a:endParaRPr lang="en-US"/>
        </a:p>
      </dgm:t>
    </dgm:pt>
    <dgm:pt modelId="{D3D5E5CF-E814-4296-8864-6F8EFA8B88A0}">
      <dgm:prSet/>
      <dgm:spPr/>
      <dgm:t>
        <a:bodyPr/>
        <a:lstStyle/>
        <a:p>
          <a:r>
            <a:rPr lang="en-GB"/>
            <a:t>Understanding assessment- Written, oral, visual</a:t>
          </a:r>
          <a:endParaRPr lang="en-US"/>
        </a:p>
      </dgm:t>
    </dgm:pt>
    <dgm:pt modelId="{1EC32BA9-3F21-4EF3-881C-778A488B61ED}" type="parTrans" cxnId="{287F6436-D8F5-434D-959F-6691A2B8D9C6}">
      <dgm:prSet/>
      <dgm:spPr/>
      <dgm:t>
        <a:bodyPr/>
        <a:lstStyle/>
        <a:p>
          <a:endParaRPr lang="en-US"/>
        </a:p>
      </dgm:t>
    </dgm:pt>
    <dgm:pt modelId="{30CAFA29-4F30-4641-9EFD-0494540ACDD7}" type="sibTrans" cxnId="{287F6436-D8F5-434D-959F-6691A2B8D9C6}">
      <dgm:prSet/>
      <dgm:spPr/>
      <dgm:t>
        <a:bodyPr/>
        <a:lstStyle/>
        <a:p>
          <a:endParaRPr lang="en-US"/>
        </a:p>
      </dgm:t>
    </dgm:pt>
    <dgm:pt modelId="{F20F8DEE-3EBE-4A21-B394-B30604894625}" type="pres">
      <dgm:prSet presAssocID="{4C723DFA-B513-4693-AC62-B16383B1DC87}" presName="matrix" presStyleCnt="0">
        <dgm:presLayoutVars>
          <dgm:chMax val="1"/>
          <dgm:dir/>
          <dgm:resizeHandles val="exact"/>
        </dgm:presLayoutVars>
      </dgm:prSet>
      <dgm:spPr/>
    </dgm:pt>
    <dgm:pt modelId="{6043C939-2CFA-4E0F-827C-4CF8E84127CB}" type="pres">
      <dgm:prSet presAssocID="{4C723DFA-B513-4693-AC62-B16383B1DC87}" presName="diamond" presStyleLbl="bgShp" presStyleIdx="0" presStyleCnt="1"/>
      <dgm:spPr/>
    </dgm:pt>
    <dgm:pt modelId="{0002DD00-EC71-46E3-A103-EE76660BA984}" type="pres">
      <dgm:prSet presAssocID="{4C723DFA-B513-4693-AC62-B16383B1DC8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00AF2DD-1EC4-4444-8F81-5166CCAB1493}" type="pres">
      <dgm:prSet presAssocID="{4C723DFA-B513-4693-AC62-B16383B1DC8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D241024-C45F-47E0-AF87-2A8E440BD35B}" type="pres">
      <dgm:prSet presAssocID="{4C723DFA-B513-4693-AC62-B16383B1DC8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777AE9C-E737-4F34-957D-F034E9730A2B}" type="pres">
      <dgm:prSet presAssocID="{4C723DFA-B513-4693-AC62-B16383B1DC8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5F7BF07-B6FB-405C-97EF-7E0DA72CB8C3}" srcId="{4C723DFA-B513-4693-AC62-B16383B1DC87}" destId="{EDBE8B14-48EE-4E57-8785-9DD6D78EACA5}" srcOrd="1" destOrd="0" parTransId="{9949316D-51FA-45B4-B3CB-B9743BDBF140}" sibTransId="{BE5057E6-F3FC-4241-ACDC-366C7402A54B}"/>
    <dgm:cxn modelId="{287F6436-D8F5-434D-959F-6691A2B8D9C6}" srcId="{4C723DFA-B513-4693-AC62-B16383B1DC87}" destId="{D3D5E5CF-E814-4296-8864-6F8EFA8B88A0}" srcOrd="3" destOrd="0" parTransId="{1EC32BA9-3F21-4EF3-881C-778A488B61ED}" sibTransId="{30CAFA29-4F30-4641-9EFD-0494540ACDD7}"/>
    <dgm:cxn modelId="{2630866F-BCFD-4AC5-A51C-DE6B730D23FC}" type="presOf" srcId="{6A10025E-5DF0-4AC7-A28D-097D8C31F8DB}" destId="{0002DD00-EC71-46E3-A103-EE76660BA984}" srcOrd="0" destOrd="0" presId="urn:microsoft.com/office/officeart/2005/8/layout/matrix3"/>
    <dgm:cxn modelId="{FE864071-125F-46F2-A0D2-D5C4C7F9F92A}" type="presOf" srcId="{EDBE8B14-48EE-4E57-8785-9DD6D78EACA5}" destId="{400AF2DD-1EC4-4444-8F81-5166CCAB1493}" srcOrd="0" destOrd="0" presId="urn:microsoft.com/office/officeart/2005/8/layout/matrix3"/>
    <dgm:cxn modelId="{BC76AF52-748D-4A41-83B1-32FF0CEB3841}" srcId="{4C723DFA-B513-4693-AC62-B16383B1DC87}" destId="{511BF3D7-767A-49B8-AC40-7BC8123B2AEE}" srcOrd="2" destOrd="0" parTransId="{51A619DC-0A5D-4381-B3E8-F22E680B9616}" sibTransId="{975D037D-F336-4510-9C66-6213B59709B4}"/>
    <dgm:cxn modelId="{BD10B452-3CB4-4FD0-AA8A-4280965CAA2B}" type="presOf" srcId="{511BF3D7-767A-49B8-AC40-7BC8123B2AEE}" destId="{6D241024-C45F-47E0-AF87-2A8E440BD35B}" srcOrd="0" destOrd="0" presId="urn:microsoft.com/office/officeart/2005/8/layout/matrix3"/>
    <dgm:cxn modelId="{9788697E-4FE3-4444-BD0C-FCD48762F8F8}" type="presOf" srcId="{4C723DFA-B513-4693-AC62-B16383B1DC87}" destId="{F20F8DEE-3EBE-4A21-B394-B30604894625}" srcOrd="0" destOrd="0" presId="urn:microsoft.com/office/officeart/2005/8/layout/matrix3"/>
    <dgm:cxn modelId="{C6579883-347A-4963-A311-69FE1BE523FA}" srcId="{4C723DFA-B513-4693-AC62-B16383B1DC87}" destId="{6A10025E-5DF0-4AC7-A28D-097D8C31F8DB}" srcOrd="0" destOrd="0" parTransId="{1A5CA191-CD8C-4A57-BF7B-9F95D360DE81}" sibTransId="{2CC650CF-1BE8-4A15-B88F-FCB8F2F8147E}"/>
    <dgm:cxn modelId="{78BD70CF-5703-4588-9024-4B1B14A672BB}" type="presOf" srcId="{D3D5E5CF-E814-4296-8864-6F8EFA8B88A0}" destId="{5777AE9C-E737-4F34-957D-F034E9730A2B}" srcOrd="0" destOrd="0" presId="urn:microsoft.com/office/officeart/2005/8/layout/matrix3"/>
    <dgm:cxn modelId="{2ACDE215-3C96-4DF1-B340-F93D5ADE5EA8}" type="presParOf" srcId="{F20F8DEE-3EBE-4A21-B394-B30604894625}" destId="{6043C939-2CFA-4E0F-827C-4CF8E84127CB}" srcOrd="0" destOrd="0" presId="urn:microsoft.com/office/officeart/2005/8/layout/matrix3"/>
    <dgm:cxn modelId="{14BBF9C1-5DD7-434D-9D1F-E735BBF7A22E}" type="presParOf" srcId="{F20F8DEE-3EBE-4A21-B394-B30604894625}" destId="{0002DD00-EC71-46E3-A103-EE76660BA984}" srcOrd="1" destOrd="0" presId="urn:microsoft.com/office/officeart/2005/8/layout/matrix3"/>
    <dgm:cxn modelId="{A14205FE-9941-4114-8A05-9DCADD1169C7}" type="presParOf" srcId="{F20F8DEE-3EBE-4A21-B394-B30604894625}" destId="{400AF2DD-1EC4-4444-8F81-5166CCAB1493}" srcOrd="2" destOrd="0" presId="urn:microsoft.com/office/officeart/2005/8/layout/matrix3"/>
    <dgm:cxn modelId="{063BF487-CA08-46AC-B532-A7B22760CEF8}" type="presParOf" srcId="{F20F8DEE-3EBE-4A21-B394-B30604894625}" destId="{6D241024-C45F-47E0-AF87-2A8E440BD35B}" srcOrd="3" destOrd="0" presId="urn:microsoft.com/office/officeart/2005/8/layout/matrix3"/>
    <dgm:cxn modelId="{6964BAE2-11B3-4E5B-9C7C-78A050AB0EFF}" type="presParOf" srcId="{F20F8DEE-3EBE-4A21-B394-B30604894625}" destId="{5777AE9C-E737-4F34-957D-F034E9730A2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74F87B-E370-4E08-924D-7B0F23698FB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BA8782-478D-4871-8AD1-8030A72D3EA2}">
      <dgm:prSet/>
      <dgm:spPr/>
      <dgm:t>
        <a:bodyPr/>
        <a:lstStyle/>
        <a:p>
          <a:pPr>
            <a:defRPr cap="all"/>
          </a:pPr>
          <a:r>
            <a:rPr lang="en-GB"/>
            <a:t>Finish your 300 word summary</a:t>
          </a:r>
          <a:endParaRPr lang="en-US"/>
        </a:p>
      </dgm:t>
    </dgm:pt>
    <dgm:pt modelId="{CA2619EA-DB0D-4F80-9A75-3B039ABF5D87}" type="parTrans" cxnId="{451259BC-CCBB-4D24-B50A-B80F7D1DF919}">
      <dgm:prSet/>
      <dgm:spPr/>
      <dgm:t>
        <a:bodyPr/>
        <a:lstStyle/>
        <a:p>
          <a:endParaRPr lang="en-US"/>
        </a:p>
      </dgm:t>
    </dgm:pt>
    <dgm:pt modelId="{8896C2A8-3AF2-4245-AEC5-5AB4C0B75250}" type="sibTrans" cxnId="{451259BC-CCBB-4D24-B50A-B80F7D1DF919}">
      <dgm:prSet/>
      <dgm:spPr/>
      <dgm:t>
        <a:bodyPr/>
        <a:lstStyle/>
        <a:p>
          <a:endParaRPr lang="en-US"/>
        </a:p>
      </dgm:t>
    </dgm:pt>
    <dgm:pt modelId="{5F8176AE-98BB-4BEA-9E06-C630DDD9B42E}">
      <dgm:prSet/>
      <dgm:spPr/>
      <dgm:t>
        <a:bodyPr/>
        <a:lstStyle/>
        <a:p>
          <a:pPr>
            <a:defRPr cap="all"/>
          </a:pPr>
          <a:r>
            <a:rPr lang="en-US" dirty="0"/>
            <a:t>WATCH</a:t>
          </a:r>
          <a:r>
            <a:rPr lang="en-US" baseline="0" dirty="0"/>
            <a:t> MINDMAP VIDEO</a:t>
          </a:r>
          <a:endParaRPr lang="en-US" dirty="0"/>
        </a:p>
      </dgm:t>
    </dgm:pt>
    <dgm:pt modelId="{652CFEAF-9A0A-4C79-82A2-2E657DE11FF2}" type="parTrans" cxnId="{DE468766-C9BE-4CE5-9161-73775F3AC35A}">
      <dgm:prSet/>
      <dgm:spPr/>
      <dgm:t>
        <a:bodyPr/>
        <a:lstStyle/>
        <a:p>
          <a:endParaRPr lang="en-US"/>
        </a:p>
      </dgm:t>
    </dgm:pt>
    <dgm:pt modelId="{15B5C5B7-3954-4652-8DA0-FDCC59F6DD8C}" type="sibTrans" cxnId="{DE468766-C9BE-4CE5-9161-73775F3AC35A}">
      <dgm:prSet/>
      <dgm:spPr/>
      <dgm:t>
        <a:bodyPr/>
        <a:lstStyle/>
        <a:p>
          <a:endParaRPr lang="en-US"/>
        </a:p>
      </dgm:t>
    </dgm:pt>
    <dgm:pt modelId="{C7EFA455-C72E-4028-9EA8-B8191FC44F0B}">
      <dgm:prSet/>
      <dgm:spPr/>
      <dgm:t>
        <a:bodyPr/>
        <a:lstStyle/>
        <a:p>
          <a:pPr>
            <a:defRPr cap="all"/>
          </a:pPr>
          <a:r>
            <a:rPr lang="en-GB" dirty="0"/>
            <a:t>Complete Unit 2- Becoming a team player</a:t>
          </a:r>
          <a:endParaRPr lang="en-US" dirty="0"/>
        </a:p>
      </dgm:t>
    </dgm:pt>
    <dgm:pt modelId="{49027062-9840-47E9-981C-F196EE23CE34}" type="parTrans" cxnId="{68DCC740-E5A1-4117-8FFB-FC9C69605760}">
      <dgm:prSet/>
      <dgm:spPr/>
      <dgm:t>
        <a:bodyPr/>
        <a:lstStyle/>
        <a:p>
          <a:endParaRPr lang="en-US"/>
        </a:p>
      </dgm:t>
    </dgm:pt>
    <dgm:pt modelId="{F1DEE97B-662D-4BD0-8F75-06286C25384D}" type="sibTrans" cxnId="{68DCC740-E5A1-4117-8FFB-FC9C69605760}">
      <dgm:prSet/>
      <dgm:spPr/>
      <dgm:t>
        <a:bodyPr/>
        <a:lstStyle/>
        <a:p>
          <a:endParaRPr lang="en-US"/>
        </a:p>
      </dgm:t>
    </dgm:pt>
    <dgm:pt modelId="{55F2F581-00F0-4275-A2DE-429F371B955A}" type="pres">
      <dgm:prSet presAssocID="{EA74F87B-E370-4E08-924D-7B0F23698FB3}" presName="root" presStyleCnt="0">
        <dgm:presLayoutVars>
          <dgm:dir/>
          <dgm:resizeHandles val="exact"/>
        </dgm:presLayoutVars>
      </dgm:prSet>
      <dgm:spPr/>
    </dgm:pt>
    <dgm:pt modelId="{9ED03D22-F83E-47CC-81F1-AB267BD6B7E5}" type="pres">
      <dgm:prSet presAssocID="{93BA8782-478D-4871-8AD1-8030A72D3EA2}" presName="compNode" presStyleCnt="0"/>
      <dgm:spPr/>
    </dgm:pt>
    <dgm:pt modelId="{58594C83-4081-4CCC-A012-32E8C7CBC48D}" type="pres">
      <dgm:prSet presAssocID="{93BA8782-478D-4871-8AD1-8030A72D3EA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3725233-07E7-49F8-ACAC-658E5742A9BE}" type="pres">
      <dgm:prSet presAssocID="{93BA8782-478D-4871-8AD1-8030A72D3E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97A4333D-716D-484E-B191-44FADC884D30}" type="pres">
      <dgm:prSet presAssocID="{93BA8782-478D-4871-8AD1-8030A72D3EA2}" presName="spaceRect" presStyleCnt="0"/>
      <dgm:spPr/>
    </dgm:pt>
    <dgm:pt modelId="{7372755E-EE04-4CE4-A30B-91B58F030866}" type="pres">
      <dgm:prSet presAssocID="{93BA8782-478D-4871-8AD1-8030A72D3EA2}" presName="textRect" presStyleLbl="revTx" presStyleIdx="0" presStyleCnt="3">
        <dgm:presLayoutVars>
          <dgm:chMax val="1"/>
          <dgm:chPref val="1"/>
        </dgm:presLayoutVars>
      </dgm:prSet>
      <dgm:spPr/>
    </dgm:pt>
    <dgm:pt modelId="{B013BD7D-437E-4CED-B03E-50CA32D37553}" type="pres">
      <dgm:prSet presAssocID="{8896C2A8-3AF2-4245-AEC5-5AB4C0B75250}" presName="sibTrans" presStyleCnt="0"/>
      <dgm:spPr/>
    </dgm:pt>
    <dgm:pt modelId="{2BC57091-87CB-4AAD-8456-DC503CC1FEF2}" type="pres">
      <dgm:prSet presAssocID="{5F8176AE-98BB-4BEA-9E06-C630DDD9B42E}" presName="compNode" presStyleCnt="0"/>
      <dgm:spPr/>
    </dgm:pt>
    <dgm:pt modelId="{BA613972-92AF-43B7-871D-03CFF6C8A64C}" type="pres">
      <dgm:prSet presAssocID="{5F8176AE-98BB-4BEA-9E06-C630DDD9B42E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4EB2686-9B2F-40A4-B16E-BFC326DA445C}" type="pres">
      <dgm:prSet presAssocID="{5F8176AE-98BB-4BEA-9E06-C630DDD9B4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4A1E1D0-C39E-45D4-808E-1957C3A10858}" type="pres">
      <dgm:prSet presAssocID="{5F8176AE-98BB-4BEA-9E06-C630DDD9B42E}" presName="spaceRect" presStyleCnt="0"/>
      <dgm:spPr/>
    </dgm:pt>
    <dgm:pt modelId="{38D58AAD-8137-4065-B37A-9A1AAFAD193F}" type="pres">
      <dgm:prSet presAssocID="{5F8176AE-98BB-4BEA-9E06-C630DDD9B42E}" presName="textRect" presStyleLbl="revTx" presStyleIdx="1" presStyleCnt="3">
        <dgm:presLayoutVars>
          <dgm:chMax val="1"/>
          <dgm:chPref val="1"/>
        </dgm:presLayoutVars>
      </dgm:prSet>
      <dgm:spPr/>
    </dgm:pt>
    <dgm:pt modelId="{D055BEE6-22CD-4DE3-8874-2E9AA44AE66E}" type="pres">
      <dgm:prSet presAssocID="{15B5C5B7-3954-4652-8DA0-FDCC59F6DD8C}" presName="sibTrans" presStyleCnt="0"/>
      <dgm:spPr/>
    </dgm:pt>
    <dgm:pt modelId="{D37F8C3D-0C2B-46A3-9973-27D9668309DB}" type="pres">
      <dgm:prSet presAssocID="{C7EFA455-C72E-4028-9EA8-B8191FC44F0B}" presName="compNode" presStyleCnt="0"/>
      <dgm:spPr/>
    </dgm:pt>
    <dgm:pt modelId="{46031106-0E96-4513-9E71-FCB0C2E42033}" type="pres">
      <dgm:prSet presAssocID="{C7EFA455-C72E-4028-9EA8-B8191FC44F0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037E05C-538F-46A5-92EE-B45F8976C0F4}" type="pres">
      <dgm:prSet presAssocID="{C7EFA455-C72E-4028-9EA8-B8191FC44F0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3323391-5D49-4A27-B780-0F36C6FD7EF7}" type="pres">
      <dgm:prSet presAssocID="{C7EFA455-C72E-4028-9EA8-B8191FC44F0B}" presName="spaceRect" presStyleCnt="0"/>
      <dgm:spPr/>
    </dgm:pt>
    <dgm:pt modelId="{719B4C04-30C3-4954-982F-974E975C7EC5}" type="pres">
      <dgm:prSet presAssocID="{C7EFA455-C72E-4028-9EA8-B8191FC44F0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138290B-7602-4C71-B930-D61AE767EFE8}" type="presOf" srcId="{EA74F87B-E370-4E08-924D-7B0F23698FB3}" destId="{55F2F581-00F0-4275-A2DE-429F371B955A}" srcOrd="0" destOrd="0" presId="urn:microsoft.com/office/officeart/2018/5/layout/IconLeafLabelList"/>
    <dgm:cxn modelId="{360B4740-2D98-4AE8-A8FC-777CB577B2CD}" type="presOf" srcId="{C7EFA455-C72E-4028-9EA8-B8191FC44F0B}" destId="{719B4C04-30C3-4954-982F-974E975C7EC5}" srcOrd="0" destOrd="0" presId="urn:microsoft.com/office/officeart/2018/5/layout/IconLeafLabelList"/>
    <dgm:cxn modelId="{68DCC740-E5A1-4117-8FFB-FC9C69605760}" srcId="{EA74F87B-E370-4E08-924D-7B0F23698FB3}" destId="{C7EFA455-C72E-4028-9EA8-B8191FC44F0B}" srcOrd="2" destOrd="0" parTransId="{49027062-9840-47E9-981C-F196EE23CE34}" sibTransId="{F1DEE97B-662D-4BD0-8F75-06286C25384D}"/>
    <dgm:cxn modelId="{DE468766-C9BE-4CE5-9161-73775F3AC35A}" srcId="{EA74F87B-E370-4E08-924D-7B0F23698FB3}" destId="{5F8176AE-98BB-4BEA-9E06-C630DDD9B42E}" srcOrd="1" destOrd="0" parTransId="{652CFEAF-9A0A-4C79-82A2-2E657DE11FF2}" sibTransId="{15B5C5B7-3954-4652-8DA0-FDCC59F6DD8C}"/>
    <dgm:cxn modelId="{C185A35A-81AA-49AC-ADE8-9E19E138276E}" type="presOf" srcId="{93BA8782-478D-4871-8AD1-8030A72D3EA2}" destId="{7372755E-EE04-4CE4-A30B-91B58F030866}" srcOrd="0" destOrd="0" presId="urn:microsoft.com/office/officeart/2018/5/layout/IconLeafLabelList"/>
    <dgm:cxn modelId="{AE730784-EA0F-45B8-B2DD-F35ECF0EA5D4}" type="presOf" srcId="{5F8176AE-98BB-4BEA-9E06-C630DDD9B42E}" destId="{38D58AAD-8137-4065-B37A-9A1AAFAD193F}" srcOrd="0" destOrd="0" presId="urn:microsoft.com/office/officeart/2018/5/layout/IconLeafLabelList"/>
    <dgm:cxn modelId="{451259BC-CCBB-4D24-B50A-B80F7D1DF919}" srcId="{EA74F87B-E370-4E08-924D-7B0F23698FB3}" destId="{93BA8782-478D-4871-8AD1-8030A72D3EA2}" srcOrd="0" destOrd="0" parTransId="{CA2619EA-DB0D-4F80-9A75-3B039ABF5D87}" sibTransId="{8896C2A8-3AF2-4245-AEC5-5AB4C0B75250}"/>
    <dgm:cxn modelId="{566207AF-5BF2-4270-82F8-7CF208B7FFEB}" type="presParOf" srcId="{55F2F581-00F0-4275-A2DE-429F371B955A}" destId="{9ED03D22-F83E-47CC-81F1-AB267BD6B7E5}" srcOrd="0" destOrd="0" presId="urn:microsoft.com/office/officeart/2018/5/layout/IconLeafLabelList"/>
    <dgm:cxn modelId="{296B8E6E-EB50-4EB5-9805-8CD66D379D35}" type="presParOf" srcId="{9ED03D22-F83E-47CC-81F1-AB267BD6B7E5}" destId="{58594C83-4081-4CCC-A012-32E8C7CBC48D}" srcOrd="0" destOrd="0" presId="urn:microsoft.com/office/officeart/2018/5/layout/IconLeafLabelList"/>
    <dgm:cxn modelId="{8EA6DC95-33A9-4E36-A65E-52BB14E172B1}" type="presParOf" srcId="{9ED03D22-F83E-47CC-81F1-AB267BD6B7E5}" destId="{53725233-07E7-49F8-ACAC-658E5742A9BE}" srcOrd="1" destOrd="0" presId="urn:microsoft.com/office/officeart/2018/5/layout/IconLeafLabelList"/>
    <dgm:cxn modelId="{1757EFA0-914F-4F7B-B04C-7FA3125A746B}" type="presParOf" srcId="{9ED03D22-F83E-47CC-81F1-AB267BD6B7E5}" destId="{97A4333D-716D-484E-B191-44FADC884D30}" srcOrd="2" destOrd="0" presId="urn:microsoft.com/office/officeart/2018/5/layout/IconLeafLabelList"/>
    <dgm:cxn modelId="{94599428-CCDF-4184-9D2E-F40C0FDC5D99}" type="presParOf" srcId="{9ED03D22-F83E-47CC-81F1-AB267BD6B7E5}" destId="{7372755E-EE04-4CE4-A30B-91B58F030866}" srcOrd="3" destOrd="0" presId="urn:microsoft.com/office/officeart/2018/5/layout/IconLeafLabelList"/>
    <dgm:cxn modelId="{CE5F86EF-F63B-4D54-9EDC-B804286F9F9C}" type="presParOf" srcId="{55F2F581-00F0-4275-A2DE-429F371B955A}" destId="{B013BD7D-437E-4CED-B03E-50CA32D37553}" srcOrd="1" destOrd="0" presId="urn:microsoft.com/office/officeart/2018/5/layout/IconLeafLabelList"/>
    <dgm:cxn modelId="{650CD18A-F04C-480E-817A-48AD886D73EF}" type="presParOf" srcId="{55F2F581-00F0-4275-A2DE-429F371B955A}" destId="{2BC57091-87CB-4AAD-8456-DC503CC1FEF2}" srcOrd="2" destOrd="0" presId="urn:microsoft.com/office/officeart/2018/5/layout/IconLeafLabelList"/>
    <dgm:cxn modelId="{E6A3B756-CDCD-4192-AC6C-73B494134E5F}" type="presParOf" srcId="{2BC57091-87CB-4AAD-8456-DC503CC1FEF2}" destId="{BA613972-92AF-43B7-871D-03CFF6C8A64C}" srcOrd="0" destOrd="0" presId="urn:microsoft.com/office/officeart/2018/5/layout/IconLeafLabelList"/>
    <dgm:cxn modelId="{ED2D7744-B6C0-4EE9-AB97-80547C05B353}" type="presParOf" srcId="{2BC57091-87CB-4AAD-8456-DC503CC1FEF2}" destId="{54EB2686-9B2F-40A4-B16E-BFC326DA445C}" srcOrd="1" destOrd="0" presId="urn:microsoft.com/office/officeart/2018/5/layout/IconLeafLabelList"/>
    <dgm:cxn modelId="{58A0A608-DE83-4691-82F0-3ABA07A94619}" type="presParOf" srcId="{2BC57091-87CB-4AAD-8456-DC503CC1FEF2}" destId="{44A1E1D0-C39E-45D4-808E-1957C3A10858}" srcOrd="2" destOrd="0" presId="urn:microsoft.com/office/officeart/2018/5/layout/IconLeafLabelList"/>
    <dgm:cxn modelId="{570392EC-93F9-4C6F-A561-5111F9289789}" type="presParOf" srcId="{2BC57091-87CB-4AAD-8456-DC503CC1FEF2}" destId="{38D58AAD-8137-4065-B37A-9A1AAFAD193F}" srcOrd="3" destOrd="0" presId="urn:microsoft.com/office/officeart/2018/5/layout/IconLeafLabelList"/>
    <dgm:cxn modelId="{C58334D7-F5D3-4697-B59A-0E0D128244C0}" type="presParOf" srcId="{55F2F581-00F0-4275-A2DE-429F371B955A}" destId="{D055BEE6-22CD-4DE3-8874-2E9AA44AE66E}" srcOrd="3" destOrd="0" presId="urn:microsoft.com/office/officeart/2018/5/layout/IconLeafLabelList"/>
    <dgm:cxn modelId="{3866727F-4848-4F9A-A5BA-CB3104F50818}" type="presParOf" srcId="{55F2F581-00F0-4275-A2DE-429F371B955A}" destId="{D37F8C3D-0C2B-46A3-9973-27D9668309DB}" srcOrd="4" destOrd="0" presId="urn:microsoft.com/office/officeart/2018/5/layout/IconLeafLabelList"/>
    <dgm:cxn modelId="{4C99B1A4-3185-486E-A40C-937E96C2D4CE}" type="presParOf" srcId="{D37F8C3D-0C2B-46A3-9973-27D9668309DB}" destId="{46031106-0E96-4513-9E71-FCB0C2E42033}" srcOrd="0" destOrd="0" presId="urn:microsoft.com/office/officeart/2018/5/layout/IconLeafLabelList"/>
    <dgm:cxn modelId="{8A6B0EEC-EA51-4119-8050-64733BBC1C25}" type="presParOf" srcId="{D37F8C3D-0C2B-46A3-9973-27D9668309DB}" destId="{B037E05C-538F-46A5-92EE-B45F8976C0F4}" srcOrd="1" destOrd="0" presId="urn:microsoft.com/office/officeart/2018/5/layout/IconLeafLabelList"/>
    <dgm:cxn modelId="{54C720C1-740B-440A-AD1D-E95174012E6B}" type="presParOf" srcId="{D37F8C3D-0C2B-46A3-9973-27D9668309DB}" destId="{63323391-5D49-4A27-B780-0F36C6FD7EF7}" srcOrd="2" destOrd="0" presId="urn:microsoft.com/office/officeart/2018/5/layout/IconLeafLabelList"/>
    <dgm:cxn modelId="{6B517E89-96FF-48B8-AE29-0A999185CBB9}" type="presParOf" srcId="{D37F8C3D-0C2B-46A3-9973-27D9668309DB}" destId="{719B4C04-30C3-4954-982F-974E975C7E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9884B-9341-4DF1-8139-58C72CE8715D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8BAE9F-8744-422C-8EB0-DE72701B46F5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B7326-F47C-4CF3-B5F5-DF6958BB02D7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Finding and using information</a:t>
          </a:r>
          <a:endParaRPr lang="en-US" sz="2500" kern="1200"/>
        </a:p>
      </dsp:txBody>
      <dsp:txXfrm>
        <a:off x="1844034" y="682"/>
        <a:ext cx="4401230" cy="1596566"/>
      </dsp:txXfrm>
    </dsp:sp>
    <dsp:sp modelId="{F254E4B6-9A06-4BA3-8C9A-98A5B71F831E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0095DA-D827-4DA4-936D-762EBAD7FDC7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049B0-B2CB-44AE-98E3-5A27D5C24CB3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Thinking and Writing critically</a:t>
          </a:r>
          <a:endParaRPr lang="en-US" sz="2500" kern="1200"/>
        </a:p>
      </dsp:txBody>
      <dsp:txXfrm>
        <a:off x="1844034" y="1996390"/>
        <a:ext cx="4401230" cy="1596566"/>
      </dsp:txXfrm>
    </dsp:sp>
    <dsp:sp modelId="{193EC9D0-9AD3-4CB1-95E9-7C3A66624BCC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880594-658A-4798-AA1A-6F39F333B6D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04A90-C980-4225-A391-EDF78D286981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Technology for assessment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EBDBB6-089C-4390-A43A-C8EA3A580C72}">
      <dsp:nvSpPr>
        <dsp:cNvPr id="0" name=""/>
        <dsp:cNvSpPr/>
      </dsp:nvSpPr>
      <dsp:spPr>
        <a:xfrm>
          <a:off x="0" y="688"/>
          <a:ext cx="6055450" cy="1610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8C129-A311-4754-891E-8C92E3F90EA0}">
      <dsp:nvSpPr>
        <dsp:cNvPr id="0" name=""/>
        <dsp:cNvSpPr/>
      </dsp:nvSpPr>
      <dsp:spPr>
        <a:xfrm>
          <a:off x="487230" y="363091"/>
          <a:ext cx="885873" cy="8858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788CD-1BE3-4E44-83C4-F7064BA7566A}">
      <dsp:nvSpPr>
        <dsp:cNvPr id="0" name=""/>
        <dsp:cNvSpPr/>
      </dsp:nvSpPr>
      <dsp:spPr>
        <a:xfrm>
          <a:off x="1860334" y="688"/>
          <a:ext cx="4195115" cy="1610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464" tIns="170464" rIns="170464" bIns="1704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is paraphrasing?</a:t>
          </a:r>
          <a:endParaRPr lang="en-US" sz="2500" kern="1200" dirty="0"/>
        </a:p>
      </dsp:txBody>
      <dsp:txXfrm>
        <a:off x="1860334" y="688"/>
        <a:ext cx="4195115" cy="1610679"/>
      </dsp:txXfrm>
    </dsp:sp>
    <dsp:sp modelId="{BED2DB2A-9045-4426-8636-508EB8AA7892}">
      <dsp:nvSpPr>
        <dsp:cNvPr id="0" name=""/>
        <dsp:cNvSpPr/>
      </dsp:nvSpPr>
      <dsp:spPr>
        <a:xfrm>
          <a:off x="0" y="2014037"/>
          <a:ext cx="6055450" cy="1610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5A844-4FFC-4568-B1F5-0AD58A581425}">
      <dsp:nvSpPr>
        <dsp:cNvPr id="0" name=""/>
        <dsp:cNvSpPr/>
      </dsp:nvSpPr>
      <dsp:spPr>
        <a:xfrm>
          <a:off x="487230" y="2376440"/>
          <a:ext cx="885873" cy="8858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24DB9-4BF2-4660-AD5E-4BAA4EFF8DB1}">
      <dsp:nvSpPr>
        <dsp:cNvPr id="0" name=""/>
        <dsp:cNvSpPr/>
      </dsp:nvSpPr>
      <dsp:spPr>
        <a:xfrm>
          <a:off x="1860334" y="2014037"/>
          <a:ext cx="4195115" cy="1610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464" tIns="170464" rIns="170464" bIns="1704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Why is it important?</a:t>
          </a:r>
          <a:endParaRPr lang="en-US" sz="2500" kern="1200" dirty="0"/>
        </a:p>
      </dsp:txBody>
      <dsp:txXfrm>
        <a:off x="1860334" y="2014037"/>
        <a:ext cx="4195115" cy="1610679"/>
      </dsp:txXfrm>
    </dsp:sp>
    <dsp:sp modelId="{D43AA2FE-CCDF-440B-BCAF-06053D84BC68}">
      <dsp:nvSpPr>
        <dsp:cNvPr id="0" name=""/>
        <dsp:cNvSpPr/>
      </dsp:nvSpPr>
      <dsp:spPr>
        <a:xfrm>
          <a:off x="0" y="4027387"/>
          <a:ext cx="6055450" cy="1610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65C31-94ED-46C9-A505-9078511CC613}">
      <dsp:nvSpPr>
        <dsp:cNvPr id="0" name=""/>
        <dsp:cNvSpPr/>
      </dsp:nvSpPr>
      <dsp:spPr>
        <a:xfrm>
          <a:off x="487230" y="4389790"/>
          <a:ext cx="885873" cy="8858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E9604-833D-4E13-9781-D9A94299EB07}">
      <dsp:nvSpPr>
        <dsp:cNvPr id="0" name=""/>
        <dsp:cNvSpPr/>
      </dsp:nvSpPr>
      <dsp:spPr>
        <a:xfrm>
          <a:off x="1860334" y="4027387"/>
          <a:ext cx="4195115" cy="1610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464" tIns="170464" rIns="170464" bIns="170464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hlinkClick xmlns:r="http://schemas.openxmlformats.org/officeDocument/2006/relationships" r:id="rId5"/>
            </a:rPr>
            <a:t>Unit 1 Topic 2 -Paraphrasing (panopto.com)</a:t>
          </a:r>
          <a:endParaRPr lang="en-GB" sz="2500" kern="1200" dirty="0">
            <a:latin typeface="Bierstadt"/>
          </a:endParaRPr>
        </a:p>
      </dsp:txBody>
      <dsp:txXfrm>
        <a:off x="1860334" y="4027387"/>
        <a:ext cx="4195115" cy="16106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3C939-2CFA-4E0F-827C-4CF8E84127CB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02DD00-EC71-46E3-A103-EE76660BA984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to study effectively</a:t>
          </a:r>
          <a:endParaRPr lang="en-US" sz="2100" kern="1200"/>
        </a:p>
      </dsp:txBody>
      <dsp:txXfrm>
        <a:off x="1007221" y="627745"/>
        <a:ext cx="1937228" cy="1937228"/>
      </dsp:txXfrm>
    </dsp:sp>
    <dsp:sp modelId="{400AF2DD-1EC4-4444-8F81-5166CCAB1493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Essential digital skills</a:t>
          </a:r>
          <a:endParaRPr lang="en-US" sz="2100" kern="1200"/>
        </a:p>
      </dsp:txBody>
      <dsp:txXfrm>
        <a:off x="3319190" y="627745"/>
        <a:ext cx="1937228" cy="1937228"/>
      </dsp:txXfrm>
    </dsp:sp>
    <dsp:sp modelId="{6D241024-C45F-47E0-AF87-2A8E440BD35B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Producing authentic work- Referencing, academic honesty</a:t>
          </a:r>
          <a:endParaRPr lang="en-US" sz="2100" kern="1200"/>
        </a:p>
      </dsp:txBody>
      <dsp:txXfrm>
        <a:off x="1007221" y="2939714"/>
        <a:ext cx="1937228" cy="1937228"/>
      </dsp:txXfrm>
    </dsp:sp>
    <dsp:sp modelId="{5777AE9C-E737-4F34-957D-F034E9730A2B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Understanding assessment- Written, oral, visual</a:t>
          </a:r>
          <a:endParaRPr lang="en-US" sz="2100" kern="1200"/>
        </a:p>
      </dsp:txBody>
      <dsp:txXfrm>
        <a:off x="3319190" y="2939714"/>
        <a:ext cx="1937228" cy="19372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594C83-4081-4CCC-A012-32E8C7CBC48D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25233-07E7-49F8-ACAC-658E5742A9BE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72755E-EE04-4CE4-A30B-91B58F030866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Finish your 300 word summary</a:t>
          </a:r>
          <a:endParaRPr lang="en-US" sz="2200" kern="1200"/>
        </a:p>
      </dsp:txBody>
      <dsp:txXfrm>
        <a:off x="93445" y="3018902"/>
        <a:ext cx="3206250" cy="720000"/>
      </dsp:txXfrm>
    </dsp:sp>
    <dsp:sp modelId="{BA613972-92AF-43B7-871D-03CFF6C8A64C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B2686-9B2F-40A4-B16E-BFC326DA445C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D58AAD-8137-4065-B37A-9A1AAFAD193F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WATCH</a:t>
          </a:r>
          <a:r>
            <a:rPr lang="en-US" sz="2200" kern="1200" baseline="0" dirty="0"/>
            <a:t> MINDMAP VIDEO</a:t>
          </a:r>
          <a:endParaRPr lang="en-US" sz="2200" kern="1200" dirty="0"/>
        </a:p>
      </dsp:txBody>
      <dsp:txXfrm>
        <a:off x="3860789" y="3018902"/>
        <a:ext cx="3206250" cy="720000"/>
      </dsp:txXfrm>
    </dsp:sp>
    <dsp:sp modelId="{46031106-0E96-4513-9E71-FCB0C2E42033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37E05C-538F-46A5-92EE-B45F8976C0F4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B4C04-30C3-4954-982F-974E975C7EC5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Complete Unit 2- Becoming a team player</a:t>
          </a:r>
          <a:endParaRPr lang="en-US" sz="2200" kern="1200" dirty="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3180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196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6/1/2023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611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834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00455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64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989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644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58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5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20450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6/1/2023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6/1/2023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1E9A1-9080-6E13-443C-6AB379ADA9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132167-AACD-AE71-F2FB-4B82EDD841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F6DCF-76E3-064E-8797-182999920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24256-0AA9-3830-20DA-7C77E742E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1B685-690C-2A6A-E837-EDD4E78B7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0630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E07BC-94BA-71E3-BF13-6E69FA081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84476-8607-9798-9007-CAD1832CC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D8211-AED8-5527-BE5C-3346951E9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EE756-A263-33F1-59DE-1106291DC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A9D62-95AA-ED93-24E3-ABBF7EEB5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6659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E2EAF-0C62-64D7-B8C8-05CF5295E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AC17E7-9135-CE77-49E2-9F67D8260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67121-8DC2-C341-7589-BCE442686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E41C8-ED4B-0A9D-668C-E63ABD6CF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DBF70-3190-DC33-6007-CDD1B6FF9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902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83447-AA99-832D-1322-4F6AF4CBC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987D-7809-3D19-1AA0-4700A4EAFC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69A015-23DD-53CA-6E09-6867DFAE1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2FBB4C-08A2-4A17-7926-4A58C246D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FC079-B47B-E27A-AA32-DE9B622BC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0FD9C-FFA0-364B-8F12-D82D3D49E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99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85BC1-525E-6E49-1581-79DDAEBF1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414E-15ED-03D8-71D7-48DCDD295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2A6F50-4028-8DCA-2FD6-21BCC72A37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69FA58-223C-5885-C209-BD94FB307B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6E38A0-DF73-BDB8-A34F-F54CD729D9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1D0AA-F447-9BB6-72FF-A3E8E1150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B85C59-CCAE-30A3-8B82-233C670CC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CFC0BF-D845-82F2-8793-EDD6C7FE0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293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8F363-124A-2400-4FB1-DB2946882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F7D178-A2DE-0AA8-9F89-A4F1FC8BB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45C7C-9D7D-87FF-E766-7E110A65C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99714-5128-83BA-4E9B-6EA0C6FB6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0178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BB5F57-73BC-73CD-33F0-2B7C5FB5F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1D683-2907-CA4A-777A-8619E4684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812D8-3B75-114B-F2B1-2158476A1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4566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6E3D-3AB1-F192-8326-25BC906F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DB863-E7C0-0282-2E1E-DDADD6D36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89AFA-C888-5512-EBD5-7C4FB4D87F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1F931-9C82-5E42-B2DA-B04BB666F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6A718B-DE6E-5F50-44F5-DA4507BBE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5CB8E-A0E0-B7EB-DF16-AF186E985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33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588DD-271F-274B-8EFB-EA63226CC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6DD9B7-3492-5B44-71D9-16B16FE329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B56AD-6CF9-544E-9273-EAED15C28E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9172B0-05F7-6AD7-E89A-CF15F0D70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CCB862-907D-FDD8-944F-41230410E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C79BF5-1D52-5B47-82AA-A3D90CEA0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343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25D9E-8608-2F8F-B64B-9624C5214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DF8E7-F2E1-720E-0D73-6D92DB6AF5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ECD8D-926D-9E61-237F-EBB065B38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8CB0C-9BE0-3D4E-F9DB-1EE378B78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EA519-10BC-543C-A171-D2725A871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267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4ACE6B-54A1-CFFA-6C7E-F43C8B6A2B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5534B-DAD1-30DA-E018-77E619357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319F1-B51E-2021-83DA-4B9A3FC7F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F8054-D296-9330-F5B3-F3BEE6CB5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81675-B372-5126-AE41-95FCF823D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10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4177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3" r:id="rId5"/>
    <p:sldLayoutId id="2147483697" r:id="rId6"/>
    <p:sldLayoutId id="2147483694" r:id="rId7"/>
    <p:sldLayoutId id="2147483695" r:id="rId8"/>
    <p:sldLayoutId id="2147483696" r:id="rId9"/>
    <p:sldLayoutId id="2147483692" r:id="rId10"/>
    <p:sldLayoutId id="2147483687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9CC657-51D5-D217-E987-815024D9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E6A22A-93CD-90D0-9DDF-D8F1B2BEA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E0102-7D40-AC76-4CBA-35A3189802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9093D-E3BB-4509-9014-3C54D8C22B9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74544-E496-BAAA-5F34-7D6D008B78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B392B-7F05-381B-F453-61301562E0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34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D9141512-7104-3EF6-EE66-39A5CF37E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2" r="4463" b="74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8AAE9-C723-973B-F338-90C11F447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Learning in the digital era (BMPL4007)</a:t>
            </a:r>
            <a:br>
              <a:rPr lang="en-US" sz="4800"/>
            </a:br>
            <a:r>
              <a:rPr lang="en-US" sz="4800"/>
              <a:t>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DF524-A551-0686-251A-6F475858C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cs typeface="Calibri"/>
              </a:rPr>
              <a:t>Sadie France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6863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19371-4B4B-4F14-3FB6-8627FC1B3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Aims for today's session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F0BB3-390D-0F4A-BB36-74EF03277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Meiryo"/>
                <a:cs typeface="Segoe UI"/>
              </a:rPr>
              <a:t>Recap on the independent learning you were set- Unit 1​</a:t>
            </a:r>
          </a:p>
          <a:p>
            <a:r>
              <a:rPr lang="en-GB" sz="2000">
                <a:latin typeface="Meiryo"/>
                <a:cs typeface="Segoe UI"/>
              </a:rPr>
              <a:t>Paraphrasing task​</a:t>
            </a:r>
          </a:p>
          <a:p>
            <a:r>
              <a:rPr lang="en-GB" sz="2000">
                <a:latin typeface="Meiryo"/>
                <a:cs typeface="Segoe UI"/>
              </a:rPr>
              <a:t>Lisa Ellis (Librarian) talk on referencing- Essential tools​</a:t>
            </a:r>
          </a:p>
          <a:p>
            <a:r>
              <a:rPr lang="en-GB" sz="2000">
                <a:latin typeface="Meiryo"/>
                <a:cs typeface="Segoe UI"/>
              </a:rPr>
              <a:t>Referencing task​</a:t>
            </a:r>
          </a:p>
          <a:p>
            <a:r>
              <a:rPr lang="en-GB" sz="2000">
                <a:latin typeface="Meiryo"/>
                <a:cs typeface="Segoe UI"/>
              </a:rPr>
              <a:t>Start your assignment​</a:t>
            </a:r>
          </a:p>
          <a:p>
            <a:r>
              <a:rPr lang="en-GB" sz="2000">
                <a:latin typeface="Meiryo"/>
                <a:cs typeface="Segoe UI"/>
              </a:rPr>
              <a:t>Mindmap task </a:t>
            </a:r>
          </a:p>
        </p:txBody>
      </p:sp>
    </p:spTree>
    <p:extLst>
      <p:ext uri="{BB962C8B-B14F-4D97-AF65-F5344CB8AC3E}">
        <p14:creationId xmlns:p14="http://schemas.microsoft.com/office/powerpoint/2010/main" val="3040327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6C2B7-6DBD-552B-26A7-3DB6CDBD7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400">
                <a:cs typeface="Calibri Light"/>
              </a:rPr>
              <a:t>Recap Unit 1- Becoming a digital learner</a:t>
            </a:r>
            <a:endParaRPr lang="en-GB" sz="740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C0B71F-48D7-5F5D-2B0A-E9085C2A8A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38729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9827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5E1CB27-D422-87FD-A90C-36DEF6B6E2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74" r="1983" b="1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A55B1C9-E179-26A6-0DF5-7BCB02490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0996" y="1872558"/>
            <a:ext cx="3968783" cy="29573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dirty="0"/>
              <a:t>Not to forget that alongside these 4 types, we also have </a:t>
            </a:r>
            <a:r>
              <a:rPr lang="en-US" sz="4000" b="1" dirty="0"/>
              <a:t>reflective writing </a:t>
            </a:r>
            <a:r>
              <a:rPr lang="en-US" sz="4000" dirty="0"/>
              <a:t>within academia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3990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7FADA-BA06-C0D0-AB54-3020B482A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GB" sz="3700"/>
              <a:t>Paraphrasing....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120E83-520D-1B2F-3627-BA676A129D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21467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6779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722D-216D-ACED-FC03-2DA547E42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paraphrasing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7EEFBD3-E779-21B9-75B1-2485B42572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9087" y="2154540"/>
            <a:ext cx="9979319" cy="4470478"/>
          </a:xfrm>
        </p:spPr>
      </p:pic>
    </p:spTree>
    <p:extLst>
      <p:ext uri="{BB962C8B-B14F-4D97-AF65-F5344CB8AC3E}">
        <p14:creationId xmlns:p14="http://schemas.microsoft.com/office/powerpoint/2010/main" val="209355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49CE4B6-AC8C-DFB1-7580-A9516DE2A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Task...15 mins</a:t>
            </a:r>
          </a:p>
        </p:txBody>
      </p:sp>
      <p:pic>
        <p:nvPicPr>
          <p:cNvPr id="5" name="Picture 4" descr="Metal tic-tac-toe game pieces">
            <a:extLst>
              <a:ext uri="{FF2B5EF4-FFF2-40B4-BE49-F238E27FC236}">
                <a16:creationId xmlns:a16="http://schemas.microsoft.com/office/drawing/2014/main" id="{65B35478-1B7F-1992-F375-937D4E7E0F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58" r="21924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3FBD7-0CF6-6C29-4309-6AB7AF0EC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Paraphrase the following and post to the forum -</a:t>
            </a:r>
            <a:endParaRPr lang="en-US" dirty="0"/>
          </a:p>
          <a:p>
            <a:r>
              <a:rPr lang="en-GB" dirty="0"/>
              <a:t>" Paraphrasing exercise"</a:t>
            </a:r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923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1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13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6" name="Straight Connector 15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17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1874235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53055DC0-8DDE-5CCF-1687-CE8E39A84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293428"/>
            <a:ext cx="5474257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360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8926810-C509-837F-21E9-7C4195EDC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4711" y="194315"/>
            <a:ext cx="11381012" cy="4509459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35C5616-42DB-EDCE-8024-0DCAA146AFFB}"/>
              </a:ext>
            </a:extLst>
          </p:cNvPr>
          <p:cNvSpPr/>
          <p:nvPr/>
        </p:nvSpPr>
        <p:spPr>
          <a:xfrm>
            <a:off x="227724" y="3328275"/>
            <a:ext cx="11806620" cy="22246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2" descr="Text&#10;&#10;Description automatically generated">
            <a:extLst>
              <a:ext uri="{FF2B5EF4-FFF2-40B4-BE49-F238E27FC236}">
                <a16:creationId xmlns:a16="http://schemas.microsoft.com/office/drawing/2014/main" id="{74385875-9349-BBB2-E3A1-4A6536E94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294" y="2757786"/>
            <a:ext cx="10630443" cy="392996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DE44ACA-48AF-0B36-9E6C-8FC84C744793}"/>
              </a:ext>
            </a:extLst>
          </p:cNvPr>
          <p:cNvSpPr/>
          <p:nvPr/>
        </p:nvSpPr>
        <p:spPr>
          <a:xfrm>
            <a:off x="343829" y="4144535"/>
            <a:ext cx="11448585" cy="23603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37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E3E16BB-730F-448D-8C6D-9B9097F5C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5055219" cy="6858000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764AE-0D49-71C4-E448-788507C4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479" y="425167"/>
            <a:ext cx="4337459" cy="23937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Referencing and in- text citations</a:t>
            </a:r>
          </a:p>
        </p:txBody>
      </p:sp>
      <p:pic>
        <p:nvPicPr>
          <p:cNvPr id="7" name="Graphic 6" descr="Closed Quotation Mark">
            <a:extLst>
              <a:ext uri="{FF2B5EF4-FFF2-40B4-BE49-F238E27FC236}">
                <a16:creationId xmlns:a16="http://schemas.microsoft.com/office/drawing/2014/main" id="{DF0CAEFE-CA8D-22CE-3D1E-9A13926619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705" y="1139723"/>
            <a:ext cx="4570361" cy="457036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355837D-AECC-45D7-82B2-8959A52F7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2725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B6C63-9559-CD37-7126-8F3A9BDA0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 text citations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682979F-AC11-C99D-4598-D412A0430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41" y="2566195"/>
            <a:ext cx="7273369" cy="436537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93D0F9-635E-B62C-A541-62D586BD23F5}"/>
              </a:ext>
            </a:extLst>
          </p:cNvPr>
          <p:cNvSpPr txBox="1"/>
          <p:nvPr/>
        </p:nvSpPr>
        <p:spPr>
          <a:xfrm>
            <a:off x="7497379" y="2890345"/>
            <a:ext cx="3748689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sz="3200" dirty="0"/>
              <a:t>Used within your work to give knowledge to the author</a:t>
            </a:r>
            <a:endParaRPr lang="en-US" sz="3200"/>
          </a:p>
          <a:p>
            <a:pPr marL="285750" indent="-285750">
              <a:buFont typeface="Wingdings"/>
              <a:buChar char="q"/>
            </a:pPr>
            <a:endParaRPr lang="en-GB" sz="3200" dirty="0"/>
          </a:p>
          <a:p>
            <a:pPr marL="285750" indent="-285750">
              <a:buFont typeface="Wingdings"/>
              <a:buChar char="q"/>
            </a:pPr>
            <a:r>
              <a:rPr lang="en-GB" sz="3200" dirty="0"/>
              <a:t>Demonstrates credibility </a:t>
            </a:r>
          </a:p>
          <a:p>
            <a:pPr marL="285750" indent="-285750">
              <a:buFont typeface="Wingdings"/>
              <a:buChar char="q"/>
            </a:pPr>
            <a:endParaRPr lang="en-GB" dirty="0"/>
          </a:p>
          <a:p>
            <a:pPr marL="285750" indent="-285750">
              <a:buFont typeface="Wingdings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467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695D6-AD8C-3EA9-DB4F-76827CFAB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 text citation of a book</a:t>
            </a: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C9AB79C-64D1-7B69-023E-46DE400EB7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1381" y="2172058"/>
            <a:ext cx="7324247" cy="3997512"/>
          </a:xfrm>
        </p:spPr>
      </p:pic>
    </p:spTree>
    <p:extLst>
      <p:ext uri="{BB962C8B-B14F-4D97-AF65-F5344CB8AC3E}">
        <p14:creationId xmlns:p14="http://schemas.microsoft.com/office/powerpoint/2010/main" val="1409527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6491A-6E4E-201B-52F7-5C11E576E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9567112-7D52-7452-26FF-1A407F0BEC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030" y="858264"/>
            <a:ext cx="12157846" cy="4628133"/>
          </a:xfrm>
        </p:spPr>
      </p:pic>
    </p:spTree>
    <p:extLst>
      <p:ext uri="{BB962C8B-B14F-4D97-AF65-F5344CB8AC3E}">
        <p14:creationId xmlns:p14="http://schemas.microsoft.com/office/powerpoint/2010/main" val="3313261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2C0FBB6-4CCA-4358-9DD5-CDF2173E6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6B771E-DDF7-430C-9462-BA1D3742C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CFB124C-4B0C-4A81-8633-17257B151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706" y="1009934"/>
            <a:ext cx="10070588" cy="4785643"/>
          </a:xfrm>
          <a:prstGeom prst="rect">
            <a:avLst/>
          </a:prstGeom>
          <a:ln>
            <a:noFill/>
          </a:ln>
          <a:effectLst>
            <a:outerShdw blurRad="317500" dist="317500" dir="714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7D8271E-0A35-E876-E47D-CFED4ED950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17" r="5572"/>
          <a:stretch/>
        </p:blipFill>
        <p:spPr>
          <a:xfrm>
            <a:off x="1370413" y="392996"/>
            <a:ext cx="8993279" cy="4262292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F58F2B-EB8E-4311-BE8E-9497C5AF7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CD730BF-1EB1-6216-CA29-FDEFA5472770}"/>
              </a:ext>
            </a:extLst>
          </p:cNvPr>
          <p:cNvSpPr txBox="1"/>
          <p:nvPr/>
        </p:nvSpPr>
        <p:spPr>
          <a:xfrm>
            <a:off x="1488965" y="4974896"/>
            <a:ext cx="882868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dirty="0"/>
              <a:t>Jones (2021) concludes that most trainee teachers surveyed wanted collective </a:t>
            </a:r>
            <a:r>
              <a:rPr lang="en-GB" dirty="0" err="1"/>
              <a:t>workship</a:t>
            </a:r>
            <a:r>
              <a:rPr lang="en-GB" dirty="0"/>
              <a:t> to continue.</a:t>
            </a:r>
          </a:p>
        </p:txBody>
      </p:sp>
    </p:spTree>
    <p:extLst>
      <p:ext uri="{BB962C8B-B14F-4D97-AF65-F5344CB8AC3E}">
        <p14:creationId xmlns:p14="http://schemas.microsoft.com/office/powerpoint/2010/main" val="298289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AE81D-D4E7-793D-D9F5-B283ED638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Reference list 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C4324CEE-F5F4-6EF5-5E3F-FC947D73A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315" y="1862054"/>
            <a:ext cx="5509528" cy="41457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C14B5-1D73-5225-E1FE-1353EA9DD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5108982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r>
              <a:rPr lang="en-GB" sz="3600" dirty="0"/>
              <a:t>At the end of your work</a:t>
            </a:r>
            <a:endParaRPr lang="en-US" sz="3600"/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GB" sz="3600" dirty="0"/>
              <a:t>In alphabetical order of author's surname</a:t>
            </a:r>
            <a:endParaRPr lang="en-GB" dirty="0"/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24615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3AB93-9FB0-A553-E629-49F09CC32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Text, application&#10;&#10;Description automatically generated">
            <a:extLst>
              <a:ext uri="{FF2B5EF4-FFF2-40B4-BE49-F238E27FC236}">
                <a16:creationId xmlns:a16="http://schemas.microsoft.com/office/drawing/2014/main" id="{7B50AFAC-3E5B-E564-5989-F4AF78B79E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120" y="1331229"/>
            <a:ext cx="11085185" cy="4339099"/>
          </a:xfrm>
        </p:spPr>
      </p:pic>
    </p:spTree>
    <p:extLst>
      <p:ext uri="{BB962C8B-B14F-4D97-AF65-F5344CB8AC3E}">
        <p14:creationId xmlns:p14="http://schemas.microsoft.com/office/powerpoint/2010/main" val="2486180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59FDC-1C32-8429-3002-7FA03C426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26636-14FF-9081-DB61-68E350C87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839230"/>
            <a:ext cx="10381205" cy="4172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Referencing a website source</a:t>
            </a:r>
          </a:p>
          <a:p>
            <a:endParaRPr lang="en-GB" dirty="0"/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61A2792-677E-470C-F1C3-FC78DE5E02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228" y="3911850"/>
            <a:ext cx="11563131" cy="195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7997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F4F04-044B-97C1-5365-010CFFA74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2BAEE-E251-CFBB-5157-C74E7EC1B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Referencing a book</a:t>
            </a:r>
          </a:p>
          <a:p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C9C3E8-315A-6FD9-28F5-46F1038DE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1849" y="3426964"/>
            <a:ext cx="8156025" cy="2859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486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B54F7-BD3C-82C0-F949-3320EA616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Task.....45 minutes</a:t>
            </a: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2C5DE8D-D9DB-235C-38CB-162796D045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1799" y="2958937"/>
            <a:ext cx="10381205" cy="2844166"/>
          </a:xfrm>
        </p:spPr>
      </p:pic>
    </p:spTree>
    <p:extLst>
      <p:ext uri="{BB962C8B-B14F-4D97-AF65-F5344CB8AC3E}">
        <p14:creationId xmlns:p14="http://schemas.microsoft.com/office/powerpoint/2010/main" val="13278688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7D004-E17E-A414-E067-5D75911A5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384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Recap: Unit 0- Preparing for higher education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DB308-6257-7B30-52F8-7D1DE60078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285820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3088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0DCBF-2503-1DEB-0EE9-2FFE3E3C3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Before next week....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88009A-B29F-4834-2911-5D920719A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43603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84432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1492B34E-4EEC-D7ED-C63C-C9F60D0E79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95" r="5171" b="-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9861E-C6CF-0A53-C003-34C9FDC02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2872035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DarkSeedLeftStep">
      <a:dk1>
        <a:srgbClr val="000000"/>
      </a:dk1>
      <a:lt1>
        <a:srgbClr val="FFFFFF"/>
      </a:lt1>
      <a:dk2>
        <a:srgbClr val="3D3522"/>
      </a:dk2>
      <a:lt2>
        <a:srgbClr val="E8E2E8"/>
      </a:lt2>
      <a:accent1>
        <a:srgbClr val="2BBA21"/>
      </a:accent1>
      <a:accent2>
        <a:srgbClr val="61B313"/>
      </a:accent2>
      <a:accent3>
        <a:srgbClr val="9AA81E"/>
      </a:accent3>
      <a:accent4>
        <a:srgbClr val="D09517"/>
      </a:accent4>
      <a:accent5>
        <a:srgbClr val="E75C29"/>
      </a:accent5>
      <a:accent6>
        <a:srgbClr val="D51734"/>
      </a:accent6>
      <a:hlink>
        <a:srgbClr val="B7723D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245</Words>
  <Application>Microsoft Office PowerPoint</Application>
  <PresentationFormat>Widescreen</PresentationFormat>
  <Paragraphs>46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Meiryo</vt:lpstr>
      <vt:lpstr>Arial</vt:lpstr>
      <vt:lpstr>Bierstadt</vt:lpstr>
      <vt:lpstr>Calibri</vt:lpstr>
      <vt:lpstr>Calibri Light</vt:lpstr>
      <vt:lpstr>Corbel</vt:lpstr>
      <vt:lpstr>Wingdings</vt:lpstr>
      <vt:lpstr>SketchLinesVTI</vt:lpstr>
      <vt:lpstr>BevelVTI</vt:lpstr>
      <vt:lpstr>Office Theme</vt:lpstr>
      <vt:lpstr>Learning in the digital era (BMPL4007) Week 2</vt:lpstr>
      <vt:lpstr>Aims for today's session</vt:lpstr>
      <vt:lpstr>Recap Unit 1- Becoming a digital learner</vt:lpstr>
      <vt:lpstr>PowerPoint Presentation</vt:lpstr>
      <vt:lpstr>Paraphrasing....</vt:lpstr>
      <vt:lpstr>Examples of paraphrasing</vt:lpstr>
      <vt:lpstr>Task...15 mins</vt:lpstr>
      <vt:lpstr>PowerPoint Presentation</vt:lpstr>
      <vt:lpstr>Referencing and in- text citations</vt:lpstr>
      <vt:lpstr>In- text citations</vt:lpstr>
      <vt:lpstr>In- text citation of a book</vt:lpstr>
      <vt:lpstr>PowerPoint Presentation</vt:lpstr>
      <vt:lpstr>PowerPoint Presentation</vt:lpstr>
      <vt:lpstr>Reference list </vt:lpstr>
      <vt:lpstr>PowerPoint Presentation</vt:lpstr>
      <vt:lpstr>PowerPoint Presentation</vt:lpstr>
      <vt:lpstr>PowerPoint Presentation</vt:lpstr>
      <vt:lpstr>Task.....45 minutes</vt:lpstr>
      <vt:lpstr>Recap: Unit 0- Preparing for higher education</vt:lpstr>
      <vt:lpstr>Before next week....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Sadie France</cp:lastModifiedBy>
  <cp:revision>278</cp:revision>
  <dcterms:created xsi:type="dcterms:W3CDTF">2023-05-24T10:33:22Z</dcterms:created>
  <dcterms:modified xsi:type="dcterms:W3CDTF">2023-06-01T11:35:54Z</dcterms:modified>
</cp:coreProperties>
</file>