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473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310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349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205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69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122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581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854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018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03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944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7CA160-D5F3-4FC7-9592-1A06FBA0F7A9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199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BMSP4013 </a:t>
            </a:r>
            <a:r>
              <a:rPr lang="en-GB" dirty="0"/>
              <a:t>Assignment 1 Suggested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8830" y="1825625"/>
            <a:ext cx="11133827" cy="4351338"/>
          </a:xfrm>
        </p:spPr>
        <p:txBody>
          <a:bodyPr>
            <a:normAutofit fontScale="92500"/>
          </a:bodyPr>
          <a:lstStyle/>
          <a:p>
            <a:r>
              <a:rPr lang="en-GB" dirty="0"/>
              <a:t>Introduction: This report aims to analyse the organisational function of XXXX. This report will cover a number of different areas in relation to organisational function i.e. including organisational context, approaches to organisation and management, work and satisfaction and finally perception and communication.</a:t>
            </a:r>
          </a:p>
          <a:p>
            <a:r>
              <a:rPr lang="en-GB" dirty="0"/>
              <a:t>Organisational Context (of chosen organisation)………..</a:t>
            </a:r>
          </a:p>
          <a:p>
            <a:r>
              <a:rPr lang="en-GB" dirty="0"/>
              <a:t>Approaches to Organisation and Management (of chosen organisation)…………</a:t>
            </a:r>
          </a:p>
          <a:p>
            <a:r>
              <a:rPr lang="en-GB" dirty="0"/>
              <a:t>Work and Motivation (in chosen organisation)…………..</a:t>
            </a:r>
          </a:p>
          <a:p>
            <a:r>
              <a:rPr lang="en-GB" dirty="0"/>
              <a:t>Perception and Communication (in chosen organisation)…………….</a:t>
            </a:r>
          </a:p>
          <a:p>
            <a:r>
              <a:rPr lang="en-GB" dirty="0"/>
              <a:t>Conclusion: This report sought to study the organisational function of XX </a:t>
            </a:r>
            <a:r>
              <a:rPr lang="en-GB" dirty="0" err="1"/>
              <a:t>XX</a:t>
            </a:r>
            <a:r>
              <a:rPr lang="en-GB" dirty="0"/>
              <a:t> and how the management at the organisation approaches these aspects.</a:t>
            </a:r>
          </a:p>
        </p:txBody>
      </p:sp>
    </p:spTree>
    <p:extLst>
      <p:ext uri="{BB962C8B-B14F-4D97-AF65-F5344CB8AC3E}">
        <p14:creationId xmlns:p14="http://schemas.microsoft.com/office/powerpoint/2010/main" val="527073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112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BMSP4013 Assignment 1 Suggested Structure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Glenn Behenna</dc:creator>
  <cp:lastModifiedBy>Glenn Behenna</cp:lastModifiedBy>
  <cp:revision>4</cp:revision>
  <dcterms:created xsi:type="dcterms:W3CDTF">2021-03-07T16:46:41Z</dcterms:created>
  <dcterms:modified xsi:type="dcterms:W3CDTF">2022-11-02T11:15:14Z</dcterms:modified>
</cp:coreProperties>
</file>