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4" r:id="rId6"/>
    <p:sldId id="261" r:id="rId7"/>
    <p:sldId id="263" r:id="rId8"/>
    <p:sldId id="262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3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ru Keanene" userId="ad482e2e3e2e8beb" providerId="LiveId" clId="{EB25F8E2-64DE-4423-8129-3A3E194193D0}"/>
    <pc:docChg chg="undo custSel addSld modSld sldOrd">
      <pc:chgData name="Badru Keanene" userId="ad482e2e3e2e8beb" providerId="LiveId" clId="{EB25F8E2-64DE-4423-8129-3A3E194193D0}" dt="2026-04-13T23:12:23.259" v="636" actId="2711"/>
      <pc:docMkLst>
        <pc:docMk/>
      </pc:docMkLst>
      <pc:sldChg chg="modSp mod">
        <pc:chgData name="Badru Keanene" userId="ad482e2e3e2e8beb" providerId="LiveId" clId="{EB25F8E2-64DE-4423-8129-3A3E194193D0}" dt="2026-04-13T23:12:23.259" v="636" actId="2711"/>
        <pc:sldMkLst>
          <pc:docMk/>
          <pc:sldMk cId="0" sldId="257"/>
        </pc:sldMkLst>
        <pc:spChg chg="mod">
          <ac:chgData name="Badru Keanene" userId="ad482e2e3e2e8beb" providerId="LiveId" clId="{EB25F8E2-64DE-4423-8129-3A3E194193D0}" dt="2026-04-13T23:12:23.259" v="636" actId="2711"/>
          <ac:spMkLst>
            <pc:docMk/>
            <pc:sldMk cId="0" sldId="257"/>
            <ac:spMk id="3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3:12:02.756" v="635" actId="255"/>
          <ac:spMkLst>
            <pc:docMk/>
            <pc:sldMk cId="0" sldId="257"/>
            <ac:spMk id="10" creationId="{DFE8A797-B0B6-5C85-D470-BB32A48D5FC5}"/>
          </ac:spMkLst>
        </pc:spChg>
      </pc:sldChg>
      <pc:sldChg chg="addSp delSp modSp mod">
        <pc:chgData name="Badru Keanene" userId="ad482e2e3e2e8beb" providerId="LiveId" clId="{EB25F8E2-64DE-4423-8129-3A3E194193D0}" dt="2026-04-13T22:48:46.763" v="540" actId="12"/>
        <pc:sldMkLst>
          <pc:docMk/>
          <pc:sldMk cId="0" sldId="258"/>
        </pc:sldMkLst>
        <pc:spChg chg="del mod">
          <ac:chgData name="Badru Keanene" userId="ad482e2e3e2e8beb" providerId="LiveId" clId="{EB25F8E2-64DE-4423-8129-3A3E194193D0}" dt="2026-04-13T22:47:24.335" v="534" actId="478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3T22:48:46.763" v="540" actId="12"/>
          <ac:spMkLst>
            <pc:docMk/>
            <pc:sldMk cId="0" sldId="258"/>
            <ac:spMk id="4" creationId="{4C366C3B-C94A-F383-ADCB-5DC0C3C0C60F}"/>
          </ac:spMkLst>
        </pc:spChg>
      </pc:sldChg>
      <pc:sldChg chg="addSp delSp modSp mod">
        <pc:chgData name="Badru Keanene" userId="ad482e2e3e2e8beb" providerId="LiveId" clId="{EB25F8E2-64DE-4423-8129-3A3E194193D0}" dt="2026-04-13T23:06:32.411" v="613" actId="6549"/>
        <pc:sldMkLst>
          <pc:docMk/>
          <pc:sldMk cId="0" sldId="259"/>
        </pc:sldMkLst>
        <pc:spChg chg="del mod">
          <ac:chgData name="Badru Keanene" userId="ad482e2e3e2e8beb" providerId="LiveId" clId="{EB25F8E2-64DE-4423-8129-3A3E194193D0}" dt="2026-04-13T22:50:54.689" v="549" actId="478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Badru Keanene" userId="ad482e2e3e2e8beb" providerId="LiveId" clId="{EB25F8E2-64DE-4423-8129-3A3E194193D0}" dt="2026-04-13T22:51:04.493" v="551" actId="478"/>
          <ac:spMkLst>
            <pc:docMk/>
            <pc:sldMk cId="0" sldId="259"/>
            <ac:spMk id="5" creationId="{68628665-C7B5-8935-CC98-EBAC9711F434}"/>
          </ac:spMkLst>
        </pc:spChg>
        <pc:spChg chg="add mod">
          <ac:chgData name="Badru Keanene" userId="ad482e2e3e2e8beb" providerId="LiveId" clId="{EB25F8E2-64DE-4423-8129-3A3E194193D0}" dt="2026-04-13T23:06:32.411" v="613" actId="6549"/>
          <ac:spMkLst>
            <pc:docMk/>
            <pc:sldMk cId="0" sldId="259"/>
            <ac:spMk id="6" creationId="{82C6AADF-CB58-03CA-EB25-90AC51A19A8C}"/>
          </ac:spMkLst>
        </pc:spChg>
      </pc:sldChg>
      <pc:sldChg chg="modSp mod">
        <pc:chgData name="Badru Keanene" userId="ad482e2e3e2e8beb" providerId="LiveId" clId="{EB25F8E2-64DE-4423-8129-3A3E194193D0}" dt="2026-04-13T23:07:16.185" v="623" actId="20577"/>
        <pc:sldMkLst>
          <pc:docMk/>
          <pc:sldMk cId="0" sldId="260"/>
        </pc:sldMkLst>
        <pc:spChg chg="mod">
          <ac:chgData name="Badru Keanene" userId="ad482e2e3e2e8beb" providerId="LiveId" clId="{EB25F8E2-64DE-4423-8129-3A3E194193D0}" dt="2026-04-13T23:07:16.185" v="623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Badru Keanene" userId="ad482e2e3e2e8beb" providerId="LiveId" clId="{EB25F8E2-64DE-4423-8129-3A3E194193D0}" dt="2026-04-13T22:59:41.216" v="602" actId="2710"/>
        <pc:sldMkLst>
          <pc:docMk/>
          <pc:sldMk cId="0" sldId="261"/>
        </pc:sldMkLst>
        <pc:spChg chg="mod">
          <ac:chgData name="Badru Keanene" userId="ad482e2e3e2e8beb" providerId="LiveId" clId="{EB25F8E2-64DE-4423-8129-3A3E194193D0}" dt="2026-04-13T22:59:18.572" v="600" actId="14100"/>
          <ac:spMkLst>
            <pc:docMk/>
            <pc:sldMk cId="0" sldId="261"/>
            <ac:spMk id="2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2:59:41.216" v="602" actId="2710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mod">
        <pc:chgData name="Badru Keanene" userId="ad482e2e3e2e8beb" providerId="LiveId" clId="{EB25F8E2-64DE-4423-8129-3A3E194193D0}" dt="2026-04-13T23:02:01.244" v="607" actId="2710"/>
        <pc:sldMkLst>
          <pc:docMk/>
          <pc:sldMk cId="0" sldId="262"/>
        </pc:sldMkLst>
        <pc:spChg chg="del mod">
          <ac:chgData name="Badru Keanene" userId="ad482e2e3e2e8beb" providerId="LiveId" clId="{EB25F8E2-64DE-4423-8129-3A3E194193D0}" dt="2026-04-13T22:13:16.027" v="477" actId="478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3T23:02:01.244" v="607" actId="2710"/>
          <ac:spMkLst>
            <pc:docMk/>
            <pc:sldMk cId="0" sldId="262"/>
            <ac:spMk id="4" creationId="{E4F52CF2-1E46-51FB-DEE3-E7381A398391}"/>
          </ac:spMkLst>
        </pc:spChg>
      </pc:sldChg>
      <pc:sldChg chg="modSp mod ord">
        <pc:chgData name="Badru Keanene" userId="ad482e2e3e2e8beb" providerId="LiveId" clId="{EB25F8E2-64DE-4423-8129-3A3E194193D0}" dt="2026-04-13T23:08:42.330" v="631" actId="20577"/>
        <pc:sldMkLst>
          <pc:docMk/>
          <pc:sldMk cId="0" sldId="263"/>
        </pc:sldMkLst>
        <pc:spChg chg="mod">
          <ac:chgData name="Badru Keanene" userId="ad482e2e3e2e8beb" providerId="LiveId" clId="{EB25F8E2-64DE-4423-8129-3A3E194193D0}" dt="2026-04-12T12:07:47.755" v="373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Badru Keanene" userId="ad482e2e3e2e8beb" providerId="LiveId" clId="{EB25F8E2-64DE-4423-8129-3A3E194193D0}" dt="2026-04-12T13:02:47.191" v="448" actId="12"/>
          <ac:spMkLst>
            <pc:docMk/>
            <pc:sldMk cId="0" sldId="263"/>
            <ac:spMk id="3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3:08:42.330" v="631" actId="20577"/>
          <ac:spMkLst>
            <pc:docMk/>
            <pc:sldMk cId="0" sldId="263"/>
            <ac:spMk id="4" creationId="{246F51E8-7BFB-7775-7ADB-FEC690A94DE9}"/>
          </ac:spMkLst>
        </pc:spChg>
      </pc:sldChg>
      <pc:sldChg chg="addSp delSp modSp mod">
        <pc:chgData name="Badru Keanene" userId="ad482e2e3e2e8beb" providerId="LiveId" clId="{EB25F8E2-64DE-4423-8129-3A3E194193D0}" dt="2026-04-10T14:52:09.119" v="9" actId="14100"/>
        <pc:sldMkLst>
          <pc:docMk/>
          <pc:sldMk cId="0" sldId="264"/>
        </pc:sldMkLst>
        <pc:spChg chg="del mod">
          <ac:chgData name="Badru Keanene" userId="ad482e2e3e2e8beb" providerId="LiveId" clId="{EB25F8E2-64DE-4423-8129-3A3E194193D0}" dt="2026-04-10T14:51:41.691" v="4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Badru Keanene" userId="ad482e2e3e2e8beb" providerId="LiveId" clId="{EB25F8E2-64DE-4423-8129-3A3E194193D0}" dt="2026-04-10T14:52:09.119" v="9" actId="14100"/>
          <ac:picMkLst>
            <pc:docMk/>
            <pc:sldMk cId="0" sldId="264"/>
            <ac:picMk id="5" creationId="{5148F774-3750-B130-0E37-376B5058DF00}"/>
          </ac:picMkLst>
        </pc:picChg>
      </pc:sldChg>
      <pc:sldChg chg="modSp mod">
        <pc:chgData name="Badru Keanene" userId="ad482e2e3e2e8beb" providerId="LiveId" clId="{EB25F8E2-64DE-4423-8129-3A3E194193D0}" dt="2026-04-13T23:02:27.275" v="609" actId="2710"/>
        <pc:sldMkLst>
          <pc:docMk/>
          <pc:sldMk cId="0" sldId="265"/>
        </pc:sldMkLst>
        <pc:spChg chg="mod">
          <ac:chgData name="Badru Keanene" userId="ad482e2e3e2e8beb" providerId="LiveId" clId="{EB25F8E2-64DE-4423-8129-3A3E194193D0}" dt="2026-04-13T23:02:27.275" v="609" actId="2710"/>
          <ac:spMkLst>
            <pc:docMk/>
            <pc:sldMk cId="0" sldId="265"/>
            <ac:spMk id="5" creationId="{C5DF91DD-B41F-9A75-1F61-E1A1993D5AC2}"/>
          </ac:spMkLst>
        </pc:spChg>
        <pc:graphicFrameChg chg="modGraphic">
          <ac:chgData name="Badru Keanene" userId="ad482e2e3e2e8beb" providerId="LiveId" clId="{EB25F8E2-64DE-4423-8129-3A3E194193D0}" dt="2026-04-11T13:39:23.156" v="173" actId="14734"/>
          <ac:graphicFrameMkLst>
            <pc:docMk/>
            <pc:sldMk cId="0" sldId="265"/>
            <ac:graphicFrameMk id="3" creationId="{00000000-0000-0000-0000-000000000000}"/>
          </ac:graphicFrameMkLst>
        </pc:graphicFrameChg>
      </pc:sldChg>
      <pc:sldChg chg="addSp delSp modSp mod">
        <pc:chgData name="Badru Keanene" userId="ad482e2e3e2e8beb" providerId="LiveId" clId="{EB25F8E2-64DE-4423-8129-3A3E194193D0}" dt="2026-04-12T11:44:40.689" v="371" actId="20577"/>
        <pc:sldMkLst>
          <pc:docMk/>
          <pc:sldMk cId="0" sldId="266"/>
        </pc:sldMkLst>
        <pc:spChg chg="mod">
          <ac:chgData name="Badru Keanene" userId="ad482e2e3e2e8beb" providerId="LiveId" clId="{EB25F8E2-64DE-4423-8129-3A3E194193D0}" dt="2026-04-12T11:43:46.696" v="367" actId="120"/>
          <ac:spMkLst>
            <pc:docMk/>
            <pc:sldMk cId="0" sldId="266"/>
            <ac:spMk id="2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2T11:36:06.098" v="307" actId="767"/>
          <ac:spMkLst>
            <pc:docMk/>
            <pc:sldMk cId="0" sldId="266"/>
            <ac:spMk id="3" creationId="{5993229C-3E26-8D67-6023-456694E51E50}"/>
          </ac:spMkLst>
        </pc:spChg>
        <pc:spChg chg="add mod">
          <ac:chgData name="Badru Keanene" userId="ad482e2e3e2e8beb" providerId="LiveId" clId="{EB25F8E2-64DE-4423-8129-3A3E194193D0}" dt="2026-04-12T11:44:33.201" v="369" actId="5793"/>
          <ac:spMkLst>
            <pc:docMk/>
            <pc:sldMk cId="0" sldId="266"/>
            <ac:spMk id="4" creationId="{C18E4F09-D8CC-4D0C-070F-029B8955A8B1}"/>
          </ac:spMkLst>
        </pc:spChg>
        <pc:spChg chg="add del mod">
          <ac:chgData name="Badru Keanene" userId="ad482e2e3e2e8beb" providerId="LiveId" clId="{EB25F8E2-64DE-4423-8129-3A3E194193D0}" dt="2026-04-11T18:46:09.625" v="288"/>
          <ac:spMkLst>
            <pc:docMk/>
            <pc:sldMk cId="0" sldId="266"/>
            <ac:spMk id="5" creationId="{7661D8D4-AB9E-4ABC-3C0B-CF809F6D38EC}"/>
          </ac:spMkLst>
        </pc:spChg>
        <pc:spChg chg="add del mod">
          <ac:chgData name="Badru Keanene" userId="ad482e2e3e2e8beb" providerId="LiveId" clId="{EB25F8E2-64DE-4423-8129-3A3E194193D0}" dt="2026-04-12T11:44:40.689" v="371" actId="20577"/>
          <ac:spMkLst>
            <pc:docMk/>
            <pc:sldMk cId="0" sldId="266"/>
            <ac:spMk id="5" creationId="{F6CC1F17-AF9F-84F8-4FDE-C00511249BF0}"/>
          </ac:spMkLst>
        </pc:spChg>
        <pc:graphicFrameChg chg="del mod">
          <ac:chgData name="Badru Keanene" userId="ad482e2e3e2e8beb" providerId="LiveId" clId="{EB25F8E2-64DE-4423-8129-3A3E194193D0}" dt="2026-04-11T18:38:28.803" v="247" actId="21"/>
          <ac:graphicFrameMkLst>
            <pc:docMk/>
            <pc:sldMk cId="0" sldId="266"/>
            <ac:graphicFrameMk id="3" creationId="{00000000-0000-0000-0000-000000000000}"/>
          </ac:graphicFrameMkLst>
        </pc:graphicFrameChg>
        <pc:picChg chg="add mod">
          <ac:chgData name="Badru Keanene" userId="ad482e2e3e2e8beb" providerId="LiveId" clId="{EB25F8E2-64DE-4423-8129-3A3E194193D0}" dt="2026-04-12T11:42:10.419" v="359" actId="14100"/>
          <ac:picMkLst>
            <pc:docMk/>
            <pc:sldMk cId="0" sldId="266"/>
            <ac:picMk id="6" creationId="{FB153461-B81D-F781-CB13-B0EF75415545}"/>
          </ac:picMkLst>
        </pc:picChg>
      </pc:sldChg>
      <pc:sldChg chg="addSp modSp new mod">
        <pc:chgData name="Badru Keanene" userId="ad482e2e3e2e8beb" providerId="LiveId" clId="{EB25F8E2-64DE-4423-8129-3A3E194193D0}" dt="2026-04-13T23:03:38.669" v="612" actId="20577"/>
        <pc:sldMkLst>
          <pc:docMk/>
          <pc:sldMk cId="1898675917" sldId="267"/>
        </pc:sldMkLst>
        <pc:spChg chg="add mod">
          <ac:chgData name="Badru Keanene" userId="ad482e2e3e2e8beb" providerId="LiveId" clId="{EB25F8E2-64DE-4423-8129-3A3E194193D0}" dt="2026-04-13T23:03:38.669" v="612" actId="20577"/>
          <ac:spMkLst>
            <pc:docMk/>
            <pc:sldMk cId="1898675917" sldId="267"/>
            <ac:spMk id="2" creationId="{3A1DFA52-507B-2F52-22DF-B7F4C29EC1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6EA576-F8FA-4CA5-A1C3-32CCE9ABC01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82FB1-AC9E-4286-97BA-C9B04BB6BD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020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5F9C-704C-C877-61A8-8FE11A50F2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221B48-DAC4-858D-6350-DD8228FA8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344AB-5ABE-BDE5-E707-670F4B1C2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8BB88-9F6C-A2E9-83E4-5AD43B6A5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6C5CA-2F50-431D-FBC2-C4C69760C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1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71CF7-5D93-0D8C-D994-B657E965F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0398-238C-BBB9-407C-0D858B467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B1758-7A4C-2CA2-0A91-88A3F93B3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94735-9535-153C-F67E-5E16EA29F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4415A-9427-842A-49F0-F298CB263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95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1281A-1D6F-37E6-FF2A-9AC8280AD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F51B18-8DCF-AA06-E1F3-9593C7E07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09F74-0E03-D974-03C4-BC4ED1BA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A67FC-C72B-2F7E-E58E-5AC91142A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B7B70-5D4E-8E85-BF9B-76177BE2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68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49907-874C-B40E-BFCF-96EC6F06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2FAAA-3E6D-E698-EDF0-5326FCCCEE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5204D-769F-7004-0152-8C8509F20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4605BA-4045-7252-638A-142F70F54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601F1-7075-9DA9-1CF6-9F3A9B681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2D0AF-FBE6-3F21-08C1-3B095006E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927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37B83-6572-4ECF-8C65-E9B1BF13E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86F53D-3904-3C0B-F467-06707E6AC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579DC5-19E4-44D2-54AD-F35E8249B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49E48F-D941-413E-3E3B-C6E84283AF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5FAA49-325B-34BF-9D89-9DD8CC0FA1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F7633A-957C-5E4C-1594-B83D77370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07B7A-61DD-55D7-1559-87F169993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03A1F9-A3F0-EE51-FD28-9A51D8E9F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7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4E0F6-95B3-48E4-A044-A50A05CC9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EA38FA-2C42-D8E1-F04B-F7E9E29DA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B8DE6D-186D-4CFB-3A99-E6855DDF6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C941F-01F4-171E-F418-65B4106D0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11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B83450-8D73-A721-999E-AC63C6E7E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3C527-DCEF-880F-01D3-490B5F3F3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6DE2B-F022-261C-88E1-A11862AF1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42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4DFD7-BABE-655A-75A1-A88EB1DC4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4ACF3-D10D-FDD1-C15F-A074AD006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933EE-FD1E-0647-CFDF-F3E4D2EC30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32214-CF12-6477-087A-7B2057401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588AB6-7B26-E5BD-2C5D-199502468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4B2E2-E757-F969-7E8F-5FEAAD0CB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0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AD9B-535F-B254-ABBE-306CB4BB1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ABAD80-A11E-DF2C-9936-5D5BB0C0CA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60B642-ECF1-3F4D-7509-19C64A312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91709-B6F8-1385-F4AC-CC5D7C333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EC8E7-3E6B-1125-88F9-39DD99175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E1C17-1619-AE31-1A21-6087D1E49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253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401D6-611B-BBEC-EA6B-A2B1A24B8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3B798-63FD-D0FC-86E0-BEB95FF271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F3C3-ECC6-9F95-A8FC-19E1351D8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FC15D-0E12-88DD-4ED4-8A70726CD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87E06-AB2D-CDC5-DF3D-AD18E6D6A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46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0E3C73-E024-C0BE-A0EA-25CFF2AD8A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BCF77-A1AB-2E5A-FAE7-7A851EF94A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9CA6B-AE1D-5737-6D26-4CA1FB1BA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1559-74D0-F869-15E7-2424F7C7E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24411-A559-CB31-ED8F-775B6527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47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CD3590-1DD7-B5F9-4F02-3FB6B9302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F847D-D2F2-D720-81E2-6CF81A6A1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7A34F-B4C0-063F-A4F2-7EA67B8238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8A6C6C-0807-4115-85A3-C798C49FD785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F18F57-7569-4D81-373D-57479CB807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F0B49-BF9A-AFE4-3A5A-A92F378555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686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65100" y="2299063"/>
            <a:ext cx="858715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KARIBUNI </a:t>
            </a:r>
            <a:r>
              <a:rPr sz="3600" b="1" i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PROPTECH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sz="36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FINTECH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LTD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39611" y="3240258"/>
            <a:ext cx="56870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Modernising the Rental Market with Digital Infrastructure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E8A797-B0B6-5C85-D470-BB32A48D5FC5}"/>
              </a:ext>
            </a:extLst>
          </p:cNvPr>
          <p:cNvSpPr txBox="1"/>
          <p:nvPr/>
        </p:nvSpPr>
        <p:spPr>
          <a:xfrm>
            <a:off x="3339611" y="4295042"/>
            <a:ext cx="5410949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Module: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Entrepreneurship Task 2  Element 5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LCBB5013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Badru Keanene.  Id 2416450</a:t>
            </a:r>
          </a:p>
          <a:p>
            <a:r>
              <a:rPr lang="en-GB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Lecture: 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 Toyin </a:t>
            </a:r>
            <a:r>
              <a:rPr lang="en-GB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Adisa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1FC404-F4EA-A19E-D4CD-632F22D90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633" y="741784"/>
            <a:ext cx="1908213" cy="14275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Karibuni Proptech and Fintech Ltd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66C3B-C94A-F383-ADCB-5DC0C3C0C60F}"/>
              </a:ext>
            </a:extLst>
          </p:cNvPr>
          <p:cNvSpPr txBox="1"/>
          <p:nvPr/>
        </p:nvSpPr>
        <p:spPr>
          <a:xfrm>
            <a:off x="967154" y="1925515"/>
            <a:ext cx="98781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Formalising and Modernising the Rental Market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digital platform connecting landlords and tenants directly through verified listings, secure payments, and digital rental agreements.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Business Concept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C6AADF-CB58-03CA-EB25-90AC51A19A8C}"/>
              </a:ext>
            </a:extLst>
          </p:cNvPr>
          <p:cNvSpPr txBox="1"/>
          <p:nvPr/>
        </p:nvSpPr>
        <p:spPr>
          <a:xfrm>
            <a:off x="936381" y="2020130"/>
            <a:ext cx="9535257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Mobile App and web platform removing intermediaries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Verified listings, direct communication, digital contracts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Secure online rent payments and rental history tracking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Transparent and efficient rental ecosystem (paperless)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Mission and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0954" y="1909152"/>
            <a:ext cx="10983058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Rent Smarter. Live Better</a:t>
            </a: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Replace informal rental processes with secure digital workflows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 Build a trusted Proptech–Fintech ecosystem across the UK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Product Features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48F774-3750-B130-0E37-376B5058D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2316" y="1576553"/>
            <a:ext cx="7918232" cy="42961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9663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Unique Value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2066" y="1490296"/>
            <a:ext cx="10515600" cy="52534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Broker free model </a:t>
            </a: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Paperless processes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Tenants;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Verified listings, digital agreements, secure payments,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broker‑free renting, rental history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Landlords;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Automated rent tracking, direct tenant access, real   time insights, s</a:t>
            </a: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ecure rent collection, digital agreements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Strategy 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F51E8-7BFB-7775-7ADB-FEC690A94DE9}"/>
              </a:ext>
            </a:extLst>
          </p:cNvPr>
          <p:cNvSpPr txBox="1"/>
          <p:nvPr/>
        </p:nvSpPr>
        <p:spPr>
          <a:xfrm>
            <a:off x="712177" y="1740877"/>
            <a:ext cx="10462846" cy="3890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Produc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t; Full digital rental lifecycle management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Revenue;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Landlord subscriptions, transaction fees, premium  listings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; Mobile app  and web platform. 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; Growth via digital marketing (SEO), social media, referrals, university partnerships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F52CF2-1E46-51FB-DEE3-E7381A398391}"/>
              </a:ext>
            </a:extLst>
          </p:cNvPr>
          <p:cNvSpPr txBox="1"/>
          <p:nvPr/>
        </p:nvSpPr>
        <p:spPr>
          <a:xfrm>
            <a:off x="838200" y="1811215"/>
            <a:ext cx="10033488" cy="3244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Growing UK rental sector driven by housing shortages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flexible living arrangements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adoption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Key target segments: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urban professionals, students, private landlords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886" y="500297"/>
            <a:ext cx="10515600" cy="126489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 challenges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DF91DD-B41F-9A75-1F61-E1A1993D5AC2}"/>
              </a:ext>
            </a:extLst>
          </p:cNvPr>
          <p:cNvSpPr txBox="1"/>
          <p:nvPr/>
        </p:nvSpPr>
        <p:spPr>
          <a:xfrm>
            <a:off x="868155" y="1395857"/>
            <a:ext cx="10796408" cy="3654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 brand, high tech investment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Rental reforms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enancy law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Strong incumbents,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ybersecurity risks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14156"/>
          </a:xfrm>
        </p:spPr>
        <p:txBody>
          <a:bodyPr/>
          <a:lstStyle/>
          <a:p>
            <a:r>
              <a:rPr lang="en-GB" dirty="0"/>
              <a:t>Financial plan and Projections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8E4F09-D8CC-4D0C-070F-029B8955A8B1}"/>
              </a:ext>
            </a:extLst>
          </p:cNvPr>
          <p:cNvSpPr txBox="1"/>
          <p:nvPr/>
        </p:nvSpPr>
        <p:spPr>
          <a:xfrm>
            <a:off x="1406770" y="1300961"/>
            <a:ext cx="7341576" cy="545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Start‑up Cost Estimate: £50,000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153461-B81D-F781-CB13-B0EF754155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9523" y="3064119"/>
            <a:ext cx="7379915" cy="33762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CC1F17-AF9F-84F8-4FDE-C00511249BF0}"/>
              </a:ext>
            </a:extLst>
          </p:cNvPr>
          <p:cNvSpPr txBox="1"/>
          <p:nvPr/>
        </p:nvSpPr>
        <p:spPr>
          <a:xfrm>
            <a:off x="1406770" y="1846688"/>
            <a:ext cx="7341576" cy="1041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Funding Sources:  </a:t>
            </a: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Founder equity and Angel investments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1DFA52-507B-2F52-22DF-B7F4C29EC1CA}"/>
              </a:ext>
            </a:extLst>
          </p:cNvPr>
          <p:cNvSpPr txBox="1"/>
          <p:nvPr/>
        </p:nvSpPr>
        <p:spPr>
          <a:xfrm>
            <a:off x="1244112" y="1090246"/>
            <a:ext cx="989574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Karibuni is positioned to transform the rental market through transparency, security, and secure rental ecosystem with scalable innovation powering the digital future of renting.  </a:t>
            </a:r>
          </a:p>
        </p:txBody>
      </p:sp>
    </p:spTree>
    <p:extLst>
      <p:ext uri="{BB962C8B-B14F-4D97-AF65-F5344CB8AC3E}">
        <p14:creationId xmlns:p14="http://schemas.microsoft.com/office/powerpoint/2010/main" val="1898675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793</TotalTime>
  <Words>321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PowerPoint Presentation</vt:lpstr>
      <vt:lpstr>Karibuni Proptech and Fintech Ltd</vt:lpstr>
      <vt:lpstr>Business Concept</vt:lpstr>
      <vt:lpstr>Mission and Vision</vt:lpstr>
      <vt:lpstr>Product Features</vt:lpstr>
      <vt:lpstr>Unique Value Proposition</vt:lpstr>
      <vt:lpstr>Marketing Strategy  </vt:lpstr>
      <vt:lpstr>Market Opportunity</vt:lpstr>
      <vt:lpstr>Market challenges </vt:lpstr>
      <vt:lpstr>Financial plan and Projections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Badru Keanene</dc:creator>
  <cp:lastModifiedBy>Badru Keanene</cp:lastModifiedBy>
  <cp:revision>4</cp:revision>
  <dcterms:created xsi:type="dcterms:W3CDTF">2026-03-15T04:04:25Z</dcterms:created>
  <dcterms:modified xsi:type="dcterms:W3CDTF">2026-04-13T23:13:47Z</dcterms:modified>
</cp:coreProperties>
</file>