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1"/>
  </p:notesMasterIdLst>
  <p:sldIdLst>
    <p:sldId id="789" r:id="rId24"/>
    <p:sldId id="755" r:id="rId25"/>
    <p:sldId id="781" r:id="rId26"/>
    <p:sldId id="782" r:id="rId27"/>
    <p:sldId id="783" r:id="rId28"/>
    <p:sldId id="784" r:id="rId29"/>
    <p:sldId id="785" r:id="rId30"/>
    <p:sldId id="787" r:id="rId31"/>
    <p:sldId id="757" r:id="rId32"/>
    <p:sldId id="758" r:id="rId33"/>
    <p:sldId id="759" r:id="rId34"/>
    <p:sldId id="760" r:id="rId35"/>
    <p:sldId id="761" r:id="rId36"/>
    <p:sldId id="762" r:id="rId37"/>
    <p:sldId id="763" r:id="rId38"/>
    <p:sldId id="764" r:id="rId39"/>
    <p:sldId id="765" r:id="rId40"/>
    <p:sldId id="766" r:id="rId41"/>
    <p:sldId id="767" r:id="rId42"/>
    <p:sldId id="768" r:id="rId43"/>
    <p:sldId id="769" r:id="rId44"/>
    <p:sldId id="770" r:id="rId45"/>
    <p:sldId id="771" r:id="rId46"/>
    <p:sldId id="788" r:id="rId47"/>
    <p:sldId id="772" r:id="rId48"/>
    <p:sldId id="790" r:id="rId49"/>
    <p:sldId id="732"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C96688-AAEE-46E4-8919-E89C76592737}" v="31" dt="2023-10-13T11:23:52.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846"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37C96688-AAEE-46E4-8919-E89C76592737}"/>
    <pc:docChg chg="undo custSel addSld delSld modSld sldOrd">
      <pc:chgData name="Jenifer Prince Devaraj" userId="c3fb109c-09d1-42a6-93f4-69472d709861" providerId="ADAL" clId="{37C96688-AAEE-46E4-8919-E89C76592737}" dt="2023-10-13T11:25:10.677" v="204" actId="255"/>
      <pc:docMkLst>
        <pc:docMk/>
      </pc:docMkLst>
      <pc:sldChg chg="add del">
        <pc:chgData name="Jenifer Prince Devaraj" userId="c3fb109c-09d1-42a6-93f4-69472d709861" providerId="ADAL" clId="{37C96688-AAEE-46E4-8919-E89C76592737}" dt="2023-10-12T21:03:25.453" v="1"/>
        <pc:sldMkLst>
          <pc:docMk/>
          <pc:sldMk cId="3119007398" sldId="719"/>
        </pc:sldMkLst>
      </pc:sldChg>
      <pc:sldChg chg="addSp delSp modSp mod">
        <pc:chgData name="Jenifer Prince Devaraj" userId="c3fb109c-09d1-42a6-93f4-69472d709861" providerId="ADAL" clId="{37C96688-AAEE-46E4-8919-E89C76592737}" dt="2023-10-12T21:05:43.668" v="54" actId="478"/>
        <pc:sldMkLst>
          <pc:docMk/>
          <pc:sldMk cId="3658654216" sldId="755"/>
        </pc:sldMkLst>
        <pc:spChg chg="add mod">
          <ac:chgData name="Jenifer Prince Devaraj" userId="c3fb109c-09d1-42a6-93f4-69472d709861" providerId="ADAL" clId="{37C96688-AAEE-46E4-8919-E89C76592737}" dt="2023-10-12T21:04:17.153" v="19"/>
          <ac:spMkLst>
            <pc:docMk/>
            <pc:sldMk cId="3658654216" sldId="755"/>
            <ac:spMk id="3" creationId="{75BB1938-50F0-4596-2DD0-B8FDE8579E6F}"/>
          </ac:spMkLst>
        </pc:spChg>
        <pc:spChg chg="del mod">
          <ac:chgData name="Jenifer Prince Devaraj" userId="c3fb109c-09d1-42a6-93f4-69472d709861" providerId="ADAL" clId="{37C96688-AAEE-46E4-8919-E89C76592737}" dt="2023-10-12T21:05:43.668" v="54" actId="478"/>
          <ac:spMkLst>
            <pc:docMk/>
            <pc:sldMk cId="3658654216" sldId="755"/>
            <ac:spMk id="4" creationId="{D18B15BA-6AF7-7BEA-D02A-43BDCA69390F}"/>
          </ac:spMkLst>
        </pc:spChg>
      </pc:sldChg>
      <pc:sldChg chg="addSp delSp modSp mod">
        <pc:chgData name="Jenifer Prince Devaraj" userId="c3fb109c-09d1-42a6-93f4-69472d709861" providerId="ADAL" clId="{37C96688-AAEE-46E4-8919-E89C76592737}" dt="2023-10-12T21:14:29.372" v="75" actId="20577"/>
        <pc:sldMkLst>
          <pc:docMk/>
          <pc:sldMk cId="3325927491" sldId="757"/>
        </pc:sldMkLst>
        <pc:spChg chg="add mod">
          <ac:chgData name="Jenifer Prince Devaraj" userId="c3fb109c-09d1-42a6-93f4-69472d709861" providerId="ADAL" clId="{37C96688-AAEE-46E4-8919-E89C76592737}" dt="2023-10-12T21:04:26.854" v="24"/>
          <ac:spMkLst>
            <pc:docMk/>
            <pc:sldMk cId="3325927491" sldId="757"/>
            <ac:spMk id="3" creationId="{0A3FE8EC-FDF2-9ACD-5087-4D7FED1F46CF}"/>
          </ac:spMkLst>
        </pc:spChg>
        <pc:spChg chg="del">
          <ac:chgData name="Jenifer Prince Devaraj" userId="c3fb109c-09d1-42a6-93f4-69472d709861" providerId="ADAL" clId="{37C96688-AAEE-46E4-8919-E89C76592737}" dt="2023-10-12T21:05:57.384" v="58" actId="478"/>
          <ac:spMkLst>
            <pc:docMk/>
            <pc:sldMk cId="3325927491" sldId="757"/>
            <ac:spMk id="4" creationId="{D18B15BA-6AF7-7BEA-D02A-43BDCA69390F}"/>
          </ac:spMkLst>
        </pc:spChg>
        <pc:spChg chg="mod">
          <ac:chgData name="Jenifer Prince Devaraj" userId="c3fb109c-09d1-42a6-93f4-69472d709861" providerId="ADAL" clId="{37C96688-AAEE-46E4-8919-E89C76592737}" dt="2023-10-12T21:14:29.372" v="75" actId="20577"/>
          <ac:spMkLst>
            <pc:docMk/>
            <pc:sldMk cId="3325927491" sldId="757"/>
            <ac:spMk id="7" creationId="{5628992A-D0CE-F2B8-DA0E-DA4E4A11D5BA}"/>
          </ac:spMkLst>
        </pc:spChg>
      </pc:sldChg>
      <pc:sldChg chg="addSp delSp modSp mod">
        <pc:chgData name="Jenifer Prince Devaraj" userId="c3fb109c-09d1-42a6-93f4-69472d709861" providerId="ADAL" clId="{37C96688-AAEE-46E4-8919-E89C76592737}" dt="2023-10-12T21:06:20.377" v="64" actId="478"/>
        <pc:sldMkLst>
          <pc:docMk/>
          <pc:sldMk cId="42336024" sldId="758"/>
        </pc:sldMkLst>
        <pc:spChg chg="add mod">
          <ac:chgData name="Jenifer Prince Devaraj" userId="c3fb109c-09d1-42a6-93f4-69472d709861" providerId="ADAL" clId="{37C96688-AAEE-46E4-8919-E89C76592737}" dt="2023-10-12T21:04:37.011" v="29"/>
          <ac:spMkLst>
            <pc:docMk/>
            <pc:sldMk cId="42336024" sldId="758"/>
            <ac:spMk id="3" creationId="{DACC026F-AED7-6542-50D9-FC9553F4AA42}"/>
          </ac:spMkLst>
        </pc:spChg>
        <pc:spChg chg="del">
          <ac:chgData name="Jenifer Prince Devaraj" userId="c3fb109c-09d1-42a6-93f4-69472d709861" providerId="ADAL" clId="{37C96688-AAEE-46E4-8919-E89C76592737}" dt="2023-10-12T21:06:20.377" v="64" actId="478"/>
          <ac:spMkLst>
            <pc:docMk/>
            <pc:sldMk cId="42336024" sldId="758"/>
            <ac:spMk id="4" creationId="{D18B15BA-6AF7-7BEA-D02A-43BDCA69390F}"/>
          </ac:spMkLst>
        </pc:spChg>
      </pc:sldChg>
      <pc:sldChg chg="addSp delSp modSp mod">
        <pc:chgData name="Jenifer Prince Devaraj" userId="c3fb109c-09d1-42a6-93f4-69472d709861" providerId="ADAL" clId="{37C96688-AAEE-46E4-8919-E89C76592737}" dt="2023-10-12T21:06:24.827" v="65" actId="478"/>
        <pc:sldMkLst>
          <pc:docMk/>
          <pc:sldMk cId="3927557139" sldId="759"/>
        </pc:sldMkLst>
        <pc:spChg chg="add mod">
          <ac:chgData name="Jenifer Prince Devaraj" userId="c3fb109c-09d1-42a6-93f4-69472d709861" providerId="ADAL" clId="{37C96688-AAEE-46E4-8919-E89C76592737}" dt="2023-10-12T21:04:38.680" v="30"/>
          <ac:spMkLst>
            <pc:docMk/>
            <pc:sldMk cId="3927557139" sldId="759"/>
            <ac:spMk id="3" creationId="{F93586FD-BF61-9152-7975-50851C75BE61}"/>
          </ac:spMkLst>
        </pc:spChg>
        <pc:spChg chg="del">
          <ac:chgData name="Jenifer Prince Devaraj" userId="c3fb109c-09d1-42a6-93f4-69472d709861" providerId="ADAL" clId="{37C96688-AAEE-46E4-8919-E89C76592737}" dt="2023-10-12T21:06:24.827" v="65" actId="478"/>
          <ac:spMkLst>
            <pc:docMk/>
            <pc:sldMk cId="3927557139" sldId="759"/>
            <ac:spMk id="4" creationId="{D18B15BA-6AF7-7BEA-D02A-43BDCA69390F}"/>
          </ac:spMkLst>
        </pc:spChg>
      </pc:sldChg>
      <pc:sldChg chg="addSp delSp modSp mod">
        <pc:chgData name="Jenifer Prince Devaraj" userId="c3fb109c-09d1-42a6-93f4-69472d709861" providerId="ADAL" clId="{37C96688-AAEE-46E4-8919-E89C76592737}" dt="2023-10-13T08:36:11.344" v="91" actId="1076"/>
        <pc:sldMkLst>
          <pc:docMk/>
          <pc:sldMk cId="4215469075" sldId="760"/>
        </pc:sldMkLst>
        <pc:spChg chg="add mod">
          <ac:chgData name="Jenifer Prince Devaraj" userId="c3fb109c-09d1-42a6-93f4-69472d709861" providerId="ADAL" clId="{37C96688-AAEE-46E4-8919-E89C76592737}" dt="2023-10-12T21:04:40.329" v="31"/>
          <ac:spMkLst>
            <pc:docMk/>
            <pc:sldMk cId="4215469075" sldId="760"/>
            <ac:spMk id="3" creationId="{1AFB9EB2-5C7D-B50B-446D-9F442F4476C6}"/>
          </ac:spMkLst>
        </pc:spChg>
        <pc:spChg chg="del">
          <ac:chgData name="Jenifer Prince Devaraj" userId="c3fb109c-09d1-42a6-93f4-69472d709861" providerId="ADAL" clId="{37C96688-AAEE-46E4-8919-E89C76592737}" dt="2023-10-12T21:06:29.478" v="66" actId="478"/>
          <ac:spMkLst>
            <pc:docMk/>
            <pc:sldMk cId="4215469075" sldId="760"/>
            <ac:spMk id="4" creationId="{D18B15BA-6AF7-7BEA-D02A-43BDCA69390F}"/>
          </ac:spMkLst>
        </pc:spChg>
        <pc:picChg chg="del mod">
          <ac:chgData name="Jenifer Prince Devaraj" userId="c3fb109c-09d1-42a6-93f4-69472d709861" providerId="ADAL" clId="{37C96688-AAEE-46E4-8919-E89C76592737}" dt="2023-10-13T08:36:08.691" v="89" actId="478"/>
          <ac:picMkLst>
            <pc:docMk/>
            <pc:sldMk cId="4215469075" sldId="760"/>
            <ac:picMk id="6" creationId="{85B4504B-B1CF-0A84-472B-5E883BC59A0D}"/>
          </ac:picMkLst>
        </pc:picChg>
        <pc:picChg chg="add mod">
          <ac:chgData name="Jenifer Prince Devaraj" userId="c3fb109c-09d1-42a6-93f4-69472d709861" providerId="ADAL" clId="{37C96688-AAEE-46E4-8919-E89C76592737}" dt="2023-10-13T08:36:11.344" v="91" actId="1076"/>
          <ac:picMkLst>
            <pc:docMk/>
            <pc:sldMk cId="4215469075" sldId="760"/>
            <ac:picMk id="7" creationId="{3C7B7B4E-8E4F-E0B3-9BED-98741CE3C401}"/>
          </ac:picMkLst>
        </pc:picChg>
      </pc:sldChg>
      <pc:sldChg chg="addSp delSp modSp mod">
        <pc:chgData name="Jenifer Prince Devaraj" userId="c3fb109c-09d1-42a6-93f4-69472d709861" providerId="ADAL" clId="{37C96688-AAEE-46E4-8919-E89C76592737}" dt="2023-10-12T21:06:33.571" v="67" actId="478"/>
        <pc:sldMkLst>
          <pc:docMk/>
          <pc:sldMk cId="3316573560" sldId="761"/>
        </pc:sldMkLst>
        <pc:spChg chg="add mod">
          <ac:chgData name="Jenifer Prince Devaraj" userId="c3fb109c-09d1-42a6-93f4-69472d709861" providerId="ADAL" clId="{37C96688-AAEE-46E4-8919-E89C76592737}" dt="2023-10-12T21:04:41.901" v="32"/>
          <ac:spMkLst>
            <pc:docMk/>
            <pc:sldMk cId="3316573560" sldId="761"/>
            <ac:spMk id="3" creationId="{5FD6FECF-D968-191E-592A-436A057D36B7}"/>
          </ac:spMkLst>
        </pc:spChg>
        <pc:spChg chg="del">
          <ac:chgData name="Jenifer Prince Devaraj" userId="c3fb109c-09d1-42a6-93f4-69472d709861" providerId="ADAL" clId="{37C96688-AAEE-46E4-8919-E89C76592737}" dt="2023-10-12T21:06:33.571" v="67" actId="478"/>
          <ac:spMkLst>
            <pc:docMk/>
            <pc:sldMk cId="3316573560" sldId="761"/>
            <ac:spMk id="4" creationId="{D18B15BA-6AF7-7BEA-D02A-43BDCA69390F}"/>
          </ac:spMkLst>
        </pc:spChg>
      </pc:sldChg>
      <pc:sldChg chg="addSp delSp modSp mod">
        <pc:chgData name="Jenifer Prince Devaraj" userId="c3fb109c-09d1-42a6-93f4-69472d709861" providerId="ADAL" clId="{37C96688-AAEE-46E4-8919-E89C76592737}" dt="2023-10-12T21:56:45.261" v="87" actId="20577"/>
        <pc:sldMkLst>
          <pc:docMk/>
          <pc:sldMk cId="253198810" sldId="762"/>
        </pc:sldMkLst>
        <pc:spChg chg="add mod">
          <ac:chgData name="Jenifer Prince Devaraj" userId="c3fb109c-09d1-42a6-93f4-69472d709861" providerId="ADAL" clId="{37C96688-AAEE-46E4-8919-E89C76592737}" dt="2023-10-12T21:04:43.604" v="33"/>
          <ac:spMkLst>
            <pc:docMk/>
            <pc:sldMk cId="253198810" sldId="762"/>
            <ac:spMk id="3" creationId="{11F5BEA7-6534-C841-B8A5-59C11000D9A0}"/>
          </ac:spMkLst>
        </pc:spChg>
        <pc:spChg chg="del">
          <ac:chgData name="Jenifer Prince Devaraj" userId="c3fb109c-09d1-42a6-93f4-69472d709861" providerId="ADAL" clId="{37C96688-AAEE-46E4-8919-E89C76592737}" dt="2023-10-12T21:06:37.734" v="68" actId="478"/>
          <ac:spMkLst>
            <pc:docMk/>
            <pc:sldMk cId="253198810" sldId="762"/>
            <ac:spMk id="4" creationId="{D18B15BA-6AF7-7BEA-D02A-43BDCA69390F}"/>
          </ac:spMkLst>
        </pc:spChg>
        <pc:spChg chg="mod">
          <ac:chgData name="Jenifer Prince Devaraj" userId="c3fb109c-09d1-42a6-93f4-69472d709861" providerId="ADAL" clId="{37C96688-AAEE-46E4-8919-E89C76592737}" dt="2023-10-12T21:56:45.261" v="87" actId="20577"/>
          <ac:spMkLst>
            <pc:docMk/>
            <pc:sldMk cId="253198810" sldId="762"/>
            <ac:spMk id="8" creationId="{71E8A3FC-C122-06EC-04A2-E49B65CD95E3}"/>
          </ac:spMkLst>
        </pc:spChg>
      </pc:sldChg>
      <pc:sldChg chg="addSp delSp modSp mod">
        <pc:chgData name="Jenifer Prince Devaraj" userId="c3fb109c-09d1-42a6-93f4-69472d709861" providerId="ADAL" clId="{37C96688-AAEE-46E4-8919-E89C76592737}" dt="2023-10-13T08:40:42.633" v="96" actId="478"/>
        <pc:sldMkLst>
          <pc:docMk/>
          <pc:sldMk cId="2879013245" sldId="763"/>
        </pc:sldMkLst>
        <pc:spChg chg="add mod">
          <ac:chgData name="Jenifer Prince Devaraj" userId="c3fb109c-09d1-42a6-93f4-69472d709861" providerId="ADAL" clId="{37C96688-AAEE-46E4-8919-E89C76592737}" dt="2023-10-12T21:04:45.328" v="34"/>
          <ac:spMkLst>
            <pc:docMk/>
            <pc:sldMk cId="2879013245" sldId="763"/>
            <ac:spMk id="3" creationId="{7973F4D0-D535-7833-C67D-39BD292A15F5}"/>
          </ac:spMkLst>
        </pc:spChg>
        <pc:spChg chg="del">
          <ac:chgData name="Jenifer Prince Devaraj" userId="c3fb109c-09d1-42a6-93f4-69472d709861" providerId="ADAL" clId="{37C96688-AAEE-46E4-8919-E89C76592737}" dt="2023-10-12T21:06:42.389" v="69" actId="478"/>
          <ac:spMkLst>
            <pc:docMk/>
            <pc:sldMk cId="2879013245" sldId="763"/>
            <ac:spMk id="4" creationId="{D18B15BA-6AF7-7BEA-D02A-43BDCA69390F}"/>
          </ac:spMkLst>
        </pc:spChg>
        <pc:spChg chg="mod">
          <ac:chgData name="Jenifer Prince Devaraj" userId="c3fb109c-09d1-42a6-93f4-69472d709861" providerId="ADAL" clId="{37C96688-AAEE-46E4-8919-E89C76592737}" dt="2023-10-13T08:40:40.452" v="95" actId="6549"/>
          <ac:spMkLst>
            <pc:docMk/>
            <pc:sldMk cId="2879013245" sldId="763"/>
            <ac:spMk id="7" creationId="{5E47F622-39D3-843D-5A59-B750E9974454}"/>
          </ac:spMkLst>
        </pc:spChg>
        <pc:picChg chg="add del mod">
          <ac:chgData name="Jenifer Prince Devaraj" userId="c3fb109c-09d1-42a6-93f4-69472d709861" providerId="ADAL" clId="{37C96688-AAEE-46E4-8919-E89C76592737}" dt="2023-10-13T08:40:42.633" v="96" actId="478"/>
          <ac:picMkLst>
            <pc:docMk/>
            <pc:sldMk cId="2879013245" sldId="763"/>
            <ac:picMk id="4" creationId="{A961259D-56E5-1D69-0C0C-25F6706DC041}"/>
          </ac:picMkLst>
        </pc:picChg>
      </pc:sldChg>
      <pc:sldChg chg="addSp delSp modSp mod">
        <pc:chgData name="Jenifer Prince Devaraj" userId="c3fb109c-09d1-42a6-93f4-69472d709861" providerId="ADAL" clId="{37C96688-AAEE-46E4-8919-E89C76592737}" dt="2023-10-13T08:42:19.484" v="97" actId="20577"/>
        <pc:sldMkLst>
          <pc:docMk/>
          <pc:sldMk cId="2030799890" sldId="764"/>
        </pc:sldMkLst>
        <pc:spChg chg="add mod">
          <ac:chgData name="Jenifer Prince Devaraj" userId="c3fb109c-09d1-42a6-93f4-69472d709861" providerId="ADAL" clId="{37C96688-AAEE-46E4-8919-E89C76592737}" dt="2023-10-12T21:04:47.017" v="35"/>
          <ac:spMkLst>
            <pc:docMk/>
            <pc:sldMk cId="2030799890" sldId="764"/>
            <ac:spMk id="3" creationId="{F7E06483-8AF9-837E-BE6A-B09F9CEFB5E9}"/>
          </ac:spMkLst>
        </pc:spChg>
        <pc:spChg chg="del">
          <ac:chgData name="Jenifer Prince Devaraj" userId="c3fb109c-09d1-42a6-93f4-69472d709861" providerId="ADAL" clId="{37C96688-AAEE-46E4-8919-E89C76592737}" dt="2023-10-12T21:06:46.626" v="70" actId="478"/>
          <ac:spMkLst>
            <pc:docMk/>
            <pc:sldMk cId="2030799890" sldId="764"/>
            <ac:spMk id="4" creationId="{D18B15BA-6AF7-7BEA-D02A-43BDCA69390F}"/>
          </ac:spMkLst>
        </pc:spChg>
        <pc:spChg chg="mod">
          <ac:chgData name="Jenifer Prince Devaraj" userId="c3fb109c-09d1-42a6-93f4-69472d709861" providerId="ADAL" clId="{37C96688-AAEE-46E4-8919-E89C76592737}" dt="2023-10-13T08:42:19.484" v="97" actId="20577"/>
          <ac:spMkLst>
            <pc:docMk/>
            <pc:sldMk cId="2030799890" sldId="764"/>
            <ac:spMk id="6" creationId="{EE13E337-82D5-2C2E-9299-F80770FD90D4}"/>
          </ac:spMkLst>
        </pc:spChg>
      </pc:sldChg>
      <pc:sldChg chg="addSp delSp modSp mod">
        <pc:chgData name="Jenifer Prince Devaraj" userId="c3fb109c-09d1-42a6-93f4-69472d709861" providerId="ADAL" clId="{37C96688-AAEE-46E4-8919-E89C76592737}" dt="2023-10-12T21:06:50.699" v="71" actId="478"/>
        <pc:sldMkLst>
          <pc:docMk/>
          <pc:sldMk cId="1105556938" sldId="765"/>
        </pc:sldMkLst>
        <pc:spChg chg="add mod">
          <ac:chgData name="Jenifer Prince Devaraj" userId="c3fb109c-09d1-42a6-93f4-69472d709861" providerId="ADAL" clId="{37C96688-AAEE-46E4-8919-E89C76592737}" dt="2023-10-12T21:04:48.493" v="36"/>
          <ac:spMkLst>
            <pc:docMk/>
            <pc:sldMk cId="1105556938" sldId="765"/>
            <ac:spMk id="3" creationId="{C6B0619F-A45C-0959-4091-25B2C1D31CCC}"/>
          </ac:spMkLst>
        </pc:spChg>
        <pc:spChg chg="del">
          <ac:chgData name="Jenifer Prince Devaraj" userId="c3fb109c-09d1-42a6-93f4-69472d709861" providerId="ADAL" clId="{37C96688-AAEE-46E4-8919-E89C76592737}" dt="2023-10-12T21:06:50.699" v="71" actId="478"/>
          <ac:spMkLst>
            <pc:docMk/>
            <pc:sldMk cId="1105556938" sldId="765"/>
            <ac:spMk id="4" creationId="{D18B15BA-6AF7-7BEA-D02A-43BDCA69390F}"/>
          </ac:spMkLst>
        </pc:spChg>
      </pc:sldChg>
      <pc:sldChg chg="addSp delSp modSp mod">
        <pc:chgData name="Jenifer Prince Devaraj" userId="c3fb109c-09d1-42a6-93f4-69472d709861" providerId="ADAL" clId="{37C96688-AAEE-46E4-8919-E89C76592737}" dt="2023-10-13T08:46:18.320" v="101" actId="1076"/>
        <pc:sldMkLst>
          <pc:docMk/>
          <pc:sldMk cId="2513784242" sldId="766"/>
        </pc:sldMkLst>
        <pc:spChg chg="add mod">
          <ac:chgData name="Jenifer Prince Devaraj" userId="c3fb109c-09d1-42a6-93f4-69472d709861" providerId="ADAL" clId="{37C96688-AAEE-46E4-8919-E89C76592737}" dt="2023-10-12T21:04:50.030" v="37"/>
          <ac:spMkLst>
            <pc:docMk/>
            <pc:sldMk cId="2513784242" sldId="766"/>
            <ac:spMk id="3" creationId="{09F8FFDF-1725-3F37-7D80-5D0FBEB0E728}"/>
          </ac:spMkLst>
        </pc:spChg>
        <pc:spChg chg="del">
          <ac:chgData name="Jenifer Prince Devaraj" userId="c3fb109c-09d1-42a6-93f4-69472d709861" providerId="ADAL" clId="{37C96688-AAEE-46E4-8919-E89C76592737}" dt="2023-10-12T21:06:54.725" v="72" actId="478"/>
          <ac:spMkLst>
            <pc:docMk/>
            <pc:sldMk cId="2513784242" sldId="766"/>
            <ac:spMk id="4" creationId="{D18B15BA-6AF7-7BEA-D02A-43BDCA69390F}"/>
          </ac:spMkLst>
        </pc:spChg>
        <pc:picChg chg="del">
          <ac:chgData name="Jenifer Prince Devaraj" userId="c3fb109c-09d1-42a6-93f4-69472d709861" providerId="ADAL" clId="{37C96688-AAEE-46E4-8919-E89C76592737}" dt="2023-10-13T08:46:13.117" v="98" actId="478"/>
          <ac:picMkLst>
            <pc:docMk/>
            <pc:sldMk cId="2513784242" sldId="766"/>
            <ac:picMk id="7" creationId="{9D9366E5-C7EB-34A5-F6FB-EB9C2ADF5457}"/>
          </ac:picMkLst>
        </pc:picChg>
        <pc:picChg chg="add mod">
          <ac:chgData name="Jenifer Prince Devaraj" userId="c3fb109c-09d1-42a6-93f4-69472d709861" providerId="ADAL" clId="{37C96688-AAEE-46E4-8919-E89C76592737}" dt="2023-10-13T08:46:18.320" v="101" actId="1076"/>
          <ac:picMkLst>
            <pc:docMk/>
            <pc:sldMk cId="2513784242" sldId="766"/>
            <ac:picMk id="8" creationId="{5DDE23F3-9A61-A0EF-4F24-2C3C67857575}"/>
          </ac:picMkLst>
        </pc:picChg>
      </pc:sldChg>
      <pc:sldChg chg="addSp delSp modSp mod">
        <pc:chgData name="Jenifer Prince Devaraj" userId="c3fb109c-09d1-42a6-93f4-69472d709861" providerId="ADAL" clId="{37C96688-AAEE-46E4-8919-E89C76592737}" dt="2023-10-13T08:46:46.049" v="104" actId="1076"/>
        <pc:sldMkLst>
          <pc:docMk/>
          <pc:sldMk cId="2789971426" sldId="767"/>
        </pc:sldMkLst>
        <pc:spChg chg="add mod">
          <ac:chgData name="Jenifer Prince Devaraj" userId="c3fb109c-09d1-42a6-93f4-69472d709861" providerId="ADAL" clId="{37C96688-AAEE-46E4-8919-E89C76592737}" dt="2023-10-12T21:04:51.570" v="38"/>
          <ac:spMkLst>
            <pc:docMk/>
            <pc:sldMk cId="2789971426" sldId="767"/>
            <ac:spMk id="3" creationId="{93728E7B-1EB3-DC69-5A62-2E0F12A662C1}"/>
          </ac:spMkLst>
        </pc:spChg>
        <pc:spChg chg="del">
          <ac:chgData name="Jenifer Prince Devaraj" userId="c3fb109c-09d1-42a6-93f4-69472d709861" providerId="ADAL" clId="{37C96688-AAEE-46E4-8919-E89C76592737}" dt="2023-10-12T21:06:58.778" v="73" actId="478"/>
          <ac:spMkLst>
            <pc:docMk/>
            <pc:sldMk cId="2789971426" sldId="767"/>
            <ac:spMk id="4" creationId="{D18B15BA-6AF7-7BEA-D02A-43BDCA69390F}"/>
          </ac:spMkLst>
        </pc:spChg>
        <pc:picChg chg="add mod">
          <ac:chgData name="Jenifer Prince Devaraj" userId="c3fb109c-09d1-42a6-93f4-69472d709861" providerId="ADAL" clId="{37C96688-AAEE-46E4-8919-E89C76592737}" dt="2023-10-13T08:46:46.049" v="104" actId="1076"/>
          <ac:picMkLst>
            <pc:docMk/>
            <pc:sldMk cId="2789971426" sldId="767"/>
            <ac:picMk id="7" creationId="{8F6454D9-E1FD-14FF-4C52-BF8F8F92FE98}"/>
          </ac:picMkLst>
        </pc:picChg>
        <pc:picChg chg="del">
          <ac:chgData name="Jenifer Prince Devaraj" userId="c3fb109c-09d1-42a6-93f4-69472d709861" providerId="ADAL" clId="{37C96688-AAEE-46E4-8919-E89C76592737}" dt="2023-10-13T08:46:42.524" v="102" actId="478"/>
          <ac:picMkLst>
            <pc:docMk/>
            <pc:sldMk cId="2789971426" sldId="767"/>
            <ac:picMk id="10" creationId="{B88B869C-1FF6-E486-3023-3ED99AAF2D54}"/>
          </ac:picMkLst>
        </pc:picChg>
      </pc:sldChg>
      <pc:sldChg chg="addSp delSp modSp mod">
        <pc:chgData name="Jenifer Prince Devaraj" userId="c3fb109c-09d1-42a6-93f4-69472d709861" providerId="ADAL" clId="{37C96688-AAEE-46E4-8919-E89C76592737}" dt="2023-10-13T08:47:19.276" v="109" actId="1076"/>
        <pc:sldMkLst>
          <pc:docMk/>
          <pc:sldMk cId="873738643" sldId="768"/>
        </pc:sldMkLst>
        <pc:spChg chg="add mod">
          <ac:chgData name="Jenifer Prince Devaraj" userId="c3fb109c-09d1-42a6-93f4-69472d709861" providerId="ADAL" clId="{37C96688-AAEE-46E4-8919-E89C76592737}" dt="2023-10-12T21:04:52.957" v="39"/>
          <ac:spMkLst>
            <pc:docMk/>
            <pc:sldMk cId="873738643" sldId="768"/>
            <ac:spMk id="3" creationId="{FB591F12-FBD0-2451-C9D2-94D6BA0B17E0}"/>
          </ac:spMkLst>
        </pc:spChg>
        <pc:spChg chg="del">
          <ac:chgData name="Jenifer Prince Devaraj" userId="c3fb109c-09d1-42a6-93f4-69472d709861" providerId="ADAL" clId="{37C96688-AAEE-46E4-8919-E89C76592737}" dt="2023-10-12T21:05:36.144" v="52" actId="478"/>
          <ac:spMkLst>
            <pc:docMk/>
            <pc:sldMk cId="873738643" sldId="768"/>
            <ac:spMk id="4" creationId="{D18B15BA-6AF7-7BEA-D02A-43BDCA69390F}"/>
          </ac:spMkLst>
        </pc:spChg>
        <pc:picChg chg="add mod">
          <ac:chgData name="Jenifer Prince Devaraj" userId="c3fb109c-09d1-42a6-93f4-69472d709861" providerId="ADAL" clId="{37C96688-AAEE-46E4-8919-E89C76592737}" dt="2023-10-13T08:47:19.276" v="109" actId="1076"/>
          <ac:picMkLst>
            <pc:docMk/>
            <pc:sldMk cId="873738643" sldId="768"/>
            <ac:picMk id="7" creationId="{0BE153B2-03A9-3D91-16C3-C3921D945522}"/>
          </ac:picMkLst>
        </pc:picChg>
        <pc:picChg chg="del">
          <ac:chgData name="Jenifer Prince Devaraj" userId="c3fb109c-09d1-42a6-93f4-69472d709861" providerId="ADAL" clId="{37C96688-AAEE-46E4-8919-E89C76592737}" dt="2023-10-13T08:47:09.870" v="105" actId="478"/>
          <ac:picMkLst>
            <pc:docMk/>
            <pc:sldMk cId="873738643" sldId="768"/>
            <ac:picMk id="10" creationId="{B88B869C-1FF6-E486-3023-3ED99AAF2D54}"/>
          </ac:picMkLst>
        </pc:picChg>
      </pc:sldChg>
      <pc:sldChg chg="addSp delSp modSp mod">
        <pc:chgData name="Jenifer Prince Devaraj" userId="c3fb109c-09d1-42a6-93f4-69472d709861" providerId="ADAL" clId="{37C96688-AAEE-46E4-8919-E89C76592737}" dt="2023-10-12T21:05:31.408" v="51" actId="478"/>
        <pc:sldMkLst>
          <pc:docMk/>
          <pc:sldMk cId="4163317104" sldId="769"/>
        </pc:sldMkLst>
        <pc:spChg chg="add mod">
          <ac:chgData name="Jenifer Prince Devaraj" userId="c3fb109c-09d1-42a6-93f4-69472d709861" providerId="ADAL" clId="{37C96688-AAEE-46E4-8919-E89C76592737}" dt="2023-10-12T21:04:54.441" v="40"/>
          <ac:spMkLst>
            <pc:docMk/>
            <pc:sldMk cId="4163317104" sldId="769"/>
            <ac:spMk id="3" creationId="{5206A7F3-32AD-2374-0AE2-D6BFA262435E}"/>
          </ac:spMkLst>
        </pc:spChg>
        <pc:spChg chg="del">
          <ac:chgData name="Jenifer Prince Devaraj" userId="c3fb109c-09d1-42a6-93f4-69472d709861" providerId="ADAL" clId="{37C96688-AAEE-46E4-8919-E89C76592737}" dt="2023-10-12T21:05:31.408" v="51" actId="478"/>
          <ac:spMkLst>
            <pc:docMk/>
            <pc:sldMk cId="4163317104" sldId="769"/>
            <ac:spMk id="4" creationId="{D18B15BA-6AF7-7BEA-D02A-43BDCA69390F}"/>
          </ac:spMkLst>
        </pc:spChg>
        <pc:spChg chg="add del">
          <ac:chgData name="Jenifer Prince Devaraj" userId="c3fb109c-09d1-42a6-93f4-69472d709861" providerId="ADAL" clId="{37C96688-AAEE-46E4-8919-E89C76592737}" dt="2023-10-12T21:05:27.435" v="50" actId="478"/>
          <ac:spMkLst>
            <pc:docMk/>
            <pc:sldMk cId="4163317104" sldId="769"/>
            <ac:spMk id="6" creationId="{EE13E337-82D5-2C2E-9299-F80770FD90D4}"/>
          </ac:spMkLst>
        </pc:spChg>
      </pc:sldChg>
      <pc:sldChg chg="addSp delSp modSp mod">
        <pc:chgData name="Jenifer Prince Devaraj" userId="c3fb109c-09d1-42a6-93f4-69472d709861" providerId="ADAL" clId="{37C96688-AAEE-46E4-8919-E89C76592737}" dt="2023-10-12T21:05:20.102" v="48" actId="478"/>
        <pc:sldMkLst>
          <pc:docMk/>
          <pc:sldMk cId="1812781161" sldId="770"/>
        </pc:sldMkLst>
        <pc:spChg chg="add mod">
          <ac:chgData name="Jenifer Prince Devaraj" userId="c3fb109c-09d1-42a6-93f4-69472d709861" providerId="ADAL" clId="{37C96688-AAEE-46E4-8919-E89C76592737}" dt="2023-10-12T21:04:55.804" v="41"/>
          <ac:spMkLst>
            <pc:docMk/>
            <pc:sldMk cId="1812781161" sldId="770"/>
            <ac:spMk id="3" creationId="{5AF07980-A60F-F483-7595-A0BB498D4322}"/>
          </ac:spMkLst>
        </pc:spChg>
        <pc:spChg chg="del">
          <ac:chgData name="Jenifer Prince Devaraj" userId="c3fb109c-09d1-42a6-93f4-69472d709861" providerId="ADAL" clId="{37C96688-AAEE-46E4-8919-E89C76592737}" dt="2023-10-12T21:05:20.102" v="48" actId="478"/>
          <ac:spMkLst>
            <pc:docMk/>
            <pc:sldMk cId="1812781161" sldId="770"/>
            <ac:spMk id="4" creationId="{D18B15BA-6AF7-7BEA-D02A-43BDCA69390F}"/>
          </ac:spMkLst>
        </pc:spChg>
      </pc:sldChg>
      <pc:sldChg chg="addSp delSp modSp mod">
        <pc:chgData name="Jenifer Prince Devaraj" userId="c3fb109c-09d1-42a6-93f4-69472d709861" providerId="ADAL" clId="{37C96688-AAEE-46E4-8919-E89C76592737}" dt="2023-10-12T21:05:14.629" v="47" actId="478"/>
        <pc:sldMkLst>
          <pc:docMk/>
          <pc:sldMk cId="3557578534" sldId="771"/>
        </pc:sldMkLst>
        <pc:spChg chg="add mod">
          <ac:chgData name="Jenifer Prince Devaraj" userId="c3fb109c-09d1-42a6-93f4-69472d709861" providerId="ADAL" clId="{37C96688-AAEE-46E4-8919-E89C76592737}" dt="2023-10-12T21:04:57.260" v="42"/>
          <ac:spMkLst>
            <pc:docMk/>
            <pc:sldMk cId="3557578534" sldId="771"/>
            <ac:spMk id="3" creationId="{D84DC54F-7681-A4E3-34AA-2C1EA1562AAA}"/>
          </ac:spMkLst>
        </pc:spChg>
        <pc:spChg chg="del">
          <ac:chgData name="Jenifer Prince Devaraj" userId="c3fb109c-09d1-42a6-93f4-69472d709861" providerId="ADAL" clId="{37C96688-AAEE-46E4-8919-E89C76592737}" dt="2023-10-12T21:05:14.629" v="47" actId="478"/>
          <ac:spMkLst>
            <pc:docMk/>
            <pc:sldMk cId="3557578534" sldId="771"/>
            <ac:spMk id="4" creationId="{D18B15BA-6AF7-7BEA-D02A-43BDCA69390F}"/>
          </ac:spMkLst>
        </pc:spChg>
      </pc:sldChg>
      <pc:sldChg chg="addSp delSp modSp mod">
        <pc:chgData name="Jenifer Prince Devaraj" userId="c3fb109c-09d1-42a6-93f4-69472d709861" providerId="ADAL" clId="{37C96688-AAEE-46E4-8919-E89C76592737}" dt="2023-10-12T21:05:05.523" v="45" actId="478"/>
        <pc:sldMkLst>
          <pc:docMk/>
          <pc:sldMk cId="2974918781" sldId="772"/>
        </pc:sldMkLst>
        <pc:spChg chg="add mod">
          <ac:chgData name="Jenifer Prince Devaraj" userId="c3fb109c-09d1-42a6-93f4-69472d709861" providerId="ADAL" clId="{37C96688-AAEE-46E4-8919-E89C76592737}" dt="2023-10-12T21:05:00.475" v="44"/>
          <ac:spMkLst>
            <pc:docMk/>
            <pc:sldMk cId="2974918781" sldId="772"/>
            <ac:spMk id="3" creationId="{08C63AAA-1041-E60D-9D6C-B573FEF4B3FB}"/>
          </ac:spMkLst>
        </pc:spChg>
        <pc:spChg chg="del">
          <ac:chgData name="Jenifer Prince Devaraj" userId="c3fb109c-09d1-42a6-93f4-69472d709861" providerId="ADAL" clId="{37C96688-AAEE-46E4-8919-E89C76592737}" dt="2023-10-12T21:05:05.523" v="45" actId="478"/>
          <ac:spMkLst>
            <pc:docMk/>
            <pc:sldMk cId="2974918781" sldId="772"/>
            <ac:spMk id="4" creationId="{D18B15BA-6AF7-7BEA-D02A-43BDCA69390F}"/>
          </ac:spMkLst>
        </pc:spChg>
      </pc:sldChg>
      <pc:sldChg chg="addSp delSp modSp mod">
        <pc:chgData name="Jenifer Prince Devaraj" userId="c3fb109c-09d1-42a6-93f4-69472d709861" providerId="ADAL" clId="{37C96688-AAEE-46E4-8919-E89C76592737}" dt="2023-10-13T09:16:20.447" v="130" actId="113"/>
        <pc:sldMkLst>
          <pc:docMk/>
          <pc:sldMk cId="1278170707" sldId="781"/>
        </pc:sldMkLst>
        <pc:spChg chg="add mod">
          <ac:chgData name="Jenifer Prince Devaraj" userId="c3fb109c-09d1-42a6-93f4-69472d709861" providerId="ADAL" clId="{37C96688-AAEE-46E4-8919-E89C76592737}" dt="2023-10-12T21:04:20.464" v="21" actId="1036"/>
          <ac:spMkLst>
            <pc:docMk/>
            <pc:sldMk cId="1278170707" sldId="781"/>
            <ac:spMk id="3" creationId="{4912992F-D020-D093-03A9-170C4B9FB2ED}"/>
          </ac:spMkLst>
        </pc:spChg>
        <pc:spChg chg="del mod">
          <ac:chgData name="Jenifer Prince Devaraj" userId="c3fb109c-09d1-42a6-93f4-69472d709861" providerId="ADAL" clId="{37C96688-AAEE-46E4-8919-E89C76592737}" dt="2023-10-12T21:05:47.710" v="56" actId="478"/>
          <ac:spMkLst>
            <pc:docMk/>
            <pc:sldMk cId="1278170707" sldId="781"/>
            <ac:spMk id="4" creationId="{D18B15BA-6AF7-7BEA-D02A-43BDCA69390F}"/>
          </ac:spMkLst>
        </pc:spChg>
        <pc:spChg chg="mod">
          <ac:chgData name="Jenifer Prince Devaraj" userId="c3fb109c-09d1-42a6-93f4-69472d709861" providerId="ADAL" clId="{37C96688-AAEE-46E4-8919-E89C76592737}" dt="2023-10-13T09:16:20.447" v="130" actId="113"/>
          <ac:spMkLst>
            <pc:docMk/>
            <pc:sldMk cId="1278170707" sldId="781"/>
            <ac:spMk id="15" creationId="{85B9DB09-AFF2-ED26-610C-81DB3EC95191}"/>
          </ac:spMkLst>
        </pc:spChg>
      </pc:sldChg>
      <pc:sldChg chg="addSp delSp modSp mod">
        <pc:chgData name="Jenifer Prince Devaraj" userId="c3fb109c-09d1-42a6-93f4-69472d709861" providerId="ADAL" clId="{37C96688-AAEE-46E4-8919-E89C76592737}" dt="2023-10-13T09:22:38.623" v="133" actId="1076"/>
        <pc:sldMkLst>
          <pc:docMk/>
          <pc:sldMk cId="128013750" sldId="782"/>
        </pc:sldMkLst>
        <pc:spChg chg="del">
          <ac:chgData name="Jenifer Prince Devaraj" userId="c3fb109c-09d1-42a6-93f4-69472d709861" providerId="ADAL" clId="{37C96688-AAEE-46E4-8919-E89C76592737}" dt="2023-10-12T21:05:52.860" v="57" actId="478"/>
          <ac:spMkLst>
            <pc:docMk/>
            <pc:sldMk cId="128013750" sldId="782"/>
            <ac:spMk id="4" creationId="{D18B15BA-6AF7-7BEA-D02A-43BDCA69390F}"/>
          </ac:spMkLst>
        </pc:spChg>
        <pc:spChg chg="add mod">
          <ac:chgData name="Jenifer Prince Devaraj" userId="c3fb109c-09d1-42a6-93f4-69472d709861" providerId="ADAL" clId="{37C96688-AAEE-46E4-8919-E89C76592737}" dt="2023-10-12T21:04:24.422" v="23" actId="1036"/>
          <ac:spMkLst>
            <pc:docMk/>
            <pc:sldMk cId="128013750" sldId="782"/>
            <ac:spMk id="6" creationId="{75052E2B-1809-0EE0-753C-25CC5CC813D4}"/>
          </ac:spMkLst>
        </pc:spChg>
        <pc:picChg chg="del mod">
          <ac:chgData name="Jenifer Prince Devaraj" userId="c3fb109c-09d1-42a6-93f4-69472d709861" providerId="ADAL" clId="{37C96688-AAEE-46E4-8919-E89C76592737}" dt="2023-10-13T09:22:35.884" v="131" actId="478"/>
          <ac:picMkLst>
            <pc:docMk/>
            <pc:sldMk cId="128013750" sldId="782"/>
            <ac:picMk id="3" creationId="{1A610B40-DA1D-1417-8517-F50C85C3F80E}"/>
          </ac:picMkLst>
        </pc:picChg>
        <pc:picChg chg="add mod">
          <ac:chgData name="Jenifer Prince Devaraj" userId="c3fb109c-09d1-42a6-93f4-69472d709861" providerId="ADAL" clId="{37C96688-AAEE-46E4-8919-E89C76592737}" dt="2023-10-13T09:22:38.623" v="133" actId="1076"/>
          <ac:picMkLst>
            <pc:docMk/>
            <pc:sldMk cId="128013750" sldId="782"/>
            <ac:picMk id="7" creationId="{21DEBED3-D62A-6F74-4AFA-BE1D7708DBAB}"/>
          </ac:picMkLst>
        </pc:picChg>
      </pc:sldChg>
      <pc:sldChg chg="addSp delSp modSp mod ord">
        <pc:chgData name="Jenifer Prince Devaraj" userId="c3fb109c-09d1-42a6-93f4-69472d709861" providerId="ADAL" clId="{37C96688-AAEE-46E4-8919-E89C76592737}" dt="2023-10-12T21:14:44.614" v="77"/>
        <pc:sldMkLst>
          <pc:docMk/>
          <pc:sldMk cId="3973763390" sldId="783"/>
        </pc:sldMkLst>
        <pc:spChg chg="del">
          <ac:chgData name="Jenifer Prince Devaraj" userId="c3fb109c-09d1-42a6-93f4-69472d709861" providerId="ADAL" clId="{37C96688-AAEE-46E4-8919-E89C76592737}" dt="2023-10-12T21:06:01.729" v="59" actId="478"/>
          <ac:spMkLst>
            <pc:docMk/>
            <pc:sldMk cId="3973763390" sldId="783"/>
            <ac:spMk id="4" creationId="{D18B15BA-6AF7-7BEA-D02A-43BDCA69390F}"/>
          </ac:spMkLst>
        </pc:spChg>
        <pc:spChg chg="add mod">
          <ac:chgData name="Jenifer Prince Devaraj" userId="c3fb109c-09d1-42a6-93f4-69472d709861" providerId="ADAL" clId="{37C96688-AAEE-46E4-8919-E89C76592737}" dt="2023-10-12T21:04:29.427" v="25"/>
          <ac:spMkLst>
            <pc:docMk/>
            <pc:sldMk cId="3973763390" sldId="783"/>
            <ac:spMk id="8" creationId="{A88ADD3E-5E5F-F1CE-F89E-28EFBC453572}"/>
          </ac:spMkLst>
        </pc:spChg>
      </pc:sldChg>
      <pc:sldChg chg="addSp delSp modSp mod ord">
        <pc:chgData name="Jenifer Prince Devaraj" userId="c3fb109c-09d1-42a6-93f4-69472d709861" providerId="ADAL" clId="{37C96688-AAEE-46E4-8919-E89C76592737}" dt="2023-10-12T21:15:08.705" v="79"/>
        <pc:sldMkLst>
          <pc:docMk/>
          <pc:sldMk cId="3265464205" sldId="784"/>
        </pc:sldMkLst>
        <pc:spChg chg="add mod">
          <ac:chgData name="Jenifer Prince Devaraj" userId="c3fb109c-09d1-42a6-93f4-69472d709861" providerId="ADAL" clId="{37C96688-AAEE-46E4-8919-E89C76592737}" dt="2023-10-12T21:04:31.723" v="26"/>
          <ac:spMkLst>
            <pc:docMk/>
            <pc:sldMk cId="3265464205" sldId="784"/>
            <ac:spMk id="3" creationId="{5F4EBDAD-84AF-DFCF-710C-ECD930CEE272}"/>
          </ac:spMkLst>
        </pc:spChg>
        <pc:spChg chg="del">
          <ac:chgData name="Jenifer Prince Devaraj" userId="c3fb109c-09d1-42a6-93f4-69472d709861" providerId="ADAL" clId="{37C96688-AAEE-46E4-8919-E89C76592737}" dt="2023-10-12T21:06:07.194" v="60" actId="478"/>
          <ac:spMkLst>
            <pc:docMk/>
            <pc:sldMk cId="3265464205" sldId="784"/>
            <ac:spMk id="4" creationId="{D18B15BA-6AF7-7BEA-D02A-43BDCA69390F}"/>
          </ac:spMkLst>
        </pc:spChg>
      </pc:sldChg>
      <pc:sldChg chg="addSp delSp modSp mod ord">
        <pc:chgData name="Jenifer Prince Devaraj" userId="c3fb109c-09d1-42a6-93f4-69472d709861" providerId="ADAL" clId="{37C96688-AAEE-46E4-8919-E89C76592737}" dt="2023-10-12T21:43:00.801" v="86" actId="255"/>
        <pc:sldMkLst>
          <pc:docMk/>
          <pc:sldMk cId="3050997376" sldId="785"/>
        </pc:sldMkLst>
        <pc:spChg chg="add mod">
          <ac:chgData name="Jenifer Prince Devaraj" userId="c3fb109c-09d1-42a6-93f4-69472d709861" providerId="ADAL" clId="{37C96688-AAEE-46E4-8919-E89C76592737}" dt="2023-10-12T21:04:33.645" v="27"/>
          <ac:spMkLst>
            <pc:docMk/>
            <pc:sldMk cId="3050997376" sldId="785"/>
            <ac:spMk id="3" creationId="{4D16CB09-CB25-EE99-6A35-19BEB4F332D5}"/>
          </ac:spMkLst>
        </pc:spChg>
        <pc:spChg chg="del mod">
          <ac:chgData name="Jenifer Prince Devaraj" userId="c3fb109c-09d1-42a6-93f4-69472d709861" providerId="ADAL" clId="{37C96688-AAEE-46E4-8919-E89C76592737}" dt="2023-10-12T21:06:11.661" v="62" actId="478"/>
          <ac:spMkLst>
            <pc:docMk/>
            <pc:sldMk cId="3050997376" sldId="785"/>
            <ac:spMk id="4" creationId="{D18B15BA-6AF7-7BEA-D02A-43BDCA69390F}"/>
          </ac:spMkLst>
        </pc:spChg>
        <pc:spChg chg="mod">
          <ac:chgData name="Jenifer Prince Devaraj" userId="c3fb109c-09d1-42a6-93f4-69472d709861" providerId="ADAL" clId="{37C96688-AAEE-46E4-8919-E89C76592737}" dt="2023-10-12T21:43:00.801" v="86" actId="255"/>
          <ac:spMkLst>
            <pc:docMk/>
            <pc:sldMk cId="3050997376" sldId="785"/>
            <ac:spMk id="6" creationId="{9444B9FD-24D8-A0F2-DF7B-FFCA99FB1DB5}"/>
          </ac:spMkLst>
        </pc:spChg>
      </pc:sldChg>
      <pc:sldChg chg="addSp delSp modSp mod ord">
        <pc:chgData name="Jenifer Prince Devaraj" userId="c3fb109c-09d1-42a6-93f4-69472d709861" providerId="ADAL" clId="{37C96688-AAEE-46E4-8919-E89C76592737}" dt="2023-10-12T21:15:12.997" v="83"/>
        <pc:sldMkLst>
          <pc:docMk/>
          <pc:sldMk cId="2284503180" sldId="787"/>
        </pc:sldMkLst>
        <pc:spChg chg="add mod">
          <ac:chgData name="Jenifer Prince Devaraj" userId="c3fb109c-09d1-42a6-93f4-69472d709861" providerId="ADAL" clId="{37C96688-AAEE-46E4-8919-E89C76592737}" dt="2023-10-12T21:04:35.397" v="28"/>
          <ac:spMkLst>
            <pc:docMk/>
            <pc:sldMk cId="2284503180" sldId="787"/>
            <ac:spMk id="3" creationId="{255FA605-EDBE-CFEB-B6A2-3D6E80A04BF2}"/>
          </ac:spMkLst>
        </pc:spChg>
        <pc:spChg chg="del">
          <ac:chgData name="Jenifer Prince Devaraj" userId="c3fb109c-09d1-42a6-93f4-69472d709861" providerId="ADAL" clId="{37C96688-AAEE-46E4-8919-E89C76592737}" dt="2023-10-12T21:06:15.866" v="63" actId="478"/>
          <ac:spMkLst>
            <pc:docMk/>
            <pc:sldMk cId="2284503180" sldId="787"/>
            <ac:spMk id="4" creationId="{D18B15BA-6AF7-7BEA-D02A-43BDCA69390F}"/>
          </ac:spMkLst>
        </pc:spChg>
      </pc:sldChg>
      <pc:sldChg chg="addSp delSp modSp mod">
        <pc:chgData name="Jenifer Prince Devaraj" userId="c3fb109c-09d1-42a6-93f4-69472d709861" providerId="ADAL" clId="{37C96688-AAEE-46E4-8919-E89C76592737}" dt="2023-10-13T08:57:07.098" v="129" actId="1076"/>
        <pc:sldMkLst>
          <pc:docMk/>
          <pc:sldMk cId="2722283169" sldId="788"/>
        </pc:sldMkLst>
        <pc:spChg chg="add mod">
          <ac:chgData name="Jenifer Prince Devaraj" userId="c3fb109c-09d1-42a6-93f4-69472d709861" providerId="ADAL" clId="{37C96688-AAEE-46E4-8919-E89C76592737}" dt="2023-10-12T21:04:58.847" v="43"/>
          <ac:spMkLst>
            <pc:docMk/>
            <pc:sldMk cId="2722283169" sldId="788"/>
            <ac:spMk id="3" creationId="{98B23FB1-7439-4051-34F2-A26989029AC2}"/>
          </ac:spMkLst>
        </pc:spChg>
        <pc:spChg chg="del">
          <ac:chgData name="Jenifer Prince Devaraj" userId="c3fb109c-09d1-42a6-93f4-69472d709861" providerId="ADAL" clId="{37C96688-AAEE-46E4-8919-E89C76592737}" dt="2023-10-12T21:05:09.981" v="46" actId="478"/>
          <ac:spMkLst>
            <pc:docMk/>
            <pc:sldMk cId="2722283169" sldId="788"/>
            <ac:spMk id="4" creationId="{D18B15BA-6AF7-7BEA-D02A-43BDCA69390F}"/>
          </ac:spMkLst>
        </pc:spChg>
        <pc:spChg chg="mod">
          <ac:chgData name="Jenifer Prince Devaraj" userId="c3fb109c-09d1-42a6-93f4-69472d709861" providerId="ADAL" clId="{37C96688-AAEE-46E4-8919-E89C76592737}" dt="2023-10-13T08:57:03.005" v="128" actId="1076"/>
          <ac:spMkLst>
            <pc:docMk/>
            <pc:sldMk cId="2722283169" sldId="788"/>
            <ac:spMk id="27" creationId="{A4F54EE3-6BED-CDAB-5BD7-BE8BFE4CEFB3}"/>
          </ac:spMkLst>
        </pc:spChg>
        <pc:spChg chg="mod">
          <ac:chgData name="Jenifer Prince Devaraj" userId="c3fb109c-09d1-42a6-93f4-69472d709861" providerId="ADAL" clId="{37C96688-AAEE-46E4-8919-E89C76592737}" dt="2023-10-13T08:57:07.098" v="129" actId="1076"/>
          <ac:spMkLst>
            <pc:docMk/>
            <pc:sldMk cId="2722283169" sldId="788"/>
            <ac:spMk id="29" creationId="{83617B25-1BE2-41E6-F84A-9DADD377A824}"/>
          </ac:spMkLst>
        </pc:spChg>
        <pc:spChg chg="del">
          <ac:chgData name="Jenifer Prince Devaraj" userId="c3fb109c-09d1-42a6-93f4-69472d709861" providerId="ADAL" clId="{37C96688-AAEE-46E4-8919-E89C76592737}" dt="2023-10-13T08:56:41.469" v="112" actId="478"/>
          <ac:spMkLst>
            <pc:docMk/>
            <pc:sldMk cId="2722283169" sldId="788"/>
            <ac:spMk id="34" creationId="{9AB8FDD0-1CA5-599B-FF4A-05C79098B09F}"/>
          </ac:spMkLst>
        </pc:spChg>
        <pc:spChg chg="del">
          <ac:chgData name="Jenifer Prince Devaraj" userId="c3fb109c-09d1-42a6-93f4-69472d709861" providerId="ADAL" clId="{37C96688-AAEE-46E4-8919-E89C76592737}" dt="2023-10-13T08:56:42.952" v="113" actId="478"/>
          <ac:spMkLst>
            <pc:docMk/>
            <pc:sldMk cId="2722283169" sldId="788"/>
            <ac:spMk id="37" creationId="{B638B840-9AE2-A044-BFB8-2A842FCD4D4C}"/>
          </ac:spMkLst>
        </pc:spChg>
        <pc:picChg chg="mod">
          <ac:chgData name="Jenifer Prince Devaraj" userId="c3fb109c-09d1-42a6-93f4-69472d709861" providerId="ADAL" clId="{37C96688-AAEE-46E4-8919-E89C76592737}" dt="2023-10-13T08:56:59.903" v="127" actId="1076"/>
          <ac:picMkLst>
            <pc:docMk/>
            <pc:sldMk cId="2722283169" sldId="788"/>
            <ac:picMk id="50" creationId="{C17316B2-A554-97FB-ED3F-05E5C0734159}"/>
          </ac:picMkLst>
        </pc:picChg>
        <pc:picChg chg="add del mod">
          <ac:chgData name="Jenifer Prince Devaraj" userId="c3fb109c-09d1-42a6-93f4-69472d709861" providerId="ADAL" clId="{37C96688-AAEE-46E4-8919-E89C76592737}" dt="2023-10-13T08:56:56.883" v="126" actId="1076"/>
          <ac:picMkLst>
            <pc:docMk/>
            <pc:sldMk cId="2722283169" sldId="788"/>
            <ac:picMk id="52" creationId="{EF6CD685-F8BB-2F44-527C-A416B7937E71}"/>
          </ac:picMkLst>
        </pc:picChg>
        <pc:picChg chg="del mod">
          <ac:chgData name="Jenifer Prince Devaraj" userId="c3fb109c-09d1-42a6-93f4-69472d709861" providerId="ADAL" clId="{37C96688-AAEE-46E4-8919-E89C76592737}" dt="2023-10-13T08:56:38.681" v="111" actId="478"/>
          <ac:picMkLst>
            <pc:docMk/>
            <pc:sldMk cId="2722283169" sldId="788"/>
            <ac:picMk id="54" creationId="{37BF4033-1529-7E6F-2B7C-9C70DB4A31B1}"/>
          </ac:picMkLst>
        </pc:picChg>
      </pc:sldChg>
      <pc:sldChg chg="addSp delSp modSp add mod ord">
        <pc:chgData name="Jenifer Prince Devaraj" userId="c3fb109c-09d1-42a6-93f4-69472d709861" providerId="ADAL" clId="{37C96688-AAEE-46E4-8919-E89C76592737}" dt="2023-10-12T21:04:03.398" v="18" actId="20577"/>
        <pc:sldMkLst>
          <pc:docMk/>
          <pc:sldMk cId="2337211031" sldId="789"/>
        </pc:sldMkLst>
        <pc:spChg chg="add mod">
          <ac:chgData name="Jenifer Prince Devaraj" userId="c3fb109c-09d1-42a6-93f4-69472d709861" providerId="ADAL" clId="{37C96688-AAEE-46E4-8919-E89C76592737}" dt="2023-10-12T21:03:53.768" v="6"/>
          <ac:spMkLst>
            <pc:docMk/>
            <pc:sldMk cId="2337211031" sldId="789"/>
            <ac:spMk id="2" creationId="{AF31F32E-3B5F-4B69-F8B5-AF473AF061C0}"/>
          </ac:spMkLst>
        </pc:spChg>
        <pc:spChg chg="add mod">
          <ac:chgData name="Jenifer Prince Devaraj" userId="c3fb109c-09d1-42a6-93f4-69472d709861" providerId="ADAL" clId="{37C96688-AAEE-46E4-8919-E89C76592737}" dt="2023-10-12T21:04:03.398" v="18" actId="20577"/>
          <ac:spMkLst>
            <pc:docMk/>
            <pc:sldMk cId="2337211031" sldId="789"/>
            <ac:spMk id="3" creationId="{64C5761F-226D-27BD-983E-F4046DC3DA19}"/>
          </ac:spMkLst>
        </pc:spChg>
        <pc:spChg chg="del">
          <ac:chgData name="Jenifer Prince Devaraj" userId="c3fb109c-09d1-42a6-93f4-69472d709861" providerId="ADAL" clId="{37C96688-AAEE-46E4-8919-E89C76592737}" dt="2023-10-12T21:03:52.833" v="5" actId="478"/>
          <ac:spMkLst>
            <pc:docMk/>
            <pc:sldMk cId="2337211031" sldId="789"/>
            <ac:spMk id="5" creationId="{BD78D876-541D-6E52-A364-F2210992F446}"/>
          </ac:spMkLst>
        </pc:spChg>
      </pc:sldChg>
      <pc:sldChg chg="addSp delSp modSp add mod">
        <pc:chgData name="Jenifer Prince Devaraj" userId="c3fb109c-09d1-42a6-93f4-69472d709861" providerId="ADAL" clId="{37C96688-AAEE-46E4-8919-E89C76592737}" dt="2023-10-13T11:25:10.677" v="204" actId="255"/>
        <pc:sldMkLst>
          <pc:docMk/>
          <pc:sldMk cId="3622244019" sldId="790"/>
        </pc:sldMkLst>
        <pc:spChg chg="del">
          <ac:chgData name="Jenifer Prince Devaraj" userId="c3fb109c-09d1-42a6-93f4-69472d709861" providerId="ADAL" clId="{37C96688-AAEE-46E4-8919-E89C76592737}" dt="2023-10-13T11:21:22.737" v="135" actId="478"/>
          <ac:spMkLst>
            <pc:docMk/>
            <pc:sldMk cId="3622244019" sldId="790"/>
            <ac:spMk id="6" creationId="{EE13E337-82D5-2C2E-9299-F80770FD90D4}"/>
          </ac:spMkLst>
        </pc:spChg>
        <pc:spChg chg="add del mod">
          <ac:chgData name="Jenifer Prince Devaraj" userId="c3fb109c-09d1-42a6-93f4-69472d709861" providerId="ADAL" clId="{37C96688-AAEE-46E4-8919-E89C76592737}" dt="2023-10-13T11:25:10.677" v="204" actId="255"/>
          <ac:spMkLst>
            <pc:docMk/>
            <pc:sldMk cId="3622244019" sldId="790"/>
            <ac:spMk id="16" creationId="{BAE0A156-7D83-76D0-3F38-156333046F36}"/>
          </ac:spMkLst>
        </pc:spChg>
        <pc:picChg chg="add del">
          <ac:chgData name="Jenifer Prince Devaraj" userId="c3fb109c-09d1-42a6-93f4-69472d709861" providerId="ADAL" clId="{37C96688-AAEE-46E4-8919-E89C76592737}" dt="2023-10-13T11:21:31.122" v="139" actId="22"/>
          <ac:picMkLst>
            <pc:docMk/>
            <pc:sldMk cId="3622244019" sldId="790"/>
            <ac:picMk id="7" creationId="{7FC6F065-A4C4-A7A9-A797-715F464946A6}"/>
          </ac:picMkLst>
        </pc:picChg>
        <pc:picChg chg="add del">
          <ac:chgData name="Jenifer Prince Devaraj" userId="c3fb109c-09d1-42a6-93f4-69472d709861" providerId="ADAL" clId="{37C96688-AAEE-46E4-8919-E89C76592737}" dt="2023-10-13T11:21:52.402" v="141" actId="22"/>
          <ac:picMkLst>
            <pc:docMk/>
            <pc:sldMk cId="3622244019" sldId="790"/>
            <ac:picMk id="9" creationId="{2D9002F1-5644-281A-C530-9E2A29B63039}"/>
          </ac:picMkLst>
        </pc:picChg>
        <pc:picChg chg="add del">
          <ac:chgData name="Jenifer Prince Devaraj" userId="c3fb109c-09d1-42a6-93f4-69472d709861" providerId="ADAL" clId="{37C96688-AAEE-46E4-8919-E89C76592737}" dt="2023-10-13T11:22:12.820" v="143" actId="22"/>
          <ac:picMkLst>
            <pc:docMk/>
            <pc:sldMk cId="3622244019" sldId="790"/>
            <ac:picMk id="11" creationId="{8EBEFC4C-4D2B-3580-8536-F39C6B30F84B}"/>
          </ac:picMkLst>
        </pc:picChg>
        <pc:picChg chg="add del">
          <ac:chgData name="Jenifer Prince Devaraj" userId="c3fb109c-09d1-42a6-93f4-69472d709861" providerId="ADAL" clId="{37C96688-AAEE-46E4-8919-E89C76592737}" dt="2023-10-13T11:22:18.342" v="145" actId="22"/>
          <ac:picMkLst>
            <pc:docMk/>
            <pc:sldMk cId="3622244019" sldId="790"/>
            <ac:picMk id="13" creationId="{AD3EBFCB-4BB9-D63F-948B-9015FCEBA255}"/>
          </ac:picMkLst>
        </pc:picChg>
        <pc:picChg chg="add mod">
          <ac:chgData name="Jenifer Prince Devaraj" userId="c3fb109c-09d1-42a6-93f4-69472d709861" providerId="ADAL" clId="{37C96688-AAEE-46E4-8919-E89C76592737}" dt="2023-10-13T11:23:04.595" v="155" actId="14100"/>
          <ac:picMkLst>
            <pc:docMk/>
            <pc:sldMk cId="3622244019" sldId="790"/>
            <ac:picMk id="15" creationId="{5E978CE6-2AA2-5035-B944-7DA0AD32453B}"/>
          </ac:picMkLst>
        </pc:picChg>
        <pc:picChg chg="add mod">
          <ac:chgData name="Jenifer Prince Devaraj" userId="c3fb109c-09d1-42a6-93f4-69472d709861" providerId="ADAL" clId="{37C96688-AAEE-46E4-8919-E89C76592737}" dt="2023-10-13T11:24:01.304" v="160" actId="1076"/>
          <ac:picMkLst>
            <pc:docMk/>
            <pc:sldMk cId="3622244019" sldId="790"/>
            <ac:picMk id="18" creationId="{C7A63525-B456-3E8F-8345-36E7782B0A4C}"/>
          </ac:picMkLst>
        </pc:picChg>
      </pc:sldChg>
    </pc:docChg>
  </pc:docChgLst>
  <pc:docChgLst>
    <pc:chgData name="Jenifer Prince Devaraj" userId="c3fb109c-09d1-42a6-93f4-69472d709861" providerId="ADAL" clId="{77080581-3451-441A-BE43-070EB07C15DB}"/>
    <pc:docChg chg="undo custSel addSld delSld modSld sldOrd">
      <pc:chgData name="Jenifer Prince Devaraj" userId="c3fb109c-09d1-42a6-93f4-69472d709861" providerId="ADAL" clId="{77080581-3451-441A-BE43-070EB07C15DB}" dt="2023-02-11T12:43:45.411" v="1689" actId="47"/>
      <pc:docMkLst>
        <pc:docMk/>
      </pc:docMkLst>
      <pc:sldChg chg="del">
        <pc:chgData name="Jenifer Prince Devaraj" userId="c3fb109c-09d1-42a6-93f4-69472d709861" providerId="ADAL" clId="{77080581-3451-441A-BE43-070EB07C15DB}" dt="2023-02-09T19:01:35.936" v="9" actId="47"/>
        <pc:sldMkLst>
          <pc:docMk/>
          <pc:sldMk cId="3657130640" sldId="301"/>
        </pc:sldMkLst>
      </pc:sldChg>
      <pc:sldChg chg="del">
        <pc:chgData name="Jenifer Prince Devaraj" userId="c3fb109c-09d1-42a6-93f4-69472d709861" providerId="ADAL" clId="{77080581-3451-441A-BE43-070EB07C15DB}" dt="2023-02-09T19:01:33.998" v="5" actId="47"/>
        <pc:sldMkLst>
          <pc:docMk/>
          <pc:sldMk cId="1573765161" sldId="605"/>
        </pc:sldMkLst>
      </pc:sldChg>
      <pc:sldChg chg="del">
        <pc:chgData name="Jenifer Prince Devaraj" userId="c3fb109c-09d1-42a6-93f4-69472d709861" providerId="ADAL" clId="{77080581-3451-441A-BE43-070EB07C15DB}" dt="2023-02-09T19:01:34.754" v="6" actId="47"/>
        <pc:sldMkLst>
          <pc:docMk/>
          <pc:sldMk cId="3493906120" sldId="606"/>
        </pc:sldMkLst>
      </pc:sldChg>
      <pc:sldChg chg="del">
        <pc:chgData name="Jenifer Prince Devaraj" userId="c3fb109c-09d1-42a6-93f4-69472d709861" providerId="ADAL" clId="{77080581-3451-441A-BE43-070EB07C15DB}" dt="2023-02-09T19:01:35.019" v="7" actId="47"/>
        <pc:sldMkLst>
          <pc:docMk/>
          <pc:sldMk cId="1585720519" sldId="607"/>
        </pc:sldMkLst>
      </pc:sldChg>
      <pc:sldChg chg="del">
        <pc:chgData name="Jenifer Prince Devaraj" userId="c3fb109c-09d1-42a6-93f4-69472d709861" providerId="ADAL" clId="{77080581-3451-441A-BE43-070EB07C15DB}" dt="2023-02-09T19:01:35.481" v="8" actId="47"/>
        <pc:sldMkLst>
          <pc:docMk/>
          <pc:sldMk cId="2193472422" sldId="608"/>
        </pc:sldMkLst>
      </pc:sldChg>
      <pc:sldChg chg="del">
        <pc:chgData name="Jenifer Prince Devaraj" userId="c3fb109c-09d1-42a6-93f4-69472d709861" providerId="ADAL" clId="{77080581-3451-441A-BE43-070EB07C15DB}" dt="2023-02-09T19:01:36.330" v="10" actId="47"/>
        <pc:sldMkLst>
          <pc:docMk/>
          <pc:sldMk cId="2929937773" sldId="609"/>
        </pc:sldMkLst>
      </pc:sldChg>
      <pc:sldChg chg="del">
        <pc:chgData name="Jenifer Prince Devaraj" userId="c3fb109c-09d1-42a6-93f4-69472d709861" providerId="ADAL" clId="{77080581-3451-441A-BE43-070EB07C15DB}" dt="2023-02-09T19:01:36.695" v="11" actId="47"/>
        <pc:sldMkLst>
          <pc:docMk/>
          <pc:sldMk cId="2512194908" sldId="610"/>
        </pc:sldMkLst>
      </pc:sldChg>
      <pc:sldChg chg="del">
        <pc:chgData name="Jenifer Prince Devaraj" userId="c3fb109c-09d1-42a6-93f4-69472d709861" providerId="ADAL" clId="{77080581-3451-441A-BE43-070EB07C15DB}" dt="2023-02-09T19:01:37.426" v="13" actId="47"/>
        <pc:sldMkLst>
          <pc:docMk/>
          <pc:sldMk cId="2024183099" sldId="611"/>
        </pc:sldMkLst>
      </pc:sldChg>
      <pc:sldChg chg="del">
        <pc:chgData name="Jenifer Prince Devaraj" userId="c3fb109c-09d1-42a6-93f4-69472d709861" providerId="ADAL" clId="{77080581-3451-441A-BE43-070EB07C15DB}" dt="2023-02-09T19:01:37.801" v="14" actId="47"/>
        <pc:sldMkLst>
          <pc:docMk/>
          <pc:sldMk cId="3756928384" sldId="612"/>
        </pc:sldMkLst>
      </pc:sldChg>
      <pc:sldChg chg="del">
        <pc:chgData name="Jenifer Prince Devaraj" userId="c3fb109c-09d1-42a6-93f4-69472d709861" providerId="ADAL" clId="{77080581-3451-441A-BE43-070EB07C15DB}" dt="2023-02-09T19:01:38.249" v="15" actId="47"/>
        <pc:sldMkLst>
          <pc:docMk/>
          <pc:sldMk cId="1350533888" sldId="614"/>
        </pc:sldMkLst>
      </pc:sldChg>
      <pc:sldChg chg="del">
        <pc:chgData name="Jenifer Prince Devaraj" userId="c3fb109c-09d1-42a6-93f4-69472d709861" providerId="ADAL" clId="{77080581-3451-441A-BE43-070EB07C15DB}" dt="2023-02-09T19:01:38.524" v="16" actId="47"/>
        <pc:sldMkLst>
          <pc:docMk/>
          <pc:sldMk cId="598047360" sldId="615"/>
        </pc:sldMkLst>
      </pc:sldChg>
      <pc:sldChg chg="del">
        <pc:chgData name="Jenifer Prince Devaraj" userId="c3fb109c-09d1-42a6-93f4-69472d709861" providerId="ADAL" clId="{77080581-3451-441A-BE43-070EB07C15DB}" dt="2023-02-09T19:01:39.145" v="17" actId="47"/>
        <pc:sldMkLst>
          <pc:docMk/>
          <pc:sldMk cId="1677394394" sldId="617"/>
        </pc:sldMkLst>
      </pc:sldChg>
      <pc:sldChg chg="addSp delSp modSp add mod">
        <pc:chgData name="Jenifer Prince Devaraj" userId="c3fb109c-09d1-42a6-93f4-69472d709861" providerId="ADAL" clId="{77080581-3451-441A-BE43-070EB07C15DB}" dt="2023-02-09T22:18:24.274" v="433" actId="1076"/>
        <pc:sldMkLst>
          <pc:docMk/>
          <pc:sldMk cId="2587810252" sldId="642"/>
        </pc:sldMkLst>
        <pc:spChg chg="mod">
          <ac:chgData name="Jenifer Prince Devaraj" userId="c3fb109c-09d1-42a6-93f4-69472d709861" providerId="ADAL" clId="{77080581-3451-441A-BE43-070EB07C15DB}" dt="2023-02-09T21:37:43.150" v="69" actId="1076"/>
          <ac:spMkLst>
            <pc:docMk/>
            <pc:sldMk cId="2587810252" sldId="642"/>
            <ac:spMk id="2" creationId="{00000000-0000-0000-0000-000000000000}"/>
          </ac:spMkLst>
        </pc:spChg>
        <pc:spChg chg="add mod">
          <ac:chgData name="Jenifer Prince Devaraj" userId="c3fb109c-09d1-42a6-93f4-69472d709861" providerId="ADAL" clId="{77080581-3451-441A-BE43-070EB07C15DB}" dt="2023-02-09T21:51:47.905" v="187" actId="113"/>
          <ac:spMkLst>
            <pc:docMk/>
            <pc:sldMk cId="2587810252" sldId="642"/>
            <ac:spMk id="16" creationId="{6746F2F3-120B-E847-002C-157C909BAEC2}"/>
          </ac:spMkLst>
        </pc:spChg>
        <pc:spChg chg="add del mod">
          <ac:chgData name="Jenifer Prince Devaraj" userId="c3fb109c-09d1-42a6-93f4-69472d709861" providerId="ADAL" clId="{77080581-3451-441A-BE43-070EB07C15DB}" dt="2023-02-09T22:11:59.771" v="333" actId="478"/>
          <ac:spMkLst>
            <pc:docMk/>
            <pc:sldMk cId="2587810252" sldId="642"/>
            <ac:spMk id="17" creationId="{CDCC4FA0-42B3-2EA5-357E-EFBFEF9C4262}"/>
          </ac:spMkLst>
        </pc:spChg>
        <pc:spChg chg="add del mod">
          <ac:chgData name="Jenifer Prince Devaraj" userId="c3fb109c-09d1-42a6-93f4-69472d709861" providerId="ADAL" clId="{77080581-3451-441A-BE43-070EB07C15DB}" dt="2023-02-09T22:11:59.779" v="335"/>
          <ac:spMkLst>
            <pc:docMk/>
            <pc:sldMk cId="2587810252" sldId="642"/>
            <ac:spMk id="18" creationId="{0C3400FB-F859-E9FE-DA3F-690AE1E31C95}"/>
          </ac:spMkLst>
        </pc:spChg>
        <pc:spChg chg="add mod">
          <ac:chgData name="Jenifer Prince Devaraj" userId="c3fb109c-09d1-42a6-93f4-69472d709861" providerId="ADAL" clId="{77080581-3451-441A-BE43-070EB07C15DB}" dt="2023-02-09T22:18:24.274" v="433" actId="1076"/>
          <ac:spMkLst>
            <pc:docMk/>
            <pc:sldMk cId="2587810252" sldId="642"/>
            <ac:spMk id="19" creationId="{D18AF845-4418-0D2F-F21B-701911E5A5CB}"/>
          </ac:spMkLst>
        </pc:spChg>
        <pc:picChg chg="add del mod">
          <ac:chgData name="Jenifer Prince Devaraj" userId="c3fb109c-09d1-42a6-93f4-69472d709861" providerId="ADAL" clId="{77080581-3451-441A-BE43-070EB07C15DB}" dt="2023-02-09T21:44:44.049" v="140" actId="478"/>
          <ac:picMkLst>
            <pc:docMk/>
            <pc:sldMk cId="2587810252" sldId="642"/>
            <ac:picMk id="6" creationId="{4081B453-C1E3-5FDE-2F17-C4D9C12531EE}"/>
          </ac:picMkLst>
        </pc:picChg>
        <pc:picChg chg="del mod">
          <ac:chgData name="Jenifer Prince Devaraj" userId="c3fb109c-09d1-42a6-93f4-69472d709861" providerId="ADAL" clId="{77080581-3451-441A-BE43-070EB07C15DB}" dt="2023-02-09T21:48:18.235" v="150" actId="478"/>
          <ac:picMkLst>
            <pc:docMk/>
            <pc:sldMk cId="2587810252" sldId="642"/>
            <ac:picMk id="7" creationId="{00000000-0000-0000-0000-000000000000}"/>
          </ac:picMkLst>
        </pc:picChg>
        <pc:picChg chg="add del mod">
          <ac:chgData name="Jenifer Prince Devaraj" userId="c3fb109c-09d1-42a6-93f4-69472d709861" providerId="ADAL" clId="{77080581-3451-441A-BE43-070EB07C15DB}" dt="2023-02-09T21:49:48.730" v="154" actId="478"/>
          <ac:picMkLst>
            <pc:docMk/>
            <pc:sldMk cId="2587810252" sldId="642"/>
            <ac:picMk id="9" creationId="{8F97E42B-B671-9D08-44D2-1EB6D89C158C}"/>
          </ac:picMkLst>
        </pc:picChg>
        <pc:picChg chg="add del mod">
          <ac:chgData name="Jenifer Prince Devaraj" userId="c3fb109c-09d1-42a6-93f4-69472d709861" providerId="ADAL" clId="{77080581-3451-441A-BE43-070EB07C15DB}" dt="2023-02-09T21:50:59.081" v="166" actId="478"/>
          <ac:picMkLst>
            <pc:docMk/>
            <pc:sldMk cId="2587810252" sldId="642"/>
            <ac:picMk id="11" creationId="{3669E5B9-BC25-87A8-1BB0-B81DA3419A00}"/>
          </ac:picMkLst>
        </pc:picChg>
        <pc:picChg chg="add del mod">
          <ac:chgData name="Jenifer Prince Devaraj" userId="c3fb109c-09d1-42a6-93f4-69472d709861" providerId="ADAL" clId="{77080581-3451-441A-BE43-070EB07C15DB}" dt="2023-02-09T21:50:25.931" v="164" actId="478"/>
          <ac:picMkLst>
            <pc:docMk/>
            <pc:sldMk cId="2587810252" sldId="642"/>
            <ac:picMk id="13" creationId="{B40A01E1-2BDD-AB97-081B-94064696C1E1}"/>
          </ac:picMkLst>
        </pc:picChg>
        <pc:picChg chg="add mod">
          <ac:chgData name="Jenifer Prince Devaraj" userId="c3fb109c-09d1-42a6-93f4-69472d709861" providerId="ADAL" clId="{77080581-3451-441A-BE43-070EB07C15DB}" dt="2023-02-09T22:11:42.630" v="330" actId="1076"/>
          <ac:picMkLst>
            <pc:docMk/>
            <pc:sldMk cId="2587810252" sldId="642"/>
            <ac:picMk id="15" creationId="{8FF683DF-7503-BB87-8688-A0353744C7DA}"/>
          </ac:picMkLst>
        </pc:picChg>
      </pc:sldChg>
      <pc:sldChg chg="del">
        <pc:chgData name="Jenifer Prince Devaraj" userId="c3fb109c-09d1-42a6-93f4-69472d709861" providerId="ADAL" clId="{77080581-3451-441A-BE43-070EB07C15DB}" dt="2023-02-09T19:01:41.029" v="21" actId="47"/>
        <pc:sldMkLst>
          <pc:docMk/>
          <pc:sldMk cId="3307982019" sldId="645"/>
        </pc:sldMkLst>
      </pc:sldChg>
      <pc:sldChg chg="del">
        <pc:chgData name="Jenifer Prince Devaraj" userId="c3fb109c-09d1-42a6-93f4-69472d709861" providerId="ADAL" clId="{77080581-3451-441A-BE43-070EB07C15DB}" dt="2023-02-09T19:01:41.979" v="23" actId="47"/>
        <pc:sldMkLst>
          <pc:docMk/>
          <pc:sldMk cId="1448100749" sldId="646"/>
        </pc:sldMkLst>
      </pc:sldChg>
      <pc:sldChg chg="del">
        <pc:chgData name="Jenifer Prince Devaraj" userId="c3fb109c-09d1-42a6-93f4-69472d709861" providerId="ADAL" clId="{77080581-3451-441A-BE43-070EB07C15DB}" dt="2023-02-09T19:01:42.833" v="24" actId="47"/>
        <pc:sldMkLst>
          <pc:docMk/>
          <pc:sldMk cId="668787218" sldId="649"/>
        </pc:sldMkLst>
      </pc:sldChg>
      <pc:sldChg chg="addSp delSp modSp add mod ord">
        <pc:chgData name="Jenifer Prince Devaraj" userId="c3fb109c-09d1-42a6-93f4-69472d709861" providerId="ADAL" clId="{77080581-3451-441A-BE43-070EB07C15DB}" dt="2023-02-10T10:27:11.271" v="1687" actId="478"/>
        <pc:sldMkLst>
          <pc:docMk/>
          <pc:sldMk cId="3015113859" sldId="650"/>
        </pc:sldMkLst>
        <pc:spChg chg="del mod">
          <ac:chgData name="Jenifer Prince Devaraj" userId="c3fb109c-09d1-42a6-93f4-69472d709861" providerId="ADAL" clId="{77080581-3451-441A-BE43-070EB07C15DB}" dt="2023-02-09T21:42:22.466" v="87" actId="478"/>
          <ac:spMkLst>
            <pc:docMk/>
            <pc:sldMk cId="3015113859" sldId="650"/>
            <ac:spMk id="2" creationId="{00000000-0000-0000-0000-000000000000}"/>
          </ac:spMkLst>
        </pc:spChg>
        <pc:spChg chg="add mod">
          <ac:chgData name="Jenifer Prince Devaraj" userId="c3fb109c-09d1-42a6-93f4-69472d709861" providerId="ADAL" clId="{77080581-3451-441A-BE43-070EB07C15DB}" dt="2023-02-09T21:37:48.331" v="70"/>
          <ac:spMkLst>
            <pc:docMk/>
            <pc:sldMk cId="3015113859" sldId="650"/>
            <ac:spMk id="3" creationId="{30449DDB-E17D-7EB8-C3B2-6A01A361DA7A}"/>
          </ac:spMkLst>
        </pc:spChg>
        <pc:spChg chg="add del mod">
          <ac:chgData name="Jenifer Prince Devaraj" userId="c3fb109c-09d1-42a6-93f4-69472d709861" providerId="ADAL" clId="{77080581-3451-441A-BE43-070EB07C15DB}" dt="2023-02-09T21:42:25.676" v="88" actId="478"/>
          <ac:spMkLst>
            <pc:docMk/>
            <pc:sldMk cId="3015113859" sldId="650"/>
            <ac:spMk id="7" creationId="{87B35043-A88D-71F3-38E6-AA27C6191F72}"/>
          </ac:spMkLst>
        </pc:spChg>
        <pc:spChg chg="add mod">
          <ac:chgData name="Jenifer Prince Devaraj" userId="c3fb109c-09d1-42a6-93f4-69472d709861" providerId="ADAL" clId="{77080581-3451-441A-BE43-070EB07C15DB}" dt="2023-02-09T21:52:46.730" v="188" actId="313"/>
          <ac:spMkLst>
            <pc:docMk/>
            <pc:sldMk cId="3015113859" sldId="650"/>
            <ac:spMk id="8" creationId="{E44714A7-8851-FD95-3BAB-37369170491A}"/>
          </ac:spMkLst>
        </pc:spChg>
        <pc:spChg chg="mod">
          <ac:chgData name="Jenifer Prince Devaraj" userId="c3fb109c-09d1-42a6-93f4-69472d709861" providerId="ADAL" clId="{77080581-3451-441A-BE43-070EB07C15DB}" dt="2023-02-10T07:09:52.964" v="1570" actId="20577"/>
          <ac:spMkLst>
            <pc:docMk/>
            <pc:sldMk cId="3015113859" sldId="650"/>
            <ac:spMk id="24" creationId="{00000000-0000-0000-0000-000000000000}"/>
          </ac:spMkLst>
        </pc:spChg>
        <pc:picChg chg="add del">
          <ac:chgData name="Jenifer Prince Devaraj" userId="c3fb109c-09d1-42a6-93f4-69472d709861" providerId="ADAL" clId="{77080581-3451-441A-BE43-070EB07C15DB}" dt="2023-02-10T10:27:11.271" v="1687" actId="478"/>
          <ac:picMkLst>
            <pc:docMk/>
            <pc:sldMk cId="3015113859" sldId="650"/>
            <ac:picMk id="6" creationId="{E3F8F139-B511-D735-361C-67CDEB8806EE}"/>
          </ac:picMkLst>
        </pc:picChg>
      </pc:sldChg>
      <pc:sldChg chg="del">
        <pc:chgData name="Jenifer Prince Devaraj" userId="c3fb109c-09d1-42a6-93f4-69472d709861" providerId="ADAL" clId="{77080581-3451-441A-BE43-070EB07C15DB}" dt="2023-02-09T19:01:28.214" v="3" actId="47"/>
        <pc:sldMkLst>
          <pc:docMk/>
          <pc:sldMk cId="1641864729" sldId="656"/>
        </pc:sldMkLst>
      </pc:sldChg>
      <pc:sldChg chg="addSp delSp modSp add mod">
        <pc:chgData name="Jenifer Prince Devaraj" userId="c3fb109c-09d1-42a6-93f4-69472d709861" providerId="ADAL" clId="{77080581-3451-441A-BE43-070EB07C15DB}" dt="2023-02-10T00:40:59.108" v="936" actId="255"/>
        <pc:sldMkLst>
          <pc:docMk/>
          <pc:sldMk cId="2142854948" sldId="657"/>
        </pc:sldMkLst>
        <pc:spChg chg="del mod">
          <ac:chgData name="Jenifer Prince Devaraj" userId="c3fb109c-09d1-42a6-93f4-69472d709861" providerId="ADAL" clId="{77080581-3451-441A-BE43-070EB07C15DB}" dt="2023-02-09T21:45:27.506" v="148" actId="478"/>
          <ac:spMkLst>
            <pc:docMk/>
            <pc:sldMk cId="2142854948" sldId="657"/>
            <ac:spMk id="2" creationId="{00000000-0000-0000-0000-000000000000}"/>
          </ac:spMkLst>
        </pc:spChg>
        <pc:spChg chg="add mod">
          <ac:chgData name="Jenifer Prince Devaraj" userId="c3fb109c-09d1-42a6-93f4-69472d709861" providerId="ADAL" clId="{77080581-3451-441A-BE43-070EB07C15DB}" dt="2023-02-09T21:37:50.979" v="71"/>
          <ac:spMkLst>
            <pc:docMk/>
            <pc:sldMk cId="2142854948" sldId="657"/>
            <ac:spMk id="3" creationId="{59AF08E2-60F9-8B15-6E7E-875FCB9A9340}"/>
          </ac:spMkLst>
        </pc:spChg>
        <pc:spChg chg="add del mod">
          <ac:chgData name="Jenifer Prince Devaraj" userId="c3fb109c-09d1-42a6-93f4-69472d709861" providerId="ADAL" clId="{77080581-3451-441A-BE43-070EB07C15DB}" dt="2023-02-09T21:45:29.357" v="149" actId="478"/>
          <ac:spMkLst>
            <pc:docMk/>
            <pc:sldMk cId="2142854948" sldId="657"/>
            <ac:spMk id="7" creationId="{7FDFA9A4-45DC-DCF3-F848-A83E1635F2B6}"/>
          </ac:spMkLst>
        </pc:spChg>
        <pc:spChg chg="mod">
          <ac:chgData name="Jenifer Prince Devaraj" userId="c3fb109c-09d1-42a6-93f4-69472d709861" providerId="ADAL" clId="{77080581-3451-441A-BE43-070EB07C15DB}" dt="2023-02-10T00:40:59.108" v="936" actId="255"/>
          <ac:spMkLst>
            <pc:docMk/>
            <pc:sldMk cId="2142854948" sldId="657"/>
            <ac:spMk id="24" creationId="{00000000-0000-0000-0000-000000000000}"/>
          </ac:spMkLst>
        </pc:spChg>
      </pc:sldChg>
      <pc:sldChg chg="addSp delSp modSp add del mod">
        <pc:chgData name="Jenifer Prince Devaraj" userId="c3fb109c-09d1-42a6-93f4-69472d709861" providerId="ADAL" clId="{77080581-3451-441A-BE43-070EB07C15DB}" dt="2023-02-10T00:41:37.087" v="939" actId="47"/>
        <pc:sldMkLst>
          <pc:docMk/>
          <pc:sldMk cId="2212105472" sldId="658"/>
        </pc:sldMkLst>
        <pc:spChg chg="del mod">
          <ac:chgData name="Jenifer Prince Devaraj" userId="c3fb109c-09d1-42a6-93f4-69472d709861" providerId="ADAL" clId="{77080581-3451-441A-BE43-070EB07C15DB}" dt="2023-02-09T21:54:42.557" v="195" actId="478"/>
          <ac:spMkLst>
            <pc:docMk/>
            <pc:sldMk cId="2212105472" sldId="658"/>
            <ac:spMk id="2" creationId="{00000000-0000-0000-0000-000000000000}"/>
          </ac:spMkLst>
        </pc:spChg>
        <pc:spChg chg="add mod">
          <ac:chgData name="Jenifer Prince Devaraj" userId="c3fb109c-09d1-42a6-93f4-69472d709861" providerId="ADAL" clId="{77080581-3451-441A-BE43-070EB07C15DB}" dt="2023-02-09T21:37:53.480" v="72"/>
          <ac:spMkLst>
            <pc:docMk/>
            <pc:sldMk cId="2212105472" sldId="658"/>
            <ac:spMk id="6" creationId="{9A0A5893-ED15-FFE8-F69E-E75ABE4A7F3B}"/>
          </ac:spMkLst>
        </pc:spChg>
        <pc:spChg chg="mod">
          <ac:chgData name="Jenifer Prince Devaraj" userId="c3fb109c-09d1-42a6-93f4-69472d709861" providerId="ADAL" clId="{77080581-3451-441A-BE43-070EB07C15DB}" dt="2023-02-09T21:36:53.852" v="54" actId="27636"/>
          <ac:spMkLst>
            <pc:docMk/>
            <pc:sldMk cId="2212105472" sldId="658"/>
            <ac:spMk id="7" creationId="{00000000-0000-0000-0000-000000000000}"/>
          </ac:spMkLst>
        </pc:spChg>
        <pc:spChg chg="add del mod">
          <ac:chgData name="Jenifer Prince Devaraj" userId="c3fb109c-09d1-42a6-93f4-69472d709861" providerId="ADAL" clId="{77080581-3451-441A-BE43-070EB07C15DB}" dt="2023-02-09T21:54:43.964" v="196" actId="478"/>
          <ac:spMkLst>
            <pc:docMk/>
            <pc:sldMk cId="2212105472" sldId="658"/>
            <ac:spMk id="9" creationId="{D4C68409-7049-FC29-CA83-5DAA9AE5BD8E}"/>
          </ac:spMkLst>
        </pc:spChg>
        <pc:spChg chg="mod">
          <ac:chgData name="Jenifer Prince Devaraj" userId="c3fb109c-09d1-42a6-93f4-69472d709861" providerId="ADAL" clId="{77080581-3451-441A-BE43-070EB07C15DB}" dt="2023-02-09T21:36:53.819" v="53" actId="27636"/>
          <ac:spMkLst>
            <pc:docMk/>
            <pc:sldMk cId="2212105472" sldId="658"/>
            <ac:spMk id="24" creationId="{00000000-0000-0000-0000-000000000000}"/>
          </ac:spMkLst>
        </pc:spChg>
      </pc:sldChg>
      <pc:sldChg chg="addSp delSp modSp add mod">
        <pc:chgData name="Jenifer Prince Devaraj" userId="c3fb109c-09d1-42a6-93f4-69472d709861" providerId="ADAL" clId="{77080581-3451-441A-BE43-070EB07C15DB}" dt="2023-02-10T00:48:43.207" v="975" actId="255"/>
        <pc:sldMkLst>
          <pc:docMk/>
          <pc:sldMk cId="96430950" sldId="659"/>
        </pc:sldMkLst>
        <pc:spChg chg="mod">
          <ac:chgData name="Jenifer Prince Devaraj" userId="c3fb109c-09d1-42a6-93f4-69472d709861" providerId="ADAL" clId="{77080581-3451-441A-BE43-070EB07C15DB}" dt="2023-02-10T00:48:28.662" v="971" actId="255"/>
          <ac:spMkLst>
            <pc:docMk/>
            <pc:sldMk cId="96430950" sldId="659"/>
            <ac:spMk id="2" creationId="{00000000-0000-0000-0000-000000000000}"/>
          </ac:spMkLst>
        </pc:spChg>
        <pc:spChg chg="add mod">
          <ac:chgData name="Jenifer Prince Devaraj" userId="c3fb109c-09d1-42a6-93f4-69472d709861" providerId="ADAL" clId="{77080581-3451-441A-BE43-070EB07C15DB}" dt="2023-02-09T21:37:55.808" v="73"/>
          <ac:spMkLst>
            <pc:docMk/>
            <pc:sldMk cId="96430950" sldId="659"/>
            <ac:spMk id="6" creationId="{05EA8546-2214-D8F0-B1DB-0A543E057D89}"/>
          </ac:spMkLst>
        </pc:spChg>
        <pc:spChg chg="add mod">
          <ac:chgData name="Jenifer Prince Devaraj" userId="c3fb109c-09d1-42a6-93f4-69472d709861" providerId="ADAL" clId="{77080581-3451-441A-BE43-070EB07C15DB}" dt="2023-02-10T00:48:43.207" v="975" actId="255"/>
          <ac:spMkLst>
            <pc:docMk/>
            <pc:sldMk cId="96430950" sldId="659"/>
            <ac:spMk id="10" creationId="{A24A738D-3F4A-2BF0-F9D2-4834158B31F5}"/>
          </ac:spMkLst>
        </pc:spChg>
        <pc:spChg chg="del mod">
          <ac:chgData name="Jenifer Prince Devaraj" userId="c3fb109c-09d1-42a6-93f4-69472d709861" providerId="ADAL" clId="{77080581-3451-441A-BE43-070EB07C15DB}" dt="2023-02-10T00:48:11.849" v="967" actId="478"/>
          <ac:spMkLst>
            <pc:docMk/>
            <pc:sldMk cId="96430950" sldId="659"/>
            <ac:spMk id="24" creationId="{00000000-0000-0000-0000-000000000000}"/>
          </ac:spMkLst>
        </pc:spChg>
        <pc:picChg chg="add del">
          <ac:chgData name="Jenifer Prince Devaraj" userId="c3fb109c-09d1-42a6-93f4-69472d709861" providerId="ADAL" clId="{77080581-3451-441A-BE43-070EB07C15DB}" dt="2023-02-10T00:42:55.805" v="943" actId="22"/>
          <ac:picMkLst>
            <pc:docMk/>
            <pc:sldMk cId="96430950" sldId="659"/>
            <ac:picMk id="8" creationId="{94118189-8C4B-99D7-3D6A-34F26B6FFAB4}"/>
          </ac:picMkLst>
        </pc:picChg>
      </pc:sldChg>
      <pc:sldChg chg="addSp delSp modSp add mod">
        <pc:chgData name="Jenifer Prince Devaraj" userId="c3fb109c-09d1-42a6-93f4-69472d709861" providerId="ADAL" clId="{77080581-3451-441A-BE43-070EB07C15DB}" dt="2023-02-09T21:59:38.300" v="244" actId="1076"/>
        <pc:sldMkLst>
          <pc:docMk/>
          <pc:sldMk cId="4098743976" sldId="660"/>
        </pc:sldMkLst>
        <pc:spChg chg="del mod">
          <ac:chgData name="Jenifer Prince Devaraj" userId="c3fb109c-09d1-42a6-93f4-69472d709861" providerId="ADAL" clId="{77080581-3451-441A-BE43-070EB07C15DB}" dt="2023-02-09T21:59:03.214" v="233" actId="478"/>
          <ac:spMkLst>
            <pc:docMk/>
            <pc:sldMk cId="4098743976" sldId="660"/>
            <ac:spMk id="2" creationId="{00000000-0000-0000-0000-000000000000}"/>
          </ac:spMkLst>
        </pc:spChg>
        <pc:spChg chg="add mod">
          <ac:chgData name="Jenifer Prince Devaraj" userId="c3fb109c-09d1-42a6-93f4-69472d709861" providerId="ADAL" clId="{77080581-3451-441A-BE43-070EB07C15DB}" dt="2023-02-09T21:38:06.640" v="76"/>
          <ac:spMkLst>
            <pc:docMk/>
            <pc:sldMk cId="4098743976" sldId="660"/>
            <ac:spMk id="6" creationId="{7821B7FC-7479-1B6B-D028-6FF15E218D10}"/>
          </ac:spMkLst>
        </pc:spChg>
        <pc:spChg chg="add del mod">
          <ac:chgData name="Jenifer Prince Devaraj" userId="c3fb109c-09d1-42a6-93f4-69472d709861" providerId="ADAL" clId="{77080581-3451-441A-BE43-070EB07C15DB}" dt="2023-02-09T21:59:04.519" v="234" actId="478"/>
          <ac:spMkLst>
            <pc:docMk/>
            <pc:sldMk cId="4098743976" sldId="660"/>
            <ac:spMk id="8" creationId="{7A3622F1-161F-0095-6A35-EFF758CCBF25}"/>
          </ac:spMkLst>
        </pc:spChg>
        <pc:spChg chg="add mod">
          <ac:chgData name="Jenifer Prince Devaraj" userId="c3fb109c-09d1-42a6-93f4-69472d709861" providerId="ADAL" clId="{77080581-3451-441A-BE43-070EB07C15DB}" dt="2023-02-09T21:59:38.300" v="244" actId="1076"/>
          <ac:spMkLst>
            <pc:docMk/>
            <pc:sldMk cId="4098743976" sldId="660"/>
            <ac:spMk id="9" creationId="{E01D532F-1DFF-D9EA-17B8-387806B2A5BE}"/>
          </ac:spMkLst>
        </pc:spChg>
        <pc:spChg chg="mod">
          <ac:chgData name="Jenifer Prince Devaraj" userId="c3fb109c-09d1-42a6-93f4-69472d709861" providerId="ADAL" clId="{77080581-3451-441A-BE43-070EB07C15DB}" dt="2023-02-09T21:59:34.988" v="243" actId="1076"/>
          <ac:spMkLst>
            <pc:docMk/>
            <pc:sldMk cId="4098743976" sldId="660"/>
            <ac:spMk id="24" creationId="{00000000-0000-0000-0000-000000000000}"/>
          </ac:spMkLst>
        </pc:spChg>
      </pc:sldChg>
      <pc:sldChg chg="addSp delSp modSp add mod">
        <pc:chgData name="Jenifer Prince Devaraj" userId="c3fb109c-09d1-42a6-93f4-69472d709861" providerId="ADAL" clId="{77080581-3451-441A-BE43-070EB07C15DB}" dt="2023-02-10T01:04:27.179" v="1335" actId="1076"/>
        <pc:sldMkLst>
          <pc:docMk/>
          <pc:sldMk cId="2997192327" sldId="661"/>
        </pc:sldMkLst>
        <pc:spChg chg="del mod">
          <ac:chgData name="Jenifer Prince Devaraj" userId="c3fb109c-09d1-42a6-93f4-69472d709861" providerId="ADAL" clId="{77080581-3451-441A-BE43-070EB07C15DB}" dt="2023-02-09T21:58:24.455" v="226" actId="478"/>
          <ac:spMkLst>
            <pc:docMk/>
            <pc:sldMk cId="2997192327" sldId="661"/>
            <ac:spMk id="2" creationId="{00000000-0000-0000-0000-000000000000}"/>
          </ac:spMkLst>
        </pc:spChg>
        <pc:spChg chg="add mod">
          <ac:chgData name="Jenifer Prince Devaraj" userId="c3fb109c-09d1-42a6-93f4-69472d709861" providerId="ADAL" clId="{77080581-3451-441A-BE43-070EB07C15DB}" dt="2023-02-09T21:38:00.546" v="75"/>
          <ac:spMkLst>
            <pc:docMk/>
            <pc:sldMk cId="2997192327" sldId="661"/>
            <ac:spMk id="3" creationId="{9B5DED5B-F63F-5AF8-C28E-F0A8635A2B53}"/>
          </ac:spMkLst>
        </pc:spChg>
        <pc:spChg chg="del mod">
          <ac:chgData name="Jenifer Prince Devaraj" userId="c3fb109c-09d1-42a6-93f4-69472d709861" providerId="ADAL" clId="{77080581-3451-441A-BE43-070EB07C15DB}" dt="2023-02-10T01:04:20.384" v="1332" actId="478"/>
          <ac:spMkLst>
            <pc:docMk/>
            <pc:sldMk cId="2997192327" sldId="661"/>
            <ac:spMk id="6" creationId="{00000000-0000-0000-0000-000000000000}"/>
          </ac:spMkLst>
        </pc:spChg>
        <pc:spChg chg="add del mod">
          <ac:chgData name="Jenifer Prince Devaraj" userId="c3fb109c-09d1-42a6-93f4-69472d709861" providerId="ADAL" clId="{77080581-3451-441A-BE43-070EB07C15DB}" dt="2023-02-09T21:58:25.839" v="227" actId="478"/>
          <ac:spMkLst>
            <pc:docMk/>
            <pc:sldMk cId="2997192327" sldId="661"/>
            <ac:spMk id="9" creationId="{76759B17-9474-356D-BFA8-DF9D51B4EF01}"/>
          </ac:spMkLst>
        </pc:spChg>
        <pc:spChg chg="add mod">
          <ac:chgData name="Jenifer Prince Devaraj" userId="c3fb109c-09d1-42a6-93f4-69472d709861" providerId="ADAL" clId="{77080581-3451-441A-BE43-070EB07C15DB}" dt="2023-02-09T21:58:54.448" v="232" actId="1076"/>
          <ac:spMkLst>
            <pc:docMk/>
            <pc:sldMk cId="2997192327" sldId="661"/>
            <ac:spMk id="10" creationId="{02E0168B-0E1C-210B-6F76-81F52FF4F9F2}"/>
          </ac:spMkLst>
        </pc:spChg>
        <pc:spChg chg="add mod">
          <ac:chgData name="Jenifer Prince Devaraj" userId="c3fb109c-09d1-42a6-93f4-69472d709861" providerId="ADAL" clId="{77080581-3451-441A-BE43-070EB07C15DB}" dt="2023-02-10T01:04:27.179" v="1335" actId="1076"/>
          <ac:spMkLst>
            <pc:docMk/>
            <pc:sldMk cId="2997192327" sldId="661"/>
            <ac:spMk id="11" creationId="{075E047A-3762-51EB-FFFE-87B8053145D4}"/>
          </ac:spMkLst>
        </pc:spChg>
        <pc:spChg chg="add del mod">
          <ac:chgData name="Jenifer Prince Devaraj" userId="c3fb109c-09d1-42a6-93f4-69472d709861" providerId="ADAL" clId="{77080581-3451-441A-BE43-070EB07C15DB}" dt="2023-02-10T01:04:23.980" v="1334" actId="478"/>
          <ac:spMkLst>
            <pc:docMk/>
            <pc:sldMk cId="2997192327" sldId="661"/>
            <ac:spMk id="13" creationId="{90868DE6-016C-8B56-7E9B-730D1CCDC681}"/>
          </ac:spMkLst>
        </pc:spChg>
        <pc:picChg chg="mod">
          <ac:chgData name="Jenifer Prince Devaraj" userId="c3fb109c-09d1-42a6-93f4-69472d709861" providerId="ADAL" clId="{77080581-3451-441A-BE43-070EB07C15DB}" dt="2023-02-10T00:53:03.106" v="981" actId="1076"/>
          <ac:picMkLst>
            <pc:docMk/>
            <pc:sldMk cId="2997192327" sldId="661"/>
            <ac:picMk id="8" creationId="{00000000-0000-0000-0000-000000000000}"/>
          </ac:picMkLst>
        </pc:picChg>
      </pc:sldChg>
      <pc:sldChg chg="addSp delSp modSp add mod">
        <pc:chgData name="Jenifer Prince Devaraj" userId="c3fb109c-09d1-42a6-93f4-69472d709861" providerId="ADAL" clId="{77080581-3451-441A-BE43-070EB07C15DB}" dt="2023-02-09T22:00:04.067" v="252" actId="1076"/>
        <pc:sldMkLst>
          <pc:docMk/>
          <pc:sldMk cId="1894566899" sldId="662"/>
        </pc:sldMkLst>
        <pc:spChg chg="del mod">
          <ac:chgData name="Jenifer Prince Devaraj" userId="c3fb109c-09d1-42a6-93f4-69472d709861" providerId="ADAL" clId="{77080581-3451-441A-BE43-070EB07C15DB}" dt="2023-02-09T21:59:47.715" v="246" actId="478"/>
          <ac:spMkLst>
            <pc:docMk/>
            <pc:sldMk cId="1894566899" sldId="662"/>
            <ac:spMk id="2" creationId="{00000000-0000-0000-0000-000000000000}"/>
          </ac:spMkLst>
        </pc:spChg>
        <pc:spChg chg="add mod">
          <ac:chgData name="Jenifer Prince Devaraj" userId="c3fb109c-09d1-42a6-93f4-69472d709861" providerId="ADAL" clId="{77080581-3451-441A-BE43-070EB07C15DB}" dt="2023-02-09T21:38:08.699" v="77"/>
          <ac:spMkLst>
            <pc:docMk/>
            <pc:sldMk cId="1894566899" sldId="662"/>
            <ac:spMk id="3" creationId="{2AAC5AA5-3F5C-A49A-C9DA-80E6D1E4DA03}"/>
          </ac:spMkLst>
        </pc:spChg>
        <pc:spChg chg="mod">
          <ac:chgData name="Jenifer Prince Devaraj" userId="c3fb109c-09d1-42a6-93f4-69472d709861" providerId="ADAL" clId="{77080581-3451-441A-BE43-070EB07C15DB}" dt="2023-02-09T22:00:00.607" v="250" actId="1076"/>
          <ac:spMkLst>
            <pc:docMk/>
            <pc:sldMk cId="1894566899" sldId="662"/>
            <ac:spMk id="6" creationId="{00000000-0000-0000-0000-000000000000}"/>
          </ac:spMkLst>
        </pc:spChg>
        <pc:spChg chg="add del mod">
          <ac:chgData name="Jenifer Prince Devaraj" userId="c3fb109c-09d1-42a6-93f4-69472d709861" providerId="ADAL" clId="{77080581-3451-441A-BE43-070EB07C15DB}" dt="2023-02-09T21:59:51.027" v="248" actId="478"/>
          <ac:spMkLst>
            <pc:docMk/>
            <pc:sldMk cId="1894566899" sldId="662"/>
            <ac:spMk id="8" creationId="{C5231124-5CA4-7C59-0914-F23917BBD472}"/>
          </ac:spMkLst>
        </pc:spChg>
        <pc:spChg chg="add mod">
          <ac:chgData name="Jenifer Prince Devaraj" userId="c3fb109c-09d1-42a6-93f4-69472d709861" providerId="ADAL" clId="{77080581-3451-441A-BE43-070EB07C15DB}" dt="2023-02-09T22:00:04.067" v="252" actId="1076"/>
          <ac:spMkLst>
            <pc:docMk/>
            <pc:sldMk cId="1894566899" sldId="662"/>
            <ac:spMk id="9" creationId="{BE56AE6F-D831-65EA-EE3E-7F0CAE5D37A9}"/>
          </ac:spMkLst>
        </pc:spChg>
        <pc:picChg chg="mod">
          <ac:chgData name="Jenifer Prince Devaraj" userId="c3fb109c-09d1-42a6-93f4-69472d709861" providerId="ADAL" clId="{77080581-3451-441A-BE43-070EB07C15DB}" dt="2023-02-09T21:59:56.133" v="249" actId="1076"/>
          <ac:picMkLst>
            <pc:docMk/>
            <pc:sldMk cId="1894566899" sldId="662"/>
            <ac:picMk id="2050" creationId="{00000000-0000-0000-0000-000000000000}"/>
          </ac:picMkLst>
        </pc:picChg>
      </pc:sldChg>
      <pc:sldChg chg="addSp delSp modSp add mod">
        <pc:chgData name="Jenifer Prince Devaraj" userId="c3fb109c-09d1-42a6-93f4-69472d709861" providerId="ADAL" clId="{77080581-3451-441A-BE43-070EB07C15DB}" dt="2023-02-10T01:17:17.033" v="1425" actId="27636"/>
        <pc:sldMkLst>
          <pc:docMk/>
          <pc:sldMk cId="2257002079" sldId="663"/>
        </pc:sldMkLst>
        <pc:spChg chg="del mod">
          <ac:chgData name="Jenifer Prince Devaraj" userId="c3fb109c-09d1-42a6-93f4-69472d709861" providerId="ADAL" clId="{77080581-3451-441A-BE43-070EB07C15DB}" dt="2023-02-09T22:01:14.777" v="266" actId="478"/>
          <ac:spMkLst>
            <pc:docMk/>
            <pc:sldMk cId="2257002079" sldId="663"/>
            <ac:spMk id="2" creationId="{00000000-0000-0000-0000-000000000000}"/>
          </ac:spMkLst>
        </pc:spChg>
        <pc:spChg chg="add mod">
          <ac:chgData name="Jenifer Prince Devaraj" userId="c3fb109c-09d1-42a6-93f4-69472d709861" providerId="ADAL" clId="{77080581-3451-441A-BE43-070EB07C15DB}" dt="2023-02-09T21:38:13.581" v="79"/>
          <ac:spMkLst>
            <pc:docMk/>
            <pc:sldMk cId="2257002079" sldId="663"/>
            <ac:spMk id="3" creationId="{4C0F80ED-F20C-C833-03CA-97243005B137}"/>
          </ac:spMkLst>
        </pc:spChg>
        <pc:spChg chg="mod">
          <ac:chgData name="Jenifer Prince Devaraj" userId="c3fb109c-09d1-42a6-93f4-69472d709861" providerId="ADAL" clId="{77080581-3451-441A-BE43-070EB07C15DB}" dt="2023-02-10T01:17:17.033" v="1425" actId="27636"/>
          <ac:spMkLst>
            <pc:docMk/>
            <pc:sldMk cId="2257002079" sldId="663"/>
            <ac:spMk id="6" creationId="{00000000-0000-0000-0000-000000000000}"/>
          </ac:spMkLst>
        </pc:spChg>
        <pc:spChg chg="add del mod">
          <ac:chgData name="Jenifer Prince Devaraj" userId="c3fb109c-09d1-42a6-93f4-69472d709861" providerId="ADAL" clId="{77080581-3451-441A-BE43-070EB07C15DB}" dt="2023-02-09T22:01:16.318" v="267" actId="478"/>
          <ac:spMkLst>
            <pc:docMk/>
            <pc:sldMk cId="2257002079" sldId="663"/>
            <ac:spMk id="8" creationId="{C7DDDDB4-7043-DCD9-D9EC-3BC90F81AA18}"/>
          </ac:spMkLst>
        </pc:spChg>
        <pc:spChg chg="add mod">
          <ac:chgData name="Jenifer Prince Devaraj" userId="c3fb109c-09d1-42a6-93f4-69472d709861" providerId="ADAL" clId="{77080581-3451-441A-BE43-070EB07C15DB}" dt="2023-02-09T22:01:42.008" v="276"/>
          <ac:spMkLst>
            <pc:docMk/>
            <pc:sldMk cId="2257002079" sldId="663"/>
            <ac:spMk id="9" creationId="{22D98C93-F1F2-A4D1-AFCA-95EFC162265C}"/>
          </ac:spMkLst>
        </pc:spChg>
      </pc:sldChg>
      <pc:sldChg chg="addSp delSp modSp add mod">
        <pc:chgData name="Jenifer Prince Devaraj" userId="c3fb109c-09d1-42a6-93f4-69472d709861" providerId="ADAL" clId="{77080581-3451-441A-BE43-070EB07C15DB}" dt="2023-02-10T01:19:13.826" v="1439" actId="27636"/>
        <pc:sldMkLst>
          <pc:docMk/>
          <pc:sldMk cId="2625396335" sldId="664"/>
        </pc:sldMkLst>
        <pc:spChg chg="del mod">
          <ac:chgData name="Jenifer Prince Devaraj" userId="c3fb109c-09d1-42a6-93f4-69472d709861" providerId="ADAL" clId="{77080581-3451-441A-BE43-070EB07C15DB}" dt="2023-02-09T22:00:12.836" v="253" actId="478"/>
          <ac:spMkLst>
            <pc:docMk/>
            <pc:sldMk cId="2625396335" sldId="664"/>
            <ac:spMk id="2" creationId="{00000000-0000-0000-0000-000000000000}"/>
          </ac:spMkLst>
        </pc:spChg>
        <pc:spChg chg="add mod">
          <ac:chgData name="Jenifer Prince Devaraj" userId="c3fb109c-09d1-42a6-93f4-69472d709861" providerId="ADAL" clId="{77080581-3451-441A-BE43-070EB07C15DB}" dt="2023-02-09T21:38:11.539" v="78"/>
          <ac:spMkLst>
            <pc:docMk/>
            <pc:sldMk cId="2625396335" sldId="664"/>
            <ac:spMk id="3" creationId="{E7851907-E10E-1739-A1DF-B171F5C8FC5D}"/>
          </ac:spMkLst>
        </pc:spChg>
        <pc:spChg chg="mod">
          <ac:chgData name="Jenifer Prince Devaraj" userId="c3fb109c-09d1-42a6-93f4-69472d709861" providerId="ADAL" clId="{77080581-3451-441A-BE43-070EB07C15DB}" dt="2023-02-10T01:19:13.826" v="1439" actId="27636"/>
          <ac:spMkLst>
            <pc:docMk/>
            <pc:sldMk cId="2625396335" sldId="664"/>
            <ac:spMk id="6" creationId="{00000000-0000-0000-0000-000000000000}"/>
          </ac:spMkLst>
        </pc:spChg>
        <pc:spChg chg="add del mod">
          <ac:chgData name="Jenifer Prince Devaraj" userId="c3fb109c-09d1-42a6-93f4-69472d709861" providerId="ADAL" clId="{77080581-3451-441A-BE43-070EB07C15DB}" dt="2023-02-09T22:00:14.567" v="254" actId="478"/>
          <ac:spMkLst>
            <pc:docMk/>
            <pc:sldMk cId="2625396335" sldId="664"/>
            <ac:spMk id="8" creationId="{FB145515-A151-E39A-7EE9-D78A48784146}"/>
          </ac:spMkLst>
        </pc:spChg>
        <pc:spChg chg="add del mod">
          <ac:chgData name="Jenifer Prince Devaraj" userId="c3fb109c-09d1-42a6-93f4-69472d709861" providerId="ADAL" clId="{77080581-3451-441A-BE43-070EB07C15DB}" dt="2023-02-09T22:01:05.665" v="265" actId="478"/>
          <ac:spMkLst>
            <pc:docMk/>
            <pc:sldMk cId="2625396335" sldId="664"/>
            <ac:spMk id="9" creationId="{0B5C402A-51CC-37A3-59D9-399652EE810E}"/>
          </ac:spMkLst>
        </pc:spChg>
        <pc:spChg chg="add del mod">
          <ac:chgData name="Jenifer Prince Devaraj" userId="c3fb109c-09d1-42a6-93f4-69472d709861" providerId="ADAL" clId="{77080581-3451-441A-BE43-070EB07C15DB}" dt="2023-02-09T22:01:05.665" v="265" actId="478"/>
          <ac:spMkLst>
            <pc:docMk/>
            <pc:sldMk cId="2625396335" sldId="664"/>
            <ac:spMk id="11" creationId="{DB747B80-F056-5270-8511-DEAF1273C12A}"/>
          </ac:spMkLst>
        </pc:spChg>
      </pc:sldChg>
      <pc:sldChg chg="addSp delSp modSp add mod">
        <pc:chgData name="Jenifer Prince Devaraj" userId="c3fb109c-09d1-42a6-93f4-69472d709861" providerId="ADAL" clId="{77080581-3451-441A-BE43-070EB07C15DB}" dt="2023-02-10T00:50:29.033" v="980" actId="1076"/>
        <pc:sldMkLst>
          <pc:docMk/>
          <pc:sldMk cId="1935934067" sldId="665"/>
        </pc:sldMkLst>
        <pc:spChg chg="del mod">
          <ac:chgData name="Jenifer Prince Devaraj" userId="c3fb109c-09d1-42a6-93f4-69472d709861" providerId="ADAL" clId="{77080581-3451-441A-BE43-070EB07C15DB}" dt="2023-02-09T21:56:59.353" v="211" actId="478"/>
          <ac:spMkLst>
            <pc:docMk/>
            <pc:sldMk cId="1935934067" sldId="665"/>
            <ac:spMk id="2" creationId="{00000000-0000-0000-0000-000000000000}"/>
          </ac:spMkLst>
        </pc:spChg>
        <pc:spChg chg="add mod">
          <ac:chgData name="Jenifer Prince Devaraj" userId="c3fb109c-09d1-42a6-93f4-69472d709861" providerId="ADAL" clId="{77080581-3451-441A-BE43-070EB07C15DB}" dt="2023-02-09T21:37:58.065" v="74"/>
          <ac:spMkLst>
            <pc:docMk/>
            <pc:sldMk cId="1935934067" sldId="665"/>
            <ac:spMk id="6" creationId="{B3BB2FBD-D88C-E300-DCE1-C4D494BAC569}"/>
          </ac:spMkLst>
        </pc:spChg>
        <pc:spChg chg="add del mod">
          <ac:chgData name="Jenifer Prince Devaraj" userId="c3fb109c-09d1-42a6-93f4-69472d709861" providerId="ADAL" clId="{77080581-3451-441A-BE43-070EB07C15DB}" dt="2023-02-09T21:57:01.523" v="212" actId="478"/>
          <ac:spMkLst>
            <pc:docMk/>
            <pc:sldMk cId="1935934067" sldId="665"/>
            <ac:spMk id="8" creationId="{1EFB0ED7-B7A7-B0FF-7C44-262714CA3337}"/>
          </ac:spMkLst>
        </pc:spChg>
        <pc:spChg chg="add mod">
          <ac:chgData name="Jenifer Prince Devaraj" userId="c3fb109c-09d1-42a6-93f4-69472d709861" providerId="ADAL" clId="{77080581-3451-441A-BE43-070EB07C15DB}" dt="2023-02-10T00:50:29.033" v="980" actId="1076"/>
          <ac:spMkLst>
            <pc:docMk/>
            <pc:sldMk cId="1935934067" sldId="665"/>
            <ac:spMk id="9" creationId="{09EAA99A-08DF-6B16-3645-AE0B2C0ED09D}"/>
          </ac:spMkLst>
        </pc:spChg>
        <pc:spChg chg="mod">
          <ac:chgData name="Jenifer Prince Devaraj" userId="c3fb109c-09d1-42a6-93f4-69472d709861" providerId="ADAL" clId="{77080581-3451-441A-BE43-070EB07C15DB}" dt="2023-02-10T00:50:06.203" v="979" actId="20577"/>
          <ac:spMkLst>
            <pc:docMk/>
            <pc:sldMk cId="1935934067" sldId="665"/>
            <ac:spMk id="24" creationId="{00000000-0000-0000-0000-000000000000}"/>
          </ac:spMkLst>
        </pc:spChg>
      </pc:sldChg>
      <pc:sldChg chg="del">
        <pc:chgData name="Jenifer Prince Devaraj" userId="c3fb109c-09d1-42a6-93f4-69472d709861" providerId="ADAL" clId="{77080581-3451-441A-BE43-070EB07C15DB}" dt="2023-02-09T19:01:22.533" v="1" actId="47"/>
        <pc:sldMkLst>
          <pc:docMk/>
          <pc:sldMk cId="3759313193" sldId="670"/>
        </pc:sldMkLst>
      </pc:sldChg>
      <pc:sldChg chg="del">
        <pc:chgData name="Jenifer Prince Devaraj" userId="c3fb109c-09d1-42a6-93f4-69472d709861" providerId="ADAL" clId="{77080581-3451-441A-BE43-070EB07C15DB}" dt="2023-02-09T19:01:24.500" v="2" actId="47"/>
        <pc:sldMkLst>
          <pc:docMk/>
          <pc:sldMk cId="3105393504" sldId="671"/>
        </pc:sldMkLst>
      </pc:sldChg>
      <pc:sldChg chg="modSp mod">
        <pc:chgData name="Jenifer Prince Devaraj" userId="c3fb109c-09d1-42a6-93f4-69472d709861" providerId="ADAL" clId="{77080581-3451-441A-BE43-070EB07C15DB}" dt="2023-02-09T19:01:53.982" v="34" actId="20577"/>
        <pc:sldMkLst>
          <pc:docMk/>
          <pc:sldMk cId="3119007398" sldId="719"/>
        </pc:sldMkLst>
        <pc:spChg chg="mod">
          <ac:chgData name="Jenifer Prince Devaraj" userId="c3fb109c-09d1-42a6-93f4-69472d709861" providerId="ADAL" clId="{77080581-3451-441A-BE43-070EB07C15DB}" dt="2023-02-09T19:01:53.982" v="34" actId="20577"/>
          <ac:spMkLst>
            <pc:docMk/>
            <pc:sldMk cId="3119007398" sldId="719"/>
            <ac:spMk id="5" creationId="{BD78D876-541D-6E52-A364-F2210992F446}"/>
          </ac:spMkLst>
        </pc:spChg>
      </pc:sldChg>
      <pc:sldChg chg="del">
        <pc:chgData name="Jenifer Prince Devaraj" userId="c3fb109c-09d1-42a6-93f4-69472d709861" providerId="ADAL" clId="{77080581-3451-441A-BE43-070EB07C15DB}" dt="2023-02-09T19:01:39.618" v="18" actId="47"/>
        <pc:sldMkLst>
          <pc:docMk/>
          <pc:sldMk cId="4144087648" sldId="721"/>
        </pc:sldMkLst>
      </pc:sldChg>
      <pc:sldChg chg="del">
        <pc:chgData name="Jenifer Prince Devaraj" userId="c3fb109c-09d1-42a6-93f4-69472d709861" providerId="ADAL" clId="{77080581-3451-441A-BE43-070EB07C15DB}" dt="2023-02-09T19:01:41.690" v="22" actId="47"/>
        <pc:sldMkLst>
          <pc:docMk/>
          <pc:sldMk cId="2120602379" sldId="722"/>
        </pc:sldMkLst>
      </pc:sldChg>
      <pc:sldChg chg="del">
        <pc:chgData name="Jenifer Prince Devaraj" userId="c3fb109c-09d1-42a6-93f4-69472d709861" providerId="ADAL" clId="{77080581-3451-441A-BE43-070EB07C15DB}" dt="2023-02-09T19:01:33.366" v="4" actId="47"/>
        <pc:sldMkLst>
          <pc:docMk/>
          <pc:sldMk cId="1886451216" sldId="726"/>
        </pc:sldMkLst>
      </pc:sldChg>
      <pc:sldChg chg="del">
        <pc:chgData name="Jenifer Prince Devaraj" userId="c3fb109c-09d1-42a6-93f4-69472d709861" providerId="ADAL" clId="{77080581-3451-441A-BE43-070EB07C15DB}" dt="2023-02-09T19:01:37.085" v="12" actId="47"/>
        <pc:sldMkLst>
          <pc:docMk/>
          <pc:sldMk cId="2147189103" sldId="727"/>
        </pc:sldMkLst>
      </pc:sldChg>
      <pc:sldChg chg="del">
        <pc:chgData name="Jenifer Prince Devaraj" userId="c3fb109c-09d1-42a6-93f4-69472d709861" providerId="ADAL" clId="{77080581-3451-441A-BE43-070EB07C15DB}" dt="2023-02-09T19:01:40.203" v="19" actId="47"/>
        <pc:sldMkLst>
          <pc:docMk/>
          <pc:sldMk cId="1083627039" sldId="729"/>
        </pc:sldMkLst>
      </pc:sldChg>
      <pc:sldChg chg="del">
        <pc:chgData name="Jenifer Prince Devaraj" userId="c3fb109c-09d1-42a6-93f4-69472d709861" providerId="ADAL" clId="{77080581-3451-441A-BE43-070EB07C15DB}" dt="2023-02-09T19:01:40.608" v="20" actId="47"/>
        <pc:sldMkLst>
          <pc:docMk/>
          <pc:sldMk cId="4218587974" sldId="730"/>
        </pc:sldMkLst>
      </pc:sldChg>
      <pc:sldChg chg="modSp del mod">
        <pc:chgData name="Jenifer Prince Devaraj" userId="c3fb109c-09d1-42a6-93f4-69472d709861" providerId="ADAL" clId="{77080581-3451-441A-BE43-070EB07C15DB}" dt="2023-02-09T21:37:03.537" v="63" actId="47"/>
        <pc:sldMkLst>
          <pc:docMk/>
          <pc:sldMk cId="490763222" sldId="731"/>
        </pc:sldMkLst>
        <pc:spChg chg="mod">
          <ac:chgData name="Jenifer Prince Devaraj" userId="c3fb109c-09d1-42a6-93f4-69472d709861" providerId="ADAL" clId="{77080581-3451-441A-BE43-070EB07C15DB}" dt="2023-02-09T19:03:10.711" v="44" actId="255"/>
          <ac:spMkLst>
            <pc:docMk/>
            <pc:sldMk cId="490763222" sldId="731"/>
            <ac:spMk id="19" creationId="{439CEB6D-3695-2BC5-D992-5C841D710212}"/>
          </ac:spMkLst>
        </pc:spChg>
        <pc:spChg chg="mod">
          <ac:chgData name="Jenifer Prince Devaraj" userId="c3fb109c-09d1-42a6-93f4-69472d709861" providerId="ADAL" clId="{77080581-3451-441A-BE43-070EB07C15DB}" dt="2023-02-09T19:03:21.257" v="46" actId="1076"/>
          <ac:spMkLst>
            <pc:docMk/>
            <pc:sldMk cId="490763222" sldId="731"/>
            <ac:spMk id="20" creationId="{D4689F2A-A22E-D394-5CD1-62BBC76A6E9F}"/>
          </ac:spMkLst>
        </pc:spChg>
        <pc:spChg chg="mod">
          <ac:chgData name="Jenifer Prince Devaraj" userId="c3fb109c-09d1-42a6-93f4-69472d709861" providerId="ADAL" clId="{77080581-3451-441A-BE43-070EB07C15DB}" dt="2023-02-09T19:02:56.914" v="40" actId="14100"/>
          <ac:spMkLst>
            <pc:docMk/>
            <pc:sldMk cId="490763222" sldId="731"/>
            <ac:spMk id="22" creationId="{A3025167-BAFF-D8FD-FFE0-AC64D644D3B2}"/>
          </ac:spMkLst>
        </pc:spChg>
        <pc:picChg chg="mod">
          <ac:chgData name="Jenifer Prince Devaraj" userId="c3fb109c-09d1-42a6-93f4-69472d709861" providerId="ADAL" clId="{77080581-3451-441A-BE43-070EB07C15DB}" dt="2023-02-09T19:03:17.670" v="45" actId="1076"/>
          <ac:picMkLst>
            <pc:docMk/>
            <pc:sldMk cId="490763222" sldId="731"/>
            <ac:picMk id="12" creationId="{53EDBFE1-8876-5FA3-A3C5-1162CD38D534}"/>
          </ac:picMkLst>
        </pc:picChg>
      </pc:sldChg>
      <pc:sldChg chg="addSp delSp modSp mod">
        <pc:chgData name="Jenifer Prince Devaraj" userId="c3fb109c-09d1-42a6-93f4-69472d709861" providerId="ADAL" clId="{77080581-3451-441A-BE43-070EB07C15DB}" dt="2023-02-10T01:17:54.954" v="1433" actId="14100"/>
        <pc:sldMkLst>
          <pc:docMk/>
          <pc:sldMk cId="3306831209" sldId="733"/>
        </pc:sldMkLst>
        <pc:spChg chg="add mod">
          <ac:chgData name="Jenifer Prince Devaraj" userId="c3fb109c-09d1-42a6-93f4-69472d709861" providerId="ADAL" clId="{77080581-3451-441A-BE43-070EB07C15DB}" dt="2023-02-09T21:38:29.572" v="82"/>
          <ac:spMkLst>
            <pc:docMk/>
            <pc:sldMk cId="3306831209" sldId="733"/>
            <ac:spMk id="2" creationId="{599D6D5D-84A5-2599-8C62-A39AD58B7439}"/>
          </ac:spMkLst>
        </pc:spChg>
        <pc:spChg chg="del">
          <ac:chgData name="Jenifer Prince Devaraj" userId="c3fb109c-09d1-42a6-93f4-69472d709861" providerId="ADAL" clId="{77080581-3451-441A-BE43-070EB07C15DB}" dt="2023-02-09T21:38:22.249" v="80" actId="478"/>
          <ac:spMkLst>
            <pc:docMk/>
            <pc:sldMk cId="3306831209" sldId="733"/>
            <ac:spMk id="3" creationId="{B85783C8-09C1-7468-F5E0-90C3558F2E46}"/>
          </ac:spMkLst>
        </pc:spChg>
        <pc:spChg chg="add mod">
          <ac:chgData name="Jenifer Prince Devaraj" userId="c3fb109c-09d1-42a6-93f4-69472d709861" providerId="ADAL" clId="{77080581-3451-441A-BE43-070EB07C15DB}" dt="2023-02-10T01:17:54.954" v="1433" actId="14100"/>
          <ac:spMkLst>
            <pc:docMk/>
            <pc:sldMk cId="3306831209" sldId="733"/>
            <ac:spMk id="7" creationId="{5838D6F5-458A-3D49-D461-DCCF5C568FAB}"/>
          </ac:spMkLst>
        </pc:spChg>
        <pc:picChg chg="del">
          <ac:chgData name="Jenifer Prince Devaraj" userId="c3fb109c-09d1-42a6-93f4-69472d709861" providerId="ADAL" clId="{77080581-3451-441A-BE43-070EB07C15DB}" dt="2023-02-09T21:38:23.881" v="81" actId="478"/>
          <ac:picMkLst>
            <pc:docMk/>
            <pc:sldMk cId="3306831209" sldId="733"/>
            <ac:picMk id="10" creationId="{A505A2A4-E572-18DB-E9DF-0330EA6EF9E1}"/>
          </ac:picMkLst>
        </pc:picChg>
      </pc:sldChg>
      <pc:sldChg chg="addSp delSp modSp add mod ord">
        <pc:chgData name="Jenifer Prince Devaraj" userId="c3fb109c-09d1-42a6-93f4-69472d709861" providerId="ADAL" clId="{77080581-3451-441A-BE43-070EB07C15DB}" dt="2023-02-09T22:21:34.640" v="451" actId="1076"/>
        <pc:sldMkLst>
          <pc:docMk/>
          <pc:sldMk cId="117587533" sldId="734"/>
        </pc:sldMkLst>
        <pc:spChg chg="add mod">
          <ac:chgData name="Jenifer Prince Devaraj" userId="c3fb109c-09d1-42a6-93f4-69472d709861" providerId="ADAL" clId="{77080581-3451-441A-BE43-070EB07C15DB}" dt="2023-02-09T22:07:03.208" v="303" actId="255"/>
          <ac:spMkLst>
            <pc:docMk/>
            <pc:sldMk cId="117587533" sldId="734"/>
            <ac:spMk id="7" creationId="{E489D8EA-D89C-19C7-CC27-DF506D1EE88E}"/>
          </ac:spMkLst>
        </pc:spChg>
        <pc:spChg chg="add mod">
          <ac:chgData name="Jenifer Prince Devaraj" userId="c3fb109c-09d1-42a6-93f4-69472d709861" providerId="ADAL" clId="{77080581-3451-441A-BE43-070EB07C15DB}" dt="2023-02-09T22:21:34.640" v="451" actId="1076"/>
          <ac:spMkLst>
            <pc:docMk/>
            <pc:sldMk cId="117587533" sldId="734"/>
            <ac:spMk id="9" creationId="{0CF83E60-B4A2-845E-4B45-419669EB028B}"/>
          </ac:spMkLst>
        </pc:spChg>
        <pc:picChg chg="add del mod">
          <ac:chgData name="Jenifer Prince Devaraj" userId="c3fb109c-09d1-42a6-93f4-69472d709861" providerId="ADAL" clId="{77080581-3451-441A-BE43-070EB07C15DB}" dt="2023-02-09T22:09:55.761" v="321" actId="478"/>
          <ac:picMkLst>
            <pc:docMk/>
            <pc:sldMk cId="117587533" sldId="734"/>
            <ac:picMk id="6" creationId="{B2C9B554-86CC-53B7-762A-08CEFE4D9063}"/>
          </ac:picMkLst>
        </pc:picChg>
        <pc:picChg chg="del">
          <ac:chgData name="Jenifer Prince Devaraj" userId="c3fb109c-09d1-42a6-93f4-69472d709861" providerId="ADAL" clId="{77080581-3451-441A-BE43-070EB07C15DB}" dt="2023-02-09T21:50:04.879" v="159" actId="478"/>
          <ac:picMkLst>
            <pc:docMk/>
            <pc:sldMk cId="117587533" sldId="734"/>
            <ac:picMk id="11" creationId="{3669E5B9-BC25-87A8-1BB0-B81DA3419A00}"/>
          </ac:picMkLst>
        </pc:picChg>
        <pc:picChg chg="del mod">
          <ac:chgData name="Jenifer Prince Devaraj" userId="c3fb109c-09d1-42a6-93f4-69472d709861" providerId="ADAL" clId="{77080581-3451-441A-BE43-070EB07C15DB}" dt="2023-02-09T22:06:09.688" v="277" actId="478"/>
          <ac:picMkLst>
            <pc:docMk/>
            <pc:sldMk cId="117587533" sldId="734"/>
            <ac:picMk id="13" creationId="{B40A01E1-2BDD-AB97-081B-94064696C1E1}"/>
          </ac:picMkLst>
        </pc:picChg>
        <pc:picChg chg="add mod">
          <ac:chgData name="Jenifer Prince Devaraj" userId="c3fb109c-09d1-42a6-93f4-69472d709861" providerId="ADAL" clId="{77080581-3451-441A-BE43-070EB07C15DB}" dt="2023-02-09T22:10:27.617" v="328" actId="1076"/>
          <ac:picMkLst>
            <pc:docMk/>
            <pc:sldMk cId="117587533" sldId="734"/>
            <ac:picMk id="17" creationId="{7B4C3D94-E7F1-6AC4-67EF-1DF2F7D4E1AD}"/>
          </ac:picMkLst>
        </pc:picChg>
        <pc:cxnChg chg="add del mod">
          <ac:chgData name="Jenifer Prince Devaraj" userId="c3fb109c-09d1-42a6-93f4-69472d709861" providerId="ADAL" clId="{77080581-3451-441A-BE43-070EB07C15DB}" dt="2023-02-09T22:10:04.688" v="325" actId="478"/>
          <ac:cxnSpMkLst>
            <pc:docMk/>
            <pc:sldMk cId="117587533" sldId="734"/>
            <ac:cxnSpMk id="12" creationId="{4451B028-1014-5D30-71DB-7A0D35D6FC0C}"/>
          </ac:cxnSpMkLst>
        </pc:cxnChg>
        <pc:cxnChg chg="add del mod">
          <ac:chgData name="Jenifer Prince Devaraj" userId="c3fb109c-09d1-42a6-93f4-69472d709861" providerId="ADAL" clId="{77080581-3451-441A-BE43-070EB07C15DB}" dt="2023-02-09T22:10:02.510" v="324" actId="478"/>
          <ac:cxnSpMkLst>
            <pc:docMk/>
            <pc:sldMk cId="117587533" sldId="734"/>
            <ac:cxnSpMk id="15" creationId="{A5A9E3D3-D9C6-9899-FE69-2B28EBC13EEA}"/>
          </ac:cxnSpMkLst>
        </pc:cxnChg>
      </pc:sldChg>
      <pc:sldChg chg="del">
        <pc:chgData name="Jenifer Prince Devaraj" userId="c3fb109c-09d1-42a6-93f4-69472d709861" providerId="ADAL" clId="{77080581-3451-441A-BE43-070EB07C15DB}" dt="2023-02-09T19:01:20.207" v="0" actId="47"/>
        <pc:sldMkLst>
          <pc:docMk/>
          <pc:sldMk cId="3683681129" sldId="734"/>
        </pc:sldMkLst>
      </pc:sldChg>
      <pc:sldChg chg="addSp delSp modSp add mod">
        <pc:chgData name="Jenifer Prince Devaraj" userId="c3fb109c-09d1-42a6-93f4-69472d709861" providerId="ADAL" clId="{77080581-3451-441A-BE43-070EB07C15DB}" dt="2023-02-09T23:28:40.458" v="549" actId="1076"/>
        <pc:sldMkLst>
          <pc:docMk/>
          <pc:sldMk cId="1790509249" sldId="735"/>
        </pc:sldMkLst>
        <pc:spChg chg="add mod">
          <ac:chgData name="Jenifer Prince Devaraj" userId="c3fb109c-09d1-42a6-93f4-69472d709861" providerId="ADAL" clId="{77080581-3451-441A-BE43-070EB07C15DB}" dt="2023-02-09T23:28:40.458" v="549" actId="1076"/>
          <ac:spMkLst>
            <pc:docMk/>
            <pc:sldMk cId="1790509249" sldId="735"/>
            <ac:spMk id="6" creationId="{50A20717-97FE-E5B3-1C13-9C840AF2AC53}"/>
          </ac:spMkLst>
        </pc:spChg>
        <pc:spChg chg="add mod">
          <ac:chgData name="Jenifer Prince Devaraj" userId="c3fb109c-09d1-42a6-93f4-69472d709861" providerId="ADAL" clId="{77080581-3451-441A-BE43-070EB07C15DB}" dt="2023-02-09T22:26:37.884" v="523" actId="1076"/>
          <ac:spMkLst>
            <pc:docMk/>
            <pc:sldMk cId="1790509249" sldId="735"/>
            <ac:spMk id="7" creationId="{16523144-4F16-B53F-191D-9034A100C0B3}"/>
          </ac:spMkLst>
        </pc:spChg>
        <pc:spChg chg="add del mod">
          <ac:chgData name="Jenifer Prince Devaraj" userId="c3fb109c-09d1-42a6-93f4-69472d709861" providerId="ADAL" clId="{77080581-3451-441A-BE43-070EB07C15DB}" dt="2023-02-09T22:26:44.430" v="525" actId="478"/>
          <ac:spMkLst>
            <pc:docMk/>
            <pc:sldMk cId="1790509249" sldId="735"/>
            <ac:spMk id="9" creationId="{C86F7246-8F0F-8181-D923-F7436D3F29D1}"/>
          </ac:spMkLst>
        </pc:spChg>
        <pc:spChg chg="del">
          <ac:chgData name="Jenifer Prince Devaraj" userId="c3fb109c-09d1-42a6-93f4-69472d709861" providerId="ADAL" clId="{77080581-3451-441A-BE43-070EB07C15DB}" dt="2023-02-09T22:22:13.971" v="455" actId="478"/>
          <ac:spMkLst>
            <pc:docMk/>
            <pc:sldMk cId="1790509249" sldId="735"/>
            <ac:spMk id="16" creationId="{6746F2F3-120B-E847-002C-157C909BAEC2}"/>
          </ac:spMkLst>
        </pc:spChg>
        <pc:spChg chg="del">
          <ac:chgData name="Jenifer Prince Devaraj" userId="c3fb109c-09d1-42a6-93f4-69472d709861" providerId="ADAL" clId="{77080581-3451-441A-BE43-070EB07C15DB}" dt="2023-02-09T22:22:11.487" v="454" actId="478"/>
          <ac:spMkLst>
            <pc:docMk/>
            <pc:sldMk cId="1790509249" sldId="735"/>
            <ac:spMk id="19" creationId="{D18AF845-4418-0D2F-F21B-701911E5A5CB}"/>
          </ac:spMkLst>
        </pc:spChg>
        <pc:spChg chg="del">
          <ac:chgData name="Jenifer Prince Devaraj" userId="c3fb109c-09d1-42a6-93f4-69472d709861" providerId="ADAL" clId="{77080581-3451-441A-BE43-070EB07C15DB}" dt="2023-02-09T22:26:41.445" v="524" actId="478"/>
          <ac:spMkLst>
            <pc:docMk/>
            <pc:sldMk cId="1790509249" sldId="735"/>
            <ac:spMk id="24" creationId="{00000000-0000-0000-0000-000000000000}"/>
          </ac:spMkLst>
        </pc:spChg>
        <pc:picChg chg="del">
          <ac:chgData name="Jenifer Prince Devaraj" userId="c3fb109c-09d1-42a6-93f4-69472d709861" providerId="ADAL" clId="{77080581-3451-441A-BE43-070EB07C15DB}" dt="2023-02-09T22:22:08.830" v="453" actId="478"/>
          <ac:picMkLst>
            <pc:docMk/>
            <pc:sldMk cId="1790509249" sldId="735"/>
            <ac:picMk id="15" creationId="{8FF683DF-7503-BB87-8688-A0353744C7DA}"/>
          </ac:picMkLst>
        </pc:picChg>
      </pc:sldChg>
      <pc:sldChg chg="modSp add mod">
        <pc:chgData name="Jenifer Prince Devaraj" userId="c3fb109c-09d1-42a6-93f4-69472d709861" providerId="ADAL" clId="{77080581-3451-441A-BE43-070EB07C15DB}" dt="2023-02-09T23:30:51.859" v="579" actId="1076"/>
        <pc:sldMkLst>
          <pc:docMk/>
          <pc:sldMk cId="3000305636" sldId="736"/>
        </pc:sldMkLst>
        <pc:spChg chg="mod">
          <ac:chgData name="Jenifer Prince Devaraj" userId="c3fb109c-09d1-42a6-93f4-69472d709861" providerId="ADAL" clId="{77080581-3451-441A-BE43-070EB07C15DB}" dt="2023-02-09T23:30:51.859" v="579" actId="1076"/>
          <ac:spMkLst>
            <pc:docMk/>
            <pc:sldMk cId="3000305636" sldId="736"/>
            <ac:spMk id="6" creationId="{50A20717-97FE-E5B3-1C13-9C840AF2AC53}"/>
          </ac:spMkLst>
        </pc:spChg>
      </pc:sldChg>
      <pc:sldChg chg="addSp delSp modSp add mod">
        <pc:chgData name="Jenifer Prince Devaraj" userId="c3fb109c-09d1-42a6-93f4-69472d709861" providerId="ADAL" clId="{77080581-3451-441A-BE43-070EB07C15DB}" dt="2023-02-09T23:39:36.866" v="744" actId="20577"/>
        <pc:sldMkLst>
          <pc:docMk/>
          <pc:sldMk cId="2876310116" sldId="737"/>
        </pc:sldMkLst>
        <pc:spChg chg="add del mod">
          <ac:chgData name="Jenifer Prince Devaraj" userId="c3fb109c-09d1-42a6-93f4-69472d709861" providerId="ADAL" clId="{77080581-3451-441A-BE43-070EB07C15DB}" dt="2023-02-09T23:39:36.866" v="744" actId="20577"/>
          <ac:spMkLst>
            <pc:docMk/>
            <pc:sldMk cId="2876310116" sldId="737"/>
            <ac:spMk id="6" creationId="{50A20717-97FE-E5B3-1C13-9C840AF2AC53}"/>
          </ac:spMkLst>
        </pc:spChg>
      </pc:sldChg>
      <pc:sldChg chg="addSp delSp modSp add mod ord">
        <pc:chgData name="Jenifer Prince Devaraj" userId="c3fb109c-09d1-42a6-93f4-69472d709861" providerId="ADAL" clId="{77080581-3451-441A-BE43-070EB07C15DB}" dt="2023-02-09T23:40:25.920" v="760" actId="20577"/>
        <pc:sldMkLst>
          <pc:docMk/>
          <pc:sldMk cId="1710664261" sldId="738"/>
        </pc:sldMkLst>
        <pc:spChg chg="mod">
          <ac:chgData name="Jenifer Prince Devaraj" userId="c3fb109c-09d1-42a6-93f4-69472d709861" providerId="ADAL" clId="{77080581-3451-441A-BE43-070EB07C15DB}" dt="2023-02-09T23:40:25.920" v="760" actId="20577"/>
          <ac:spMkLst>
            <pc:docMk/>
            <pc:sldMk cId="1710664261" sldId="738"/>
            <ac:spMk id="19" creationId="{D18AF845-4418-0D2F-F21B-701911E5A5CB}"/>
          </ac:spMkLst>
        </pc:spChg>
        <pc:picChg chg="add del mod">
          <ac:chgData name="Jenifer Prince Devaraj" userId="c3fb109c-09d1-42a6-93f4-69472d709861" providerId="ADAL" clId="{77080581-3451-441A-BE43-070EB07C15DB}" dt="2023-02-09T23:39:16.825" v="740"/>
          <ac:picMkLst>
            <pc:docMk/>
            <pc:sldMk cId="1710664261" sldId="738"/>
            <ac:picMk id="3" creationId="{8EE86E76-2173-337F-0941-D2FF323238C4}"/>
          </ac:picMkLst>
        </pc:picChg>
        <pc:picChg chg="mod">
          <ac:chgData name="Jenifer Prince Devaraj" userId="c3fb109c-09d1-42a6-93f4-69472d709861" providerId="ADAL" clId="{77080581-3451-441A-BE43-070EB07C15DB}" dt="2023-02-09T23:40:17.693" v="758" actId="1076"/>
          <ac:picMkLst>
            <pc:docMk/>
            <pc:sldMk cId="1710664261" sldId="738"/>
            <ac:picMk id="15" creationId="{8FF683DF-7503-BB87-8688-A0353744C7DA}"/>
          </ac:picMkLst>
        </pc:picChg>
      </pc:sldChg>
      <pc:sldChg chg="addSp delSp modSp add mod">
        <pc:chgData name="Jenifer Prince Devaraj" userId="c3fb109c-09d1-42a6-93f4-69472d709861" providerId="ADAL" clId="{77080581-3451-441A-BE43-070EB07C15DB}" dt="2023-02-10T07:13:07.818" v="1586" actId="20577"/>
        <pc:sldMkLst>
          <pc:docMk/>
          <pc:sldMk cId="3474899142" sldId="739"/>
        </pc:sldMkLst>
        <pc:spChg chg="add del mod">
          <ac:chgData name="Jenifer Prince Devaraj" userId="c3fb109c-09d1-42a6-93f4-69472d709861" providerId="ADAL" clId="{77080581-3451-441A-BE43-070EB07C15DB}" dt="2023-02-10T00:13:20.022" v="820" actId="478"/>
          <ac:spMkLst>
            <pc:docMk/>
            <pc:sldMk cId="3474899142" sldId="739"/>
            <ac:spMk id="6" creationId="{7FA845F0-300F-2978-3318-B2A0488AC44D}"/>
          </ac:spMkLst>
        </pc:spChg>
        <pc:spChg chg="mod">
          <ac:chgData name="Jenifer Prince Devaraj" userId="c3fb109c-09d1-42a6-93f4-69472d709861" providerId="ADAL" clId="{77080581-3451-441A-BE43-070EB07C15DB}" dt="2023-02-10T00:12:30.073" v="783" actId="1076"/>
          <ac:spMkLst>
            <pc:docMk/>
            <pc:sldMk cId="3474899142" sldId="739"/>
            <ac:spMk id="16" creationId="{6746F2F3-120B-E847-002C-157C909BAEC2}"/>
          </ac:spMkLst>
        </pc:spChg>
        <pc:spChg chg="mod">
          <ac:chgData name="Jenifer Prince Devaraj" userId="c3fb109c-09d1-42a6-93f4-69472d709861" providerId="ADAL" clId="{77080581-3451-441A-BE43-070EB07C15DB}" dt="2023-02-10T07:13:07.818" v="1586" actId="20577"/>
          <ac:spMkLst>
            <pc:docMk/>
            <pc:sldMk cId="3474899142" sldId="739"/>
            <ac:spMk id="19" creationId="{D18AF845-4418-0D2F-F21B-701911E5A5CB}"/>
          </ac:spMkLst>
        </pc:spChg>
        <pc:spChg chg="del">
          <ac:chgData name="Jenifer Prince Devaraj" userId="c3fb109c-09d1-42a6-93f4-69472d709861" providerId="ADAL" clId="{77080581-3451-441A-BE43-070EB07C15DB}" dt="2023-02-10T00:13:18.303" v="819" actId="478"/>
          <ac:spMkLst>
            <pc:docMk/>
            <pc:sldMk cId="3474899142" sldId="739"/>
            <ac:spMk id="24" creationId="{00000000-0000-0000-0000-000000000000}"/>
          </ac:spMkLst>
        </pc:spChg>
        <pc:picChg chg="del">
          <ac:chgData name="Jenifer Prince Devaraj" userId="c3fb109c-09d1-42a6-93f4-69472d709861" providerId="ADAL" clId="{77080581-3451-441A-BE43-070EB07C15DB}" dt="2023-02-10T00:09:26.962" v="762" actId="478"/>
          <ac:picMkLst>
            <pc:docMk/>
            <pc:sldMk cId="3474899142" sldId="739"/>
            <ac:picMk id="15" creationId="{8FF683DF-7503-BB87-8688-A0353744C7DA}"/>
          </ac:picMkLst>
        </pc:picChg>
      </pc:sldChg>
      <pc:sldChg chg="addSp delSp modSp add mod">
        <pc:chgData name="Jenifer Prince Devaraj" userId="c3fb109c-09d1-42a6-93f4-69472d709861" providerId="ADAL" clId="{77080581-3451-441A-BE43-070EB07C15DB}" dt="2023-02-10T00:20:47.418" v="871" actId="1076"/>
        <pc:sldMkLst>
          <pc:docMk/>
          <pc:sldMk cId="527475414" sldId="740"/>
        </pc:sldMkLst>
        <pc:spChg chg="add mod">
          <ac:chgData name="Jenifer Prince Devaraj" userId="c3fb109c-09d1-42a6-93f4-69472d709861" providerId="ADAL" clId="{77080581-3451-441A-BE43-070EB07C15DB}" dt="2023-02-10T00:20:38.634" v="867" actId="1076"/>
          <ac:spMkLst>
            <pc:docMk/>
            <pc:sldMk cId="527475414" sldId="740"/>
            <ac:spMk id="8" creationId="{149220BD-CFE4-51B4-02CE-FCBDD0E5F6CD}"/>
          </ac:spMkLst>
        </pc:spChg>
        <pc:spChg chg="mod">
          <ac:chgData name="Jenifer Prince Devaraj" userId="c3fb109c-09d1-42a6-93f4-69472d709861" providerId="ADAL" clId="{77080581-3451-441A-BE43-070EB07C15DB}" dt="2023-02-10T00:18:08.660" v="842" actId="255"/>
          <ac:spMkLst>
            <pc:docMk/>
            <pc:sldMk cId="527475414" sldId="740"/>
            <ac:spMk id="19" creationId="{D18AF845-4418-0D2F-F21B-701911E5A5CB}"/>
          </ac:spMkLst>
        </pc:spChg>
        <pc:picChg chg="add del mod">
          <ac:chgData name="Jenifer Prince Devaraj" userId="c3fb109c-09d1-42a6-93f4-69472d709861" providerId="ADAL" clId="{77080581-3451-441A-BE43-070EB07C15DB}" dt="2023-02-10T00:18:54.022" v="852" actId="21"/>
          <ac:picMkLst>
            <pc:docMk/>
            <pc:sldMk cId="527475414" sldId="740"/>
            <ac:picMk id="6" creationId="{EBAFA3C9-B99C-5B4F-2C8B-378E13F01188}"/>
          </ac:picMkLst>
        </pc:picChg>
        <pc:picChg chg="add mod">
          <ac:chgData name="Jenifer Prince Devaraj" userId="c3fb109c-09d1-42a6-93f4-69472d709861" providerId="ADAL" clId="{77080581-3451-441A-BE43-070EB07C15DB}" dt="2023-02-10T00:20:47.418" v="871" actId="1076"/>
          <ac:picMkLst>
            <pc:docMk/>
            <pc:sldMk cId="527475414" sldId="740"/>
            <ac:picMk id="10" creationId="{02789B4C-6B06-0D02-79BA-2440FD3F32BF}"/>
          </ac:picMkLst>
        </pc:picChg>
        <pc:picChg chg="add mod">
          <ac:chgData name="Jenifer Prince Devaraj" userId="c3fb109c-09d1-42a6-93f4-69472d709861" providerId="ADAL" clId="{77080581-3451-441A-BE43-070EB07C15DB}" dt="2023-02-10T00:20:45.408" v="870" actId="1076"/>
          <ac:picMkLst>
            <pc:docMk/>
            <pc:sldMk cId="527475414" sldId="740"/>
            <ac:picMk id="12" creationId="{02D411D4-C5E3-73CD-2C41-C4224125BF63}"/>
          </ac:picMkLst>
        </pc:picChg>
        <pc:picChg chg="add mod">
          <ac:chgData name="Jenifer Prince Devaraj" userId="c3fb109c-09d1-42a6-93f4-69472d709861" providerId="ADAL" clId="{77080581-3451-441A-BE43-070EB07C15DB}" dt="2023-02-10T00:20:43.577" v="869" actId="1076"/>
          <ac:picMkLst>
            <pc:docMk/>
            <pc:sldMk cId="527475414" sldId="740"/>
            <ac:picMk id="14" creationId="{CCEE53AC-E371-042C-B126-19A9E2271D01}"/>
          </ac:picMkLst>
        </pc:picChg>
        <pc:picChg chg="add mod">
          <ac:chgData name="Jenifer Prince Devaraj" userId="c3fb109c-09d1-42a6-93f4-69472d709861" providerId="ADAL" clId="{77080581-3451-441A-BE43-070EB07C15DB}" dt="2023-02-10T00:20:41.442" v="868" actId="1076"/>
          <ac:picMkLst>
            <pc:docMk/>
            <pc:sldMk cId="527475414" sldId="740"/>
            <ac:picMk id="17" creationId="{6A8378F7-5545-982C-1FE8-A6A74367B53A}"/>
          </ac:picMkLst>
        </pc:picChg>
      </pc:sldChg>
      <pc:sldChg chg="modSp add mod">
        <pc:chgData name="Jenifer Prince Devaraj" userId="c3fb109c-09d1-42a6-93f4-69472d709861" providerId="ADAL" clId="{77080581-3451-441A-BE43-070EB07C15DB}" dt="2023-02-10T00:41:10.607" v="937" actId="255"/>
        <pc:sldMkLst>
          <pc:docMk/>
          <pc:sldMk cId="3925653177" sldId="741"/>
        </pc:sldMkLst>
        <pc:spChg chg="mod">
          <ac:chgData name="Jenifer Prince Devaraj" userId="c3fb109c-09d1-42a6-93f4-69472d709861" providerId="ADAL" clId="{77080581-3451-441A-BE43-070EB07C15DB}" dt="2023-02-10T00:41:10.607" v="937" actId="255"/>
          <ac:spMkLst>
            <pc:docMk/>
            <pc:sldMk cId="3925653177" sldId="741"/>
            <ac:spMk id="24" creationId="{00000000-0000-0000-0000-000000000000}"/>
          </ac:spMkLst>
        </pc:spChg>
      </pc:sldChg>
      <pc:sldChg chg="addSp modSp add mod">
        <pc:chgData name="Jenifer Prince Devaraj" userId="c3fb109c-09d1-42a6-93f4-69472d709861" providerId="ADAL" clId="{77080581-3451-441A-BE43-070EB07C15DB}" dt="2023-02-10T00:41:19.263" v="938" actId="255"/>
        <pc:sldMkLst>
          <pc:docMk/>
          <pc:sldMk cId="1356355732" sldId="742"/>
        </pc:sldMkLst>
        <pc:spChg chg="add mod">
          <ac:chgData name="Jenifer Prince Devaraj" userId="c3fb109c-09d1-42a6-93f4-69472d709861" providerId="ADAL" clId="{77080581-3451-441A-BE43-070EB07C15DB}" dt="2023-02-10T00:37:53.399" v="935" actId="1076"/>
          <ac:spMkLst>
            <pc:docMk/>
            <pc:sldMk cId="1356355732" sldId="742"/>
            <ac:spMk id="8" creationId="{CBDBF969-EB4D-FB40-025C-AB38BB7C0C8E}"/>
          </ac:spMkLst>
        </pc:spChg>
        <pc:spChg chg="mod">
          <ac:chgData name="Jenifer Prince Devaraj" userId="c3fb109c-09d1-42a6-93f4-69472d709861" providerId="ADAL" clId="{77080581-3451-441A-BE43-070EB07C15DB}" dt="2023-02-10T00:41:19.263" v="938" actId="255"/>
          <ac:spMkLst>
            <pc:docMk/>
            <pc:sldMk cId="1356355732" sldId="742"/>
            <ac:spMk id="24" creationId="{00000000-0000-0000-0000-000000000000}"/>
          </ac:spMkLst>
        </pc:spChg>
        <pc:picChg chg="add mod">
          <ac:chgData name="Jenifer Prince Devaraj" userId="c3fb109c-09d1-42a6-93f4-69472d709861" providerId="ADAL" clId="{77080581-3451-441A-BE43-070EB07C15DB}" dt="2023-02-10T00:37:47.330" v="932" actId="1076"/>
          <ac:picMkLst>
            <pc:docMk/>
            <pc:sldMk cId="1356355732" sldId="742"/>
            <ac:picMk id="6" creationId="{612A6884-A491-3104-2FFD-92CA0286DEE4}"/>
          </ac:picMkLst>
        </pc:picChg>
        <pc:picChg chg="add mod">
          <ac:chgData name="Jenifer Prince Devaraj" userId="c3fb109c-09d1-42a6-93f4-69472d709861" providerId="ADAL" clId="{77080581-3451-441A-BE43-070EB07C15DB}" dt="2023-02-10T00:37:52.477" v="934" actId="1076"/>
          <ac:picMkLst>
            <pc:docMk/>
            <pc:sldMk cId="1356355732" sldId="742"/>
            <ac:picMk id="10" creationId="{180A91B7-1D9C-F8F6-0BA2-0058CCE52F26}"/>
          </ac:picMkLst>
        </pc:picChg>
      </pc:sldChg>
      <pc:sldChg chg="add">
        <pc:chgData name="Jenifer Prince Devaraj" userId="c3fb109c-09d1-42a6-93f4-69472d709861" providerId="ADAL" clId="{77080581-3451-441A-BE43-070EB07C15DB}" dt="2023-02-10T00:42:43.903" v="940" actId="2890"/>
        <pc:sldMkLst>
          <pc:docMk/>
          <pc:sldMk cId="4230532998" sldId="743"/>
        </pc:sldMkLst>
      </pc:sldChg>
      <pc:sldChg chg="delSp modSp add mod">
        <pc:chgData name="Jenifer Prince Devaraj" userId="c3fb109c-09d1-42a6-93f4-69472d709861" providerId="ADAL" clId="{77080581-3451-441A-BE43-070EB07C15DB}" dt="2023-02-10T01:08:22.268" v="1409" actId="1076"/>
        <pc:sldMkLst>
          <pc:docMk/>
          <pc:sldMk cId="3437618510" sldId="744"/>
        </pc:sldMkLst>
        <pc:spChg chg="mod">
          <ac:chgData name="Jenifer Prince Devaraj" userId="c3fb109c-09d1-42a6-93f4-69472d709861" providerId="ADAL" clId="{77080581-3451-441A-BE43-070EB07C15DB}" dt="2023-02-10T01:08:22.268" v="1409" actId="1076"/>
          <ac:spMkLst>
            <pc:docMk/>
            <pc:sldMk cId="3437618510" sldId="744"/>
            <ac:spMk id="6" creationId="{00000000-0000-0000-0000-000000000000}"/>
          </ac:spMkLst>
        </pc:spChg>
        <pc:spChg chg="del">
          <ac:chgData name="Jenifer Prince Devaraj" userId="c3fb109c-09d1-42a6-93f4-69472d709861" providerId="ADAL" clId="{77080581-3451-441A-BE43-070EB07C15DB}" dt="2023-02-10T01:04:31.737" v="1336" actId="478"/>
          <ac:spMkLst>
            <pc:docMk/>
            <pc:sldMk cId="3437618510" sldId="744"/>
            <ac:spMk id="11" creationId="{075E047A-3762-51EB-FFFE-87B8053145D4}"/>
          </ac:spMkLst>
        </pc:spChg>
      </pc:sldChg>
      <pc:sldChg chg="add">
        <pc:chgData name="Jenifer Prince Devaraj" userId="c3fb109c-09d1-42a6-93f4-69472d709861" providerId="ADAL" clId="{77080581-3451-441A-BE43-070EB07C15DB}" dt="2023-02-10T01:17:22.273" v="1426" actId="2890"/>
        <pc:sldMkLst>
          <pc:docMk/>
          <pc:sldMk cId="1940124811" sldId="745"/>
        </pc:sldMkLst>
      </pc:sldChg>
      <pc:sldChg chg="addSp delSp modSp add del mod">
        <pc:chgData name="Jenifer Prince Devaraj" userId="c3fb109c-09d1-42a6-93f4-69472d709861" providerId="ADAL" clId="{77080581-3451-441A-BE43-070EB07C15DB}" dt="2023-02-10T01:36:50.747" v="1500" actId="47"/>
        <pc:sldMkLst>
          <pc:docMk/>
          <pc:sldMk cId="2477312300" sldId="746"/>
        </pc:sldMkLst>
        <pc:spChg chg="add mod">
          <ac:chgData name="Jenifer Prince Devaraj" userId="c3fb109c-09d1-42a6-93f4-69472d709861" providerId="ADAL" clId="{77080581-3451-441A-BE43-070EB07C15DB}" dt="2023-02-10T01:25:04.426" v="1474" actId="1076"/>
          <ac:spMkLst>
            <pc:docMk/>
            <pc:sldMk cId="2477312300" sldId="746"/>
            <ac:spMk id="6" creationId="{FF810BDD-7535-477C-740A-E2A3CD2335AB}"/>
          </ac:spMkLst>
        </pc:spChg>
        <pc:spChg chg="del mod">
          <ac:chgData name="Jenifer Prince Devaraj" userId="c3fb109c-09d1-42a6-93f4-69472d709861" providerId="ADAL" clId="{77080581-3451-441A-BE43-070EB07C15DB}" dt="2023-02-10T01:20:46.553" v="1447"/>
          <ac:spMkLst>
            <pc:docMk/>
            <pc:sldMk cId="2477312300" sldId="746"/>
            <ac:spMk id="7" creationId="{5838D6F5-458A-3D49-D461-DCCF5C568FAB}"/>
          </ac:spMkLst>
        </pc:spChg>
        <pc:spChg chg="add mod">
          <ac:chgData name="Jenifer Prince Devaraj" userId="c3fb109c-09d1-42a6-93f4-69472d709861" providerId="ADAL" clId="{77080581-3451-441A-BE43-070EB07C15DB}" dt="2023-02-10T01:25:07.685" v="1475" actId="1076"/>
          <ac:spMkLst>
            <pc:docMk/>
            <pc:sldMk cId="2477312300" sldId="746"/>
            <ac:spMk id="9" creationId="{C4E12BE0-79EB-E5C6-5590-DF91C3CF4DAB}"/>
          </ac:spMkLst>
        </pc:spChg>
      </pc:sldChg>
      <pc:sldChg chg="addSp delSp modSp add del mod">
        <pc:chgData name="Jenifer Prince Devaraj" userId="c3fb109c-09d1-42a6-93f4-69472d709861" providerId="ADAL" clId="{77080581-3451-441A-BE43-070EB07C15DB}" dt="2023-02-10T01:36:32.496" v="1496" actId="47"/>
        <pc:sldMkLst>
          <pc:docMk/>
          <pc:sldMk cId="1885681997" sldId="747"/>
        </pc:sldMkLst>
        <pc:spChg chg="mod">
          <ac:chgData name="Jenifer Prince Devaraj" userId="c3fb109c-09d1-42a6-93f4-69472d709861" providerId="ADAL" clId="{77080581-3451-441A-BE43-070EB07C15DB}" dt="2023-02-10T01:36:25.577" v="1493" actId="1076"/>
          <ac:spMkLst>
            <pc:docMk/>
            <pc:sldMk cId="1885681997" sldId="747"/>
            <ac:spMk id="2" creationId="{599D6D5D-84A5-2599-8C62-A39AD58B7439}"/>
          </ac:spMkLst>
        </pc:spChg>
        <pc:spChg chg="mod">
          <ac:chgData name="Jenifer Prince Devaraj" userId="c3fb109c-09d1-42a6-93f4-69472d709861" providerId="ADAL" clId="{77080581-3451-441A-BE43-070EB07C15DB}" dt="2023-02-10T01:36:25.577" v="1493" actId="1076"/>
          <ac:spMkLst>
            <pc:docMk/>
            <pc:sldMk cId="1885681997" sldId="747"/>
            <ac:spMk id="4" creationId="{D18B15BA-6AF7-7BEA-D02A-43BDCA69390F}"/>
          </ac:spMkLst>
        </pc:spChg>
        <pc:spChg chg="mod">
          <ac:chgData name="Jenifer Prince Devaraj" userId="c3fb109c-09d1-42a6-93f4-69472d709861" providerId="ADAL" clId="{77080581-3451-441A-BE43-070EB07C15DB}" dt="2023-02-10T01:36:25.577" v="1493" actId="1076"/>
          <ac:spMkLst>
            <pc:docMk/>
            <pc:sldMk cId="1885681997" sldId="747"/>
            <ac:spMk id="5" creationId="{B814BF6C-A7A7-6E0F-47E5-13C6A8C912A3}"/>
          </ac:spMkLst>
        </pc:spChg>
        <pc:spChg chg="del">
          <ac:chgData name="Jenifer Prince Devaraj" userId="c3fb109c-09d1-42a6-93f4-69472d709861" providerId="ADAL" clId="{77080581-3451-441A-BE43-070EB07C15DB}" dt="2023-02-10T01:25:18.645" v="1477" actId="478"/>
          <ac:spMkLst>
            <pc:docMk/>
            <pc:sldMk cId="1885681997" sldId="747"/>
            <ac:spMk id="6" creationId="{FF810BDD-7535-477C-740A-E2A3CD2335AB}"/>
          </ac:spMkLst>
        </pc:spChg>
        <pc:spChg chg="add del mod">
          <ac:chgData name="Jenifer Prince Devaraj" userId="c3fb109c-09d1-42a6-93f4-69472d709861" providerId="ADAL" clId="{77080581-3451-441A-BE43-070EB07C15DB}" dt="2023-02-10T01:36:07.511" v="1489"/>
          <ac:spMkLst>
            <pc:docMk/>
            <pc:sldMk cId="1885681997" sldId="747"/>
            <ac:spMk id="8" creationId="{E34F5403-A5F6-D0AD-DCA0-F74EDA1BFADD}"/>
          </ac:spMkLst>
        </pc:spChg>
        <pc:spChg chg="del">
          <ac:chgData name="Jenifer Prince Devaraj" userId="c3fb109c-09d1-42a6-93f4-69472d709861" providerId="ADAL" clId="{77080581-3451-441A-BE43-070EB07C15DB}" dt="2023-02-10T01:35:54.285" v="1482" actId="478"/>
          <ac:spMkLst>
            <pc:docMk/>
            <pc:sldMk cId="1885681997" sldId="747"/>
            <ac:spMk id="9" creationId="{C4E12BE0-79EB-E5C6-5590-DF91C3CF4DAB}"/>
          </ac:spMkLst>
        </pc:spChg>
        <pc:spChg chg="add del mod">
          <ac:chgData name="Jenifer Prince Devaraj" userId="c3fb109c-09d1-42a6-93f4-69472d709861" providerId="ADAL" clId="{77080581-3451-441A-BE43-070EB07C15DB}" dt="2023-02-10T01:36:26.945" v="1495"/>
          <ac:spMkLst>
            <pc:docMk/>
            <pc:sldMk cId="1885681997" sldId="747"/>
            <ac:spMk id="10" creationId="{888FA8AA-FCCD-F1C1-28E1-C8C9F9B1FC21}"/>
          </ac:spMkLst>
        </pc:spChg>
        <pc:picChg chg="add del mod">
          <ac:chgData name="Jenifer Prince Devaraj" userId="c3fb109c-09d1-42a6-93f4-69472d709861" providerId="ADAL" clId="{77080581-3451-441A-BE43-070EB07C15DB}" dt="2023-02-10T01:35:55.863" v="1483" actId="478"/>
          <ac:picMkLst>
            <pc:docMk/>
            <pc:sldMk cId="1885681997" sldId="747"/>
            <ac:picMk id="7" creationId="{30BC78D8-6853-B7C2-BA4C-E5A991649511}"/>
          </ac:picMkLst>
        </pc:picChg>
      </pc:sldChg>
      <pc:sldChg chg="addSp delSp modSp add mod">
        <pc:chgData name="Jenifer Prince Devaraj" userId="c3fb109c-09d1-42a6-93f4-69472d709861" providerId="ADAL" clId="{77080581-3451-441A-BE43-070EB07C15DB}" dt="2023-02-10T01:39:43.171" v="1519" actId="1076"/>
        <pc:sldMkLst>
          <pc:docMk/>
          <pc:sldMk cId="3462583453" sldId="747"/>
        </pc:sldMkLst>
        <pc:spChg chg="mod">
          <ac:chgData name="Jenifer Prince Devaraj" userId="c3fb109c-09d1-42a6-93f4-69472d709861" providerId="ADAL" clId="{77080581-3451-441A-BE43-070EB07C15DB}" dt="2023-02-10T01:39:30.880" v="1517" actId="6549"/>
          <ac:spMkLst>
            <pc:docMk/>
            <pc:sldMk cId="3462583453" sldId="747"/>
            <ac:spMk id="6" creationId="{FF810BDD-7535-477C-740A-E2A3CD2335AB}"/>
          </ac:spMkLst>
        </pc:spChg>
        <pc:spChg chg="del mod">
          <ac:chgData name="Jenifer Prince Devaraj" userId="c3fb109c-09d1-42a6-93f4-69472d709861" providerId="ADAL" clId="{77080581-3451-441A-BE43-070EB07C15DB}" dt="2023-02-10T01:36:56.758" v="1502" actId="478"/>
          <ac:spMkLst>
            <pc:docMk/>
            <pc:sldMk cId="3462583453" sldId="747"/>
            <ac:spMk id="9" creationId="{C4E12BE0-79EB-E5C6-5590-DF91C3CF4DAB}"/>
          </ac:spMkLst>
        </pc:spChg>
        <pc:picChg chg="add mod">
          <ac:chgData name="Jenifer Prince Devaraj" userId="c3fb109c-09d1-42a6-93f4-69472d709861" providerId="ADAL" clId="{77080581-3451-441A-BE43-070EB07C15DB}" dt="2023-02-10T01:39:43.171" v="1519" actId="1076"/>
          <ac:picMkLst>
            <pc:docMk/>
            <pc:sldMk cId="3462583453" sldId="747"/>
            <ac:picMk id="7" creationId="{3C4F1420-046F-09C5-A6F2-BD04B9B32392}"/>
          </ac:picMkLst>
        </pc:picChg>
      </pc:sldChg>
      <pc:sldChg chg="addSp delSp modSp add mod">
        <pc:chgData name="Jenifer Prince Devaraj" userId="c3fb109c-09d1-42a6-93f4-69472d709861" providerId="ADAL" clId="{77080581-3451-441A-BE43-070EB07C15DB}" dt="2023-02-10T07:42:30.640" v="1659" actId="1076"/>
        <pc:sldMkLst>
          <pc:docMk/>
          <pc:sldMk cId="1888045933" sldId="748"/>
        </pc:sldMkLst>
        <pc:spChg chg="mod">
          <ac:chgData name="Jenifer Prince Devaraj" userId="c3fb109c-09d1-42a6-93f4-69472d709861" providerId="ADAL" clId="{77080581-3451-441A-BE43-070EB07C15DB}" dt="2023-02-10T07:40:01.585" v="1637" actId="1076"/>
          <ac:spMkLst>
            <pc:docMk/>
            <pc:sldMk cId="1888045933" sldId="748"/>
            <ac:spMk id="2" creationId="{599D6D5D-84A5-2599-8C62-A39AD58B7439}"/>
          </ac:spMkLst>
        </pc:spChg>
        <pc:spChg chg="mod">
          <ac:chgData name="Jenifer Prince Devaraj" userId="c3fb109c-09d1-42a6-93f4-69472d709861" providerId="ADAL" clId="{77080581-3451-441A-BE43-070EB07C15DB}" dt="2023-02-10T07:42:30.640" v="1659" actId="1076"/>
          <ac:spMkLst>
            <pc:docMk/>
            <pc:sldMk cId="1888045933" sldId="748"/>
            <ac:spMk id="6" creationId="{FF810BDD-7535-477C-740A-E2A3CD2335AB}"/>
          </ac:spMkLst>
        </pc:spChg>
        <pc:picChg chg="add del mod">
          <ac:chgData name="Jenifer Prince Devaraj" userId="c3fb109c-09d1-42a6-93f4-69472d709861" providerId="ADAL" clId="{77080581-3451-441A-BE43-070EB07C15DB}" dt="2023-02-10T07:38:58.238" v="1627" actId="478"/>
          <ac:picMkLst>
            <pc:docMk/>
            <pc:sldMk cId="1888045933" sldId="748"/>
            <ac:picMk id="7" creationId="{43AB7F90-1E9F-25B5-34FF-4E67F9B77476}"/>
          </ac:picMkLst>
        </pc:picChg>
      </pc:sldChg>
      <pc:sldChg chg="addSp delSp modSp add mod ord modShow">
        <pc:chgData name="Jenifer Prince Devaraj" userId="c3fb109c-09d1-42a6-93f4-69472d709861" providerId="ADAL" clId="{77080581-3451-441A-BE43-070EB07C15DB}" dt="2023-02-10T01:55:26.238" v="1566" actId="729"/>
        <pc:sldMkLst>
          <pc:docMk/>
          <pc:sldMk cId="69519716" sldId="749"/>
        </pc:sldMkLst>
        <pc:spChg chg="del">
          <ac:chgData name="Jenifer Prince Devaraj" userId="c3fb109c-09d1-42a6-93f4-69472d709861" providerId="ADAL" clId="{77080581-3451-441A-BE43-070EB07C15DB}" dt="2023-02-10T01:52:15.012" v="1555" actId="478"/>
          <ac:spMkLst>
            <pc:docMk/>
            <pc:sldMk cId="69519716" sldId="749"/>
            <ac:spMk id="6" creationId="{FF810BDD-7535-477C-740A-E2A3CD2335AB}"/>
          </ac:spMkLst>
        </pc:spChg>
        <pc:picChg chg="del">
          <ac:chgData name="Jenifer Prince Devaraj" userId="c3fb109c-09d1-42a6-93f4-69472d709861" providerId="ADAL" clId="{77080581-3451-441A-BE43-070EB07C15DB}" dt="2023-02-10T01:52:18.021" v="1556" actId="478"/>
          <ac:picMkLst>
            <pc:docMk/>
            <pc:sldMk cId="69519716" sldId="749"/>
            <ac:picMk id="7" creationId="{43AB7F90-1E9F-25B5-34FF-4E67F9B77476}"/>
          </ac:picMkLst>
        </pc:picChg>
        <pc:picChg chg="add mod">
          <ac:chgData name="Jenifer Prince Devaraj" userId="c3fb109c-09d1-42a6-93f4-69472d709861" providerId="ADAL" clId="{77080581-3451-441A-BE43-070EB07C15DB}" dt="2023-02-10T01:52:23.416" v="1559" actId="1076"/>
          <ac:picMkLst>
            <pc:docMk/>
            <pc:sldMk cId="69519716" sldId="749"/>
            <ac:picMk id="8" creationId="{B708E8C0-7942-2D6D-D3C4-E98FF198D931}"/>
          </ac:picMkLst>
        </pc:picChg>
      </pc:sldChg>
      <pc:sldChg chg="addSp modSp add mod">
        <pc:chgData name="Jenifer Prince Devaraj" userId="c3fb109c-09d1-42a6-93f4-69472d709861" providerId="ADAL" clId="{77080581-3451-441A-BE43-070EB07C15DB}" dt="2023-02-10T07:42:53.909" v="1662" actId="255"/>
        <pc:sldMkLst>
          <pc:docMk/>
          <pc:sldMk cId="3653036203" sldId="750"/>
        </pc:sldMkLst>
        <pc:spChg chg="mod">
          <ac:chgData name="Jenifer Prince Devaraj" userId="c3fb109c-09d1-42a6-93f4-69472d709861" providerId="ADAL" clId="{77080581-3451-441A-BE43-070EB07C15DB}" dt="2023-02-10T07:39:57.181" v="1636" actId="1076"/>
          <ac:spMkLst>
            <pc:docMk/>
            <pc:sldMk cId="3653036203" sldId="750"/>
            <ac:spMk id="2" creationId="{599D6D5D-84A5-2599-8C62-A39AD58B7439}"/>
          </ac:spMkLst>
        </pc:spChg>
        <pc:spChg chg="mod">
          <ac:chgData name="Jenifer Prince Devaraj" userId="c3fb109c-09d1-42a6-93f4-69472d709861" providerId="ADAL" clId="{77080581-3451-441A-BE43-070EB07C15DB}" dt="2023-02-10T07:42:53.909" v="1662" actId="255"/>
          <ac:spMkLst>
            <pc:docMk/>
            <pc:sldMk cId="3653036203" sldId="750"/>
            <ac:spMk id="6" creationId="{FF810BDD-7535-477C-740A-E2A3CD2335AB}"/>
          </ac:spMkLst>
        </pc:spChg>
        <pc:picChg chg="add mod">
          <ac:chgData name="Jenifer Prince Devaraj" userId="c3fb109c-09d1-42a6-93f4-69472d709861" providerId="ADAL" clId="{77080581-3451-441A-BE43-070EB07C15DB}" dt="2023-02-10T07:40:16.253" v="1640" actId="14100"/>
          <ac:picMkLst>
            <pc:docMk/>
            <pc:sldMk cId="3653036203" sldId="750"/>
            <ac:picMk id="3" creationId="{A2966F84-8423-02BC-E384-232A5F376E00}"/>
          </ac:picMkLst>
        </pc:picChg>
      </pc:sldChg>
      <pc:sldChg chg="addSp delSp modSp add mod">
        <pc:chgData name="Jenifer Prince Devaraj" userId="c3fb109c-09d1-42a6-93f4-69472d709861" providerId="ADAL" clId="{77080581-3451-441A-BE43-070EB07C15DB}" dt="2023-02-10T07:41:04.667" v="1646" actId="1076"/>
        <pc:sldMkLst>
          <pc:docMk/>
          <pc:sldMk cId="2927543045" sldId="751"/>
        </pc:sldMkLst>
        <pc:spChg chg="del">
          <ac:chgData name="Jenifer Prince Devaraj" userId="c3fb109c-09d1-42a6-93f4-69472d709861" providerId="ADAL" clId="{77080581-3451-441A-BE43-070EB07C15DB}" dt="2023-02-10T07:40:58.842" v="1642" actId="478"/>
          <ac:spMkLst>
            <pc:docMk/>
            <pc:sldMk cId="2927543045" sldId="751"/>
            <ac:spMk id="6" creationId="{FF810BDD-7535-477C-740A-E2A3CD2335AB}"/>
          </ac:spMkLst>
        </pc:spChg>
        <pc:picChg chg="del">
          <ac:chgData name="Jenifer Prince Devaraj" userId="c3fb109c-09d1-42a6-93f4-69472d709861" providerId="ADAL" clId="{77080581-3451-441A-BE43-070EB07C15DB}" dt="2023-02-10T07:41:00.104" v="1643" actId="478"/>
          <ac:picMkLst>
            <pc:docMk/>
            <pc:sldMk cId="2927543045" sldId="751"/>
            <ac:picMk id="3" creationId="{A2966F84-8423-02BC-E384-232A5F376E00}"/>
          </ac:picMkLst>
        </pc:picChg>
        <pc:picChg chg="add mod">
          <ac:chgData name="Jenifer Prince Devaraj" userId="c3fb109c-09d1-42a6-93f4-69472d709861" providerId="ADAL" clId="{77080581-3451-441A-BE43-070EB07C15DB}" dt="2023-02-10T07:41:04.667" v="1646" actId="1076"/>
          <ac:picMkLst>
            <pc:docMk/>
            <pc:sldMk cId="2927543045" sldId="751"/>
            <ac:picMk id="7" creationId="{A51DB75C-1CC5-C207-A73B-459938891CA5}"/>
          </ac:picMkLst>
        </pc:picChg>
      </pc:sldChg>
      <pc:sldChg chg="addSp delSp modSp add mod">
        <pc:chgData name="Jenifer Prince Devaraj" userId="c3fb109c-09d1-42a6-93f4-69472d709861" providerId="ADAL" clId="{77080581-3451-441A-BE43-070EB07C15DB}" dt="2023-02-10T07:48:33.804" v="1685" actId="1076"/>
        <pc:sldMkLst>
          <pc:docMk/>
          <pc:sldMk cId="597442253" sldId="752"/>
        </pc:sldMkLst>
        <pc:spChg chg="add mod">
          <ac:chgData name="Jenifer Prince Devaraj" userId="c3fb109c-09d1-42a6-93f4-69472d709861" providerId="ADAL" clId="{77080581-3451-441A-BE43-070EB07C15DB}" dt="2023-02-10T07:48:33.804" v="1685" actId="1076"/>
          <ac:spMkLst>
            <pc:docMk/>
            <pc:sldMk cId="597442253" sldId="752"/>
            <ac:spMk id="6" creationId="{C4AB21AC-C4BA-01D6-BFF2-7773E399A628}"/>
          </ac:spMkLst>
        </pc:spChg>
        <pc:picChg chg="del">
          <ac:chgData name="Jenifer Prince Devaraj" userId="c3fb109c-09d1-42a6-93f4-69472d709861" providerId="ADAL" clId="{77080581-3451-441A-BE43-070EB07C15DB}" dt="2023-02-10T07:41:23.834" v="1648" actId="478"/>
          <ac:picMkLst>
            <pc:docMk/>
            <pc:sldMk cId="597442253" sldId="752"/>
            <ac:picMk id="7" creationId="{A51DB75C-1CC5-C207-A73B-459938891CA5}"/>
          </ac:picMkLst>
        </pc:picChg>
      </pc:sldChg>
      <pc:sldChg chg="addSp delSp modSp add mod">
        <pc:chgData name="Jenifer Prince Devaraj" userId="c3fb109c-09d1-42a6-93f4-69472d709861" providerId="ADAL" clId="{77080581-3451-441A-BE43-070EB07C15DB}" dt="2023-02-10T07:48:17.953" v="1683" actId="1076"/>
        <pc:sldMkLst>
          <pc:docMk/>
          <pc:sldMk cId="2765676292" sldId="753"/>
        </pc:sldMkLst>
        <pc:spChg chg="mod">
          <ac:chgData name="Jenifer Prince Devaraj" userId="c3fb109c-09d1-42a6-93f4-69472d709861" providerId="ADAL" clId="{77080581-3451-441A-BE43-070EB07C15DB}" dt="2023-02-10T07:47:16.977" v="1675" actId="20577"/>
          <ac:spMkLst>
            <pc:docMk/>
            <pc:sldMk cId="2765676292" sldId="753"/>
            <ac:spMk id="2" creationId="{599D6D5D-84A5-2599-8C62-A39AD58B7439}"/>
          </ac:spMkLst>
        </pc:spChg>
        <pc:spChg chg="del">
          <ac:chgData name="Jenifer Prince Devaraj" userId="c3fb109c-09d1-42a6-93f4-69472d709861" providerId="ADAL" clId="{77080581-3451-441A-BE43-070EB07C15DB}" dt="2023-02-10T07:47:21.429" v="1676" actId="478"/>
          <ac:spMkLst>
            <pc:docMk/>
            <pc:sldMk cId="2765676292" sldId="753"/>
            <ac:spMk id="6" creationId="{C4AB21AC-C4BA-01D6-BFF2-7773E399A628}"/>
          </ac:spMkLst>
        </pc:spChg>
        <pc:picChg chg="add del mod">
          <ac:chgData name="Jenifer Prince Devaraj" userId="c3fb109c-09d1-42a6-93f4-69472d709861" providerId="ADAL" clId="{77080581-3451-441A-BE43-070EB07C15DB}" dt="2023-02-10T07:48:11.724" v="1680" actId="478"/>
          <ac:picMkLst>
            <pc:docMk/>
            <pc:sldMk cId="2765676292" sldId="753"/>
            <ac:picMk id="7" creationId="{2FDEB5AB-3BE0-53BC-4F78-DB0BAB839740}"/>
          </ac:picMkLst>
        </pc:picChg>
        <pc:picChg chg="add mod">
          <ac:chgData name="Jenifer Prince Devaraj" userId="c3fb109c-09d1-42a6-93f4-69472d709861" providerId="ADAL" clId="{77080581-3451-441A-BE43-070EB07C15DB}" dt="2023-02-10T07:48:17.953" v="1683" actId="1076"/>
          <ac:picMkLst>
            <pc:docMk/>
            <pc:sldMk cId="2765676292" sldId="753"/>
            <ac:picMk id="9" creationId="{037CE045-DE8F-27AF-7A51-2128DCC5C25A}"/>
          </ac:picMkLst>
        </pc:picChg>
      </pc:sldChg>
      <pc:sldChg chg="new del">
        <pc:chgData name="Jenifer Prince Devaraj" userId="c3fb109c-09d1-42a6-93f4-69472d709861" providerId="ADAL" clId="{77080581-3451-441A-BE43-070EB07C15DB}" dt="2023-02-11T12:43:45.411" v="1689" actId="47"/>
        <pc:sldMkLst>
          <pc:docMk/>
          <pc:sldMk cId="2506250483" sldId="754"/>
        </pc:sldMkLst>
      </pc:sldChg>
      <pc:sldMasterChg chg="delSldLayout">
        <pc:chgData name="Jenifer Prince Devaraj" userId="c3fb109c-09d1-42a6-93f4-69472d709861" providerId="ADAL" clId="{77080581-3451-441A-BE43-070EB07C15DB}" dt="2023-02-10T00:41:37.087" v="939" actId="47"/>
        <pc:sldMasterMkLst>
          <pc:docMk/>
          <pc:sldMasterMk cId="3508390215" sldId="2147483661"/>
        </pc:sldMasterMkLst>
        <pc:sldLayoutChg chg="del">
          <pc:chgData name="Jenifer Prince Devaraj" userId="c3fb109c-09d1-42a6-93f4-69472d709861" providerId="ADAL" clId="{77080581-3451-441A-BE43-070EB07C15DB}" dt="2023-02-10T00:41:37.087" v="939" actId="47"/>
          <pc:sldLayoutMkLst>
            <pc:docMk/>
            <pc:sldMasterMk cId="3508390215" sldId="2147483661"/>
            <pc:sldLayoutMk cId="580021689" sldId="2147483791"/>
          </pc:sldLayoutMkLst>
        </pc:sldLayoutChg>
      </pc:sldMasterChg>
    </pc:docChg>
  </pc:docChgLst>
  <pc:docChgLst>
    <pc:chgData name="Jenifer Prince Devaraj" userId="c3fb109c-09d1-42a6-93f4-69472d709861" providerId="ADAL" clId="{3C7FCC0E-5CB1-463A-B0B0-4FCA61BAB6B0}"/>
    <pc:docChg chg="undo custSel addSld modSld sldOrd">
      <pc:chgData name="Jenifer Prince Devaraj" userId="c3fb109c-09d1-42a6-93f4-69472d709861" providerId="ADAL" clId="{3C7FCC0E-5CB1-463A-B0B0-4FCA61BAB6B0}" dt="2023-02-07T15:07:18.734" v="18" actId="255"/>
      <pc:docMkLst>
        <pc:docMk/>
      </pc:docMkLst>
      <pc:sldChg chg="addSp delSp modSp add mod ord">
        <pc:chgData name="Jenifer Prince Devaraj" userId="c3fb109c-09d1-42a6-93f4-69472d709861" providerId="ADAL" clId="{3C7FCC0E-5CB1-463A-B0B0-4FCA61BAB6B0}" dt="2023-02-07T15:07:18.734" v="18" actId="255"/>
        <pc:sldMkLst>
          <pc:docMk/>
          <pc:sldMk cId="1886451216" sldId="726"/>
        </pc:sldMkLst>
        <pc:spChg chg="mod">
          <ac:chgData name="Jenifer Prince Devaraj" userId="c3fb109c-09d1-42a6-93f4-69472d709861" providerId="ADAL" clId="{3C7FCC0E-5CB1-463A-B0B0-4FCA61BAB6B0}" dt="2023-02-07T15:07:10.107" v="16" actId="1076"/>
          <ac:spMkLst>
            <pc:docMk/>
            <pc:sldMk cId="1886451216" sldId="726"/>
            <ac:spMk id="3" creationId="{00000000-0000-0000-0000-000000000000}"/>
          </ac:spMkLst>
        </pc:spChg>
        <pc:spChg chg="add del">
          <ac:chgData name="Jenifer Prince Devaraj" userId="c3fb109c-09d1-42a6-93f4-69472d709861" providerId="ADAL" clId="{3C7FCC0E-5CB1-463A-B0B0-4FCA61BAB6B0}" dt="2023-02-07T15:06:54.944" v="12" actId="22"/>
          <ac:spMkLst>
            <pc:docMk/>
            <pc:sldMk cId="1886451216" sldId="726"/>
            <ac:spMk id="5" creationId="{75F30695-5DAD-2C4D-A4A8-711361AAC88F}"/>
          </ac:spMkLst>
        </pc:spChg>
        <pc:spChg chg="add mod">
          <ac:chgData name="Jenifer Prince Devaraj" userId="c3fb109c-09d1-42a6-93f4-69472d709861" providerId="ADAL" clId="{3C7FCC0E-5CB1-463A-B0B0-4FCA61BAB6B0}" dt="2023-02-07T15:07:18.734" v="18" actId="255"/>
          <ac:spMkLst>
            <pc:docMk/>
            <pc:sldMk cId="1886451216" sldId="726"/>
            <ac:spMk id="7" creationId="{6E81CB44-C43A-9A87-6B82-0AFA3F8C255C}"/>
          </ac:spMkLst>
        </pc:spChg>
      </pc:sldChg>
    </pc:docChg>
  </pc:docChgLst>
  <pc:docChgLst>
    <pc:chgData name="Jenifer Prince Devaraj" userId="S::j.prince-devaraj@uwtsd.ac.uk::c3fb109c-09d1-42a6-93f4-69472d709861" providerId="AD" clId="Web-{15A57762-5ACC-8DE3-2510-F6344B36477C}"/>
    <pc:docChg chg="modSld">
      <pc:chgData name="Jenifer Prince Devaraj" userId="S::j.prince-devaraj@uwtsd.ac.uk::c3fb109c-09d1-42a6-93f4-69472d709861" providerId="AD" clId="Web-{15A57762-5ACC-8DE3-2510-F6344B36477C}" dt="2023-02-15T12:17:32.530" v="9" actId="20577"/>
      <pc:docMkLst>
        <pc:docMk/>
      </pc:docMkLst>
      <pc:sldChg chg="modSp">
        <pc:chgData name="Jenifer Prince Devaraj" userId="S::j.prince-devaraj@uwtsd.ac.uk::c3fb109c-09d1-42a6-93f4-69472d709861" providerId="AD" clId="Web-{15A57762-5ACC-8DE3-2510-F6344B36477C}" dt="2023-02-15T12:16:28.338" v="0" actId="1076"/>
        <pc:sldMkLst>
          <pc:docMk/>
          <pc:sldMk cId="2030799890" sldId="764"/>
        </pc:sldMkLst>
        <pc:spChg chg="mod">
          <ac:chgData name="Jenifer Prince Devaraj" userId="S::j.prince-devaraj@uwtsd.ac.uk::c3fb109c-09d1-42a6-93f4-69472d709861" providerId="AD" clId="Web-{15A57762-5ACC-8DE3-2510-F6344B36477C}" dt="2023-02-15T12:16:28.338" v="0" actId="1076"/>
          <ac:spMkLst>
            <pc:docMk/>
            <pc:sldMk cId="2030799890" sldId="764"/>
            <ac:spMk id="6" creationId="{EE13E337-82D5-2C2E-9299-F80770FD90D4}"/>
          </ac:spMkLst>
        </pc:spChg>
      </pc:sldChg>
      <pc:sldChg chg="addSp modSp">
        <pc:chgData name="Jenifer Prince Devaraj" userId="S::j.prince-devaraj@uwtsd.ac.uk::c3fb109c-09d1-42a6-93f4-69472d709861" providerId="AD" clId="Web-{15A57762-5ACC-8DE3-2510-F6344B36477C}" dt="2023-02-15T12:17:32.530" v="9" actId="20577"/>
        <pc:sldMkLst>
          <pc:docMk/>
          <pc:sldMk cId="3973763390" sldId="783"/>
        </pc:sldMkLst>
        <pc:spChg chg="mod">
          <ac:chgData name="Jenifer Prince Devaraj" userId="S::j.prince-devaraj@uwtsd.ac.uk::c3fb109c-09d1-42a6-93f4-69472d709861" providerId="AD" clId="Web-{15A57762-5ACC-8DE3-2510-F6344B36477C}" dt="2023-02-15T12:17:32.530" v="9" actId="20577"/>
          <ac:spMkLst>
            <pc:docMk/>
            <pc:sldMk cId="3973763390" sldId="783"/>
            <ac:spMk id="6" creationId="{9444B9FD-24D8-A0F2-DF7B-FFCA99FB1DB5}"/>
          </ac:spMkLst>
        </pc:spChg>
        <pc:spChg chg="mod">
          <ac:chgData name="Jenifer Prince Devaraj" userId="S::j.prince-devaraj@uwtsd.ac.uk::c3fb109c-09d1-42a6-93f4-69472d709861" providerId="AD" clId="Web-{15A57762-5ACC-8DE3-2510-F6344B36477C}" dt="2023-02-15T12:17:11.388" v="4" actId="1076"/>
          <ac:spMkLst>
            <pc:docMk/>
            <pc:sldMk cId="3973763390" sldId="783"/>
            <ac:spMk id="16" creationId="{BAE0A156-7D83-76D0-3F38-156333046F36}"/>
          </ac:spMkLst>
        </pc:spChg>
        <pc:picChg chg="mod">
          <ac:chgData name="Jenifer Prince Devaraj" userId="S::j.prince-devaraj@uwtsd.ac.uk::c3fb109c-09d1-42a6-93f4-69472d709861" providerId="AD" clId="Web-{15A57762-5ACC-8DE3-2510-F6344B36477C}" dt="2023-02-15T12:17:16.279" v="6" actId="1076"/>
          <ac:picMkLst>
            <pc:docMk/>
            <pc:sldMk cId="3973763390" sldId="783"/>
            <ac:picMk id="3" creationId="{FE97E141-F94A-4F9C-DEC2-D0DC05E0889F}"/>
          </ac:picMkLst>
        </pc:picChg>
        <pc:picChg chg="add mod">
          <ac:chgData name="Jenifer Prince Devaraj" userId="S::j.prince-devaraj@uwtsd.ac.uk::c3fb109c-09d1-42a6-93f4-69472d709861" providerId="AD" clId="Web-{15A57762-5ACC-8DE3-2510-F6344B36477C}" dt="2023-02-15T12:17:01.481" v="2" actId="1076"/>
          <ac:picMkLst>
            <pc:docMk/>
            <pc:sldMk cId="3973763390" sldId="783"/>
            <ac:picMk id="7" creationId="{A48A14C7-72A5-DB81-D25D-BCEA540061F0}"/>
          </ac:picMkLst>
        </pc:picChg>
      </pc:sldChg>
    </pc:docChg>
  </pc:docChgLst>
  <pc:docChgLst>
    <pc:chgData name="Jenifer Prince Devaraj" userId="c3fb109c-09d1-42a6-93f4-69472d709861" providerId="ADAL" clId="{8E663C0A-06B1-43F1-B7A3-0F365ED9951C}"/>
    <pc:docChg chg="undo custSel addSld delSld modSld sldOrd">
      <pc:chgData name="Jenifer Prince Devaraj" userId="c3fb109c-09d1-42a6-93f4-69472d709861" providerId="ADAL" clId="{8E663C0A-06B1-43F1-B7A3-0F365ED9951C}" dt="2023-02-15T00:52:33.619" v="635" actId="1076"/>
      <pc:docMkLst>
        <pc:docMk/>
      </pc:docMkLst>
      <pc:sldChg chg="modSp mod">
        <pc:chgData name="Jenifer Prince Devaraj" userId="c3fb109c-09d1-42a6-93f4-69472d709861" providerId="ADAL" clId="{8E663C0A-06B1-43F1-B7A3-0F365ED9951C}" dt="2023-02-14T18:46:16.113" v="1" actId="20577"/>
        <pc:sldMkLst>
          <pc:docMk/>
          <pc:sldMk cId="3119007398" sldId="719"/>
        </pc:sldMkLst>
        <pc:spChg chg="mod">
          <ac:chgData name="Jenifer Prince Devaraj" userId="c3fb109c-09d1-42a6-93f4-69472d709861" providerId="ADAL" clId="{8E663C0A-06B1-43F1-B7A3-0F365ED9951C}" dt="2023-02-14T18:46:16.113" v="1" actId="20577"/>
          <ac:spMkLst>
            <pc:docMk/>
            <pc:sldMk cId="3119007398" sldId="719"/>
            <ac:spMk id="5" creationId="{BD78D876-541D-6E52-A364-F2210992F446}"/>
          </ac:spMkLst>
        </pc:spChg>
      </pc:sldChg>
      <pc:sldChg chg="delSp modSp del mod">
        <pc:chgData name="Jenifer Prince Devaraj" userId="c3fb109c-09d1-42a6-93f4-69472d709861" providerId="ADAL" clId="{8E663C0A-06B1-43F1-B7A3-0F365ED9951C}" dt="2023-02-14T23:37:31.974" v="108" actId="47"/>
        <pc:sldMkLst>
          <pc:docMk/>
          <pc:sldMk cId="1939479477" sldId="754"/>
        </pc:sldMkLst>
        <pc:spChg chg="mod">
          <ac:chgData name="Jenifer Prince Devaraj" userId="c3fb109c-09d1-42a6-93f4-69472d709861" providerId="ADAL" clId="{8E663C0A-06B1-43F1-B7A3-0F365ED9951C}" dt="2023-02-14T18:47:46.851" v="28" actId="255"/>
          <ac:spMkLst>
            <pc:docMk/>
            <pc:sldMk cId="1939479477" sldId="754"/>
            <ac:spMk id="2" creationId="{599D6D5D-84A5-2599-8C62-A39AD58B7439}"/>
          </ac:spMkLst>
        </pc:spChg>
        <pc:spChg chg="mod">
          <ac:chgData name="Jenifer Prince Devaraj" userId="c3fb109c-09d1-42a6-93f4-69472d709861" providerId="ADAL" clId="{8E663C0A-06B1-43F1-B7A3-0F365ED9951C}" dt="2023-02-14T18:54:58.258" v="75" actId="6549"/>
          <ac:spMkLst>
            <pc:docMk/>
            <pc:sldMk cId="1939479477" sldId="754"/>
            <ac:spMk id="15" creationId="{85B9DB09-AFF2-ED26-610C-81DB3EC95191}"/>
          </ac:spMkLst>
        </pc:spChg>
        <pc:spChg chg="mod">
          <ac:chgData name="Jenifer Prince Devaraj" userId="c3fb109c-09d1-42a6-93f4-69472d709861" providerId="ADAL" clId="{8E663C0A-06B1-43F1-B7A3-0F365ED9951C}" dt="2023-02-14T18:49:33.820" v="64" actId="20577"/>
          <ac:spMkLst>
            <pc:docMk/>
            <pc:sldMk cId="1939479477" sldId="754"/>
            <ac:spMk id="16" creationId="{BAE0A156-7D83-76D0-3F38-156333046F36}"/>
          </ac:spMkLst>
        </pc:spChg>
        <pc:picChg chg="del">
          <ac:chgData name="Jenifer Prince Devaraj" userId="c3fb109c-09d1-42a6-93f4-69472d709861" providerId="ADAL" clId="{8E663C0A-06B1-43F1-B7A3-0F365ED9951C}" dt="2023-02-14T18:49:37.790" v="65" actId="478"/>
          <ac:picMkLst>
            <pc:docMk/>
            <pc:sldMk cId="1939479477" sldId="754"/>
            <ac:picMk id="3" creationId="{0F18C021-4FC0-0C32-3959-872BEE1F2420}"/>
          </ac:picMkLst>
        </pc:picChg>
      </pc:sldChg>
      <pc:sldChg chg="del">
        <pc:chgData name="Jenifer Prince Devaraj" userId="c3fb109c-09d1-42a6-93f4-69472d709861" providerId="ADAL" clId="{8E663C0A-06B1-43F1-B7A3-0F365ED9951C}" dt="2023-02-14T18:47:31.243" v="27" actId="47"/>
        <pc:sldMkLst>
          <pc:docMk/>
          <pc:sldMk cId="2433144545" sldId="755"/>
        </pc:sldMkLst>
      </pc:sldChg>
      <pc:sldChg chg="modSp add mod ord">
        <pc:chgData name="Jenifer Prince Devaraj" userId="c3fb109c-09d1-42a6-93f4-69472d709861" providerId="ADAL" clId="{8E663C0A-06B1-43F1-B7A3-0F365ED9951C}" dt="2023-02-14T18:54:26.956" v="73"/>
        <pc:sldMkLst>
          <pc:docMk/>
          <pc:sldMk cId="3658654216" sldId="755"/>
        </pc:sldMkLst>
        <pc:spChg chg="mod">
          <ac:chgData name="Jenifer Prince Devaraj" userId="c3fb109c-09d1-42a6-93f4-69472d709861" providerId="ADAL" clId="{8E663C0A-06B1-43F1-B7A3-0F365ED9951C}" dt="2023-02-14T18:54:20.080" v="71"/>
          <ac:spMkLst>
            <pc:docMk/>
            <pc:sldMk cId="3658654216" sldId="755"/>
            <ac:spMk id="15" creationId="{85B9DB09-AFF2-ED26-610C-81DB3EC95191}"/>
          </ac:spMkLst>
        </pc:spChg>
      </pc:sldChg>
      <pc:sldChg chg="addSp delSp modSp add del mod">
        <pc:chgData name="Jenifer Prince Devaraj" userId="c3fb109c-09d1-42a6-93f4-69472d709861" providerId="ADAL" clId="{8E663C0A-06B1-43F1-B7A3-0F365ED9951C}" dt="2023-02-14T23:38:11.332" v="109" actId="47"/>
        <pc:sldMkLst>
          <pc:docMk/>
          <pc:sldMk cId="1373381091" sldId="756"/>
        </pc:sldMkLst>
        <pc:spChg chg="add mod">
          <ac:chgData name="Jenifer Prince Devaraj" userId="c3fb109c-09d1-42a6-93f4-69472d709861" providerId="ADAL" clId="{8E663C0A-06B1-43F1-B7A3-0F365ED9951C}" dt="2023-02-14T18:58:12.203" v="100" actId="14100"/>
          <ac:spMkLst>
            <pc:docMk/>
            <pc:sldMk cId="1373381091" sldId="756"/>
            <ac:spMk id="8" creationId="{D7EDAF7B-AB02-1B6F-58FF-9E6F6DE66E26}"/>
          </ac:spMkLst>
        </pc:spChg>
        <pc:spChg chg="del">
          <ac:chgData name="Jenifer Prince Devaraj" userId="c3fb109c-09d1-42a6-93f4-69472d709861" providerId="ADAL" clId="{8E663C0A-06B1-43F1-B7A3-0F365ED9951C}" dt="2023-02-14T18:55:47.842" v="77" actId="478"/>
          <ac:spMkLst>
            <pc:docMk/>
            <pc:sldMk cId="1373381091" sldId="756"/>
            <ac:spMk id="15" creationId="{85B9DB09-AFF2-ED26-610C-81DB3EC95191}"/>
          </ac:spMkLst>
        </pc:spChg>
        <pc:picChg chg="add mod">
          <ac:chgData name="Jenifer Prince Devaraj" userId="c3fb109c-09d1-42a6-93f4-69472d709861" providerId="ADAL" clId="{8E663C0A-06B1-43F1-B7A3-0F365ED9951C}" dt="2023-02-14T18:58:04.819" v="98" actId="1076"/>
          <ac:picMkLst>
            <pc:docMk/>
            <pc:sldMk cId="1373381091" sldId="756"/>
            <ac:picMk id="6" creationId="{F3B2A9F8-0187-F75C-15D9-1976A49B193A}"/>
          </ac:picMkLst>
        </pc:picChg>
      </pc:sldChg>
      <pc:sldChg chg="del">
        <pc:chgData name="Jenifer Prince Devaraj" userId="c3fb109c-09d1-42a6-93f4-69472d709861" providerId="ADAL" clId="{8E663C0A-06B1-43F1-B7A3-0F365ED9951C}" dt="2023-02-14T18:47:31.243" v="27" actId="47"/>
        <pc:sldMkLst>
          <pc:docMk/>
          <pc:sldMk cId="2259177673" sldId="756"/>
        </pc:sldMkLst>
      </pc:sldChg>
      <pc:sldChg chg="del">
        <pc:chgData name="Jenifer Prince Devaraj" userId="c3fb109c-09d1-42a6-93f4-69472d709861" providerId="ADAL" clId="{8E663C0A-06B1-43F1-B7A3-0F365ED9951C}" dt="2023-02-14T18:47:31.243" v="27" actId="47"/>
        <pc:sldMkLst>
          <pc:docMk/>
          <pc:sldMk cId="1415654155" sldId="757"/>
        </pc:sldMkLst>
      </pc:sldChg>
      <pc:sldChg chg="addSp delSp modSp add mod">
        <pc:chgData name="Jenifer Prince Devaraj" userId="c3fb109c-09d1-42a6-93f4-69472d709861" providerId="ADAL" clId="{8E663C0A-06B1-43F1-B7A3-0F365ED9951C}" dt="2023-02-14T23:43:08.772" v="132" actId="179"/>
        <pc:sldMkLst>
          <pc:docMk/>
          <pc:sldMk cId="3325927491" sldId="757"/>
        </pc:sldMkLst>
        <pc:spChg chg="add mod">
          <ac:chgData name="Jenifer Prince Devaraj" userId="c3fb109c-09d1-42a6-93f4-69472d709861" providerId="ADAL" clId="{8E663C0A-06B1-43F1-B7A3-0F365ED9951C}" dt="2023-02-14T23:43:08.772" v="132" actId="179"/>
          <ac:spMkLst>
            <pc:docMk/>
            <pc:sldMk cId="3325927491" sldId="757"/>
            <ac:spMk id="7" creationId="{5628992A-D0CE-F2B8-DA0E-DA4E4A11D5BA}"/>
          </ac:spMkLst>
        </pc:spChg>
        <pc:spChg chg="del mod">
          <ac:chgData name="Jenifer Prince Devaraj" userId="c3fb109c-09d1-42a6-93f4-69472d709861" providerId="ADAL" clId="{8E663C0A-06B1-43F1-B7A3-0F365ED9951C}" dt="2023-02-14T23:42:28.778" v="122"/>
          <ac:spMkLst>
            <pc:docMk/>
            <pc:sldMk cId="3325927491" sldId="757"/>
            <ac:spMk id="8" creationId="{D7EDAF7B-AB02-1B6F-58FF-9E6F6DE66E26}"/>
          </ac:spMkLst>
        </pc:spChg>
        <pc:spChg chg="mod">
          <ac:chgData name="Jenifer Prince Devaraj" userId="c3fb109c-09d1-42a6-93f4-69472d709861" providerId="ADAL" clId="{8E663C0A-06B1-43F1-B7A3-0F365ED9951C}" dt="2023-02-14T23:42:27.616" v="120" actId="20577"/>
          <ac:spMkLst>
            <pc:docMk/>
            <pc:sldMk cId="3325927491" sldId="757"/>
            <ac:spMk id="16" creationId="{BAE0A156-7D83-76D0-3F38-156333046F36}"/>
          </ac:spMkLst>
        </pc:spChg>
        <pc:picChg chg="del">
          <ac:chgData name="Jenifer Prince Devaraj" userId="c3fb109c-09d1-42a6-93f4-69472d709861" providerId="ADAL" clId="{8E663C0A-06B1-43F1-B7A3-0F365ED9951C}" dt="2023-02-14T18:59:42.480" v="102" actId="478"/>
          <ac:picMkLst>
            <pc:docMk/>
            <pc:sldMk cId="3325927491" sldId="757"/>
            <ac:picMk id="6" creationId="{F3B2A9F8-0187-F75C-15D9-1976A49B193A}"/>
          </ac:picMkLst>
        </pc:picChg>
      </pc:sldChg>
      <pc:sldChg chg="modSp add mod">
        <pc:chgData name="Jenifer Prince Devaraj" userId="c3fb109c-09d1-42a6-93f4-69472d709861" providerId="ADAL" clId="{8E663C0A-06B1-43F1-B7A3-0F365ED9951C}" dt="2023-02-14T23:45:03.588" v="147" actId="1076"/>
        <pc:sldMkLst>
          <pc:docMk/>
          <pc:sldMk cId="42336024" sldId="758"/>
        </pc:sldMkLst>
        <pc:spChg chg="mod">
          <ac:chgData name="Jenifer Prince Devaraj" userId="c3fb109c-09d1-42a6-93f4-69472d709861" providerId="ADAL" clId="{8E663C0A-06B1-43F1-B7A3-0F365ED9951C}" dt="2023-02-14T23:45:00.742" v="146" actId="1076"/>
          <ac:spMkLst>
            <pc:docMk/>
            <pc:sldMk cId="42336024" sldId="758"/>
            <ac:spMk id="7" creationId="{5628992A-D0CE-F2B8-DA0E-DA4E4A11D5BA}"/>
          </ac:spMkLst>
        </pc:spChg>
        <pc:spChg chg="mod">
          <ac:chgData name="Jenifer Prince Devaraj" userId="c3fb109c-09d1-42a6-93f4-69472d709861" providerId="ADAL" clId="{8E663C0A-06B1-43F1-B7A3-0F365ED9951C}" dt="2023-02-14T23:45:03.588" v="147" actId="1076"/>
          <ac:spMkLst>
            <pc:docMk/>
            <pc:sldMk cId="42336024" sldId="758"/>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724960559" sldId="758"/>
        </pc:sldMkLst>
      </pc:sldChg>
      <pc:sldChg chg="addSp delSp modSp add mod">
        <pc:chgData name="Jenifer Prince Devaraj" userId="c3fb109c-09d1-42a6-93f4-69472d709861" providerId="ADAL" clId="{8E663C0A-06B1-43F1-B7A3-0F365ED9951C}" dt="2023-02-14T23:51:02.021" v="184" actId="1076"/>
        <pc:sldMkLst>
          <pc:docMk/>
          <pc:sldMk cId="3927557139" sldId="759"/>
        </pc:sldMkLst>
        <pc:spChg chg="del mod">
          <ac:chgData name="Jenifer Prince Devaraj" userId="c3fb109c-09d1-42a6-93f4-69472d709861" providerId="ADAL" clId="{8E663C0A-06B1-43F1-B7A3-0F365ED9951C}" dt="2023-02-14T23:46:35.744" v="150" actId="478"/>
          <ac:spMkLst>
            <pc:docMk/>
            <pc:sldMk cId="3927557139" sldId="759"/>
            <ac:spMk id="7" creationId="{5628992A-D0CE-F2B8-DA0E-DA4E4A11D5BA}"/>
          </ac:spMkLst>
        </pc:spChg>
        <pc:spChg chg="add mod">
          <ac:chgData name="Jenifer Prince Devaraj" userId="c3fb109c-09d1-42a6-93f4-69472d709861" providerId="ADAL" clId="{8E663C0A-06B1-43F1-B7A3-0F365ED9951C}" dt="2023-02-14T23:50:51.938" v="181" actId="1076"/>
          <ac:spMkLst>
            <pc:docMk/>
            <pc:sldMk cId="3927557139" sldId="759"/>
            <ac:spMk id="11" creationId="{56CB5A8A-DDFB-9628-7811-7B0CFC655119}"/>
          </ac:spMkLst>
        </pc:spChg>
        <pc:spChg chg="mod">
          <ac:chgData name="Jenifer Prince Devaraj" userId="c3fb109c-09d1-42a6-93f4-69472d709861" providerId="ADAL" clId="{8E663C0A-06B1-43F1-B7A3-0F365ED9951C}" dt="2023-02-14T23:51:02.021" v="184" actId="1076"/>
          <ac:spMkLst>
            <pc:docMk/>
            <pc:sldMk cId="3927557139" sldId="759"/>
            <ac:spMk id="16" creationId="{BAE0A156-7D83-76D0-3F38-156333046F36}"/>
          </ac:spMkLst>
        </pc:spChg>
        <pc:picChg chg="add del mod">
          <ac:chgData name="Jenifer Prince Devaraj" userId="c3fb109c-09d1-42a6-93f4-69472d709861" providerId="ADAL" clId="{8E663C0A-06B1-43F1-B7A3-0F365ED9951C}" dt="2023-02-14T23:49:18.772" v="157" actId="478"/>
          <ac:picMkLst>
            <pc:docMk/>
            <pc:sldMk cId="3927557139" sldId="759"/>
            <ac:picMk id="6" creationId="{B1A59545-63BA-B59B-EA62-BD889CF64D51}"/>
          </ac:picMkLst>
        </pc:picChg>
        <pc:picChg chg="add mod">
          <ac:chgData name="Jenifer Prince Devaraj" userId="c3fb109c-09d1-42a6-93f4-69472d709861" providerId="ADAL" clId="{8E663C0A-06B1-43F1-B7A3-0F365ED9951C}" dt="2023-02-14T23:50:57.516" v="183" actId="1076"/>
          <ac:picMkLst>
            <pc:docMk/>
            <pc:sldMk cId="3927557139" sldId="759"/>
            <ac:picMk id="9" creationId="{30043192-6E67-2C2A-E97C-9C00283B1856}"/>
          </ac:picMkLst>
        </pc:picChg>
      </pc:sldChg>
      <pc:sldChg chg="del">
        <pc:chgData name="Jenifer Prince Devaraj" userId="c3fb109c-09d1-42a6-93f4-69472d709861" providerId="ADAL" clId="{8E663C0A-06B1-43F1-B7A3-0F365ED9951C}" dt="2023-02-14T18:47:31.243" v="27" actId="47"/>
        <pc:sldMkLst>
          <pc:docMk/>
          <pc:sldMk cId="4029340042" sldId="759"/>
        </pc:sldMkLst>
      </pc:sldChg>
      <pc:sldChg chg="del">
        <pc:chgData name="Jenifer Prince Devaraj" userId="c3fb109c-09d1-42a6-93f4-69472d709861" providerId="ADAL" clId="{8E663C0A-06B1-43F1-B7A3-0F365ED9951C}" dt="2023-02-14T18:47:31.243" v="27" actId="47"/>
        <pc:sldMkLst>
          <pc:docMk/>
          <pc:sldMk cId="3186885571" sldId="760"/>
        </pc:sldMkLst>
      </pc:sldChg>
      <pc:sldChg chg="addSp delSp modSp add mod">
        <pc:chgData name="Jenifer Prince Devaraj" userId="c3fb109c-09d1-42a6-93f4-69472d709861" providerId="ADAL" clId="{8E663C0A-06B1-43F1-B7A3-0F365ED9951C}" dt="2023-02-14T23:56:33.969" v="264" actId="20577"/>
        <pc:sldMkLst>
          <pc:docMk/>
          <pc:sldMk cId="4215469075" sldId="760"/>
        </pc:sldMkLst>
        <pc:spChg chg="add mod">
          <ac:chgData name="Jenifer Prince Devaraj" userId="c3fb109c-09d1-42a6-93f4-69472d709861" providerId="ADAL" clId="{8E663C0A-06B1-43F1-B7A3-0F365ED9951C}" dt="2023-02-14T23:54:39.381" v="216" actId="1076"/>
          <ac:spMkLst>
            <pc:docMk/>
            <pc:sldMk cId="4215469075" sldId="760"/>
            <ac:spMk id="8" creationId="{71E8A3FC-C122-06EC-04A2-E49B65CD95E3}"/>
          </ac:spMkLst>
        </pc:spChg>
        <pc:spChg chg="mod">
          <ac:chgData name="Jenifer Prince Devaraj" userId="c3fb109c-09d1-42a6-93f4-69472d709861" providerId="ADAL" clId="{8E663C0A-06B1-43F1-B7A3-0F365ED9951C}" dt="2023-02-14T23:56:33.969" v="264" actId="20577"/>
          <ac:spMkLst>
            <pc:docMk/>
            <pc:sldMk cId="4215469075" sldId="760"/>
            <ac:spMk id="16" creationId="{BAE0A156-7D83-76D0-3F38-156333046F36}"/>
          </ac:spMkLst>
        </pc:spChg>
        <pc:picChg chg="add mod">
          <ac:chgData name="Jenifer Prince Devaraj" userId="c3fb109c-09d1-42a6-93f4-69472d709861" providerId="ADAL" clId="{8E663C0A-06B1-43F1-B7A3-0F365ED9951C}" dt="2023-02-14T23:54:41.169" v="217" actId="1076"/>
          <ac:picMkLst>
            <pc:docMk/>
            <pc:sldMk cId="4215469075" sldId="760"/>
            <ac:picMk id="6" creationId="{85B4504B-B1CF-0A84-472B-5E883BC59A0D}"/>
          </ac:picMkLst>
        </pc:picChg>
        <pc:picChg chg="del">
          <ac:chgData name="Jenifer Prince Devaraj" userId="c3fb109c-09d1-42a6-93f4-69472d709861" providerId="ADAL" clId="{8E663C0A-06B1-43F1-B7A3-0F365ED9951C}" dt="2023-02-14T23:53:10.475" v="186" actId="478"/>
          <ac:picMkLst>
            <pc:docMk/>
            <pc:sldMk cId="4215469075" sldId="760"/>
            <ac:picMk id="9" creationId="{30043192-6E67-2C2A-E97C-9C00283B1856}"/>
          </ac:picMkLst>
        </pc:picChg>
      </pc:sldChg>
      <pc:sldChg chg="del">
        <pc:chgData name="Jenifer Prince Devaraj" userId="c3fb109c-09d1-42a6-93f4-69472d709861" providerId="ADAL" clId="{8E663C0A-06B1-43F1-B7A3-0F365ED9951C}" dt="2023-02-14T18:47:31.243" v="27" actId="47"/>
        <pc:sldMkLst>
          <pc:docMk/>
          <pc:sldMk cId="1223937590" sldId="761"/>
        </pc:sldMkLst>
      </pc:sldChg>
      <pc:sldChg chg="delSp modSp add mod">
        <pc:chgData name="Jenifer Prince Devaraj" userId="c3fb109c-09d1-42a6-93f4-69472d709861" providerId="ADAL" clId="{8E663C0A-06B1-43F1-B7A3-0F365ED9951C}" dt="2023-02-14T23:56:44.896" v="266"/>
        <pc:sldMkLst>
          <pc:docMk/>
          <pc:sldMk cId="3316573560" sldId="761"/>
        </pc:sldMkLst>
        <pc:spChg chg="mod">
          <ac:chgData name="Jenifer Prince Devaraj" userId="c3fb109c-09d1-42a6-93f4-69472d709861" providerId="ADAL" clId="{8E663C0A-06B1-43F1-B7A3-0F365ED9951C}" dt="2023-02-14T23:55:43.798" v="233" actId="1076"/>
          <ac:spMkLst>
            <pc:docMk/>
            <pc:sldMk cId="3316573560" sldId="761"/>
            <ac:spMk id="8" creationId="{71E8A3FC-C122-06EC-04A2-E49B65CD95E3}"/>
          </ac:spMkLst>
        </pc:spChg>
        <pc:spChg chg="mod">
          <ac:chgData name="Jenifer Prince Devaraj" userId="c3fb109c-09d1-42a6-93f4-69472d709861" providerId="ADAL" clId="{8E663C0A-06B1-43F1-B7A3-0F365ED9951C}" dt="2023-02-14T23:56:44.896" v="266"/>
          <ac:spMkLst>
            <pc:docMk/>
            <pc:sldMk cId="3316573560" sldId="761"/>
            <ac:spMk id="16" creationId="{BAE0A156-7D83-76D0-3F38-156333046F36}"/>
          </ac:spMkLst>
        </pc:spChg>
        <pc:picChg chg="del">
          <ac:chgData name="Jenifer Prince Devaraj" userId="c3fb109c-09d1-42a6-93f4-69472d709861" providerId="ADAL" clId="{8E663C0A-06B1-43F1-B7A3-0F365ED9951C}" dt="2023-02-14T23:55:00.153" v="219" actId="478"/>
          <ac:picMkLst>
            <pc:docMk/>
            <pc:sldMk cId="3316573560" sldId="761"/>
            <ac:picMk id="6" creationId="{85B4504B-B1CF-0A84-472B-5E883BC59A0D}"/>
          </ac:picMkLst>
        </pc:picChg>
      </pc:sldChg>
      <pc:sldChg chg="addSp modSp add mod">
        <pc:chgData name="Jenifer Prince Devaraj" userId="c3fb109c-09d1-42a6-93f4-69472d709861" providerId="ADAL" clId="{8E663C0A-06B1-43F1-B7A3-0F365ED9951C}" dt="2023-02-14T23:59:16.080" v="291" actId="1076"/>
        <pc:sldMkLst>
          <pc:docMk/>
          <pc:sldMk cId="253198810" sldId="762"/>
        </pc:sldMkLst>
        <pc:spChg chg="mod">
          <ac:chgData name="Jenifer Prince Devaraj" userId="c3fb109c-09d1-42a6-93f4-69472d709861" providerId="ADAL" clId="{8E663C0A-06B1-43F1-B7A3-0F365ED9951C}" dt="2023-02-14T23:59:14.299" v="290" actId="1076"/>
          <ac:spMkLst>
            <pc:docMk/>
            <pc:sldMk cId="253198810" sldId="762"/>
            <ac:spMk id="8" creationId="{71E8A3FC-C122-06EC-04A2-E49B65CD95E3}"/>
          </ac:spMkLst>
        </pc:spChg>
        <pc:spChg chg="mod">
          <ac:chgData name="Jenifer Prince Devaraj" userId="c3fb109c-09d1-42a6-93f4-69472d709861" providerId="ADAL" clId="{8E663C0A-06B1-43F1-B7A3-0F365ED9951C}" dt="2023-02-14T23:56:54.514" v="270" actId="20577"/>
          <ac:spMkLst>
            <pc:docMk/>
            <pc:sldMk cId="253198810" sldId="762"/>
            <ac:spMk id="16" creationId="{BAE0A156-7D83-76D0-3F38-156333046F36}"/>
          </ac:spMkLst>
        </pc:spChg>
        <pc:picChg chg="add mod">
          <ac:chgData name="Jenifer Prince Devaraj" userId="c3fb109c-09d1-42a6-93f4-69472d709861" providerId="ADAL" clId="{8E663C0A-06B1-43F1-B7A3-0F365ED9951C}" dt="2023-02-14T23:59:16.080" v="291" actId="1076"/>
          <ac:picMkLst>
            <pc:docMk/>
            <pc:sldMk cId="253198810" sldId="762"/>
            <ac:picMk id="6" creationId="{440856CB-428A-3667-E56C-E3390A95ADCA}"/>
          </ac:picMkLst>
        </pc:picChg>
      </pc:sldChg>
      <pc:sldChg chg="del">
        <pc:chgData name="Jenifer Prince Devaraj" userId="c3fb109c-09d1-42a6-93f4-69472d709861" providerId="ADAL" clId="{8E663C0A-06B1-43F1-B7A3-0F365ED9951C}" dt="2023-02-14T18:47:31.243" v="27" actId="47"/>
        <pc:sldMkLst>
          <pc:docMk/>
          <pc:sldMk cId="4277669056" sldId="762"/>
        </pc:sldMkLst>
      </pc:sldChg>
      <pc:sldChg chg="addSp delSp modSp add mod">
        <pc:chgData name="Jenifer Prince Devaraj" userId="c3fb109c-09d1-42a6-93f4-69472d709861" providerId="ADAL" clId="{8E663C0A-06B1-43F1-B7A3-0F365ED9951C}" dt="2023-02-15T00:00:34.707" v="301" actId="14100"/>
        <pc:sldMkLst>
          <pc:docMk/>
          <pc:sldMk cId="2879013245" sldId="763"/>
        </pc:sldMkLst>
        <pc:spChg chg="add mod">
          <ac:chgData name="Jenifer Prince Devaraj" userId="c3fb109c-09d1-42a6-93f4-69472d709861" providerId="ADAL" clId="{8E663C0A-06B1-43F1-B7A3-0F365ED9951C}" dt="2023-02-15T00:00:34.707" v="301" actId="14100"/>
          <ac:spMkLst>
            <pc:docMk/>
            <pc:sldMk cId="2879013245" sldId="763"/>
            <ac:spMk id="7" creationId="{5E47F622-39D3-843D-5A59-B750E9974454}"/>
          </ac:spMkLst>
        </pc:spChg>
        <pc:spChg chg="del">
          <ac:chgData name="Jenifer Prince Devaraj" userId="c3fb109c-09d1-42a6-93f4-69472d709861" providerId="ADAL" clId="{8E663C0A-06B1-43F1-B7A3-0F365ED9951C}" dt="2023-02-14T23:59:01.140" v="286" actId="478"/>
          <ac:spMkLst>
            <pc:docMk/>
            <pc:sldMk cId="2879013245" sldId="763"/>
            <ac:spMk id="8" creationId="{71E8A3FC-C122-06EC-04A2-E49B65CD95E3}"/>
          </ac:spMkLst>
        </pc:spChg>
        <pc:spChg chg="mod">
          <ac:chgData name="Jenifer Prince Devaraj" userId="c3fb109c-09d1-42a6-93f4-69472d709861" providerId="ADAL" clId="{8E663C0A-06B1-43F1-B7A3-0F365ED9951C}" dt="2023-02-15T00:00:19.948" v="298" actId="1076"/>
          <ac:spMkLst>
            <pc:docMk/>
            <pc:sldMk cId="2879013245" sldId="763"/>
            <ac:spMk id="16" creationId="{BAE0A156-7D83-76D0-3F38-156333046F36}"/>
          </ac:spMkLst>
        </pc:spChg>
        <pc:picChg chg="del">
          <ac:chgData name="Jenifer Prince Devaraj" userId="c3fb109c-09d1-42a6-93f4-69472d709861" providerId="ADAL" clId="{8E663C0A-06B1-43F1-B7A3-0F365ED9951C}" dt="2023-02-14T23:59:02.797" v="287" actId="478"/>
          <ac:picMkLst>
            <pc:docMk/>
            <pc:sldMk cId="2879013245" sldId="763"/>
            <ac:picMk id="6" creationId="{440856CB-428A-3667-E56C-E3390A95ADCA}"/>
          </ac:picMkLst>
        </pc:picChg>
      </pc:sldChg>
      <pc:sldChg chg="del">
        <pc:chgData name="Jenifer Prince Devaraj" userId="c3fb109c-09d1-42a6-93f4-69472d709861" providerId="ADAL" clId="{8E663C0A-06B1-43F1-B7A3-0F365ED9951C}" dt="2023-02-14T18:47:31.243" v="27" actId="47"/>
        <pc:sldMkLst>
          <pc:docMk/>
          <pc:sldMk cId="446169239" sldId="764"/>
        </pc:sldMkLst>
      </pc:sldChg>
      <pc:sldChg chg="addSp delSp modSp add mod">
        <pc:chgData name="Jenifer Prince Devaraj" userId="c3fb109c-09d1-42a6-93f4-69472d709861" providerId="ADAL" clId="{8E663C0A-06B1-43F1-B7A3-0F365ED9951C}" dt="2023-02-15T00:05:26.715" v="341" actId="20577"/>
        <pc:sldMkLst>
          <pc:docMk/>
          <pc:sldMk cId="2030799890" sldId="764"/>
        </pc:sldMkLst>
        <pc:spChg chg="add mod">
          <ac:chgData name="Jenifer Prince Devaraj" userId="c3fb109c-09d1-42a6-93f4-69472d709861" providerId="ADAL" clId="{8E663C0A-06B1-43F1-B7A3-0F365ED9951C}" dt="2023-02-15T00:05:26.715" v="341" actId="20577"/>
          <ac:spMkLst>
            <pc:docMk/>
            <pc:sldMk cId="2030799890" sldId="764"/>
            <ac:spMk id="6" creationId="{EE13E337-82D5-2C2E-9299-F80770FD90D4}"/>
          </ac:spMkLst>
        </pc:spChg>
        <pc:spChg chg="del">
          <ac:chgData name="Jenifer Prince Devaraj" userId="c3fb109c-09d1-42a6-93f4-69472d709861" providerId="ADAL" clId="{8E663C0A-06B1-43F1-B7A3-0F365ED9951C}" dt="2023-02-15T00:01:07.775" v="303" actId="478"/>
          <ac:spMkLst>
            <pc:docMk/>
            <pc:sldMk cId="2030799890" sldId="764"/>
            <ac:spMk id="7" creationId="{5E47F622-39D3-843D-5A59-B750E9974454}"/>
          </ac:spMkLst>
        </pc:spChg>
        <pc:spChg chg="mod">
          <ac:chgData name="Jenifer Prince Devaraj" userId="c3fb109c-09d1-42a6-93f4-69472d709861" providerId="ADAL" clId="{8E663C0A-06B1-43F1-B7A3-0F365ED9951C}" dt="2023-02-15T00:01:17.254" v="307" actId="20577"/>
          <ac:spMkLst>
            <pc:docMk/>
            <pc:sldMk cId="2030799890" sldId="764"/>
            <ac:spMk id="16" creationId="{BAE0A156-7D83-76D0-3F38-156333046F36}"/>
          </ac:spMkLst>
        </pc:spChg>
      </pc:sldChg>
      <pc:sldChg chg="modSp add mod">
        <pc:chgData name="Jenifer Prince Devaraj" userId="c3fb109c-09d1-42a6-93f4-69472d709861" providerId="ADAL" clId="{8E663C0A-06B1-43F1-B7A3-0F365ED9951C}" dt="2023-02-15T00:10:47.714" v="362" actId="2711"/>
        <pc:sldMkLst>
          <pc:docMk/>
          <pc:sldMk cId="1105556938" sldId="765"/>
        </pc:sldMkLst>
        <pc:spChg chg="mod">
          <ac:chgData name="Jenifer Prince Devaraj" userId="c3fb109c-09d1-42a6-93f4-69472d709861" providerId="ADAL" clId="{8E663C0A-06B1-43F1-B7A3-0F365ED9951C}" dt="2023-02-15T00:10:47.714" v="362" actId="2711"/>
          <ac:spMkLst>
            <pc:docMk/>
            <pc:sldMk cId="1105556938" sldId="765"/>
            <ac:spMk id="6" creationId="{EE13E337-82D5-2C2E-9299-F80770FD90D4}"/>
          </ac:spMkLst>
        </pc:spChg>
        <pc:spChg chg="mod">
          <ac:chgData name="Jenifer Prince Devaraj" userId="c3fb109c-09d1-42a6-93f4-69472d709861" providerId="ADAL" clId="{8E663C0A-06B1-43F1-B7A3-0F365ED9951C}" dt="2023-02-15T00:08:12.862" v="344" actId="20577"/>
          <ac:spMkLst>
            <pc:docMk/>
            <pc:sldMk cId="1105556938" sldId="765"/>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1591055420" sldId="765"/>
        </pc:sldMkLst>
      </pc:sldChg>
      <pc:sldChg chg="addSp modSp add mod">
        <pc:chgData name="Jenifer Prince Devaraj" userId="c3fb109c-09d1-42a6-93f4-69472d709861" providerId="ADAL" clId="{8E663C0A-06B1-43F1-B7A3-0F365ED9951C}" dt="2023-02-15T00:18:23.376" v="381" actId="6549"/>
        <pc:sldMkLst>
          <pc:docMk/>
          <pc:sldMk cId="2513784242" sldId="766"/>
        </pc:sldMkLst>
        <pc:spChg chg="mod">
          <ac:chgData name="Jenifer Prince Devaraj" userId="c3fb109c-09d1-42a6-93f4-69472d709861" providerId="ADAL" clId="{8E663C0A-06B1-43F1-B7A3-0F365ED9951C}" dt="2023-02-15T00:17:11.161" v="378" actId="1076"/>
          <ac:spMkLst>
            <pc:docMk/>
            <pc:sldMk cId="2513784242" sldId="766"/>
            <ac:spMk id="6" creationId="{EE13E337-82D5-2C2E-9299-F80770FD90D4}"/>
          </ac:spMkLst>
        </pc:spChg>
        <pc:spChg chg="mod">
          <ac:chgData name="Jenifer Prince Devaraj" userId="c3fb109c-09d1-42a6-93f4-69472d709861" providerId="ADAL" clId="{8E663C0A-06B1-43F1-B7A3-0F365ED9951C}" dt="2023-02-15T00:18:23.376" v="381" actId="6549"/>
          <ac:spMkLst>
            <pc:docMk/>
            <pc:sldMk cId="2513784242" sldId="766"/>
            <ac:spMk id="16" creationId="{BAE0A156-7D83-76D0-3F38-156333046F36}"/>
          </ac:spMkLst>
        </pc:spChg>
        <pc:picChg chg="add mod">
          <ac:chgData name="Jenifer Prince Devaraj" userId="c3fb109c-09d1-42a6-93f4-69472d709861" providerId="ADAL" clId="{8E663C0A-06B1-43F1-B7A3-0F365ED9951C}" dt="2023-02-15T00:16:02.131" v="375" actId="1076"/>
          <ac:picMkLst>
            <pc:docMk/>
            <pc:sldMk cId="2513784242" sldId="766"/>
            <ac:picMk id="7" creationId="{9D9366E5-C7EB-34A5-F6FB-EB9C2ADF5457}"/>
          </ac:picMkLst>
        </pc:picChg>
      </pc:sldChg>
      <pc:sldChg chg="del">
        <pc:chgData name="Jenifer Prince Devaraj" userId="c3fb109c-09d1-42a6-93f4-69472d709861" providerId="ADAL" clId="{8E663C0A-06B1-43F1-B7A3-0F365ED9951C}" dt="2023-02-14T18:47:31.243" v="27" actId="47"/>
        <pc:sldMkLst>
          <pc:docMk/>
          <pc:sldMk cId="3081790139" sldId="766"/>
        </pc:sldMkLst>
      </pc:sldChg>
      <pc:sldChg chg="del">
        <pc:chgData name="Jenifer Prince Devaraj" userId="c3fb109c-09d1-42a6-93f4-69472d709861" providerId="ADAL" clId="{8E663C0A-06B1-43F1-B7A3-0F365ED9951C}" dt="2023-02-14T18:47:31.243" v="27" actId="47"/>
        <pc:sldMkLst>
          <pc:docMk/>
          <pc:sldMk cId="1845134716" sldId="767"/>
        </pc:sldMkLst>
      </pc:sldChg>
      <pc:sldChg chg="addSp delSp modSp add mod">
        <pc:chgData name="Jenifer Prince Devaraj" userId="c3fb109c-09d1-42a6-93f4-69472d709861" providerId="ADAL" clId="{8E663C0A-06B1-43F1-B7A3-0F365ED9951C}" dt="2023-02-15T00:23:15.595" v="425" actId="1076"/>
        <pc:sldMkLst>
          <pc:docMk/>
          <pc:sldMk cId="2789971426" sldId="767"/>
        </pc:sldMkLst>
        <pc:spChg chg="mod">
          <ac:chgData name="Jenifer Prince Devaraj" userId="c3fb109c-09d1-42a6-93f4-69472d709861" providerId="ADAL" clId="{8E663C0A-06B1-43F1-B7A3-0F365ED9951C}" dt="2023-02-15T00:23:13.487" v="424" actId="1076"/>
          <ac:spMkLst>
            <pc:docMk/>
            <pc:sldMk cId="2789971426" sldId="767"/>
            <ac:spMk id="6" creationId="{EE13E337-82D5-2C2E-9299-F80770FD90D4}"/>
          </ac:spMkLst>
        </pc:spChg>
        <pc:spChg chg="mod">
          <ac:chgData name="Jenifer Prince Devaraj" userId="c3fb109c-09d1-42a6-93f4-69472d709861" providerId="ADAL" clId="{8E663C0A-06B1-43F1-B7A3-0F365ED9951C}" dt="2023-02-15T00:22:17.801" v="413" actId="1076"/>
          <ac:spMkLst>
            <pc:docMk/>
            <pc:sldMk cId="2789971426" sldId="767"/>
            <ac:spMk id="16" creationId="{BAE0A156-7D83-76D0-3F38-156333046F36}"/>
          </ac:spMkLst>
        </pc:spChg>
        <pc:picChg chg="del">
          <ac:chgData name="Jenifer Prince Devaraj" userId="c3fb109c-09d1-42a6-93f4-69472d709861" providerId="ADAL" clId="{8E663C0A-06B1-43F1-B7A3-0F365ED9951C}" dt="2023-02-15T00:19:09.747" v="382" actId="478"/>
          <ac:picMkLst>
            <pc:docMk/>
            <pc:sldMk cId="2789971426" sldId="767"/>
            <ac:picMk id="7" creationId="{9D9366E5-C7EB-34A5-F6FB-EB9C2ADF5457}"/>
          </ac:picMkLst>
        </pc:picChg>
        <pc:picChg chg="add del mod">
          <ac:chgData name="Jenifer Prince Devaraj" userId="c3fb109c-09d1-42a6-93f4-69472d709861" providerId="ADAL" clId="{8E663C0A-06B1-43F1-B7A3-0F365ED9951C}" dt="2023-02-15T00:21:12.135" v="394" actId="478"/>
          <ac:picMkLst>
            <pc:docMk/>
            <pc:sldMk cId="2789971426" sldId="767"/>
            <ac:picMk id="8" creationId="{36FBEA1C-38A8-0F85-6676-4655493C18A6}"/>
          </ac:picMkLst>
        </pc:picChg>
        <pc:picChg chg="add mod">
          <ac:chgData name="Jenifer Prince Devaraj" userId="c3fb109c-09d1-42a6-93f4-69472d709861" providerId="ADAL" clId="{8E663C0A-06B1-43F1-B7A3-0F365ED9951C}" dt="2023-02-15T00:23:15.595" v="425" actId="1076"/>
          <ac:picMkLst>
            <pc:docMk/>
            <pc:sldMk cId="2789971426" sldId="767"/>
            <ac:picMk id="10" creationId="{B88B869C-1FF6-E486-3023-3ED99AAF2D54}"/>
          </ac:picMkLst>
        </pc:picChg>
      </pc:sldChg>
      <pc:sldChg chg="modSp add mod">
        <pc:chgData name="Jenifer Prince Devaraj" userId="c3fb109c-09d1-42a6-93f4-69472d709861" providerId="ADAL" clId="{8E663C0A-06B1-43F1-B7A3-0F365ED9951C}" dt="2023-02-15T00:25:02.052" v="431" actId="1076"/>
        <pc:sldMkLst>
          <pc:docMk/>
          <pc:sldMk cId="873738643" sldId="768"/>
        </pc:sldMkLst>
        <pc:spChg chg="mod">
          <ac:chgData name="Jenifer Prince Devaraj" userId="c3fb109c-09d1-42a6-93f4-69472d709861" providerId="ADAL" clId="{8E663C0A-06B1-43F1-B7A3-0F365ED9951C}" dt="2023-02-15T00:25:00.982" v="430" actId="1076"/>
          <ac:spMkLst>
            <pc:docMk/>
            <pc:sldMk cId="873738643" sldId="768"/>
            <ac:spMk id="6" creationId="{EE13E337-82D5-2C2E-9299-F80770FD90D4}"/>
          </ac:spMkLst>
        </pc:spChg>
        <pc:spChg chg="mod">
          <ac:chgData name="Jenifer Prince Devaraj" userId="c3fb109c-09d1-42a6-93f4-69472d709861" providerId="ADAL" clId="{8E663C0A-06B1-43F1-B7A3-0F365ED9951C}" dt="2023-02-15T00:25:02.052" v="431" actId="1076"/>
          <ac:spMkLst>
            <pc:docMk/>
            <pc:sldMk cId="873738643" sldId="768"/>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2322037330" sldId="768"/>
        </pc:sldMkLst>
      </pc:sldChg>
      <pc:sldChg chg="del">
        <pc:chgData name="Jenifer Prince Devaraj" userId="c3fb109c-09d1-42a6-93f4-69472d709861" providerId="ADAL" clId="{8E663C0A-06B1-43F1-B7A3-0F365ED9951C}" dt="2023-02-14T18:47:31.243" v="27" actId="47"/>
        <pc:sldMkLst>
          <pc:docMk/>
          <pc:sldMk cId="2771417462" sldId="769"/>
        </pc:sldMkLst>
      </pc:sldChg>
      <pc:sldChg chg="addSp delSp modSp add mod">
        <pc:chgData name="Jenifer Prince Devaraj" userId="c3fb109c-09d1-42a6-93f4-69472d709861" providerId="ADAL" clId="{8E663C0A-06B1-43F1-B7A3-0F365ED9951C}" dt="2023-02-15T00:27:18.654" v="453" actId="1076"/>
        <pc:sldMkLst>
          <pc:docMk/>
          <pc:sldMk cId="4163317104" sldId="769"/>
        </pc:sldMkLst>
        <pc:spChg chg="mod">
          <ac:chgData name="Jenifer Prince Devaraj" userId="c3fb109c-09d1-42a6-93f4-69472d709861" providerId="ADAL" clId="{8E663C0A-06B1-43F1-B7A3-0F365ED9951C}" dt="2023-02-15T00:27:18.654" v="453" actId="1076"/>
          <ac:spMkLst>
            <pc:docMk/>
            <pc:sldMk cId="4163317104" sldId="769"/>
            <ac:spMk id="6" creationId="{EE13E337-82D5-2C2E-9299-F80770FD90D4}"/>
          </ac:spMkLst>
        </pc:spChg>
        <pc:spChg chg="mod">
          <ac:chgData name="Jenifer Prince Devaraj" userId="c3fb109c-09d1-42a6-93f4-69472d709861" providerId="ADAL" clId="{8E663C0A-06B1-43F1-B7A3-0F365ED9951C}" dt="2023-02-15T00:27:02.442" v="447" actId="1076"/>
          <ac:spMkLst>
            <pc:docMk/>
            <pc:sldMk cId="4163317104" sldId="769"/>
            <ac:spMk id="16" creationId="{BAE0A156-7D83-76D0-3F38-156333046F36}"/>
          </ac:spMkLst>
        </pc:spChg>
        <pc:picChg chg="add mod">
          <ac:chgData name="Jenifer Prince Devaraj" userId="c3fb109c-09d1-42a6-93f4-69472d709861" providerId="ADAL" clId="{8E663C0A-06B1-43F1-B7A3-0F365ED9951C}" dt="2023-02-15T00:27:12.829" v="451" actId="14100"/>
          <ac:picMkLst>
            <pc:docMk/>
            <pc:sldMk cId="4163317104" sldId="769"/>
            <ac:picMk id="7" creationId="{AAF1C600-C41B-427B-40AB-A2B55D1CA971}"/>
          </ac:picMkLst>
        </pc:picChg>
        <pc:picChg chg="del">
          <ac:chgData name="Jenifer Prince Devaraj" userId="c3fb109c-09d1-42a6-93f4-69472d709861" providerId="ADAL" clId="{8E663C0A-06B1-43F1-B7A3-0F365ED9951C}" dt="2023-02-15T00:26:06.999" v="433" actId="478"/>
          <ac:picMkLst>
            <pc:docMk/>
            <pc:sldMk cId="4163317104" sldId="769"/>
            <ac:picMk id="10" creationId="{B88B869C-1FF6-E486-3023-3ED99AAF2D54}"/>
          </ac:picMkLst>
        </pc:picChg>
      </pc:sldChg>
      <pc:sldChg chg="del">
        <pc:chgData name="Jenifer Prince Devaraj" userId="c3fb109c-09d1-42a6-93f4-69472d709861" providerId="ADAL" clId="{8E663C0A-06B1-43F1-B7A3-0F365ED9951C}" dt="2023-02-14T18:47:31.243" v="27" actId="47"/>
        <pc:sldMkLst>
          <pc:docMk/>
          <pc:sldMk cId="1268033849" sldId="770"/>
        </pc:sldMkLst>
      </pc:sldChg>
      <pc:sldChg chg="delSp modSp add mod">
        <pc:chgData name="Jenifer Prince Devaraj" userId="c3fb109c-09d1-42a6-93f4-69472d709861" providerId="ADAL" clId="{8E663C0A-06B1-43F1-B7A3-0F365ED9951C}" dt="2023-02-15T00:28:40.711" v="463" actId="1076"/>
        <pc:sldMkLst>
          <pc:docMk/>
          <pc:sldMk cId="1812781161" sldId="770"/>
        </pc:sldMkLst>
        <pc:spChg chg="mod">
          <ac:chgData name="Jenifer Prince Devaraj" userId="c3fb109c-09d1-42a6-93f4-69472d709861" providerId="ADAL" clId="{8E663C0A-06B1-43F1-B7A3-0F365ED9951C}" dt="2023-02-15T00:28:37.289" v="462" actId="1076"/>
          <ac:spMkLst>
            <pc:docMk/>
            <pc:sldMk cId="1812781161" sldId="770"/>
            <ac:spMk id="6" creationId="{EE13E337-82D5-2C2E-9299-F80770FD90D4}"/>
          </ac:spMkLst>
        </pc:spChg>
        <pc:spChg chg="mod">
          <ac:chgData name="Jenifer Prince Devaraj" userId="c3fb109c-09d1-42a6-93f4-69472d709861" providerId="ADAL" clId="{8E663C0A-06B1-43F1-B7A3-0F365ED9951C}" dt="2023-02-15T00:28:40.711" v="463" actId="1076"/>
          <ac:spMkLst>
            <pc:docMk/>
            <pc:sldMk cId="1812781161" sldId="770"/>
            <ac:spMk id="16" creationId="{BAE0A156-7D83-76D0-3F38-156333046F36}"/>
          </ac:spMkLst>
        </pc:spChg>
        <pc:picChg chg="del">
          <ac:chgData name="Jenifer Prince Devaraj" userId="c3fb109c-09d1-42a6-93f4-69472d709861" providerId="ADAL" clId="{8E663C0A-06B1-43F1-B7A3-0F365ED9951C}" dt="2023-02-15T00:28:04.749" v="455" actId="478"/>
          <ac:picMkLst>
            <pc:docMk/>
            <pc:sldMk cId="1812781161" sldId="770"/>
            <ac:picMk id="7" creationId="{AAF1C600-C41B-427B-40AB-A2B55D1CA971}"/>
          </ac:picMkLst>
        </pc:picChg>
      </pc:sldChg>
      <pc:sldChg chg="del">
        <pc:chgData name="Jenifer Prince Devaraj" userId="c3fb109c-09d1-42a6-93f4-69472d709861" providerId="ADAL" clId="{8E663C0A-06B1-43F1-B7A3-0F365ED9951C}" dt="2023-02-14T18:47:31.243" v="27" actId="47"/>
        <pc:sldMkLst>
          <pc:docMk/>
          <pc:sldMk cId="3229291739" sldId="771"/>
        </pc:sldMkLst>
      </pc:sldChg>
      <pc:sldChg chg="addSp modSp add mod">
        <pc:chgData name="Jenifer Prince Devaraj" userId="c3fb109c-09d1-42a6-93f4-69472d709861" providerId="ADAL" clId="{8E663C0A-06B1-43F1-B7A3-0F365ED9951C}" dt="2023-02-15T00:32:49.709" v="487" actId="1076"/>
        <pc:sldMkLst>
          <pc:docMk/>
          <pc:sldMk cId="3557578534" sldId="771"/>
        </pc:sldMkLst>
        <pc:spChg chg="mod">
          <ac:chgData name="Jenifer Prince Devaraj" userId="c3fb109c-09d1-42a6-93f4-69472d709861" providerId="ADAL" clId="{8E663C0A-06B1-43F1-B7A3-0F365ED9951C}" dt="2023-02-15T00:32:49.709" v="487" actId="1076"/>
          <ac:spMkLst>
            <pc:docMk/>
            <pc:sldMk cId="3557578534" sldId="771"/>
            <ac:spMk id="6" creationId="{EE13E337-82D5-2C2E-9299-F80770FD90D4}"/>
          </ac:spMkLst>
        </pc:spChg>
        <pc:spChg chg="mod">
          <ac:chgData name="Jenifer Prince Devaraj" userId="c3fb109c-09d1-42a6-93f4-69472d709861" providerId="ADAL" clId="{8E663C0A-06B1-43F1-B7A3-0F365ED9951C}" dt="2023-02-15T00:31:19.386" v="474" actId="20577"/>
          <ac:spMkLst>
            <pc:docMk/>
            <pc:sldMk cId="3557578534" sldId="771"/>
            <ac:spMk id="16" creationId="{BAE0A156-7D83-76D0-3F38-156333046F36}"/>
          </ac:spMkLst>
        </pc:spChg>
        <pc:picChg chg="add mod">
          <ac:chgData name="Jenifer Prince Devaraj" userId="c3fb109c-09d1-42a6-93f4-69472d709861" providerId="ADAL" clId="{8E663C0A-06B1-43F1-B7A3-0F365ED9951C}" dt="2023-02-15T00:32:42.218" v="484" actId="1076"/>
          <ac:picMkLst>
            <pc:docMk/>
            <pc:sldMk cId="3557578534" sldId="771"/>
            <ac:picMk id="7" creationId="{E5BAC0E2-179B-1F02-65D3-FD394AF26074}"/>
          </ac:picMkLst>
        </pc:picChg>
      </pc:sldChg>
      <pc:sldChg chg="delSp modSp add mod">
        <pc:chgData name="Jenifer Prince Devaraj" userId="c3fb109c-09d1-42a6-93f4-69472d709861" providerId="ADAL" clId="{8E663C0A-06B1-43F1-B7A3-0F365ED9951C}" dt="2023-02-15T00:35:14.085" v="513" actId="1076"/>
        <pc:sldMkLst>
          <pc:docMk/>
          <pc:sldMk cId="2974918781" sldId="772"/>
        </pc:sldMkLst>
        <pc:spChg chg="mod">
          <ac:chgData name="Jenifer Prince Devaraj" userId="c3fb109c-09d1-42a6-93f4-69472d709861" providerId="ADAL" clId="{8E663C0A-06B1-43F1-B7A3-0F365ED9951C}" dt="2023-02-15T00:35:14.085" v="513" actId="1076"/>
          <ac:spMkLst>
            <pc:docMk/>
            <pc:sldMk cId="2974918781" sldId="772"/>
            <ac:spMk id="6" creationId="{EE13E337-82D5-2C2E-9299-F80770FD90D4}"/>
          </ac:spMkLst>
        </pc:spChg>
        <pc:spChg chg="mod">
          <ac:chgData name="Jenifer Prince Devaraj" userId="c3fb109c-09d1-42a6-93f4-69472d709861" providerId="ADAL" clId="{8E663C0A-06B1-43F1-B7A3-0F365ED9951C}" dt="2023-02-15T00:33:25.724" v="489" actId="6549"/>
          <ac:spMkLst>
            <pc:docMk/>
            <pc:sldMk cId="2974918781" sldId="772"/>
            <ac:spMk id="16" creationId="{BAE0A156-7D83-76D0-3F38-156333046F36}"/>
          </ac:spMkLst>
        </pc:spChg>
        <pc:picChg chg="del">
          <ac:chgData name="Jenifer Prince Devaraj" userId="c3fb109c-09d1-42a6-93f4-69472d709861" providerId="ADAL" clId="{8E663C0A-06B1-43F1-B7A3-0F365ED9951C}" dt="2023-02-15T00:33:27.442" v="490" actId="478"/>
          <ac:picMkLst>
            <pc:docMk/>
            <pc:sldMk cId="2974918781" sldId="772"/>
            <ac:picMk id="7" creationId="{E5BAC0E2-179B-1F02-65D3-FD394AF26074}"/>
          </ac:picMkLst>
        </pc:picChg>
      </pc:sldChg>
      <pc:sldChg chg="addSp modSp add mod">
        <pc:chgData name="Jenifer Prince Devaraj" userId="c3fb109c-09d1-42a6-93f4-69472d709861" providerId="ADAL" clId="{8E663C0A-06B1-43F1-B7A3-0F365ED9951C}" dt="2023-02-15T00:42:09.559" v="528" actId="1076"/>
        <pc:sldMkLst>
          <pc:docMk/>
          <pc:sldMk cId="1555473364" sldId="773"/>
        </pc:sldMkLst>
        <pc:spChg chg="mod">
          <ac:chgData name="Jenifer Prince Devaraj" userId="c3fb109c-09d1-42a6-93f4-69472d709861" providerId="ADAL" clId="{8E663C0A-06B1-43F1-B7A3-0F365ED9951C}" dt="2023-02-15T00:42:05.251" v="526" actId="1076"/>
          <ac:spMkLst>
            <pc:docMk/>
            <pc:sldMk cId="1555473364" sldId="773"/>
            <ac:spMk id="6" creationId="{EE13E337-82D5-2C2E-9299-F80770FD90D4}"/>
          </ac:spMkLst>
        </pc:spChg>
        <pc:spChg chg="mod">
          <ac:chgData name="Jenifer Prince Devaraj" userId="c3fb109c-09d1-42a6-93f4-69472d709861" providerId="ADAL" clId="{8E663C0A-06B1-43F1-B7A3-0F365ED9951C}" dt="2023-02-15T00:36:38.795" v="516" actId="1076"/>
          <ac:spMkLst>
            <pc:docMk/>
            <pc:sldMk cId="1555473364" sldId="773"/>
            <ac:spMk id="16" creationId="{BAE0A156-7D83-76D0-3F38-156333046F36}"/>
          </ac:spMkLst>
        </pc:spChg>
        <pc:picChg chg="add mod">
          <ac:chgData name="Jenifer Prince Devaraj" userId="c3fb109c-09d1-42a6-93f4-69472d709861" providerId="ADAL" clId="{8E663C0A-06B1-43F1-B7A3-0F365ED9951C}" dt="2023-02-15T00:42:09.559" v="528" actId="1076"/>
          <ac:picMkLst>
            <pc:docMk/>
            <pc:sldMk cId="1555473364" sldId="773"/>
            <ac:picMk id="7" creationId="{E5277CC1-58A8-6B49-6D30-D9D8E17DFC77}"/>
          </ac:picMkLst>
        </pc:picChg>
      </pc:sldChg>
      <pc:sldChg chg="addSp delSp modSp add mod">
        <pc:chgData name="Jenifer Prince Devaraj" userId="c3fb109c-09d1-42a6-93f4-69472d709861" providerId="ADAL" clId="{8E663C0A-06B1-43F1-B7A3-0F365ED9951C}" dt="2023-02-15T00:46:04.185" v="563" actId="1076"/>
        <pc:sldMkLst>
          <pc:docMk/>
          <pc:sldMk cId="2239803020" sldId="774"/>
        </pc:sldMkLst>
        <pc:spChg chg="mod">
          <ac:chgData name="Jenifer Prince Devaraj" userId="c3fb109c-09d1-42a6-93f4-69472d709861" providerId="ADAL" clId="{8E663C0A-06B1-43F1-B7A3-0F365ED9951C}" dt="2023-02-15T00:43:41.006" v="542" actId="20577"/>
          <ac:spMkLst>
            <pc:docMk/>
            <pc:sldMk cId="2239803020" sldId="774"/>
            <ac:spMk id="6" creationId="{EE13E337-82D5-2C2E-9299-F80770FD90D4}"/>
          </ac:spMkLst>
        </pc:spChg>
        <pc:spChg chg="mod">
          <ac:chgData name="Jenifer Prince Devaraj" userId="c3fb109c-09d1-42a6-93f4-69472d709861" providerId="ADAL" clId="{8E663C0A-06B1-43F1-B7A3-0F365ED9951C}" dt="2023-02-15T00:42:42.478" v="530"/>
          <ac:spMkLst>
            <pc:docMk/>
            <pc:sldMk cId="2239803020" sldId="774"/>
            <ac:spMk id="16" creationId="{BAE0A156-7D83-76D0-3F38-156333046F36}"/>
          </ac:spMkLst>
        </pc:spChg>
        <pc:picChg chg="del mod">
          <ac:chgData name="Jenifer Prince Devaraj" userId="c3fb109c-09d1-42a6-93f4-69472d709861" providerId="ADAL" clId="{8E663C0A-06B1-43F1-B7A3-0F365ED9951C}" dt="2023-02-15T00:44:00.592" v="543" actId="478"/>
          <ac:picMkLst>
            <pc:docMk/>
            <pc:sldMk cId="2239803020" sldId="774"/>
            <ac:picMk id="7" creationId="{E5277CC1-58A8-6B49-6D30-D9D8E17DFC77}"/>
          </ac:picMkLst>
        </pc:picChg>
        <pc:picChg chg="add del mod">
          <ac:chgData name="Jenifer Prince Devaraj" userId="c3fb109c-09d1-42a6-93f4-69472d709861" providerId="ADAL" clId="{8E663C0A-06B1-43F1-B7A3-0F365ED9951C}" dt="2023-02-15T00:45:52.883" v="558" actId="478"/>
          <ac:picMkLst>
            <pc:docMk/>
            <pc:sldMk cId="2239803020" sldId="774"/>
            <ac:picMk id="8" creationId="{1A079E0D-59A0-0365-18BC-E12211192208}"/>
          </ac:picMkLst>
        </pc:picChg>
        <pc:picChg chg="add mod">
          <ac:chgData name="Jenifer Prince Devaraj" userId="c3fb109c-09d1-42a6-93f4-69472d709861" providerId="ADAL" clId="{8E663C0A-06B1-43F1-B7A3-0F365ED9951C}" dt="2023-02-15T00:46:04.185" v="563" actId="1076"/>
          <ac:picMkLst>
            <pc:docMk/>
            <pc:sldMk cId="2239803020" sldId="774"/>
            <ac:picMk id="10" creationId="{0BACC642-199F-5AB9-695F-B452A5A5F4D3}"/>
          </ac:picMkLst>
        </pc:picChg>
      </pc:sldChg>
      <pc:sldChg chg="addSp delSp modSp add mod">
        <pc:chgData name="Jenifer Prince Devaraj" userId="c3fb109c-09d1-42a6-93f4-69472d709861" providerId="ADAL" clId="{8E663C0A-06B1-43F1-B7A3-0F365ED9951C}" dt="2023-02-15T00:46:13.605" v="566" actId="1076"/>
        <pc:sldMkLst>
          <pc:docMk/>
          <pc:sldMk cId="1159006833" sldId="775"/>
        </pc:sldMkLst>
        <pc:spChg chg="mod">
          <ac:chgData name="Jenifer Prince Devaraj" userId="c3fb109c-09d1-42a6-93f4-69472d709861" providerId="ADAL" clId="{8E663C0A-06B1-43F1-B7A3-0F365ED9951C}" dt="2023-02-15T00:44:44.150" v="553" actId="20577"/>
          <ac:spMkLst>
            <pc:docMk/>
            <pc:sldMk cId="1159006833" sldId="775"/>
            <ac:spMk id="6" creationId="{EE13E337-82D5-2C2E-9299-F80770FD90D4}"/>
          </ac:spMkLst>
        </pc:spChg>
        <pc:picChg chg="add mod">
          <ac:chgData name="Jenifer Prince Devaraj" userId="c3fb109c-09d1-42a6-93f4-69472d709861" providerId="ADAL" clId="{8E663C0A-06B1-43F1-B7A3-0F365ED9951C}" dt="2023-02-15T00:46:13.605" v="566" actId="1076"/>
          <ac:picMkLst>
            <pc:docMk/>
            <pc:sldMk cId="1159006833" sldId="775"/>
            <ac:picMk id="7" creationId="{85F972EC-3CB0-0B31-5C9E-45E37EC4C4F5}"/>
          </ac:picMkLst>
        </pc:picChg>
        <pc:picChg chg="del">
          <ac:chgData name="Jenifer Prince Devaraj" userId="c3fb109c-09d1-42a6-93f4-69472d709861" providerId="ADAL" clId="{8E663C0A-06B1-43F1-B7A3-0F365ED9951C}" dt="2023-02-15T00:44:49.084" v="554" actId="478"/>
          <ac:picMkLst>
            <pc:docMk/>
            <pc:sldMk cId="1159006833" sldId="775"/>
            <ac:picMk id="8" creationId="{1A079E0D-59A0-0365-18BC-E12211192208}"/>
          </ac:picMkLst>
        </pc:picChg>
      </pc:sldChg>
      <pc:sldChg chg="delSp modSp add mod">
        <pc:chgData name="Jenifer Prince Devaraj" userId="c3fb109c-09d1-42a6-93f4-69472d709861" providerId="ADAL" clId="{8E663C0A-06B1-43F1-B7A3-0F365ED9951C}" dt="2023-02-15T00:46:58.883" v="572" actId="1076"/>
        <pc:sldMkLst>
          <pc:docMk/>
          <pc:sldMk cId="934368404" sldId="776"/>
        </pc:sldMkLst>
        <pc:spChg chg="mod">
          <ac:chgData name="Jenifer Prince Devaraj" userId="c3fb109c-09d1-42a6-93f4-69472d709861" providerId="ADAL" clId="{8E663C0A-06B1-43F1-B7A3-0F365ED9951C}" dt="2023-02-15T00:46:58.883" v="572" actId="1076"/>
          <ac:spMkLst>
            <pc:docMk/>
            <pc:sldMk cId="934368404" sldId="776"/>
            <ac:spMk id="6" creationId="{EE13E337-82D5-2C2E-9299-F80770FD90D4}"/>
          </ac:spMkLst>
        </pc:spChg>
        <pc:picChg chg="del">
          <ac:chgData name="Jenifer Prince Devaraj" userId="c3fb109c-09d1-42a6-93f4-69472d709861" providerId="ADAL" clId="{8E663C0A-06B1-43F1-B7A3-0F365ED9951C}" dt="2023-02-15T00:46:31.959" v="568" actId="478"/>
          <ac:picMkLst>
            <pc:docMk/>
            <pc:sldMk cId="934368404" sldId="776"/>
            <ac:picMk id="7" creationId="{85F972EC-3CB0-0B31-5C9E-45E37EC4C4F5}"/>
          </ac:picMkLst>
        </pc:picChg>
      </pc:sldChg>
      <pc:sldChg chg="modSp add mod">
        <pc:chgData name="Jenifer Prince Devaraj" userId="c3fb109c-09d1-42a6-93f4-69472d709861" providerId="ADAL" clId="{8E663C0A-06B1-43F1-B7A3-0F365ED9951C}" dt="2023-02-15T00:49:28.553" v="595" actId="20577"/>
        <pc:sldMkLst>
          <pc:docMk/>
          <pc:sldMk cId="1419858031" sldId="777"/>
        </pc:sldMkLst>
        <pc:spChg chg="mod">
          <ac:chgData name="Jenifer Prince Devaraj" userId="c3fb109c-09d1-42a6-93f4-69472d709861" providerId="ADAL" clId="{8E663C0A-06B1-43F1-B7A3-0F365ED9951C}" dt="2023-02-15T00:49:28.553" v="595" actId="20577"/>
          <ac:spMkLst>
            <pc:docMk/>
            <pc:sldMk cId="1419858031" sldId="777"/>
            <ac:spMk id="6" creationId="{EE13E337-82D5-2C2E-9299-F80770FD90D4}"/>
          </ac:spMkLst>
        </pc:spChg>
        <pc:spChg chg="mod">
          <ac:chgData name="Jenifer Prince Devaraj" userId="c3fb109c-09d1-42a6-93f4-69472d709861" providerId="ADAL" clId="{8E663C0A-06B1-43F1-B7A3-0F365ED9951C}" dt="2023-02-15T00:47:37.426" v="576"/>
          <ac:spMkLst>
            <pc:docMk/>
            <pc:sldMk cId="1419858031" sldId="777"/>
            <ac:spMk id="16" creationId="{BAE0A156-7D83-76D0-3F38-156333046F36}"/>
          </ac:spMkLst>
        </pc:spChg>
      </pc:sldChg>
      <pc:sldChg chg="addSp modSp add mod ord">
        <pc:chgData name="Jenifer Prince Devaraj" userId="c3fb109c-09d1-42a6-93f4-69472d709861" providerId="ADAL" clId="{8E663C0A-06B1-43F1-B7A3-0F365ED9951C}" dt="2023-02-15T00:49:15.600" v="592"/>
        <pc:sldMkLst>
          <pc:docMk/>
          <pc:sldMk cId="2667604713" sldId="778"/>
        </pc:sldMkLst>
        <pc:spChg chg="mod">
          <ac:chgData name="Jenifer Prince Devaraj" userId="c3fb109c-09d1-42a6-93f4-69472d709861" providerId="ADAL" clId="{8E663C0A-06B1-43F1-B7A3-0F365ED9951C}" dt="2023-02-15T00:48:38.303" v="587" actId="1076"/>
          <ac:spMkLst>
            <pc:docMk/>
            <pc:sldMk cId="2667604713" sldId="778"/>
            <ac:spMk id="6" creationId="{EE13E337-82D5-2C2E-9299-F80770FD90D4}"/>
          </ac:spMkLst>
        </pc:spChg>
        <pc:picChg chg="add mod">
          <ac:chgData name="Jenifer Prince Devaraj" userId="c3fb109c-09d1-42a6-93f4-69472d709861" providerId="ADAL" clId="{8E663C0A-06B1-43F1-B7A3-0F365ED9951C}" dt="2023-02-15T00:49:12.149" v="590" actId="1076"/>
          <ac:picMkLst>
            <pc:docMk/>
            <pc:sldMk cId="2667604713" sldId="778"/>
            <ac:picMk id="7" creationId="{5CAA9BD3-DB90-3CF3-D06D-CD767FDBC039}"/>
          </ac:picMkLst>
        </pc:picChg>
      </pc:sldChg>
      <pc:sldChg chg="addSp delSp modSp add mod">
        <pc:chgData name="Jenifer Prince Devaraj" userId="c3fb109c-09d1-42a6-93f4-69472d709861" providerId="ADAL" clId="{8E663C0A-06B1-43F1-B7A3-0F365ED9951C}" dt="2023-02-15T00:51:24.665" v="623" actId="1076"/>
        <pc:sldMkLst>
          <pc:docMk/>
          <pc:sldMk cId="1170116661" sldId="779"/>
        </pc:sldMkLst>
        <pc:spChg chg="mod">
          <ac:chgData name="Jenifer Prince Devaraj" userId="c3fb109c-09d1-42a6-93f4-69472d709861" providerId="ADAL" clId="{8E663C0A-06B1-43F1-B7A3-0F365ED9951C}" dt="2023-02-15T00:51:22.924" v="622" actId="1076"/>
          <ac:spMkLst>
            <pc:docMk/>
            <pc:sldMk cId="1170116661" sldId="779"/>
            <ac:spMk id="6" creationId="{EE13E337-82D5-2C2E-9299-F80770FD90D4}"/>
          </ac:spMkLst>
        </pc:spChg>
        <pc:spChg chg="mod">
          <ac:chgData name="Jenifer Prince Devaraj" userId="c3fb109c-09d1-42a6-93f4-69472d709861" providerId="ADAL" clId="{8E663C0A-06B1-43F1-B7A3-0F365ED9951C}" dt="2023-02-15T00:50:00.614" v="612" actId="14100"/>
          <ac:spMkLst>
            <pc:docMk/>
            <pc:sldMk cId="1170116661" sldId="779"/>
            <ac:spMk id="16" creationId="{BAE0A156-7D83-76D0-3F38-156333046F36}"/>
          </ac:spMkLst>
        </pc:spChg>
        <pc:picChg chg="add del">
          <ac:chgData name="Jenifer Prince Devaraj" userId="c3fb109c-09d1-42a6-93f4-69472d709861" providerId="ADAL" clId="{8E663C0A-06B1-43F1-B7A3-0F365ED9951C}" dt="2023-02-15T00:49:50.612" v="600" actId="22"/>
          <ac:picMkLst>
            <pc:docMk/>
            <pc:sldMk cId="1170116661" sldId="779"/>
            <ac:picMk id="7" creationId="{8535971E-76F2-860D-05CC-ABF6ABB13F8F}"/>
          </ac:picMkLst>
        </pc:picChg>
        <pc:picChg chg="add mod">
          <ac:chgData name="Jenifer Prince Devaraj" userId="c3fb109c-09d1-42a6-93f4-69472d709861" providerId="ADAL" clId="{8E663C0A-06B1-43F1-B7A3-0F365ED9951C}" dt="2023-02-15T00:51:24.665" v="623" actId="1076"/>
          <ac:picMkLst>
            <pc:docMk/>
            <pc:sldMk cId="1170116661" sldId="779"/>
            <ac:picMk id="9" creationId="{D3FE63E0-A6C3-9C82-9DB3-B31A3362F7E5}"/>
          </ac:picMkLst>
        </pc:picChg>
      </pc:sldChg>
      <pc:sldChg chg="delSp modSp add mod">
        <pc:chgData name="Jenifer Prince Devaraj" userId="c3fb109c-09d1-42a6-93f4-69472d709861" providerId="ADAL" clId="{8E663C0A-06B1-43F1-B7A3-0F365ED9951C}" dt="2023-02-15T00:52:33.619" v="635" actId="1076"/>
        <pc:sldMkLst>
          <pc:docMk/>
          <pc:sldMk cId="4221110848" sldId="780"/>
        </pc:sldMkLst>
        <pc:spChg chg="mod">
          <ac:chgData name="Jenifer Prince Devaraj" userId="c3fb109c-09d1-42a6-93f4-69472d709861" providerId="ADAL" clId="{8E663C0A-06B1-43F1-B7A3-0F365ED9951C}" dt="2023-02-15T00:52:33.619" v="635" actId="1076"/>
          <ac:spMkLst>
            <pc:docMk/>
            <pc:sldMk cId="4221110848" sldId="780"/>
            <ac:spMk id="6" creationId="{EE13E337-82D5-2C2E-9299-F80770FD90D4}"/>
          </ac:spMkLst>
        </pc:spChg>
        <pc:picChg chg="del">
          <ac:chgData name="Jenifer Prince Devaraj" userId="c3fb109c-09d1-42a6-93f4-69472d709861" providerId="ADAL" clId="{8E663C0A-06B1-43F1-B7A3-0F365ED9951C}" dt="2023-02-15T00:51:51.811" v="626" actId="478"/>
          <ac:picMkLst>
            <pc:docMk/>
            <pc:sldMk cId="4221110848" sldId="780"/>
            <ac:picMk id="9" creationId="{D3FE63E0-A6C3-9C82-9DB3-B31A3362F7E5}"/>
          </ac:picMkLst>
        </pc:picChg>
      </pc:sldChg>
    </pc:docChg>
  </pc:docChgLst>
  <pc:docChgLst>
    <pc:chgData name="Jenifer Prince Devaraj" userId="c3fb109c-09d1-42a6-93f4-69472d709861" providerId="ADAL" clId="{E30F5820-0277-485D-8D03-AF9645A4387A}"/>
    <pc:docChg chg="undo custSel addSld delSld modSld sldOrd">
      <pc:chgData name="Jenifer Prince Devaraj" userId="c3fb109c-09d1-42a6-93f4-69472d709861" providerId="ADAL" clId="{E30F5820-0277-485D-8D03-AF9645A4387A}" dt="2023-02-15T13:38:44.520" v="578" actId="20577"/>
      <pc:docMkLst>
        <pc:docMk/>
      </pc:docMkLst>
      <pc:sldChg chg="modSp mod">
        <pc:chgData name="Jenifer Prince Devaraj" userId="c3fb109c-09d1-42a6-93f4-69472d709861" providerId="ADAL" clId="{E30F5820-0277-485D-8D03-AF9645A4387A}" dt="2023-02-15T12:27:25.204" v="75" actId="6549"/>
        <pc:sldMkLst>
          <pc:docMk/>
          <pc:sldMk cId="42336024" sldId="758"/>
        </pc:sldMkLst>
        <pc:spChg chg="mod">
          <ac:chgData name="Jenifer Prince Devaraj" userId="c3fb109c-09d1-42a6-93f4-69472d709861" providerId="ADAL" clId="{E30F5820-0277-485D-8D03-AF9645A4387A}" dt="2023-02-15T12:27:25.204" v="75" actId="6549"/>
          <ac:spMkLst>
            <pc:docMk/>
            <pc:sldMk cId="42336024" sldId="758"/>
            <ac:spMk id="7" creationId="{5628992A-D0CE-F2B8-DA0E-DA4E4A11D5BA}"/>
          </ac:spMkLst>
        </pc:spChg>
      </pc:sldChg>
      <pc:sldChg chg="modSp mod">
        <pc:chgData name="Jenifer Prince Devaraj" userId="c3fb109c-09d1-42a6-93f4-69472d709861" providerId="ADAL" clId="{E30F5820-0277-485D-8D03-AF9645A4387A}" dt="2023-02-15T12:31:11.340" v="78" actId="1076"/>
        <pc:sldMkLst>
          <pc:docMk/>
          <pc:sldMk cId="3316573560" sldId="761"/>
        </pc:sldMkLst>
        <pc:spChg chg="mod">
          <ac:chgData name="Jenifer Prince Devaraj" userId="c3fb109c-09d1-42a6-93f4-69472d709861" providerId="ADAL" clId="{E30F5820-0277-485D-8D03-AF9645A4387A}" dt="2023-02-15T12:31:11.340" v="78" actId="1076"/>
          <ac:spMkLst>
            <pc:docMk/>
            <pc:sldMk cId="3316573560" sldId="761"/>
            <ac:spMk id="8" creationId="{71E8A3FC-C122-06EC-04A2-E49B65CD95E3}"/>
          </ac:spMkLst>
        </pc:spChg>
      </pc:sldChg>
      <pc:sldChg chg="addSp delSp modSp mod">
        <pc:chgData name="Jenifer Prince Devaraj" userId="c3fb109c-09d1-42a6-93f4-69472d709861" providerId="ADAL" clId="{E30F5820-0277-485D-8D03-AF9645A4387A}" dt="2023-02-15T12:34:59.905" v="84"/>
        <pc:sldMkLst>
          <pc:docMk/>
          <pc:sldMk cId="253198810" sldId="762"/>
        </pc:sldMkLst>
        <pc:picChg chg="add del mod">
          <ac:chgData name="Jenifer Prince Devaraj" userId="c3fb109c-09d1-42a6-93f4-69472d709861" providerId="ADAL" clId="{E30F5820-0277-485D-8D03-AF9645A4387A}" dt="2023-02-15T12:34:59.905" v="84"/>
          <ac:picMkLst>
            <pc:docMk/>
            <pc:sldMk cId="253198810" sldId="762"/>
            <ac:picMk id="3" creationId="{BDAB7E4D-2400-865B-1655-FE31D13570BD}"/>
          </ac:picMkLst>
        </pc:picChg>
      </pc:sldChg>
      <pc:sldChg chg="modSp">
        <pc:chgData name="Jenifer Prince Devaraj" userId="c3fb109c-09d1-42a6-93f4-69472d709861" providerId="ADAL" clId="{E30F5820-0277-485D-8D03-AF9645A4387A}" dt="2023-02-15T12:50:26.880" v="85" actId="207"/>
        <pc:sldMkLst>
          <pc:docMk/>
          <pc:sldMk cId="2030799890" sldId="764"/>
        </pc:sldMkLst>
        <pc:spChg chg="mod">
          <ac:chgData name="Jenifer Prince Devaraj" userId="c3fb109c-09d1-42a6-93f4-69472d709861" providerId="ADAL" clId="{E30F5820-0277-485D-8D03-AF9645A4387A}" dt="2023-02-15T12:50:26.880" v="85" actId="207"/>
          <ac:spMkLst>
            <pc:docMk/>
            <pc:sldMk cId="2030799890" sldId="764"/>
            <ac:spMk id="6" creationId="{EE13E337-82D5-2C2E-9299-F80770FD90D4}"/>
          </ac:spMkLst>
        </pc:spChg>
      </pc:sldChg>
      <pc:sldChg chg="ord">
        <pc:chgData name="Jenifer Prince Devaraj" userId="c3fb109c-09d1-42a6-93f4-69472d709861" providerId="ADAL" clId="{E30F5820-0277-485D-8D03-AF9645A4387A}" dt="2023-02-15T13:07:23.993" v="237"/>
        <pc:sldMkLst>
          <pc:docMk/>
          <pc:sldMk cId="3557578534" sldId="771"/>
        </pc:sldMkLst>
      </pc:sldChg>
      <pc:sldChg chg="modSp">
        <pc:chgData name="Jenifer Prince Devaraj" userId="c3fb109c-09d1-42a6-93f4-69472d709861" providerId="ADAL" clId="{E30F5820-0277-485D-8D03-AF9645A4387A}" dt="2023-02-15T13:15:36.241" v="503" actId="207"/>
        <pc:sldMkLst>
          <pc:docMk/>
          <pc:sldMk cId="2974918781" sldId="772"/>
        </pc:sldMkLst>
        <pc:spChg chg="mod">
          <ac:chgData name="Jenifer Prince Devaraj" userId="c3fb109c-09d1-42a6-93f4-69472d709861" providerId="ADAL" clId="{E30F5820-0277-485D-8D03-AF9645A4387A}" dt="2023-02-15T13:15:36.241" v="503" actId="207"/>
          <ac:spMkLst>
            <pc:docMk/>
            <pc:sldMk cId="2974918781" sldId="772"/>
            <ac:spMk id="6" creationId="{EE13E337-82D5-2C2E-9299-F80770FD90D4}"/>
          </ac:spMkLst>
        </pc:spChg>
      </pc:sldChg>
      <pc:sldChg chg="modSp mod">
        <pc:chgData name="Jenifer Prince Devaraj" userId="c3fb109c-09d1-42a6-93f4-69472d709861" providerId="ADAL" clId="{E30F5820-0277-485D-8D03-AF9645A4387A}" dt="2023-02-15T13:30:07.923" v="544" actId="20577"/>
        <pc:sldMkLst>
          <pc:docMk/>
          <pc:sldMk cId="2239803020" sldId="774"/>
        </pc:sldMkLst>
        <pc:spChg chg="mod">
          <ac:chgData name="Jenifer Prince Devaraj" userId="c3fb109c-09d1-42a6-93f4-69472d709861" providerId="ADAL" clId="{E30F5820-0277-485D-8D03-AF9645A4387A}" dt="2023-02-15T13:30:07.923" v="544" actId="20577"/>
          <ac:spMkLst>
            <pc:docMk/>
            <pc:sldMk cId="2239803020" sldId="774"/>
            <ac:spMk id="6" creationId="{EE13E337-82D5-2C2E-9299-F80770FD90D4}"/>
          </ac:spMkLst>
        </pc:spChg>
      </pc:sldChg>
      <pc:sldChg chg="modSp mod">
        <pc:chgData name="Jenifer Prince Devaraj" userId="c3fb109c-09d1-42a6-93f4-69472d709861" providerId="ADAL" clId="{E30F5820-0277-485D-8D03-AF9645A4387A}" dt="2023-02-15T13:30:04.883" v="541" actId="6549"/>
        <pc:sldMkLst>
          <pc:docMk/>
          <pc:sldMk cId="934368404" sldId="776"/>
        </pc:sldMkLst>
        <pc:spChg chg="mod">
          <ac:chgData name="Jenifer Prince Devaraj" userId="c3fb109c-09d1-42a6-93f4-69472d709861" providerId="ADAL" clId="{E30F5820-0277-485D-8D03-AF9645A4387A}" dt="2023-02-15T13:30:04.883" v="541" actId="6549"/>
          <ac:spMkLst>
            <pc:docMk/>
            <pc:sldMk cId="934368404" sldId="776"/>
            <ac:spMk id="6" creationId="{EE13E337-82D5-2C2E-9299-F80770FD90D4}"/>
          </ac:spMkLst>
        </pc:spChg>
      </pc:sldChg>
      <pc:sldChg chg="modSp mod">
        <pc:chgData name="Jenifer Prince Devaraj" userId="c3fb109c-09d1-42a6-93f4-69472d709861" providerId="ADAL" clId="{E30F5820-0277-485D-8D03-AF9645A4387A}" dt="2023-02-15T13:37:55.649" v="573" actId="20577"/>
        <pc:sldMkLst>
          <pc:docMk/>
          <pc:sldMk cId="1419858031" sldId="777"/>
        </pc:sldMkLst>
        <pc:spChg chg="mod">
          <ac:chgData name="Jenifer Prince Devaraj" userId="c3fb109c-09d1-42a6-93f4-69472d709861" providerId="ADAL" clId="{E30F5820-0277-485D-8D03-AF9645A4387A}" dt="2023-02-15T13:37:55.649" v="573" actId="20577"/>
          <ac:spMkLst>
            <pc:docMk/>
            <pc:sldMk cId="1419858031" sldId="777"/>
            <ac:spMk id="6" creationId="{EE13E337-82D5-2C2E-9299-F80770FD90D4}"/>
          </ac:spMkLst>
        </pc:spChg>
      </pc:sldChg>
      <pc:sldChg chg="modSp mod">
        <pc:chgData name="Jenifer Prince Devaraj" userId="c3fb109c-09d1-42a6-93f4-69472d709861" providerId="ADAL" clId="{E30F5820-0277-485D-8D03-AF9645A4387A}" dt="2023-02-15T13:32:02.214" v="546" actId="20577"/>
        <pc:sldMkLst>
          <pc:docMk/>
          <pc:sldMk cId="2667604713" sldId="778"/>
        </pc:sldMkLst>
        <pc:spChg chg="mod">
          <ac:chgData name="Jenifer Prince Devaraj" userId="c3fb109c-09d1-42a6-93f4-69472d709861" providerId="ADAL" clId="{E30F5820-0277-485D-8D03-AF9645A4387A}" dt="2023-02-15T13:32:02.214" v="546" actId="20577"/>
          <ac:spMkLst>
            <pc:docMk/>
            <pc:sldMk cId="2667604713" sldId="778"/>
            <ac:spMk id="6" creationId="{EE13E337-82D5-2C2E-9299-F80770FD90D4}"/>
          </ac:spMkLst>
        </pc:spChg>
      </pc:sldChg>
      <pc:sldChg chg="modSp mod">
        <pc:chgData name="Jenifer Prince Devaraj" userId="c3fb109c-09d1-42a6-93f4-69472d709861" providerId="ADAL" clId="{E30F5820-0277-485D-8D03-AF9645A4387A}" dt="2023-02-15T13:38:44.520" v="578" actId="20577"/>
        <pc:sldMkLst>
          <pc:docMk/>
          <pc:sldMk cId="1170116661" sldId="779"/>
        </pc:sldMkLst>
        <pc:spChg chg="mod">
          <ac:chgData name="Jenifer Prince Devaraj" userId="c3fb109c-09d1-42a6-93f4-69472d709861" providerId="ADAL" clId="{E30F5820-0277-485D-8D03-AF9645A4387A}" dt="2023-02-15T13:38:44.520" v="578" actId="20577"/>
          <ac:spMkLst>
            <pc:docMk/>
            <pc:sldMk cId="1170116661" sldId="779"/>
            <ac:spMk id="6" creationId="{EE13E337-82D5-2C2E-9299-F80770FD90D4}"/>
          </ac:spMkLst>
        </pc:spChg>
      </pc:sldChg>
      <pc:sldChg chg="add del">
        <pc:chgData name="Jenifer Prince Devaraj" userId="c3fb109c-09d1-42a6-93f4-69472d709861" providerId="ADAL" clId="{E30F5820-0277-485D-8D03-AF9645A4387A}" dt="2023-02-15T13:35:35.929" v="571" actId="47"/>
        <pc:sldMkLst>
          <pc:docMk/>
          <pc:sldMk cId="4221110848" sldId="780"/>
        </pc:sldMkLst>
      </pc:sldChg>
      <pc:sldChg chg="modSp mod">
        <pc:chgData name="Jenifer Prince Devaraj" userId="c3fb109c-09d1-42a6-93f4-69472d709861" providerId="ADAL" clId="{E30F5820-0277-485D-8D03-AF9645A4387A}" dt="2023-02-15T12:18:02.773" v="0" actId="2711"/>
        <pc:sldMkLst>
          <pc:docMk/>
          <pc:sldMk cId="3973763390" sldId="783"/>
        </pc:sldMkLst>
        <pc:spChg chg="mod">
          <ac:chgData name="Jenifer Prince Devaraj" userId="c3fb109c-09d1-42a6-93f4-69472d709861" providerId="ADAL" clId="{E30F5820-0277-485D-8D03-AF9645A4387A}" dt="2023-02-15T12:18:02.773" v="0" actId="2711"/>
          <ac:spMkLst>
            <pc:docMk/>
            <pc:sldMk cId="3973763390" sldId="783"/>
            <ac:spMk id="6" creationId="{9444B9FD-24D8-A0F2-DF7B-FFCA99FB1DB5}"/>
          </ac:spMkLst>
        </pc:spChg>
      </pc:sldChg>
      <pc:sldChg chg="addSp delSp modSp add mod">
        <pc:chgData name="Jenifer Prince Devaraj" userId="c3fb109c-09d1-42a6-93f4-69472d709861" providerId="ADAL" clId="{E30F5820-0277-485D-8D03-AF9645A4387A}" dt="2023-02-15T12:21:47.445" v="31" actId="1076"/>
        <pc:sldMkLst>
          <pc:docMk/>
          <pc:sldMk cId="3265464205" sldId="784"/>
        </pc:sldMkLst>
        <pc:spChg chg="mod">
          <ac:chgData name="Jenifer Prince Devaraj" userId="c3fb109c-09d1-42a6-93f4-69472d709861" providerId="ADAL" clId="{E30F5820-0277-485D-8D03-AF9645A4387A}" dt="2023-02-15T12:21:06.072" v="25" actId="20577"/>
          <ac:spMkLst>
            <pc:docMk/>
            <pc:sldMk cId="3265464205" sldId="784"/>
            <ac:spMk id="6" creationId="{9444B9FD-24D8-A0F2-DF7B-FFCA99FB1DB5}"/>
          </ac:spMkLst>
        </pc:spChg>
        <pc:spChg chg="mod">
          <ac:chgData name="Jenifer Prince Devaraj" userId="c3fb109c-09d1-42a6-93f4-69472d709861" providerId="ADAL" clId="{E30F5820-0277-485D-8D03-AF9645A4387A}" dt="2023-02-15T12:19:41.352" v="11" actId="20577"/>
          <ac:spMkLst>
            <pc:docMk/>
            <pc:sldMk cId="3265464205" sldId="784"/>
            <ac:spMk id="16" creationId="{BAE0A156-7D83-76D0-3F38-156333046F36}"/>
          </ac:spMkLst>
        </pc:spChg>
        <pc:picChg chg="del">
          <ac:chgData name="Jenifer Prince Devaraj" userId="c3fb109c-09d1-42a6-93f4-69472d709861" providerId="ADAL" clId="{E30F5820-0277-485D-8D03-AF9645A4387A}" dt="2023-02-15T12:21:16.007" v="26" actId="478"/>
          <ac:picMkLst>
            <pc:docMk/>
            <pc:sldMk cId="3265464205" sldId="784"/>
            <ac:picMk id="3" creationId="{FE97E141-F94A-4F9C-DEC2-D0DC05E0889F}"/>
          </ac:picMkLst>
        </pc:picChg>
        <pc:picChg chg="del">
          <ac:chgData name="Jenifer Prince Devaraj" userId="c3fb109c-09d1-42a6-93f4-69472d709861" providerId="ADAL" clId="{E30F5820-0277-485D-8D03-AF9645A4387A}" dt="2023-02-15T12:20:46.288" v="21" actId="478"/>
          <ac:picMkLst>
            <pc:docMk/>
            <pc:sldMk cId="3265464205" sldId="784"/>
            <ac:picMk id="7" creationId="{A48A14C7-72A5-DB81-D25D-BCEA540061F0}"/>
          </ac:picMkLst>
        </pc:picChg>
        <pc:picChg chg="add mod">
          <ac:chgData name="Jenifer Prince Devaraj" userId="c3fb109c-09d1-42a6-93f4-69472d709861" providerId="ADAL" clId="{E30F5820-0277-485D-8D03-AF9645A4387A}" dt="2023-02-15T12:21:47.445" v="31" actId="1076"/>
          <ac:picMkLst>
            <pc:docMk/>
            <pc:sldMk cId="3265464205" sldId="784"/>
            <ac:picMk id="9" creationId="{82EC9A5C-5CA1-AB62-B992-94125B9AE40C}"/>
          </ac:picMkLst>
        </pc:picChg>
      </pc:sldChg>
      <pc:sldChg chg="addSp delSp modSp add mod">
        <pc:chgData name="Jenifer Prince Devaraj" userId="c3fb109c-09d1-42a6-93f4-69472d709861" providerId="ADAL" clId="{E30F5820-0277-485D-8D03-AF9645A4387A}" dt="2023-02-15T12:24:10.923" v="53" actId="1076"/>
        <pc:sldMkLst>
          <pc:docMk/>
          <pc:sldMk cId="3050997376" sldId="785"/>
        </pc:sldMkLst>
        <pc:spChg chg="mod">
          <ac:chgData name="Jenifer Prince Devaraj" userId="c3fb109c-09d1-42a6-93f4-69472d709861" providerId="ADAL" clId="{E30F5820-0277-485D-8D03-AF9645A4387A}" dt="2023-02-15T12:24:07.308" v="52" actId="20577"/>
          <ac:spMkLst>
            <pc:docMk/>
            <pc:sldMk cId="3050997376" sldId="785"/>
            <ac:spMk id="6" creationId="{9444B9FD-24D8-A0F2-DF7B-FFCA99FB1DB5}"/>
          </ac:spMkLst>
        </pc:spChg>
        <pc:spChg chg="mod">
          <ac:chgData name="Jenifer Prince Devaraj" userId="c3fb109c-09d1-42a6-93f4-69472d709861" providerId="ADAL" clId="{E30F5820-0277-485D-8D03-AF9645A4387A}" dt="2023-02-15T12:23:27.133" v="45" actId="20577"/>
          <ac:spMkLst>
            <pc:docMk/>
            <pc:sldMk cId="3050997376" sldId="785"/>
            <ac:spMk id="16" creationId="{BAE0A156-7D83-76D0-3F38-156333046F36}"/>
          </ac:spMkLst>
        </pc:spChg>
        <pc:picChg chg="add mod">
          <ac:chgData name="Jenifer Prince Devaraj" userId="c3fb109c-09d1-42a6-93f4-69472d709861" providerId="ADAL" clId="{E30F5820-0277-485D-8D03-AF9645A4387A}" dt="2023-02-15T12:24:10.923" v="53" actId="1076"/>
          <ac:picMkLst>
            <pc:docMk/>
            <pc:sldMk cId="3050997376" sldId="785"/>
            <ac:picMk id="7" creationId="{E819E169-FBF6-02E1-B716-07DBD36CAAC1}"/>
          </ac:picMkLst>
        </pc:picChg>
        <pc:picChg chg="del">
          <ac:chgData name="Jenifer Prince Devaraj" userId="c3fb109c-09d1-42a6-93f4-69472d709861" providerId="ADAL" clId="{E30F5820-0277-485D-8D03-AF9645A4387A}" dt="2023-02-15T12:23:51.891" v="47" actId="478"/>
          <ac:picMkLst>
            <pc:docMk/>
            <pc:sldMk cId="3050997376" sldId="785"/>
            <ac:picMk id="9" creationId="{82EC9A5C-5CA1-AB62-B992-94125B9AE40C}"/>
          </ac:picMkLst>
        </pc:picChg>
      </pc:sldChg>
      <pc:sldChg chg="add del">
        <pc:chgData name="Jenifer Prince Devaraj" userId="c3fb109c-09d1-42a6-93f4-69472d709861" providerId="ADAL" clId="{E30F5820-0277-485D-8D03-AF9645A4387A}" dt="2023-02-15T12:26:12.947" v="72" actId="47"/>
        <pc:sldMkLst>
          <pc:docMk/>
          <pc:sldMk cId="72081233" sldId="786"/>
        </pc:sldMkLst>
      </pc:sldChg>
      <pc:sldChg chg="addSp delSp modSp add mod">
        <pc:chgData name="Jenifer Prince Devaraj" userId="c3fb109c-09d1-42a6-93f4-69472d709861" providerId="ADAL" clId="{E30F5820-0277-485D-8D03-AF9645A4387A}" dt="2023-02-15T12:25:57.039" v="71" actId="14100"/>
        <pc:sldMkLst>
          <pc:docMk/>
          <pc:sldMk cId="2284503180" sldId="787"/>
        </pc:sldMkLst>
        <pc:spChg chg="mod">
          <ac:chgData name="Jenifer Prince Devaraj" userId="c3fb109c-09d1-42a6-93f4-69472d709861" providerId="ADAL" clId="{E30F5820-0277-485D-8D03-AF9645A4387A}" dt="2023-02-15T12:25:57.039" v="71" actId="14100"/>
          <ac:spMkLst>
            <pc:docMk/>
            <pc:sldMk cId="2284503180" sldId="787"/>
            <ac:spMk id="6" creationId="{9444B9FD-24D8-A0F2-DF7B-FFCA99FB1DB5}"/>
          </ac:spMkLst>
        </pc:spChg>
        <pc:spChg chg="mod">
          <ac:chgData name="Jenifer Prince Devaraj" userId="c3fb109c-09d1-42a6-93f4-69472d709861" providerId="ADAL" clId="{E30F5820-0277-485D-8D03-AF9645A4387A}" dt="2023-02-15T12:24:19.331" v="56" actId="20577"/>
          <ac:spMkLst>
            <pc:docMk/>
            <pc:sldMk cId="2284503180" sldId="787"/>
            <ac:spMk id="16" creationId="{BAE0A156-7D83-76D0-3F38-156333046F36}"/>
          </ac:spMkLst>
        </pc:spChg>
        <pc:picChg chg="del">
          <ac:chgData name="Jenifer Prince Devaraj" userId="c3fb109c-09d1-42a6-93f4-69472d709861" providerId="ADAL" clId="{E30F5820-0277-485D-8D03-AF9645A4387A}" dt="2023-02-15T12:25:02.050" v="60" actId="478"/>
          <ac:picMkLst>
            <pc:docMk/>
            <pc:sldMk cId="2284503180" sldId="787"/>
            <ac:picMk id="7" creationId="{E819E169-FBF6-02E1-B716-07DBD36CAAC1}"/>
          </ac:picMkLst>
        </pc:picChg>
        <pc:picChg chg="add mod">
          <ac:chgData name="Jenifer Prince Devaraj" userId="c3fb109c-09d1-42a6-93f4-69472d709861" providerId="ADAL" clId="{E30F5820-0277-485D-8D03-AF9645A4387A}" dt="2023-02-15T12:25:56.692" v="70" actId="1076"/>
          <ac:picMkLst>
            <pc:docMk/>
            <pc:sldMk cId="2284503180" sldId="787"/>
            <ac:picMk id="8" creationId="{925D37F5-6DA4-BF74-4190-A0B4C8A269D3}"/>
          </ac:picMkLst>
        </pc:picChg>
        <pc:picChg chg="add del">
          <ac:chgData name="Jenifer Prince Devaraj" userId="c3fb109c-09d1-42a6-93f4-69472d709861" providerId="ADAL" clId="{E30F5820-0277-485D-8D03-AF9645A4387A}" dt="2023-02-15T12:25:35.427" v="65" actId="22"/>
          <ac:picMkLst>
            <pc:docMk/>
            <pc:sldMk cId="2284503180" sldId="787"/>
            <ac:picMk id="10" creationId="{98F9E1E0-D74A-5E39-D903-3DC408C28C10}"/>
          </ac:picMkLst>
        </pc:picChg>
        <pc:picChg chg="add mod">
          <ac:chgData name="Jenifer Prince Devaraj" userId="c3fb109c-09d1-42a6-93f4-69472d709861" providerId="ADAL" clId="{E30F5820-0277-485D-8D03-AF9645A4387A}" dt="2023-02-15T12:25:49.732" v="67" actId="1076"/>
          <ac:picMkLst>
            <pc:docMk/>
            <pc:sldMk cId="2284503180" sldId="787"/>
            <ac:picMk id="12" creationId="{3648437B-0AAA-3B17-4E0C-B204EBF64182}"/>
          </ac:picMkLst>
        </pc:picChg>
      </pc:sldChg>
      <pc:sldChg chg="addSp delSp modSp add mod">
        <pc:chgData name="Jenifer Prince Devaraj" userId="c3fb109c-09d1-42a6-93f4-69472d709861" providerId="ADAL" clId="{E30F5820-0277-485D-8D03-AF9645A4387A}" dt="2023-02-15T13:14:56.812" v="502" actId="1076"/>
        <pc:sldMkLst>
          <pc:docMk/>
          <pc:sldMk cId="2722283169" sldId="788"/>
        </pc:sldMkLst>
        <pc:spChg chg="del">
          <ac:chgData name="Jenifer Prince Devaraj" userId="c3fb109c-09d1-42a6-93f4-69472d709861" providerId="ADAL" clId="{E30F5820-0277-485D-8D03-AF9645A4387A}" dt="2023-02-15T13:00:05.099" v="87" actId="478"/>
          <ac:spMkLst>
            <pc:docMk/>
            <pc:sldMk cId="2722283169" sldId="788"/>
            <ac:spMk id="6" creationId="{EE13E337-82D5-2C2E-9299-F80770FD90D4}"/>
          </ac:spMkLst>
        </pc:spChg>
        <pc:spChg chg="add del mod">
          <ac:chgData name="Jenifer Prince Devaraj" userId="c3fb109c-09d1-42a6-93f4-69472d709861" providerId="ADAL" clId="{E30F5820-0277-485D-8D03-AF9645A4387A}" dt="2023-02-15T13:03:52.775" v="145" actId="478"/>
          <ac:spMkLst>
            <pc:docMk/>
            <pc:sldMk cId="2722283169" sldId="788"/>
            <ac:spMk id="8" creationId="{3878F83A-9EB6-BA5C-9EC5-21C2592AA2AC}"/>
          </ac:spMkLst>
        </pc:spChg>
        <pc:spChg chg="add del mod">
          <ac:chgData name="Jenifer Prince Devaraj" userId="c3fb109c-09d1-42a6-93f4-69472d709861" providerId="ADAL" clId="{E30F5820-0277-485D-8D03-AF9645A4387A}" dt="2023-02-15T13:03:48.465" v="142" actId="478"/>
          <ac:spMkLst>
            <pc:docMk/>
            <pc:sldMk cId="2722283169" sldId="788"/>
            <ac:spMk id="9" creationId="{8A4F41C0-56CA-79C5-952F-B4B88DF76524}"/>
          </ac:spMkLst>
        </pc:spChg>
        <pc:spChg chg="add del mod">
          <ac:chgData name="Jenifer Prince Devaraj" userId="c3fb109c-09d1-42a6-93f4-69472d709861" providerId="ADAL" clId="{E30F5820-0277-485D-8D03-AF9645A4387A}" dt="2023-02-15T13:03:50.568" v="144" actId="478"/>
          <ac:spMkLst>
            <pc:docMk/>
            <pc:sldMk cId="2722283169" sldId="788"/>
            <ac:spMk id="10" creationId="{D428A838-B094-E60D-5BF6-2E058BE926C1}"/>
          </ac:spMkLst>
        </pc:spChg>
        <pc:spChg chg="del">
          <ac:chgData name="Jenifer Prince Devaraj" userId="c3fb109c-09d1-42a6-93f4-69472d709861" providerId="ADAL" clId="{E30F5820-0277-485D-8D03-AF9645A4387A}" dt="2023-02-15T13:00:07.836" v="88" actId="478"/>
          <ac:spMkLst>
            <pc:docMk/>
            <pc:sldMk cId="2722283169" sldId="788"/>
            <ac:spMk id="16" creationId="{BAE0A156-7D83-76D0-3F38-156333046F36}"/>
          </ac:spMkLst>
        </pc:spChg>
        <pc:spChg chg="add mod">
          <ac:chgData name="Jenifer Prince Devaraj" userId="c3fb109c-09d1-42a6-93f4-69472d709861" providerId="ADAL" clId="{E30F5820-0277-485D-8D03-AF9645A4387A}" dt="2023-02-15T13:09:27.914" v="299" actId="20577"/>
          <ac:spMkLst>
            <pc:docMk/>
            <pc:sldMk cId="2722283169" sldId="788"/>
            <ac:spMk id="27" creationId="{A4F54EE3-6BED-CDAB-5BD7-BE8BFE4CEFB3}"/>
          </ac:spMkLst>
        </pc:spChg>
        <pc:spChg chg="add mod">
          <ac:chgData name="Jenifer Prince Devaraj" userId="c3fb109c-09d1-42a6-93f4-69472d709861" providerId="ADAL" clId="{E30F5820-0277-485D-8D03-AF9645A4387A}" dt="2023-02-15T13:09:53.754" v="339" actId="14100"/>
          <ac:spMkLst>
            <pc:docMk/>
            <pc:sldMk cId="2722283169" sldId="788"/>
            <ac:spMk id="29" creationId="{83617B25-1BE2-41E6-F84A-9DADD377A824}"/>
          </ac:spMkLst>
        </pc:spChg>
        <pc:spChg chg="add mod">
          <ac:chgData name="Jenifer Prince Devaraj" userId="c3fb109c-09d1-42a6-93f4-69472d709861" providerId="ADAL" clId="{E30F5820-0277-485D-8D03-AF9645A4387A}" dt="2023-02-15T13:10:24.329" v="399" actId="1076"/>
          <ac:spMkLst>
            <pc:docMk/>
            <pc:sldMk cId="2722283169" sldId="788"/>
            <ac:spMk id="34" creationId="{9AB8FDD0-1CA5-599B-FF4A-05C79098B09F}"/>
          </ac:spMkLst>
        </pc:spChg>
        <pc:spChg chg="add">
          <ac:chgData name="Jenifer Prince Devaraj" userId="c3fb109c-09d1-42a6-93f4-69472d709861" providerId="ADAL" clId="{E30F5820-0277-485D-8D03-AF9645A4387A}" dt="2023-02-15T13:10:47.963" v="403" actId="11529"/>
          <ac:spMkLst>
            <pc:docMk/>
            <pc:sldMk cId="2722283169" sldId="788"/>
            <ac:spMk id="37" creationId="{B638B840-9AE2-A044-BFB8-2A842FCD4D4C}"/>
          </ac:spMkLst>
        </pc:spChg>
        <pc:picChg chg="add del mod">
          <ac:chgData name="Jenifer Prince Devaraj" userId="c3fb109c-09d1-42a6-93f4-69472d709861" providerId="ADAL" clId="{E30F5820-0277-485D-8D03-AF9645A4387A}" dt="2023-02-15T13:14:01.438" v="486" actId="478"/>
          <ac:picMkLst>
            <pc:docMk/>
            <pc:sldMk cId="2722283169" sldId="788"/>
            <ac:picMk id="3" creationId="{8A9FDACE-5837-8193-EA5F-0626288911DA}"/>
          </ac:picMkLst>
        </pc:picChg>
        <pc:picChg chg="add del mod">
          <ac:chgData name="Jenifer Prince Devaraj" userId="c3fb109c-09d1-42a6-93f4-69472d709861" providerId="ADAL" clId="{E30F5820-0277-485D-8D03-AF9645A4387A}" dt="2023-02-15T13:13:10.430" v="481" actId="478"/>
          <ac:picMkLst>
            <pc:docMk/>
            <pc:sldMk cId="2722283169" sldId="788"/>
            <ac:picMk id="7" creationId="{F16DDCC3-C2DF-8E8E-B58F-308F52BB9FE8}"/>
          </ac:picMkLst>
        </pc:picChg>
        <pc:picChg chg="add del mod">
          <ac:chgData name="Jenifer Prince Devaraj" userId="c3fb109c-09d1-42a6-93f4-69472d709861" providerId="ADAL" clId="{E30F5820-0277-485D-8D03-AF9645A4387A}" dt="2023-02-15T13:11:04.889" v="407" actId="478"/>
          <ac:picMkLst>
            <pc:docMk/>
            <pc:sldMk cId="2722283169" sldId="788"/>
            <ac:picMk id="30" creationId="{9ABB60E9-328E-3481-6102-AF8681E0806B}"/>
          </ac:picMkLst>
        </pc:picChg>
        <pc:picChg chg="add del mod">
          <ac:chgData name="Jenifer Prince Devaraj" userId="c3fb109c-09d1-42a6-93f4-69472d709861" providerId="ADAL" clId="{E30F5820-0277-485D-8D03-AF9645A4387A}" dt="2023-02-15T13:14:41.869" v="495" actId="478"/>
          <ac:picMkLst>
            <pc:docMk/>
            <pc:sldMk cId="2722283169" sldId="788"/>
            <ac:picMk id="39" creationId="{A48DCAA8-3061-CE9A-CCFD-64174BBC909D}"/>
          </ac:picMkLst>
        </pc:picChg>
        <pc:picChg chg="add mod">
          <ac:chgData name="Jenifer Prince Devaraj" userId="c3fb109c-09d1-42a6-93f4-69472d709861" providerId="ADAL" clId="{E30F5820-0277-485D-8D03-AF9645A4387A}" dt="2023-02-15T13:14:17.085" v="494" actId="1076"/>
          <ac:picMkLst>
            <pc:docMk/>
            <pc:sldMk cId="2722283169" sldId="788"/>
            <ac:picMk id="50" creationId="{C17316B2-A554-97FB-ED3F-05E5C0734159}"/>
          </ac:picMkLst>
        </pc:picChg>
        <pc:picChg chg="add mod">
          <ac:chgData name="Jenifer Prince Devaraj" userId="c3fb109c-09d1-42a6-93f4-69472d709861" providerId="ADAL" clId="{E30F5820-0277-485D-8D03-AF9645A4387A}" dt="2023-02-15T13:14:13.261" v="492" actId="1076"/>
          <ac:picMkLst>
            <pc:docMk/>
            <pc:sldMk cId="2722283169" sldId="788"/>
            <ac:picMk id="52" creationId="{EF6CD685-F8BB-2F44-527C-A416B7937E71}"/>
          </ac:picMkLst>
        </pc:picChg>
        <pc:picChg chg="add mod">
          <ac:chgData name="Jenifer Prince Devaraj" userId="c3fb109c-09d1-42a6-93f4-69472d709861" providerId="ADAL" clId="{E30F5820-0277-485D-8D03-AF9645A4387A}" dt="2023-02-15T13:14:56.812" v="502" actId="1076"/>
          <ac:picMkLst>
            <pc:docMk/>
            <pc:sldMk cId="2722283169" sldId="788"/>
            <ac:picMk id="54" creationId="{37BF4033-1529-7E6F-2B7C-9C70DB4A31B1}"/>
          </ac:picMkLst>
        </pc:picChg>
        <pc:cxnChg chg="add del mod">
          <ac:chgData name="Jenifer Prince Devaraj" userId="c3fb109c-09d1-42a6-93f4-69472d709861" providerId="ADAL" clId="{E30F5820-0277-485D-8D03-AF9645A4387A}" dt="2023-02-15T13:14:03.526" v="487" actId="478"/>
          <ac:cxnSpMkLst>
            <pc:docMk/>
            <pc:sldMk cId="2722283169" sldId="788"/>
            <ac:cxnSpMk id="12" creationId="{8501760D-AD98-1B55-B92A-80EA8D41FD2A}"/>
          </ac:cxnSpMkLst>
        </pc:cxnChg>
        <pc:cxnChg chg="add del mod">
          <ac:chgData name="Jenifer Prince Devaraj" userId="c3fb109c-09d1-42a6-93f4-69472d709861" providerId="ADAL" clId="{E30F5820-0277-485D-8D03-AF9645A4387A}" dt="2023-02-15T13:14:05.846" v="488" actId="478"/>
          <ac:cxnSpMkLst>
            <pc:docMk/>
            <pc:sldMk cId="2722283169" sldId="788"/>
            <ac:cxnSpMk id="13" creationId="{8322E252-4063-1493-80CE-083C3656DB9B}"/>
          </ac:cxnSpMkLst>
        </pc:cxnChg>
        <pc:cxnChg chg="add del mod">
          <ac:chgData name="Jenifer Prince Devaraj" userId="c3fb109c-09d1-42a6-93f4-69472d709861" providerId="ADAL" clId="{E30F5820-0277-485D-8D03-AF9645A4387A}" dt="2023-02-15T13:14:08.173" v="489" actId="478"/>
          <ac:cxnSpMkLst>
            <pc:docMk/>
            <pc:sldMk cId="2722283169" sldId="788"/>
            <ac:cxnSpMk id="15" creationId="{62D4A31F-984A-67F5-8CEC-597EAF82A94D}"/>
          </ac:cxnSpMkLst>
        </pc:cxnChg>
        <pc:cxnChg chg="add del mod">
          <ac:chgData name="Jenifer Prince Devaraj" userId="c3fb109c-09d1-42a6-93f4-69472d709861" providerId="ADAL" clId="{E30F5820-0277-485D-8D03-AF9645A4387A}" dt="2023-02-15T13:13:15.383" v="482" actId="478"/>
          <ac:cxnSpMkLst>
            <pc:docMk/>
            <pc:sldMk cId="2722283169" sldId="788"/>
            <ac:cxnSpMk id="17" creationId="{C4865CDE-C1F2-4E55-C8CC-48285EAEB5B4}"/>
          </ac:cxnSpMkLst>
        </pc:cxnChg>
        <pc:cxnChg chg="add del mod">
          <ac:chgData name="Jenifer Prince Devaraj" userId="c3fb109c-09d1-42a6-93f4-69472d709861" providerId="ADAL" clId="{E30F5820-0277-485D-8D03-AF9645A4387A}" dt="2023-02-15T13:13:15.383" v="482" actId="478"/>
          <ac:cxnSpMkLst>
            <pc:docMk/>
            <pc:sldMk cId="2722283169" sldId="788"/>
            <ac:cxnSpMk id="20" creationId="{9BB7C061-9766-B5E5-E013-0B7F41F7DD04}"/>
          </ac:cxnSpMkLst>
        </pc:cxnChg>
        <pc:cxnChg chg="add del mod">
          <ac:chgData name="Jenifer Prince Devaraj" userId="c3fb109c-09d1-42a6-93f4-69472d709861" providerId="ADAL" clId="{E30F5820-0277-485D-8D03-AF9645A4387A}" dt="2023-02-15T13:13:15.383" v="482" actId="478"/>
          <ac:cxnSpMkLst>
            <pc:docMk/>
            <pc:sldMk cId="2722283169" sldId="788"/>
            <ac:cxnSpMk id="22" creationId="{1FA4A5DC-243A-2EAB-646C-8A1D59C5B66A}"/>
          </ac:cxnSpMkLst>
        </pc:cxnChg>
        <pc:cxnChg chg="add del mod">
          <ac:chgData name="Jenifer Prince Devaraj" userId="c3fb109c-09d1-42a6-93f4-69472d709861" providerId="ADAL" clId="{E30F5820-0277-485D-8D03-AF9645A4387A}" dt="2023-02-15T13:13:15.383" v="482" actId="478"/>
          <ac:cxnSpMkLst>
            <pc:docMk/>
            <pc:sldMk cId="2722283169" sldId="788"/>
            <ac:cxnSpMk id="24" creationId="{2EC5E7CC-D8F9-3575-EFC8-24153D19D5AD}"/>
          </ac:cxnSpMkLst>
        </pc:cxnChg>
        <pc:cxnChg chg="add del mod">
          <ac:chgData name="Jenifer Prince Devaraj" userId="c3fb109c-09d1-42a6-93f4-69472d709861" providerId="ADAL" clId="{E30F5820-0277-485D-8D03-AF9645A4387A}" dt="2023-02-15T13:09:15.647" v="290"/>
          <ac:cxnSpMkLst>
            <pc:docMk/>
            <pc:sldMk cId="2722283169" sldId="788"/>
            <ac:cxnSpMk id="28" creationId="{962F0760-CBA9-A9D9-F1B4-1A1DF49C1628}"/>
          </ac:cxnSpMkLst>
        </pc:cxnChg>
        <pc:cxnChg chg="add del mod">
          <ac:chgData name="Jenifer Prince Devaraj" userId="c3fb109c-09d1-42a6-93f4-69472d709861" providerId="ADAL" clId="{E30F5820-0277-485D-8D03-AF9645A4387A}" dt="2023-02-15T13:11:45.656" v="418" actId="21"/>
          <ac:cxnSpMkLst>
            <pc:docMk/>
            <pc:sldMk cId="2722283169" sldId="788"/>
            <ac:cxnSpMk id="31" creationId="{D97D22F6-53E0-B4B2-765D-E217F3829D72}"/>
          </ac:cxnSpMkLst>
        </pc:cxnChg>
        <pc:cxnChg chg="add del mod">
          <ac:chgData name="Jenifer Prince Devaraj" userId="c3fb109c-09d1-42a6-93f4-69472d709861" providerId="ADAL" clId="{E30F5820-0277-485D-8D03-AF9645A4387A}" dt="2023-02-15T13:11:06.921" v="408" actId="478"/>
          <ac:cxnSpMkLst>
            <pc:docMk/>
            <pc:sldMk cId="2722283169" sldId="788"/>
            <ac:cxnSpMk id="32" creationId="{2AFAE992-CD8F-DC43-0752-E948F6F49569}"/>
          </ac:cxnSpMkLst>
        </pc:cxnChg>
        <pc:cxnChg chg="add del mod">
          <ac:chgData name="Jenifer Prince Devaraj" userId="c3fb109c-09d1-42a6-93f4-69472d709861" providerId="ADAL" clId="{E30F5820-0277-485D-8D03-AF9645A4387A}" dt="2023-02-15T13:10:54.973" v="404" actId="21"/>
          <ac:cxnSpMkLst>
            <pc:docMk/>
            <pc:sldMk cId="2722283169" sldId="788"/>
            <ac:cxnSpMk id="33" creationId="{C5A00B1A-3746-003D-A310-622ACB824315}"/>
          </ac:cxnSpMkLst>
        </pc:cxnChg>
        <pc:cxnChg chg="add del">
          <ac:chgData name="Jenifer Prince Devaraj" userId="c3fb109c-09d1-42a6-93f4-69472d709861" providerId="ADAL" clId="{E30F5820-0277-485D-8D03-AF9645A4387A}" dt="2023-02-15T13:10:37.867" v="402" actId="11529"/>
          <ac:cxnSpMkLst>
            <pc:docMk/>
            <pc:sldMk cId="2722283169" sldId="788"/>
            <ac:cxnSpMk id="36" creationId="{6E5C32D7-D8BF-5E4E-62A0-D8F07FB774FD}"/>
          </ac:cxnSpMkLst>
        </pc:cxnChg>
        <pc:cxnChg chg="add del mod">
          <ac:chgData name="Jenifer Prince Devaraj" userId="c3fb109c-09d1-42a6-93f4-69472d709861" providerId="ADAL" clId="{E30F5820-0277-485D-8D03-AF9645A4387A}" dt="2023-02-15T13:11:02.985" v="406" actId="478"/>
          <ac:cxnSpMkLst>
            <pc:docMk/>
            <pc:sldMk cId="2722283169" sldId="788"/>
            <ac:cxnSpMk id="38" creationId="{A0FEED13-175A-1872-65B8-41A1BD316D86}"/>
          </ac:cxnSpMkLst>
        </pc:cxnChg>
        <pc:cxnChg chg="add del mod">
          <ac:chgData name="Jenifer Prince Devaraj" userId="c3fb109c-09d1-42a6-93f4-69472d709861" providerId="ADAL" clId="{E30F5820-0277-485D-8D03-AF9645A4387A}" dt="2023-02-15T13:14:44.277" v="496" actId="478"/>
          <ac:cxnSpMkLst>
            <pc:docMk/>
            <pc:sldMk cId="2722283169" sldId="788"/>
            <ac:cxnSpMk id="40" creationId="{FC7C1581-2F11-2298-465D-80731EC009B6}"/>
          </ac:cxnSpMkLst>
        </pc:cxnChg>
        <pc:cxnChg chg="add del mod">
          <ac:chgData name="Jenifer Prince Devaraj" userId="c3fb109c-09d1-42a6-93f4-69472d709861" providerId="ADAL" clId="{E30F5820-0277-485D-8D03-AF9645A4387A}" dt="2023-02-15T13:12:09.271" v="425" actId="478"/>
          <ac:cxnSpMkLst>
            <pc:docMk/>
            <pc:sldMk cId="2722283169" sldId="788"/>
            <ac:cxnSpMk id="42" creationId="{02CE581A-9C2B-E4A3-7ED4-B4DEB736F704}"/>
          </ac:cxnSpMkLst>
        </pc:cxnChg>
        <pc:cxnChg chg="add del mod">
          <ac:chgData name="Jenifer Prince Devaraj" userId="c3fb109c-09d1-42a6-93f4-69472d709861" providerId="ADAL" clId="{E30F5820-0277-485D-8D03-AF9645A4387A}" dt="2023-02-15T13:14:46.158" v="497" actId="478"/>
          <ac:cxnSpMkLst>
            <pc:docMk/>
            <pc:sldMk cId="2722283169" sldId="788"/>
            <ac:cxnSpMk id="43" creationId="{5C85A5E3-B701-1524-9AD5-331203E0DDF3}"/>
          </ac:cxnSpMkLst>
        </pc:cxnChg>
        <pc:cxnChg chg="add del mod">
          <ac:chgData name="Jenifer Prince Devaraj" userId="c3fb109c-09d1-42a6-93f4-69472d709861" providerId="ADAL" clId="{E30F5820-0277-485D-8D03-AF9645A4387A}" dt="2023-02-15T13:14:48.469" v="498" actId="478"/>
          <ac:cxnSpMkLst>
            <pc:docMk/>
            <pc:sldMk cId="2722283169" sldId="788"/>
            <ac:cxnSpMk id="45" creationId="{771C006E-D91B-E52D-5B65-69DC29A453D5}"/>
          </ac:cxnSpMkLst>
        </pc:cxnChg>
      </pc:sldChg>
      <pc:sldChg chg="add del">
        <pc:chgData name="Jenifer Prince Devaraj" userId="c3fb109c-09d1-42a6-93f4-69472d709861" providerId="ADAL" clId="{E30F5820-0277-485D-8D03-AF9645A4387A}" dt="2023-02-15T13:11:24.722" v="411"/>
        <pc:sldMkLst>
          <pc:docMk/>
          <pc:sldMk cId="1165939367" sldId="789"/>
        </pc:sldMkLst>
      </pc:sldChg>
    </pc:docChg>
  </pc:docChgLst>
  <pc:docChgLst>
    <pc:chgData name="Jenifer Prince Devaraj" userId="c3fb109c-09d1-42a6-93f4-69472d709861" providerId="ADAL" clId="{471183F8-3474-4840-A9F8-F0B0F0CBE70B}"/>
    <pc:docChg chg="modSld">
      <pc:chgData name="Jenifer Prince Devaraj" userId="c3fb109c-09d1-42a6-93f4-69472d709861" providerId="ADAL" clId="{471183F8-3474-4840-A9F8-F0B0F0CBE70B}" dt="2023-03-12T23:18:21.679" v="2" actId="14100"/>
      <pc:docMkLst>
        <pc:docMk/>
      </pc:docMkLst>
      <pc:sldChg chg="modSp mod">
        <pc:chgData name="Jenifer Prince Devaraj" userId="c3fb109c-09d1-42a6-93f4-69472d709861" providerId="ADAL" clId="{471183F8-3474-4840-A9F8-F0B0F0CBE70B}" dt="2023-03-12T23:18:21.679" v="2" actId="14100"/>
        <pc:sldMkLst>
          <pc:docMk/>
          <pc:sldMk cId="128013750" sldId="782"/>
        </pc:sldMkLst>
        <pc:picChg chg="mod">
          <ac:chgData name="Jenifer Prince Devaraj" userId="c3fb109c-09d1-42a6-93f4-69472d709861" providerId="ADAL" clId="{471183F8-3474-4840-A9F8-F0B0F0CBE70B}" dt="2023-03-12T23:18:21.679" v="2" actId="14100"/>
          <ac:picMkLst>
            <pc:docMk/>
            <pc:sldMk cId="128013750" sldId="782"/>
            <ac:picMk id="3" creationId="{1A610B40-DA1D-1417-8517-F50C85C3F80E}"/>
          </ac:picMkLst>
        </pc:picChg>
      </pc:sldChg>
    </pc:docChg>
  </pc:docChgLst>
  <pc:docChgLst>
    <pc:chgData name="Jenifer Prince Devaraj" userId="S::j.prince-devaraj@uwtsd.ac.uk::c3fb109c-09d1-42a6-93f4-69472d709861" providerId="AD" clId="Web-{D3F405E0-EB6D-40D2-A05F-0CE4C5C0CFEC}"/>
    <pc:docChg chg="addSld modSld">
      <pc:chgData name="Jenifer Prince Devaraj" userId="S::j.prince-devaraj@uwtsd.ac.uk::c3fb109c-09d1-42a6-93f4-69472d709861" providerId="AD" clId="Web-{D3F405E0-EB6D-40D2-A05F-0CE4C5C0CFEC}" dt="2023-02-15T12:15:28.358" v="137" actId="1076"/>
      <pc:docMkLst>
        <pc:docMk/>
      </pc:docMkLst>
      <pc:sldChg chg="modSp">
        <pc:chgData name="Jenifer Prince Devaraj" userId="S::j.prince-devaraj@uwtsd.ac.uk::c3fb109c-09d1-42a6-93f4-69472d709861" providerId="AD" clId="Web-{D3F405E0-EB6D-40D2-A05F-0CE4C5C0CFEC}" dt="2023-02-15T11:37:45.102" v="3" actId="20577"/>
        <pc:sldMkLst>
          <pc:docMk/>
          <pc:sldMk cId="3658654216" sldId="755"/>
        </pc:sldMkLst>
        <pc:spChg chg="mod">
          <ac:chgData name="Jenifer Prince Devaraj" userId="S::j.prince-devaraj@uwtsd.ac.uk::c3fb109c-09d1-42a6-93f4-69472d709861" providerId="AD" clId="Web-{D3F405E0-EB6D-40D2-A05F-0CE4C5C0CFEC}" dt="2023-02-15T11:37:45.102" v="3" actId="20577"/>
          <ac:spMkLst>
            <pc:docMk/>
            <pc:sldMk cId="3658654216" sldId="755"/>
            <ac:spMk id="15" creationId="{85B9DB09-AFF2-ED26-610C-81DB3EC95191}"/>
          </ac:spMkLst>
        </pc:spChg>
      </pc:sldChg>
      <pc:sldChg chg="modSp">
        <pc:chgData name="Jenifer Prince Devaraj" userId="S::j.prince-devaraj@uwtsd.ac.uk::c3fb109c-09d1-42a6-93f4-69472d709861" providerId="AD" clId="Web-{D3F405E0-EB6D-40D2-A05F-0CE4C5C0CFEC}" dt="2023-02-15T12:15:28.358" v="137" actId="1076"/>
        <pc:sldMkLst>
          <pc:docMk/>
          <pc:sldMk cId="2030799890" sldId="764"/>
        </pc:sldMkLst>
        <pc:spChg chg="mod">
          <ac:chgData name="Jenifer Prince Devaraj" userId="S::j.prince-devaraj@uwtsd.ac.uk::c3fb109c-09d1-42a6-93f4-69472d709861" providerId="AD" clId="Web-{D3F405E0-EB6D-40D2-A05F-0CE4C5C0CFEC}" dt="2023-02-15T12:15:28.358" v="137" actId="1076"/>
          <ac:spMkLst>
            <pc:docMk/>
            <pc:sldMk cId="2030799890" sldId="764"/>
            <ac:spMk id="6" creationId="{EE13E337-82D5-2C2E-9299-F80770FD90D4}"/>
          </ac:spMkLst>
        </pc:spChg>
      </pc:sldChg>
      <pc:sldChg chg="modSp add replId">
        <pc:chgData name="Jenifer Prince Devaraj" userId="S::j.prince-devaraj@uwtsd.ac.uk::c3fb109c-09d1-42a6-93f4-69472d709861" providerId="AD" clId="Web-{D3F405E0-EB6D-40D2-A05F-0CE4C5C0CFEC}" dt="2023-02-15T11:44:09.317" v="50" actId="20577"/>
        <pc:sldMkLst>
          <pc:docMk/>
          <pc:sldMk cId="1278170707" sldId="781"/>
        </pc:sldMkLst>
        <pc:spChg chg="mod">
          <ac:chgData name="Jenifer Prince Devaraj" userId="S::j.prince-devaraj@uwtsd.ac.uk::c3fb109c-09d1-42a6-93f4-69472d709861" providerId="AD" clId="Web-{D3F405E0-EB6D-40D2-A05F-0CE4C5C0CFEC}" dt="2023-02-15T11:44:09.317" v="50" actId="20577"/>
          <ac:spMkLst>
            <pc:docMk/>
            <pc:sldMk cId="1278170707" sldId="781"/>
            <ac:spMk id="15" creationId="{85B9DB09-AFF2-ED26-610C-81DB3EC95191}"/>
          </ac:spMkLst>
        </pc:spChg>
      </pc:sldChg>
      <pc:sldChg chg="addSp modSp add replId">
        <pc:chgData name="Jenifer Prince Devaraj" userId="S::j.prince-devaraj@uwtsd.ac.uk::c3fb109c-09d1-42a6-93f4-69472d709861" providerId="AD" clId="Web-{D3F405E0-EB6D-40D2-A05F-0CE4C5C0CFEC}" dt="2023-02-15T11:51:40.987" v="64" actId="1076"/>
        <pc:sldMkLst>
          <pc:docMk/>
          <pc:sldMk cId="128013750" sldId="782"/>
        </pc:sldMkLst>
        <pc:spChg chg="mod">
          <ac:chgData name="Jenifer Prince Devaraj" userId="S::j.prince-devaraj@uwtsd.ac.uk::c3fb109c-09d1-42a6-93f4-69472d709861" providerId="AD" clId="Web-{D3F405E0-EB6D-40D2-A05F-0CE4C5C0CFEC}" dt="2023-02-15T11:51:17.439" v="59" actId="20577"/>
          <ac:spMkLst>
            <pc:docMk/>
            <pc:sldMk cId="128013750" sldId="782"/>
            <ac:spMk id="15" creationId="{85B9DB09-AFF2-ED26-610C-81DB3EC95191}"/>
          </ac:spMkLst>
        </pc:spChg>
        <pc:picChg chg="add mod">
          <ac:chgData name="Jenifer Prince Devaraj" userId="S::j.prince-devaraj@uwtsd.ac.uk::c3fb109c-09d1-42a6-93f4-69472d709861" providerId="AD" clId="Web-{D3F405E0-EB6D-40D2-A05F-0CE4C5C0CFEC}" dt="2023-02-15T11:51:40.987" v="64" actId="1076"/>
          <ac:picMkLst>
            <pc:docMk/>
            <pc:sldMk cId="128013750" sldId="782"/>
            <ac:picMk id="3" creationId="{1A610B40-DA1D-1417-8517-F50C85C3F80E}"/>
          </ac:picMkLst>
        </pc:picChg>
      </pc:sldChg>
      <pc:sldChg chg="addSp delSp modSp add replId">
        <pc:chgData name="Jenifer Prince Devaraj" userId="S::j.prince-devaraj@uwtsd.ac.uk::c3fb109c-09d1-42a6-93f4-69472d709861" providerId="AD" clId="Web-{D3F405E0-EB6D-40D2-A05F-0CE4C5C0CFEC}" dt="2023-02-15T12:15:12.826" v="136" actId="14100"/>
        <pc:sldMkLst>
          <pc:docMk/>
          <pc:sldMk cId="3973763390" sldId="783"/>
        </pc:sldMkLst>
        <pc:spChg chg="add mod">
          <ac:chgData name="Jenifer Prince Devaraj" userId="S::j.prince-devaraj@uwtsd.ac.uk::c3fb109c-09d1-42a6-93f4-69472d709861" providerId="AD" clId="Web-{D3F405E0-EB6D-40D2-A05F-0CE4C5C0CFEC}" dt="2023-02-15T12:15:12.826" v="136" actId="14100"/>
          <ac:spMkLst>
            <pc:docMk/>
            <pc:sldMk cId="3973763390" sldId="783"/>
            <ac:spMk id="6" creationId="{9444B9FD-24D8-A0F2-DF7B-FFCA99FB1DB5}"/>
          </ac:spMkLst>
        </pc:spChg>
        <pc:spChg chg="del">
          <ac:chgData name="Jenifer Prince Devaraj" userId="S::j.prince-devaraj@uwtsd.ac.uk::c3fb109c-09d1-42a6-93f4-69472d709861" providerId="AD" clId="Web-{D3F405E0-EB6D-40D2-A05F-0CE4C5C0CFEC}" dt="2023-02-15T12:10:29.896" v="66"/>
          <ac:spMkLst>
            <pc:docMk/>
            <pc:sldMk cId="3973763390" sldId="783"/>
            <ac:spMk id="7" creationId="{5628992A-D0CE-F2B8-DA0E-DA4E4A11D5BA}"/>
          </ac:spMkLst>
        </pc:spChg>
        <pc:spChg chg="mod">
          <ac:chgData name="Jenifer Prince Devaraj" userId="S::j.prince-devaraj@uwtsd.ac.uk::c3fb109c-09d1-42a6-93f4-69472d709861" providerId="AD" clId="Web-{D3F405E0-EB6D-40D2-A05F-0CE4C5C0CFEC}" dt="2023-02-15T12:10:38.584" v="71" actId="20577"/>
          <ac:spMkLst>
            <pc:docMk/>
            <pc:sldMk cId="3973763390" sldId="783"/>
            <ac:spMk id="16" creationId="{BAE0A156-7D83-76D0-3F38-156333046F36}"/>
          </ac:spMkLst>
        </pc:spChg>
        <pc:picChg chg="add mod">
          <ac:chgData name="Jenifer Prince Devaraj" userId="S::j.prince-devaraj@uwtsd.ac.uk::c3fb109c-09d1-42a6-93f4-69472d709861" providerId="AD" clId="Web-{D3F405E0-EB6D-40D2-A05F-0CE4C5C0CFEC}" dt="2023-02-15T12:15:08.857" v="135" actId="1076"/>
          <ac:picMkLst>
            <pc:docMk/>
            <pc:sldMk cId="3973763390" sldId="783"/>
            <ac:picMk id="3" creationId="{FE97E141-F94A-4F9C-DEC2-D0DC05E0889F}"/>
          </ac:picMkLst>
        </pc:picChg>
      </pc:sldChg>
    </pc:docChg>
  </pc:docChgLst>
  <pc:docChgLst>
    <pc:chgData name="Jenifer Prince Devaraj" userId="c3fb109c-09d1-42a6-93f4-69472d709861" providerId="ADAL" clId="{494F5158-968A-422B-89BC-1595B25EAAF9}"/>
    <pc:docChg chg="undo custSel addSld delSld modSld sldOrd">
      <pc:chgData name="Jenifer Prince Devaraj" userId="c3fb109c-09d1-42a6-93f4-69472d709861" providerId="ADAL" clId="{494F5158-968A-422B-89BC-1595B25EAAF9}" dt="2023-02-13T02:12:43.189" v="598" actId="1076"/>
      <pc:docMkLst>
        <pc:docMk/>
      </pc:docMkLst>
      <pc:sldChg chg="modSp mod">
        <pc:chgData name="Jenifer Prince Devaraj" userId="c3fb109c-09d1-42a6-93f4-69472d709861" providerId="ADAL" clId="{494F5158-968A-422B-89BC-1595B25EAAF9}" dt="2023-02-12T16:48:04.568" v="1" actId="20577"/>
        <pc:sldMkLst>
          <pc:docMk/>
          <pc:sldMk cId="3119007398" sldId="719"/>
        </pc:sldMkLst>
        <pc:spChg chg="mod">
          <ac:chgData name="Jenifer Prince Devaraj" userId="c3fb109c-09d1-42a6-93f4-69472d709861" providerId="ADAL" clId="{494F5158-968A-422B-89BC-1595B25EAAF9}" dt="2023-02-12T16:48:04.568" v="1" actId="20577"/>
          <ac:spMkLst>
            <pc:docMk/>
            <pc:sldMk cId="3119007398" sldId="719"/>
            <ac:spMk id="5" creationId="{BD78D876-541D-6E52-A364-F2210992F446}"/>
          </ac:spMkLst>
        </pc:spChg>
      </pc:sldChg>
      <pc:sldChg chg="del">
        <pc:chgData name="Jenifer Prince Devaraj" userId="c3fb109c-09d1-42a6-93f4-69472d709861" providerId="ADAL" clId="{494F5158-968A-422B-89BC-1595B25EAAF9}" dt="2023-02-12T16:48:57.360" v="2" actId="47"/>
        <pc:sldMkLst>
          <pc:docMk/>
          <pc:sldMk cId="2765676292" sldId="753"/>
        </pc:sldMkLst>
      </pc:sldChg>
      <pc:sldChg chg="addSp modSp mod">
        <pc:chgData name="Jenifer Prince Devaraj" userId="c3fb109c-09d1-42a6-93f4-69472d709861" providerId="ADAL" clId="{494F5158-968A-422B-89BC-1595B25EAAF9}" dt="2023-02-13T01:31:21.762" v="119" actId="1076"/>
        <pc:sldMkLst>
          <pc:docMk/>
          <pc:sldMk cId="1939479477" sldId="754"/>
        </pc:sldMkLst>
        <pc:spChg chg="mod">
          <ac:chgData name="Jenifer Prince Devaraj" userId="c3fb109c-09d1-42a6-93f4-69472d709861" providerId="ADAL" clId="{494F5158-968A-422B-89BC-1595B25EAAF9}" dt="2023-02-13T01:22:45.026" v="9" actId="1076"/>
          <ac:spMkLst>
            <pc:docMk/>
            <pc:sldMk cId="1939479477" sldId="754"/>
            <ac:spMk id="2" creationId="{599D6D5D-84A5-2599-8C62-A39AD58B7439}"/>
          </ac:spMkLst>
        </pc:spChg>
        <pc:spChg chg="mod">
          <ac:chgData name="Jenifer Prince Devaraj" userId="c3fb109c-09d1-42a6-93f4-69472d709861" providerId="ADAL" clId="{494F5158-968A-422B-89BC-1595B25EAAF9}" dt="2023-02-13T01:31:21.762" v="119" actId="1076"/>
          <ac:spMkLst>
            <pc:docMk/>
            <pc:sldMk cId="1939479477" sldId="754"/>
            <ac:spMk id="15" creationId="{85B9DB09-AFF2-ED26-610C-81DB3EC95191}"/>
          </ac:spMkLst>
        </pc:spChg>
        <pc:spChg chg="mod">
          <ac:chgData name="Jenifer Prince Devaraj" userId="c3fb109c-09d1-42a6-93f4-69472d709861" providerId="ADAL" clId="{494F5158-968A-422B-89BC-1595B25EAAF9}" dt="2023-02-13T01:31:15.269" v="117" actId="1076"/>
          <ac:spMkLst>
            <pc:docMk/>
            <pc:sldMk cId="1939479477" sldId="754"/>
            <ac:spMk id="16" creationId="{BAE0A156-7D83-76D0-3F38-156333046F36}"/>
          </ac:spMkLst>
        </pc:spChg>
        <pc:picChg chg="add mod">
          <ac:chgData name="Jenifer Prince Devaraj" userId="c3fb109c-09d1-42a6-93f4-69472d709861" providerId="ADAL" clId="{494F5158-968A-422B-89BC-1595B25EAAF9}" dt="2023-02-13T01:31:11.102" v="116" actId="1076"/>
          <ac:picMkLst>
            <pc:docMk/>
            <pc:sldMk cId="1939479477" sldId="754"/>
            <ac:picMk id="3" creationId="{0F18C021-4FC0-0C32-3959-872BEE1F2420}"/>
          </ac:picMkLst>
        </pc:picChg>
      </pc:sldChg>
      <pc:sldChg chg="del">
        <pc:chgData name="Jenifer Prince Devaraj" userId="c3fb109c-09d1-42a6-93f4-69472d709861" providerId="ADAL" clId="{494F5158-968A-422B-89BC-1595B25EAAF9}" dt="2023-02-12T16:48:57.360" v="2" actId="47"/>
        <pc:sldMkLst>
          <pc:docMk/>
          <pc:sldMk cId="1140744851" sldId="755"/>
        </pc:sldMkLst>
      </pc:sldChg>
      <pc:sldChg chg="addSp delSp modSp add mod">
        <pc:chgData name="Jenifer Prince Devaraj" userId="c3fb109c-09d1-42a6-93f4-69472d709861" providerId="ADAL" clId="{494F5158-968A-422B-89BC-1595B25EAAF9}" dt="2023-02-13T01:31:02.049" v="113" actId="21"/>
        <pc:sldMkLst>
          <pc:docMk/>
          <pc:sldMk cId="2433144545" sldId="755"/>
        </pc:sldMkLst>
        <pc:spChg chg="add mod">
          <ac:chgData name="Jenifer Prince Devaraj" userId="c3fb109c-09d1-42a6-93f4-69472d709861" providerId="ADAL" clId="{494F5158-968A-422B-89BC-1595B25EAAF9}" dt="2023-02-13T01:29:11.300" v="103" actId="255"/>
          <ac:spMkLst>
            <pc:docMk/>
            <pc:sldMk cId="2433144545" sldId="755"/>
            <ac:spMk id="9" creationId="{5B6B3795-871D-3A3E-DE02-69555209DA37}"/>
          </ac:spMkLst>
        </pc:spChg>
        <pc:spChg chg="add mod">
          <ac:chgData name="Jenifer Prince Devaraj" userId="c3fb109c-09d1-42a6-93f4-69472d709861" providerId="ADAL" clId="{494F5158-968A-422B-89BC-1595B25EAAF9}" dt="2023-02-13T01:29:20.201" v="106" actId="255"/>
          <ac:spMkLst>
            <pc:docMk/>
            <pc:sldMk cId="2433144545" sldId="755"/>
            <ac:spMk id="10" creationId="{4BC02415-502E-F496-9F24-918EE4AB38A8}"/>
          </ac:spMkLst>
        </pc:spChg>
        <pc:spChg chg="mod">
          <ac:chgData name="Jenifer Prince Devaraj" userId="c3fb109c-09d1-42a6-93f4-69472d709861" providerId="ADAL" clId="{494F5158-968A-422B-89BC-1595B25EAAF9}" dt="2023-02-13T01:27:05.738" v="61" actId="14100"/>
          <ac:spMkLst>
            <pc:docMk/>
            <pc:sldMk cId="2433144545" sldId="755"/>
            <ac:spMk id="15" creationId="{85B9DB09-AFF2-ED26-610C-81DB3EC95191}"/>
          </ac:spMkLst>
        </pc:spChg>
        <pc:spChg chg="mod">
          <ac:chgData name="Jenifer Prince Devaraj" userId="c3fb109c-09d1-42a6-93f4-69472d709861" providerId="ADAL" clId="{494F5158-968A-422B-89BC-1595B25EAAF9}" dt="2023-02-13T01:27:10.683" v="62" actId="1076"/>
          <ac:spMkLst>
            <pc:docMk/>
            <pc:sldMk cId="2433144545" sldId="755"/>
            <ac:spMk id="16" creationId="{BAE0A156-7D83-76D0-3F38-156333046F36}"/>
          </ac:spMkLst>
        </pc:spChg>
        <pc:picChg chg="add mod">
          <ac:chgData name="Jenifer Prince Devaraj" userId="c3fb109c-09d1-42a6-93f4-69472d709861" providerId="ADAL" clId="{494F5158-968A-422B-89BC-1595B25EAAF9}" dt="2023-02-13T01:28:07.666" v="72" actId="1076"/>
          <ac:picMkLst>
            <pc:docMk/>
            <pc:sldMk cId="2433144545" sldId="755"/>
            <ac:picMk id="6" creationId="{65136A9E-4AC2-3727-6266-2AF92F371DD6}"/>
          </ac:picMkLst>
        </pc:picChg>
        <pc:picChg chg="add mod">
          <ac:chgData name="Jenifer Prince Devaraj" userId="c3fb109c-09d1-42a6-93f4-69472d709861" providerId="ADAL" clId="{494F5158-968A-422B-89BC-1595B25EAAF9}" dt="2023-02-13T01:28:16.772" v="75" actId="1076"/>
          <ac:picMkLst>
            <pc:docMk/>
            <pc:sldMk cId="2433144545" sldId="755"/>
            <ac:picMk id="8" creationId="{DE22D71E-C290-BF36-37C4-CD5B1DEB7903}"/>
          </ac:picMkLst>
        </pc:picChg>
        <pc:picChg chg="add del mod">
          <ac:chgData name="Jenifer Prince Devaraj" userId="c3fb109c-09d1-42a6-93f4-69472d709861" providerId="ADAL" clId="{494F5158-968A-422B-89BC-1595B25EAAF9}" dt="2023-02-13T01:31:02.049" v="113" actId="21"/>
          <ac:picMkLst>
            <pc:docMk/>
            <pc:sldMk cId="2433144545" sldId="755"/>
            <ac:picMk id="12" creationId="{7A95045A-1DB3-099E-326A-F5BA15507A4F}"/>
          </ac:picMkLst>
        </pc:picChg>
      </pc:sldChg>
      <pc:sldChg chg="addSp modSp add mod ord">
        <pc:chgData name="Jenifer Prince Devaraj" userId="c3fb109c-09d1-42a6-93f4-69472d709861" providerId="ADAL" clId="{494F5158-968A-422B-89BC-1595B25EAAF9}" dt="2023-02-13T01:34:47.813" v="146" actId="14100"/>
        <pc:sldMkLst>
          <pc:docMk/>
          <pc:sldMk cId="2259177673" sldId="756"/>
        </pc:sldMkLst>
        <pc:spChg chg="mod">
          <ac:chgData name="Jenifer Prince Devaraj" userId="c3fb109c-09d1-42a6-93f4-69472d709861" providerId="ADAL" clId="{494F5158-968A-422B-89BC-1595B25EAAF9}" dt="2023-02-13T01:34:42.506" v="144" actId="1076"/>
          <ac:spMkLst>
            <pc:docMk/>
            <pc:sldMk cId="2259177673" sldId="756"/>
            <ac:spMk id="15" creationId="{85B9DB09-AFF2-ED26-610C-81DB3EC95191}"/>
          </ac:spMkLst>
        </pc:spChg>
        <pc:spChg chg="mod">
          <ac:chgData name="Jenifer Prince Devaraj" userId="c3fb109c-09d1-42a6-93f4-69472d709861" providerId="ADAL" clId="{494F5158-968A-422B-89BC-1595B25EAAF9}" dt="2023-02-13T01:32:08.702" v="135" actId="20577"/>
          <ac:spMkLst>
            <pc:docMk/>
            <pc:sldMk cId="2259177673" sldId="756"/>
            <ac:spMk id="16" creationId="{BAE0A156-7D83-76D0-3F38-156333046F36}"/>
          </ac:spMkLst>
        </pc:spChg>
        <pc:picChg chg="add mod">
          <ac:chgData name="Jenifer Prince Devaraj" userId="c3fb109c-09d1-42a6-93f4-69472d709861" providerId="ADAL" clId="{494F5158-968A-422B-89BC-1595B25EAAF9}" dt="2023-02-13T01:34:47.813" v="146" actId="14100"/>
          <ac:picMkLst>
            <pc:docMk/>
            <pc:sldMk cId="2259177673" sldId="756"/>
            <ac:picMk id="6" creationId="{CF1485CB-0F51-1694-ED13-2B65BDAAE18B}"/>
          </ac:picMkLst>
        </pc:picChg>
      </pc:sldChg>
      <pc:sldChg chg="addSp delSp modSp add mod">
        <pc:chgData name="Jenifer Prince Devaraj" userId="c3fb109c-09d1-42a6-93f4-69472d709861" providerId="ADAL" clId="{494F5158-968A-422B-89BC-1595B25EAAF9}" dt="2023-02-13T01:38:19.811" v="174" actId="1076"/>
        <pc:sldMkLst>
          <pc:docMk/>
          <pc:sldMk cId="1415654155" sldId="757"/>
        </pc:sldMkLst>
        <pc:spChg chg="mod">
          <ac:chgData name="Jenifer Prince Devaraj" userId="c3fb109c-09d1-42a6-93f4-69472d709861" providerId="ADAL" clId="{494F5158-968A-422B-89BC-1595B25EAAF9}" dt="2023-02-13T01:38:19.811" v="174" actId="1076"/>
          <ac:spMkLst>
            <pc:docMk/>
            <pc:sldMk cId="1415654155" sldId="757"/>
            <ac:spMk id="15" creationId="{85B9DB09-AFF2-ED26-610C-81DB3EC95191}"/>
          </ac:spMkLst>
        </pc:spChg>
        <pc:picChg chg="del">
          <ac:chgData name="Jenifer Prince Devaraj" userId="c3fb109c-09d1-42a6-93f4-69472d709861" providerId="ADAL" clId="{494F5158-968A-422B-89BC-1595B25EAAF9}" dt="2023-02-13T01:37:19.158" v="164" actId="478"/>
          <ac:picMkLst>
            <pc:docMk/>
            <pc:sldMk cId="1415654155" sldId="757"/>
            <ac:picMk id="6" creationId="{CF1485CB-0F51-1694-ED13-2B65BDAAE18B}"/>
          </ac:picMkLst>
        </pc:picChg>
        <pc:picChg chg="add mod">
          <ac:chgData name="Jenifer Prince Devaraj" userId="c3fb109c-09d1-42a6-93f4-69472d709861" providerId="ADAL" clId="{494F5158-968A-422B-89BC-1595B25EAAF9}" dt="2023-02-13T01:37:25.493" v="167" actId="1076"/>
          <ac:picMkLst>
            <pc:docMk/>
            <pc:sldMk cId="1415654155" sldId="757"/>
            <ac:picMk id="7" creationId="{A743C5F8-A107-70BC-F592-9C4A36A588C1}"/>
          </ac:picMkLst>
        </pc:picChg>
      </pc:sldChg>
      <pc:sldChg chg="del">
        <pc:chgData name="Jenifer Prince Devaraj" userId="c3fb109c-09d1-42a6-93f4-69472d709861" providerId="ADAL" clId="{494F5158-968A-422B-89BC-1595B25EAAF9}" dt="2023-02-12T16:48:57.360" v="2" actId="47"/>
        <pc:sldMkLst>
          <pc:docMk/>
          <pc:sldMk cId="1683388346" sldId="757"/>
        </pc:sldMkLst>
      </pc:sldChg>
      <pc:sldChg chg="del">
        <pc:chgData name="Jenifer Prince Devaraj" userId="c3fb109c-09d1-42a6-93f4-69472d709861" providerId="ADAL" clId="{494F5158-968A-422B-89BC-1595B25EAAF9}" dt="2023-02-12T16:48:57.360" v="2" actId="47"/>
        <pc:sldMkLst>
          <pc:docMk/>
          <pc:sldMk cId="120499065" sldId="758"/>
        </pc:sldMkLst>
      </pc:sldChg>
      <pc:sldChg chg="delSp modSp add mod">
        <pc:chgData name="Jenifer Prince Devaraj" userId="c3fb109c-09d1-42a6-93f4-69472d709861" providerId="ADAL" clId="{494F5158-968A-422B-89BC-1595B25EAAF9}" dt="2023-02-13T01:36:22.426" v="163" actId="1076"/>
        <pc:sldMkLst>
          <pc:docMk/>
          <pc:sldMk cId="724960559" sldId="758"/>
        </pc:sldMkLst>
        <pc:spChg chg="mod">
          <ac:chgData name="Jenifer Prince Devaraj" userId="c3fb109c-09d1-42a6-93f4-69472d709861" providerId="ADAL" clId="{494F5158-968A-422B-89BC-1595B25EAAF9}" dt="2023-02-13T01:36:22.426" v="163" actId="1076"/>
          <ac:spMkLst>
            <pc:docMk/>
            <pc:sldMk cId="724960559" sldId="758"/>
            <ac:spMk id="15" creationId="{85B9DB09-AFF2-ED26-610C-81DB3EC95191}"/>
          </ac:spMkLst>
        </pc:spChg>
        <pc:spChg chg="mod">
          <ac:chgData name="Jenifer Prince Devaraj" userId="c3fb109c-09d1-42a6-93f4-69472d709861" providerId="ADAL" clId="{494F5158-968A-422B-89BC-1595B25EAAF9}" dt="2023-02-13T01:36:12.573" v="161" actId="1076"/>
          <ac:spMkLst>
            <pc:docMk/>
            <pc:sldMk cId="724960559" sldId="758"/>
            <ac:spMk id="16" creationId="{BAE0A156-7D83-76D0-3F38-156333046F36}"/>
          </ac:spMkLst>
        </pc:spChg>
        <pc:picChg chg="del">
          <ac:chgData name="Jenifer Prince Devaraj" userId="c3fb109c-09d1-42a6-93f4-69472d709861" providerId="ADAL" clId="{494F5158-968A-422B-89BC-1595B25EAAF9}" dt="2023-02-13T01:36:02.835" v="158" actId="478"/>
          <ac:picMkLst>
            <pc:docMk/>
            <pc:sldMk cId="724960559" sldId="758"/>
            <ac:picMk id="3" creationId="{0F18C021-4FC0-0C32-3959-872BEE1F2420}"/>
          </ac:picMkLst>
        </pc:picChg>
      </pc:sldChg>
      <pc:sldChg chg="del">
        <pc:chgData name="Jenifer Prince Devaraj" userId="c3fb109c-09d1-42a6-93f4-69472d709861" providerId="ADAL" clId="{494F5158-968A-422B-89BC-1595B25EAAF9}" dt="2023-02-12T16:48:57.360" v="2" actId="47"/>
        <pc:sldMkLst>
          <pc:docMk/>
          <pc:sldMk cId="1598443769" sldId="759"/>
        </pc:sldMkLst>
      </pc:sldChg>
      <pc:sldChg chg="addSp delSp modSp add mod">
        <pc:chgData name="Jenifer Prince Devaraj" userId="c3fb109c-09d1-42a6-93f4-69472d709861" providerId="ADAL" clId="{494F5158-968A-422B-89BC-1595B25EAAF9}" dt="2023-02-13T01:41:26.947" v="199" actId="1076"/>
        <pc:sldMkLst>
          <pc:docMk/>
          <pc:sldMk cId="4029340042" sldId="759"/>
        </pc:sldMkLst>
        <pc:spChg chg="mod">
          <ac:chgData name="Jenifer Prince Devaraj" userId="c3fb109c-09d1-42a6-93f4-69472d709861" providerId="ADAL" clId="{494F5158-968A-422B-89BC-1595B25EAAF9}" dt="2023-02-13T01:41:23.523" v="198" actId="1076"/>
          <ac:spMkLst>
            <pc:docMk/>
            <pc:sldMk cId="4029340042" sldId="759"/>
            <ac:spMk id="15" creationId="{85B9DB09-AFF2-ED26-610C-81DB3EC95191}"/>
          </ac:spMkLst>
        </pc:spChg>
        <pc:spChg chg="mod">
          <ac:chgData name="Jenifer Prince Devaraj" userId="c3fb109c-09d1-42a6-93f4-69472d709861" providerId="ADAL" clId="{494F5158-968A-422B-89BC-1595B25EAAF9}" dt="2023-02-13T01:41:26.947" v="199" actId="1076"/>
          <ac:spMkLst>
            <pc:docMk/>
            <pc:sldMk cId="4029340042" sldId="759"/>
            <ac:spMk id="16" creationId="{BAE0A156-7D83-76D0-3F38-156333046F36}"/>
          </ac:spMkLst>
        </pc:spChg>
        <pc:picChg chg="add del mod">
          <ac:chgData name="Jenifer Prince Devaraj" userId="c3fb109c-09d1-42a6-93f4-69472d709861" providerId="ADAL" clId="{494F5158-968A-422B-89BC-1595B25EAAF9}" dt="2023-02-13T01:40:58.527" v="190" actId="478"/>
          <ac:picMkLst>
            <pc:docMk/>
            <pc:sldMk cId="4029340042" sldId="759"/>
            <ac:picMk id="6" creationId="{59E6F2E4-0CA6-9DF4-0432-6AC7C3ED4EA8}"/>
          </ac:picMkLst>
        </pc:picChg>
        <pc:picChg chg="del">
          <ac:chgData name="Jenifer Prince Devaraj" userId="c3fb109c-09d1-42a6-93f4-69472d709861" providerId="ADAL" clId="{494F5158-968A-422B-89BC-1595B25EAAF9}" dt="2023-02-13T01:38:59.087" v="178" actId="478"/>
          <ac:picMkLst>
            <pc:docMk/>
            <pc:sldMk cId="4029340042" sldId="759"/>
            <ac:picMk id="7" creationId="{A743C5F8-A107-70BC-F592-9C4A36A588C1}"/>
          </ac:picMkLst>
        </pc:picChg>
        <pc:picChg chg="add mod">
          <ac:chgData name="Jenifer Prince Devaraj" userId="c3fb109c-09d1-42a6-93f4-69472d709861" providerId="ADAL" clId="{494F5158-968A-422B-89BC-1595B25EAAF9}" dt="2023-02-13T01:41:17.884" v="196" actId="1076"/>
          <ac:picMkLst>
            <pc:docMk/>
            <pc:sldMk cId="4029340042" sldId="759"/>
            <ac:picMk id="9" creationId="{C431CCF8-2112-90D4-1D46-EB17CAF1BF5A}"/>
          </ac:picMkLst>
        </pc:picChg>
      </pc:sldChg>
      <pc:sldChg chg="addSp delSp modSp add mod ord">
        <pc:chgData name="Jenifer Prince Devaraj" userId="c3fb109c-09d1-42a6-93f4-69472d709861" providerId="ADAL" clId="{494F5158-968A-422B-89BC-1595B25EAAF9}" dt="2023-02-13T01:45:02.155" v="260"/>
        <pc:sldMkLst>
          <pc:docMk/>
          <pc:sldMk cId="3186885571" sldId="760"/>
        </pc:sldMkLst>
        <pc:spChg chg="add mod">
          <ac:chgData name="Jenifer Prince Devaraj" userId="c3fb109c-09d1-42a6-93f4-69472d709861" providerId="ADAL" clId="{494F5158-968A-422B-89BC-1595B25EAAF9}" dt="2023-02-13T01:44:04.086" v="254" actId="1076"/>
          <ac:spMkLst>
            <pc:docMk/>
            <pc:sldMk cId="3186885571" sldId="760"/>
            <ac:spMk id="7" creationId="{90E4ED7A-AA09-07D1-765C-08CEE3F4BAA9}"/>
          </ac:spMkLst>
        </pc:spChg>
        <pc:spChg chg="mod">
          <ac:chgData name="Jenifer Prince Devaraj" userId="c3fb109c-09d1-42a6-93f4-69472d709861" providerId="ADAL" clId="{494F5158-968A-422B-89BC-1595B25EAAF9}" dt="2023-02-13T01:43:55.881" v="252" actId="1076"/>
          <ac:spMkLst>
            <pc:docMk/>
            <pc:sldMk cId="3186885571" sldId="760"/>
            <ac:spMk id="15" creationId="{85B9DB09-AFF2-ED26-610C-81DB3EC95191}"/>
          </ac:spMkLst>
        </pc:spChg>
        <pc:spChg chg="mod">
          <ac:chgData name="Jenifer Prince Devaraj" userId="c3fb109c-09d1-42a6-93f4-69472d709861" providerId="ADAL" clId="{494F5158-968A-422B-89BC-1595B25EAAF9}" dt="2023-02-13T01:44:50.645" v="258" actId="1076"/>
          <ac:spMkLst>
            <pc:docMk/>
            <pc:sldMk cId="3186885571" sldId="760"/>
            <ac:spMk id="16" creationId="{BAE0A156-7D83-76D0-3F38-156333046F36}"/>
          </ac:spMkLst>
        </pc:spChg>
        <pc:picChg chg="add mod">
          <ac:chgData name="Jenifer Prince Devaraj" userId="c3fb109c-09d1-42a6-93f4-69472d709861" providerId="ADAL" clId="{494F5158-968A-422B-89BC-1595B25EAAF9}" dt="2023-02-13T01:43:52.087" v="251" actId="1076"/>
          <ac:picMkLst>
            <pc:docMk/>
            <pc:sldMk cId="3186885571" sldId="760"/>
            <ac:picMk id="6" creationId="{831C5F09-181B-0AFE-7BEE-CF12B3E89319}"/>
          </ac:picMkLst>
        </pc:picChg>
        <pc:picChg chg="del">
          <ac:chgData name="Jenifer Prince Devaraj" userId="c3fb109c-09d1-42a6-93f4-69472d709861" providerId="ADAL" clId="{494F5158-968A-422B-89BC-1595B25EAAF9}" dt="2023-02-13T01:43:21.648" v="243" actId="478"/>
          <ac:picMkLst>
            <pc:docMk/>
            <pc:sldMk cId="3186885571" sldId="760"/>
            <ac:picMk id="9" creationId="{C431CCF8-2112-90D4-1D46-EB17CAF1BF5A}"/>
          </ac:picMkLst>
        </pc:picChg>
        <pc:picChg chg="add mod">
          <ac:chgData name="Jenifer Prince Devaraj" userId="c3fb109c-09d1-42a6-93f4-69472d709861" providerId="ADAL" clId="{494F5158-968A-422B-89BC-1595B25EAAF9}" dt="2023-02-13T01:44:38.889" v="257" actId="1076"/>
          <ac:picMkLst>
            <pc:docMk/>
            <pc:sldMk cId="3186885571" sldId="760"/>
            <ac:picMk id="10" creationId="{D13348CC-29D9-3157-58BA-92B82F34152A}"/>
          </ac:picMkLst>
        </pc:picChg>
      </pc:sldChg>
      <pc:sldChg chg="del">
        <pc:chgData name="Jenifer Prince Devaraj" userId="c3fb109c-09d1-42a6-93f4-69472d709861" providerId="ADAL" clId="{494F5158-968A-422B-89BC-1595B25EAAF9}" dt="2023-02-12T16:48:57.360" v="2" actId="47"/>
        <pc:sldMkLst>
          <pc:docMk/>
          <pc:sldMk cId="599295389" sldId="761"/>
        </pc:sldMkLst>
      </pc:sldChg>
      <pc:sldChg chg="delSp modSp add mod">
        <pc:chgData name="Jenifer Prince Devaraj" userId="c3fb109c-09d1-42a6-93f4-69472d709861" providerId="ADAL" clId="{494F5158-968A-422B-89BC-1595B25EAAF9}" dt="2023-02-13T01:46:02.883" v="272" actId="1076"/>
        <pc:sldMkLst>
          <pc:docMk/>
          <pc:sldMk cId="1223937590" sldId="761"/>
        </pc:sldMkLst>
        <pc:spChg chg="mod">
          <ac:chgData name="Jenifer Prince Devaraj" userId="c3fb109c-09d1-42a6-93f4-69472d709861" providerId="ADAL" clId="{494F5158-968A-422B-89BC-1595B25EAAF9}" dt="2023-02-13T01:45:57.584" v="270" actId="1076"/>
          <ac:spMkLst>
            <pc:docMk/>
            <pc:sldMk cId="1223937590" sldId="761"/>
            <ac:spMk id="15" creationId="{85B9DB09-AFF2-ED26-610C-81DB3EC95191}"/>
          </ac:spMkLst>
        </pc:spChg>
        <pc:spChg chg="mod">
          <ac:chgData name="Jenifer Prince Devaraj" userId="c3fb109c-09d1-42a6-93f4-69472d709861" providerId="ADAL" clId="{494F5158-968A-422B-89BC-1595B25EAAF9}" dt="2023-02-13T01:46:02.883" v="272" actId="1076"/>
          <ac:spMkLst>
            <pc:docMk/>
            <pc:sldMk cId="1223937590" sldId="761"/>
            <ac:spMk id="16" creationId="{BAE0A156-7D83-76D0-3F38-156333046F36}"/>
          </ac:spMkLst>
        </pc:spChg>
        <pc:picChg chg="del">
          <ac:chgData name="Jenifer Prince Devaraj" userId="c3fb109c-09d1-42a6-93f4-69472d709861" providerId="ADAL" clId="{494F5158-968A-422B-89BC-1595B25EAAF9}" dt="2023-02-13T01:45:58.806" v="271" actId="478"/>
          <ac:picMkLst>
            <pc:docMk/>
            <pc:sldMk cId="1223937590" sldId="761"/>
            <ac:picMk id="9" creationId="{C431CCF8-2112-90D4-1D46-EB17CAF1BF5A}"/>
          </ac:picMkLst>
        </pc:picChg>
      </pc:sldChg>
      <pc:sldChg chg="del">
        <pc:chgData name="Jenifer Prince Devaraj" userId="c3fb109c-09d1-42a6-93f4-69472d709861" providerId="ADAL" clId="{494F5158-968A-422B-89BC-1595B25EAAF9}" dt="2023-02-12T16:48:57.360" v="2" actId="47"/>
        <pc:sldMkLst>
          <pc:docMk/>
          <pc:sldMk cId="2749157401" sldId="762"/>
        </pc:sldMkLst>
      </pc:sldChg>
      <pc:sldChg chg="addSp delSp modSp add mod">
        <pc:chgData name="Jenifer Prince Devaraj" userId="c3fb109c-09d1-42a6-93f4-69472d709861" providerId="ADAL" clId="{494F5158-968A-422B-89BC-1595B25EAAF9}" dt="2023-02-13T01:54:58.861" v="396" actId="14100"/>
        <pc:sldMkLst>
          <pc:docMk/>
          <pc:sldMk cId="4277669056" sldId="762"/>
        </pc:sldMkLst>
        <pc:spChg chg="add del mod">
          <ac:chgData name="Jenifer Prince Devaraj" userId="c3fb109c-09d1-42a6-93f4-69472d709861" providerId="ADAL" clId="{494F5158-968A-422B-89BC-1595B25EAAF9}" dt="2023-02-13T01:54:54.034" v="395" actId="1076"/>
          <ac:spMkLst>
            <pc:docMk/>
            <pc:sldMk cId="4277669056" sldId="762"/>
            <ac:spMk id="3" creationId="{E3786C81-B5AD-7299-47FF-1D01058910D4}"/>
          </ac:spMkLst>
        </pc:spChg>
        <pc:spChg chg="mod">
          <ac:chgData name="Jenifer Prince Devaraj" userId="c3fb109c-09d1-42a6-93f4-69472d709861" providerId="ADAL" clId="{494F5158-968A-422B-89BC-1595B25EAAF9}" dt="2023-02-13T01:54:58.861" v="396" actId="14100"/>
          <ac:spMkLst>
            <pc:docMk/>
            <pc:sldMk cId="4277669056" sldId="762"/>
            <ac:spMk id="15" creationId="{85B9DB09-AFF2-ED26-610C-81DB3EC95191}"/>
          </ac:spMkLst>
        </pc:spChg>
        <pc:spChg chg="del mod">
          <ac:chgData name="Jenifer Prince Devaraj" userId="c3fb109c-09d1-42a6-93f4-69472d709861" providerId="ADAL" clId="{494F5158-968A-422B-89BC-1595B25EAAF9}" dt="2023-02-13T01:50:07.568" v="331" actId="478"/>
          <ac:spMkLst>
            <pc:docMk/>
            <pc:sldMk cId="4277669056" sldId="762"/>
            <ac:spMk id="16" creationId="{BAE0A156-7D83-76D0-3F38-156333046F36}"/>
          </ac:spMkLst>
        </pc:spChg>
        <pc:picChg chg="add mod">
          <ac:chgData name="Jenifer Prince Devaraj" userId="c3fb109c-09d1-42a6-93f4-69472d709861" providerId="ADAL" clId="{494F5158-968A-422B-89BC-1595B25EAAF9}" dt="2023-02-13T01:54:47.315" v="393" actId="1076"/>
          <ac:picMkLst>
            <pc:docMk/>
            <pc:sldMk cId="4277669056" sldId="762"/>
            <ac:picMk id="7" creationId="{9CBA8490-D6FE-6908-7C23-B641393644BC}"/>
          </ac:picMkLst>
        </pc:picChg>
      </pc:sldChg>
      <pc:sldChg chg="del">
        <pc:chgData name="Jenifer Prince Devaraj" userId="c3fb109c-09d1-42a6-93f4-69472d709861" providerId="ADAL" clId="{494F5158-968A-422B-89BC-1595B25EAAF9}" dt="2023-02-12T16:48:57.360" v="2" actId="47"/>
        <pc:sldMkLst>
          <pc:docMk/>
          <pc:sldMk cId="1961723956" sldId="763"/>
        </pc:sldMkLst>
      </pc:sldChg>
      <pc:sldChg chg="add del">
        <pc:chgData name="Jenifer Prince Devaraj" userId="c3fb109c-09d1-42a6-93f4-69472d709861" providerId="ADAL" clId="{494F5158-968A-422B-89BC-1595B25EAAF9}" dt="2023-02-13T01:51:57.231" v="365" actId="47"/>
        <pc:sldMkLst>
          <pc:docMk/>
          <pc:sldMk cId="2179348919" sldId="763"/>
        </pc:sldMkLst>
      </pc:sldChg>
      <pc:sldChg chg="addSp modSp add mod">
        <pc:chgData name="Jenifer Prince Devaraj" userId="c3fb109c-09d1-42a6-93f4-69472d709861" providerId="ADAL" clId="{494F5158-968A-422B-89BC-1595B25EAAF9}" dt="2023-02-13T01:54:28.568" v="390" actId="1076"/>
        <pc:sldMkLst>
          <pc:docMk/>
          <pc:sldMk cId="446169239" sldId="764"/>
        </pc:sldMkLst>
        <pc:spChg chg="mod">
          <ac:chgData name="Jenifer Prince Devaraj" userId="c3fb109c-09d1-42a6-93f4-69472d709861" providerId="ADAL" clId="{494F5158-968A-422B-89BC-1595B25EAAF9}" dt="2023-02-13T01:52:07.429" v="374" actId="20577"/>
          <ac:spMkLst>
            <pc:docMk/>
            <pc:sldMk cId="446169239" sldId="764"/>
            <ac:spMk id="3" creationId="{E3786C81-B5AD-7299-47FF-1D01058910D4}"/>
          </ac:spMkLst>
        </pc:spChg>
        <pc:spChg chg="mod">
          <ac:chgData name="Jenifer Prince Devaraj" userId="c3fb109c-09d1-42a6-93f4-69472d709861" providerId="ADAL" clId="{494F5158-968A-422B-89BC-1595B25EAAF9}" dt="2023-02-13T01:54:28.568" v="390" actId="1076"/>
          <ac:spMkLst>
            <pc:docMk/>
            <pc:sldMk cId="446169239" sldId="764"/>
            <ac:spMk id="15" creationId="{85B9DB09-AFF2-ED26-610C-81DB3EC95191}"/>
          </ac:spMkLst>
        </pc:spChg>
        <pc:picChg chg="add mod">
          <ac:chgData name="Jenifer Prince Devaraj" userId="c3fb109c-09d1-42a6-93f4-69472d709861" providerId="ADAL" clId="{494F5158-968A-422B-89BC-1595B25EAAF9}" dt="2023-02-13T01:54:23.784" v="388" actId="1076"/>
          <ac:picMkLst>
            <pc:docMk/>
            <pc:sldMk cId="446169239" sldId="764"/>
            <ac:picMk id="7" creationId="{90456531-8394-B583-CC26-1E39A71D0A57}"/>
          </ac:picMkLst>
        </pc:picChg>
      </pc:sldChg>
      <pc:sldChg chg="del">
        <pc:chgData name="Jenifer Prince Devaraj" userId="c3fb109c-09d1-42a6-93f4-69472d709861" providerId="ADAL" clId="{494F5158-968A-422B-89BC-1595B25EAAF9}" dt="2023-02-12T16:48:57.360" v="2" actId="47"/>
        <pc:sldMkLst>
          <pc:docMk/>
          <pc:sldMk cId="1047151905" sldId="764"/>
        </pc:sldMkLst>
      </pc:sldChg>
      <pc:sldChg chg="del">
        <pc:chgData name="Jenifer Prince Devaraj" userId="c3fb109c-09d1-42a6-93f4-69472d709861" providerId="ADAL" clId="{494F5158-968A-422B-89BC-1595B25EAAF9}" dt="2023-02-12T16:48:57.360" v="2" actId="47"/>
        <pc:sldMkLst>
          <pc:docMk/>
          <pc:sldMk cId="499476703" sldId="765"/>
        </pc:sldMkLst>
      </pc:sldChg>
      <pc:sldChg chg="modSp add mod">
        <pc:chgData name="Jenifer Prince Devaraj" userId="c3fb109c-09d1-42a6-93f4-69472d709861" providerId="ADAL" clId="{494F5158-968A-422B-89BC-1595B25EAAF9}" dt="2023-02-13T01:55:24.985" v="403" actId="1076"/>
        <pc:sldMkLst>
          <pc:docMk/>
          <pc:sldMk cId="1591055420" sldId="765"/>
        </pc:sldMkLst>
        <pc:spChg chg="mod">
          <ac:chgData name="Jenifer Prince Devaraj" userId="c3fb109c-09d1-42a6-93f4-69472d709861" providerId="ADAL" clId="{494F5158-968A-422B-89BC-1595B25EAAF9}" dt="2023-02-13T01:55:14.724" v="400" actId="1076"/>
          <ac:spMkLst>
            <pc:docMk/>
            <pc:sldMk cId="1591055420" sldId="765"/>
            <ac:spMk id="3" creationId="{E3786C81-B5AD-7299-47FF-1D01058910D4}"/>
          </ac:spMkLst>
        </pc:spChg>
        <pc:spChg chg="mod">
          <ac:chgData name="Jenifer Prince Devaraj" userId="c3fb109c-09d1-42a6-93f4-69472d709861" providerId="ADAL" clId="{494F5158-968A-422B-89BC-1595B25EAAF9}" dt="2023-02-13T01:55:24.985" v="403" actId="1076"/>
          <ac:spMkLst>
            <pc:docMk/>
            <pc:sldMk cId="1591055420" sldId="765"/>
            <ac:spMk id="15" creationId="{85B9DB09-AFF2-ED26-610C-81DB3EC95191}"/>
          </ac:spMkLst>
        </pc:spChg>
      </pc:sldChg>
      <pc:sldChg chg="del">
        <pc:chgData name="Jenifer Prince Devaraj" userId="c3fb109c-09d1-42a6-93f4-69472d709861" providerId="ADAL" clId="{494F5158-968A-422B-89BC-1595B25EAAF9}" dt="2023-02-12T16:48:57.360" v="2" actId="47"/>
        <pc:sldMkLst>
          <pc:docMk/>
          <pc:sldMk cId="2332651740" sldId="766"/>
        </pc:sldMkLst>
      </pc:sldChg>
      <pc:sldChg chg="addSp delSp modSp add mod">
        <pc:chgData name="Jenifer Prince Devaraj" userId="c3fb109c-09d1-42a6-93f4-69472d709861" providerId="ADAL" clId="{494F5158-968A-422B-89BC-1595B25EAAF9}" dt="2023-02-13T02:05:53.996" v="508" actId="113"/>
        <pc:sldMkLst>
          <pc:docMk/>
          <pc:sldMk cId="3081790139" sldId="766"/>
        </pc:sldMkLst>
        <pc:spChg chg="mod">
          <ac:chgData name="Jenifer Prince Devaraj" userId="c3fb109c-09d1-42a6-93f4-69472d709861" providerId="ADAL" clId="{494F5158-968A-422B-89BC-1595B25EAAF9}" dt="2023-02-13T01:58:40.991" v="449" actId="1076"/>
          <ac:spMkLst>
            <pc:docMk/>
            <pc:sldMk cId="3081790139" sldId="766"/>
            <ac:spMk id="3" creationId="{E3786C81-B5AD-7299-47FF-1D01058910D4}"/>
          </ac:spMkLst>
        </pc:spChg>
        <pc:spChg chg="add del">
          <ac:chgData name="Jenifer Prince Devaraj" userId="c3fb109c-09d1-42a6-93f4-69472d709861" providerId="ADAL" clId="{494F5158-968A-422B-89BC-1595B25EAAF9}" dt="2023-02-13T02:00:23.027" v="470" actId="22"/>
          <ac:spMkLst>
            <pc:docMk/>
            <pc:sldMk cId="3081790139" sldId="766"/>
            <ac:spMk id="8" creationId="{11F7FC9C-B400-40B5-EA66-20EA09F987B8}"/>
          </ac:spMkLst>
        </pc:spChg>
        <pc:spChg chg="mod">
          <ac:chgData name="Jenifer Prince Devaraj" userId="c3fb109c-09d1-42a6-93f4-69472d709861" providerId="ADAL" clId="{494F5158-968A-422B-89BC-1595B25EAAF9}" dt="2023-02-13T02:05:53.996" v="508" actId="113"/>
          <ac:spMkLst>
            <pc:docMk/>
            <pc:sldMk cId="3081790139" sldId="766"/>
            <ac:spMk id="15" creationId="{85B9DB09-AFF2-ED26-610C-81DB3EC95191}"/>
          </ac:spMkLst>
        </pc:spChg>
        <pc:picChg chg="del">
          <ac:chgData name="Jenifer Prince Devaraj" userId="c3fb109c-09d1-42a6-93f4-69472d709861" providerId="ADAL" clId="{494F5158-968A-422B-89BC-1595B25EAAF9}" dt="2023-02-13T01:57:25.345" v="430" actId="478"/>
          <ac:picMkLst>
            <pc:docMk/>
            <pc:sldMk cId="3081790139" sldId="766"/>
            <ac:picMk id="7" creationId="{90456531-8394-B583-CC26-1E39A71D0A57}"/>
          </ac:picMkLst>
        </pc:picChg>
      </pc:sldChg>
      <pc:sldChg chg="addSp delSp modSp add mod">
        <pc:chgData name="Jenifer Prince Devaraj" userId="c3fb109c-09d1-42a6-93f4-69472d709861" providerId="ADAL" clId="{494F5158-968A-422B-89BC-1595B25EAAF9}" dt="2023-02-13T02:01:02.362" v="475" actId="1076"/>
        <pc:sldMkLst>
          <pc:docMk/>
          <pc:sldMk cId="1845134716" sldId="767"/>
        </pc:sldMkLst>
        <pc:spChg chg="del">
          <ac:chgData name="Jenifer Prince Devaraj" userId="c3fb109c-09d1-42a6-93f4-69472d709861" providerId="ADAL" clId="{494F5158-968A-422B-89BC-1595B25EAAF9}" dt="2023-02-13T02:00:56.174" v="472" actId="478"/>
          <ac:spMkLst>
            <pc:docMk/>
            <pc:sldMk cId="1845134716" sldId="767"/>
            <ac:spMk id="15" creationId="{85B9DB09-AFF2-ED26-610C-81DB3EC95191}"/>
          </ac:spMkLst>
        </pc:spChg>
        <pc:picChg chg="add mod">
          <ac:chgData name="Jenifer Prince Devaraj" userId="c3fb109c-09d1-42a6-93f4-69472d709861" providerId="ADAL" clId="{494F5158-968A-422B-89BC-1595B25EAAF9}" dt="2023-02-13T02:01:02.362" v="475" actId="1076"/>
          <ac:picMkLst>
            <pc:docMk/>
            <pc:sldMk cId="1845134716" sldId="767"/>
            <ac:picMk id="7" creationId="{0C9B88CE-20EC-A422-ECDF-3DF25DA5BE96}"/>
          </ac:picMkLst>
        </pc:picChg>
      </pc:sldChg>
      <pc:sldChg chg="del">
        <pc:chgData name="Jenifer Prince Devaraj" userId="c3fb109c-09d1-42a6-93f4-69472d709861" providerId="ADAL" clId="{494F5158-968A-422B-89BC-1595B25EAAF9}" dt="2023-02-12T16:48:57.360" v="2" actId="47"/>
        <pc:sldMkLst>
          <pc:docMk/>
          <pc:sldMk cId="3717746663" sldId="767"/>
        </pc:sldMkLst>
      </pc:sldChg>
      <pc:sldChg chg="addSp delSp modSp add mod">
        <pc:chgData name="Jenifer Prince Devaraj" userId="c3fb109c-09d1-42a6-93f4-69472d709861" providerId="ADAL" clId="{494F5158-968A-422B-89BC-1595B25EAAF9}" dt="2023-02-13T02:05:09.032" v="507" actId="14100"/>
        <pc:sldMkLst>
          <pc:docMk/>
          <pc:sldMk cId="2322037330" sldId="768"/>
        </pc:sldMkLst>
        <pc:spChg chg="add mod">
          <ac:chgData name="Jenifer Prince Devaraj" userId="c3fb109c-09d1-42a6-93f4-69472d709861" providerId="ADAL" clId="{494F5158-968A-422B-89BC-1595B25EAAF9}" dt="2023-02-13T02:05:09.032" v="507" actId="14100"/>
          <ac:spMkLst>
            <pc:docMk/>
            <pc:sldMk cId="2322037330" sldId="768"/>
            <ac:spMk id="12" creationId="{46CE4AFF-5AC0-E77A-D6CE-E482FE0FDAB3}"/>
          </ac:spMkLst>
        </pc:spChg>
        <pc:picChg chg="del">
          <ac:chgData name="Jenifer Prince Devaraj" userId="c3fb109c-09d1-42a6-93f4-69472d709861" providerId="ADAL" clId="{494F5158-968A-422B-89BC-1595B25EAAF9}" dt="2023-02-13T02:03:03.271" v="477" actId="478"/>
          <ac:picMkLst>
            <pc:docMk/>
            <pc:sldMk cId="2322037330" sldId="768"/>
            <ac:picMk id="7" creationId="{0C9B88CE-20EC-A422-ECDF-3DF25DA5BE96}"/>
          </ac:picMkLst>
        </pc:picChg>
        <pc:picChg chg="add mod">
          <ac:chgData name="Jenifer Prince Devaraj" userId="c3fb109c-09d1-42a6-93f4-69472d709861" providerId="ADAL" clId="{494F5158-968A-422B-89BC-1595B25EAAF9}" dt="2023-02-13T02:03:24.170" v="485" actId="1076"/>
          <ac:picMkLst>
            <pc:docMk/>
            <pc:sldMk cId="2322037330" sldId="768"/>
            <ac:picMk id="8" creationId="{BD23BFE9-4F7A-6857-5A99-9B09895F3213}"/>
          </ac:picMkLst>
        </pc:picChg>
        <pc:picChg chg="add del">
          <ac:chgData name="Jenifer Prince Devaraj" userId="c3fb109c-09d1-42a6-93f4-69472d709861" providerId="ADAL" clId="{494F5158-968A-422B-89BC-1595B25EAAF9}" dt="2023-02-13T02:03:54.988" v="487" actId="22"/>
          <ac:picMkLst>
            <pc:docMk/>
            <pc:sldMk cId="2322037330" sldId="768"/>
            <ac:picMk id="10" creationId="{92DE21C3-F4F1-248D-0B2D-C7623DC8FCFC}"/>
          </ac:picMkLst>
        </pc:picChg>
      </pc:sldChg>
      <pc:sldChg chg="del">
        <pc:chgData name="Jenifer Prince Devaraj" userId="c3fb109c-09d1-42a6-93f4-69472d709861" providerId="ADAL" clId="{494F5158-968A-422B-89BC-1595B25EAAF9}" dt="2023-02-12T16:48:57.360" v="2" actId="47"/>
        <pc:sldMkLst>
          <pc:docMk/>
          <pc:sldMk cId="3370547615" sldId="768"/>
        </pc:sldMkLst>
      </pc:sldChg>
      <pc:sldChg chg="del">
        <pc:chgData name="Jenifer Prince Devaraj" userId="c3fb109c-09d1-42a6-93f4-69472d709861" providerId="ADAL" clId="{494F5158-968A-422B-89BC-1595B25EAAF9}" dt="2023-02-12T16:48:57.360" v="2" actId="47"/>
        <pc:sldMkLst>
          <pc:docMk/>
          <pc:sldMk cId="99595707" sldId="769"/>
        </pc:sldMkLst>
      </pc:sldChg>
      <pc:sldChg chg="addSp delSp modSp add mod">
        <pc:chgData name="Jenifer Prince Devaraj" userId="c3fb109c-09d1-42a6-93f4-69472d709861" providerId="ADAL" clId="{494F5158-968A-422B-89BC-1595B25EAAF9}" dt="2023-02-13T02:09:56.923" v="539" actId="1076"/>
        <pc:sldMkLst>
          <pc:docMk/>
          <pc:sldMk cId="2771417462" sldId="769"/>
        </pc:sldMkLst>
        <pc:spChg chg="mod">
          <ac:chgData name="Jenifer Prince Devaraj" userId="c3fb109c-09d1-42a6-93f4-69472d709861" providerId="ADAL" clId="{494F5158-968A-422B-89BC-1595B25EAAF9}" dt="2023-02-13T02:09:56.923" v="539" actId="1076"/>
          <ac:spMkLst>
            <pc:docMk/>
            <pc:sldMk cId="2771417462" sldId="769"/>
            <ac:spMk id="3" creationId="{E3786C81-B5AD-7299-47FF-1D01058910D4}"/>
          </ac:spMkLst>
        </pc:spChg>
        <pc:spChg chg="mod">
          <ac:chgData name="Jenifer Prince Devaraj" userId="c3fb109c-09d1-42a6-93f4-69472d709861" providerId="ADAL" clId="{494F5158-968A-422B-89BC-1595B25EAAF9}" dt="2023-02-13T02:09:49.104" v="536" actId="1076"/>
          <ac:spMkLst>
            <pc:docMk/>
            <pc:sldMk cId="2771417462" sldId="769"/>
            <ac:spMk id="12" creationId="{46CE4AFF-5AC0-E77A-D6CE-E482FE0FDAB3}"/>
          </ac:spMkLst>
        </pc:spChg>
        <pc:picChg chg="add mod">
          <ac:chgData name="Jenifer Prince Devaraj" userId="c3fb109c-09d1-42a6-93f4-69472d709861" providerId="ADAL" clId="{494F5158-968A-422B-89BC-1595B25EAAF9}" dt="2023-02-13T02:09:53.716" v="538" actId="1076"/>
          <ac:picMkLst>
            <pc:docMk/>
            <pc:sldMk cId="2771417462" sldId="769"/>
            <ac:picMk id="7" creationId="{85ADD34A-FDB9-AB64-D30F-38C9A6A360E6}"/>
          </ac:picMkLst>
        </pc:picChg>
        <pc:picChg chg="del">
          <ac:chgData name="Jenifer Prince Devaraj" userId="c3fb109c-09d1-42a6-93f4-69472d709861" providerId="ADAL" clId="{494F5158-968A-422B-89BC-1595B25EAAF9}" dt="2023-02-13T02:08:03.989" v="519" actId="478"/>
          <ac:picMkLst>
            <pc:docMk/>
            <pc:sldMk cId="2771417462" sldId="769"/>
            <ac:picMk id="8" creationId="{BD23BFE9-4F7A-6857-5A99-9B09895F3213}"/>
          </ac:picMkLst>
        </pc:picChg>
      </pc:sldChg>
      <pc:sldChg chg="addSp delSp modSp add mod">
        <pc:chgData name="Jenifer Prince Devaraj" userId="c3fb109c-09d1-42a6-93f4-69472d709861" providerId="ADAL" clId="{494F5158-968A-422B-89BC-1595B25EAAF9}" dt="2023-02-13T02:11:14.644" v="580" actId="20577"/>
        <pc:sldMkLst>
          <pc:docMk/>
          <pc:sldMk cId="1268033849" sldId="770"/>
        </pc:sldMkLst>
        <pc:spChg chg="mod">
          <ac:chgData name="Jenifer Prince Devaraj" userId="c3fb109c-09d1-42a6-93f4-69472d709861" providerId="ADAL" clId="{494F5158-968A-422B-89BC-1595B25EAAF9}" dt="2023-02-13T02:11:14.644" v="580" actId="20577"/>
          <ac:spMkLst>
            <pc:docMk/>
            <pc:sldMk cId="1268033849" sldId="770"/>
            <ac:spMk id="3" creationId="{E3786C81-B5AD-7299-47FF-1D01058910D4}"/>
          </ac:spMkLst>
        </pc:spChg>
        <pc:spChg chg="del">
          <ac:chgData name="Jenifer Prince Devaraj" userId="c3fb109c-09d1-42a6-93f4-69472d709861" providerId="ADAL" clId="{494F5158-968A-422B-89BC-1595B25EAAF9}" dt="2023-02-13T02:10:50.414" v="541" actId="478"/>
          <ac:spMkLst>
            <pc:docMk/>
            <pc:sldMk cId="1268033849" sldId="770"/>
            <ac:spMk id="12" creationId="{46CE4AFF-5AC0-E77A-D6CE-E482FE0FDAB3}"/>
          </ac:spMkLst>
        </pc:spChg>
        <pc:picChg chg="del">
          <ac:chgData name="Jenifer Prince Devaraj" userId="c3fb109c-09d1-42a6-93f4-69472d709861" providerId="ADAL" clId="{494F5158-968A-422B-89BC-1595B25EAAF9}" dt="2023-02-13T02:10:52.198" v="542" actId="478"/>
          <ac:picMkLst>
            <pc:docMk/>
            <pc:sldMk cId="1268033849" sldId="770"/>
            <ac:picMk id="7" creationId="{85ADD34A-FDB9-AB64-D30F-38C9A6A360E6}"/>
          </ac:picMkLst>
        </pc:picChg>
        <pc:picChg chg="add mod">
          <ac:chgData name="Jenifer Prince Devaraj" userId="c3fb109c-09d1-42a6-93f4-69472d709861" providerId="ADAL" clId="{494F5158-968A-422B-89BC-1595B25EAAF9}" dt="2023-02-13T02:11:00.242" v="545" actId="1076"/>
          <ac:picMkLst>
            <pc:docMk/>
            <pc:sldMk cId="1268033849" sldId="770"/>
            <ac:picMk id="8" creationId="{2779E1A2-0A55-044D-10F4-8C63D79D0A98}"/>
          </ac:picMkLst>
        </pc:picChg>
      </pc:sldChg>
      <pc:sldChg chg="addSp delSp modSp add mod">
        <pc:chgData name="Jenifer Prince Devaraj" userId="c3fb109c-09d1-42a6-93f4-69472d709861" providerId="ADAL" clId="{494F5158-968A-422B-89BC-1595B25EAAF9}" dt="2023-02-13T02:12:43.189" v="598" actId="1076"/>
        <pc:sldMkLst>
          <pc:docMk/>
          <pc:sldMk cId="3229291739" sldId="771"/>
        </pc:sldMkLst>
        <pc:spChg chg="mod">
          <ac:chgData name="Jenifer Prince Devaraj" userId="c3fb109c-09d1-42a6-93f4-69472d709861" providerId="ADAL" clId="{494F5158-968A-422B-89BC-1595B25EAAF9}" dt="2023-02-13T02:12:43.189" v="598" actId="1076"/>
          <ac:spMkLst>
            <pc:docMk/>
            <pc:sldMk cId="3229291739" sldId="771"/>
            <ac:spMk id="3" creationId="{E3786C81-B5AD-7299-47FF-1D01058910D4}"/>
          </ac:spMkLst>
        </pc:spChg>
        <pc:spChg chg="add mod">
          <ac:chgData name="Jenifer Prince Devaraj" userId="c3fb109c-09d1-42a6-93f4-69472d709861" providerId="ADAL" clId="{494F5158-968A-422B-89BC-1595B25EAAF9}" dt="2023-02-13T02:12:37.444" v="597" actId="13900"/>
          <ac:spMkLst>
            <pc:docMk/>
            <pc:sldMk cId="3229291739" sldId="771"/>
            <ac:spMk id="7" creationId="{5F58B6FB-D9D1-F6F3-D309-68E3B576D120}"/>
          </ac:spMkLst>
        </pc:spChg>
        <pc:picChg chg="del">
          <ac:chgData name="Jenifer Prince Devaraj" userId="c3fb109c-09d1-42a6-93f4-69472d709861" providerId="ADAL" clId="{494F5158-968A-422B-89BC-1595B25EAAF9}" dt="2023-02-13T02:11:48.563" v="582" actId="478"/>
          <ac:picMkLst>
            <pc:docMk/>
            <pc:sldMk cId="3229291739" sldId="771"/>
            <ac:picMk id="8" creationId="{2779E1A2-0A55-044D-10F4-8C63D79D0A98}"/>
          </ac:picMkLst>
        </pc:picChg>
      </pc:sldChg>
    </pc:docChg>
  </pc:docChgLst>
  <pc:docChgLst>
    <pc:chgData name="Jenifer Prince Devaraj" userId="c3fb109c-09d1-42a6-93f4-69472d709861" providerId="ADAL" clId="{3089542D-9CC9-4959-A447-970CE30B07F0}"/>
    <pc:docChg chg="delSld">
      <pc:chgData name="Jenifer Prince Devaraj" userId="c3fb109c-09d1-42a6-93f4-69472d709861" providerId="ADAL" clId="{3089542D-9CC9-4959-A447-970CE30B07F0}" dt="2023-01-24T12:31:00.830" v="0" actId="47"/>
      <pc:docMkLst>
        <pc:docMk/>
      </pc:docMkLst>
      <pc:sldChg chg="del">
        <pc:chgData name="Jenifer Prince Devaraj" userId="c3fb109c-09d1-42a6-93f4-69472d709861" providerId="ADAL" clId="{3089542D-9CC9-4959-A447-970CE30B07F0}" dt="2023-01-24T12:31:00.830" v="0" actId="47"/>
        <pc:sldMkLst>
          <pc:docMk/>
          <pc:sldMk cId="3302105363" sldId="740"/>
        </pc:sldMkLst>
      </pc:sldChg>
      <pc:sldChg chg="del">
        <pc:chgData name="Jenifer Prince Devaraj" userId="c3fb109c-09d1-42a6-93f4-69472d709861" providerId="ADAL" clId="{3089542D-9CC9-4959-A447-970CE30B07F0}" dt="2023-01-24T12:31:00.830" v="0" actId="47"/>
        <pc:sldMkLst>
          <pc:docMk/>
          <pc:sldMk cId="372681046" sldId="741"/>
        </pc:sldMkLst>
      </pc:sldChg>
      <pc:sldChg chg="del">
        <pc:chgData name="Jenifer Prince Devaraj" userId="c3fb109c-09d1-42a6-93f4-69472d709861" providerId="ADAL" clId="{3089542D-9CC9-4959-A447-970CE30B07F0}" dt="2023-01-24T12:31:00.830" v="0" actId="47"/>
        <pc:sldMkLst>
          <pc:docMk/>
          <pc:sldMk cId="2761792853" sldId="742"/>
        </pc:sldMkLst>
      </pc:sldChg>
      <pc:sldChg chg="del">
        <pc:chgData name="Jenifer Prince Devaraj" userId="c3fb109c-09d1-42a6-93f4-69472d709861" providerId="ADAL" clId="{3089542D-9CC9-4959-A447-970CE30B07F0}" dt="2023-01-24T12:31:00.830" v="0" actId="47"/>
        <pc:sldMkLst>
          <pc:docMk/>
          <pc:sldMk cId="2089461326" sldId="743"/>
        </pc:sldMkLst>
      </pc:sldChg>
      <pc:sldChg chg="del">
        <pc:chgData name="Jenifer Prince Devaraj" userId="c3fb109c-09d1-42a6-93f4-69472d709861" providerId="ADAL" clId="{3089542D-9CC9-4959-A447-970CE30B07F0}" dt="2023-01-24T12:31:00.830" v="0" actId="47"/>
        <pc:sldMkLst>
          <pc:docMk/>
          <pc:sldMk cId="2441551679" sldId="744"/>
        </pc:sldMkLst>
      </pc:sldChg>
      <pc:sldChg chg="del">
        <pc:chgData name="Jenifer Prince Devaraj" userId="c3fb109c-09d1-42a6-93f4-69472d709861" providerId="ADAL" clId="{3089542D-9CC9-4959-A447-970CE30B07F0}" dt="2023-01-24T12:31:00.830" v="0" actId="47"/>
        <pc:sldMkLst>
          <pc:docMk/>
          <pc:sldMk cId="3454230146" sldId="745"/>
        </pc:sldMkLst>
      </pc:sldChg>
      <pc:sldChg chg="del">
        <pc:chgData name="Jenifer Prince Devaraj" userId="c3fb109c-09d1-42a6-93f4-69472d709861" providerId="ADAL" clId="{3089542D-9CC9-4959-A447-970CE30B07F0}" dt="2023-01-24T12:31:00.830" v="0" actId="47"/>
        <pc:sldMkLst>
          <pc:docMk/>
          <pc:sldMk cId="3727958440" sldId="746"/>
        </pc:sldMkLst>
      </pc:sldChg>
      <pc:sldChg chg="del">
        <pc:chgData name="Jenifer Prince Devaraj" userId="c3fb109c-09d1-42a6-93f4-69472d709861" providerId="ADAL" clId="{3089542D-9CC9-4959-A447-970CE30B07F0}" dt="2023-01-24T12:31:00.830" v="0" actId="47"/>
        <pc:sldMkLst>
          <pc:docMk/>
          <pc:sldMk cId="2032048009" sldId="747"/>
        </pc:sldMkLst>
      </pc:sldChg>
      <pc:sldChg chg="del">
        <pc:chgData name="Jenifer Prince Devaraj" userId="c3fb109c-09d1-42a6-93f4-69472d709861" providerId="ADAL" clId="{3089542D-9CC9-4959-A447-970CE30B07F0}" dt="2023-01-24T12:31:00.830" v="0" actId="47"/>
        <pc:sldMkLst>
          <pc:docMk/>
          <pc:sldMk cId="795064058" sldId="748"/>
        </pc:sldMkLst>
      </pc:sldChg>
      <pc:sldChg chg="del">
        <pc:chgData name="Jenifer Prince Devaraj" userId="c3fb109c-09d1-42a6-93f4-69472d709861" providerId="ADAL" clId="{3089542D-9CC9-4959-A447-970CE30B07F0}" dt="2023-01-24T12:31:00.830" v="0" actId="47"/>
        <pc:sldMkLst>
          <pc:docMk/>
          <pc:sldMk cId="2220470893" sldId="749"/>
        </pc:sldMkLst>
      </pc:sldChg>
      <pc:sldChg chg="del">
        <pc:chgData name="Jenifer Prince Devaraj" userId="c3fb109c-09d1-42a6-93f4-69472d709861" providerId="ADAL" clId="{3089542D-9CC9-4959-A447-970CE30B07F0}" dt="2023-01-24T12:31:00.830" v="0" actId="47"/>
        <pc:sldMkLst>
          <pc:docMk/>
          <pc:sldMk cId="3139900895" sldId="750"/>
        </pc:sldMkLst>
      </pc:sldChg>
      <pc:sldChg chg="del">
        <pc:chgData name="Jenifer Prince Devaraj" userId="c3fb109c-09d1-42a6-93f4-69472d709861" providerId="ADAL" clId="{3089542D-9CC9-4959-A447-970CE30B07F0}" dt="2023-01-24T12:31:00.830" v="0" actId="47"/>
        <pc:sldMkLst>
          <pc:docMk/>
          <pc:sldMk cId="2330625726" sldId="751"/>
        </pc:sldMkLst>
      </pc:sldChg>
      <pc:sldChg chg="del">
        <pc:chgData name="Jenifer Prince Devaraj" userId="c3fb109c-09d1-42a6-93f4-69472d709861" providerId="ADAL" clId="{3089542D-9CC9-4959-A447-970CE30B07F0}" dt="2023-01-24T12:31:00.830" v="0" actId="47"/>
        <pc:sldMkLst>
          <pc:docMk/>
          <pc:sldMk cId="3367584272" sldId="752"/>
        </pc:sldMkLst>
      </pc:sldChg>
      <pc:sldChg chg="del">
        <pc:chgData name="Jenifer Prince Devaraj" userId="c3fb109c-09d1-42a6-93f4-69472d709861" providerId="ADAL" clId="{3089542D-9CC9-4959-A447-970CE30B07F0}" dt="2023-01-24T12:31:00.830" v="0" actId="47"/>
        <pc:sldMkLst>
          <pc:docMk/>
          <pc:sldMk cId="2133113551" sldId="753"/>
        </pc:sldMkLst>
      </pc:sldChg>
      <pc:sldChg chg="del">
        <pc:chgData name="Jenifer Prince Devaraj" userId="c3fb109c-09d1-42a6-93f4-69472d709861" providerId="ADAL" clId="{3089542D-9CC9-4959-A447-970CE30B07F0}" dt="2023-01-24T12:31:00.830" v="0" actId="47"/>
        <pc:sldMkLst>
          <pc:docMk/>
          <pc:sldMk cId="575966649" sldId="754"/>
        </pc:sldMkLst>
      </pc:sldChg>
      <pc:sldChg chg="del">
        <pc:chgData name="Jenifer Prince Devaraj" userId="c3fb109c-09d1-42a6-93f4-69472d709861" providerId="ADAL" clId="{3089542D-9CC9-4959-A447-970CE30B07F0}" dt="2023-01-24T12:31:00.830" v="0" actId="47"/>
        <pc:sldMkLst>
          <pc:docMk/>
          <pc:sldMk cId="1415515024" sldId="755"/>
        </pc:sldMkLst>
      </pc:sldChg>
      <pc:sldChg chg="del">
        <pc:chgData name="Jenifer Prince Devaraj" userId="c3fb109c-09d1-42a6-93f4-69472d709861" providerId="ADAL" clId="{3089542D-9CC9-4959-A447-970CE30B07F0}" dt="2023-01-24T12:31:00.830" v="0" actId="47"/>
        <pc:sldMkLst>
          <pc:docMk/>
          <pc:sldMk cId="59037797" sldId="757"/>
        </pc:sldMkLst>
      </pc:sldChg>
      <pc:sldChg chg="del">
        <pc:chgData name="Jenifer Prince Devaraj" userId="c3fb109c-09d1-42a6-93f4-69472d709861" providerId="ADAL" clId="{3089542D-9CC9-4959-A447-970CE30B07F0}" dt="2023-01-24T12:31:00.830" v="0" actId="47"/>
        <pc:sldMkLst>
          <pc:docMk/>
          <pc:sldMk cId="2083065045" sldId="758"/>
        </pc:sldMkLst>
      </pc:sldChg>
      <pc:sldChg chg="del">
        <pc:chgData name="Jenifer Prince Devaraj" userId="c3fb109c-09d1-42a6-93f4-69472d709861" providerId="ADAL" clId="{3089542D-9CC9-4959-A447-970CE30B07F0}" dt="2023-01-24T12:31:00.830" v="0" actId="47"/>
        <pc:sldMkLst>
          <pc:docMk/>
          <pc:sldMk cId="1197424074" sldId="759"/>
        </pc:sldMkLst>
      </pc:sldChg>
      <pc:sldChg chg="del">
        <pc:chgData name="Jenifer Prince Devaraj" userId="c3fb109c-09d1-42a6-93f4-69472d709861" providerId="ADAL" clId="{3089542D-9CC9-4959-A447-970CE30B07F0}" dt="2023-01-24T12:31:00.830" v="0" actId="47"/>
        <pc:sldMkLst>
          <pc:docMk/>
          <pc:sldMk cId="241118734" sldId="760"/>
        </pc:sldMkLst>
      </pc:sldChg>
      <pc:sldChg chg="del">
        <pc:chgData name="Jenifer Prince Devaraj" userId="c3fb109c-09d1-42a6-93f4-69472d709861" providerId="ADAL" clId="{3089542D-9CC9-4959-A447-970CE30B07F0}" dt="2023-01-24T12:31:00.830" v="0" actId="47"/>
        <pc:sldMkLst>
          <pc:docMk/>
          <pc:sldMk cId="2657867802" sldId="761"/>
        </pc:sldMkLst>
      </pc:sldChg>
      <pc:sldChg chg="del">
        <pc:chgData name="Jenifer Prince Devaraj" userId="c3fb109c-09d1-42a6-93f4-69472d709861" providerId="ADAL" clId="{3089542D-9CC9-4959-A447-970CE30B07F0}" dt="2023-01-24T12:31:00.830" v="0" actId="47"/>
        <pc:sldMkLst>
          <pc:docMk/>
          <pc:sldMk cId="2885588207" sldId="763"/>
        </pc:sldMkLst>
      </pc:sldChg>
      <pc:sldChg chg="del">
        <pc:chgData name="Jenifer Prince Devaraj" userId="c3fb109c-09d1-42a6-93f4-69472d709861" providerId="ADAL" clId="{3089542D-9CC9-4959-A447-970CE30B07F0}" dt="2023-01-24T12:31:00.830" v="0" actId="47"/>
        <pc:sldMkLst>
          <pc:docMk/>
          <pc:sldMk cId="3850353285" sldId="764"/>
        </pc:sldMkLst>
      </pc:sldChg>
      <pc:sldChg chg="del">
        <pc:chgData name="Jenifer Prince Devaraj" userId="c3fb109c-09d1-42a6-93f4-69472d709861" providerId="ADAL" clId="{3089542D-9CC9-4959-A447-970CE30B07F0}" dt="2023-01-24T12:31:00.830" v="0" actId="47"/>
        <pc:sldMkLst>
          <pc:docMk/>
          <pc:sldMk cId="687946415" sldId="765"/>
        </pc:sldMkLst>
      </pc:sldChg>
      <pc:sldChg chg="del">
        <pc:chgData name="Jenifer Prince Devaraj" userId="c3fb109c-09d1-42a6-93f4-69472d709861" providerId="ADAL" clId="{3089542D-9CC9-4959-A447-970CE30B07F0}" dt="2023-01-24T12:31:00.830" v="0" actId="47"/>
        <pc:sldMkLst>
          <pc:docMk/>
          <pc:sldMk cId="417952699" sldId="766"/>
        </pc:sldMkLst>
      </pc:sldChg>
      <pc:sldChg chg="del">
        <pc:chgData name="Jenifer Prince Devaraj" userId="c3fb109c-09d1-42a6-93f4-69472d709861" providerId="ADAL" clId="{3089542D-9CC9-4959-A447-970CE30B07F0}" dt="2023-01-24T12:31:00.830" v="0" actId="47"/>
        <pc:sldMkLst>
          <pc:docMk/>
          <pc:sldMk cId="1355745705" sldId="767"/>
        </pc:sldMkLst>
      </pc:sldChg>
      <pc:sldChg chg="del">
        <pc:chgData name="Jenifer Prince Devaraj" userId="c3fb109c-09d1-42a6-93f4-69472d709861" providerId="ADAL" clId="{3089542D-9CC9-4959-A447-970CE30B07F0}" dt="2023-01-24T12:31:00.830" v="0" actId="47"/>
        <pc:sldMkLst>
          <pc:docMk/>
          <pc:sldMk cId="1764896206" sldId="768"/>
        </pc:sldMkLst>
      </pc:sldChg>
      <pc:sldChg chg="del">
        <pc:chgData name="Jenifer Prince Devaraj" userId="c3fb109c-09d1-42a6-93f4-69472d709861" providerId="ADAL" clId="{3089542D-9CC9-4959-A447-970CE30B07F0}" dt="2023-01-24T12:31:00.830" v="0" actId="47"/>
        <pc:sldMkLst>
          <pc:docMk/>
          <pc:sldMk cId="1462739817" sldId="769"/>
        </pc:sldMkLst>
      </pc:sldChg>
      <pc:sldChg chg="del">
        <pc:chgData name="Jenifer Prince Devaraj" userId="c3fb109c-09d1-42a6-93f4-69472d709861" providerId="ADAL" clId="{3089542D-9CC9-4959-A447-970CE30B07F0}" dt="2023-01-24T12:31:00.830" v="0" actId="47"/>
        <pc:sldMkLst>
          <pc:docMk/>
          <pc:sldMk cId="3851449194" sldId="770"/>
        </pc:sldMkLst>
      </pc:sldChg>
      <pc:sldChg chg="del">
        <pc:chgData name="Jenifer Prince Devaraj" userId="c3fb109c-09d1-42a6-93f4-69472d709861" providerId="ADAL" clId="{3089542D-9CC9-4959-A447-970CE30B07F0}" dt="2023-01-24T12:31:00.830" v="0" actId="47"/>
        <pc:sldMkLst>
          <pc:docMk/>
          <pc:sldMk cId="3463886626" sldId="771"/>
        </pc:sldMkLst>
      </pc:sldChg>
      <pc:sldChg chg="del">
        <pc:chgData name="Jenifer Prince Devaraj" userId="c3fb109c-09d1-42a6-93f4-69472d709861" providerId="ADAL" clId="{3089542D-9CC9-4959-A447-970CE30B07F0}" dt="2023-01-24T12:31:00.830" v="0" actId="47"/>
        <pc:sldMkLst>
          <pc:docMk/>
          <pc:sldMk cId="1776620492" sldId="772"/>
        </pc:sldMkLst>
      </pc:sldChg>
    </pc:docChg>
  </pc:docChgLst>
  <pc:docChgLst>
    <pc:chgData name="Jenifer Prince Devaraj" userId="S::j.prince-devaraj@uwtsd.ac.uk::c3fb109c-09d1-42a6-93f4-69472d709861" providerId="AD" clId="Web-{D679DCF0-49DC-4F9E-ADB6-C90414C9E1BA}"/>
    <pc:docChg chg="delSld">
      <pc:chgData name="Jenifer Prince Devaraj" userId="S::j.prince-devaraj@uwtsd.ac.uk::c3fb109c-09d1-42a6-93f4-69472d709861" providerId="AD" clId="Web-{D679DCF0-49DC-4F9E-ADB6-C90414C9E1BA}" dt="2023-02-15T13:47:50.816" v="8"/>
      <pc:docMkLst>
        <pc:docMk/>
      </pc:docMkLst>
      <pc:sldChg chg="del">
        <pc:chgData name="Jenifer Prince Devaraj" userId="S::j.prince-devaraj@uwtsd.ac.uk::c3fb109c-09d1-42a6-93f4-69472d709861" providerId="AD" clId="Web-{D679DCF0-49DC-4F9E-ADB6-C90414C9E1BA}" dt="2023-02-15T13:47:50.816" v="8"/>
        <pc:sldMkLst>
          <pc:docMk/>
          <pc:sldMk cId="3119007398" sldId="719"/>
        </pc:sldMkLst>
      </pc:sldChg>
      <pc:sldChg chg="del">
        <pc:chgData name="Jenifer Prince Devaraj" userId="S::j.prince-devaraj@uwtsd.ac.uk::c3fb109c-09d1-42a6-93f4-69472d709861" providerId="AD" clId="Web-{D679DCF0-49DC-4F9E-ADB6-C90414C9E1BA}" dt="2023-02-15T13:47:50.816" v="7"/>
        <pc:sldMkLst>
          <pc:docMk/>
          <pc:sldMk cId="1555473364" sldId="773"/>
        </pc:sldMkLst>
      </pc:sldChg>
      <pc:sldChg chg="del">
        <pc:chgData name="Jenifer Prince Devaraj" userId="S::j.prince-devaraj@uwtsd.ac.uk::c3fb109c-09d1-42a6-93f4-69472d709861" providerId="AD" clId="Web-{D679DCF0-49DC-4F9E-ADB6-C90414C9E1BA}" dt="2023-02-15T13:47:50.816" v="6"/>
        <pc:sldMkLst>
          <pc:docMk/>
          <pc:sldMk cId="2239803020" sldId="774"/>
        </pc:sldMkLst>
      </pc:sldChg>
      <pc:sldChg chg="del">
        <pc:chgData name="Jenifer Prince Devaraj" userId="S::j.prince-devaraj@uwtsd.ac.uk::c3fb109c-09d1-42a6-93f4-69472d709861" providerId="AD" clId="Web-{D679DCF0-49DC-4F9E-ADB6-C90414C9E1BA}" dt="2023-02-15T13:47:50.816" v="5"/>
        <pc:sldMkLst>
          <pc:docMk/>
          <pc:sldMk cId="1159006833" sldId="775"/>
        </pc:sldMkLst>
      </pc:sldChg>
      <pc:sldChg chg="del">
        <pc:chgData name="Jenifer Prince Devaraj" userId="S::j.prince-devaraj@uwtsd.ac.uk::c3fb109c-09d1-42a6-93f4-69472d709861" providerId="AD" clId="Web-{D679DCF0-49DC-4F9E-ADB6-C90414C9E1BA}" dt="2023-02-15T13:47:50.816" v="4"/>
        <pc:sldMkLst>
          <pc:docMk/>
          <pc:sldMk cId="934368404" sldId="776"/>
        </pc:sldMkLst>
      </pc:sldChg>
      <pc:sldChg chg="del">
        <pc:chgData name="Jenifer Prince Devaraj" userId="S::j.prince-devaraj@uwtsd.ac.uk::c3fb109c-09d1-42a6-93f4-69472d709861" providerId="AD" clId="Web-{D679DCF0-49DC-4F9E-ADB6-C90414C9E1BA}" dt="2023-02-15T13:47:50.816" v="2"/>
        <pc:sldMkLst>
          <pc:docMk/>
          <pc:sldMk cId="1419858031" sldId="777"/>
        </pc:sldMkLst>
      </pc:sldChg>
      <pc:sldChg chg="del">
        <pc:chgData name="Jenifer Prince Devaraj" userId="S::j.prince-devaraj@uwtsd.ac.uk::c3fb109c-09d1-42a6-93f4-69472d709861" providerId="AD" clId="Web-{D679DCF0-49DC-4F9E-ADB6-C90414C9E1BA}" dt="2023-02-15T13:47:50.816" v="3"/>
        <pc:sldMkLst>
          <pc:docMk/>
          <pc:sldMk cId="2667604713" sldId="778"/>
        </pc:sldMkLst>
      </pc:sldChg>
      <pc:sldChg chg="del">
        <pc:chgData name="Jenifer Prince Devaraj" userId="S::j.prince-devaraj@uwtsd.ac.uk::c3fb109c-09d1-42a6-93f4-69472d709861" providerId="AD" clId="Web-{D679DCF0-49DC-4F9E-ADB6-C90414C9E1BA}" dt="2023-02-15T13:47:50.816" v="1"/>
        <pc:sldMkLst>
          <pc:docMk/>
          <pc:sldMk cId="1170116661" sldId="779"/>
        </pc:sldMkLst>
      </pc:sldChg>
      <pc:sldChg chg="del">
        <pc:chgData name="Jenifer Prince Devaraj" userId="S::j.prince-devaraj@uwtsd.ac.uk::c3fb109c-09d1-42a6-93f4-69472d709861" providerId="AD" clId="Web-{D679DCF0-49DC-4F9E-ADB6-C90414C9E1BA}" dt="2023-02-15T13:47:50.816" v="0"/>
        <pc:sldMkLst>
          <pc:docMk/>
          <pc:sldMk cId="4221110848" sldId="780"/>
        </pc:sldMkLst>
      </pc:sldChg>
    </pc:docChg>
  </pc:docChgLst>
  <pc:docChgLst>
    <pc:chgData name="Jenifer Prince Devaraj" userId="c3fb109c-09d1-42a6-93f4-69472d709861" providerId="ADAL" clId="{38C1FE5A-3C86-440A-A7F1-6135C43D327F}"/>
    <pc:docChg chg="undo redo custSel addSld delSld modSld sldOrd">
      <pc:chgData name="Jenifer Prince Devaraj" userId="c3fb109c-09d1-42a6-93f4-69472d709861" providerId="ADAL" clId="{38C1FE5A-3C86-440A-A7F1-6135C43D327F}" dt="2023-02-11T18:06:44.387" v="1357" actId="1076"/>
      <pc:docMkLst>
        <pc:docMk/>
      </pc:docMkLst>
      <pc:sldChg chg="del">
        <pc:chgData name="Jenifer Prince Devaraj" userId="c3fb109c-09d1-42a6-93f4-69472d709861" providerId="ADAL" clId="{38C1FE5A-3C86-440A-A7F1-6135C43D327F}" dt="2023-02-11T12:46:01.533" v="0" actId="47"/>
        <pc:sldMkLst>
          <pc:docMk/>
          <pc:sldMk cId="2587810252" sldId="642"/>
        </pc:sldMkLst>
      </pc:sldChg>
      <pc:sldChg chg="del">
        <pc:chgData name="Jenifer Prince Devaraj" userId="c3fb109c-09d1-42a6-93f4-69472d709861" providerId="ADAL" clId="{38C1FE5A-3C86-440A-A7F1-6135C43D327F}" dt="2023-02-11T12:48:17.654" v="12" actId="47"/>
        <pc:sldMkLst>
          <pc:docMk/>
          <pc:sldMk cId="3015113859" sldId="650"/>
        </pc:sldMkLst>
      </pc:sldChg>
      <pc:sldChg chg="del">
        <pc:chgData name="Jenifer Prince Devaraj" userId="c3fb109c-09d1-42a6-93f4-69472d709861" providerId="ADAL" clId="{38C1FE5A-3C86-440A-A7F1-6135C43D327F}" dt="2023-02-11T12:46:01.533" v="0" actId="47"/>
        <pc:sldMkLst>
          <pc:docMk/>
          <pc:sldMk cId="2142854948" sldId="657"/>
        </pc:sldMkLst>
      </pc:sldChg>
      <pc:sldChg chg="del">
        <pc:chgData name="Jenifer Prince Devaraj" userId="c3fb109c-09d1-42a6-93f4-69472d709861" providerId="ADAL" clId="{38C1FE5A-3C86-440A-A7F1-6135C43D327F}" dt="2023-02-11T12:46:01.533" v="0" actId="47"/>
        <pc:sldMkLst>
          <pc:docMk/>
          <pc:sldMk cId="96430950" sldId="659"/>
        </pc:sldMkLst>
      </pc:sldChg>
      <pc:sldChg chg="del">
        <pc:chgData name="Jenifer Prince Devaraj" userId="c3fb109c-09d1-42a6-93f4-69472d709861" providerId="ADAL" clId="{38C1FE5A-3C86-440A-A7F1-6135C43D327F}" dt="2023-02-11T12:46:01.533" v="0" actId="47"/>
        <pc:sldMkLst>
          <pc:docMk/>
          <pc:sldMk cId="4098743976" sldId="660"/>
        </pc:sldMkLst>
      </pc:sldChg>
      <pc:sldChg chg="del">
        <pc:chgData name="Jenifer Prince Devaraj" userId="c3fb109c-09d1-42a6-93f4-69472d709861" providerId="ADAL" clId="{38C1FE5A-3C86-440A-A7F1-6135C43D327F}" dt="2023-02-11T12:46:01.533" v="0" actId="47"/>
        <pc:sldMkLst>
          <pc:docMk/>
          <pc:sldMk cId="2997192327" sldId="661"/>
        </pc:sldMkLst>
      </pc:sldChg>
      <pc:sldChg chg="del">
        <pc:chgData name="Jenifer Prince Devaraj" userId="c3fb109c-09d1-42a6-93f4-69472d709861" providerId="ADAL" clId="{38C1FE5A-3C86-440A-A7F1-6135C43D327F}" dt="2023-02-11T12:46:01.533" v="0" actId="47"/>
        <pc:sldMkLst>
          <pc:docMk/>
          <pc:sldMk cId="1894566899" sldId="662"/>
        </pc:sldMkLst>
      </pc:sldChg>
      <pc:sldChg chg="del">
        <pc:chgData name="Jenifer Prince Devaraj" userId="c3fb109c-09d1-42a6-93f4-69472d709861" providerId="ADAL" clId="{38C1FE5A-3C86-440A-A7F1-6135C43D327F}" dt="2023-02-11T12:46:01.533" v="0" actId="47"/>
        <pc:sldMkLst>
          <pc:docMk/>
          <pc:sldMk cId="2257002079" sldId="663"/>
        </pc:sldMkLst>
      </pc:sldChg>
      <pc:sldChg chg="del">
        <pc:chgData name="Jenifer Prince Devaraj" userId="c3fb109c-09d1-42a6-93f4-69472d709861" providerId="ADAL" clId="{38C1FE5A-3C86-440A-A7F1-6135C43D327F}" dt="2023-02-11T12:46:01.533" v="0" actId="47"/>
        <pc:sldMkLst>
          <pc:docMk/>
          <pc:sldMk cId="2625396335" sldId="664"/>
        </pc:sldMkLst>
      </pc:sldChg>
      <pc:sldChg chg="del">
        <pc:chgData name="Jenifer Prince Devaraj" userId="c3fb109c-09d1-42a6-93f4-69472d709861" providerId="ADAL" clId="{38C1FE5A-3C86-440A-A7F1-6135C43D327F}" dt="2023-02-11T12:46:01.533" v="0" actId="47"/>
        <pc:sldMkLst>
          <pc:docMk/>
          <pc:sldMk cId="1935934067" sldId="665"/>
        </pc:sldMkLst>
      </pc:sldChg>
      <pc:sldChg chg="modSp mod">
        <pc:chgData name="Jenifer Prince Devaraj" userId="c3fb109c-09d1-42a6-93f4-69472d709861" providerId="ADAL" clId="{38C1FE5A-3C86-440A-A7F1-6135C43D327F}" dt="2023-02-11T12:48:12.786" v="11" actId="20577"/>
        <pc:sldMkLst>
          <pc:docMk/>
          <pc:sldMk cId="3119007398" sldId="719"/>
        </pc:sldMkLst>
        <pc:spChg chg="mod">
          <ac:chgData name="Jenifer Prince Devaraj" userId="c3fb109c-09d1-42a6-93f4-69472d709861" providerId="ADAL" clId="{38C1FE5A-3C86-440A-A7F1-6135C43D327F}" dt="2023-02-11T12:48:12.786" v="11" actId="20577"/>
          <ac:spMkLst>
            <pc:docMk/>
            <pc:sldMk cId="3119007398" sldId="719"/>
            <ac:spMk id="5" creationId="{BD78D876-541D-6E52-A364-F2210992F446}"/>
          </ac:spMkLst>
        </pc:spChg>
      </pc:sldChg>
      <pc:sldChg chg="modSp mod">
        <pc:chgData name="Jenifer Prince Devaraj" userId="c3fb109c-09d1-42a6-93f4-69472d709861" providerId="ADAL" clId="{38C1FE5A-3C86-440A-A7F1-6135C43D327F}" dt="2023-02-11T18:06:44.387" v="1357" actId="1076"/>
        <pc:sldMkLst>
          <pc:docMk/>
          <pc:sldMk cId="2537371817" sldId="732"/>
        </pc:sldMkLst>
        <pc:spChg chg="mod">
          <ac:chgData name="Jenifer Prince Devaraj" userId="c3fb109c-09d1-42a6-93f4-69472d709861" providerId="ADAL" clId="{38C1FE5A-3C86-440A-A7F1-6135C43D327F}" dt="2023-02-11T18:06:44.387" v="1357" actId="1076"/>
          <ac:spMkLst>
            <pc:docMk/>
            <pc:sldMk cId="2537371817" sldId="732"/>
            <ac:spMk id="5" creationId="{BD78D876-541D-6E52-A364-F2210992F446}"/>
          </ac:spMkLst>
        </pc:spChg>
      </pc:sldChg>
      <pc:sldChg chg="del">
        <pc:chgData name="Jenifer Prince Devaraj" userId="c3fb109c-09d1-42a6-93f4-69472d709861" providerId="ADAL" clId="{38C1FE5A-3C86-440A-A7F1-6135C43D327F}" dt="2023-02-11T12:46:01.533" v="0" actId="47"/>
        <pc:sldMkLst>
          <pc:docMk/>
          <pc:sldMk cId="3306831209" sldId="733"/>
        </pc:sldMkLst>
      </pc:sldChg>
      <pc:sldChg chg="del">
        <pc:chgData name="Jenifer Prince Devaraj" userId="c3fb109c-09d1-42a6-93f4-69472d709861" providerId="ADAL" clId="{38C1FE5A-3C86-440A-A7F1-6135C43D327F}" dt="2023-02-11T12:46:01.533" v="0" actId="47"/>
        <pc:sldMkLst>
          <pc:docMk/>
          <pc:sldMk cId="117587533" sldId="734"/>
        </pc:sldMkLst>
      </pc:sldChg>
      <pc:sldChg chg="del">
        <pc:chgData name="Jenifer Prince Devaraj" userId="c3fb109c-09d1-42a6-93f4-69472d709861" providerId="ADAL" clId="{38C1FE5A-3C86-440A-A7F1-6135C43D327F}" dt="2023-02-11T12:46:01.533" v="0" actId="47"/>
        <pc:sldMkLst>
          <pc:docMk/>
          <pc:sldMk cId="1790509249" sldId="735"/>
        </pc:sldMkLst>
      </pc:sldChg>
      <pc:sldChg chg="del">
        <pc:chgData name="Jenifer Prince Devaraj" userId="c3fb109c-09d1-42a6-93f4-69472d709861" providerId="ADAL" clId="{38C1FE5A-3C86-440A-A7F1-6135C43D327F}" dt="2023-02-11T12:46:01.533" v="0" actId="47"/>
        <pc:sldMkLst>
          <pc:docMk/>
          <pc:sldMk cId="3000305636" sldId="736"/>
        </pc:sldMkLst>
      </pc:sldChg>
      <pc:sldChg chg="del">
        <pc:chgData name="Jenifer Prince Devaraj" userId="c3fb109c-09d1-42a6-93f4-69472d709861" providerId="ADAL" clId="{38C1FE5A-3C86-440A-A7F1-6135C43D327F}" dt="2023-02-11T12:46:01.533" v="0" actId="47"/>
        <pc:sldMkLst>
          <pc:docMk/>
          <pc:sldMk cId="2876310116" sldId="737"/>
        </pc:sldMkLst>
      </pc:sldChg>
      <pc:sldChg chg="del">
        <pc:chgData name="Jenifer Prince Devaraj" userId="c3fb109c-09d1-42a6-93f4-69472d709861" providerId="ADAL" clId="{38C1FE5A-3C86-440A-A7F1-6135C43D327F}" dt="2023-02-11T12:46:01.533" v="0" actId="47"/>
        <pc:sldMkLst>
          <pc:docMk/>
          <pc:sldMk cId="1710664261" sldId="738"/>
        </pc:sldMkLst>
      </pc:sldChg>
      <pc:sldChg chg="del">
        <pc:chgData name="Jenifer Prince Devaraj" userId="c3fb109c-09d1-42a6-93f4-69472d709861" providerId="ADAL" clId="{38C1FE5A-3C86-440A-A7F1-6135C43D327F}" dt="2023-02-11T12:46:01.533" v="0" actId="47"/>
        <pc:sldMkLst>
          <pc:docMk/>
          <pc:sldMk cId="3474899142" sldId="739"/>
        </pc:sldMkLst>
      </pc:sldChg>
      <pc:sldChg chg="del">
        <pc:chgData name="Jenifer Prince Devaraj" userId="c3fb109c-09d1-42a6-93f4-69472d709861" providerId="ADAL" clId="{38C1FE5A-3C86-440A-A7F1-6135C43D327F}" dt="2023-02-11T12:46:01.533" v="0" actId="47"/>
        <pc:sldMkLst>
          <pc:docMk/>
          <pc:sldMk cId="527475414" sldId="740"/>
        </pc:sldMkLst>
      </pc:sldChg>
      <pc:sldChg chg="del">
        <pc:chgData name="Jenifer Prince Devaraj" userId="c3fb109c-09d1-42a6-93f4-69472d709861" providerId="ADAL" clId="{38C1FE5A-3C86-440A-A7F1-6135C43D327F}" dt="2023-02-11T12:46:01.533" v="0" actId="47"/>
        <pc:sldMkLst>
          <pc:docMk/>
          <pc:sldMk cId="3925653177" sldId="741"/>
        </pc:sldMkLst>
      </pc:sldChg>
      <pc:sldChg chg="del">
        <pc:chgData name="Jenifer Prince Devaraj" userId="c3fb109c-09d1-42a6-93f4-69472d709861" providerId="ADAL" clId="{38C1FE5A-3C86-440A-A7F1-6135C43D327F}" dt="2023-02-11T12:46:01.533" v="0" actId="47"/>
        <pc:sldMkLst>
          <pc:docMk/>
          <pc:sldMk cId="1356355732" sldId="742"/>
        </pc:sldMkLst>
      </pc:sldChg>
      <pc:sldChg chg="del">
        <pc:chgData name="Jenifer Prince Devaraj" userId="c3fb109c-09d1-42a6-93f4-69472d709861" providerId="ADAL" clId="{38C1FE5A-3C86-440A-A7F1-6135C43D327F}" dt="2023-02-11T12:46:01.533" v="0" actId="47"/>
        <pc:sldMkLst>
          <pc:docMk/>
          <pc:sldMk cId="4230532998" sldId="743"/>
        </pc:sldMkLst>
      </pc:sldChg>
      <pc:sldChg chg="del">
        <pc:chgData name="Jenifer Prince Devaraj" userId="c3fb109c-09d1-42a6-93f4-69472d709861" providerId="ADAL" clId="{38C1FE5A-3C86-440A-A7F1-6135C43D327F}" dt="2023-02-11T12:46:01.533" v="0" actId="47"/>
        <pc:sldMkLst>
          <pc:docMk/>
          <pc:sldMk cId="3437618510" sldId="744"/>
        </pc:sldMkLst>
      </pc:sldChg>
      <pc:sldChg chg="del">
        <pc:chgData name="Jenifer Prince Devaraj" userId="c3fb109c-09d1-42a6-93f4-69472d709861" providerId="ADAL" clId="{38C1FE5A-3C86-440A-A7F1-6135C43D327F}" dt="2023-02-11T12:46:01.533" v="0" actId="47"/>
        <pc:sldMkLst>
          <pc:docMk/>
          <pc:sldMk cId="1940124811" sldId="745"/>
        </pc:sldMkLst>
      </pc:sldChg>
      <pc:sldChg chg="del">
        <pc:chgData name="Jenifer Prince Devaraj" userId="c3fb109c-09d1-42a6-93f4-69472d709861" providerId="ADAL" clId="{38C1FE5A-3C86-440A-A7F1-6135C43D327F}" dt="2023-02-11T12:46:01.533" v="0" actId="47"/>
        <pc:sldMkLst>
          <pc:docMk/>
          <pc:sldMk cId="3462583453" sldId="747"/>
        </pc:sldMkLst>
      </pc:sldChg>
      <pc:sldChg chg="del">
        <pc:chgData name="Jenifer Prince Devaraj" userId="c3fb109c-09d1-42a6-93f4-69472d709861" providerId="ADAL" clId="{38C1FE5A-3C86-440A-A7F1-6135C43D327F}" dt="2023-02-11T12:46:01.533" v="0" actId="47"/>
        <pc:sldMkLst>
          <pc:docMk/>
          <pc:sldMk cId="1888045933" sldId="748"/>
        </pc:sldMkLst>
      </pc:sldChg>
      <pc:sldChg chg="del">
        <pc:chgData name="Jenifer Prince Devaraj" userId="c3fb109c-09d1-42a6-93f4-69472d709861" providerId="ADAL" clId="{38C1FE5A-3C86-440A-A7F1-6135C43D327F}" dt="2023-02-11T12:46:01.533" v="0" actId="47"/>
        <pc:sldMkLst>
          <pc:docMk/>
          <pc:sldMk cId="69519716" sldId="749"/>
        </pc:sldMkLst>
      </pc:sldChg>
      <pc:sldChg chg="del">
        <pc:chgData name="Jenifer Prince Devaraj" userId="c3fb109c-09d1-42a6-93f4-69472d709861" providerId="ADAL" clId="{38C1FE5A-3C86-440A-A7F1-6135C43D327F}" dt="2023-02-11T12:46:01.533" v="0" actId="47"/>
        <pc:sldMkLst>
          <pc:docMk/>
          <pc:sldMk cId="3653036203" sldId="750"/>
        </pc:sldMkLst>
      </pc:sldChg>
      <pc:sldChg chg="del">
        <pc:chgData name="Jenifer Prince Devaraj" userId="c3fb109c-09d1-42a6-93f4-69472d709861" providerId="ADAL" clId="{38C1FE5A-3C86-440A-A7F1-6135C43D327F}" dt="2023-02-11T12:46:01.533" v="0" actId="47"/>
        <pc:sldMkLst>
          <pc:docMk/>
          <pc:sldMk cId="2927543045" sldId="751"/>
        </pc:sldMkLst>
      </pc:sldChg>
      <pc:sldChg chg="del">
        <pc:chgData name="Jenifer Prince Devaraj" userId="c3fb109c-09d1-42a6-93f4-69472d709861" providerId="ADAL" clId="{38C1FE5A-3C86-440A-A7F1-6135C43D327F}" dt="2023-02-11T12:46:01.533" v="0" actId="47"/>
        <pc:sldMkLst>
          <pc:docMk/>
          <pc:sldMk cId="597442253" sldId="752"/>
        </pc:sldMkLst>
      </pc:sldChg>
      <pc:sldChg chg="addSp delSp modSp mod ord">
        <pc:chgData name="Jenifer Prince Devaraj" userId="c3fb109c-09d1-42a6-93f4-69472d709861" providerId="ADAL" clId="{38C1FE5A-3C86-440A-A7F1-6135C43D327F}" dt="2023-02-11T18:05:51.498" v="1354" actId="1076"/>
        <pc:sldMkLst>
          <pc:docMk/>
          <pc:sldMk cId="2765676292" sldId="753"/>
        </pc:sldMkLst>
        <pc:spChg chg="mod">
          <ac:chgData name="Jenifer Prince Devaraj" userId="c3fb109c-09d1-42a6-93f4-69472d709861" providerId="ADAL" clId="{38C1FE5A-3C86-440A-A7F1-6135C43D327F}" dt="2023-02-11T13:56:12.560" v="48" actId="20577"/>
          <ac:spMkLst>
            <pc:docMk/>
            <pc:sldMk cId="2765676292" sldId="753"/>
            <ac:spMk id="2" creationId="{599D6D5D-84A5-2599-8C62-A39AD58B7439}"/>
          </ac:spMkLst>
        </pc:spChg>
        <pc:spChg chg="add mod">
          <ac:chgData name="Jenifer Prince Devaraj" userId="c3fb109c-09d1-42a6-93f4-69472d709861" providerId="ADAL" clId="{38C1FE5A-3C86-440A-A7F1-6135C43D327F}" dt="2023-02-11T16:57:29.303" v="454" actId="14100"/>
          <ac:spMkLst>
            <pc:docMk/>
            <pc:sldMk cId="2765676292" sldId="753"/>
            <ac:spMk id="7" creationId="{F06AB5AB-68B6-DD93-761F-6FA739E23A43}"/>
          </ac:spMkLst>
        </pc:spChg>
        <pc:picChg chg="add del mod">
          <ac:chgData name="Jenifer Prince Devaraj" userId="c3fb109c-09d1-42a6-93f4-69472d709861" providerId="ADAL" clId="{38C1FE5A-3C86-440A-A7F1-6135C43D327F}" dt="2023-02-11T16:57:17.378" v="449" actId="478"/>
          <ac:picMkLst>
            <pc:docMk/>
            <pc:sldMk cId="2765676292" sldId="753"/>
            <ac:picMk id="6" creationId="{9B2E2F0A-5532-9367-BE00-61FC9DA31165}"/>
          </ac:picMkLst>
        </pc:picChg>
        <pc:picChg chg="del">
          <ac:chgData name="Jenifer Prince Devaraj" userId="c3fb109c-09d1-42a6-93f4-69472d709861" providerId="ADAL" clId="{38C1FE5A-3C86-440A-A7F1-6135C43D327F}" dt="2023-02-11T16:53:12.302" v="400" actId="478"/>
          <ac:picMkLst>
            <pc:docMk/>
            <pc:sldMk cId="2765676292" sldId="753"/>
            <ac:picMk id="9" creationId="{037CE045-DE8F-27AF-7A51-2128DCC5C25A}"/>
          </ac:picMkLst>
        </pc:picChg>
        <pc:picChg chg="add del mod">
          <ac:chgData name="Jenifer Prince Devaraj" userId="c3fb109c-09d1-42a6-93f4-69472d709861" providerId="ADAL" clId="{38C1FE5A-3C86-440A-A7F1-6135C43D327F}" dt="2023-02-11T16:57:48.463" v="457" actId="478"/>
          <ac:picMkLst>
            <pc:docMk/>
            <pc:sldMk cId="2765676292" sldId="753"/>
            <ac:picMk id="10" creationId="{187AAA88-1EDC-2816-4F70-F1F90F9FC3D5}"/>
          </ac:picMkLst>
        </pc:picChg>
        <pc:picChg chg="add mod">
          <ac:chgData name="Jenifer Prince Devaraj" userId="c3fb109c-09d1-42a6-93f4-69472d709861" providerId="ADAL" clId="{38C1FE5A-3C86-440A-A7F1-6135C43D327F}" dt="2023-02-11T18:05:51.498" v="1354" actId="1076"/>
          <ac:picMkLst>
            <pc:docMk/>
            <pc:sldMk cId="2765676292" sldId="753"/>
            <ac:picMk id="12" creationId="{E0445F94-D0BF-8D59-97E0-098B1628BB35}"/>
          </ac:picMkLst>
        </pc:picChg>
      </pc:sldChg>
      <pc:sldChg chg="addSp delSp modSp add mod">
        <pc:chgData name="Jenifer Prince Devaraj" userId="c3fb109c-09d1-42a6-93f4-69472d709861" providerId="ADAL" clId="{38C1FE5A-3C86-440A-A7F1-6135C43D327F}" dt="2023-02-11T14:56:51.970" v="322" actId="1076"/>
        <pc:sldMkLst>
          <pc:docMk/>
          <pc:sldMk cId="1939479477" sldId="754"/>
        </pc:sldMkLst>
        <pc:spChg chg="add del mod">
          <ac:chgData name="Jenifer Prince Devaraj" userId="c3fb109c-09d1-42a6-93f4-69472d709861" providerId="ADAL" clId="{38C1FE5A-3C86-440A-A7F1-6135C43D327F}" dt="2023-02-11T14:49:29.419" v="100"/>
          <ac:spMkLst>
            <pc:docMk/>
            <pc:sldMk cId="1939479477" sldId="754"/>
            <ac:spMk id="7" creationId="{8CB693C7-12B2-5C73-B14F-45806A71812F}"/>
          </ac:spMkLst>
        </pc:spChg>
        <pc:spChg chg="add del mod">
          <ac:chgData name="Jenifer Prince Devaraj" userId="c3fb109c-09d1-42a6-93f4-69472d709861" providerId="ADAL" clId="{38C1FE5A-3C86-440A-A7F1-6135C43D327F}" dt="2023-02-11T14:49:29.419" v="100"/>
          <ac:spMkLst>
            <pc:docMk/>
            <pc:sldMk cId="1939479477" sldId="754"/>
            <ac:spMk id="8" creationId="{7BC1D8B0-018B-B113-47EF-971D8F7EE33C}"/>
          </ac:spMkLst>
        </pc:spChg>
        <pc:spChg chg="add del mod">
          <ac:chgData name="Jenifer Prince Devaraj" userId="c3fb109c-09d1-42a6-93f4-69472d709861" providerId="ADAL" clId="{38C1FE5A-3C86-440A-A7F1-6135C43D327F}" dt="2023-02-11T14:49:29.419" v="100"/>
          <ac:spMkLst>
            <pc:docMk/>
            <pc:sldMk cId="1939479477" sldId="754"/>
            <ac:spMk id="10" creationId="{CC3F3410-A4F4-6BEA-79DA-6EDD7A358D3F}"/>
          </ac:spMkLst>
        </pc:spChg>
        <pc:spChg chg="add del mod">
          <ac:chgData name="Jenifer Prince Devaraj" userId="c3fb109c-09d1-42a6-93f4-69472d709861" providerId="ADAL" clId="{38C1FE5A-3C86-440A-A7F1-6135C43D327F}" dt="2023-02-11T14:49:29.419" v="100"/>
          <ac:spMkLst>
            <pc:docMk/>
            <pc:sldMk cId="1939479477" sldId="754"/>
            <ac:spMk id="11" creationId="{5BC7BCE9-866C-8709-451F-55DAE89B6528}"/>
          </ac:spMkLst>
        </pc:spChg>
        <pc:spChg chg="add del mod">
          <ac:chgData name="Jenifer Prince Devaraj" userId="c3fb109c-09d1-42a6-93f4-69472d709861" providerId="ADAL" clId="{38C1FE5A-3C86-440A-A7F1-6135C43D327F}" dt="2023-02-11T14:49:29.419" v="100"/>
          <ac:spMkLst>
            <pc:docMk/>
            <pc:sldMk cId="1939479477" sldId="754"/>
            <ac:spMk id="12" creationId="{52BA2751-FD89-2FF0-489D-9B6CCF781AD3}"/>
          </ac:spMkLst>
        </pc:spChg>
        <pc:spChg chg="add del mod">
          <ac:chgData name="Jenifer Prince Devaraj" userId="c3fb109c-09d1-42a6-93f4-69472d709861" providerId="ADAL" clId="{38C1FE5A-3C86-440A-A7F1-6135C43D327F}" dt="2023-02-11T14:49:29.419" v="100"/>
          <ac:spMkLst>
            <pc:docMk/>
            <pc:sldMk cId="1939479477" sldId="754"/>
            <ac:spMk id="13" creationId="{66480D63-47D6-BA18-166D-4F870FACCD3D}"/>
          </ac:spMkLst>
        </pc:spChg>
        <pc:spChg chg="add del mod">
          <ac:chgData name="Jenifer Prince Devaraj" userId="c3fb109c-09d1-42a6-93f4-69472d709861" providerId="ADAL" clId="{38C1FE5A-3C86-440A-A7F1-6135C43D327F}" dt="2023-02-11T14:49:29.419" v="100"/>
          <ac:spMkLst>
            <pc:docMk/>
            <pc:sldMk cId="1939479477" sldId="754"/>
            <ac:spMk id="14" creationId="{7C52E1EC-8EC0-A3D4-FB19-93AF6E87DDAC}"/>
          </ac:spMkLst>
        </pc:spChg>
        <pc:spChg chg="add mod">
          <ac:chgData name="Jenifer Prince Devaraj" userId="c3fb109c-09d1-42a6-93f4-69472d709861" providerId="ADAL" clId="{38C1FE5A-3C86-440A-A7F1-6135C43D327F}" dt="2023-02-11T14:56:49.265" v="321" actId="1076"/>
          <ac:spMkLst>
            <pc:docMk/>
            <pc:sldMk cId="1939479477" sldId="754"/>
            <ac:spMk id="15" creationId="{85B9DB09-AFF2-ED26-610C-81DB3EC95191}"/>
          </ac:spMkLst>
        </pc:spChg>
        <pc:spChg chg="add mod">
          <ac:chgData name="Jenifer Prince Devaraj" userId="c3fb109c-09d1-42a6-93f4-69472d709861" providerId="ADAL" clId="{38C1FE5A-3C86-440A-A7F1-6135C43D327F}" dt="2023-02-11T14:56:51.970" v="322" actId="1076"/>
          <ac:spMkLst>
            <pc:docMk/>
            <pc:sldMk cId="1939479477" sldId="754"/>
            <ac:spMk id="16" creationId="{BAE0A156-7D83-76D0-3F38-156333046F36}"/>
          </ac:spMkLst>
        </pc:spChg>
        <pc:picChg chg="add del mod">
          <ac:chgData name="Jenifer Prince Devaraj" userId="c3fb109c-09d1-42a6-93f4-69472d709861" providerId="ADAL" clId="{38C1FE5A-3C86-440A-A7F1-6135C43D327F}" dt="2023-02-11T14:49:32.737" v="103" actId="478"/>
          <ac:picMkLst>
            <pc:docMk/>
            <pc:sldMk cId="1939479477" sldId="754"/>
            <ac:picMk id="6" creationId="{4BE79D58-4910-B341-C11B-E938F6CFAC2A}"/>
          </ac:picMkLst>
        </pc:picChg>
        <pc:picChg chg="del">
          <ac:chgData name="Jenifer Prince Devaraj" userId="c3fb109c-09d1-42a6-93f4-69472d709861" providerId="ADAL" clId="{38C1FE5A-3C86-440A-A7F1-6135C43D327F}" dt="2023-02-11T13:59:29.634" v="50" actId="478"/>
          <ac:picMkLst>
            <pc:docMk/>
            <pc:sldMk cId="1939479477" sldId="754"/>
            <ac:picMk id="9" creationId="{037CE045-DE8F-27AF-7A51-2128DCC5C25A}"/>
          </ac:picMkLst>
        </pc:picChg>
      </pc:sldChg>
      <pc:sldChg chg="addSp delSp modSp add mod">
        <pc:chgData name="Jenifer Prince Devaraj" userId="c3fb109c-09d1-42a6-93f4-69472d709861" providerId="ADAL" clId="{38C1FE5A-3C86-440A-A7F1-6135C43D327F}" dt="2023-02-11T14:55:56.413" v="283"/>
        <pc:sldMkLst>
          <pc:docMk/>
          <pc:sldMk cId="1140744851" sldId="755"/>
        </pc:sldMkLst>
        <pc:spChg chg="add mod">
          <ac:chgData name="Jenifer Prince Devaraj" userId="c3fb109c-09d1-42a6-93f4-69472d709861" providerId="ADAL" clId="{38C1FE5A-3C86-440A-A7F1-6135C43D327F}" dt="2023-02-11T14:55:54.041" v="281" actId="1076"/>
          <ac:spMkLst>
            <pc:docMk/>
            <pc:sldMk cId="1140744851" sldId="755"/>
            <ac:spMk id="8" creationId="{0B07562D-91F3-F94C-B969-8C846EEDF98F}"/>
          </ac:spMkLst>
        </pc:spChg>
        <pc:spChg chg="add del mod">
          <ac:chgData name="Jenifer Prince Devaraj" userId="c3fb109c-09d1-42a6-93f4-69472d709861" providerId="ADAL" clId="{38C1FE5A-3C86-440A-A7F1-6135C43D327F}" dt="2023-02-11T14:55:23.450" v="245" actId="767"/>
          <ac:spMkLst>
            <pc:docMk/>
            <pc:sldMk cId="1140744851" sldId="755"/>
            <ac:spMk id="9" creationId="{21B816B0-FBC6-20D4-B507-A7A9F04FEB29}"/>
          </ac:spMkLst>
        </pc:spChg>
        <pc:spChg chg="add del mod">
          <ac:chgData name="Jenifer Prince Devaraj" userId="c3fb109c-09d1-42a6-93f4-69472d709861" providerId="ADAL" clId="{38C1FE5A-3C86-440A-A7F1-6135C43D327F}" dt="2023-02-11T14:55:56.413" v="283"/>
          <ac:spMkLst>
            <pc:docMk/>
            <pc:sldMk cId="1140744851" sldId="755"/>
            <ac:spMk id="10" creationId="{1DBB79BF-2EC0-0A66-9F80-5894A3B6E443}"/>
          </ac:spMkLst>
        </pc:spChg>
        <pc:spChg chg="add mod">
          <ac:chgData name="Jenifer Prince Devaraj" userId="c3fb109c-09d1-42a6-93f4-69472d709861" providerId="ADAL" clId="{38C1FE5A-3C86-440A-A7F1-6135C43D327F}" dt="2023-02-11T14:55:49.738" v="280" actId="20577"/>
          <ac:spMkLst>
            <pc:docMk/>
            <pc:sldMk cId="1140744851" sldId="755"/>
            <ac:spMk id="11" creationId="{E0DCE039-0064-36C2-048D-817A6E11514C}"/>
          </ac:spMkLst>
        </pc:spChg>
        <pc:picChg chg="del">
          <ac:chgData name="Jenifer Prince Devaraj" userId="c3fb109c-09d1-42a6-93f4-69472d709861" providerId="ADAL" clId="{38C1FE5A-3C86-440A-A7F1-6135C43D327F}" dt="2023-02-11T14:00:25.820" v="56" actId="478"/>
          <ac:picMkLst>
            <pc:docMk/>
            <pc:sldMk cId="1140744851" sldId="755"/>
            <ac:picMk id="6" creationId="{4BE79D58-4910-B341-C11B-E938F6CFAC2A}"/>
          </ac:picMkLst>
        </pc:picChg>
        <pc:picChg chg="add del mod">
          <ac:chgData name="Jenifer Prince Devaraj" userId="c3fb109c-09d1-42a6-93f4-69472d709861" providerId="ADAL" clId="{38C1FE5A-3C86-440A-A7F1-6135C43D327F}" dt="2023-02-11T14:52:36.886" v="162" actId="478"/>
          <ac:picMkLst>
            <pc:docMk/>
            <pc:sldMk cId="1140744851" sldId="755"/>
            <ac:picMk id="7" creationId="{DEF59E25-CAC7-83E2-3243-D61D7EC0EDD3}"/>
          </ac:picMkLst>
        </pc:picChg>
      </pc:sldChg>
      <pc:sldChg chg="addSp delSp modSp add del mod">
        <pc:chgData name="Jenifer Prince Devaraj" userId="c3fb109c-09d1-42a6-93f4-69472d709861" providerId="ADAL" clId="{38C1FE5A-3C86-440A-A7F1-6135C43D327F}" dt="2023-02-11T15:19:22.589" v="394" actId="47"/>
        <pc:sldMkLst>
          <pc:docMk/>
          <pc:sldMk cId="429378567" sldId="756"/>
        </pc:sldMkLst>
        <pc:picChg chg="add mod">
          <ac:chgData name="Jenifer Prince Devaraj" userId="c3fb109c-09d1-42a6-93f4-69472d709861" providerId="ADAL" clId="{38C1FE5A-3C86-440A-A7F1-6135C43D327F}" dt="2023-02-11T14:49:29.487" v="102" actId="1076"/>
          <ac:picMkLst>
            <pc:docMk/>
            <pc:sldMk cId="429378567" sldId="756"/>
            <ac:picMk id="6" creationId="{6DF075B8-1BEB-91AF-4C3A-57D50212AA5F}"/>
          </ac:picMkLst>
        </pc:picChg>
        <pc:picChg chg="del">
          <ac:chgData name="Jenifer Prince Devaraj" userId="c3fb109c-09d1-42a6-93f4-69472d709861" providerId="ADAL" clId="{38C1FE5A-3C86-440A-A7F1-6135C43D327F}" dt="2023-02-11T14:07:23.082" v="68" actId="478"/>
          <ac:picMkLst>
            <pc:docMk/>
            <pc:sldMk cId="429378567" sldId="756"/>
            <ac:picMk id="7" creationId="{DEF59E25-CAC7-83E2-3243-D61D7EC0EDD3}"/>
          </ac:picMkLst>
        </pc:picChg>
      </pc:sldChg>
      <pc:sldChg chg="modSp add mod">
        <pc:chgData name="Jenifer Prince Devaraj" userId="c3fb109c-09d1-42a6-93f4-69472d709861" providerId="ADAL" clId="{38C1FE5A-3C86-440A-A7F1-6135C43D327F}" dt="2023-02-11T14:59:48.130" v="393" actId="2710"/>
        <pc:sldMkLst>
          <pc:docMk/>
          <pc:sldMk cId="1683388346" sldId="757"/>
        </pc:sldMkLst>
        <pc:spChg chg="mod">
          <ac:chgData name="Jenifer Prince Devaraj" userId="c3fb109c-09d1-42a6-93f4-69472d709861" providerId="ADAL" clId="{38C1FE5A-3C86-440A-A7F1-6135C43D327F}" dt="2023-02-11T14:59:48.130" v="393" actId="2710"/>
          <ac:spMkLst>
            <pc:docMk/>
            <pc:sldMk cId="1683388346" sldId="757"/>
            <ac:spMk id="8" creationId="{0B07562D-91F3-F94C-B969-8C846EEDF98F}"/>
          </ac:spMkLst>
        </pc:spChg>
        <pc:spChg chg="mod">
          <ac:chgData name="Jenifer Prince Devaraj" userId="c3fb109c-09d1-42a6-93f4-69472d709861" providerId="ADAL" clId="{38C1FE5A-3C86-440A-A7F1-6135C43D327F}" dt="2023-02-11T14:58:18.873" v="340" actId="20577"/>
          <ac:spMkLst>
            <pc:docMk/>
            <pc:sldMk cId="1683388346" sldId="757"/>
            <ac:spMk id="11" creationId="{E0DCE039-0064-36C2-048D-817A6E11514C}"/>
          </ac:spMkLst>
        </pc:spChg>
      </pc:sldChg>
      <pc:sldChg chg="addSp delSp modSp add mod">
        <pc:chgData name="Jenifer Prince Devaraj" userId="c3fb109c-09d1-42a6-93f4-69472d709861" providerId="ADAL" clId="{38C1FE5A-3C86-440A-A7F1-6135C43D327F}" dt="2023-02-11T16:58:42.973" v="481" actId="113"/>
        <pc:sldMkLst>
          <pc:docMk/>
          <pc:sldMk cId="120499065" sldId="758"/>
        </pc:sldMkLst>
        <pc:spChg chg="add mod">
          <ac:chgData name="Jenifer Prince Devaraj" userId="c3fb109c-09d1-42a6-93f4-69472d709861" providerId="ADAL" clId="{38C1FE5A-3C86-440A-A7F1-6135C43D327F}" dt="2023-02-11T16:58:42.973" v="481" actId="113"/>
          <ac:spMkLst>
            <pc:docMk/>
            <pc:sldMk cId="120499065" sldId="758"/>
            <ac:spMk id="3" creationId="{B2641FB4-F2D4-7AA6-5649-F4245481C0B7}"/>
          </ac:spMkLst>
        </pc:spChg>
        <pc:spChg chg="del">
          <ac:chgData name="Jenifer Prince Devaraj" userId="c3fb109c-09d1-42a6-93f4-69472d709861" providerId="ADAL" clId="{38C1FE5A-3C86-440A-A7F1-6135C43D327F}" dt="2023-02-11T15:19:31.261" v="396" actId="478"/>
          <ac:spMkLst>
            <pc:docMk/>
            <pc:sldMk cId="120499065" sldId="758"/>
            <ac:spMk id="8" creationId="{0B07562D-91F3-F94C-B969-8C846EEDF98F}"/>
          </ac:spMkLst>
        </pc:spChg>
        <pc:spChg chg="del">
          <ac:chgData name="Jenifer Prince Devaraj" userId="c3fb109c-09d1-42a6-93f4-69472d709861" providerId="ADAL" clId="{38C1FE5A-3C86-440A-A7F1-6135C43D327F}" dt="2023-02-11T15:19:34.263" v="397" actId="478"/>
          <ac:spMkLst>
            <pc:docMk/>
            <pc:sldMk cId="120499065" sldId="758"/>
            <ac:spMk id="11" creationId="{E0DCE039-0064-36C2-048D-817A6E11514C}"/>
          </ac:spMkLst>
        </pc:spChg>
      </pc:sldChg>
      <pc:sldChg chg="addSp delSp modSp new mod">
        <pc:chgData name="Jenifer Prince Devaraj" userId="c3fb109c-09d1-42a6-93f4-69472d709861" providerId="ADAL" clId="{38C1FE5A-3C86-440A-A7F1-6135C43D327F}" dt="2023-02-11T17:12:44.379" v="628"/>
        <pc:sldMkLst>
          <pc:docMk/>
          <pc:sldMk cId="1598443769" sldId="759"/>
        </pc:sldMkLst>
        <pc:spChg chg="mod">
          <ac:chgData name="Jenifer Prince Devaraj" userId="c3fb109c-09d1-42a6-93f4-69472d709861" providerId="ADAL" clId="{38C1FE5A-3C86-440A-A7F1-6135C43D327F}" dt="2023-02-11T17:00:13.703" v="505" actId="1076"/>
          <ac:spMkLst>
            <pc:docMk/>
            <pc:sldMk cId="1598443769" sldId="759"/>
            <ac:spMk id="2" creationId="{34398DC1-FD61-84AC-5694-C556CC32378A}"/>
          </ac:spMkLst>
        </pc:spChg>
        <pc:spChg chg="mod">
          <ac:chgData name="Jenifer Prince Devaraj" userId="c3fb109c-09d1-42a6-93f4-69472d709861" providerId="ADAL" clId="{38C1FE5A-3C86-440A-A7F1-6135C43D327F}" dt="2023-02-11T17:12:32.494" v="626" actId="1076"/>
          <ac:spMkLst>
            <pc:docMk/>
            <pc:sldMk cId="1598443769" sldId="759"/>
            <ac:spMk id="3" creationId="{6427D55F-A4F9-C650-A61D-B562456B13FE}"/>
          </ac:spMkLst>
        </pc:spChg>
        <pc:spChg chg="add mod">
          <ac:chgData name="Jenifer Prince Devaraj" userId="c3fb109c-09d1-42a6-93f4-69472d709861" providerId="ADAL" clId="{38C1FE5A-3C86-440A-A7F1-6135C43D327F}" dt="2023-02-11T17:00:47.070" v="511" actId="20577"/>
          <ac:spMkLst>
            <pc:docMk/>
            <pc:sldMk cId="1598443769" sldId="759"/>
            <ac:spMk id="6" creationId="{A6B86BD7-7908-31E9-144A-CD5E4859ACE6}"/>
          </ac:spMkLst>
        </pc:spChg>
        <pc:spChg chg="add mod">
          <ac:chgData name="Jenifer Prince Devaraj" userId="c3fb109c-09d1-42a6-93f4-69472d709861" providerId="ADAL" clId="{38C1FE5A-3C86-440A-A7F1-6135C43D327F}" dt="2023-02-11T17:12:35.608" v="627" actId="1076"/>
          <ac:spMkLst>
            <pc:docMk/>
            <pc:sldMk cId="1598443769" sldId="759"/>
            <ac:spMk id="8" creationId="{331E8737-BE2A-D945-252B-2B9F2FFD665A}"/>
          </ac:spMkLst>
        </pc:spChg>
        <pc:spChg chg="add mod">
          <ac:chgData name="Jenifer Prince Devaraj" userId="c3fb109c-09d1-42a6-93f4-69472d709861" providerId="ADAL" clId="{38C1FE5A-3C86-440A-A7F1-6135C43D327F}" dt="2023-02-11T17:12:44.379" v="628"/>
          <ac:spMkLst>
            <pc:docMk/>
            <pc:sldMk cId="1598443769" sldId="759"/>
            <ac:spMk id="13" creationId="{9CDCCA5E-33E0-215C-19D8-AAF5A1DE1BF5}"/>
          </ac:spMkLst>
        </pc:spChg>
        <pc:picChg chg="add del mod">
          <ac:chgData name="Jenifer Prince Devaraj" userId="c3fb109c-09d1-42a6-93f4-69472d709861" providerId="ADAL" clId="{38C1FE5A-3C86-440A-A7F1-6135C43D327F}" dt="2023-02-11T17:11:07.672" v="609" actId="478"/>
          <ac:picMkLst>
            <pc:docMk/>
            <pc:sldMk cId="1598443769" sldId="759"/>
            <ac:picMk id="10" creationId="{FF813EEB-9B09-1304-2E5A-8EAB4018F04D}"/>
          </ac:picMkLst>
        </pc:picChg>
        <pc:picChg chg="add mod">
          <ac:chgData name="Jenifer Prince Devaraj" userId="c3fb109c-09d1-42a6-93f4-69472d709861" providerId="ADAL" clId="{38C1FE5A-3C86-440A-A7F1-6135C43D327F}" dt="2023-02-11T17:12:25.491" v="625" actId="1076"/>
          <ac:picMkLst>
            <pc:docMk/>
            <pc:sldMk cId="1598443769" sldId="759"/>
            <ac:picMk id="12" creationId="{1CE36F4B-746E-05D3-5A9B-BE09046501EC}"/>
          </ac:picMkLst>
        </pc:picChg>
      </pc:sldChg>
      <pc:sldChg chg="addSp delSp modSp add del mod">
        <pc:chgData name="Jenifer Prince Devaraj" userId="c3fb109c-09d1-42a6-93f4-69472d709861" providerId="ADAL" clId="{38C1FE5A-3C86-440A-A7F1-6135C43D327F}" dt="2023-02-11T17:33:09.029" v="915" actId="47"/>
        <pc:sldMkLst>
          <pc:docMk/>
          <pc:sldMk cId="3283267092" sldId="760"/>
        </pc:sldMkLst>
        <pc:spChg chg="mod">
          <ac:chgData name="Jenifer Prince Devaraj" userId="c3fb109c-09d1-42a6-93f4-69472d709861" providerId="ADAL" clId="{38C1FE5A-3C86-440A-A7F1-6135C43D327F}" dt="2023-02-11T17:14:19.689" v="648" actId="313"/>
          <ac:spMkLst>
            <pc:docMk/>
            <pc:sldMk cId="3283267092" sldId="760"/>
            <ac:spMk id="2" creationId="{34398DC1-FD61-84AC-5694-C556CC32378A}"/>
          </ac:spMkLst>
        </pc:spChg>
        <pc:spChg chg="add del mod">
          <ac:chgData name="Jenifer Prince Devaraj" userId="c3fb109c-09d1-42a6-93f4-69472d709861" providerId="ADAL" clId="{38C1FE5A-3C86-440A-A7F1-6135C43D327F}" dt="2023-02-11T17:14:14.304" v="646" actId="478"/>
          <ac:spMkLst>
            <pc:docMk/>
            <pc:sldMk cId="3283267092" sldId="760"/>
            <ac:spMk id="3" creationId="{6427D55F-A4F9-C650-A61D-B562456B13FE}"/>
          </ac:spMkLst>
        </pc:spChg>
        <pc:spChg chg="del">
          <ac:chgData name="Jenifer Prince Devaraj" userId="c3fb109c-09d1-42a6-93f4-69472d709861" providerId="ADAL" clId="{38C1FE5A-3C86-440A-A7F1-6135C43D327F}" dt="2023-02-11T17:14:58.304" v="649" actId="478"/>
          <ac:spMkLst>
            <pc:docMk/>
            <pc:sldMk cId="3283267092" sldId="760"/>
            <ac:spMk id="6" creationId="{A6B86BD7-7908-31E9-144A-CD5E4859ACE6}"/>
          </ac:spMkLst>
        </pc:spChg>
        <pc:spChg chg="del">
          <ac:chgData name="Jenifer Prince Devaraj" userId="c3fb109c-09d1-42a6-93f4-69472d709861" providerId="ADAL" clId="{38C1FE5A-3C86-440A-A7F1-6135C43D327F}" dt="2023-02-11T17:06:48.024" v="541" actId="478"/>
          <ac:spMkLst>
            <pc:docMk/>
            <pc:sldMk cId="3283267092" sldId="760"/>
            <ac:spMk id="8" creationId="{331E8737-BE2A-D945-252B-2B9F2FFD665A}"/>
          </ac:spMkLst>
        </pc:spChg>
        <pc:spChg chg="add del mod">
          <ac:chgData name="Jenifer Prince Devaraj" userId="c3fb109c-09d1-42a6-93f4-69472d709861" providerId="ADAL" clId="{38C1FE5A-3C86-440A-A7F1-6135C43D327F}" dt="2023-02-11T17:09:52.558" v="608" actId="478"/>
          <ac:spMkLst>
            <pc:docMk/>
            <pc:sldMk cId="3283267092" sldId="760"/>
            <ac:spMk id="9" creationId="{847669B3-F3B9-9D80-B275-098A883BA34A}"/>
          </ac:spMkLst>
        </pc:spChg>
        <pc:spChg chg="add mod">
          <ac:chgData name="Jenifer Prince Devaraj" userId="c3fb109c-09d1-42a6-93f4-69472d709861" providerId="ADAL" clId="{38C1FE5A-3C86-440A-A7F1-6135C43D327F}" dt="2023-02-11T17:13:00.292" v="629"/>
          <ac:spMkLst>
            <pc:docMk/>
            <pc:sldMk cId="3283267092" sldId="760"/>
            <ac:spMk id="11" creationId="{A710A560-92E0-480B-3A19-B30096379684}"/>
          </ac:spMkLst>
        </pc:spChg>
        <pc:spChg chg="add del mod">
          <ac:chgData name="Jenifer Prince Devaraj" userId="c3fb109c-09d1-42a6-93f4-69472d709861" providerId="ADAL" clId="{38C1FE5A-3C86-440A-A7F1-6135C43D327F}" dt="2023-02-11T17:14:16.039" v="647" actId="478"/>
          <ac:spMkLst>
            <pc:docMk/>
            <pc:sldMk cId="3283267092" sldId="760"/>
            <ac:spMk id="13" creationId="{78AAB26F-1792-4B60-E567-5F0216996F2A}"/>
          </ac:spMkLst>
        </pc:spChg>
        <pc:spChg chg="add del mod">
          <ac:chgData name="Jenifer Prince Devaraj" userId="c3fb109c-09d1-42a6-93f4-69472d709861" providerId="ADAL" clId="{38C1FE5A-3C86-440A-A7F1-6135C43D327F}" dt="2023-02-11T17:17:54.703" v="708" actId="767"/>
          <ac:spMkLst>
            <pc:docMk/>
            <pc:sldMk cId="3283267092" sldId="760"/>
            <ac:spMk id="20" creationId="{4BFE1378-E537-D900-FDF1-D4DC60FCB7EC}"/>
          </ac:spMkLst>
        </pc:spChg>
        <pc:spChg chg="add del mod">
          <ac:chgData name="Jenifer Prince Devaraj" userId="c3fb109c-09d1-42a6-93f4-69472d709861" providerId="ADAL" clId="{38C1FE5A-3C86-440A-A7F1-6135C43D327F}" dt="2023-02-11T17:17:52.708" v="701"/>
          <ac:spMkLst>
            <pc:docMk/>
            <pc:sldMk cId="3283267092" sldId="760"/>
            <ac:spMk id="21" creationId="{933446D5-D0A4-D1AE-921C-867FF342C672}"/>
          </ac:spMkLst>
        </pc:spChg>
        <pc:picChg chg="del">
          <ac:chgData name="Jenifer Prince Devaraj" userId="c3fb109c-09d1-42a6-93f4-69472d709861" providerId="ADAL" clId="{38C1FE5A-3C86-440A-A7F1-6135C43D327F}" dt="2023-02-11T17:06:44.262" v="540" actId="478"/>
          <ac:picMkLst>
            <pc:docMk/>
            <pc:sldMk cId="3283267092" sldId="760"/>
            <ac:picMk id="10" creationId="{FF813EEB-9B09-1304-2E5A-8EAB4018F04D}"/>
          </ac:picMkLst>
        </pc:picChg>
        <pc:picChg chg="add mod">
          <ac:chgData name="Jenifer Prince Devaraj" userId="c3fb109c-09d1-42a6-93f4-69472d709861" providerId="ADAL" clId="{38C1FE5A-3C86-440A-A7F1-6135C43D327F}" dt="2023-02-11T17:17:55.466" v="711" actId="1076"/>
          <ac:picMkLst>
            <pc:docMk/>
            <pc:sldMk cId="3283267092" sldId="760"/>
            <ac:picMk id="14" creationId="{C473A7A5-7F3C-CA4B-AC9E-F605DCFD8492}"/>
          </ac:picMkLst>
        </pc:picChg>
        <pc:picChg chg="add del mod">
          <ac:chgData name="Jenifer Prince Devaraj" userId="c3fb109c-09d1-42a6-93f4-69472d709861" providerId="ADAL" clId="{38C1FE5A-3C86-440A-A7F1-6135C43D327F}" dt="2023-02-11T17:15:29.570" v="655" actId="478"/>
          <ac:picMkLst>
            <pc:docMk/>
            <pc:sldMk cId="3283267092" sldId="760"/>
            <ac:picMk id="15" creationId="{6B2F065D-E23F-FE2B-6873-BACBFFD781B0}"/>
          </ac:picMkLst>
        </pc:picChg>
        <pc:picChg chg="add del mod">
          <ac:chgData name="Jenifer Prince Devaraj" userId="c3fb109c-09d1-42a6-93f4-69472d709861" providerId="ADAL" clId="{38C1FE5A-3C86-440A-A7F1-6135C43D327F}" dt="2023-02-11T17:17:57.499" v="715" actId="22"/>
          <ac:picMkLst>
            <pc:docMk/>
            <pc:sldMk cId="3283267092" sldId="760"/>
            <ac:picMk id="17" creationId="{5E6EE295-20E7-73F8-0339-15427B727E67}"/>
          </ac:picMkLst>
        </pc:picChg>
        <pc:picChg chg="add del mod">
          <ac:chgData name="Jenifer Prince Devaraj" userId="c3fb109c-09d1-42a6-93f4-69472d709861" providerId="ADAL" clId="{38C1FE5A-3C86-440A-A7F1-6135C43D327F}" dt="2023-02-11T17:17:56.484" v="713" actId="22"/>
          <ac:picMkLst>
            <pc:docMk/>
            <pc:sldMk cId="3283267092" sldId="760"/>
            <ac:picMk id="19" creationId="{C0BF32BD-7B77-F3E1-B543-FAEB9BFC70D6}"/>
          </ac:picMkLst>
        </pc:picChg>
      </pc:sldChg>
      <pc:sldChg chg="addSp delSp modSp add del mod">
        <pc:chgData name="Jenifer Prince Devaraj" userId="c3fb109c-09d1-42a6-93f4-69472d709861" providerId="ADAL" clId="{38C1FE5A-3C86-440A-A7F1-6135C43D327F}" dt="2023-02-11T17:21:24.569" v="813" actId="1076"/>
        <pc:sldMkLst>
          <pc:docMk/>
          <pc:sldMk cId="599295389" sldId="761"/>
        </pc:sldMkLst>
        <pc:spChg chg="mod">
          <ac:chgData name="Jenifer Prince Devaraj" userId="c3fb109c-09d1-42a6-93f4-69472d709861" providerId="ADAL" clId="{38C1FE5A-3C86-440A-A7F1-6135C43D327F}" dt="2023-02-11T17:21:20.422" v="812" actId="1076"/>
          <ac:spMkLst>
            <pc:docMk/>
            <pc:sldMk cId="599295389" sldId="761"/>
            <ac:spMk id="2" creationId="{34398DC1-FD61-84AC-5694-C556CC32378A}"/>
          </ac:spMkLst>
        </pc:spChg>
        <pc:spChg chg="mod">
          <ac:chgData name="Jenifer Prince Devaraj" userId="c3fb109c-09d1-42a6-93f4-69472d709861" providerId="ADAL" clId="{38C1FE5A-3C86-440A-A7F1-6135C43D327F}" dt="2023-02-11T17:21:16.234" v="811" actId="1076"/>
          <ac:spMkLst>
            <pc:docMk/>
            <pc:sldMk cId="599295389" sldId="761"/>
            <ac:spMk id="3" creationId="{6427D55F-A4F9-C650-A61D-B562456B13FE}"/>
          </ac:spMkLst>
        </pc:spChg>
        <pc:spChg chg="add mod">
          <ac:chgData name="Jenifer Prince Devaraj" userId="c3fb109c-09d1-42a6-93f4-69472d709861" providerId="ADAL" clId="{38C1FE5A-3C86-440A-A7F1-6135C43D327F}" dt="2023-02-11T17:21:24.569" v="813" actId="1076"/>
          <ac:spMkLst>
            <pc:docMk/>
            <pc:sldMk cId="599295389" sldId="761"/>
            <ac:spMk id="7" creationId="{C2FA3755-9DD2-E964-68AF-CF63F8718BC9}"/>
          </ac:spMkLst>
        </pc:spChg>
        <pc:spChg chg="add del">
          <ac:chgData name="Jenifer Prince Devaraj" userId="c3fb109c-09d1-42a6-93f4-69472d709861" providerId="ADAL" clId="{38C1FE5A-3C86-440A-A7F1-6135C43D327F}" dt="2023-02-11T17:18:34.564" v="739" actId="478"/>
          <ac:spMkLst>
            <pc:docMk/>
            <pc:sldMk cId="599295389" sldId="761"/>
            <ac:spMk id="8" creationId="{331E8737-BE2A-D945-252B-2B9F2FFD665A}"/>
          </ac:spMkLst>
        </pc:spChg>
        <pc:picChg chg="add del">
          <ac:chgData name="Jenifer Prince Devaraj" userId="c3fb109c-09d1-42a6-93f4-69472d709861" providerId="ADAL" clId="{38C1FE5A-3C86-440A-A7F1-6135C43D327F}" dt="2023-02-11T17:18:37.342" v="740" actId="478"/>
          <ac:picMkLst>
            <pc:docMk/>
            <pc:sldMk cId="599295389" sldId="761"/>
            <ac:picMk id="12" creationId="{1CE36F4B-746E-05D3-5A9B-BE09046501EC}"/>
          </ac:picMkLst>
        </pc:picChg>
      </pc:sldChg>
      <pc:sldChg chg="addSp delSp modSp add mod">
        <pc:chgData name="Jenifer Prince Devaraj" userId="c3fb109c-09d1-42a6-93f4-69472d709861" providerId="ADAL" clId="{38C1FE5A-3C86-440A-A7F1-6135C43D327F}" dt="2023-02-11T17:22:34.118" v="831" actId="20577"/>
        <pc:sldMkLst>
          <pc:docMk/>
          <pc:sldMk cId="2749157401" sldId="762"/>
        </pc:sldMkLst>
        <pc:spChg chg="mod">
          <ac:chgData name="Jenifer Prince Devaraj" userId="c3fb109c-09d1-42a6-93f4-69472d709861" providerId="ADAL" clId="{38C1FE5A-3C86-440A-A7F1-6135C43D327F}" dt="2023-02-11T17:22:34.118" v="831" actId="20577"/>
          <ac:spMkLst>
            <pc:docMk/>
            <pc:sldMk cId="2749157401" sldId="762"/>
            <ac:spMk id="2" creationId="{34398DC1-FD61-84AC-5694-C556CC32378A}"/>
          </ac:spMkLst>
        </pc:spChg>
        <pc:spChg chg="del">
          <ac:chgData name="Jenifer Prince Devaraj" userId="c3fb109c-09d1-42a6-93f4-69472d709861" providerId="ADAL" clId="{38C1FE5A-3C86-440A-A7F1-6135C43D327F}" dt="2023-02-11T17:21:37.954" v="816" actId="478"/>
          <ac:spMkLst>
            <pc:docMk/>
            <pc:sldMk cId="2749157401" sldId="762"/>
            <ac:spMk id="3" creationId="{6427D55F-A4F9-C650-A61D-B562456B13FE}"/>
          </ac:spMkLst>
        </pc:spChg>
        <pc:spChg chg="del">
          <ac:chgData name="Jenifer Prince Devaraj" userId="c3fb109c-09d1-42a6-93f4-69472d709861" providerId="ADAL" clId="{38C1FE5A-3C86-440A-A7F1-6135C43D327F}" dt="2023-02-11T17:21:34.947" v="815" actId="478"/>
          <ac:spMkLst>
            <pc:docMk/>
            <pc:sldMk cId="2749157401" sldId="762"/>
            <ac:spMk id="7" creationId="{C2FA3755-9DD2-E964-68AF-CF63F8718BC9}"/>
          </ac:spMkLst>
        </pc:spChg>
        <pc:spChg chg="add del mod">
          <ac:chgData name="Jenifer Prince Devaraj" userId="c3fb109c-09d1-42a6-93f4-69472d709861" providerId="ADAL" clId="{38C1FE5A-3C86-440A-A7F1-6135C43D327F}" dt="2023-02-11T17:22:01.153" v="817" actId="478"/>
          <ac:spMkLst>
            <pc:docMk/>
            <pc:sldMk cId="2749157401" sldId="762"/>
            <ac:spMk id="9" creationId="{037C4332-1DAC-D32A-026C-05BBAE4A136F}"/>
          </ac:spMkLst>
        </pc:spChg>
        <pc:spChg chg="add mod">
          <ac:chgData name="Jenifer Prince Devaraj" userId="c3fb109c-09d1-42a6-93f4-69472d709861" providerId="ADAL" clId="{38C1FE5A-3C86-440A-A7F1-6135C43D327F}" dt="2023-02-11T17:22:01.858" v="818"/>
          <ac:spMkLst>
            <pc:docMk/>
            <pc:sldMk cId="2749157401" sldId="762"/>
            <ac:spMk id="14" creationId="{0537426A-ECC2-7A2C-2234-9B177706FB8D}"/>
          </ac:spMkLst>
        </pc:spChg>
        <pc:spChg chg="add mod">
          <ac:chgData name="Jenifer Prince Devaraj" userId="c3fb109c-09d1-42a6-93f4-69472d709861" providerId="ADAL" clId="{38C1FE5A-3C86-440A-A7F1-6135C43D327F}" dt="2023-02-11T17:22:01.858" v="818"/>
          <ac:spMkLst>
            <pc:docMk/>
            <pc:sldMk cId="2749157401" sldId="762"/>
            <ac:spMk id="15" creationId="{60136F4C-4A69-CAD6-6FA2-77CD4F76CD47}"/>
          </ac:spMkLst>
        </pc:spChg>
        <pc:picChg chg="add mod">
          <ac:chgData name="Jenifer Prince Devaraj" userId="c3fb109c-09d1-42a6-93f4-69472d709861" providerId="ADAL" clId="{38C1FE5A-3C86-440A-A7F1-6135C43D327F}" dt="2023-02-11T17:22:01.858" v="818"/>
          <ac:picMkLst>
            <pc:docMk/>
            <pc:sldMk cId="2749157401" sldId="762"/>
            <ac:picMk id="10" creationId="{7F7FAB6E-7DFA-283D-06A7-29549DCCD676}"/>
          </ac:picMkLst>
        </pc:picChg>
        <pc:picChg chg="add mod">
          <ac:chgData name="Jenifer Prince Devaraj" userId="c3fb109c-09d1-42a6-93f4-69472d709861" providerId="ADAL" clId="{38C1FE5A-3C86-440A-A7F1-6135C43D327F}" dt="2023-02-11T17:22:01.858" v="818"/>
          <ac:picMkLst>
            <pc:docMk/>
            <pc:sldMk cId="2749157401" sldId="762"/>
            <ac:picMk id="11" creationId="{D10BE3F0-34D1-6F99-7A0B-1150D755F027}"/>
          </ac:picMkLst>
        </pc:picChg>
        <pc:picChg chg="add mod">
          <ac:chgData name="Jenifer Prince Devaraj" userId="c3fb109c-09d1-42a6-93f4-69472d709861" providerId="ADAL" clId="{38C1FE5A-3C86-440A-A7F1-6135C43D327F}" dt="2023-02-11T17:22:01.858" v="818"/>
          <ac:picMkLst>
            <pc:docMk/>
            <pc:sldMk cId="2749157401" sldId="762"/>
            <ac:picMk id="12" creationId="{8F16B7D1-A6A8-B6DC-A3C6-71D51F418DC7}"/>
          </ac:picMkLst>
        </pc:picChg>
      </pc:sldChg>
      <pc:sldChg chg="delSp modSp add mod">
        <pc:chgData name="Jenifer Prince Devaraj" userId="c3fb109c-09d1-42a6-93f4-69472d709861" providerId="ADAL" clId="{38C1FE5A-3C86-440A-A7F1-6135C43D327F}" dt="2023-02-11T17:22:48.563" v="849" actId="20577"/>
        <pc:sldMkLst>
          <pc:docMk/>
          <pc:sldMk cId="1961723956" sldId="763"/>
        </pc:sldMkLst>
        <pc:spChg chg="mod">
          <ac:chgData name="Jenifer Prince Devaraj" userId="c3fb109c-09d1-42a6-93f4-69472d709861" providerId="ADAL" clId="{38C1FE5A-3C86-440A-A7F1-6135C43D327F}" dt="2023-02-11T17:22:48.563" v="849" actId="20577"/>
          <ac:spMkLst>
            <pc:docMk/>
            <pc:sldMk cId="1961723956" sldId="763"/>
            <ac:spMk id="2" creationId="{34398DC1-FD61-84AC-5694-C556CC32378A}"/>
          </ac:spMkLst>
        </pc:spChg>
        <pc:spChg chg="del">
          <ac:chgData name="Jenifer Prince Devaraj" userId="c3fb109c-09d1-42a6-93f4-69472d709861" providerId="ADAL" clId="{38C1FE5A-3C86-440A-A7F1-6135C43D327F}" dt="2023-02-11T17:22:24.464" v="823" actId="478"/>
          <ac:spMkLst>
            <pc:docMk/>
            <pc:sldMk cId="1961723956" sldId="763"/>
            <ac:spMk id="14" creationId="{0537426A-ECC2-7A2C-2234-9B177706FB8D}"/>
          </ac:spMkLst>
        </pc:spChg>
        <pc:spChg chg="del">
          <ac:chgData name="Jenifer Prince Devaraj" userId="c3fb109c-09d1-42a6-93f4-69472d709861" providerId="ADAL" clId="{38C1FE5A-3C86-440A-A7F1-6135C43D327F}" dt="2023-02-11T17:22:27.716" v="824" actId="478"/>
          <ac:spMkLst>
            <pc:docMk/>
            <pc:sldMk cId="1961723956" sldId="763"/>
            <ac:spMk id="15" creationId="{60136F4C-4A69-CAD6-6FA2-77CD4F76CD47}"/>
          </ac:spMkLst>
        </pc:spChg>
        <pc:picChg chg="del">
          <ac:chgData name="Jenifer Prince Devaraj" userId="c3fb109c-09d1-42a6-93f4-69472d709861" providerId="ADAL" clId="{38C1FE5A-3C86-440A-A7F1-6135C43D327F}" dt="2023-02-11T17:22:16.700" v="820" actId="478"/>
          <ac:picMkLst>
            <pc:docMk/>
            <pc:sldMk cId="1961723956" sldId="763"/>
            <ac:picMk id="10" creationId="{7F7FAB6E-7DFA-283D-06A7-29549DCCD676}"/>
          </ac:picMkLst>
        </pc:picChg>
        <pc:picChg chg="del">
          <ac:chgData name="Jenifer Prince Devaraj" userId="c3fb109c-09d1-42a6-93f4-69472d709861" providerId="ADAL" clId="{38C1FE5A-3C86-440A-A7F1-6135C43D327F}" dt="2023-02-11T17:22:18.364" v="821" actId="478"/>
          <ac:picMkLst>
            <pc:docMk/>
            <pc:sldMk cId="1961723956" sldId="763"/>
            <ac:picMk id="11" creationId="{D10BE3F0-34D1-6F99-7A0B-1150D755F027}"/>
          </ac:picMkLst>
        </pc:picChg>
        <pc:picChg chg="del">
          <ac:chgData name="Jenifer Prince Devaraj" userId="c3fb109c-09d1-42a6-93f4-69472d709861" providerId="ADAL" clId="{38C1FE5A-3C86-440A-A7F1-6135C43D327F}" dt="2023-02-11T17:22:20.211" v="822" actId="478"/>
          <ac:picMkLst>
            <pc:docMk/>
            <pc:sldMk cId="1961723956" sldId="763"/>
            <ac:picMk id="12" creationId="{8F16B7D1-A6A8-B6DC-A3C6-71D51F418DC7}"/>
          </ac:picMkLst>
        </pc:picChg>
      </pc:sldChg>
      <pc:sldChg chg="addSp modSp add mod">
        <pc:chgData name="Jenifer Prince Devaraj" userId="c3fb109c-09d1-42a6-93f4-69472d709861" providerId="ADAL" clId="{38C1FE5A-3C86-440A-A7F1-6135C43D327F}" dt="2023-02-11T17:30:02.277" v="914" actId="20577"/>
        <pc:sldMkLst>
          <pc:docMk/>
          <pc:sldMk cId="1047151905" sldId="764"/>
        </pc:sldMkLst>
        <pc:spChg chg="mod">
          <ac:chgData name="Jenifer Prince Devaraj" userId="c3fb109c-09d1-42a6-93f4-69472d709861" providerId="ADAL" clId="{38C1FE5A-3C86-440A-A7F1-6135C43D327F}" dt="2023-02-11T17:23:52.693" v="860" actId="1076"/>
          <ac:spMkLst>
            <pc:docMk/>
            <pc:sldMk cId="1047151905" sldId="764"/>
            <ac:spMk id="2" creationId="{34398DC1-FD61-84AC-5694-C556CC32378A}"/>
          </ac:spMkLst>
        </pc:spChg>
        <pc:spChg chg="add mod">
          <ac:chgData name="Jenifer Prince Devaraj" userId="c3fb109c-09d1-42a6-93f4-69472d709861" providerId="ADAL" clId="{38C1FE5A-3C86-440A-A7F1-6135C43D327F}" dt="2023-02-11T17:24:15.580" v="867" actId="1076"/>
          <ac:spMkLst>
            <pc:docMk/>
            <pc:sldMk cId="1047151905" sldId="764"/>
            <ac:spMk id="3" creationId="{61AC0CA8-6B4F-F345-A836-83364EB5C31A}"/>
          </ac:spMkLst>
        </pc:spChg>
        <pc:spChg chg="add mod">
          <ac:chgData name="Jenifer Prince Devaraj" userId="c3fb109c-09d1-42a6-93f4-69472d709861" providerId="ADAL" clId="{38C1FE5A-3C86-440A-A7F1-6135C43D327F}" dt="2023-02-11T17:25:18.446" v="898" actId="1076"/>
          <ac:spMkLst>
            <pc:docMk/>
            <pc:sldMk cId="1047151905" sldId="764"/>
            <ac:spMk id="7" creationId="{0AF7606C-475F-AE6D-B3F6-6689260C41B3}"/>
          </ac:spMkLst>
        </pc:spChg>
        <pc:spChg chg="add mod">
          <ac:chgData name="Jenifer Prince Devaraj" userId="c3fb109c-09d1-42a6-93f4-69472d709861" providerId="ADAL" clId="{38C1FE5A-3C86-440A-A7F1-6135C43D327F}" dt="2023-02-11T17:25:28.556" v="900" actId="1076"/>
          <ac:spMkLst>
            <pc:docMk/>
            <pc:sldMk cId="1047151905" sldId="764"/>
            <ac:spMk id="9" creationId="{4BA8770B-1A3D-71F4-0F5E-B537C6C316F8}"/>
          </ac:spMkLst>
        </pc:spChg>
        <pc:spChg chg="add mod">
          <ac:chgData name="Jenifer Prince Devaraj" userId="c3fb109c-09d1-42a6-93f4-69472d709861" providerId="ADAL" clId="{38C1FE5A-3C86-440A-A7F1-6135C43D327F}" dt="2023-02-11T17:30:02.277" v="914" actId="20577"/>
          <ac:spMkLst>
            <pc:docMk/>
            <pc:sldMk cId="1047151905" sldId="764"/>
            <ac:spMk id="11" creationId="{F2608CDA-3632-552B-289B-1B5520625FFF}"/>
          </ac:spMkLst>
        </pc:spChg>
      </pc:sldChg>
      <pc:sldChg chg="addSp delSp modSp add del mod">
        <pc:chgData name="Jenifer Prince Devaraj" userId="c3fb109c-09d1-42a6-93f4-69472d709861" providerId="ADAL" clId="{38C1FE5A-3C86-440A-A7F1-6135C43D327F}" dt="2023-02-11T17:46:38.161" v="970" actId="2696"/>
        <pc:sldMkLst>
          <pc:docMk/>
          <pc:sldMk cId="499476703" sldId="765"/>
        </pc:sldMkLst>
        <pc:spChg chg="mod">
          <ac:chgData name="Jenifer Prince Devaraj" userId="c3fb109c-09d1-42a6-93f4-69472d709861" providerId="ADAL" clId="{38C1FE5A-3C86-440A-A7F1-6135C43D327F}" dt="2023-02-11T17:38:06.920" v="926" actId="20577"/>
          <ac:spMkLst>
            <pc:docMk/>
            <pc:sldMk cId="499476703" sldId="765"/>
            <ac:spMk id="2" creationId="{34398DC1-FD61-84AC-5694-C556CC32378A}"/>
          </ac:spMkLst>
        </pc:spChg>
        <pc:spChg chg="mod">
          <ac:chgData name="Jenifer Prince Devaraj" userId="c3fb109c-09d1-42a6-93f4-69472d709861" providerId="ADAL" clId="{38C1FE5A-3C86-440A-A7F1-6135C43D327F}" dt="2023-02-11T17:38:41.355" v="928" actId="14100"/>
          <ac:spMkLst>
            <pc:docMk/>
            <pc:sldMk cId="499476703" sldId="765"/>
            <ac:spMk id="3" creationId="{61AC0CA8-6B4F-F345-A836-83364EB5C31A}"/>
          </ac:spMkLst>
        </pc:spChg>
        <pc:spChg chg="mod">
          <ac:chgData name="Jenifer Prince Devaraj" userId="c3fb109c-09d1-42a6-93f4-69472d709861" providerId="ADAL" clId="{38C1FE5A-3C86-440A-A7F1-6135C43D327F}" dt="2023-02-11T17:39:19.671" v="940" actId="14100"/>
          <ac:spMkLst>
            <pc:docMk/>
            <pc:sldMk cId="499476703" sldId="765"/>
            <ac:spMk id="7" creationId="{0AF7606C-475F-AE6D-B3F6-6689260C41B3}"/>
          </ac:spMkLst>
        </pc:spChg>
        <pc:spChg chg="mod">
          <ac:chgData name="Jenifer Prince Devaraj" userId="c3fb109c-09d1-42a6-93f4-69472d709861" providerId="ADAL" clId="{38C1FE5A-3C86-440A-A7F1-6135C43D327F}" dt="2023-02-11T17:46:12.985" v="968" actId="1076"/>
          <ac:spMkLst>
            <pc:docMk/>
            <pc:sldMk cId="499476703" sldId="765"/>
            <ac:spMk id="9" creationId="{4BA8770B-1A3D-71F4-0F5E-B537C6C316F8}"/>
          </ac:spMkLst>
        </pc:spChg>
        <pc:spChg chg="del">
          <ac:chgData name="Jenifer Prince Devaraj" userId="c3fb109c-09d1-42a6-93f4-69472d709861" providerId="ADAL" clId="{38C1FE5A-3C86-440A-A7F1-6135C43D327F}" dt="2023-02-11T17:41:12.323" v="943" actId="478"/>
          <ac:spMkLst>
            <pc:docMk/>
            <pc:sldMk cId="499476703" sldId="765"/>
            <ac:spMk id="11" creationId="{F2608CDA-3632-552B-289B-1B5520625FFF}"/>
          </ac:spMkLst>
        </pc:spChg>
        <pc:picChg chg="add del mod">
          <ac:chgData name="Jenifer Prince Devaraj" userId="c3fb109c-09d1-42a6-93f4-69472d709861" providerId="ADAL" clId="{38C1FE5A-3C86-440A-A7F1-6135C43D327F}" dt="2023-02-11T17:42:23.873" v="953" actId="478"/>
          <ac:picMkLst>
            <pc:docMk/>
            <pc:sldMk cId="499476703" sldId="765"/>
            <ac:picMk id="10" creationId="{6C48AF75-6C18-3250-E613-1301B9FC0176}"/>
          </ac:picMkLst>
        </pc:picChg>
      </pc:sldChg>
      <pc:sldChg chg="delSp modSp add mod">
        <pc:chgData name="Jenifer Prince Devaraj" userId="c3fb109c-09d1-42a6-93f4-69472d709861" providerId="ADAL" clId="{38C1FE5A-3C86-440A-A7F1-6135C43D327F}" dt="2023-02-11T17:43:41.717" v="967" actId="1076"/>
        <pc:sldMkLst>
          <pc:docMk/>
          <pc:sldMk cId="2332651740" sldId="766"/>
        </pc:sldMkLst>
        <pc:spChg chg="del">
          <ac:chgData name="Jenifer Prince Devaraj" userId="c3fb109c-09d1-42a6-93f4-69472d709861" providerId="ADAL" clId="{38C1FE5A-3C86-440A-A7F1-6135C43D327F}" dt="2023-02-11T17:43:19.854" v="959" actId="478"/>
          <ac:spMkLst>
            <pc:docMk/>
            <pc:sldMk cId="2332651740" sldId="766"/>
            <ac:spMk id="3" creationId="{61AC0CA8-6B4F-F345-A836-83364EB5C31A}"/>
          </ac:spMkLst>
        </pc:spChg>
        <pc:spChg chg="del">
          <ac:chgData name="Jenifer Prince Devaraj" userId="c3fb109c-09d1-42a6-93f4-69472d709861" providerId="ADAL" clId="{38C1FE5A-3C86-440A-A7F1-6135C43D327F}" dt="2023-02-11T17:43:17.050" v="958" actId="478"/>
          <ac:spMkLst>
            <pc:docMk/>
            <pc:sldMk cId="2332651740" sldId="766"/>
            <ac:spMk id="7" creationId="{0AF7606C-475F-AE6D-B3F6-6689260C41B3}"/>
          </ac:spMkLst>
        </pc:spChg>
        <pc:spChg chg="mod">
          <ac:chgData name="Jenifer Prince Devaraj" userId="c3fb109c-09d1-42a6-93f4-69472d709861" providerId="ADAL" clId="{38C1FE5A-3C86-440A-A7F1-6135C43D327F}" dt="2023-02-11T17:43:35.075" v="964" actId="1076"/>
          <ac:spMkLst>
            <pc:docMk/>
            <pc:sldMk cId="2332651740" sldId="766"/>
            <ac:spMk id="9" creationId="{4BA8770B-1A3D-71F4-0F5E-B537C6C316F8}"/>
          </ac:spMkLst>
        </pc:spChg>
        <pc:picChg chg="mod">
          <ac:chgData name="Jenifer Prince Devaraj" userId="c3fb109c-09d1-42a6-93f4-69472d709861" providerId="ADAL" clId="{38C1FE5A-3C86-440A-A7F1-6135C43D327F}" dt="2023-02-11T17:43:41.717" v="967" actId="1076"/>
          <ac:picMkLst>
            <pc:docMk/>
            <pc:sldMk cId="2332651740" sldId="766"/>
            <ac:picMk id="10" creationId="{6C48AF75-6C18-3250-E613-1301B9FC0176}"/>
          </ac:picMkLst>
        </pc:picChg>
      </pc:sldChg>
      <pc:sldChg chg="addSp delSp modSp add mod">
        <pc:chgData name="Jenifer Prince Devaraj" userId="c3fb109c-09d1-42a6-93f4-69472d709861" providerId="ADAL" clId="{38C1FE5A-3C86-440A-A7F1-6135C43D327F}" dt="2023-02-11T17:53:19.352" v="1108" actId="14100"/>
        <pc:sldMkLst>
          <pc:docMk/>
          <pc:sldMk cId="3717746663" sldId="767"/>
        </pc:sldMkLst>
        <pc:spChg chg="del">
          <ac:chgData name="Jenifer Prince Devaraj" userId="c3fb109c-09d1-42a6-93f4-69472d709861" providerId="ADAL" clId="{38C1FE5A-3C86-440A-A7F1-6135C43D327F}" dt="2023-02-11T17:46:55.287" v="974" actId="478"/>
          <ac:spMkLst>
            <pc:docMk/>
            <pc:sldMk cId="3717746663" sldId="767"/>
            <ac:spMk id="3" creationId="{61AC0CA8-6B4F-F345-A836-83364EB5C31A}"/>
          </ac:spMkLst>
        </pc:spChg>
        <pc:spChg chg="mod">
          <ac:chgData name="Jenifer Prince Devaraj" userId="c3fb109c-09d1-42a6-93f4-69472d709861" providerId="ADAL" clId="{38C1FE5A-3C86-440A-A7F1-6135C43D327F}" dt="2023-02-11T17:53:19.352" v="1108" actId="14100"/>
          <ac:spMkLst>
            <pc:docMk/>
            <pc:sldMk cId="3717746663" sldId="767"/>
            <ac:spMk id="6" creationId="{A6B86BD7-7908-31E9-144A-CD5E4859ACE6}"/>
          </ac:spMkLst>
        </pc:spChg>
        <pc:spChg chg="del">
          <ac:chgData name="Jenifer Prince Devaraj" userId="c3fb109c-09d1-42a6-93f4-69472d709861" providerId="ADAL" clId="{38C1FE5A-3C86-440A-A7F1-6135C43D327F}" dt="2023-02-11T17:46:52.817" v="973" actId="478"/>
          <ac:spMkLst>
            <pc:docMk/>
            <pc:sldMk cId="3717746663" sldId="767"/>
            <ac:spMk id="7" creationId="{0AF7606C-475F-AE6D-B3F6-6689260C41B3}"/>
          </ac:spMkLst>
        </pc:spChg>
        <pc:spChg chg="del">
          <ac:chgData name="Jenifer Prince Devaraj" userId="c3fb109c-09d1-42a6-93f4-69472d709861" providerId="ADAL" clId="{38C1FE5A-3C86-440A-A7F1-6135C43D327F}" dt="2023-02-11T17:46:50.003" v="972" actId="478"/>
          <ac:spMkLst>
            <pc:docMk/>
            <pc:sldMk cId="3717746663" sldId="767"/>
            <ac:spMk id="9" creationId="{4BA8770B-1A3D-71F4-0F5E-B537C6C316F8}"/>
          </ac:spMkLst>
        </pc:spChg>
        <pc:picChg chg="add del">
          <ac:chgData name="Jenifer Prince Devaraj" userId="c3fb109c-09d1-42a6-93f4-69472d709861" providerId="ADAL" clId="{38C1FE5A-3C86-440A-A7F1-6135C43D327F}" dt="2023-02-11T17:47:07.228" v="976" actId="478"/>
          <ac:picMkLst>
            <pc:docMk/>
            <pc:sldMk cId="3717746663" sldId="767"/>
            <ac:picMk id="10" creationId="{CD610B40-25CD-2354-A062-3EBA1CD24255}"/>
          </ac:picMkLst>
        </pc:picChg>
        <pc:picChg chg="add mod">
          <ac:chgData name="Jenifer Prince Devaraj" userId="c3fb109c-09d1-42a6-93f4-69472d709861" providerId="ADAL" clId="{38C1FE5A-3C86-440A-A7F1-6135C43D327F}" dt="2023-02-11T17:53:15" v="1106" actId="1076"/>
          <ac:picMkLst>
            <pc:docMk/>
            <pc:sldMk cId="3717746663" sldId="767"/>
            <ac:picMk id="11" creationId="{F4F27265-5F19-C60B-E4F6-D1959FA9CF58}"/>
          </ac:picMkLst>
        </pc:picChg>
      </pc:sldChg>
      <pc:sldChg chg="addSp delSp modSp add mod">
        <pc:chgData name="Jenifer Prince Devaraj" userId="c3fb109c-09d1-42a6-93f4-69472d709861" providerId="ADAL" clId="{38C1FE5A-3C86-440A-A7F1-6135C43D327F}" dt="2023-02-11T17:55:35.154" v="1132" actId="1076"/>
        <pc:sldMkLst>
          <pc:docMk/>
          <pc:sldMk cId="3370547615" sldId="768"/>
        </pc:sldMkLst>
        <pc:spChg chg="del">
          <ac:chgData name="Jenifer Prince Devaraj" userId="c3fb109c-09d1-42a6-93f4-69472d709861" providerId="ADAL" clId="{38C1FE5A-3C86-440A-A7F1-6135C43D327F}" dt="2023-02-11T17:50:36.889" v="1066" actId="478"/>
          <ac:spMkLst>
            <pc:docMk/>
            <pc:sldMk cId="3370547615" sldId="768"/>
            <ac:spMk id="6" creationId="{A6B86BD7-7908-31E9-144A-CD5E4859ACE6}"/>
          </ac:spMkLst>
        </pc:spChg>
        <pc:spChg chg="add mod">
          <ac:chgData name="Jenifer Prince Devaraj" userId="c3fb109c-09d1-42a6-93f4-69472d709861" providerId="ADAL" clId="{38C1FE5A-3C86-440A-A7F1-6135C43D327F}" dt="2023-02-11T17:55:27.664" v="1129" actId="1076"/>
          <ac:spMkLst>
            <pc:docMk/>
            <pc:sldMk cId="3370547615" sldId="768"/>
            <ac:spMk id="7" creationId="{4509480A-4766-7603-DECC-6BA2260AC4EE}"/>
          </ac:spMkLst>
        </pc:spChg>
        <pc:picChg chg="add del mod">
          <ac:chgData name="Jenifer Prince Devaraj" userId="c3fb109c-09d1-42a6-93f4-69472d709861" providerId="ADAL" clId="{38C1FE5A-3C86-440A-A7F1-6135C43D327F}" dt="2023-02-11T17:52:34.975" v="1095" actId="478"/>
          <ac:picMkLst>
            <pc:docMk/>
            <pc:sldMk cId="3370547615" sldId="768"/>
            <ac:picMk id="8" creationId="{D1407A92-AAF3-5B2A-CC5D-0F63917CED62}"/>
          </ac:picMkLst>
        </pc:picChg>
        <pc:picChg chg="add mod">
          <ac:chgData name="Jenifer Prince Devaraj" userId="c3fb109c-09d1-42a6-93f4-69472d709861" providerId="ADAL" clId="{38C1FE5A-3C86-440A-A7F1-6135C43D327F}" dt="2023-02-11T17:55:35.154" v="1132" actId="1076"/>
          <ac:picMkLst>
            <pc:docMk/>
            <pc:sldMk cId="3370547615" sldId="768"/>
            <ac:picMk id="10" creationId="{EF9B4341-2428-5A8F-BBBA-8CAC44D833BF}"/>
          </ac:picMkLst>
        </pc:picChg>
        <pc:picChg chg="del">
          <ac:chgData name="Jenifer Prince Devaraj" userId="c3fb109c-09d1-42a6-93f4-69472d709861" providerId="ADAL" clId="{38C1FE5A-3C86-440A-A7F1-6135C43D327F}" dt="2023-02-11T17:50:38.628" v="1067" actId="478"/>
          <ac:picMkLst>
            <pc:docMk/>
            <pc:sldMk cId="3370547615" sldId="768"/>
            <ac:picMk id="11" creationId="{F4F27265-5F19-C60B-E4F6-D1959FA9CF58}"/>
          </ac:picMkLst>
        </pc:picChg>
      </pc:sldChg>
      <pc:sldChg chg="addSp delSp modSp add mod">
        <pc:chgData name="Jenifer Prince Devaraj" userId="c3fb109c-09d1-42a6-93f4-69472d709861" providerId="ADAL" clId="{38C1FE5A-3C86-440A-A7F1-6135C43D327F}" dt="2023-02-11T18:05:27.120" v="1352" actId="14100"/>
        <pc:sldMkLst>
          <pc:docMk/>
          <pc:sldMk cId="99595707" sldId="769"/>
        </pc:sldMkLst>
        <pc:spChg chg="mod">
          <ac:chgData name="Jenifer Prince Devaraj" userId="c3fb109c-09d1-42a6-93f4-69472d709861" providerId="ADAL" clId="{38C1FE5A-3C86-440A-A7F1-6135C43D327F}" dt="2023-02-11T17:58:31.055" v="1149" actId="20577"/>
          <ac:spMkLst>
            <pc:docMk/>
            <pc:sldMk cId="99595707" sldId="769"/>
            <ac:spMk id="2" creationId="{34398DC1-FD61-84AC-5694-C556CC32378A}"/>
          </ac:spMkLst>
        </pc:spChg>
        <pc:spChg chg="mod">
          <ac:chgData name="Jenifer Prince Devaraj" userId="c3fb109c-09d1-42a6-93f4-69472d709861" providerId="ADAL" clId="{38C1FE5A-3C86-440A-A7F1-6135C43D327F}" dt="2023-02-11T18:05:27.120" v="1352" actId="14100"/>
          <ac:spMkLst>
            <pc:docMk/>
            <pc:sldMk cId="99595707" sldId="769"/>
            <ac:spMk id="9" creationId="{4BA8770B-1A3D-71F4-0F5E-B537C6C316F8}"/>
          </ac:spMkLst>
        </pc:spChg>
        <pc:spChg chg="add mod">
          <ac:chgData name="Jenifer Prince Devaraj" userId="c3fb109c-09d1-42a6-93f4-69472d709861" providerId="ADAL" clId="{38C1FE5A-3C86-440A-A7F1-6135C43D327F}" dt="2023-02-11T18:05:22.733" v="1351" actId="113"/>
          <ac:spMkLst>
            <pc:docMk/>
            <pc:sldMk cId="99595707" sldId="769"/>
            <ac:spMk id="14" creationId="{688C1168-E31C-6086-A4AA-E7A57FFA6B1D}"/>
          </ac:spMkLst>
        </pc:spChg>
        <pc:picChg chg="add mod">
          <ac:chgData name="Jenifer Prince Devaraj" userId="c3fb109c-09d1-42a6-93f4-69472d709861" providerId="ADAL" clId="{38C1FE5A-3C86-440A-A7F1-6135C43D327F}" dt="2023-02-11T18:05:17.333" v="1349" actId="1076"/>
          <ac:picMkLst>
            <pc:docMk/>
            <pc:sldMk cId="99595707" sldId="769"/>
            <ac:picMk id="7" creationId="{BDD325BE-24CD-FCF2-7D9C-1A1C641AF719}"/>
          </ac:picMkLst>
        </pc:picChg>
        <pc:picChg chg="del">
          <ac:chgData name="Jenifer Prince Devaraj" userId="c3fb109c-09d1-42a6-93f4-69472d709861" providerId="ADAL" clId="{38C1FE5A-3C86-440A-A7F1-6135C43D327F}" dt="2023-02-11T17:58:34.677" v="1150" actId="478"/>
          <ac:picMkLst>
            <pc:docMk/>
            <pc:sldMk cId="99595707" sldId="769"/>
            <ac:picMk id="10" creationId="{6C48AF75-6C18-3250-E613-1301B9FC0176}"/>
          </ac:picMkLst>
        </pc:picChg>
        <pc:picChg chg="add del mod">
          <ac:chgData name="Jenifer Prince Devaraj" userId="c3fb109c-09d1-42a6-93f4-69472d709861" providerId="ADAL" clId="{38C1FE5A-3C86-440A-A7F1-6135C43D327F}" dt="2023-02-11T18:02:37.092" v="1344" actId="478"/>
          <ac:picMkLst>
            <pc:docMk/>
            <pc:sldMk cId="99595707" sldId="769"/>
            <ac:picMk id="11" creationId="{E41BA536-790C-DED6-0FC9-A93A8DC64E02}"/>
          </ac:picMkLst>
        </pc:picChg>
      </pc:sldChg>
      <pc:sldChg chg="delSp modSp add del mod">
        <pc:chgData name="Jenifer Prince Devaraj" userId="c3fb109c-09d1-42a6-93f4-69472d709861" providerId="ADAL" clId="{38C1FE5A-3C86-440A-A7F1-6135C43D327F}" dt="2023-02-11T17:56:07.613" v="1133" actId="47"/>
        <pc:sldMkLst>
          <pc:docMk/>
          <pc:sldMk cId="3519447653" sldId="769"/>
        </pc:sldMkLst>
        <pc:spChg chg="del mod">
          <ac:chgData name="Jenifer Prince Devaraj" userId="c3fb109c-09d1-42a6-93f4-69472d709861" providerId="ADAL" clId="{38C1FE5A-3C86-440A-A7F1-6135C43D327F}" dt="2023-02-11T17:54:12.016" v="1115"/>
          <ac:spMkLst>
            <pc:docMk/>
            <pc:sldMk cId="3519447653" sldId="769"/>
            <ac:spMk id="7" creationId="{4509480A-4766-7603-DECC-6BA2260AC4EE}"/>
          </ac:spMkLst>
        </pc:spChg>
      </pc:sldChg>
    </pc:docChg>
  </pc:docChgLst>
  <pc:docChgLst>
    <pc:chgData name="Jenifer Prince Devaraj" userId="S::j.prince-devaraj@uwtsd.ac.uk::c3fb109c-09d1-42a6-93f4-69472d709861" providerId="AD" clId="Web-{CFF916C2-F6CA-2C46-D6F3-9954F9CDA63C}"/>
    <pc:docChg chg="modSld">
      <pc:chgData name="Jenifer Prince Devaraj" userId="S::j.prince-devaraj@uwtsd.ac.uk::c3fb109c-09d1-42a6-93f4-69472d709861" providerId="AD" clId="Web-{CFF916C2-F6CA-2C46-D6F3-9954F9CDA63C}" dt="2023-02-07T15:01:05.889" v="0" actId="20577"/>
      <pc:docMkLst>
        <pc:docMk/>
      </pc:docMkLst>
      <pc:sldChg chg="modSp">
        <pc:chgData name="Jenifer Prince Devaraj" userId="S::j.prince-devaraj@uwtsd.ac.uk::c3fb109c-09d1-42a6-93f4-69472d709861" providerId="AD" clId="Web-{CFF916C2-F6CA-2C46-D6F3-9954F9CDA63C}" dt="2023-02-07T15:01:05.889" v="0" actId="20577"/>
        <pc:sldMkLst>
          <pc:docMk/>
          <pc:sldMk cId="3657130640" sldId="301"/>
        </pc:sldMkLst>
        <pc:spChg chg="mod">
          <ac:chgData name="Jenifer Prince Devaraj" userId="S::j.prince-devaraj@uwtsd.ac.uk::c3fb109c-09d1-42a6-93f4-69472d709861" providerId="AD" clId="Web-{CFF916C2-F6CA-2C46-D6F3-9954F9CDA63C}" dt="2023-02-07T15:01:05.889" v="0" actId="20577"/>
          <ac:spMkLst>
            <pc:docMk/>
            <pc:sldMk cId="3657130640" sldId="301"/>
            <ac:spMk id="3" creationId="{00000000-0000-0000-0000-000000000000}"/>
          </ac:spMkLst>
        </pc:spChg>
      </pc:sldChg>
    </pc:docChg>
  </pc:docChgLst>
  <pc:docChgLst>
    <pc:chgData name="Jenifer Prince Devaraj" userId="c3fb109c-09d1-42a6-93f4-69472d709861" providerId="ADAL" clId="{3D321CA5-6558-4F70-ABFA-1D9DD863DFAB}"/>
    <pc:docChg chg="undo custSel addSld delSld modSld sldOrd">
      <pc:chgData name="Jenifer Prince Devaraj" userId="c3fb109c-09d1-42a6-93f4-69472d709861" providerId="ADAL" clId="{3D321CA5-6558-4F70-ABFA-1D9DD863DFAB}" dt="2023-02-09T09:08:31.935" v="2178" actId="1076"/>
      <pc:docMkLst>
        <pc:docMk/>
      </pc:docMkLst>
      <pc:sldChg chg="add del setBg">
        <pc:chgData name="Jenifer Prince Devaraj" userId="c3fb109c-09d1-42a6-93f4-69472d709861" providerId="ADAL" clId="{3D321CA5-6558-4F70-ABFA-1D9DD863DFAB}" dt="2023-02-04T23:57:13.339" v="49" actId="47"/>
        <pc:sldMkLst>
          <pc:docMk/>
          <pc:sldMk cId="0" sldId="256"/>
        </pc:sldMkLst>
      </pc:sldChg>
      <pc:sldChg chg="addSp delSp modSp add mod ord">
        <pc:chgData name="Jenifer Prince Devaraj" userId="c3fb109c-09d1-42a6-93f4-69472d709861" providerId="ADAL" clId="{3D321CA5-6558-4F70-ABFA-1D9DD863DFAB}" dt="2023-02-08T22:54:07.544" v="2114" actId="20577"/>
        <pc:sldMkLst>
          <pc:docMk/>
          <pc:sldMk cId="3657130640" sldId="301"/>
        </pc:sldMkLst>
        <pc:spChg chg="del mod">
          <ac:chgData name="Jenifer Prince Devaraj" userId="c3fb109c-09d1-42a6-93f4-69472d709861" providerId="ADAL" clId="{3D321CA5-6558-4F70-ABFA-1D9DD863DFAB}" dt="2023-02-04T23:57:17.544" v="51" actId="478"/>
          <ac:spMkLst>
            <pc:docMk/>
            <pc:sldMk cId="3657130640" sldId="301"/>
            <ac:spMk id="2" creationId="{00000000-0000-0000-0000-000000000000}"/>
          </ac:spMkLst>
        </pc:spChg>
        <pc:spChg chg="mod">
          <ac:chgData name="Jenifer Prince Devaraj" userId="c3fb109c-09d1-42a6-93f4-69472d709861" providerId="ADAL" clId="{3D321CA5-6558-4F70-ABFA-1D9DD863DFAB}" dt="2023-02-08T22:54:07.544" v="2114" actId="20577"/>
          <ac:spMkLst>
            <pc:docMk/>
            <pc:sldMk cId="3657130640" sldId="301"/>
            <ac:spMk id="3" creationId="{00000000-0000-0000-0000-000000000000}"/>
          </ac:spMkLst>
        </pc:spChg>
        <pc:spChg chg="add del mod">
          <ac:chgData name="Jenifer Prince Devaraj" userId="c3fb109c-09d1-42a6-93f4-69472d709861" providerId="ADAL" clId="{3D321CA5-6558-4F70-ABFA-1D9DD863DFAB}" dt="2023-02-04T23:57:19.572" v="52" actId="478"/>
          <ac:spMkLst>
            <pc:docMk/>
            <pc:sldMk cId="3657130640" sldId="301"/>
            <ac:spMk id="7" creationId="{2EC2AAE5-BD7E-8705-2228-5315563902C2}"/>
          </ac:spMkLst>
        </pc:spChg>
        <pc:spChg chg="add mod">
          <ac:chgData name="Jenifer Prince Devaraj" userId="c3fb109c-09d1-42a6-93f4-69472d709861" providerId="ADAL" clId="{3D321CA5-6558-4F70-ABFA-1D9DD863DFAB}" dt="2023-02-04T23:59:33.532" v="89" actId="1076"/>
          <ac:spMkLst>
            <pc:docMk/>
            <pc:sldMk cId="3657130640" sldId="301"/>
            <ac:spMk id="8" creationId="{8A46A343-CD73-F103-0F65-ECE3683B8DD4}"/>
          </ac:spMkLst>
        </pc:spChg>
      </pc:sldChg>
      <pc:sldChg chg="add del">
        <pc:chgData name="Jenifer Prince Devaraj" userId="c3fb109c-09d1-42a6-93f4-69472d709861" providerId="ADAL" clId="{3D321CA5-6558-4F70-ABFA-1D9DD863DFAB}" dt="2023-02-04T23:57:27.021" v="53" actId="47"/>
        <pc:sldMkLst>
          <pc:docMk/>
          <pc:sldMk cId="3192266062" sldId="302"/>
        </pc:sldMkLst>
      </pc:sldChg>
      <pc:sldChg chg="addSp modSp add del">
        <pc:chgData name="Jenifer Prince Devaraj" userId="c3fb109c-09d1-42a6-93f4-69472d709861" providerId="ADAL" clId="{3D321CA5-6558-4F70-ABFA-1D9DD863DFAB}" dt="2023-02-05T18:11:31.909" v="862" actId="47"/>
        <pc:sldMkLst>
          <pc:docMk/>
          <pc:sldMk cId="2908344435" sldId="432"/>
        </pc:sldMkLst>
        <pc:spChg chg="add mod">
          <ac:chgData name="Jenifer Prince Devaraj" userId="c3fb109c-09d1-42a6-93f4-69472d709861" providerId="ADAL" clId="{3D321CA5-6558-4F70-ABFA-1D9DD863DFAB}" dt="2023-02-05T00:01:37.607" v="140"/>
          <ac:spMkLst>
            <pc:docMk/>
            <pc:sldMk cId="2908344435" sldId="432"/>
            <ac:spMk id="6" creationId="{099EF174-C9E1-24BC-C51E-43F38F37395D}"/>
          </ac:spMkLst>
        </pc:spChg>
      </pc:sldChg>
      <pc:sldChg chg="addSp modSp add mod">
        <pc:chgData name="Jenifer Prince Devaraj" userId="c3fb109c-09d1-42a6-93f4-69472d709861" providerId="ADAL" clId="{3D321CA5-6558-4F70-ABFA-1D9DD863DFAB}" dt="2023-02-05T00:03:11.990" v="153" actId="14100"/>
        <pc:sldMkLst>
          <pc:docMk/>
          <pc:sldMk cId="1573765161" sldId="605"/>
        </pc:sldMkLst>
        <pc:spChg chg="mod">
          <ac:chgData name="Jenifer Prince Devaraj" userId="c3fb109c-09d1-42a6-93f4-69472d709861" providerId="ADAL" clId="{3D321CA5-6558-4F70-ABFA-1D9DD863DFAB}" dt="2023-02-05T00:02:48.627" v="147" actId="113"/>
          <ac:spMkLst>
            <pc:docMk/>
            <pc:sldMk cId="1573765161" sldId="605"/>
            <ac:spMk id="2" creationId="{00000000-0000-0000-0000-000000000000}"/>
          </ac:spMkLst>
        </pc:spChg>
        <pc:spChg chg="add mod">
          <ac:chgData name="Jenifer Prince Devaraj" userId="c3fb109c-09d1-42a6-93f4-69472d709861" providerId="ADAL" clId="{3D321CA5-6558-4F70-ABFA-1D9DD863DFAB}" dt="2023-02-04T23:59:36.809" v="90"/>
          <ac:spMkLst>
            <pc:docMk/>
            <pc:sldMk cId="1573765161" sldId="605"/>
            <ac:spMk id="3" creationId="{7B2D1623-084B-5A28-1713-5E0D92B107B4}"/>
          </ac:spMkLst>
        </pc:spChg>
        <pc:spChg chg="mod">
          <ac:chgData name="Jenifer Prince Devaraj" userId="c3fb109c-09d1-42a6-93f4-69472d709861" providerId="ADAL" clId="{3D321CA5-6558-4F70-ABFA-1D9DD863DFAB}" dt="2023-02-05T00:03:11.990" v="153" actId="14100"/>
          <ac:spMkLst>
            <pc:docMk/>
            <pc:sldMk cId="1573765161" sldId="605"/>
            <ac:spMk id="24" creationId="{00000000-0000-0000-0000-000000000000}"/>
          </ac:spMkLst>
        </pc:spChg>
      </pc:sldChg>
      <pc:sldChg chg="addSp modSp add mod">
        <pc:chgData name="Jenifer Prince Devaraj" userId="c3fb109c-09d1-42a6-93f4-69472d709861" providerId="ADAL" clId="{3D321CA5-6558-4F70-ABFA-1D9DD863DFAB}" dt="2023-02-09T08:51:14.879" v="2129" actId="113"/>
        <pc:sldMkLst>
          <pc:docMk/>
          <pc:sldMk cId="3493906120" sldId="606"/>
        </pc:sldMkLst>
        <pc:spChg chg="mod">
          <ac:chgData name="Jenifer Prince Devaraj" userId="c3fb109c-09d1-42a6-93f4-69472d709861" providerId="ADAL" clId="{3D321CA5-6558-4F70-ABFA-1D9DD863DFAB}" dt="2023-02-05T17:26:36.560" v="330" actId="20577"/>
          <ac:spMkLst>
            <pc:docMk/>
            <pc:sldMk cId="3493906120" sldId="606"/>
            <ac:spMk id="2" creationId="{00000000-0000-0000-0000-000000000000}"/>
          </ac:spMkLst>
        </pc:spChg>
        <pc:spChg chg="add mod">
          <ac:chgData name="Jenifer Prince Devaraj" userId="c3fb109c-09d1-42a6-93f4-69472d709861" providerId="ADAL" clId="{3D321CA5-6558-4F70-ABFA-1D9DD863DFAB}" dt="2023-02-04T23:59:38.947" v="91"/>
          <ac:spMkLst>
            <pc:docMk/>
            <pc:sldMk cId="3493906120" sldId="606"/>
            <ac:spMk id="3" creationId="{05E345BE-9453-DEA4-E9AB-8EB2A022C921}"/>
          </ac:spMkLst>
        </pc:spChg>
        <pc:spChg chg="mod">
          <ac:chgData name="Jenifer Prince Devaraj" userId="c3fb109c-09d1-42a6-93f4-69472d709861" providerId="ADAL" clId="{3D321CA5-6558-4F70-ABFA-1D9DD863DFAB}" dt="2023-02-09T08:51:14.879" v="2129" actId="113"/>
          <ac:spMkLst>
            <pc:docMk/>
            <pc:sldMk cId="3493906120" sldId="606"/>
            <ac:spMk id="24" creationId="{00000000-0000-0000-0000-000000000000}"/>
          </ac:spMkLst>
        </pc:spChg>
      </pc:sldChg>
      <pc:sldChg chg="addSp modSp add mod">
        <pc:chgData name="Jenifer Prince Devaraj" userId="c3fb109c-09d1-42a6-93f4-69472d709861" providerId="ADAL" clId="{3D321CA5-6558-4F70-ABFA-1D9DD863DFAB}" dt="2023-02-09T09:01:53.173" v="2139" actId="113"/>
        <pc:sldMkLst>
          <pc:docMk/>
          <pc:sldMk cId="1585720519" sldId="607"/>
        </pc:sldMkLst>
        <pc:spChg chg="mod">
          <ac:chgData name="Jenifer Prince Devaraj" userId="c3fb109c-09d1-42a6-93f4-69472d709861" providerId="ADAL" clId="{3D321CA5-6558-4F70-ABFA-1D9DD863DFAB}" dt="2023-02-08T19:40:28.535" v="1031" actId="1076"/>
          <ac:spMkLst>
            <pc:docMk/>
            <pc:sldMk cId="1585720519" sldId="607"/>
            <ac:spMk id="2" creationId="{00000000-0000-0000-0000-000000000000}"/>
          </ac:spMkLst>
        </pc:spChg>
        <pc:spChg chg="add mod">
          <ac:chgData name="Jenifer Prince Devaraj" userId="c3fb109c-09d1-42a6-93f4-69472d709861" providerId="ADAL" clId="{3D321CA5-6558-4F70-ABFA-1D9DD863DFAB}" dt="2023-02-04T23:59:40.658" v="92"/>
          <ac:spMkLst>
            <pc:docMk/>
            <pc:sldMk cId="1585720519" sldId="607"/>
            <ac:spMk id="3" creationId="{9B740E3E-9B8F-E1FF-286A-D75E6F9E06D7}"/>
          </ac:spMkLst>
        </pc:spChg>
        <pc:spChg chg="mod">
          <ac:chgData name="Jenifer Prince Devaraj" userId="c3fb109c-09d1-42a6-93f4-69472d709861" providerId="ADAL" clId="{3D321CA5-6558-4F70-ABFA-1D9DD863DFAB}" dt="2023-02-09T09:01:53.173" v="2139" actId="113"/>
          <ac:spMkLst>
            <pc:docMk/>
            <pc:sldMk cId="1585720519" sldId="607"/>
            <ac:spMk id="24" creationId="{00000000-0000-0000-0000-000000000000}"/>
          </ac:spMkLst>
        </pc:spChg>
      </pc:sldChg>
      <pc:sldChg chg="addSp delSp modSp add mod">
        <pc:chgData name="Jenifer Prince Devaraj" userId="c3fb109c-09d1-42a6-93f4-69472d709861" providerId="ADAL" clId="{3D321CA5-6558-4F70-ABFA-1D9DD863DFAB}" dt="2023-02-08T19:45:25.477" v="1036" actId="1076"/>
        <pc:sldMkLst>
          <pc:docMk/>
          <pc:sldMk cId="2193472422" sldId="608"/>
        </pc:sldMkLst>
        <pc:spChg chg="mod">
          <ac:chgData name="Jenifer Prince Devaraj" userId="c3fb109c-09d1-42a6-93f4-69472d709861" providerId="ADAL" clId="{3D321CA5-6558-4F70-ABFA-1D9DD863DFAB}" dt="2023-02-05T17:27:00.696" v="336" actId="113"/>
          <ac:spMkLst>
            <pc:docMk/>
            <pc:sldMk cId="2193472422" sldId="608"/>
            <ac:spMk id="2" creationId="{00000000-0000-0000-0000-000000000000}"/>
          </ac:spMkLst>
        </pc:spChg>
        <pc:spChg chg="add mod">
          <ac:chgData name="Jenifer Prince Devaraj" userId="c3fb109c-09d1-42a6-93f4-69472d709861" providerId="ADAL" clId="{3D321CA5-6558-4F70-ABFA-1D9DD863DFAB}" dt="2023-02-04T23:59:42.626" v="93"/>
          <ac:spMkLst>
            <pc:docMk/>
            <pc:sldMk cId="2193472422" sldId="608"/>
            <ac:spMk id="3" creationId="{9130806C-6CBD-EF6A-C444-CE4D81B17367}"/>
          </ac:spMkLst>
        </pc:spChg>
        <pc:picChg chg="add mod">
          <ac:chgData name="Jenifer Prince Devaraj" userId="c3fb109c-09d1-42a6-93f4-69472d709861" providerId="ADAL" clId="{3D321CA5-6558-4F70-ABFA-1D9DD863DFAB}" dt="2023-02-08T19:45:25.477" v="1036" actId="1076"/>
          <ac:picMkLst>
            <pc:docMk/>
            <pc:sldMk cId="2193472422" sldId="608"/>
            <ac:picMk id="6" creationId="{B19BA333-6567-141C-A5D7-5B4D6B4FEAF6}"/>
          </ac:picMkLst>
        </pc:picChg>
        <pc:picChg chg="del mod">
          <ac:chgData name="Jenifer Prince Devaraj" userId="c3fb109c-09d1-42a6-93f4-69472d709861" providerId="ADAL" clId="{3D321CA5-6558-4F70-ABFA-1D9DD863DFAB}" dt="2023-02-08T19:41:07.293" v="1034" actId="21"/>
          <ac:picMkLst>
            <pc:docMk/>
            <pc:sldMk cId="2193472422" sldId="608"/>
            <ac:picMk id="3074" creationId="{00000000-0000-0000-0000-000000000000}"/>
          </ac:picMkLst>
        </pc:picChg>
      </pc:sldChg>
      <pc:sldChg chg="addSp delSp modSp add mod">
        <pc:chgData name="Jenifer Prince Devaraj" userId="c3fb109c-09d1-42a6-93f4-69472d709861" providerId="ADAL" clId="{3D321CA5-6558-4F70-ABFA-1D9DD863DFAB}" dt="2023-02-08T19:45:52.342" v="1038" actId="1076"/>
        <pc:sldMkLst>
          <pc:docMk/>
          <pc:sldMk cId="2929937773" sldId="609"/>
        </pc:sldMkLst>
        <pc:spChg chg="del">
          <ac:chgData name="Jenifer Prince Devaraj" userId="c3fb109c-09d1-42a6-93f4-69472d709861" providerId="ADAL" clId="{3D321CA5-6558-4F70-ABFA-1D9DD863DFAB}" dt="2023-02-05T17:27:52.230" v="344" actId="478"/>
          <ac:spMkLst>
            <pc:docMk/>
            <pc:sldMk cId="2929937773" sldId="609"/>
            <ac:spMk id="2" creationId="{00000000-0000-0000-0000-000000000000}"/>
          </ac:spMkLst>
        </pc:spChg>
        <pc:spChg chg="add mod">
          <ac:chgData name="Jenifer Prince Devaraj" userId="c3fb109c-09d1-42a6-93f4-69472d709861" providerId="ADAL" clId="{3D321CA5-6558-4F70-ABFA-1D9DD863DFAB}" dt="2023-02-04T23:59:44.450" v="94"/>
          <ac:spMkLst>
            <pc:docMk/>
            <pc:sldMk cId="2929937773" sldId="609"/>
            <ac:spMk id="3" creationId="{F66626A8-137B-69CA-54DA-A9E848337ECF}"/>
          </ac:spMkLst>
        </pc:spChg>
        <pc:spChg chg="add del mod">
          <ac:chgData name="Jenifer Prince Devaraj" userId="c3fb109c-09d1-42a6-93f4-69472d709861" providerId="ADAL" clId="{3D321CA5-6558-4F70-ABFA-1D9DD863DFAB}" dt="2023-02-05T17:27:54.808" v="346" actId="478"/>
          <ac:spMkLst>
            <pc:docMk/>
            <pc:sldMk cId="2929937773" sldId="609"/>
            <ac:spMk id="7" creationId="{159D0D98-0BB5-446A-B03A-7E430E7B9974}"/>
          </ac:spMkLst>
        </pc:spChg>
        <pc:spChg chg="add mod">
          <ac:chgData name="Jenifer Prince Devaraj" userId="c3fb109c-09d1-42a6-93f4-69472d709861" providerId="ADAL" clId="{3D321CA5-6558-4F70-ABFA-1D9DD863DFAB}" dt="2023-02-05T17:28:20.699" v="353" actId="1076"/>
          <ac:spMkLst>
            <pc:docMk/>
            <pc:sldMk cId="2929937773" sldId="609"/>
            <ac:spMk id="9" creationId="{5B9B25AB-02C0-8CE9-C6E4-6E87DBBA75F4}"/>
          </ac:spMkLst>
        </pc:spChg>
        <pc:spChg chg="mod">
          <ac:chgData name="Jenifer Prince Devaraj" userId="c3fb109c-09d1-42a6-93f4-69472d709861" providerId="ADAL" clId="{3D321CA5-6558-4F70-ABFA-1D9DD863DFAB}" dt="2023-02-08T19:45:52.342" v="1038" actId="1076"/>
          <ac:spMkLst>
            <pc:docMk/>
            <pc:sldMk cId="2929937773" sldId="609"/>
            <ac:spMk id="24" creationId="{00000000-0000-0000-0000-000000000000}"/>
          </ac:spMkLst>
        </pc:spChg>
      </pc:sldChg>
      <pc:sldChg chg="addSp delSp modSp add mod">
        <pc:chgData name="Jenifer Prince Devaraj" userId="c3fb109c-09d1-42a6-93f4-69472d709861" providerId="ADAL" clId="{3D321CA5-6558-4F70-ABFA-1D9DD863DFAB}" dt="2023-02-08T19:46:39.189" v="1046" actId="1076"/>
        <pc:sldMkLst>
          <pc:docMk/>
          <pc:sldMk cId="2512194908" sldId="610"/>
        </pc:sldMkLst>
        <pc:spChg chg="del">
          <ac:chgData name="Jenifer Prince Devaraj" userId="c3fb109c-09d1-42a6-93f4-69472d709861" providerId="ADAL" clId="{3D321CA5-6558-4F70-ABFA-1D9DD863DFAB}" dt="2023-02-05T17:28:34.035" v="356" actId="478"/>
          <ac:spMkLst>
            <pc:docMk/>
            <pc:sldMk cId="2512194908" sldId="610"/>
            <ac:spMk id="2" creationId="{00000000-0000-0000-0000-000000000000}"/>
          </ac:spMkLst>
        </pc:spChg>
        <pc:spChg chg="add mod">
          <ac:chgData name="Jenifer Prince Devaraj" userId="c3fb109c-09d1-42a6-93f4-69472d709861" providerId="ADAL" clId="{3D321CA5-6558-4F70-ABFA-1D9DD863DFAB}" dt="2023-02-04T23:59:48.237" v="96" actId="1036"/>
          <ac:spMkLst>
            <pc:docMk/>
            <pc:sldMk cId="2512194908" sldId="610"/>
            <ac:spMk id="3" creationId="{69EE10B1-0A3A-DDCE-A526-86C1814903A9}"/>
          </ac:spMkLst>
        </pc:spChg>
        <pc:spChg chg="add del mod">
          <ac:chgData name="Jenifer Prince Devaraj" userId="c3fb109c-09d1-42a6-93f4-69472d709861" providerId="ADAL" clId="{3D321CA5-6558-4F70-ABFA-1D9DD863DFAB}" dt="2023-02-05T17:28:35.827" v="357" actId="478"/>
          <ac:spMkLst>
            <pc:docMk/>
            <pc:sldMk cId="2512194908" sldId="610"/>
            <ac:spMk id="7" creationId="{7EC224E4-50D1-8D33-7A48-A42B5DB9FA22}"/>
          </ac:spMkLst>
        </pc:spChg>
        <pc:spChg chg="add mod">
          <ac:chgData name="Jenifer Prince Devaraj" userId="c3fb109c-09d1-42a6-93f4-69472d709861" providerId="ADAL" clId="{3D321CA5-6558-4F70-ABFA-1D9DD863DFAB}" dt="2023-02-08T19:46:39.189" v="1046" actId="1076"/>
          <ac:spMkLst>
            <pc:docMk/>
            <pc:sldMk cId="2512194908" sldId="610"/>
            <ac:spMk id="9" creationId="{FF8214AD-8908-DB82-CD91-BD97B833F7CD}"/>
          </ac:spMkLst>
        </pc:spChg>
        <pc:spChg chg="mod">
          <ac:chgData name="Jenifer Prince Devaraj" userId="c3fb109c-09d1-42a6-93f4-69472d709861" providerId="ADAL" clId="{3D321CA5-6558-4F70-ABFA-1D9DD863DFAB}" dt="2023-02-08T19:46:35.338" v="1045" actId="1076"/>
          <ac:spMkLst>
            <pc:docMk/>
            <pc:sldMk cId="2512194908" sldId="610"/>
            <ac:spMk id="24" creationId="{00000000-0000-0000-0000-000000000000}"/>
          </ac:spMkLst>
        </pc:spChg>
      </pc:sldChg>
      <pc:sldChg chg="addSp delSp modSp add mod">
        <pc:chgData name="Jenifer Prince Devaraj" userId="c3fb109c-09d1-42a6-93f4-69472d709861" providerId="ADAL" clId="{3D321CA5-6558-4F70-ABFA-1D9DD863DFAB}" dt="2023-02-08T20:03:02.773" v="1060" actId="1076"/>
        <pc:sldMkLst>
          <pc:docMk/>
          <pc:sldMk cId="2024183099" sldId="611"/>
        </pc:sldMkLst>
        <pc:spChg chg="mod">
          <ac:chgData name="Jenifer Prince Devaraj" userId="c3fb109c-09d1-42a6-93f4-69472d709861" providerId="ADAL" clId="{3D321CA5-6558-4F70-ABFA-1D9DD863DFAB}" dt="2023-02-05T17:30:21.728" v="382" actId="113"/>
          <ac:spMkLst>
            <pc:docMk/>
            <pc:sldMk cId="2024183099" sldId="611"/>
            <ac:spMk id="2" creationId="{00000000-0000-0000-0000-000000000000}"/>
          </ac:spMkLst>
        </pc:spChg>
        <pc:spChg chg="add mod">
          <ac:chgData name="Jenifer Prince Devaraj" userId="c3fb109c-09d1-42a6-93f4-69472d709861" providerId="ADAL" clId="{3D321CA5-6558-4F70-ABFA-1D9DD863DFAB}" dt="2023-02-04T23:59:55.898" v="97"/>
          <ac:spMkLst>
            <pc:docMk/>
            <pc:sldMk cId="2024183099" sldId="611"/>
            <ac:spMk id="3" creationId="{92B3F818-9D3E-A66D-900A-0A108A6FFE3A}"/>
          </ac:spMkLst>
        </pc:spChg>
        <pc:picChg chg="add del mod">
          <ac:chgData name="Jenifer Prince Devaraj" userId="c3fb109c-09d1-42a6-93f4-69472d709861" providerId="ADAL" clId="{3D321CA5-6558-4F70-ABFA-1D9DD863DFAB}" dt="2023-02-08T20:02:08.960" v="1055" actId="478"/>
          <ac:picMkLst>
            <pc:docMk/>
            <pc:sldMk cId="2024183099" sldId="611"/>
            <ac:picMk id="6" creationId="{43D96E6A-82EB-E0EE-A074-53211F29CD6D}"/>
          </ac:picMkLst>
        </pc:picChg>
        <pc:picChg chg="del mod">
          <ac:chgData name="Jenifer Prince Devaraj" userId="c3fb109c-09d1-42a6-93f4-69472d709861" providerId="ADAL" clId="{3D321CA5-6558-4F70-ABFA-1D9DD863DFAB}" dt="2023-02-08T20:02:01.237" v="1052" actId="478"/>
          <ac:picMkLst>
            <pc:docMk/>
            <pc:sldMk cId="2024183099" sldId="611"/>
            <ac:picMk id="8" creationId="{00000000-0000-0000-0000-000000000000}"/>
          </ac:picMkLst>
        </pc:picChg>
        <pc:picChg chg="add mod">
          <ac:chgData name="Jenifer Prince Devaraj" userId="c3fb109c-09d1-42a6-93f4-69472d709861" providerId="ADAL" clId="{3D321CA5-6558-4F70-ABFA-1D9DD863DFAB}" dt="2023-02-08T20:02:06.775" v="1054" actId="1076"/>
          <ac:picMkLst>
            <pc:docMk/>
            <pc:sldMk cId="2024183099" sldId="611"/>
            <ac:picMk id="9" creationId="{18D306D8-F41C-8E0B-57DA-C24FE7339952}"/>
          </ac:picMkLst>
        </pc:picChg>
        <pc:picChg chg="add mod">
          <ac:chgData name="Jenifer Prince Devaraj" userId="c3fb109c-09d1-42a6-93f4-69472d709861" providerId="ADAL" clId="{3D321CA5-6558-4F70-ABFA-1D9DD863DFAB}" dt="2023-02-08T20:03:02.773" v="1060" actId="1076"/>
          <ac:picMkLst>
            <pc:docMk/>
            <pc:sldMk cId="2024183099" sldId="611"/>
            <ac:picMk id="11" creationId="{039F23B4-9482-0F36-A80B-5F1405A3EB51}"/>
          </ac:picMkLst>
        </pc:picChg>
      </pc:sldChg>
      <pc:sldChg chg="addSp modSp add mod">
        <pc:chgData name="Jenifer Prince Devaraj" userId="c3fb109c-09d1-42a6-93f4-69472d709861" providerId="ADAL" clId="{3D321CA5-6558-4F70-ABFA-1D9DD863DFAB}" dt="2023-02-08T20:05:52.884" v="1212" actId="12"/>
        <pc:sldMkLst>
          <pc:docMk/>
          <pc:sldMk cId="3756928384" sldId="612"/>
        </pc:sldMkLst>
        <pc:spChg chg="mod">
          <ac:chgData name="Jenifer Prince Devaraj" userId="c3fb109c-09d1-42a6-93f4-69472d709861" providerId="ADAL" clId="{3D321CA5-6558-4F70-ABFA-1D9DD863DFAB}" dt="2023-02-05T17:31:00.625" v="393" actId="113"/>
          <ac:spMkLst>
            <pc:docMk/>
            <pc:sldMk cId="3756928384" sldId="612"/>
            <ac:spMk id="2" creationId="{00000000-0000-0000-0000-000000000000}"/>
          </ac:spMkLst>
        </pc:spChg>
        <pc:spChg chg="add mod">
          <ac:chgData name="Jenifer Prince Devaraj" userId="c3fb109c-09d1-42a6-93f4-69472d709861" providerId="ADAL" clId="{3D321CA5-6558-4F70-ABFA-1D9DD863DFAB}" dt="2023-02-04T23:59:57.370" v="98"/>
          <ac:spMkLst>
            <pc:docMk/>
            <pc:sldMk cId="3756928384" sldId="612"/>
            <ac:spMk id="3" creationId="{F7AEEE35-85CF-C461-EB0A-F08CB715898E}"/>
          </ac:spMkLst>
        </pc:spChg>
        <pc:spChg chg="mod">
          <ac:chgData name="Jenifer Prince Devaraj" userId="c3fb109c-09d1-42a6-93f4-69472d709861" providerId="ADAL" clId="{3D321CA5-6558-4F70-ABFA-1D9DD863DFAB}" dt="2023-02-08T20:05:52.884" v="1212" actId="12"/>
          <ac:spMkLst>
            <pc:docMk/>
            <pc:sldMk cId="3756928384" sldId="612"/>
            <ac:spMk id="24" creationId="{00000000-0000-0000-0000-000000000000}"/>
          </ac:spMkLst>
        </pc:spChg>
      </pc:sldChg>
      <pc:sldChg chg="addSp delSp modSp add del mod">
        <pc:chgData name="Jenifer Prince Devaraj" userId="c3fb109c-09d1-42a6-93f4-69472d709861" providerId="ADAL" clId="{3D321CA5-6558-4F70-ABFA-1D9DD863DFAB}" dt="2023-02-08T20:05:38.375" v="1211" actId="47"/>
        <pc:sldMkLst>
          <pc:docMk/>
          <pc:sldMk cId="1070806079" sldId="613"/>
        </pc:sldMkLst>
        <pc:spChg chg="add mod">
          <ac:chgData name="Jenifer Prince Devaraj" userId="c3fb109c-09d1-42a6-93f4-69472d709861" providerId="ADAL" clId="{3D321CA5-6558-4F70-ABFA-1D9DD863DFAB}" dt="2023-02-04T23:59:58.909" v="99"/>
          <ac:spMkLst>
            <pc:docMk/>
            <pc:sldMk cId="1070806079" sldId="613"/>
            <ac:spMk id="3" creationId="{E615E473-223E-B7FA-F937-9AC583A3D86A}"/>
          </ac:spMkLst>
        </pc:spChg>
        <pc:picChg chg="del mod">
          <ac:chgData name="Jenifer Prince Devaraj" userId="c3fb109c-09d1-42a6-93f4-69472d709861" providerId="ADAL" clId="{3D321CA5-6558-4F70-ABFA-1D9DD863DFAB}" dt="2023-02-05T18:17:37.750" v="936" actId="478"/>
          <ac:picMkLst>
            <pc:docMk/>
            <pc:sldMk cId="1070806079" sldId="613"/>
            <ac:picMk id="6" creationId="{00000000-0000-0000-0000-000000000000}"/>
          </ac:picMkLst>
        </pc:picChg>
        <pc:picChg chg="add mod">
          <ac:chgData name="Jenifer Prince Devaraj" userId="c3fb109c-09d1-42a6-93f4-69472d709861" providerId="ADAL" clId="{3D321CA5-6558-4F70-ABFA-1D9DD863DFAB}" dt="2023-02-05T18:17:44.544" v="940" actId="1076"/>
          <ac:picMkLst>
            <pc:docMk/>
            <pc:sldMk cId="1070806079" sldId="613"/>
            <ac:picMk id="8" creationId="{8B5DBB9D-9EE7-871E-1061-A2124E6219CF}"/>
          </ac:picMkLst>
        </pc:picChg>
      </pc:sldChg>
      <pc:sldChg chg="addSp delSp modSp add mod">
        <pc:chgData name="Jenifer Prince Devaraj" userId="c3fb109c-09d1-42a6-93f4-69472d709861" providerId="ADAL" clId="{3D321CA5-6558-4F70-ABFA-1D9DD863DFAB}" dt="2023-02-08T20:12:35.385" v="1283" actId="1076"/>
        <pc:sldMkLst>
          <pc:docMk/>
          <pc:sldMk cId="1350533888" sldId="614"/>
        </pc:sldMkLst>
        <pc:spChg chg="mod">
          <ac:chgData name="Jenifer Prince Devaraj" userId="c3fb109c-09d1-42a6-93f4-69472d709861" providerId="ADAL" clId="{3D321CA5-6558-4F70-ABFA-1D9DD863DFAB}" dt="2023-02-05T17:32:16.344" v="407" actId="113"/>
          <ac:spMkLst>
            <pc:docMk/>
            <pc:sldMk cId="1350533888" sldId="614"/>
            <ac:spMk id="2" creationId="{00000000-0000-0000-0000-000000000000}"/>
          </ac:spMkLst>
        </pc:spChg>
        <pc:spChg chg="add mod">
          <ac:chgData name="Jenifer Prince Devaraj" userId="c3fb109c-09d1-42a6-93f4-69472d709861" providerId="ADAL" clId="{3D321CA5-6558-4F70-ABFA-1D9DD863DFAB}" dt="2023-02-05T00:00:00.353" v="100"/>
          <ac:spMkLst>
            <pc:docMk/>
            <pc:sldMk cId="1350533888" sldId="614"/>
            <ac:spMk id="3" creationId="{68D99964-5A33-B257-4200-2F364733F7D7}"/>
          </ac:spMkLst>
        </pc:spChg>
        <pc:spChg chg="mod">
          <ac:chgData name="Jenifer Prince Devaraj" userId="c3fb109c-09d1-42a6-93f4-69472d709861" providerId="ADAL" clId="{3D321CA5-6558-4F70-ABFA-1D9DD863DFAB}" dt="2023-02-08T20:07:02.497" v="1245" actId="113"/>
          <ac:spMkLst>
            <pc:docMk/>
            <pc:sldMk cId="1350533888" sldId="614"/>
            <ac:spMk id="24" creationId="{00000000-0000-0000-0000-000000000000}"/>
          </ac:spMkLst>
        </pc:spChg>
        <pc:picChg chg="add del mod">
          <ac:chgData name="Jenifer Prince Devaraj" userId="c3fb109c-09d1-42a6-93f4-69472d709861" providerId="ADAL" clId="{3D321CA5-6558-4F70-ABFA-1D9DD863DFAB}" dt="2023-02-08T20:12:09.746" v="1273" actId="478"/>
          <ac:picMkLst>
            <pc:docMk/>
            <pc:sldMk cId="1350533888" sldId="614"/>
            <ac:picMk id="6" creationId="{651C5827-84AC-4879-6B27-5036A8800278}"/>
          </ac:picMkLst>
        </pc:picChg>
        <pc:picChg chg="add del mod">
          <ac:chgData name="Jenifer Prince Devaraj" userId="c3fb109c-09d1-42a6-93f4-69472d709861" providerId="ADAL" clId="{3D321CA5-6558-4F70-ABFA-1D9DD863DFAB}" dt="2023-02-08T20:12:29.517" v="1280" actId="478"/>
          <ac:picMkLst>
            <pc:docMk/>
            <pc:sldMk cId="1350533888" sldId="614"/>
            <ac:picMk id="12" creationId="{F20A9C38-3B36-2CA5-92FB-F5D3A81EF846}"/>
          </ac:picMkLst>
        </pc:picChg>
        <pc:picChg chg="add mod">
          <ac:chgData name="Jenifer Prince Devaraj" userId="c3fb109c-09d1-42a6-93f4-69472d709861" providerId="ADAL" clId="{3D321CA5-6558-4F70-ABFA-1D9DD863DFAB}" dt="2023-02-08T20:12:35.385" v="1283" actId="1076"/>
          <ac:picMkLst>
            <pc:docMk/>
            <pc:sldMk cId="1350533888" sldId="614"/>
            <ac:picMk id="14" creationId="{632BB05F-E480-22F2-57A7-42B8A772A179}"/>
          </ac:picMkLst>
        </pc:picChg>
        <pc:cxnChg chg="add del mod">
          <ac:chgData name="Jenifer Prince Devaraj" userId="c3fb109c-09d1-42a6-93f4-69472d709861" providerId="ADAL" clId="{3D321CA5-6558-4F70-ABFA-1D9DD863DFAB}" dt="2023-02-08T20:12:14.088" v="1276" actId="478"/>
          <ac:cxnSpMkLst>
            <pc:docMk/>
            <pc:sldMk cId="1350533888" sldId="614"/>
            <ac:cxnSpMk id="8" creationId="{3FC33822-82EF-6D63-8612-7718AE842CB8}"/>
          </ac:cxnSpMkLst>
        </pc:cxnChg>
        <pc:cxnChg chg="add del mod">
          <ac:chgData name="Jenifer Prince Devaraj" userId="c3fb109c-09d1-42a6-93f4-69472d709861" providerId="ADAL" clId="{3D321CA5-6558-4F70-ABFA-1D9DD863DFAB}" dt="2023-02-08T20:12:12.082" v="1274" actId="478"/>
          <ac:cxnSpMkLst>
            <pc:docMk/>
            <pc:sldMk cId="1350533888" sldId="614"/>
            <ac:cxnSpMk id="10" creationId="{642D3578-F62E-F5F2-4C1A-21D09FA1593D}"/>
          </ac:cxnSpMkLst>
        </pc:cxnChg>
      </pc:sldChg>
      <pc:sldChg chg="addSp delSp modSp add mod">
        <pc:chgData name="Jenifer Prince Devaraj" userId="c3fb109c-09d1-42a6-93f4-69472d709861" providerId="ADAL" clId="{3D321CA5-6558-4F70-ABFA-1D9DD863DFAB}" dt="2023-02-08T20:24:22.252" v="1323" actId="1076"/>
        <pc:sldMkLst>
          <pc:docMk/>
          <pc:sldMk cId="598047360" sldId="615"/>
        </pc:sldMkLst>
        <pc:spChg chg="mod">
          <ac:chgData name="Jenifer Prince Devaraj" userId="c3fb109c-09d1-42a6-93f4-69472d709861" providerId="ADAL" clId="{3D321CA5-6558-4F70-ABFA-1D9DD863DFAB}" dt="2023-02-05T17:33:34.866" v="422" actId="1076"/>
          <ac:spMkLst>
            <pc:docMk/>
            <pc:sldMk cId="598047360" sldId="615"/>
            <ac:spMk id="2" creationId="{00000000-0000-0000-0000-000000000000}"/>
          </ac:spMkLst>
        </pc:spChg>
        <pc:spChg chg="add mod">
          <ac:chgData name="Jenifer Prince Devaraj" userId="c3fb109c-09d1-42a6-93f4-69472d709861" providerId="ADAL" clId="{3D321CA5-6558-4F70-ABFA-1D9DD863DFAB}" dt="2023-02-05T00:00:01.842" v="101"/>
          <ac:spMkLst>
            <pc:docMk/>
            <pc:sldMk cId="598047360" sldId="615"/>
            <ac:spMk id="6" creationId="{97CB7578-A5B7-BA7D-05C2-8300618ADC4F}"/>
          </ac:spMkLst>
        </pc:spChg>
        <pc:picChg chg="del mod">
          <ac:chgData name="Jenifer Prince Devaraj" userId="c3fb109c-09d1-42a6-93f4-69472d709861" providerId="ADAL" clId="{3D321CA5-6558-4F70-ABFA-1D9DD863DFAB}" dt="2023-02-08T20:24:16.397" v="1320" actId="478"/>
          <ac:picMkLst>
            <pc:docMk/>
            <pc:sldMk cId="598047360" sldId="615"/>
            <ac:picMk id="3" creationId="{00000000-0000-0000-0000-000000000000}"/>
          </ac:picMkLst>
        </pc:picChg>
        <pc:picChg chg="add mod">
          <ac:chgData name="Jenifer Prince Devaraj" userId="c3fb109c-09d1-42a6-93f4-69472d709861" providerId="ADAL" clId="{3D321CA5-6558-4F70-ABFA-1D9DD863DFAB}" dt="2023-02-08T20:24:22.252" v="1323" actId="1076"/>
          <ac:picMkLst>
            <pc:docMk/>
            <pc:sldMk cId="598047360" sldId="615"/>
            <ac:picMk id="7" creationId="{D592B03E-687B-DE0E-9EAB-33012EFD272B}"/>
          </ac:picMkLst>
        </pc:picChg>
      </pc:sldChg>
      <pc:sldChg chg="addSp delSp modSp add del mod">
        <pc:chgData name="Jenifer Prince Devaraj" userId="c3fb109c-09d1-42a6-93f4-69472d709861" providerId="ADAL" clId="{3D321CA5-6558-4F70-ABFA-1D9DD863DFAB}" dt="2023-02-08T20:32:47.889" v="1402" actId="47"/>
        <pc:sldMkLst>
          <pc:docMk/>
          <pc:sldMk cId="1083276596" sldId="616"/>
        </pc:sldMkLst>
        <pc:spChg chg="mod">
          <ac:chgData name="Jenifer Prince Devaraj" userId="c3fb109c-09d1-42a6-93f4-69472d709861" providerId="ADAL" clId="{3D321CA5-6558-4F70-ABFA-1D9DD863DFAB}" dt="2023-02-05T17:37:52.061" v="460" actId="113"/>
          <ac:spMkLst>
            <pc:docMk/>
            <pc:sldMk cId="1083276596" sldId="616"/>
            <ac:spMk id="2" creationId="{00000000-0000-0000-0000-000000000000}"/>
          </ac:spMkLst>
        </pc:spChg>
        <pc:spChg chg="add mod">
          <ac:chgData name="Jenifer Prince Devaraj" userId="c3fb109c-09d1-42a6-93f4-69472d709861" providerId="ADAL" clId="{3D321CA5-6558-4F70-ABFA-1D9DD863DFAB}" dt="2023-02-05T00:00:05.350" v="103"/>
          <ac:spMkLst>
            <pc:docMk/>
            <pc:sldMk cId="1083276596" sldId="616"/>
            <ac:spMk id="3" creationId="{74618AFE-FAF2-A5E9-6845-14643D7A2704}"/>
          </ac:spMkLst>
        </pc:spChg>
        <pc:spChg chg="add del mod">
          <ac:chgData name="Jenifer Prince Devaraj" userId="c3fb109c-09d1-42a6-93f4-69472d709861" providerId="ADAL" clId="{3D321CA5-6558-4F70-ABFA-1D9DD863DFAB}" dt="2023-02-05T17:36:59.641" v="450" actId="478"/>
          <ac:spMkLst>
            <pc:docMk/>
            <pc:sldMk cId="1083276596" sldId="616"/>
            <ac:spMk id="7" creationId="{CA5D436D-9105-BD01-3ABB-B420AEC30B62}"/>
          </ac:spMkLst>
        </pc:spChg>
        <pc:spChg chg="add del mod">
          <ac:chgData name="Jenifer Prince Devaraj" userId="c3fb109c-09d1-42a6-93f4-69472d709861" providerId="ADAL" clId="{3D321CA5-6558-4F70-ABFA-1D9DD863DFAB}" dt="2023-02-08T20:30:23.823" v="1364" actId="21"/>
          <ac:spMkLst>
            <pc:docMk/>
            <pc:sldMk cId="1083276596" sldId="616"/>
            <ac:spMk id="24" creationId="{00000000-0000-0000-0000-000000000000}"/>
          </ac:spMkLst>
        </pc:spChg>
      </pc:sldChg>
      <pc:sldChg chg="addSp modSp add mod">
        <pc:chgData name="Jenifer Prince Devaraj" userId="c3fb109c-09d1-42a6-93f4-69472d709861" providerId="ADAL" clId="{3D321CA5-6558-4F70-ABFA-1D9DD863DFAB}" dt="2023-02-08T20:15:44.825" v="1319" actId="20577"/>
        <pc:sldMkLst>
          <pc:docMk/>
          <pc:sldMk cId="1677394394" sldId="617"/>
        </pc:sldMkLst>
        <pc:spChg chg="mod">
          <ac:chgData name="Jenifer Prince Devaraj" userId="c3fb109c-09d1-42a6-93f4-69472d709861" providerId="ADAL" clId="{3D321CA5-6558-4F70-ABFA-1D9DD863DFAB}" dt="2023-02-05T17:35:26.514" v="434" actId="113"/>
          <ac:spMkLst>
            <pc:docMk/>
            <pc:sldMk cId="1677394394" sldId="617"/>
            <ac:spMk id="2" creationId="{00000000-0000-0000-0000-000000000000}"/>
          </ac:spMkLst>
        </pc:spChg>
        <pc:spChg chg="add mod">
          <ac:chgData name="Jenifer Prince Devaraj" userId="c3fb109c-09d1-42a6-93f4-69472d709861" providerId="ADAL" clId="{3D321CA5-6558-4F70-ABFA-1D9DD863DFAB}" dt="2023-02-05T00:00:03.399" v="102"/>
          <ac:spMkLst>
            <pc:docMk/>
            <pc:sldMk cId="1677394394" sldId="617"/>
            <ac:spMk id="3" creationId="{8148C6A3-1E6D-10C6-B0ED-768D03F485C1}"/>
          </ac:spMkLst>
        </pc:spChg>
        <pc:spChg chg="mod">
          <ac:chgData name="Jenifer Prince Devaraj" userId="c3fb109c-09d1-42a6-93f4-69472d709861" providerId="ADAL" clId="{3D321CA5-6558-4F70-ABFA-1D9DD863DFAB}" dt="2023-02-08T20:15:44.825" v="1319" actId="20577"/>
          <ac:spMkLst>
            <pc:docMk/>
            <pc:sldMk cId="1677394394" sldId="617"/>
            <ac:spMk id="24" creationId="{00000000-0000-0000-0000-000000000000}"/>
          </ac:spMkLst>
        </pc:spChg>
      </pc:sldChg>
      <pc:sldChg chg="addSp modSp add del mod">
        <pc:chgData name="Jenifer Prince Devaraj" userId="c3fb109c-09d1-42a6-93f4-69472d709861" providerId="ADAL" clId="{3D321CA5-6558-4F70-ABFA-1D9DD863DFAB}" dt="2023-02-08T23:00:23.745" v="2117" actId="47"/>
        <pc:sldMkLst>
          <pc:docMk/>
          <pc:sldMk cId="1599058306" sldId="618"/>
        </pc:sldMkLst>
        <pc:spChg chg="mod">
          <ac:chgData name="Jenifer Prince Devaraj" userId="c3fb109c-09d1-42a6-93f4-69472d709861" providerId="ADAL" clId="{3D321CA5-6558-4F70-ABFA-1D9DD863DFAB}" dt="2023-02-05T17:38:22.583" v="467" actId="113"/>
          <ac:spMkLst>
            <pc:docMk/>
            <pc:sldMk cId="1599058306" sldId="618"/>
            <ac:spMk id="2" creationId="{00000000-0000-0000-0000-000000000000}"/>
          </ac:spMkLst>
        </pc:spChg>
        <pc:spChg chg="add mod">
          <ac:chgData name="Jenifer Prince Devaraj" userId="c3fb109c-09d1-42a6-93f4-69472d709861" providerId="ADAL" clId="{3D321CA5-6558-4F70-ABFA-1D9DD863DFAB}" dt="2023-02-05T00:00:07.760" v="104"/>
          <ac:spMkLst>
            <pc:docMk/>
            <pc:sldMk cId="1599058306" sldId="618"/>
            <ac:spMk id="3" creationId="{7186EF34-924B-C63B-2D8A-0090955FC4B2}"/>
          </ac:spMkLst>
        </pc:spChg>
        <pc:spChg chg="mod">
          <ac:chgData name="Jenifer Prince Devaraj" userId="c3fb109c-09d1-42a6-93f4-69472d709861" providerId="ADAL" clId="{3D321CA5-6558-4F70-ABFA-1D9DD863DFAB}" dt="2023-02-05T18:23:11.412" v="951" actId="14100"/>
          <ac:spMkLst>
            <pc:docMk/>
            <pc:sldMk cId="1599058306" sldId="618"/>
            <ac:spMk id="24" creationId="{00000000-0000-0000-0000-000000000000}"/>
          </ac:spMkLst>
        </pc:spChg>
      </pc:sldChg>
      <pc:sldChg chg="addSp delSp modSp add del mod">
        <pc:chgData name="Jenifer Prince Devaraj" userId="c3fb109c-09d1-42a6-93f4-69472d709861" providerId="ADAL" clId="{3D321CA5-6558-4F70-ABFA-1D9DD863DFAB}" dt="2023-02-08T22:15:12.899" v="1790" actId="47"/>
        <pc:sldMkLst>
          <pc:docMk/>
          <pc:sldMk cId="538544294" sldId="619"/>
        </pc:sldMkLst>
        <pc:spChg chg="mod">
          <ac:chgData name="Jenifer Prince Devaraj" userId="c3fb109c-09d1-42a6-93f4-69472d709861" providerId="ADAL" clId="{3D321CA5-6558-4F70-ABFA-1D9DD863DFAB}" dt="2023-02-05T17:39:47.765" v="482" actId="1076"/>
          <ac:spMkLst>
            <pc:docMk/>
            <pc:sldMk cId="538544294" sldId="619"/>
            <ac:spMk id="2" creationId="{00000000-0000-0000-0000-000000000000}"/>
          </ac:spMkLst>
        </pc:spChg>
        <pc:spChg chg="add mod">
          <ac:chgData name="Jenifer Prince Devaraj" userId="c3fb109c-09d1-42a6-93f4-69472d709861" providerId="ADAL" clId="{3D321CA5-6558-4F70-ABFA-1D9DD863DFAB}" dt="2023-02-05T00:00:16.961" v="106"/>
          <ac:spMkLst>
            <pc:docMk/>
            <pc:sldMk cId="538544294" sldId="619"/>
            <ac:spMk id="3" creationId="{D231D9D8-D9E2-5527-176A-C45CD763E979}"/>
          </ac:spMkLst>
        </pc:spChg>
        <pc:picChg chg="add del mod">
          <ac:chgData name="Jenifer Prince Devaraj" userId="c3fb109c-09d1-42a6-93f4-69472d709861" providerId="ADAL" clId="{3D321CA5-6558-4F70-ABFA-1D9DD863DFAB}" dt="2023-02-08T22:05:46.579" v="1773" actId="478"/>
          <ac:picMkLst>
            <pc:docMk/>
            <pc:sldMk cId="538544294" sldId="619"/>
            <ac:picMk id="6" creationId="{130843C1-DF51-4DD4-C30D-DB756024714F}"/>
          </ac:picMkLst>
        </pc:picChg>
        <pc:picChg chg="del mod">
          <ac:chgData name="Jenifer Prince Devaraj" userId="c3fb109c-09d1-42a6-93f4-69472d709861" providerId="ADAL" clId="{3D321CA5-6558-4F70-ABFA-1D9DD863DFAB}" dt="2023-02-08T22:11:40.465" v="1784" actId="478"/>
          <ac:picMkLst>
            <pc:docMk/>
            <pc:sldMk cId="538544294" sldId="619"/>
            <ac:picMk id="7" creationId="{00000000-0000-0000-0000-000000000000}"/>
          </ac:picMkLst>
        </pc:picChg>
        <pc:picChg chg="add del mod">
          <ac:chgData name="Jenifer Prince Devaraj" userId="c3fb109c-09d1-42a6-93f4-69472d709861" providerId="ADAL" clId="{3D321CA5-6558-4F70-ABFA-1D9DD863DFAB}" dt="2023-02-08T22:11:28.857" v="1783" actId="478"/>
          <ac:picMkLst>
            <pc:docMk/>
            <pc:sldMk cId="538544294" sldId="619"/>
            <ac:picMk id="9" creationId="{9BA47E6A-3CB2-A6FC-0B96-AC9FC573231C}"/>
          </ac:picMkLst>
        </pc:picChg>
        <pc:picChg chg="add mod">
          <ac:chgData name="Jenifer Prince Devaraj" userId="c3fb109c-09d1-42a6-93f4-69472d709861" providerId="ADAL" clId="{3D321CA5-6558-4F70-ABFA-1D9DD863DFAB}" dt="2023-02-08T22:11:54.878" v="1789" actId="1076"/>
          <ac:picMkLst>
            <pc:docMk/>
            <pc:sldMk cId="538544294" sldId="619"/>
            <ac:picMk id="11" creationId="{1B2191AA-06F6-BF3C-24EB-385E9C4332CD}"/>
          </ac:picMkLst>
        </pc:picChg>
      </pc:sldChg>
      <pc:sldChg chg="addSp modSp add del mod">
        <pc:chgData name="Jenifer Prince Devaraj" userId="c3fb109c-09d1-42a6-93f4-69472d709861" providerId="ADAL" clId="{3D321CA5-6558-4F70-ABFA-1D9DD863DFAB}" dt="2023-02-08T22:22:15.100" v="1834" actId="47"/>
        <pc:sldMkLst>
          <pc:docMk/>
          <pc:sldMk cId="1724266832" sldId="620"/>
        </pc:sldMkLst>
        <pc:spChg chg="mod">
          <ac:chgData name="Jenifer Prince Devaraj" userId="c3fb109c-09d1-42a6-93f4-69472d709861" providerId="ADAL" clId="{3D321CA5-6558-4F70-ABFA-1D9DD863DFAB}" dt="2023-02-05T17:42:54.368" v="523" actId="113"/>
          <ac:spMkLst>
            <pc:docMk/>
            <pc:sldMk cId="1724266832" sldId="620"/>
            <ac:spMk id="2" creationId="{00000000-0000-0000-0000-000000000000}"/>
          </ac:spMkLst>
        </pc:spChg>
        <pc:spChg chg="add mod">
          <ac:chgData name="Jenifer Prince Devaraj" userId="c3fb109c-09d1-42a6-93f4-69472d709861" providerId="ADAL" clId="{3D321CA5-6558-4F70-ABFA-1D9DD863DFAB}" dt="2023-02-05T00:00:20.022" v="108"/>
          <ac:spMkLst>
            <pc:docMk/>
            <pc:sldMk cId="1724266832" sldId="620"/>
            <ac:spMk id="6" creationId="{FECBA867-C47D-63D1-CA85-11655DAF4123}"/>
          </ac:spMkLst>
        </pc:spChg>
        <pc:picChg chg="mod">
          <ac:chgData name="Jenifer Prince Devaraj" userId="c3fb109c-09d1-42a6-93f4-69472d709861" providerId="ADAL" clId="{3D321CA5-6558-4F70-ABFA-1D9DD863DFAB}" dt="2023-02-05T17:43:06.432" v="529" actId="14100"/>
          <ac:picMkLst>
            <pc:docMk/>
            <pc:sldMk cId="1724266832" sldId="620"/>
            <ac:picMk id="3" creationId="{00000000-0000-0000-0000-000000000000}"/>
          </ac:picMkLst>
        </pc:picChg>
      </pc:sldChg>
      <pc:sldChg chg="addSp modSp add del mod">
        <pc:chgData name="Jenifer Prince Devaraj" userId="c3fb109c-09d1-42a6-93f4-69472d709861" providerId="ADAL" clId="{3D321CA5-6558-4F70-ABFA-1D9DD863DFAB}" dt="2023-02-08T22:22:19.810" v="1835" actId="47"/>
        <pc:sldMkLst>
          <pc:docMk/>
          <pc:sldMk cId="911613631" sldId="621"/>
        </pc:sldMkLst>
        <pc:spChg chg="mod">
          <ac:chgData name="Jenifer Prince Devaraj" userId="c3fb109c-09d1-42a6-93f4-69472d709861" providerId="ADAL" clId="{3D321CA5-6558-4F70-ABFA-1D9DD863DFAB}" dt="2023-02-05T17:43:37.028" v="535" actId="1076"/>
          <ac:spMkLst>
            <pc:docMk/>
            <pc:sldMk cId="911613631" sldId="621"/>
            <ac:spMk id="2" creationId="{00000000-0000-0000-0000-000000000000}"/>
          </ac:spMkLst>
        </pc:spChg>
        <pc:spChg chg="add mod">
          <ac:chgData name="Jenifer Prince Devaraj" userId="c3fb109c-09d1-42a6-93f4-69472d709861" providerId="ADAL" clId="{3D321CA5-6558-4F70-ABFA-1D9DD863DFAB}" dt="2023-02-05T00:00:21.435" v="109"/>
          <ac:spMkLst>
            <pc:docMk/>
            <pc:sldMk cId="911613631" sldId="621"/>
            <ac:spMk id="3" creationId="{BD5766BE-446B-12BF-28C0-12DE464A7A78}"/>
          </ac:spMkLst>
        </pc:spChg>
        <pc:spChg chg="mod">
          <ac:chgData name="Jenifer Prince Devaraj" userId="c3fb109c-09d1-42a6-93f4-69472d709861" providerId="ADAL" clId="{3D321CA5-6558-4F70-ABFA-1D9DD863DFAB}" dt="2023-02-05T17:44:29.959" v="547" actId="1076"/>
          <ac:spMkLst>
            <pc:docMk/>
            <pc:sldMk cId="911613631" sldId="621"/>
            <ac:spMk id="24" creationId="{00000000-0000-0000-0000-000000000000}"/>
          </ac:spMkLst>
        </pc:spChg>
      </pc:sldChg>
      <pc:sldChg chg="addSp modSp add del mod">
        <pc:chgData name="Jenifer Prince Devaraj" userId="c3fb109c-09d1-42a6-93f4-69472d709861" providerId="ADAL" clId="{3D321CA5-6558-4F70-ABFA-1D9DD863DFAB}" dt="2023-02-08T22:22:23.179" v="1839" actId="47"/>
        <pc:sldMkLst>
          <pc:docMk/>
          <pc:sldMk cId="3063975792" sldId="622"/>
        </pc:sldMkLst>
        <pc:spChg chg="mod">
          <ac:chgData name="Jenifer Prince Devaraj" userId="c3fb109c-09d1-42a6-93f4-69472d709861" providerId="ADAL" clId="{3D321CA5-6558-4F70-ABFA-1D9DD863DFAB}" dt="2023-02-05T17:47:20.981" v="578" actId="113"/>
          <ac:spMkLst>
            <pc:docMk/>
            <pc:sldMk cId="3063975792" sldId="622"/>
            <ac:spMk id="2" creationId="{00000000-0000-0000-0000-000000000000}"/>
          </ac:spMkLst>
        </pc:spChg>
        <pc:spChg chg="add mod">
          <ac:chgData name="Jenifer Prince Devaraj" userId="c3fb109c-09d1-42a6-93f4-69472d709861" providerId="ADAL" clId="{3D321CA5-6558-4F70-ABFA-1D9DD863DFAB}" dt="2023-02-05T00:00:32.448" v="112"/>
          <ac:spMkLst>
            <pc:docMk/>
            <pc:sldMk cId="3063975792" sldId="622"/>
            <ac:spMk id="3" creationId="{CFB58B05-E2A3-CD1B-2317-1B02A69610B6}"/>
          </ac:spMkLst>
        </pc:spChg>
        <pc:picChg chg="mod">
          <ac:chgData name="Jenifer Prince Devaraj" userId="c3fb109c-09d1-42a6-93f4-69472d709861" providerId="ADAL" clId="{3D321CA5-6558-4F70-ABFA-1D9DD863DFAB}" dt="2023-02-05T17:47:23.668" v="579" actId="1076"/>
          <ac:picMkLst>
            <pc:docMk/>
            <pc:sldMk cId="3063975792" sldId="622"/>
            <ac:picMk id="7" creationId="{00000000-0000-0000-0000-000000000000}"/>
          </ac:picMkLst>
        </pc:picChg>
        <pc:picChg chg="mod">
          <ac:chgData name="Jenifer Prince Devaraj" userId="c3fb109c-09d1-42a6-93f4-69472d709861" providerId="ADAL" clId="{3D321CA5-6558-4F70-ABFA-1D9DD863DFAB}" dt="2023-02-05T17:47:25.805" v="580" actId="1076"/>
          <ac:picMkLst>
            <pc:docMk/>
            <pc:sldMk cId="3063975792" sldId="622"/>
            <ac:picMk id="8" creationId="{00000000-0000-0000-0000-000000000000}"/>
          </ac:picMkLst>
        </pc:picChg>
      </pc:sldChg>
      <pc:sldChg chg="addSp modSp add del mod">
        <pc:chgData name="Jenifer Prince Devaraj" userId="c3fb109c-09d1-42a6-93f4-69472d709861" providerId="ADAL" clId="{3D321CA5-6558-4F70-ABFA-1D9DD863DFAB}" dt="2023-02-08T22:24:00.684" v="1865" actId="47"/>
        <pc:sldMkLst>
          <pc:docMk/>
          <pc:sldMk cId="1760458277" sldId="623"/>
        </pc:sldMkLst>
        <pc:spChg chg="mod">
          <ac:chgData name="Jenifer Prince Devaraj" userId="c3fb109c-09d1-42a6-93f4-69472d709861" providerId="ADAL" clId="{3D321CA5-6558-4F70-ABFA-1D9DD863DFAB}" dt="2023-02-05T17:48:25.998" v="590" actId="113"/>
          <ac:spMkLst>
            <pc:docMk/>
            <pc:sldMk cId="1760458277" sldId="623"/>
            <ac:spMk id="2" creationId="{00000000-0000-0000-0000-000000000000}"/>
          </ac:spMkLst>
        </pc:spChg>
        <pc:spChg chg="add mod">
          <ac:chgData name="Jenifer Prince Devaraj" userId="c3fb109c-09d1-42a6-93f4-69472d709861" providerId="ADAL" clId="{3D321CA5-6558-4F70-ABFA-1D9DD863DFAB}" dt="2023-02-05T00:00:35.740" v="114"/>
          <ac:spMkLst>
            <pc:docMk/>
            <pc:sldMk cId="1760458277" sldId="623"/>
            <ac:spMk id="3" creationId="{C5AB6893-7E9B-987C-5C09-DCCDAFF9469D}"/>
          </ac:spMkLst>
        </pc:spChg>
        <pc:picChg chg="mod">
          <ac:chgData name="Jenifer Prince Devaraj" userId="c3fb109c-09d1-42a6-93f4-69472d709861" providerId="ADAL" clId="{3D321CA5-6558-4F70-ABFA-1D9DD863DFAB}" dt="2023-02-05T17:48:32.637" v="592" actId="14100"/>
          <ac:picMkLst>
            <pc:docMk/>
            <pc:sldMk cId="1760458277" sldId="623"/>
            <ac:picMk id="6" creationId="{00000000-0000-0000-0000-000000000000}"/>
          </ac:picMkLst>
        </pc:picChg>
      </pc:sldChg>
      <pc:sldChg chg="addSp modSp add del mod">
        <pc:chgData name="Jenifer Prince Devaraj" userId="c3fb109c-09d1-42a6-93f4-69472d709861" providerId="ADAL" clId="{3D321CA5-6558-4F70-ABFA-1D9DD863DFAB}" dt="2023-02-08T22:51:43.119" v="2080" actId="47"/>
        <pc:sldMkLst>
          <pc:docMk/>
          <pc:sldMk cId="2587810252" sldId="642"/>
        </pc:sldMkLst>
        <pc:spChg chg="mod">
          <ac:chgData name="Jenifer Prince Devaraj" userId="c3fb109c-09d1-42a6-93f4-69472d709861" providerId="ADAL" clId="{3D321CA5-6558-4F70-ABFA-1D9DD863DFAB}" dt="2023-02-05T17:53:15.585" v="634" actId="113"/>
          <ac:spMkLst>
            <pc:docMk/>
            <pc:sldMk cId="2587810252" sldId="642"/>
            <ac:spMk id="2" creationId="{00000000-0000-0000-0000-000000000000}"/>
          </ac:spMkLst>
        </pc:spChg>
        <pc:spChg chg="add mod">
          <ac:chgData name="Jenifer Prince Devaraj" userId="c3fb109c-09d1-42a6-93f4-69472d709861" providerId="ADAL" clId="{3D321CA5-6558-4F70-ABFA-1D9DD863DFAB}" dt="2023-02-05T00:00:40.248" v="117"/>
          <ac:spMkLst>
            <pc:docMk/>
            <pc:sldMk cId="2587810252" sldId="642"/>
            <ac:spMk id="3" creationId="{4E92DBD0-F18A-FE8F-07EB-5D63A7B0491E}"/>
          </ac:spMkLst>
        </pc:spChg>
        <pc:picChg chg="mod">
          <ac:chgData name="Jenifer Prince Devaraj" userId="c3fb109c-09d1-42a6-93f4-69472d709861" providerId="ADAL" clId="{3D321CA5-6558-4F70-ABFA-1D9DD863DFAB}" dt="2023-02-05T17:53:05.837" v="631" actId="1076"/>
          <ac:picMkLst>
            <pc:docMk/>
            <pc:sldMk cId="2587810252" sldId="642"/>
            <ac:picMk id="7" creationId="{00000000-0000-0000-0000-000000000000}"/>
          </ac:picMkLst>
        </pc:picChg>
      </pc:sldChg>
      <pc:sldChg chg="addSp modSp add del mod">
        <pc:chgData name="Jenifer Prince Devaraj" userId="c3fb109c-09d1-42a6-93f4-69472d709861" providerId="ADAL" clId="{3D321CA5-6558-4F70-ABFA-1D9DD863DFAB}" dt="2023-02-08T22:51:45.925" v="2084" actId="47"/>
        <pc:sldMkLst>
          <pc:docMk/>
          <pc:sldMk cId="1640011517" sldId="643"/>
        </pc:sldMkLst>
        <pc:spChg chg="mod">
          <ac:chgData name="Jenifer Prince Devaraj" userId="c3fb109c-09d1-42a6-93f4-69472d709861" providerId="ADAL" clId="{3D321CA5-6558-4F70-ABFA-1D9DD863DFAB}" dt="2023-02-05T18:06:35.493" v="799" actId="113"/>
          <ac:spMkLst>
            <pc:docMk/>
            <pc:sldMk cId="1640011517" sldId="643"/>
            <ac:spMk id="2" creationId="{00000000-0000-0000-0000-000000000000}"/>
          </ac:spMkLst>
        </pc:spChg>
        <pc:spChg chg="add mod">
          <ac:chgData name="Jenifer Prince Devaraj" userId="c3fb109c-09d1-42a6-93f4-69472d709861" providerId="ADAL" clId="{3D321CA5-6558-4F70-ABFA-1D9DD863DFAB}" dt="2023-02-05T00:01:19.752" v="132"/>
          <ac:spMkLst>
            <pc:docMk/>
            <pc:sldMk cId="1640011517" sldId="643"/>
            <ac:spMk id="3" creationId="{F678A8AE-DD2A-B37E-E920-BAE0825F88F7}"/>
          </ac:spMkLst>
        </pc:spChg>
        <pc:picChg chg="mod">
          <ac:chgData name="Jenifer Prince Devaraj" userId="c3fb109c-09d1-42a6-93f4-69472d709861" providerId="ADAL" clId="{3D321CA5-6558-4F70-ABFA-1D9DD863DFAB}" dt="2023-02-05T18:06:38.001" v="800" actId="1076"/>
          <ac:picMkLst>
            <pc:docMk/>
            <pc:sldMk cId="1640011517" sldId="643"/>
            <ac:picMk id="7" creationId="{00000000-0000-0000-0000-000000000000}"/>
          </ac:picMkLst>
        </pc:picChg>
      </pc:sldChg>
      <pc:sldChg chg="addSp modSp add del mod">
        <pc:chgData name="Jenifer Prince Devaraj" userId="c3fb109c-09d1-42a6-93f4-69472d709861" providerId="ADAL" clId="{3D321CA5-6558-4F70-ABFA-1D9DD863DFAB}" dt="2023-02-08T22:51:44.806" v="2082" actId="47"/>
        <pc:sldMkLst>
          <pc:docMk/>
          <pc:sldMk cId="2586540334" sldId="644"/>
        </pc:sldMkLst>
        <pc:spChg chg="mod">
          <ac:chgData name="Jenifer Prince Devaraj" userId="c3fb109c-09d1-42a6-93f4-69472d709861" providerId="ADAL" clId="{3D321CA5-6558-4F70-ABFA-1D9DD863DFAB}" dt="2023-02-05T18:03:59.995" v="765" actId="113"/>
          <ac:spMkLst>
            <pc:docMk/>
            <pc:sldMk cId="2586540334" sldId="644"/>
            <ac:spMk id="2" creationId="{00000000-0000-0000-0000-000000000000}"/>
          </ac:spMkLst>
        </pc:spChg>
        <pc:spChg chg="add mod">
          <ac:chgData name="Jenifer Prince Devaraj" userId="c3fb109c-09d1-42a6-93f4-69472d709861" providerId="ADAL" clId="{3D321CA5-6558-4F70-ABFA-1D9DD863DFAB}" dt="2023-02-05T00:01:08.877" v="128"/>
          <ac:spMkLst>
            <pc:docMk/>
            <pc:sldMk cId="2586540334" sldId="644"/>
            <ac:spMk id="3" creationId="{65138BF3-4B34-9158-6B48-1A448EF0EFF5}"/>
          </ac:spMkLst>
        </pc:spChg>
        <pc:picChg chg="mod">
          <ac:chgData name="Jenifer Prince Devaraj" userId="c3fb109c-09d1-42a6-93f4-69472d709861" providerId="ADAL" clId="{3D321CA5-6558-4F70-ABFA-1D9DD863DFAB}" dt="2023-02-05T18:04:06.827" v="768" actId="1076"/>
          <ac:picMkLst>
            <pc:docMk/>
            <pc:sldMk cId="2586540334" sldId="644"/>
            <ac:picMk id="6" creationId="{00000000-0000-0000-0000-000000000000}"/>
          </ac:picMkLst>
        </pc:picChg>
      </pc:sldChg>
      <pc:sldChg chg="addSp delSp modSp add mod">
        <pc:chgData name="Jenifer Prince Devaraj" userId="c3fb109c-09d1-42a6-93f4-69472d709861" providerId="ADAL" clId="{3D321CA5-6558-4F70-ABFA-1D9DD863DFAB}" dt="2023-02-08T22:00:23.988" v="1768" actId="1076"/>
        <pc:sldMkLst>
          <pc:docMk/>
          <pc:sldMk cId="3307982019" sldId="645"/>
        </pc:sldMkLst>
        <pc:spChg chg="mod">
          <ac:chgData name="Jenifer Prince Devaraj" userId="c3fb109c-09d1-42a6-93f4-69472d709861" providerId="ADAL" clId="{3D321CA5-6558-4F70-ABFA-1D9DD863DFAB}" dt="2023-02-05T17:39:15.570" v="476" actId="113"/>
          <ac:spMkLst>
            <pc:docMk/>
            <pc:sldMk cId="3307982019" sldId="645"/>
            <ac:spMk id="2" creationId="{00000000-0000-0000-0000-000000000000}"/>
          </ac:spMkLst>
        </pc:spChg>
        <pc:spChg chg="add mod">
          <ac:chgData name="Jenifer Prince Devaraj" userId="c3fb109c-09d1-42a6-93f4-69472d709861" providerId="ADAL" clId="{3D321CA5-6558-4F70-ABFA-1D9DD863DFAB}" dt="2023-02-05T00:00:15.549" v="105"/>
          <ac:spMkLst>
            <pc:docMk/>
            <pc:sldMk cId="3307982019" sldId="645"/>
            <ac:spMk id="3" creationId="{0787B744-5896-C068-9BE2-8544F04F397E}"/>
          </ac:spMkLst>
        </pc:spChg>
        <pc:picChg chg="del mod">
          <ac:chgData name="Jenifer Prince Devaraj" userId="c3fb109c-09d1-42a6-93f4-69472d709861" providerId="ADAL" clId="{3D321CA5-6558-4F70-ABFA-1D9DD863DFAB}" dt="2023-02-08T22:00:15.844" v="1764" actId="478"/>
          <ac:picMkLst>
            <pc:docMk/>
            <pc:sldMk cId="3307982019" sldId="645"/>
            <ac:picMk id="6" creationId="{00000000-0000-0000-0000-000000000000}"/>
          </ac:picMkLst>
        </pc:picChg>
        <pc:picChg chg="add mod">
          <ac:chgData name="Jenifer Prince Devaraj" userId="c3fb109c-09d1-42a6-93f4-69472d709861" providerId="ADAL" clId="{3D321CA5-6558-4F70-ABFA-1D9DD863DFAB}" dt="2023-02-08T22:00:23.988" v="1768" actId="1076"/>
          <ac:picMkLst>
            <pc:docMk/>
            <pc:sldMk cId="3307982019" sldId="645"/>
            <ac:picMk id="7" creationId="{92FF82C9-E0C1-743F-106D-8C38801D33ED}"/>
          </ac:picMkLst>
        </pc:picChg>
      </pc:sldChg>
      <pc:sldChg chg="addSp modSp add mod ord">
        <pc:chgData name="Jenifer Prince Devaraj" userId="c3fb109c-09d1-42a6-93f4-69472d709861" providerId="ADAL" clId="{3D321CA5-6558-4F70-ABFA-1D9DD863DFAB}" dt="2023-02-09T08:56:15.979" v="2138" actId="20577"/>
        <pc:sldMkLst>
          <pc:docMk/>
          <pc:sldMk cId="1448100749" sldId="646"/>
        </pc:sldMkLst>
        <pc:spChg chg="mod">
          <ac:chgData name="Jenifer Prince Devaraj" userId="c3fb109c-09d1-42a6-93f4-69472d709861" providerId="ADAL" clId="{3D321CA5-6558-4F70-ABFA-1D9DD863DFAB}" dt="2023-02-05T17:40:21.330" v="493" actId="113"/>
          <ac:spMkLst>
            <pc:docMk/>
            <pc:sldMk cId="1448100749" sldId="646"/>
            <ac:spMk id="2" creationId="{00000000-0000-0000-0000-000000000000}"/>
          </ac:spMkLst>
        </pc:spChg>
        <pc:spChg chg="add mod">
          <ac:chgData name="Jenifer Prince Devaraj" userId="c3fb109c-09d1-42a6-93f4-69472d709861" providerId="ADAL" clId="{3D321CA5-6558-4F70-ABFA-1D9DD863DFAB}" dt="2023-02-05T00:00:18.522" v="107"/>
          <ac:spMkLst>
            <pc:docMk/>
            <pc:sldMk cId="1448100749" sldId="646"/>
            <ac:spMk id="3" creationId="{70AFED28-6321-ED58-08C5-4381F0851E81}"/>
          </ac:spMkLst>
        </pc:spChg>
        <pc:spChg chg="mod">
          <ac:chgData name="Jenifer Prince Devaraj" userId="c3fb109c-09d1-42a6-93f4-69472d709861" providerId="ADAL" clId="{3D321CA5-6558-4F70-ABFA-1D9DD863DFAB}" dt="2023-02-09T08:56:15.979" v="2138" actId="20577"/>
          <ac:spMkLst>
            <pc:docMk/>
            <pc:sldMk cId="1448100749" sldId="646"/>
            <ac:spMk id="24" creationId="{00000000-0000-0000-0000-000000000000}"/>
          </ac:spMkLst>
        </pc:spChg>
        <pc:picChg chg="add mod">
          <ac:chgData name="Jenifer Prince Devaraj" userId="c3fb109c-09d1-42a6-93f4-69472d709861" providerId="ADAL" clId="{3D321CA5-6558-4F70-ABFA-1D9DD863DFAB}" dt="2023-02-08T22:17:30.365" v="1809" actId="1076"/>
          <ac:picMkLst>
            <pc:docMk/>
            <pc:sldMk cId="1448100749" sldId="646"/>
            <ac:picMk id="5" creationId="{919916CA-DA3C-048A-83BC-1176B5059478}"/>
          </ac:picMkLst>
        </pc:picChg>
      </pc:sldChg>
      <pc:sldChg chg="addSp modSp add del mod">
        <pc:chgData name="Jenifer Prince Devaraj" userId="c3fb109c-09d1-42a6-93f4-69472d709861" providerId="ADAL" clId="{3D321CA5-6558-4F70-ABFA-1D9DD863DFAB}" dt="2023-02-08T22:22:22.557" v="1838" actId="47"/>
        <pc:sldMkLst>
          <pc:docMk/>
          <pc:sldMk cId="49603542" sldId="647"/>
        </pc:sldMkLst>
        <pc:spChg chg="mod">
          <ac:chgData name="Jenifer Prince Devaraj" userId="c3fb109c-09d1-42a6-93f4-69472d709861" providerId="ADAL" clId="{3D321CA5-6558-4F70-ABFA-1D9DD863DFAB}" dt="2023-02-05T17:46:48.938" v="569" actId="1076"/>
          <ac:spMkLst>
            <pc:docMk/>
            <pc:sldMk cId="49603542" sldId="647"/>
            <ac:spMk id="2" creationId="{00000000-0000-0000-0000-000000000000}"/>
          </ac:spMkLst>
        </pc:spChg>
        <pc:spChg chg="add mod">
          <ac:chgData name="Jenifer Prince Devaraj" userId="c3fb109c-09d1-42a6-93f4-69472d709861" providerId="ADAL" clId="{3D321CA5-6558-4F70-ABFA-1D9DD863DFAB}" dt="2023-02-05T00:00:24.179" v="111"/>
          <ac:spMkLst>
            <pc:docMk/>
            <pc:sldMk cId="49603542" sldId="647"/>
            <ac:spMk id="3" creationId="{D86ED8A0-2B00-4EFF-5571-0B06691AD85D}"/>
          </ac:spMkLst>
        </pc:spChg>
        <pc:picChg chg="mod">
          <ac:chgData name="Jenifer Prince Devaraj" userId="c3fb109c-09d1-42a6-93f4-69472d709861" providerId="ADAL" clId="{3D321CA5-6558-4F70-ABFA-1D9DD863DFAB}" dt="2023-02-05T17:46:53.685" v="571" actId="1076"/>
          <ac:picMkLst>
            <pc:docMk/>
            <pc:sldMk cId="49603542" sldId="647"/>
            <ac:picMk id="6" creationId="{00000000-0000-0000-0000-000000000000}"/>
          </ac:picMkLst>
        </pc:picChg>
      </pc:sldChg>
      <pc:sldChg chg="addSp modSp add del mod">
        <pc:chgData name="Jenifer Prince Devaraj" userId="c3fb109c-09d1-42a6-93f4-69472d709861" providerId="ADAL" clId="{3D321CA5-6558-4F70-ABFA-1D9DD863DFAB}" dt="2023-02-08T22:22:21.877" v="1837" actId="47"/>
        <pc:sldMkLst>
          <pc:docMk/>
          <pc:sldMk cId="3767329042" sldId="648"/>
        </pc:sldMkLst>
        <pc:spChg chg="mod">
          <ac:chgData name="Jenifer Prince Devaraj" userId="c3fb109c-09d1-42a6-93f4-69472d709861" providerId="ADAL" clId="{3D321CA5-6558-4F70-ABFA-1D9DD863DFAB}" dt="2023-02-05T17:46:22.305" v="563" actId="1076"/>
          <ac:spMkLst>
            <pc:docMk/>
            <pc:sldMk cId="3767329042" sldId="648"/>
            <ac:spMk id="2" creationId="{00000000-0000-0000-0000-000000000000}"/>
          </ac:spMkLst>
        </pc:spChg>
        <pc:spChg chg="add mod">
          <ac:chgData name="Jenifer Prince Devaraj" userId="c3fb109c-09d1-42a6-93f4-69472d709861" providerId="ADAL" clId="{3D321CA5-6558-4F70-ABFA-1D9DD863DFAB}" dt="2023-02-05T00:00:22.776" v="110"/>
          <ac:spMkLst>
            <pc:docMk/>
            <pc:sldMk cId="3767329042" sldId="648"/>
            <ac:spMk id="6" creationId="{4876ACA9-EF93-3CBB-6C20-490922D34170}"/>
          </ac:spMkLst>
        </pc:spChg>
        <pc:picChg chg="mod">
          <ac:chgData name="Jenifer Prince Devaraj" userId="c3fb109c-09d1-42a6-93f4-69472d709861" providerId="ADAL" clId="{3D321CA5-6558-4F70-ABFA-1D9DD863DFAB}" dt="2023-02-05T17:46:25.358" v="564" actId="14100"/>
          <ac:picMkLst>
            <pc:docMk/>
            <pc:sldMk cId="3767329042" sldId="648"/>
            <ac:picMk id="3" creationId="{00000000-0000-0000-0000-000000000000}"/>
          </ac:picMkLst>
        </pc:picChg>
      </pc:sldChg>
      <pc:sldChg chg="addSp modSp add mod">
        <pc:chgData name="Jenifer Prince Devaraj" userId="c3fb109c-09d1-42a6-93f4-69472d709861" providerId="ADAL" clId="{3D321CA5-6558-4F70-ABFA-1D9DD863DFAB}" dt="2023-02-05T17:51:49.543" v="617" actId="13900"/>
        <pc:sldMkLst>
          <pc:docMk/>
          <pc:sldMk cId="668787218" sldId="649"/>
        </pc:sldMkLst>
        <pc:spChg chg="mod">
          <ac:chgData name="Jenifer Prince Devaraj" userId="c3fb109c-09d1-42a6-93f4-69472d709861" providerId="ADAL" clId="{3D321CA5-6558-4F70-ABFA-1D9DD863DFAB}" dt="2023-02-05T17:50:44.741" v="602" actId="113"/>
          <ac:spMkLst>
            <pc:docMk/>
            <pc:sldMk cId="668787218" sldId="649"/>
            <ac:spMk id="2" creationId="{00000000-0000-0000-0000-000000000000}"/>
          </ac:spMkLst>
        </pc:spChg>
        <pc:spChg chg="add mod">
          <ac:chgData name="Jenifer Prince Devaraj" userId="c3fb109c-09d1-42a6-93f4-69472d709861" providerId="ADAL" clId="{3D321CA5-6558-4F70-ABFA-1D9DD863DFAB}" dt="2023-02-05T00:00:37.170" v="115"/>
          <ac:spMkLst>
            <pc:docMk/>
            <pc:sldMk cId="668787218" sldId="649"/>
            <ac:spMk id="3" creationId="{2DB83932-82AC-CC2C-F42C-49A6F3B67714}"/>
          </ac:spMkLst>
        </pc:spChg>
        <pc:spChg chg="mod">
          <ac:chgData name="Jenifer Prince Devaraj" userId="c3fb109c-09d1-42a6-93f4-69472d709861" providerId="ADAL" clId="{3D321CA5-6558-4F70-ABFA-1D9DD863DFAB}" dt="2023-02-05T17:51:49.543" v="617" actId="13900"/>
          <ac:spMkLst>
            <pc:docMk/>
            <pc:sldMk cId="668787218" sldId="649"/>
            <ac:spMk id="24" creationId="{00000000-0000-0000-0000-000000000000}"/>
          </ac:spMkLst>
        </pc:spChg>
      </pc:sldChg>
      <pc:sldChg chg="addSp modSp add del mod">
        <pc:chgData name="Jenifer Prince Devaraj" userId="c3fb109c-09d1-42a6-93f4-69472d709861" providerId="ADAL" clId="{3D321CA5-6558-4F70-ABFA-1D9DD863DFAB}" dt="2023-02-08T22:51:44.175" v="2081" actId="47"/>
        <pc:sldMkLst>
          <pc:docMk/>
          <pc:sldMk cId="3015113859" sldId="650"/>
        </pc:sldMkLst>
        <pc:spChg chg="mod">
          <ac:chgData name="Jenifer Prince Devaraj" userId="c3fb109c-09d1-42a6-93f4-69472d709861" providerId="ADAL" clId="{3D321CA5-6558-4F70-ABFA-1D9DD863DFAB}" dt="2023-02-05T17:53:51.677" v="644" actId="113"/>
          <ac:spMkLst>
            <pc:docMk/>
            <pc:sldMk cId="3015113859" sldId="650"/>
            <ac:spMk id="2" creationId="{00000000-0000-0000-0000-000000000000}"/>
          </ac:spMkLst>
        </pc:spChg>
        <pc:spChg chg="add mod">
          <ac:chgData name="Jenifer Prince Devaraj" userId="c3fb109c-09d1-42a6-93f4-69472d709861" providerId="ADAL" clId="{3D321CA5-6558-4F70-ABFA-1D9DD863DFAB}" dt="2023-02-05T00:00:41.688" v="118"/>
          <ac:spMkLst>
            <pc:docMk/>
            <pc:sldMk cId="3015113859" sldId="650"/>
            <ac:spMk id="3" creationId="{507E1BC5-5B89-FF1F-23F6-8CF65C36D78E}"/>
          </ac:spMkLst>
        </pc:spChg>
        <pc:spChg chg="mod">
          <ac:chgData name="Jenifer Prince Devaraj" userId="c3fb109c-09d1-42a6-93f4-69472d709861" providerId="ADAL" clId="{3D321CA5-6558-4F70-ABFA-1D9DD863DFAB}" dt="2023-02-05T17:54:30.056" v="653" actId="20577"/>
          <ac:spMkLst>
            <pc:docMk/>
            <pc:sldMk cId="3015113859" sldId="650"/>
            <ac:spMk id="24" creationId="{00000000-0000-0000-0000-000000000000}"/>
          </ac:spMkLst>
        </pc:spChg>
      </pc:sldChg>
      <pc:sldChg chg="addSp modSp add del mod">
        <pc:chgData name="Jenifer Prince Devaraj" userId="c3fb109c-09d1-42a6-93f4-69472d709861" providerId="ADAL" clId="{3D321CA5-6558-4F70-ABFA-1D9DD863DFAB}" dt="2023-02-08T22:51:46.481" v="2085" actId="47"/>
        <pc:sldMkLst>
          <pc:docMk/>
          <pc:sldMk cId="598236167" sldId="651"/>
        </pc:sldMkLst>
        <pc:spChg chg="mod">
          <ac:chgData name="Jenifer Prince Devaraj" userId="c3fb109c-09d1-42a6-93f4-69472d709861" providerId="ADAL" clId="{3D321CA5-6558-4F70-ABFA-1D9DD863DFAB}" dt="2023-02-05T18:06:59.163" v="805" actId="113"/>
          <ac:spMkLst>
            <pc:docMk/>
            <pc:sldMk cId="598236167" sldId="651"/>
            <ac:spMk id="2" creationId="{00000000-0000-0000-0000-000000000000}"/>
          </ac:spMkLst>
        </pc:spChg>
        <pc:spChg chg="add mod">
          <ac:chgData name="Jenifer Prince Devaraj" userId="c3fb109c-09d1-42a6-93f4-69472d709861" providerId="ADAL" clId="{3D321CA5-6558-4F70-ABFA-1D9DD863DFAB}" dt="2023-02-05T00:01:21.204" v="133"/>
          <ac:spMkLst>
            <pc:docMk/>
            <pc:sldMk cId="598236167" sldId="651"/>
            <ac:spMk id="3" creationId="{B4C9CC3C-25B3-C1C1-9C07-AC8143DF01A3}"/>
          </ac:spMkLst>
        </pc:spChg>
        <pc:spChg chg="mod">
          <ac:chgData name="Jenifer Prince Devaraj" userId="c3fb109c-09d1-42a6-93f4-69472d709861" providerId="ADAL" clId="{3D321CA5-6558-4F70-ABFA-1D9DD863DFAB}" dt="2023-02-08T22:28:33.090" v="1905" actId="255"/>
          <ac:spMkLst>
            <pc:docMk/>
            <pc:sldMk cId="598236167" sldId="651"/>
            <ac:spMk id="24" creationId="{00000000-0000-0000-0000-000000000000}"/>
          </ac:spMkLst>
        </pc:spChg>
      </pc:sldChg>
      <pc:sldChg chg="addSp modSp add del mod">
        <pc:chgData name="Jenifer Prince Devaraj" userId="c3fb109c-09d1-42a6-93f4-69472d709861" providerId="ADAL" clId="{3D321CA5-6558-4F70-ABFA-1D9DD863DFAB}" dt="2023-02-08T22:51:45.346" v="2083" actId="47"/>
        <pc:sldMkLst>
          <pc:docMk/>
          <pc:sldMk cId="3129241086" sldId="652"/>
        </pc:sldMkLst>
        <pc:spChg chg="mod">
          <ac:chgData name="Jenifer Prince Devaraj" userId="c3fb109c-09d1-42a6-93f4-69472d709861" providerId="ADAL" clId="{3D321CA5-6558-4F70-ABFA-1D9DD863DFAB}" dt="2023-02-05T18:04:40.837" v="778" actId="113"/>
          <ac:spMkLst>
            <pc:docMk/>
            <pc:sldMk cId="3129241086" sldId="652"/>
            <ac:spMk id="2" creationId="{00000000-0000-0000-0000-000000000000}"/>
          </ac:spMkLst>
        </pc:spChg>
        <pc:spChg chg="mod">
          <ac:chgData name="Jenifer Prince Devaraj" userId="c3fb109c-09d1-42a6-93f4-69472d709861" providerId="ADAL" clId="{3D321CA5-6558-4F70-ABFA-1D9DD863DFAB}" dt="2023-02-05T18:04:27.931" v="774" actId="2710"/>
          <ac:spMkLst>
            <pc:docMk/>
            <pc:sldMk cId="3129241086" sldId="652"/>
            <ac:spMk id="3" creationId="{00000000-0000-0000-0000-000000000000}"/>
          </ac:spMkLst>
        </pc:spChg>
        <pc:spChg chg="add mod">
          <ac:chgData name="Jenifer Prince Devaraj" userId="c3fb109c-09d1-42a6-93f4-69472d709861" providerId="ADAL" clId="{3D321CA5-6558-4F70-ABFA-1D9DD863DFAB}" dt="2023-02-05T00:01:10.324" v="129"/>
          <ac:spMkLst>
            <pc:docMk/>
            <pc:sldMk cId="3129241086" sldId="652"/>
            <ac:spMk id="6" creationId="{2F77488F-968D-879B-601F-458CEB6F4989}"/>
          </ac:spMkLst>
        </pc:spChg>
      </pc:sldChg>
      <pc:sldChg chg="addSp modSp add del mod">
        <pc:chgData name="Jenifer Prince Devaraj" userId="c3fb109c-09d1-42a6-93f4-69472d709861" providerId="ADAL" clId="{3D321CA5-6558-4F70-ABFA-1D9DD863DFAB}" dt="2023-02-05T18:12:23.536" v="881" actId="47"/>
        <pc:sldMkLst>
          <pc:docMk/>
          <pc:sldMk cId="2559687668" sldId="653"/>
        </pc:sldMkLst>
        <pc:spChg chg="mod">
          <ac:chgData name="Jenifer Prince Devaraj" userId="c3fb109c-09d1-42a6-93f4-69472d709861" providerId="ADAL" clId="{3D321CA5-6558-4F70-ABFA-1D9DD863DFAB}" dt="2023-02-05T18:10:48.381" v="850" actId="113"/>
          <ac:spMkLst>
            <pc:docMk/>
            <pc:sldMk cId="2559687668" sldId="653"/>
            <ac:spMk id="2" creationId="{00000000-0000-0000-0000-000000000000}"/>
          </ac:spMkLst>
        </pc:spChg>
        <pc:spChg chg="add mod">
          <ac:chgData name="Jenifer Prince Devaraj" userId="c3fb109c-09d1-42a6-93f4-69472d709861" providerId="ADAL" clId="{3D321CA5-6558-4F70-ABFA-1D9DD863DFAB}" dt="2023-02-05T00:01:34.007" v="138"/>
          <ac:spMkLst>
            <pc:docMk/>
            <pc:sldMk cId="2559687668" sldId="653"/>
            <ac:spMk id="3" creationId="{38E7BAEA-C917-DBE3-2820-67623C83CE76}"/>
          </ac:spMkLst>
        </pc:spChg>
        <pc:spChg chg="mod">
          <ac:chgData name="Jenifer Prince Devaraj" userId="c3fb109c-09d1-42a6-93f4-69472d709861" providerId="ADAL" clId="{3D321CA5-6558-4F70-ABFA-1D9DD863DFAB}" dt="2023-02-05T18:11:06.451" v="856" actId="1076"/>
          <ac:spMkLst>
            <pc:docMk/>
            <pc:sldMk cId="2559687668" sldId="653"/>
            <ac:spMk id="8" creationId="{00000000-0000-0000-0000-000000000000}"/>
          </ac:spMkLst>
        </pc:spChg>
      </pc:sldChg>
      <pc:sldChg chg="addSp modSp add del mod">
        <pc:chgData name="Jenifer Prince Devaraj" userId="c3fb109c-09d1-42a6-93f4-69472d709861" providerId="ADAL" clId="{3D321CA5-6558-4F70-ABFA-1D9DD863DFAB}" dt="2023-02-05T18:12:25.755" v="882" actId="47"/>
        <pc:sldMkLst>
          <pc:docMk/>
          <pc:sldMk cId="2851149455" sldId="654"/>
        </pc:sldMkLst>
        <pc:spChg chg="mod">
          <ac:chgData name="Jenifer Prince Devaraj" userId="c3fb109c-09d1-42a6-93f4-69472d709861" providerId="ADAL" clId="{3D321CA5-6558-4F70-ABFA-1D9DD863DFAB}" dt="2023-02-05T18:11:25.127" v="861" actId="113"/>
          <ac:spMkLst>
            <pc:docMk/>
            <pc:sldMk cId="2851149455" sldId="654"/>
            <ac:spMk id="2" creationId="{00000000-0000-0000-0000-000000000000}"/>
          </ac:spMkLst>
        </pc:spChg>
        <pc:spChg chg="add mod">
          <ac:chgData name="Jenifer Prince Devaraj" userId="c3fb109c-09d1-42a6-93f4-69472d709861" providerId="ADAL" clId="{3D321CA5-6558-4F70-ABFA-1D9DD863DFAB}" dt="2023-02-05T00:01:35.413" v="139"/>
          <ac:spMkLst>
            <pc:docMk/>
            <pc:sldMk cId="2851149455" sldId="654"/>
            <ac:spMk id="3" creationId="{51CF830B-B69D-71AA-315C-B9CD96E28BB1}"/>
          </ac:spMkLst>
        </pc:spChg>
        <pc:picChg chg="mod">
          <ac:chgData name="Jenifer Prince Devaraj" userId="c3fb109c-09d1-42a6-93f4-69472d709861" providerId="ADAL" clId="{3D321CA5-6558-4F70-ABFA-1D9DD863DFAB}" dt="2023-02-05T18:11:13.505" v="857" actId="1076"/>
          <ac:picMkLst>
            <pc:docMk/>
            <pc:sldMk cId="2851149455" sldId="654"/>
            <ac:picMk id="2054" creationId="{00000000-0000-0000-0000-000000000000}"/>
          </ac:picMkLst>
        </pc:picChg>
      </pc:sldChg>
      <pc:sldChg chg="addSp modSp add del mod">
        <pc:chgData name="Jenifer Prince Devaraj" userId="c3fb109c-09d1-42a6-93f4-69472d709861" providerId="ADAL" clId="{3D321CA5-6558-4F70-ABFA-1D9DD863DFAB}" dt="2023-02-08T22:22:30.226" v="1840" actId="47"/>
        <pc:sldMkLst>
          <pc:docMk/>
          <pc:sldMk cId="2344719012" sldId="655"/>
        </pc:sldMkLst>
        <pc:spChg chg="mod">
          <ac:chgData name="Jenifer Prince Devaraj" userId="c3fb109c-09d1-42a6-93f4-69472d709861" providerId="ADAL" clId="{3D321CA5-6558-4F70-ABFA-1D9DD863DFAB}" dt="2023-02-05T17:47:55.754" v="585" actId="1076"/>
          <ac:spMkLst>
            <pc:docMk/>
            <pc:sldMk cId="2344719012" sldId="655"/>
            <ac:spMk id="2" creationId="{00000000-0000-0000-0000-000000000000}"/>
          </ac:spMkLst>
        </pc:spChg>
        <pc:spChg chg="add mod">
          <ac:chgData name="Jenifer Prince Devaraj" userId="c3fb109c-09d1-42a6-93f4-69472d709861" providerId="ADAL" clId="{3D321CA5-6558-4F70-ABFA-1D9DD863DFAB}" dt="2023-02-05T00:00:34.275" v="113"/>
          <ac:spMkLst>
            <pc:docMk/>
            <pc:sldMk cId="2344719012" sldId="655"/>
            <ac:spMk id="3" creationId="{BC568731-BC46-B61E-C2BB-D28850B1D054}"/>
          </ac:spMkLst>
        </pc:spChg>
        <pc:graphicFrameChg chg="mod modGraphic">
          <ac:chgData name="Jenifer Prince Devaraj" userId="c3fb109c-09d1-42a6-93f4-69472d709861" providerId="ADAL" clId="{3D321CA5-6558-4F70-ABFA-1D9DD863DFAB}" dt="2023-02-05T18:22:50.952" v="949" actId="1076"/>
          <ac:graphicFrameMkLst>
            <pc:docMk/>
            <pc:sldMk cId="2344719012" sldId="655"/>
            <ac:graphicFrameMk id="6" creationId="{00000000-0000-0000-0000-000000000000}"/>
          </ac:graphicFrameMkLst>
        </pc:graphicFrameChg>
      </pc:sldChg>
      <pc:sldChg chg="addSp modSp add mod">
        <pc:chgData name="Jenifer Prince Devaraj" userId="c3fb109c-09d1-42a6-93f4-69472d709861" providerId="ADAL" clId="{3D321CA5-6558-4F70-ABFA-1D9DD863DFAB}" dt="2023-02-05T17:52:50.650" v="630" actId="113"/>
        <pc:sldMkLst>
          <pc:docMk/>
          <pc:sldMk cId="1641864729" sldId="656"/>
        </pc:sldMkLst>
        <pc:spChg chg="mod">
          <ac:chgData name="Jenifer Prince Devaraj" userId="c3fb109c-09d1-42a6-93f4-69472d709861" providerId="ADAL" clId="{3D321CA5-6558-4F70-ABFA-1D9DD863DFAB}" dt="2023-02-05T17:52:28.886" v="625" actId="113"/>
          <ac:spMkLst>
            <pc:docMk/>
            <pc:sldMk cId="1641864729" sldId="656"/>
            <ac:spMk id="2" creationId="{00000000-0000-0000-0000-000000000000}"/>
          </ac:spMkLst>
        </pc:spChg>
        <pc:spChg chg="add mod">
          <ac:chgData name="Jenifer Prince Devaraj" userId="c3fb109c-09d1-42a6-93f4-69472d709861" providerId="ADAL" clId="{3D321CA5-6558-4F70-ABFA-1D9DD863DFAB}" dt="2023-02-05T00:00:38.694" v="116"/>
          <ac:spMkLst>
            <pc:docMk/>
            <pc:sldMk cId="1641864729" sldId="656"/>
            <ac:spMk id="3" creationId="{B343A517-E9BC-7A10-CC1B-558481413726}"/>
          </ac:spMkLst>
        </pc:spChg>
        <pc:spChg chg="mod">
          <ac:chgData name="Jenifer Prince Devaraj" userId="c3fb109c-09d1-42a6-93f4-69472d709861" providerId="ADAL" clId="{3D321CA5-6558-4F70-ABFA-1D9DD863DFAB}" dt="2023-02-05T17:52:50.650" v="630" actId="113"/>
          <ac:spMkLst>
            <pc:docMk/>
            <pc:sldMk cId="1641864729" sldId="656"/>
            <ac:spMk id="24" creationId="{00000000-0000-0000-0000-000000000000}"/>
          </ac:spMkLst>
        </pc:spChg>
      </pc:sldChg>
      <pc:sldChg chg="addSp modSp add del mod">
        <pc:chgData name="Jenifer Prince Devaraj" userId="c3fb109c-09d1-42a6-93f4-69472d709861" providerId="ADAL" clId="{3D321CA5-6558-4F70-ABFA-1D9DD863DFAB}" dt="2023-02-08T22:26:56.778" v="1883" actId="47"/>
        <pc:sldMkLst>
          <pc:docMk/>
          <pc:sldMk cId="2142854948" sldId="657"/>
        </pc:sldMkLst>
        <pc:spChg chg="mod">
          <ac:chgData name="Jenifer Prince Devaraj" userId="c3fb109c-09d1-42a6-93f4-69472d709861" providerId="ADAL" clId="{3D321CA5-6558-4F70-ABFA-1D9DD863DFAB}" dt="2023-02-05T17:54:49.177" v="657" actId="113"/>
          <ac:spMkLst>
            <pc:docMk/>
            <pc:sldMk cId="2142854948" sldId="657"/>
            <ac:spMk id="2" creationId="{00000000-0000-0000-0000-000000000000}"/>
          </ac:spMkLst>
        </pc:spChg>
        <pc:spChg chg="add mod">
          <ac:chgData name="Jenifer Prince Devaraj" userId="c3fb109c-09d1-42a6-93f4-69472d709861" providerId="ADAL" clId="{3D321CA5-6558-4F70-ABFA-1D9DD863DFAB}" dt="2023-02-05T00:00:50.947" v="119"/>
          <ac:spMkLst>
            <pc:docMk/>
            <pc:sldMk cId="2142854948" sldId="657"/>
            <ac:spMk id="3" creationId="{99F0F318-9889-D07E-AEC7-C9AF3629156F}"/>
          </ac:spMkLst>
        </pc:spChg>
        <pc:spChg chg="mod">
          <ac:chgData name="Jenifer Prince Devaraj" userId="c3fb109c-09d1-42a6-93f4-69472d709861" providerId="ADAL" clId="{3D321CA5-6558-4F70-ABFA-1D9DD863DFAB}" dt="2023-02-05T17:55:15.437" v="665" actId="1076"/>
          <ac:spMkLst>
            <pc:docMk/>
            <pc:sldMk cId="2142854948" sldId="657"/>
            <ac:spMk id="24" creationId="{00000000-0000-0000-0000-000000000000}"/>
          </ac:spMkLst>
        </pc:spChg>
      </pc:sldChg>
      <pc:sldChg chg="addSp modSp add del mod">
        <pc:chgData name="Jenifer Prince Devaraj" userId="c3fb109c-09d1-42a6-93f4-69472d709861" providerId="ADAL" clId="{3D321CA5-6558-4F70-ABFA-1D9DD863DFAB}" dt="2023-02-08T22:26:57.263" v="1884" actId="47"/>
        <pc:sldMkLst>
          <pc:docMk/>
          <pc:sldMk cId="2212105472" sldId="658"/>
        </pc:sldMkLst>
        <pc:spChg chg="mod">
          <ac:chgData name="Jenifer Prince Devaraj" userId="c3fb109c-09d1-42a6-93f4-69472d709861" providerId="ADAL" clId="{3D321CA5-6558-4F70-ABFA-1D9DD863DFAB}" dt="2023-02-05T17:56:50.149" v="682" actId="1076"/>
          <ac:spMkLst>
            <pc:docMk/>
            <pc:sldMk cId="2212105472" sldId="658"/>
            <ac:spMk id="2" creationId="{00000000-0000-0000-0000-000000000000}"/>
          </ac:spMkLst>
        </pc:spChg>
        <pc:spChg chg="add mod">
          <ac:chgData name="Jenifer Prince Devaraj" userId="c3fb109c-09d1-42a6-93f4-69472d709861" providerId="ADAL" clId="{3D321CA5-6558-4F70-ABFA-1D9DD863DFAB}" dt="2023-02-05T00:00:52.433" v="120"/>
          <ac:spMkLst>
            <pc:docMk/>
            <pc:sldMk cId="2212105472" sldId="658"/>
            <ac:spMk id="6" creationId="{51297E26-CCFD-511E-AAF2-4E7279306788}"/>
          </ac:spMkLst>
        </pc:spChg>
        <pc:spChg chg="mod">
          <ac:chgData name="Jenifer Prince Devaraj" userId="c3fb109c-09d1-42a6-93f4-69472d709861" providerId="ADAL" clId="{3D321CA5-6558-4F70-ABFA-1D9DD863DFAB}" dt="2023-02-05T17:56:42.124" v="681" actId="255"/>
          <ac:spMkLst>
            <pc:docMk/>
            <pc:sldMk cId="2212105472" sldId="658"/>
            <ac:spMk id="7" creationId="{00000000-0000-0000-0000-000000000000}"/>
          </ac:spMkLst>
        </pc:spChg>
        <pc:spChg chg="mod">
          <ac:chgData name="Jenifer Prince Devaraj" userId="c3fb109c-09d1-42a6-93f4-69472d709861" providerId="ADAL" clId="{3D321CA5-6558-4F70-ABFA-1D9DD863DFAB}" dt="2023-02-05T17:56:27.599" v="679" actId="2711"/>
          <ac:spMkLst>
            <pc:docMk/>
            <pc:sldMk cId="2212105472" sldId="658"/>
            <ac:spMk id="24" creationId="{00000000-0000-0000-0000-000000000000}"/>
          </ac:spMkLst>
        </pc:spChg>
      </pc:sldChg>
      <pc:sldChg chg="addSp modSp add del mod">
        <pc:chgData name="Jenifer Prince Devaraj" userId="c3fb109c-09d1-42a6-93f4-69472d709861" providerId="ADAL" clId="{3D321CA5-6558-4F70-ABFA-1D9DD863DFAB}" dt="2023-02-08T22:26:57.623" v="1885" actId="47"/>
        <pc:sldMkLst>
          <pc:docMk/>
          <pc:sldMk cId="96430950" sldId="659"/>
        </pc:sldMkLst>
        <pc:spChg chg="mod">
          <ac:chgData name="Jenifer Prince Devaraj" userId="c3fb109c-09d1-42a6-93f4-69472d709861" providerId="ADAL" clId="{3D321CA5-6558-4F70-ABFA-1D9DD863DFAB}" dt="2023-02-05T17:57:20.603" v="687" actId="1076"/>
          <ac:spMkLst>
            <pc:docMk/>
            <pc:sldMk cId="96430950" sldId="659"/>
            <ac:spMk id="2" creationId="{00000000-0000-0000-0000-000000000000}"/>
          </ac:spMkLst>
        </pc:spChg>
        <pc:spChg chg="add mod">
          <ac:chgData name="Jenifer Prince Devaraj" userId="c3fb109c-09d1-42a6-93f4-69472d709861" providerId="ADAL" clId="{3D321CA5-6558-4F70-ABFA-1D9DD863DFAB}" dt="2023-02-05T00:00:53.896" v="121"/>
          <ac:spMkLst>
            <pc:docMk/>
            <pc:sldMk cId="96430950" sldId="659"/>
            <ac:spMk id="6" creationId="{7C89370E-197D-8ECE-CF69-D386857CC3B2}"/>
          </ac:spMkLst>
        </pc:spChg>
        <pc:spChg chg="mod">
          <ac:chgData name="Jenifer Prince Devaraj" userId="c3fb109c-09d1-42a6-93f4-69472d709861" providerId="ADAL" clId="{3D321CA5-6558-4F70-ABFA-1D9DD863DFAB}" dt="2023-02-05T17:57:32.455" v="690" actId="255"/>
          <ac:spMkLst>
            <pc:docMk/>
            <pc:sldMk cId="96430950" sldId="659"/>
            <ac:spMk id="24" creationId="{00000000-0000-0000-0000-000000000000}"/>
          </ac:spMkLst>
        </pc:spChg>
      </pc:sldChg>
      <pc:sldChg chg="addSp modSp add del mod">
        <pc:chgData name="Jenifer Prince Devaraj" userId="c3fb109c-09d1-42a6-93f4-69472d709861" providerId="ADAL" clId="{3D321CA5-6558-4F70-ABFA-1D9DD863DFAB}" dt="2023-02-08T22:27:00.602" v="1888" actId="47"/>
        <pc:sldMkLst>
          <pc:docMk/>
          <pc:sldMk cId="4098743976" sldId="660"/>
        </pc:sldMkLst>
        <pc:spChg chg="mod">
          <ac:chgData name="Jenifer Prince Devaraj" userId="c3fb109c-09d1-42a6-93f4-69472d709861" providerId="ADAL" clId="{3D321CA5-6558-4F70-ABFA-1D9DD863DFAB}" dt="2023-02-05T17:59:54.680" v="716" actId="1076"/>
          <ac:spMkLst>
            <pc:docMk/>
            <pc:sldMk cId="4098743976" sldId="660"/>
            <ac:spMk id="2" creationId="{00000000-0000-0000-0000-000000000000}"/>
          </ac:spMkLst>
        </pc:spChg>
        <pc:spChg chg="add mod">
          <ac:chgData name="Jenifer Prince Devaraj" userId="c3fb109c-09d1-42a6-93f4-69472d709861" providerId="ADAL" clId="{3D321CA5-6558-4F70-ABFA-1D9DD863DFAB}" dt="2023-02-05T00:00:58.489" v="124"/>
          <ac:spMkLst>
            <pc:docMk/>
            <pc:sldMk cId="4098743976" sldId="660"/>
            <ac:spMk id="6" creationId="{DD8B47F4-6069-FABF-39BE-43BECF4789E0}"/>
          </ac:spMkLst>
        </pc:spChg>
        <pc:spChg chg="mod">
          <ac:chgData name="Jenifer Prince Devaraj" userId="c3fb109c-09d1-42a6-93f4-69472d709861" providerId="ADAL" clId="{3D321CA5-6558-4F70-ABFA-1D9DD863DFAB}" dt="2023-02-05T18:00:36.193" v="723" actId="14100"/>
          <ac:spMkLst>
            <pc:docMk/>
            <pc:sldMk cId="4098743976" sldId="660"/>
            <ac:spMk id="24" creationId="{00000000-0000-0000-0000-000000000000}"/>
          </ac:spMkLst>
        </pc:spChg>
      </pc:sldChg>
      <pc:sldChg chg="addSp modSp add del mod">
        <pc:chgData name="Jenifer Prince Devaraj" userId="c3fb109c-09d1-42a6-93f4-69472d709861" providerId="ADAL" clId="{3D321CA5-6558-4F70-ABFA-1D9DD863DFAB}" dt="2023-02-08T22:26:58.805" v="1887" actId="47"/>
        <pc:sldMkLst>
          <pc:docMk/>
          <pc:sldMk cId="2997192327" sldId="661"/>
        </pc:sldMkLst>
        <pc:spChg chg="mod">
          <ac:chgData name="Jenifer Prince Devaraj" userId="c3fb109c-09d1-42a6-93f4-69472d709861" providerId="ADAL" clId="{3D321CA5-6558-4F70-ABFA-1D9DD863DFAB}" dt="2023-02-05T17:59:25.828" v="711" actId="113"/>
          <ac:spMkLst>
            <pc:docMk/>
            <pc:sldMk cId="2997192327" sldId="661"/>
            <ac:spMk id="2" creationId="{00000000-0000-0000-0000-000000000000}"/>
          </ac:spMkLst>
        </pc:spChg>
        <pc:spChg chg="add mod">
          <ac:chgData name="Jenifer Prince Devaraj" userId="c3fb109c-09d1-42a6-93f4-69472d709861" providerId="ADAL" clId="{3D321CA5-6558-4F70-ABFA-1D9DD863DFAB}" dt="2023-02-05T00:00:56.912" v="123"/>
          <ac:spMkLst>
            <pc:docMk/>
            <pc:sldMk cId="2997192327" sldId="661"/>
            <ac:spMk id="3" creationId="{8FA0FE08-F24C-79EB-7A61-EA3BC7D8863E}"/>
          </ac:spMkLst>
        </pc:spChg>
        <pc:spChg chg="mod">
          <ac:chgData name="Jenifer Prince Devaraj" userId="c3fb109c-09d1-42a6-93f4-69472d709861" providerId="ADAL" clId="{3D321CA5-6558-4F70-ABFA-1D9DD863DFAB}" dt="2023-02-05T17:59:00.641" v="707" actId="255"/>
          <ac:spMkLst>
            <pc:docMk/>
            <pc:sldMk cId="2997192327" sldId="661"/>
            <ac:spMk id="6" creationId="{00000000-0000-0000-0000-000000000000}"/>
          </ac:spMkLst>
        </pc:spChg>
        <pc:picChg chg="mod">
          <ac:chgData name="Jenifer Prince Devaraj" userId="c3fb109c-09d1-42a6-93f4-69472d709861" providerId="ADAL" clId="{3D321CA5-6558-4F70-ABFA-1D9DD863DFAB}" dt="2023-02-05T17:58:44.950" v="703" actId="1076"/>
          <ac:picMkLst>
            <pc:docMk/>
            <pc:sldMk cId="2997192327" sldId="661"/>
            <ac:picMk id="8" creationId="{00000000-0000-0000-0000-000000000000}"/>
          </ac:picMkLst>
        </pc:picChg>
      </pc:sldChg>
      <pc:sldChg chg="addSp modSp add del mod">
        <pc:chgData name="Jenifer Prince Devaraj" userId="c3fb109c-09d1-42a6-93f4-69472d709861" providerId="ADAL" clId="{3D321CA5-6558-4F70-ABFA-1D9DD863DFAB}" dt="2023-02-08T22:27:01.123" v="1889" actId="47"/>
        <pc:sldMkLst>
          <pc:docMk/>
          <pc:sldMk cId="1894566899" sldId="662"/>
        </pc:sldMkLst>
        <pc:spChg chg="mod">
          <ac:chgData name="Jenifer Prince Devaraj" userId="c3fb109c-09d1-42a6-93f4-69472d709861" providerId="ADAL" clId="{3D321CA5-6558-4F70-ABFA-1D9DD863DFAB}" dt="2023-02-05T18:01:33.292" v="731" actId="113"/>
          <ac:spMkLst>
            <pc:docMk/>
            <pc:sldMk cId="1894566899" sldId="662"/>
            <ac:spMk id="2" creationId="{00000000-0000-0000-0000-000000000000}"/>
          </ac:spMkLst>
        </pc:spChg>
        <pc:spChg chg="add mod">
          <ac:chgData name="Jenifer Prince Devaraj" userId="c3fb109c-09d1-42a6-93f4-69472d709861" providerId="ADAL" clId="{3D321CA5-6558-4F70-ABFA-1D9DD863DFAB}" dt="2023-02-05T00:01:00.044" v="125"/>
          <ac:spMkLst>
            <pc:docMk/>
            <pc:sldMk cId="1894566899" sldId="662"/>
            <ac:spMk id="3" creationId="{CB8B7789-0B90-D577-95DF-5E099F2E9321}"/>
          </ac:spMkLst>
        </pc:spChg>
        <pc:spChg chg="mod">
          <ac:chgData name="Jenifer Prince Devaraj" userId="c3fb109c-09d1-42a6-93f4-69472d709861" providerId="ADAL" clId="{3D321CA5-6558-4F70-ABFA-1D9DD863DFAB}" dt="2023-02-05T18:01:19.764" v="728" actId="1076"/>
          <ac:spMkLst>
            <pc:docMk/>
            <pc:sldMk cId="1894566899" sldId="662"/>
            <ac:spMk id="6" creationId="{00000000-0000-0000-0000-000000000000}"/>
          </ac:spMkLst>
        </pc:spChg>
        <pc:picChg chg="mod">
          <ac:chgData name="Jenifer Prince Devaraj" userId="c3fb109c-09d1-42a6-93f4-69472d709861" providerId="ADAL" clId="{3D321CA5-6558-4F70-ABFA-1D9DD863DFAB}" dt="2023-02-05T18:01:40.184" v="734" actId="14100"/>
          <ac:picMkLst>
            <pc:docMk/>
            <pc:sldMk cId="1894566899" sldId="662"/>
            <ac:picMk id="2050" creationId="{00000000-0000-0000-0000-000000000000}"/>
          </ac:picMkLst>
        </pc:picChg>
      </pc:sldChg>
      <pc:sldChg chg="addSp modSp add del mod">
        <pc:chgData name="Jenifer Prince Devaraj" userId="c3fb109c-09d1-42a6-93f4-69472d709861" providerId="ADAL" clId="{3D321CA5-6558-4F70-ABFA-1D9DD863DFAB}" dt="2023-02-08T22:27:03.418" v="1891" actId="47"/>
        <pc:sldMkLst>
          <pc:docMk/>
          <pc:sldMk cId="2257002079" sldId="663"/>
        </pc:sldMkLst>
        <pc:spChg chg="mod">
          <ac:chgData name="Jenifer Prince Devaraj" userId="c3fb109c-09d1-42a6-93f4-69472d709861" providerId="ADAL" clId="{3D321CA5-6558-4F70-ABFA-1D9DD863DFAB}" dt="2023-02-05T18:02:50.674" v="749" actId="113"/>
          <ac:spMkLst>
            <pc:docMk/>
            <pc:sldMk cId="2257002079" sldId="663"/>
            <ac:spMk id="2" creationId="{00000000-0000-0000-0000-000000000000}"/>
          </ac:spMkLst>
        </pc:spChg>
        <pc:spChg chg="add mod">
          <ac:chgData name="Jenifer Prince Devaraj" userId="c3fb109c-09d1-42a6-93f4-69472d709861" providerId="ADAL" clId="{3D321CA5-6558-4F70-ABFA-1D9DD863DFAB}" dt="2023-02-05T00:01:07.344" v="127"/>
          <ac:spMkLst>
            <pc:docMk/>
            <pc:sldMk cId="2257002079" sldId="663"/>
            <ac:spMk id="3" creationId="{A1C3B6C4-58EC-05C9-C319-15C529F18683}"/>
          </ac:spMkLst>
        </pc:spChg>
        <pc:spChg chg="mod">
          <ac:chgData name="Jenifer Prince Devaraj" userId="c3fb109c-09d1-42a6-93f4-69472d709861" providerId="ADAL" clId="{3D321CA5-6558-4F70-ABFA-1D9DD863DFAB}" dt="2023-02-05T18:03:17.319" v="755" actId="2711"/>
          <ac:spMkLst>
            <pc:docMk/>
            <pc:sldMk cId="2257002079" sldId="663"/>
            <ac:spMk id="6" creationId="{00000000-0000-0000-0000-000000000000}"/>
          </ac:spMkLst>
        </pc:spChg>
      </pc:sldChg>
      <pc:sldChg chg="addSp modSp add del mod">
        <pc:chgData name="Jenifer Prince Devaraj" userId="c3fb109c-09d1-42a6-93f4-69472d709861" providerId="ADAL" clId="{3D321CA5-6558-4F70-ABFA-1D9DD863DFAB}" dt="2023-02-08T22:27:01.893" v="1890" actId="47"/>
        <pc:sldMkLst>
          <pc:docMk/>
          <pc:sldMk cId="2625396335" sldId="664"/>
        </pc:sldMkLst>
        <pc:spChg chg="mod">
          <ac:chgData name="Jenifer Prince Devaraj" userId="c3fb109c-09d1-42a6-93f4-69472d709861" providerId="ADAL" clId="{3D321CA5-6558-4F70-ABFA-1D9DD863DFAB}" dt="2023-02-05T18:02:08.994" v="739" actId="113"/>
          <ac:spMkLst>
            <pc:docMk/>
            <pc:sldMk cId="2625396335" sldId="664"/>
            <ac:spMk id="2" creationId="{00000000-0000-0000-0000-000000000000}"/>
          </ac:spMkLst>
        </pc:spChg>
        <pc:spChg chg="add mod">
          <ac:chgData name="Jenifer Prince Devaraj" userId="c3fb109c-09d1-42a6-93f4-69472d709861" providerId="ADAL" clId="{3D321CA5-6558-4F70-ABFA-1D9DD863DFAB}" dt="2023-02-05T00:01:01.515" v="126"/>
          <ac:spMkLst>
            <pc:docMk/>
            <pc:sldMk cId="2625396335" sldId="664"/>
            <ac:spMk id="3" creationId="{F03C1194-784A-1CD9-5A52-F9031D4FF12A}"/>
          </ac:spMkLst>
        </pc:spChg>
        <pc:spChg chg="mod">
          <ac:chgData name="Jenifer Prince Devaraj" userId="c3fb109c-09d1-42a6-93f4-69472d709861" providerId="ADAL" clId="{3D321CA5-6558-4F70-ABFA-1D9DD863DFAB}" dt="2023-02-05T18:02:23.809" v="743" actId="1076"/>
          <ac:spMkLst>
            <pc:docMk/>
            <pc:sldMk cId="2625396335" sldId="664"/>
            <ac:spMk id="6" creationId="{00000000-0000-0000-0000-000000000000}"/>
          </ac:spMkLst>
        </pc:spChg>
      </pc:sldChg>
      <pc:sldChg chg="addSp modSp add del mod">
        <pc:chgData name="Jenifer Prince Devaraj" userId="c3fb109c-09d1-42a6-93f4-69472d709861" providerId="ADAL" clId="{3D321CA5-6558-4F70-ABFA-1D9DD863DFAB}" dt="2023-02-08T22:26:58.396" v="1886" actId="47"/>
        <pc:sldMkLst>
          <pc:docMk/>
          <pc:sldMk cId="1935934067" sldId="665"/>
        </pc:sldMkLst>
        <pc:spChg chg="mod">
          <ac:chgData name="Jenifer Prince Devaraj" userId="c3fb109c-09d1-42a6-93f4-69472d709861" providerId="ADAL" clId="{3D321CA5-6558-4F70-ABFA-1D9DD863DFAB}" dt="2023-02-05T17:58:03.958" v="695" actId="113"/>
          <ac:spMkLst>
            <pc:docMk/>
            <pc:sldMk cId="1935934067" sldId="665"/>
            <ac:spMk id="2" creationId="{00000000-0000-0000-0000-000000000000}"/>
          </ac:spMkLst>
        </pc:spChg>
        <pc:spChg chg="add mod">
          <ac:chgData name="Jenifer Prince Devaraj" userId="c3fb109c-09d1-42a6-93f4-69472d709861" providerId="ADAL" clId="{3D321CA5-6558-4F70-ABFA-1D9DD863DFAB}" dt="2023-02-05T00:00:55.438" v="122"/>
          <ac:spMkLst>
            <pc:docMk/>
            <pc:sldMk cId="1935934067" sldId="665"/>
            <ac:spMk id="6" creationId="{A4FC6834-B644-05EA-EC80-45171E3B45EF}"/>
          </ac:spMkLst>
        </pc:spChg>
        <pc:spChg chg="mod">
          <ac:chgData name="Jenifer Prince Devaraj" userId="c3fb109c-09d1-42a6-93f4-69472d709861" providerId="ADAL" clId="{3D321CA5-6558-4F70-ABFA-1D9DD863DFAB}" dt="2023-02-05T17:58:29.687" v="702" actId="2710"/>
          <ac:spMkLst>
            <pc:docMk/>
            <pc:sldMk cId="1935934067" sldId="665"/>
            <ac:spMk id="24" creationId="{00000000-0000-0000-0000-000000000000}"/>
          </ac:spMkLst>
        </pc:spChg>
      </pc:sldChg>
      <pc:sldChg chg="addSp modSp add del mod">
        <pc:chgData name="Jenifer Prince Devaraj" userId="c3fb109c-09d1-42a6-93f4-69472d709861" providerId="ADAL" clId="{3D321CA5-6558-4F70-ABFA-1D9DD863DFAB}" dt="2023-02-08T22:27:13.134" v="1894" actId="47"/>
        <pc:sldMkLst>
          <pc:docMk/>
          <pc:sldMk cId="2971471409" sldId="666"/>
        </pc:sldMkLst>
        <pc:spChg chg="mod">
          <ac:chgData name="Jenifer Prince Devaraj" userId="c3fb109c-09d1-42a6-93f4-69472d709861" providerId="ADAL" clId="{3D321CA5-6558-4F70-ABFA-1D9DD863DFAB}" dt="2023-02-05T18:06:12.523" v="793" actId="113"/>
          <ac:spMkLst>
            <pc:docMk/>
            <pc:sldMk cId="2971471409" sldId="666"/>
            <ac:spMk id="2" creationId="{00000000-0000-0000-0000-000000000000}"/>
          </ac:spMkLst>
        </pc:spChg>
        <pc:spChg chg="mod">
          <ac:chgData name="Jenifer Prince Devaraj" userId="c3fb109c-09d1-42a6-93f4-69472d709861" providerId="ADAL" clId="{3D321CA5-6558-4F70-ABFA-1D9DD863DFAB}" dt="2023-02-05T18:05:42.200" v="788" actId="255"/>
          <ac:spMkLst>
            <pc:docMk/>
            <pc:sldMk cId="2971471409" sldId="666"/>
            <ac:spMk id="3" creationId="{00000000-0000-0000-0000-000000000000}"/>
          </ac:spMkLst>
        </pc:spChg>
        <pc:spChg chg="add mod">
          <ac:chgData name="Jenifer Prince Devaraj" userId="c3fb109c-09d1-42a6-93f4-69472d709861" providerId="ADAL" clId="{3D321CA5-6558-4F70-ABFA-1D9DD863DFAB}" dt="2023-02-05T00:01:13.356" v="131"/>
          <ac:spMkLst>
            <pc:docMk/>
            <pc:sldMk cId="2971471409" sldId="666"/>
            <ac:spMk id="6" creationId="{8AC7D65B-8D87-9F92-13CD-501FFFF54558}"/>
          </ac:spMkLst>
        </pc:spChg>
        <pc:picChg chg="mod">
          <ac:chgData name="Jenifer Prince Devaraj" userId="c3fb109c-09d1-42a6-93f4-69472d709861" providerId="ADAL" clId="{3D321CA5-6558-4F70-ABFA-1D9DD863DFAB}" dt="2023-02-05T18:06:16.200" v="794" actId="1076"/>
          <ac:picMkLst>
            <pc:docMk/>
            <pc:sldMk cId="2971471409" sldId="666"/>
            <ac:picMk id="3074" creationId="{00000000-0000-0000-0000-000000000000}"/>
          </ac:picMkLst>
        </pc:picChg>
      </pc:sldChg>
      <pc:sldChg chg="addSp modSp add del mod">
        <pc:chgData name="Jenifer Prince Devaraj" userId="c3fb109c-09d1-42a6-93f4-69472d709861" providerId="ADAL" clId="{3D321CA5-6558-4F70-ABFA-1D9DD863DFAB}" dt="2023-02-08T22:27:12.669" v="1893" actId="47"/>
        <pc:sldMkLst>
          <pc:docMk/>
          <pc:sldMk cId="3955181918" sldId="667"/>
        </pc:sldMkLst>
        <pc:spChg chg="mod">
          <ac:chgData name="Jenifer Prince Devaraj" userId="c3fb109c-09d1-42a6-93f4-69472d709861" providerId="ADAL" clId="{3D321CA5-6558-4F70-ABFA-1D9DD863DFAB}" dt="2023-02-05T18:05:22.063" v="784" actId="113"/>
          <ac:spMkLst>
            <pc:docMk/>
            <pc:sldMk cId="3955181918" sldId="667"/>
            <ac:spMk id="2" creationId="{00000000-0000-0000-0000-000000000000}"/>
          </ac:spMkLst>
        </pc:spChg>
        <pc:spChg chg="mod">
          <ac:chgData name="Jenifer Prince Devaraj" userId="c3fb109c-09d1-42a6-93f4-69472d709861" providerId="ADAL" clId="{3D321CA5-6558-4F70-ABFA-1D9DD863DFAB}" dt="2023-02-05T18:04:51.015" v="780" actId="1076"/>
          <ac:spMkLst>
            <pc:docMk/>
            <pc:sldMk cId="3955181918" sldId="667"/>
            <ac:spMk id="3" creationId="{00000000-0000-0000-0000-000000000000}"/>
          </ac:spMkLst>
        </pc:spChg>
        <pc:spChg chg="add mod">
          <ac:chgData name="Jenifer Prince Devaraj" userId="c3fb109c-09d1-42a6-93f4-69472d709861" providerId="ADAL" clId="{3D321CA5-6558-4F70-ABFA-1D9DD863DFAB}" dt="2023-02-05T00:01:11.860" v="130"/>
          <ac:spMkLst>
            <pc:docMk/>
            <pc:sldMk cId="3955181918" sldId="667"/>
            <ac:spMk id="6" creationId="{F0E15A9E-2FBA-3E9A-572C-3F84FC0A19C7}"/>
          </ac:spMkLst>
        </pc:spChg>
        <pc:picChg chg="mod">
          <ac:chgData name="Jenifer Prince Devaraj" userId="c3fb109c-09d1-42a6-93f4-69472d709861" providerId="ADAL" clId="{3D321CA5-6558-4F70-ABFA-1D9DD863DFAB}" dt="2023-02-05T18:05:25.357" v="785" actId="1076"/>
          <ac:picMkLst>
            <pc:docMk/>
            <pc:sldMk cId="3955181918" sldId="667"/>
            <ac:picMk id="6146" creationId="{00000000-0000-0000-0000-000000000000}"/>
          </ac:picMkLst>
        </pc:picChg>
      </pc:sldChg>
      <pc:sldChg chg="addSp modSp add del mod">
        <pc:chgData name="Jenifer Prince Devaraj" userId="c3fb109c-09d1-42a6-93f4-69472d709861" providerId="ADAL" clId="{3D321CA5-6558-4F70-ABFA-1D9DD863DFAB}" dt="2023-02-08T22:27:20.587" v="1895" actId="47"/>
        <pc:sldMkLst>
          <pc:docMk/>
          <pc:sldMk cId="1841080869" sldId="668"/>
        </pc:sldMkLst>
        <pc:spChg chg="mod">
          <ac:chgData name="Jenifer Prince Devaraj" userId="c3fb109c-09d1-42a6-93f4-69472d709861" providerId="ADAL" clId="{3D321CA5-6558-4F70-ABFA-1D9DD863DFAB}" dt="2023-02-04T23:57:05.318" v="45" actId="27636"/>
          <ac:spMkLst>
            <pc:docMk/>
            <pc:sldMk cId="1841080869" sldId="668"/>
            <ac:spMk id="2" creationId="{00000000-0000-0000-0000-000000000000}"/>
          </ac:spMkLst>
        </pc:spChg>
        <pc:spChg chg="add mod">
          <ac:chgData name="Jenifer Prince Devaraj" userId="c3fb109c-09d1-42a6-93f4-69472d709861" providerId="ADAL" clId="{3D321CA5-6558-4F70-ABFA-1D9DD863DFAB}" dt="2023-02-05T00:01:23.124" v="134"/>
          <ac:spMkLst>
            <pc:docMk/>
            <pc:sldMk cId="1841080869" sldId="668"/>
            <ac:spMk id="3" creationId="{413E0933-35E0-27B8-FF25-25EA75C5784F}"/>
          </ac:spMkLst>
        </pc:spChg>
        <pc:spChg chg="mod">
          <ac:chgData name="Jenifer Prince Devaraj" userId="c3fb109c-09d1-42a6-93f4-69472d709861" providerId="ADAL" clId="{3D321CA5-6558-4F70-ABFA-1D9DD863DFAB}" dt="2023-02-05T18:07:47.617" v="816" actId="255"/>
          <ac:spMkLst>
            <pc:docMk/>
            <pc:sldMk cId="1841080869" sldId="668"/>
            <ac:spMk id="24" creationId="{00000000-0000-0000-0000-000000000000}"/>
          </ac:spMkLst>
        </pc:spChg>
        <pc:picChg chg="mod">
          <ac:chgData name="Jenifer Prince Devaraj" userId="c3fb109c-09d1-42a6-93f4-69472d709861" providerId="ADAL" clId="{3D321CA5-6558-4F70-ABFA-1D9DD863DFAB}" dt="2023-02-05T18:07:27.900" v="813" actId="1076"/>
          <ac:picMkLst>
            <pc:docMk/>
            <pc:sldMk cId="1841080869" sldId="668"/>
            <ac:picMk id="7172" creationId="{00000000-0000-0000-0000-000000000000}"/>
          </ac:picMkLst>
        </pc:picChg>
      </pc:sldChg>
      <pc:sldChg chg="addSp modSp add del mod">
        <pc:chgData name="Jenifer Prince Devaraj" userId="c3fb109c-09d1-42a6-93f4-69472d709861" providerId="ADAL" clId="{3D321CA5-6558-4F70-ABFA-1D9DD863DFAB}" dt="2023-02-08T22:27:21.384" v="1896" actId="47"/>
        <pc:sldMkLst>
          <pc:docMk/>
          <pc:sldMk cId="426795679" sldId="669"/>
        </pc:sldMkLst>
        <pc:spChg chg="mod">
          <ac:chgData name="Jenifer Prince Devaraj" userId="c3fb109c-09d1-42a6-93f4-69472d709861" providerId="ADAL" clId="{3D321CA5-6558-4F70-ABFA-1D9DD863DFAB}" dt="2023-02-05T18:08:19.309" v="819" actId="113"/>
          <ac:spMkLst>
            <pc:docMk/>
            <pc:sldMk cId="426795679" sldId="669"/>
            <ac:spMk id="2" creationId="{00000000-0000-0000-0000-000000000000}"/>
          </ac:spMkLst>
        </pc:spChg>
        <pc:spChg chg="add mod">
          <ac:chgData name="Jenifer Prince Devaraj" userId="c3fb109c-09d1-42a6-93f4-69472d709861" providerId="ADAL" clId="{3D321CA5-6558-4F70-ABFA-1D9DD863DFAB}" dt="2023-02-05T00:01:24.877" v="135"/>
          <ac:spMkLst>
            <pc:docMk/>
            <pc:sldMk cId="426795679" sldId="669"/>
            <ac:spMk id="6" creationId="{4E8A783D-D0CC-567A-48B0-6D86AFA0AC8E}"/>
          </ac:spMkLst>
        </pc:spChg>
        <pc:spChg chg="mod">
          <ac:chgData name="Jenifer Prince Devaraj" userId="c3fb109c-09d1-42a6-93f4-69472d709861" providerId="ADAL" clId="{3D321CA5-6558-4F70-ABFA-1D9DD863DFAB}" dt="2023-02-05T18:08:35.668" v="822" actId="255"/>
          <ac:spMkLst>
            <pc:docMk/>
            <pc:sldMk cId="426795679" sldId="669"/>
            <ac:spMk id="24" creationId="{00000000-0000-0000-0000-000000000000}"/>
          </ac:spMkLst>
        </pc:spChg>
        <pc:picChg chg="mod">
          <ac:chgData name="Jenifer Prince Devaraj" userId="c3fb109c-09d1-42a6-93f4-69472d709861" providerId="ADAL" clId="{3D321CA5-6558-4F70-ABFA-1D9DD863DFAB}" dt="2023-02-05T18:08:41.445" v="825" actId="1076"/>
          <ac:picMkLst>
            <pc:docMk/>
            <pc:sldMk cId="426795679" sldId="669"/>
            <ac:picMk id="3" creationId="{00000000-0000-0000-0000-000000000000}"/>
          </ac:picMkLst>
        </pc:picChg>
      </pc:sldChg>
      <pc:sldChg chg="addSp modSp add mod">
        <pc:chgData name="Jenifer Prince Devaraj" userId="c3fb109c-09d1-42a6-93f4-69472d709861" providerId="ADAL" clId="{3D321CA5-6558-4F70-ABFA-1D9DD863DFAB}" dt="2023-02-05T18:37:09.255" v="983" actId="1076"/>
        <pc:sldMkLst>
          <pc:docMk/>
          <pc:sldMk cId="3759313193" sldId="670"/>
        </pc:sldMkLst>
        <pc:spChg chg="mod">
          <ac:chgData name="Jenifer Prince Devaraj" userId="c3fb109c-09d1-42a6-93f4-69472d709861" providerId="ADAL" clId="{3D321CA5-6558-4F70-ABFA-1D9DD863DFAB}" dt="2023-02-05T18:10:15.807" v="842" actId="1076"/>
          <ac:spMkLst>
            <pc:docMk/>
            <pc:sldMk cId="3759313193" sldId="670"/>
            <ac:spMk id="2" creationId="{00000000-0000-0000-0000-000000000000}"/>
          </ac:spMkLst>
        </pc:spChg>
        <pc:spChg chg="add mod">
          <ac:chgData name="Jenifer Prince Devaraj" userId="c3fb109c-09d1-42a6-93f4-69472d709861" providerId="ADAL" clId="{3D321CA5-6558-4F70-ABFA-1D9DD863DFAB}" dt="2023-02-05T00:01:28.103" v="137"/>
          <ac:spMkLst>
            <pc:docMk/>
            <pc:sldMk cId="3759313193" sldId="670"/>
            <ac:spMk id="3" creationId="{EE31CCFD-799B-C450-A06C-A501B7C41947}"/>
          </ac:spMkLst>
        </pc:spChg>
        <pc:spChg chg="mod">
          <ac:chgData name="Jenifer Prince Devaraj" userId="c3fb109c-09d1-42a6-93f4-69472d709861" providerId="ADAL" clId="{3D321CA5-6558-4F70-ABFA-1D9DD863DFAB}" dt="2023-02-05T18:37:09.255" v="983" actId="1076"/>
          <ac:spMkLst>
            <pc:docMk/>
            <pc:sldMk cId="3759313193" sldId="670"/>
            <ac:spMk id="24" creationId="{00000000-0000-0000-0000-000000000000}"/>
          </ac:spMkLst>
        </pc:spChg>
      </pc:sldChg>
      <pc:sldChg chg="addSp modSp add mod">
        <pc:chgData name="Jenifer Prince Devaraj" userId="c3fb109c-09d1-42a6-93f4-69472d709861" providerId="ADAL" clId="{3D321CA5-6558-4F70-ABFA-1D9DD863DFAB}" dt="2023-02-08T22:28:51.087" v="1910" actId="255"/>
        <pc:sldMkLst>
          <pc:docMk/>
          <pc:sldMk cId="3105393504" sldId="671"/>
        </pc:sldMkLst>
        <pc:spChg chg="mod">
          <ac:chgData name="Jenifer Prince Devaraj" userId="c3fb109c-09d1-42a6-93f4-69472d709861" providerId="ADAL" clId="{3D321CA5-6558-4F70-ABFA-1D9DD863DFAB}" dt="2023-02-05T18:09:22.243" v="830" actId="1076"/>
          <ac:spMkLst>
            <pc:docMk/>
            <pc:sldMk cId="3105393504" sldId="671"/>
            <ac:spMk id="2" creationId="{00000000-0000-0000-0000-000000000000}"/>
          </ac:spMkLst>
        </pc:spChg>
        <pc:spChg chg="add mod">
          <ac:chgData name="Jenifer Prince Devaraj" userId="c3fb109c-09d1-42a6-93f4-69472d709861" providerId="ADAL" clId="{3D321CA5-6558-4F70-ABFA-1D9DD863DFAB}" dt="2023-02-05T00:01:26.498" v="136"/>
          <ac:spMkLst>
            <pc:docMk/>
            <pc:sldMk cId="3105393504" sldId="671"/>
            <ac:spMk id="3" creationId="{B85783C8-09C1-7468-F5E0-90C3558F2E46}"/>
          </ac:spMkLst>
        </pc:spChg>
        <pc:spChg chg="mod">
          <ac:chgData name="Jenifer Prince Devaraj" userId="c3fb109c-09d1-42a6-93f4-69472d709861" providerId="ADAL" clId="{3D321CA5-6558-4F70-ABFA-1D9DD863DFAB}" dt="2023-02-08T22:28:51.087" v="1910" actId="255"/>
          <ac:spMkLst>
            <pc:docMk/>
            <pc:sldMk cId="3105393504" sldId="671"/>
            <ac:spMk id="24" creationId="{00000000-0000-0000-0000-000000000000}"/>
          </ac:spMkLst>
        </pc:spChg>
      </pc:sldChg>
      <pc:sldChg chg="addSp delSp modSp mod">
        <pc:chgData name="Jenifer Prince Devaraj" userId="c3fb109c-09d1-42a6-93f4-69472d709861" providerId="ADAL" clId="{3D321CA5-6558-4F70-ABFA-1D9DD863DFAB}" dt="2023-02-08T22:52:57.511" v="2108" actId="20577"/>
        <pc:sldMkLst>
          <pc:docMk/>
          <pc:sldMk cId="3119007398" sldId="719"/>
        </pc:sldMkLst>
        <pc:spChg chg="del">
          <ac:chgData name="Jenifer Prince Devaraj" userId="c3fb109c-09d1-42a6-93f4-69472d709861" providerId="ADAL" clId="{3D321CA5-6558-4F70-ABFA-1D9DD863DFAB}" dt="2023-02-03T16:49:35.396" v="2" actId="478"/>
          <ac:spMkLst>
            <pc:docMk/>
            <pc:sldMk cId="3119007398" sldId="719"/>
            <ac:spMk id="3" creationId="{AA205271-8453-0C56-CE04-6289558BCEE4}"/>
          </ac:spMkLst>
        </pc:spChg>
        <pc:spChg chg="add del mod">
          <ac:chgData name="Jenifer Prince Devaraj" userId="c3fb109c-09d1-42a6-93f4-69472d709861" providerId="ADAL" clId="{3D321CA5-6558-4F70-ABFA-1D9DD863DFAB}" dt="2023-02-03T16:49:32.485" v="1"/>
          <ac:spMkLst>
            <pc:docMk/>
            <pc:sldMk cId="3119007398" sldId="719"/>
            <ac:spMk id="4" creationId="{184A619B-44E2-4FC2-57A0-0423BB49FF76}"/>
          </ac:spMkLst>
        </pc:spChg>
        <pc:spChg chg="add mod">
          <ac:chgData name="Jenifer Prince Devaraj" userId="c3fb109c-09d1-42a6-93f4-69472d709861" providerId="ADAL" clId="{3D321CA5-6558-4F70-ABFA-1D9DD863DFAB}" dt="2023-02-08T22:52:57.511" v="2108" actId="20577"/>
          <ac:spMkLst>
            <pc:docMk/>
            <pc:sldMk cId="3119007398" sldId="719"/>
            <ac:spMk id="5" creationId="{BD78D876-541D-6E52-A364-F2210992F446}"/>
          </ac:spMkLst>
        </pc:spChg>
      </pc:sldChg>
      <pc:sldChg chg="modSp add del mod">
        <pc:chgData name="Jenifer Prince Devaraj" userId="c3fb109c-09d1-42a6-93f4-69472d709861" providerId="ADAL" clId="{3D321CA5-6558-4F70-ABFA-1D9DD863DFAB}" dt="2023-02-08T20:05:33.412" v="1210" actId="47"/>
        <pc:sldMkLst>
          <pc:docMk/>
          <pc:sldMk cId="3431032321" sldId="720"/>
        </pc:sldMkLst>
        <pc:spChg chg="mod">
          <ac:chgData name="Jenifer Prince Devaraj" userId="c3fb109c-09d1-42a6-93f4-69472d709861" providerId="ADAL" clId="{3D321CA5-6558-4F70-ABFA-1D9DD863DFAB}" dt="2023-02-08T20:04:18.054" v="1189" actId="21"/>
          <ac:spMkLst>
            <pc:docMk/>
            <pc:sldMk cId="3431032321" sldId="720"/>
            <ac:spMk id="24" creationId="{00000000-0000-0000-0000-000000000000}"/>
          </ac:spMkLst>
        </pc:spChg>
      </pc:sldChg>
      <pc:sldChg chg="addSp modSp add mod">
        <pc:chgData name="Jenifer Prince Devaraj" userId="c3fb109c-09d1-42a6-93f4-69472d709861" providerId="ADAL" clId="{3D321CA5-6558-4F70-ABFA-1D9DD863DFAB}" dt="2023-02-08T20:32:42.734" v="1401" actId="20577"/>
        <pc:sldMkLst>
          <pc:docMk/>
          <pc:sldMk cId="4144087648" sldId="721"/>
        </pc:sldMkLst>
        <pc:spChg chg="mod">
          <ac:chgData name="Jenifer Prince Devaraj" userId="c3fb109c-09d1-42a6-93f4-69472d709861" providerId="ADAL" clId="{3D321CA5-6558-4F70-ABFA-1D9DD863DFAB}" dt="2023-02-08T20:32:42.734" v="1401" actId="20577"/>
          <ac:spMkLst>
            <pc:docMk/>
            <pc:sldMk cId="4144087648" sldId="721"/>
            <ac:spMk id="2" creationId="{00000000-0000-0000-0000-000000000000}"/>
          </ac:spMkLst>
        </pc:spChg>
        <pc:spChg chg="mod">
          <ac:chgData name="Jenifer Prince Devaraj" userId="c3fb109c-09d1-42a6-93f4-69472d709861" providerId="ADAL" clId="{3D321CA5-6558-4F70-ABFA-1D9DD863DFAB}" dt="2023-02-08T20:31:55.038" v="1384" actId="1076"/>
          <ac:spMkLst>
            <pc:docMk/>
            <pc:sldMk cId="4144087648" sldId="721"/>
            <ac:spMk id="3" creationId="{8148C6A3-1E6D-10C6-B0ED-768D03F485C1}"/>
          </ac:spMkLst>
        </pc:spChg>
        <pc:spChg chg="mod">
          <ac:chgData name="Jenifer Prince Devaraj" userId="c3fb109c-09d1-42a6-93f4-69472d709861" providerId="ADAL" clId="{3D321CA5-6558-4F70-ABFA-1D9DD863DFAB}" dt="2023-02-08T20:31:43.438" v="1381" actId="1076"/>
          <ac:spMkLst>
            <pc:docMk/>
            <pc:sldMk cId="4144087648" sldId="721"/>
            <ac:spMk id="24" creationId="{00000000-0000-0000-0000-000000000000}"/>
          </ac:spMkLst>
        </pc:spChg>
        <pc:picChg chg="add mod">
          <ac:chgData name="Jenifer Prince Devaraj" userId="c3fb109c-09d1-42a6-93f4-69472d709861" providerId="ADAL" clId="{3D321CA5-6558-4F70-ABFA-1D9DD863DFAB}" dt="2023-02-08T20:32:24.692" v="1393" actId="1076"/>
          <ac:picMkLst>
            <pc:docMk/>
            <pc:sldMk cId="4144087648" sldId="721"/>
            <ac:picMk id="6" creationId="{C7CFDDA7-789B-0ADE-A68F-F97E7AA6FB8E}"/>
          </ac:picMkLst>
        </pc:picChg>
      </pc:sldChg>
      <pc:sldChg chg="addSp modSp add mod">
        <pc:chgData name="Jenifer Prince Devaraj" userId="c3fb109c-09d1-42a6-93f4-69472d709861" providerId="ADAL" clId="{3D321CA5-6558-4F70-ABFA-1D9DD863DFAB}" dt="2023-02-08T22:20:21.040" v="1833" actId="20577"/>
        <pc:sldMkLst>
          <pc:docMk/>
          <pc:sldMk cId="2120602379" sldId="722"/>
        </pc:sldMkLst>
        <pc:spChg chg="mod">
          <ac:chgData name="Jenifer Prince Devaraj" userId="c3fb109c-09d1-42a6-93f4-69472d709861" providerId="ADAL" clId="{3D321CA5-6558-4F70-ABFA-1D9DD863DFAB}" dt="2023-02-08T22:20:21.040" v="1833" actId="20577"/>
          <ac:spMkLst>
            <pc:docMk/>
            <pc:sldMk cId="2120602379" sldId="722"/>
            <ac:spMk id="24" creationId="{00000000-0000-0000-0000-000000000000}"/>
          </ac:spMkLst>
        </pc:spChg>
        <pc:picChg chg="add mod">
          <ac:chgData name="Jenifer Prince Devaraj" userId="c3fb109c-09d1-42a6-93f4-69472d709861" providerId="ADAL" clId="{3D321CA5-6558-4F70-ABFA-1D9DD863DFAB}" dt="2023-02-08T22:16:42.240" v="1800" actId="1076"/>
          <ac:picMkLst>
            <pc:docMk/>
            <pc:sldMk cId="2120602379" sldId="722"/>
            <ac:picMk id="5" creationId="{B6B2A943-F57E-6900-52B2-55AEAE84A4D5}"/>
          </ac:picMkLst>
        </pc:picChg>
      </pc:sldChg>
      <pc:sldChg chg="modSp add del mod">
        <pc:chgData name="Jenifer Prince Devaraj" userId="c3fb109c-09d1-42a6-93f4-69472d709861" providerId="ADAL" clId="{3D321CA5-6558-4F70-ABFA-1D9DD863DFAB}" dt="2023-02-08T22:22:20.612" v="1836" actId="47"/>
        <pc:sldMkLst>
          <pc:docMk/>
          <pc:sldMk cId="774824408" sldId="723"/>
        </pc:sldMkLst>
        <pc:spChg chg="mod">
          <ac:chgData name="Jenifer Prince Devaraj" userId="c3fb109c-09d1-42a6-93f4-69472d709861" providerId="ADAL" clId="{3D321CA5-6558-4F70-ABFA-1D9DD863DFAB}" dt="2023-02-05T17:46:02.158" v="558" actId="20577"/>
          <ac:spMkLst>
            <pc:docMk/>
            <pc:sldMk cId="774824408" sldId="723"/>
            <ac:spMk id="24" creationId="{00000000-0000-0000-0000-000000000000}"/>
          </ac:spMkLst>
        </pc:spChg>
      </pc:sldChg>
      <pc:sldChg chg="modSp add del mod">
        <pc:chgData name="Jenifer Prince Devaraj" userId="c3fb109c-09d1-42a6-93f4-69472d709861" providerId="ADAL" clId="{3D321CA5-6558-4F70-ABFA-1D9DD863DFAB}" dt="2023-02-08T22:25:51.039" v="1882" actId="47"/>
        <pc:sldMkLst>
          <pc:docMk/>
          <pc:sldMk cId="916416869" sldId="724"/>
        </pc:sldMkLst>
        <pc:spChg chg="mod">
          <ac:chgData name="Jenifer Prince Devaraj" userId="c3fb109c-09d1-42a6-93f4-69472d709861" providerId="ADAL" clId="{3D321CA5-6558-4F70-ABFA-1D9DD863DFAB}" dt="2023-02-05T17:52:07.201" v="620" actId="1076"/>
          <ac:spMkLst>
            <pc:docMk/>
            <pc:sldMk cId="916416869" sldId="724"/>
            <ac:spMk id="24" creationId="{00000000-0000-0000-0000-000000000000}"/>
          </ac:spMkLst>
        </pc:spChg>
      </pc:sldChg>
      <pc:sldChg chg="modSp add del mod">
        <pc:chgData name="Jenifer Prince Devaraj" userId="c3fb109c-09d1-42a6-93f4-69472d709861" providerId="ADAL" clId="{3D321CA5-6558-4F70-ABFA-1D9DD863DFAB}" dt="2023-02-08T22:27:04.219" v="1892" actId="47"/>
        <pc:sldMkLst>
          <pc:docMk/>
          <pc:sldMk cId="3830671612" sldId="725"/>
        </pc:sldMkLst>
        <pc:spChg chg="mod">
          <ac:chgData name="Jenifer Prince Devaraj" userId="c3fb109c-09d1-42a6-93f4-69472d709861" providerId="ADAL" clId="{3D321CA5-6558-4F70-ABFA-1D9DD863DFAB}" dt="2023-02-05T18:03:39.400" v="760" actId="2710"/>
          <ac:spMkLst>
            <pc:docMk/>
            <pc:sldMk cId="3830671612" sldId="725"/>
            <ac:spMk id="6" creationId="{00000000-0000-0000-0000-000000000000}"/>
          </ac:spMkLst>
        </pc:spChg>
      </pc:sldChg>
      <pc:sldChg chg="modSp mod">
        <pc:chgData name="Jenifer Prince Devaraj" userId="c3fb109c-09d1-42a6-93f4-69472d709861" providerId="ADAL" clId="{3D321CA5-6558-4F70-ABFA-1D9DD863DFAB}" dt="2023-02-09T08:50:39.126" v="2128" actId="113"/>
        <pc:sldMkLst>
          <pc:docMk/>
          <pc:sldMk cId="1886451216" sldId="726"/>
        </pc:sldMkLst>
        <pc:spChg chg="mod">
          <ac:chgData name="Jenifer Prince Devaraj" userId="c3fb109c-09d1-42a6-93f4-69472d709861" providerId="ADAL" clId="{3D321CA5-6558-4F70-ABFA-1D9DD863DFAB}" dt="2023-02-09T08:50:39.126" v="2128" actId="113"/>
          <ac:spMkLst>
            <pc:docMk/>
            <pc:sldMk cId="1886451216" sldId="726"/>
            <ac:spMk id="7" creationId="{6E81CB44-C43A-9A87-6B82-0AFA3F8C255C}"/>
          </ac:spMkLst>
        </pc:spChg>
      </pc:sldChg>
      <pc:sldChg chg="delSp modSp add mod">
        <pc:chgData name="Jenifer Prince Devaraj" userId="c3fb109c-09d1-42a6-93f4-69472d709861" providerId="ADAL" clId="{3D321CA5-6558-4F70-ABFA-1D9DD863DFAB}" dt="2023-02-08T22:54:50.771" v="2115" actId="1076"/>
        <pc:sldMkLst>
          <pc:docMk/>
          <pc:sldMk cId="2147189103" sldId="727"/>
        </pc:sldMkLst>
        <pc:spChg chg="del">
          <ac:chgData name="Jenifer Prince Devaraj" userId="c3fb109c-09d1-42a6-93f4-69472d709861" providerId="ADAL" clId="{3D321CA5-6558-4F70-ABFA-1D9DD863DFAB}" dt="2023-02-08T19:46:48.423" v="1047" actId="478"/>
          <ac:spMkLst>
            <pc:docMk/>
            <pc:sldMk cId="2147189103" sldId="727"/>
            <ac:spMk id="9" creationId="{FF8214AD-8908-DB82-CD91-BD97B833F7CD}"/>
          </ac:spMkLst>
        </pc:spChg>
        <pc:spChg chg="mod">
          <ac:chgData name="Jenifer Prince Devaraj" userId="c3fb109c-09d1-42a6-93f4-69472d709861" providerId="ADAL" clId="{3D321CA5-6558-4F70-ABFA-1D9DD863DFAB}" dt="2023-02-08T22:54:50.771" v="2115" actId="1076"/>
          <ac:spMkLst>
            <pc:docMk/>
            <pc:sldMk cId="2147189103" sldId="727"/>
            <ac:spMk id="24" creationId="{00000000-0000-0000-0000-000000000000}"/>
          </ac:spMkLst>
        </pc:spChg>
      </pc:sldChg>
      <pc:sldChg chg="new del">
        <pc:chgData name="Jenifer Prince Devaraj" userId="c3fb109c-09d1-42a6-93f4-69472d709861" providerId="ADAL" clId="{3D321CA5-6558-4F70-ABFA-1D9DD863DFAB}" dt="2023-02-08T19:46:15.976" v="1040" actId="680"/>
        <pc:sldMkLst>
          <pc:docMk/>
          <pc:sldMk cId="2401779237" sldId="727"/>
        </pc:sldMkLst>
      </pc:sldChg>
      <pc:sldChg chg="add del">
        <pc:chgData name="Jenifer Prince Devaraj" userId="c3fb109c-09d1-42a6-93f4-69472d709861" providerId="ADAL" clId="{3D321CA5-6558-4F70-ABFA-1D9DD863DFAB}" dt="2023-02-08T22:55:04.428" v="2116" actId="47"/>
        <pc:sldMkLst>
          <pc:docMk/>
          <pc:sldMk cId="2933858219" sldId="728"/>
        </pc:sldMkLst>
      </pc:sldChg>
      <pc:sldChg chg="modSp add mod">
        <pc:chgData name="Jenifer Prince Devaraj" userId="c3fb109c-09d1-42a6-93f4-69472d709861" providerId="ADAL" clId="{3D321CA5-6558-4F70-ABFA-1D9DD863DFAB}" dt="2023-02-08T22:23:14.318" v="1864" actId="20577"/>
        <pc:sldMkLst>
          <pc:docMk/>
          <pc:sldMk cId="1083627039" sldId="729"/>
        </pc:sldMkLst>
        <pc:spChg chg="mod">
          <ac:chgData name="Jenifer Prince Devaraj" userId="c3fb109c-09d1-42a6-93f4-69472d709861" providerId="ADAL" clId="{3D321CA5-6558-4F70-ABFA-1D9DD863DFAB}" dt="2023-02-08T22:23:14.318" v="1864" actId="20577"/>
          <ac:spMkLst>
            <pc:docMk/>
            <pc:sldMk cId="1083627039" sldId="729"/>
            <ac:spMk id="2" creationId="{00000000-0000-0000-0000-000000000000}"/>
          </ac:spMkLst>
        </pc:spChg>
        <pc:spChg chg="mod">
          <ac:chgData name="Jenifer Prince Devaraj" userId="c3fb109c-09d1-42a6-93f4-69472d709861" providerId="ADAL" clId="{3D321CA5-6558-4F70-ABFA-1D9DD863DFAB}" dt="2023-02-08T21:52:57.836" v="1687" actId="255"/>
          <ac:spMkLst>
            <pc:docMk/>
            <pc:sldMk cId="1083627039" sldId="729"/>
            <ac:spMk id="24" creationId="{00000000-0000-0000-0000-000000000000}"/>
          </ac:spMkLst>
        </pc:spChg>
      </pc:sldChg>
      <pc:sldChg chg="modSp add mod">
        <pc:chgData name="Jenifer Prince Devaraj" userId="c3fb109c-09d1-42a6-93f4-69472d709861" providerId="ADAL" clId="{3D321CA5-6558-4F70-ABFA-1D9DD863DFAB}" dt="2023-02-08T21:54:23.769" v="1752" actId="12"/>
        <pc:sldMkLst>
          <pc:docMk/>
          <pc:sldMk cId="4218587974" sldId="730"/>
        </pc:sldMkLst>
        <pc:spChg chg="mod">
          <ac:chgData name="Jenifer Prince Devaraj" userId="c3fb109c-09d1-42a6-93f4-69472d709861" providerId="ADAL" clId="{3D321CA5-6558-4F70-ABFA-1D9DD863DFAB}" dt="2023-02-08T21:54:23.769" v="1752" actId="12"/>
          <ac:spMkLst>
            <pc:docMk/>
            <pc:sldMk cId="4218587974" sldId="730"/>
            <ac:spMk id="24" creationId="{00000000-0000-0000-0000-000000000000}"/>
          </ac:spMkLst>
        </pc:spChg>
      </pc:sldChg>
      <pc:sldChg chg="addSp delSp modSp add mod">
        <pc:chgData name="Jenifer Prince Devaraj" userId="c3fb109c-09d1-42a6-93f4-69472d709861" providerId="ADAL" clId="{3D321CA5-6558-4F70-ABFA-1D9DD863DFAB}" dt="2023-02-08T22:50:56.553" v="2079" actId="20577"/>
        <pc:sldMkLst>
          <pc:docMk/>
          <pc:sldMk cId="490763222" sldId="731"/>
        </pc:sldMkLst>
        <pc:spChg chg="del mod">
          <ac:chgData name="Jenifer Prince Devaraj" userId="c3fb109c-09d1-42a6-93f4-69472d709861" providerId="ADAL" clId="{3D321CA5-6558-4F70-ABFA-1D9DD863DFAB}" dt="2023-02-08T22:32:58.759" v="1915" actId="478"/>
          <ac:spMkLst>
            <pc:docMk/>
            <pc:sldMk cId="490763222" sldId="731"/>
            <ac:spMk id="2" creationId="{00000000-0000-0000-0000-000000000000}"/>
          </ac:spMkLst>
        </pc:spChg>
        <pc:spChg chg="del mod">
          <ac:chgData name="Jenifer Prince Devaraj" userId="c3fb109c-09d1-42a6-93f4-69472d709861" providerId="ADAL" clId="{3D321CA5-6558-4F70-ABFA-1D9DD863DFAB}" dt="2023-02-08T22:41:27.977" v="2005" actId="478"/>
          <ac:spMkLst>
            <pc:docMk/>
            <pc:sldMk cId="490763222" sldId="731"/>
            <ac:spMk id="4" creationId="{0E08EE7A-58AE-FA63-7646-B801A82634B7}"/>
          </ac:spMkLst>
        </pc:spChg>
        <pc:spChg chg="add del mod">
          <ac:chgData name="Jenifer Prince Devaraj" userId="c3fb109c-09d1-42a6-93f4-69472d709861" providerId="ADAL" clId="{3D321CA5-6558-4F70-ABFA-1D9DD863DFAB}" dt="2023-02-08T22:32:53.117" v="1913" actId="478"/>
          <ac:spMkLst>
            <pc:docMk/>
            <pc:sldMk cId="490763222" sldId="731"/>
            <ac:spMk id="6" creationId="{FF89776C-6021-7818-F9A4-BB8B624753B2}"/>
          </ac:spMkLst>
        </pc:spChg>
        <pc:spChg chg="add del mod">
          <ac:chgData name="Jenifer Prince Devaraj" userId="c3fb109c-09d1-42a6-93f4-69472d709861" providerId="ADAL" clId="{3D321CA5-6558-4F70-ABFA-1D9DD863DFAB}" dt="2023-02-08T22:33:01.266" v="1916" actId="478"/>
          <ac:spMkLst>
            <pc:docMk/>
            <pc:sldMk cId="490763222" sldId="731"/>
            <ac:spMk id="8" creationId="{7D6CA860-B3B8-300F-BFAD-4F2794B6901E}"/>
          </ac:spMkLst>
        </pc:spChg>
        <pc:spChg chg="add mod">
          <ac:chgData name="Jenifer Prince Devaraj" userId="c3fb109c-09d1-42a6-93f4-69472d709861" providerId="ADAL" clId="{3D321CA5-6558-4F70-ABFA-1D9DD863DFAB}" dt="2023-02-08T22:41:16.413" v="2001" actId="1076"/>
          <ac:spMkLst>
            <pc:docMk/>
            <pc:sldMk cId="490763222" sldId="731"/>
            <ac:spMk id="15" creationId="{9B40B478-FE52-1577-4098-99699C7DB3B6}"/>
          </ac:spMkLst>
        </pc:spChg>
        <pc:spChg chg="add mod">
          <ac:chgData name="Jenifer Prince Devaraj" userId="c3fb109c-09d1-42a6-93f4-69472d709861" providerId="ADAL" clId="{3D321CA5-6558-4F70-ABFA-1D9DD863DFAB}" dt="2023-02-08T22:42:37.792" v="2022" actId="1076"/>
          <ac:spMkLst>
            <pc:docMk/>
            <pc:sldMk cId="490763222" sldId="731"/>
            <ac:spMk id="16" creationId="{662804B3-A084-E616-47E0-1CF0F2B9375C}"/>
          </ac:spMkLst>
        </pc:spChg>
        <pc:spChg chg="add mod">
          <ac:chgData name="Jenifer Prince Devaraj" userId="c3fb109c-09d1-42a6-93f4-69472d709861" providerId="ADAL" clId="{3D321CA5-6558-4F70-ABFA-1D9DD863DFAB}" dt="2023-02-08T22:42:49.030" v="2026" actId="1076"/>
          <ac:spMkLst>
            <pc:docMk/>
            <pc:sldMk cId="490763222" sldId="731"/>
            <ac:spMk id="17" creationId="{D0C8AC14-00E1-AB49-5BE5-72BF42163DFA}"/>
          </ac:spMkLst>
        </pc:spChg>
        <pc:spChg chg="add mod">
          <ac:chgData name="Jenifer Prince Devaraj" userId="c3fb109c-09d1-42a6-93f4-69472d709861" providerId="ADAL" clId="{3D321CA5-6558-4F70-ABFA-1D9DD863DFAB}" dt="2023-02-08T22:42:29.451" v="2018" actId="1076"/>
          <ac:spMkLst>
            <pc:docMk/>
            <pc:sldMk cId="490763222" sldId="731"/>
            <ac:spMk id="19" creationId="{439CEB6D-3695-2BC5-D992-5C841D710212}"/>
          </ac:spMkLst>
        </pc:spChg>
        <pc:spChg chg="add mod">
          <ac:chgData name="Jenifer Prince Devaraj" userId="c3fb109c-09d1-42a6-93f4-69472d709861" providerId="ADAL" clId="{3D321CA5-6558-4F70-ABFA-1D9DD863DFAB}" dt="2023-02-08T22:46:36.427" v="2041" actId="2710"/>
          <ac:spMkLst>
            <pc:docMk/>
            <pc:sldMk cId="490763222" sldId="731"/>
            <ac:spMk id="20" creationId="{D4689F2A-A22E-D394-5CD1-62BBC76A6E9F}"/>
          </ac:spMkLst>
        </pc:spChg>
        <pc:spChg chg="add mod">
          <ac:chgData name="Jenifer Prince Devaraj" userId="c3fb109c-09d1-42a6-93f4-69472d709861" providerId="ADAL" clId="{3D321CA5-6558-4F70-ABFA-1D9DD863DFAB}" dt="2023-02-08T22:50:56.553" v="2079" actId="20577"/>
          <ac:spMkLst>
            <pc:docMk/>
            <pc:sldMk cId="490763222" sldId="731"/>
            <ac:spMk id="22" creationId="{A3025167-BAFF-D8FD-FFE0-AC64D644D3B2}"/>
          </ac:spMkLst>
        </pc:spChg>
        <pc:spChg chg="del">
          <ac:chgData name="Jenifer Prince Devaraj" userId="c3fb109c-09d1-42a6-93f4-69472d709861" providerId="ADAL" clId="{3D321CA5-6558-4F70-ABFA-1D9DD863DFAB}" dt="2023-02-08T22:32:50.718" v="1912" actId="478"/>
          <ac:spMkLst>
            <pc:docMk/>
            <pc:sldMk cId="490763222" sldId="731"/>
            <ac:spMk id="24" creationId="{00000000-0000-0000-0000-000000000000}"/>
          </ac:spMkLst>
        </pc:spChg>
        <pc:picChg chg="add mod">
          <ac:chgData name="Jenifer Prince Devaraj" userId="c3fb109c-09d1-42a6-93f4-69472d709861" providerId="ADAL" clId="{3D321CA5-6558-4F70-ABFA-1D9DD863DFAB}" dt="2023-02-08T22:42:26.112" v="2017" actId="14100"/>
          <ac:picMkLst>
            <pc:docMk/>
            <pc:sldMk cId="490763222" sldId="731"/>
            <ac:picMk id="10" creationId="{6FA233F8-0522-F099-5E0A-969F1B8546B0}"/>
          </ac:picMkLst>
        </pc:picChg>
        <pc:picChg chg="add mod">
          <ac:chgData name="Jenifer Prince Devaraj" userId="c3fb109c-09d1-42a6-93f4-69472d709861" providerId="ADAL" clId="{3D321CA5-6558-4F70-ABFA-1D9DD863DFAB}" dt="2023-02-08T22:42:39.652" v="2023" actId="1076"/>
          <ac:picMkLst>
            <pc:docMk/>
            <pc:sldMk cId="490763222" sldId="731"/>
            <ac:picMk id="12" creationId="{53EDBFE1-8876-5FA3-A3C5-1162CD38D534}"/>
          </ac:picMkLst>
        </pc:picChg>
        <pc:picChg chg="add mod">
          <ac:chgData name="Jenifer Prince Devaraj" userId="c3fb109c-09d1-42a6-93f4-69472d709861" providerId="ADAL" clId="{3D321CA5-6558-4F70-ABFA-1D9DD863DFAB}" dt="2023-02-08T22:42:44.826" v="2025" actId="1076"/>
          <ac:picMkLst>
            <pc:docMk/>
            <pc:sldMk cId="490763222" sldId="731"/>
            <ac:picMk id="14" creationId="{0121B54A-4B8C-F9BA-F3AD-285E0DF7E66D}"/>
          </ac:picMkLst>
        </pc:picChg>
      </pc:sldChg>
      <pc:sldChg chg="addSp modSp add del mod">
        <pc:chgData name="Jenifer Prince Devaraj" userId="c3fb109c-09d1-42a6-93f4-69472d709861" providerId="ADAL" clId="{3D321CA5-6558-4F70-ABFA-1D9DD863DFAB}" dt="2023-02-08T22:18:32.096" v="1822" actId="47"/>
        <pc:sldMkLst>
          <pc:docMk/>
          <pc:sldMk cId="777631617" sldId="731"/>
        </pc:sldMkLst>
        <pc:spChg chg="mod">
          <ac:chgData name="Jenifer Prince Devaraj" userId="c3fb109c-09d1-42a6-93f4-69472d709861" providerId="ADAL" clId="{3D321CA5-6558-4F70-ABFA-1D9DD863DFAB}" dt="2023-02-08T21:56:28.198" v="1763" actId="20577"/>
          <ac:spMkLst>
            <pc:docMk/>
            <pc:sldMk cId="777631617" sldId="731"/>
            <ac:spMk id="24" creationId="{00000000-0000-0000-0000-000000000000}"/>
          </ac:spMkLst>
        </pc:spChg>
        <pc:picChg chg="add mod">
          <ac:chgData name="Jenifer Prince Devaraj" userId="c3fb109c-09d1-42a6-93f4-69472d709861" providerId="ADAL" clId="{3D321CA5-6558-4F70-ABFA-1D9DD863DFAB}" dt="2023-02-08T22:00:36.303" v="1770" actId="1076"/>
          <ac:picMkLst>
            <pc:docMk/>
            <pc:sldMk cId="777631617" sldId="731"/>
            <ac:picMk id="5" creationId="{6D6A80A5-680A-07A9-69BE-9F92B9108498}"/>
          </ac:picMkLst>
        </pc:picChg>
      </pc:sldChg>
      <pc:sldChg chg="addSp delSp modSp add mod ord">
        <pc:chgData name="Jenifer Prince Devaraj" userId="c3fb109c-09d1-42a6-93f4-69472d709861" providerId="ADAL" clId="{3D321CA5-6558-4F70-ABFA-1D9DD863DFAB}" dt="2023-02-08T22:52:49.346" v="2101"/>
        <pc:sldMkLst>
          <pc:docMk/>
          <pc:sldMk cId="2537371817" sldId="732"/>
        </pc:sldMkLst>
        <pc:spChg chg="del">
          <ac:chgData name="Jenifer Prince Devaraj" userId="c3fb109c-09d1-42a6-93f4-69472d709861" providerId="ADAL" clId="{3D321CA5-6558-4F70-ABFA-1D9DD863DFAB}" dt="2023-02-08T22:52:31.008" v="2096" actId="478"/>
          <ac:spMkLst>
            <pc:docMk/>
            <pc:sldMk cId="2537371817" sldId="732"/>
            <ac:spMk id="2" creationId="{5AF40EAB-6954-8B5E-C784-2A455332F66A}"/>
          </ac:spMkLst>
        </pc:spChg>
        <pc:spChg chg="add del mod">
          <ac:chgData name="Jenifer Prince Devaraj" userId="c3fb109c-09d1-42a6-93f4-69472d709861" providerId="ADAL" clId="{3D321CA5-6558-4F70-ABFA-1D9DD863DFAB}" dt="2023-02-08T22:52:35.968" v="2098" actId="478"/>
          <ac:spMkLst>
            <pc:docMk/>
            <pc:sldMk cId="2537371817" sldId="732"/>
            <ac:spMk id="4" creationId="{DA79310C-D038-101B-2058-B67B865282A9}"/>
          </ac:spMkLst>
        </pc:spChg>
        <pc:spChg chg="mod">
          <ac:chgData name="Jenifer Prince Devaraj" userId="c3fb109c-09d1-42a6-93f4-69472d709861" providerId="ADAL" clId="{3D321CA5-6558-4F70-ABFA-1D9DD863DFAB}" dt="2023-02-08T22:52:42.275" v="2099" actId="1076"/>
          <ac:spMkLst>
            <pc:docMk/>
            <pc:sldMk cId="2537371817" sldId="732"/>
            <ac:spMk id="5" creationId="{BD78D876-541D-6E52-A364-F2210992F446}"/>
          </ac:spMkLst>
        </pc:spChg>
      </pc:sldChg>
      <pc:sldChg chg="addSp delSp modSp add mod ord">
        <pc:chgData name="Jenifer Prince Devaraj" userId="c3fb109c-09d1-42a6-93f4-69472d709861" providerId="ADAL" clId="{3D321CA5-6558-4F70-ABFA-1D9DD863DFAB}" dt="2023-02-08T23:15:57.472" v="2127"/>
        <pc:sldMkLst>
          <pc:docMk/>
          <pc:sldMk cId="3306831209" sldId="733"/>
        </pc:sldMkLst>
        <pc:spChg chg="del">
          <ac:chgData name="Jenifer Prince Devaraj" userId="c3fb109c-09d1-42a6-93f4-69472d709861" providerId="ADAL" clId="{3D321CA5-6558-4F70-ABFA-1D9DD863DFAB}" dt="2023-02-08T23:14:59.736" v="2121" actId="478"/>
          <ac:spMkLst>
            <pc:docMk/>
            <pc:sldMk cId="3306831209" sldId="733"/>
            <ac:spMk id="2" creationId="{00000000-0000-0000-0000-000000000000}"/>
          </ac:spMkLst>
        </pc:spChg>
        <pc:spChg chg="add del mod">
          <ac:chgData name="Jenifer Prince Devaraj" userId="c3fb109c-09d1-42a6-93f4-69472d709861" providerId="ADAL" clId="{3D321CA5-6558-4F70-ABFA-1D9DD863DFAB}" dt="2023-02-08T23:14:56.973" v="2120" actId="478"/>
          <ac:spMkLst>
            <pc:docMk/>
            <pc:sldMk cId="3306831209" sldId="733"/>
            <ac:spMk id="6" creationId="{86C7344A-9C4C-85D0-3663-CD62BF693C56}"/>
          </ac:spMkLst>
        </pc:spChg>
        <pc:spChg chg="add del mod">
          <ac:chgData name="Jenifer Prince Devaraj" userId="c3fb109c-09d1-42a6-93f4-69472d709861" providerId="ADAL" clId="{3D321CA5-6558-4F70-ABFA-1D9DD863DFAB}" dt="2023-02-08T23:15:02.124" v="2122" actId="478"/>
          <ac:spMkLst>
            <pc:docMk/>
            <pc:sldMk cId="3306831209" sldId="733"/>
            <ac:spMk id="8" creationId="{6869DEAF-9B77-46AC-F42E-649A5421EB9D}"/>
          </ac:spMkLst>
        </pc:spChg>
        <pc:spChg chg="del">
          <ac:chgData name="Jenifer Prince Devaraj" userId="c3fb109c-09d1-42a6-93f4-69472d709861" providerId="ADAL" clId="{3D321CA5-6558-4F70-ABFA-1D9DD863DFAB}" dt="2023-02-08T23:14:54.061" v="2119" actId="478"/>
          <ac:spMkLst>
            <pc:docMk/>
            <pc:sldMk cId="3306831209" sldId="733"/>
            <ac:spMk id="24" creationId="{00000000-0000-0000-0000-000000000000}"/>
          </ac:spMkLst>
        </pc:spChg>
        <pc:picChg chg="add mod">
          <ac:chgData name="Jenifer Prince Devaraj" userId="c3fb109c-09d1-42a6-93f4-69472d709861" providerId="ADAL" clId="{3D321CA5-6558-4F70-ABFA-1D9DD863DFAB}" dt="2023-02-08T23:15:41.471" v="2125" actId="1076"/>
          <ac:picMkLst>
            <pc:docMk/>
            <pc:sldMk cId="3306831209" sldId="733"/>
            <ac:picMk id="10" creationId="{A505A2A4-E572-18DB-E9DF-0330EA6EF9E1}"/>
          </ac:picMkLst>
        </pc:picChg>
      </pc:sldChg>
      <pc:sldChg chg="addSp modSp add mod">
        <pc:chgData name="Jenifer Prince Devaraj" userId="c3fb109c-09d1-42a6-93f4-69472d709861" providerId="ADAL" clId="{3D321CA5-6558-4F70-ABFA-1D9DD863DFAB}" dt="2023-02-09T09:08:31.935" v="2178" actId="1076"/>
        <pc:sldMkLst>
          <pc:docMk/>
          <pc:sldMk cId="3683681129" sldId="734"/>
        </pc:sldMkLst>
        <pc:spChg chg="mod">
          <ac:chgData name="Jenifer Prince Devaraj" userId="c3fb109c-09d1-42a6-93f4-69472d709861" providerId="ADAL" clId="{3D321CA5-6558-4F70-ABFA-1D9DD863DFAB}" dt="2023-02-09T09:08:25.307" v="2175" actId="20577"/>
          <ac:spMkLst>
            <pc:docMk/>
            <pc:sldMk cId="3683681129" sldId="734"/>
            <ac:spMk id="24" creationId="{00000000-0000-0000-0000-000000000000}"/>
          </ac:spMkLst>
        </pc:spChg>
        <pc:picChg chg="add mod">
          <ac:chgData name="Jenifer Prince Devaraj" userId="c3fb109c-09d1-42a6-93f4-69472d709861" providerId="ADAL" clId="{3D321CA5-6558-4F70-ABFA-1D9DD863DFAB}" dt="2023-02-09T09:08:31.935" v="2178" actId="1076"/>
          <ac:picMkLst>
            <pc:docMk/>
            <pc:sldMk cId="3683681129" sldId="734"/>
            <ac:picMk id="6" creationId="{60330214-FCF8-1B2C-271A-2DE6E44A86A6}"/>
          </ac:picMkLst>
        </pc:picChg>
      </pc:sldChg>
      <pc:sldChg chg="del">
        <pc:chgData name="Jenifer Prince Devaraj" userId="c3fb109c-09d1-42a6-93f4-69472d709861" providerId="ADAL" clId="{3D321CA5-6558-4F70-ABFA-1D9DD863DFAB}" dt="2023-02-04T23:57:08.549" v="48" actId="47"/>
        <pc:sldMkLst>
          <pc:docMk/>
          <pc:sldMk cId="602369199" sldId="756"/>
        </pc:sldMkLst>
      </pc:sldChg>
      <pc:sldMasterChg chg="addSldLayout delSldLayout">
        <pc:chgData name="Jenifer Prince Devaraj" userId="c3fb109c-09d1-42a6-93f4-69472d709861" providerId="ADAL" clId="{3D321CA5-6558-4F70-ABFA-1D9DD863DFAB}" dt="2023-02-08T22:26:57.263" v="1884" actId="47"/>
        <pc:sldMasterMkLst>
          <pc:docMk/>
          <pc:sldMasterMk cId="3508390215" sldId="2147483661"/>
        </pc:sldMasterMkLst>
        <pc:sldLayoutChg chg="del">
          <pc:chgData name="Jenifer Prince Devaraj" userId="c3fb109c-09d1-42a6-93f4-69472d709861" providerId="ADAL" clId="{3D321CA5-6558-4F70-ABFA-1D9DD863DFAB}" dt="2023-02-04T23:57:13.339" v="49" actId="47"/>
          <pc:sldLayoutMkLst>
            <pc:docMk/>
            <pc:sldMasterMk cId="3508390215" sldId="2147483661"/>
            <pc:sldLayoutMk cId="3500688628" sldId="2147483791"/>
          </pc:sldLayoutMkLst>
        </pc:sldLayoutChg>
        <pc:sldLayoutChg chg="add del">
          <pc:chgData name="Jenifer Prince Devaraj" userId="c3fb109c-09d1-42a6-93f4-69472d709861" providerId="ADAL" clId="{3D321CA5-6558-4F70-ABFA-1D9DD863DFAB}" dt="2023-02-08T22:26:57.263" v="1884" actId="47"/>
          <pc:sldLayoutMkLst>
            <pc:docMk/>
            <pc:sldMasterMk cId="3508390215" sldId="2147483661"/>
            <pc:sldLayoutMk cId="665972566" sldId="214748379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image" Target="../media/image44.emf"/><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F31F32E-3B5F-4B69-F8B5-AF473AF061C0}"/>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3" name="Content Placeholder 1">
            <a:extLst>
              <a:ext uri="{FF2B5EF4-FFF2-40B4-BE49-F238E27FC236}">
                <a16:creationId xmlns:a16="http://schemas.microsoft.com/office/drawing/2014/main" id="{64C5761F-226D-27BD-983E-F4046DC3DA19}"/>
              </a:ext>
            </a:extLst>
          </p:cNvPr>
          <p:cNvSpPr txBox="1">
            <a:spLocks/>
          </p:cNvSpPr>
          <p:nvPr/>
        </p:nvSpPr>
        <p:spPr>
          <a:xfrm>
            <a:off x="1823594" y="171688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b="1" dirty="0">
                <a:latin typeface="Arial"/>
                <a:ea typeface="Calibri" panose="020F0502020204030204" pitchFamily="34" charset="0"/>
                <a:cs typeface="Arial"/>
              </a:rPr>
              <a:t>Module Name	: Electronics I</a:t>
            </a:r>
          </a:p>
          <a:p>
            <a:r>
              <a:rPr lang="en-GB" sz="2400" b="1" dirty="0">
                <a:latin typeface="Arial"/>
                <a:ea typeface="Calibri" panose="020F0502020204030204" pitchFamily="34" charset="0"/>
                <a:cs typeface="Arial"/>
              </a:rPr>
              <a:t>Module Code	: ACDB5002</a:t>
            </a:r>
          </a:p>
          <a:p>
            <a:r>
              <a:rPr lang="en-GB" sz="2400" b="1" dirty="0">
                <a:latin typeface="Arial"/>
                <a:cs typeface="Arial"/>
              </a:rPr>
              <a:t>Lecture 		: 8</a:t>
            </a:r>
          </a:p>
          <a:p>
            <a:r>
              <a:rPr lang="en-GB" sz="2400" b="1" dirty="0">
                <a:latin typeface="Arial"/>
                <a:cs typeface="Arial"/>
              </a:rPr>
              <a:t>Topic			: SMPS</a:t>
            </a:r>
          </a:p>
          <a:p>
            <a:endParaRPr lang="en-GB" sz="2400" b="1" dirty="0">
              <a:latin typeface="Arial" panose="020B0604020202020204" pitchFamily="34" charset="0"/>
              <a:cs typeface="Arial"/>
            </a:endParaRPr>
          </a:p>
        </p:txBody>
      </p:sp>
    </p:spTree>
    <p:extLst>
      <p:ext uri="{BB962C8B-B14F-4D97-AF65-F5344CB8AC3E}">
        <p14:creationId xmlns:p14="http://schemas.microsoft.com/office/powerpoint/2010/main" val="2337211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4455772"/>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a:latin typeface="Cambria"/>
                <a:ea typeface="Cambria"/>
              </a:rPr>
              <a:t>SMPS is a type of regulated power supply that uses a h</a:t>
            </a:r>
            <a:r>
              <a:rPr lang="en-GB" sz="2400" b="1">
                <a:latin typeface="Cambria"/>
                <a:ea typeface="Cambria"/>
              </a:rPr>
              <a:t>igh frequency switching</a:t>
            </a:r>
            <a:r>
              <a:rPr lang="en-GB" sz="2400">
                <a:latin typeface="Cambria"/>
                <a:ea typeface="Cambria"/>
              </a:rPr>
              <a:t> regulator to convert the power supply and to regulate the output in a highly efficient way.</a:t>
            </a:r>
          </a:p>
          <a:p>
            <a:pPr marL="285750" indent="-285750" algn="just">
              <a:lnSpc>
                <a:spcPct val="150000"/>
              </a:lnSpc>
              <a:buFont typeface="Arial" panose="020B0604020202020204" pitchFamily="34" charset="0"/>
              <a:buChar char="•"/>
            </a:pPr>
            <a:r>
              <a:rPr lang="en-GB" sz="2400">
                <a:latin typeface="Cambria"/>
                <a:ea typeface="Cambria"/>
              </a:rPr>
              <a:t>The switching regulator is again a transistor (like a power MOSFET) just like in Linear Regulator but the difference is that the pass transistor in SMPS doesn’t continuously stay in saturation or fully ON state but rather switches between fully ON and fully OFF states at a very high frequency. Hence the name Switching Mode Power Supply.</a:t>
            </a: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3" name="Footer Placeholder 3">
            <a:extLst>
              <a:ext uri="{FF2B5EF4-FFF2-40B4-BE49-F238E27FC236}">
                <a16:creationId xmlns:a16="http://schemas.microsoft.com/office/drawing/2014/main" id="{75BB1938-50F0-4596-2DD0-B8FDE8579E6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658654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4455772"/>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Switch Mode or Switching Mode Power Supply or simply SMPS is a type of Power Supply Unit (PSU) that uses switching devices to transfer electrical energy from source to load. </a:t>
            </a:r>
            <a:endParaRPr lang="en-US" dirty="0"/>
          </a:p>
          <a:p>
            <a:pPr marL="285750" indent="-285750" algn="just">
              <a:lnSpc>
                <a:spcPct val="150000"/>
              </a:lnSpc>
              <a:buFont typeface="Arial" panose="020B0604020202020204" pitchFamily="34" charset="0"/>
              <a:buChar char="•"/>
            </a:pPr>
            <a:r>
              <a:rPr lang="en-GB" sz="2400" dirty="0">
                <a:latin typeface="Cambria"/>
                <a:ea typeface="Cambria"/>
              </a:rPr>
              <a:t>The source is either AC or DC and the load is DC.</a:t>
            </a:r>
          </a:p>
          <a:p>
            <a:pPr marL="285750" indent="-285750" algn="just">
              <a:lnSpc>
                <a:spcPct val="150000"/>
              </a:lnSpc>
              <a:buFont typeface="Arial" panose="020B0604020202020204" pitchFamily="34" charset="0"/>
              <a:buChar char="•"/>
            </a:pPr>
            <a:r>
              <a:rPr lang="en-GB" sz="2400" dirty="0">
                <a:latin typeface="Cambria"/>
                <a:ea typeface="Cambria"/>
              </a:rPr>
              <a:t>The most common application of an SMPS is the </a:t>
            </a:r>
            <a:r>
              <a:rPr lang="en-GB" sz="2400" b="1" dirty="0">
                <a:latin typeface="Cambria"/>
                <a:ea typeface="Cambria"/>
              </a:rPr>
              <a:t>power supply unit of a computer.</a:t>
            </a:r>
          </a:p>
          <a:p>
            <a:pPr marL="285750" indent="-285750" algn="just">
              <a:lnSpc>
                <a:spcPct val="150000"/>
              </a:lnSpc>
              <a:buFont typeface="Arial" panose="020B0604020202020204" pitchFamily="34" charset="0"/>
              <a:buChar char="•"/>
            </a:pPr>
            <a:r>
              <a:rPr lang="en-GB" sz="2400" dirty="0">
                <a:latin typeface="Cambria"/>
                <a:ea typeface="Cambria"/>
              </a:rPr>
              <a:t>Some of the advantages of SMPS includes high efficiency, low cost and high power density.</a:t>
            </a: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3" name="Footer Placeholder 3">
            <a:extLst>
              <a:ext uri="{FF2B5EF4-FFF2-40B4-BE49-F238E27FC236}">
                <a16:creationId xmlns:a16="http://schemas.microsoft.com/office/drawing/2014/main" id="{4912992F-D020-D093-03A9-170C4B9FB2ED}"/>
              </a:ext>
            </a:extLst>
          </p:cNvPr>
          <p:cNvSpPr txBox="1">
            <a:spLocks/>
          </p:cNvSpPr>
          <p:nvPr/>
        </p:nvSpPr>
        <p:spPr>
          <a:xfrm>
            <a:off x="172941" y="662272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27817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1140633"/>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SMPS switches between fully ON and fully OFF states at a very high frequency. Hence the name Switching Mode Power Supply.</a:t>
            </a:r>
            <a:endParaRPr lang="en-US" dirty="0">
              <a:latin typeface="Calibri" panose="020F0502020204030204"/>
              <a:ea typeface="Cambria"/>
              <a:cs typeface="Calibri" panose="020F0502020204030204"/>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
        <p:nvSpPr>
          <p:cNvPr id="6" name="Footer Placeholder 3">
            <a:extLst>
              <a:ext uri="{FF2B5EF4-FFF2-40B4-BE49-F238E27FC236}">
                <a16:creationId xmlns:a16="http://schemas.microsoft.com/office/drawing/2014/main" id="{75052E2B-1809-0EE0-753C-25CC5CC813D4}"/>
              </a:ext>
            </a:extLst>
          </p:cNvPr>
          <p:cNvSpPr txBox="1">
            <a:spLocks/>
          </p:cNvSpPr>
          <p:nvPr/>
        </p:nvSpPr>
        <p:spPr>
          <a:xfrm>
            <a:off x="172941" y="662272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21DEBED3-D62A-6F74-4AFA-BE1D7708DBAB}"/>
              </a:ext>
            </a:extLst>
          </p:cNvPr>
          <p:cNvPicPr>
            <a:picLocks noChangeAspect="1"/>
          </p:cNvPicPr>
          <p:nvPr/>
        </p:nvPicPr>
        <p:blipFill>
          <a:blip r:embed="rId2"/>
          <a:stretch>
            <a:fillRect/>
          </a:stretch>
        </p:blipFill>
        <p:spPr>
          <a:xfrm>
            <a:off x="1514792" y="3067746"/>
            <a:ext cx="8410575" cy="3248025"/>
          </a:xfrm>
          <a:prstGeom prst="rect">
            <a:avLst/>
          </a:prstGeom>
        </p:spPr>
      </p:pic>
    </p:spTree>
    <p:extLst>
      <p:ext uri="{BB962C8B-B14F-4D97-AF65-F5344CB8AC3E}">
        <p14:creationId xmlns:p14="http://schemas.microsoft.com/office/powerpoint/2010/main" val="128013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a:latin typeface="Cambria"/>
                <a:ea typeface="Cambria"/>
              </a:rPr>
              <a:t>Duty Cycle</a:t>
            </a:r>
            <a:endParaRPr lang="en-GB" sz="3200" b="1">
              <a:latin typeface="Cambria" panose="02040503050406030204" pitchFamily="18" charset="0"/>
              <a:ea typeface="Cambria" panose="02040503050406030204" pitchFamily="18" charset="0"/>
            </a:endParaRPr>
          </a:p>
        </p:txBody>
      </p:sp>
      <p:pic>
        <p:nvPicPr>
          <p:cNvPr id="3" name="Picture 5" descr="Timeline&#10;&#10;Description automatically generated">
            <a:extLst>
              <a:ext uri="{FF2B5EF4-FFF2-40B4-BE49-F238E27FC236}">
                <a16:creationId xmlns:a16="http://schemas.microsoft.com/office/drawing/2014/main" id="{FE97E141-F94A-4F9C-DEC2-D0DC05E0889F}"/>
              </a:ext>
            </a:extLst>
          </p:cNvPr>
          <p:cNvPicPr>
            <a:picLocks noChangeAspect="1"/>
          </p:cNvPicPr>
          <p:nvPr/>
        </p:nvPicPr>
        <p:blipFill>
          <a:blip r:embed="rId2"/>
          <a:stretch>
            <a:fillRect/>
          </a:stretch>
        </p:blipFill>
        <p:spPr>
          <a:xfrm>
            <a:off x="7263962" y="1603846"/>
            <a:ext cx="4247182" cy="4512071"/>
          </a:xfrm>
          <a:prstGeom prst="rect">
            <a:avLst/>
          </a:prstGeom>
        </p:spPr>
      </p:pic>
      <p:sp>
        <p:nvSpPr>
          <p:cNvPr id="6" name="TextBox 5">
            <a:extLst>
              <a:ext uri="{FF2B5EF4-FFF2-40B4-BE49-F238E27FC236}">
                <a16:creationId xmlns:a16="http://schemas.microsoft.com/office/drawing/2014/main" id="{9444B9FD-24D8-A0F2-DF7B-FFCA99FB1DB5}"/>
              </a:ext>
            </a:extLst>
          </p:cNvPr>
          <p:cNvSpPr txBox="1"/>
          <p:nvPr/>
        </p:nvSpPr>
        <p:spPr>
          <a:xfrm>
            <a:off x="147128" y="2322754"/>
            <a:ext cx="6895628" cy="16970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400" dirty="0">
                <a:latin typeface="Cambria" panose="02040503050406030204" pitchFamily="18" charset="0"/>
                <a:ea typeface="Cambria" panose="02040503050406030204" pitchFamily="18" charset="0"/>
                <a:cs typeface="Calibri"/>
              </a:rPr>
              <a:t>Duty Cycle is defined as the ratio of a time a  load / circuit is </a:t>
            </a:r>
            <a:r>
              <a:rPr lang="en-US" sz="2400" b="1" dirty="0">
                <a:latin typeface="Cambria" panose="02040503050406030204" pitchFamily="18" charset="0"/>
                <a:ea typeface="Cambria" panose="02040503050406030204" pitchFamily="18" charset="0"/>
                <a:cs typeface="Calibri"/>
              </a:rPr>
              <a:t>ON </a:t>
            </a:r>
            <a:r>
              <a:rPr lang="en-US" sz="2400" dirty="0">
                <a:latin typeface="Cambria" panose="02040503050406030204" pitchFamily="18" charset="0"/>
                <a:ea typeface="Cambria" panose="02040503050406030204" pitchFamily="18" charset="0"/>
                <a:cs typeface="Calibri"/>
              </a:rPr>
              <a:t>compared to the time the load / circuit is </a:t>
            </a:r>
            <a:r>
              <a:rPr lang="en-US" sz="2400" b="1" dirty="0">
                <a:latin typeface="Cambria" panose="02040503050406030204" pitchFamily="18" charset="0"/>
                <a:ea typeface="Cambria" panose="02040503050406030204" pitchFamily="18" charset="0"/>
                <a:cs typeface="Calibri"/>
              </a:rPr>
              <a:t>OFF</a:t>
            </a:r>
            <a:endParaRPr lang="en-US" b="1" dirty="0">
              <a:latin typeface="Cambria" panose="02040503050406030204" pitchFamily="18" charset="0"/>
              <a:ea typeface="Cambria" panose="02040503050406030204" pitchFamily="18" charset="0"/>
            </a:endParaRPr>
          </a:p>
        </p:txBody>
      </p:sp>
      <p:pic>
        <p:nvPicPr>
          <p:cNvPr id="7" name="Picture 7" descr="A picture containing table&#10;&#10;Description automatically generated">
            <a:extLst>
              <a:ext uri="{FF2B5EF4-FFF2-40B4-BE49-F238E27FC236}">
                <a16:creationId xmlns:a16="http://schemas.microsoft.com/office/drawing/2014/main" id="{A48A14C7-72A5-DB81-D25D-BCEA540061F0}"/>
              </a:ext>
            </a:extLst>
          </p:cNvPr>
          <p:cNvPicPr>
            <a:picLocks noChangeAspect="1"/>
          </p:cNvPicPr>
          <p:nvPr/>
        </p:nvPicPr>
        <p:blipFill>
          <a:blip r:embed="rId3"/>
          <a:stretch>
            <a:fillRect/>
          </a:stretch>
        </p:blipFill>
        <p:spPr>
          <a:xfrm>
            <a:off x="2787170" y="4354587"/>
            <a:ext cx="1762125" cy="771525"/>
          </a:xfrm>
          <a:prstGeom prst="rect">
            <a:avLst/>
          </a:prstGeom>
        </p:spPr>
      </p:pic>
      <p:sp>
        <p:nvSpPr>
          <p:cNvPr id="8" name="Footer Placeholder 3">
            <a:extLst>
              <a:ext uri="{FF2B5EF4-FFF2-40B4-BE49-F238E27FC236}">
                <a16:creationId xmlns:a16="http://schemas.microsoft.com/office/drawing/2014/main" id="{A88ADD3E-5E5F-F1CE-F89E-28EFBC45357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973763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8" y="2322754"/>
            <a:ext cx="6895628" cy="33477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Chopper is a basically static power electronics device which converts fixed DC voltage/power to variable DC voltage or power.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nothing but a high-speed switch which connects and disconnects the load from source at a higher rate.</a:t>
            </a:r>
            <a:endParaRPr lang="en-US" sz="2400"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82EC9A5C-5CA1-AB62-B992-94125B9AE40C}"/>
              </a:ext>
            </a:extLst>
          </p:cNvPr>
          <p:cNvPicPr>
            <a:picLocks noChangeAspect="1"/>
          </p:cNvPicPr>
          <p:nvPr/>
        </p:nvPicPr>
        <p:blipFill>
          <a:blip r:embed="rId2"/>
          <a:stretch>
            <a:fillRect/>
          </a:stretch>
        </p:blipFill>
        <p:spPr>
          <a:xfrm>
            <a:off x="7211526" y="2432561"/>
            <a:ext cx="4625174" cy="2619274"/>
          </a:xfrm>
          <a:prstGeom prst="rect">
            <a:avLst/>
          </a:prstGeom>
        </p:spPr>
      </p:pic>
      <p:sp>
        <p:nvSpPr>
          <p:cNvPr id="3" name="Footer Placeholder 3">
            <a:extLst>
              <a:ext uri="{FF2B5EF4-FFF2-40B4-BE49-F238E27FC236}">
                <a16:creationId xmlns:a16="http://schemas.microsoft.com/office/drawing/2014/main" id="{5F4EBDAD-84AF-DFCF-710C-ECD930CEE27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265464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 ON State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8" y="2322755"/>
            <a:ext cx="10934314" cy="11317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When CH is turned ON, V</a:t>
            </a:r>
            <a:r>
              <a:rPr lang="en-GB" sz="1400" dirty="0">
                <a:latin typeface="Cambria" panose="02040503050406030204" pitchFamily="18" charset="0"/>
                <a:ea typeface="Cambria" panose="02040503050406030204" pitchFamily="18" charset="0"/>
                <a:cs typeface="Calibri"/>
              </a:rPr>
              <a:t>s</a:t>
            </a:r>
            <a:r>
              <a:rPr lang="en-GB" sz="2400" dirty="0">
                <a:latin typeface="Cambria" panose="02040503050406030204" pitchFamily="18" charset="0"/>
                <a:ea typeface="Cambria" panose="02040503050406030204" pitchFamily="18" charset="0"/>
                <a:cs typeface="Calibri"/>
              </a:rPr>
              <a:t> directly appears across the load as shown in figure. So,  V</a:t>
            </a:r>
            <a:r>
              <a:rPr lang="en-GB" sz="1200" dirty="0">
                <a:latin typeface="Cambria" panose="02040503050406030204" pitchFamily="18" charset="0"/>
                <a:ea typeface="Cambria" panose="02040503050406030204" pitchFamily="18" charset="0"/>
                <a:cs typeface="Calibri"/>
              </a:rPr>
              <a:t>o</a:t>
            </a:r>
            <a:r>
              <a:rPr lang="en-GB" sz="2400" dirty="0">
                <a:latin typeface="Cambria" panose="02040503050406030204" pitchFamily="18" charset="0"/>
                <a:ea typeface="Cambria" panose="02040503050406030204" pitchFamily="18" charset="0"/>
                <a:cs typeface="Calibri"/>
              </a:rPr>
              <a:t> = V</a:t>
            </a:r>
            <a:r>
              <a:rPr lang="en-GB" sz="1200" dirty="0">
                <a:latin typeface="Cambria" panose="02040503050406030204" pitchFamily="18" charset="0"/>
                <a:ea typeface="Cambria" panose="02040503050406030204" pitchFamily="18" charset="0"/>
                <a:cs typeface="Calibri"/>
              </a:rPr>
              <a:t>S</a:t>
            </a:r>
            <a:r>
              <a:rPr lang="en-GB" sz="2400" dirty="0">
                <a:latin typeface="Cambria" panose="02040503050406030204" pitchFamily="18" charset="0"/>
                <a:ea typeface="Cambria" panose="02040503050406030204" pitchFamily="18" charset="0"/>
                <a:cs typeface="Calibri"/>
              </a:rPr>
              <a:t>.</a:t>
            </a:r>
            <a:endParaRPr lang="en-US" sz="2400"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E819E169-FBF6-02E1-B716-07DBD36CAAC1}"/>
              </a:ext>
            </a:extLst>
          </p:cNvPr>
          <p:cNvPicPr>
            <a:picLocks noChangeAspect="1"/>
          </p:cNvPicPr>
          <p:nvPr/>
        </p:nvPicPr>
        <p:blipFill>
          <a:blip r:embed="rId2"/>
          <a:stretch>
            <a:fillRect/>
          </a:stretch>
        </p:blipFill>
        <p:spPr>
          <a:xfrm>
            <a:off x="1991387" y="3317636"/>
            <a:ext cx="4696480" cy="2810267"/>
          </a:xfrm>
          <a:prstGeom prst="rect">
            <a:avLst/>
          </a:prstGeom>
        </p:spPr>
      </p:pic>
      <p:sp>
        <p:nvSpPr>
          <p:cNvPr id="3" name="Footer Placeholder 3">
            <a:extLst>
              <a:ext uri="{FF2B5EF4-FFF2-40B4-BE49-F238E27FC236}">
                <a16:creationId xmlns:a16="http://schemas.microsoft.com/office/drawing/2014/main" id="{4D16CB09-CB25-EE99-6A35-19BEB4F332D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050997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 OFF State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7" y="2322755"/>
            <a:ext cx="11214971" cy="5777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When CH is turned off, Vs is disconnected from the load. So, output voltage Vo = 0.</a:t>
            </a:r>
            <a:endParaRPr lang="en-US" sz="2400" dirty="0">
              <a:latin typeface="Cambria" panose="02040503050406030204" pitchFamily="18" charset="0"/>
              <a:ea typeface="Cambria" panose="02040503050406030204" pitchFamily="18" charset="0"/>
            </a:endParaRPr>
          </a:p>
        </p:txBody>
      </p:sp>
      <p:pic>
        <p:nvPicPr>
          <p:cNvPr id="8" name="Picture 7">
            <a:extLst>
              <a:ext uri="{FF2B5EF4-FFF2-40B4-BE49-F238E27FC236}">
                <a16:creationId xmlns:a16="http://schemas.microsoft.com/office/drawing/2014/main" id="{925D37F5-6DA4-BF74-4190-A0B4C8A269D3}"/>
              </a:ext>
            </a:extLst>
          </p:cNvPr>
          <p:cNvPicPr>
            <a:picLocks noChangeAspect="1"/>
          </p:cNvPicPr>
          <p:nvPr/>
        </p:nvPicPr>
        <p:blipFill>
          <a:blip r:embed="rId2"/>
          <a:stretch>
            <a:fillRect/>
          </a:stretch>
        </p:blipFill>
        <p:spPr>
          <a:xfrm>
            <a:off x="535671" y="2900542"/>
            <a:ext cx="4620270" cy="2981741"/>
          </a:xfrm>
          <a:prstGeom prst="rect">
            <a:avLst/>
          </a:prstGeom>
        </p:spPr>
      </p:pic>
      <p:pic>
        <p:nvPicPr>
          <p:cNvPr id="12" name="Picture 11">
            <a:extLst>
              <a:ext uri="{FF2B5EF4-FFF2-40B4-BE49-F238E27FC236}">
                <a16:creationId xmlns:a16="http://schemas.microsoft.com/office/drawing/2014/main" id="{3648437B-0AAA-3B17-4E0C-B204EBF64182}"/>
              </a:ext>
            </a:extLst>
          </p:cNvPr>
          <p:cNvPicPr>
            <a:picLocks noChangeAspect="1"/>
          </p:cNvPicPr>
          <p:nvPr/>
        </p:nvPicPr>
        <p:blipFill>
          <a:blip r:embed="rId3"/>
          <a:stretch>
            <a:fillRect/>
          </a:stretch>
        </p:blipFill>
        <p:spPr>
          <a:xfrm>
            <a:off x="5986990" y="2900542"/>
            <a:ext cx="4544059" cy="3010320"/>
          </a:xfrm>
          <a:prstGeom prst="rect">
            <a:avLst/>
          </a:prstGeom>
        </p:spPr>
      </p:pic>
      <p:sp>
        <p:nvSpPr>
          <p:cNvPr id="3" name="Footer Placeholder 3">
            <a:extLst>
              <a:ext uri="{FF2B5EF4-FFF2-40B4-BE49-F238E27FC236}">
                <a16:creationId xmlns:a16="http://schemas.microsoft.com/office/drawing/2014/main" id="{255FA605-EDBE-CFEB-B6A2-3D6E80A04BF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28450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Types of (SMPS)</a:t>
            </a:r>
          </a:p>
        </p:txBody>
      </p:sp>
      <p:sp>
        <p:nvSpPr>
          <p:cNvPr id="7" name="TextBox 6">
            <a:extLst>
              <a:ext uri="{FF2B5EF4-FFF2-40B4-BE49-F238E27FC236}">
                <a16:creationId xmlns:a16="http://schemas.microsoft.com/office/drawing/2014/main" id="{5628992A-D0CE-F2B8-DA0E-DA4E4A11D5BA}"/>
              </a:ext>
            </a:extLst>
          </p:cNvPr>
          <p:cNvSpPr txBox="1"/>
          <p:nvPr/>
        </p:nvSpPr>
        <p:spPr>
          <a:xfrm>
            <a:off x="1022350" y="2203421"/>
            <a:ext cx="9437370" cy="2239780"/>
          </a:xfrm>
          <a:prstGeom prst="rect">
            <a:avLst/>
          </a:prstGeom>
          <a:noFill/>
        </p:spPr>
        <p:txBody>
          <a:bodyPr wrap="square">
            <a:spAutoFit/>
          </a:bodyPr>
          <a:lstStyle/>
          <a:p>
            <a:pPr algn="l">
              <a:lnSpc>
                <a:spcPct val="150000"/>
              </a:lnSpc>
            </a:pPr>
            <a:r>
              <a:rPr lang="en-GB" sz="2400" b="0" i="0" dirty="0">
                <a:solidFill>
                  <a:srgbClr val="000000"/>
                </a:solidFill>
                <a:effectLst/>
                <a:latin typeface="Cambria" panose="02040503050406030204" pitchFamily="18" charset="0"/>
                <a:ea typeface="Cambria" panose="02040503050406030204" pitchFamily="18" charset="0"/>
              </a:rPr>
              <a:t>The three basic and important types in SMPS are:</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Converter or Step – down Converter</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Boost Converter or Step – up Converter</a:t>
            </a:r>
            <a:endParaRPr lang="en-GB" sz="2400" b="0" i="0" dirty="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 Boost Converter</a:t>
            </a:r>
            <a:endParaRPr lang="en-GB" sz="2400" b="0" i="0" dirty="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A3FE8EC-FDF2-9ACD-5087-4D7FED1F46CF}"/>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25927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a:t>
            </a:r>
          </a:p>
        </p:txBody>
      </p:sp>
      <p:sp>
        <p:nvSpPr>
          <p:cNvPr id="7" name="TextBox 6">
            <a:extLst>
              <a:ext uri="{FF2B5EF4-FFF2-40B4-BE49-F238E27FC236}">
                <a16:creationId xmlns:a16="http://schemas.microsoft.com/office/drawing/2014/main" id="{5628992A-D0CE-F2B8-DA0E-DA4E4A11D5BA}"/>
              </a:ext>
            </a:extLst>
          </p:cNvPr>
          <p:cNvSpPr txBox="1"/>
          <p:nvPr/>
        </p:nvSpPr>
        <p:spPr>
          <a:xfrm>
            <a:off x="554990" y="2305021"/>
            <a:ext cx="11342370" cy="2793778"/>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Converter is a type of SMPS circuit and DC to DC Converter, where the output voltage is less than input voltage. Hence, a Buck Converter is also known as a Step – down Converter.</a:t>
            </a:r>
          </a:p>
          <a:p>
            <a:pPr marL="342900" indent="-342900" algn="l">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It is one of the simplest SMPS power converter techniques and is often used in </a:t>
            </a:r>
            <a:r>
              <a:rPr lang="en-GB" sz="2400" b="1" i="0" dirty="0">
                <a:effectLst/>
                <a:latin typeface="Cambria" panose="02040503050406030204" pitchFamily="18" charset="0"/>
                <a:ea typeface="Cambria" panose="02040503050406030204" pitchFamily="18" charset="0"/>
              </a:rPr>
              <a:t>RAM, USB </a:t>
            </a:r>
            <a:r>
              <a:rPr lang="en-GB" sz="2400" b="0" i="0" dirty="0">
                <a:effectLst/>
                <a:latin typeface="Cambria" panose="02040503050406030204" pitchFamily="18" charset="0"/>
                <a:ea typeface="Cambria" panose="02040503050406030204" pitchFamily="18" charset="0"/>
              </a:rPr>
              <a:t>etc. </a:t>
            </a:r>
          </a:p>
        </p:txBody>
      </p:sp>
      <p:sp>
        <p:nvSpPr>
          <p:cNvPr id="3" name="Footer Placeholder 3">
            <a:extLst>
              <a:ext uri="{FF2B5EF4-FFF2-40B4-BE49-F238E27FC236}">
                <a16:creationId xmlns:a16="http://schemas.microsoft.com/office/drawing/2014/main" id="{DACC026F-AED7-6542-50D9-FC9553F4AA4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42336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16840" y="159239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a:t>
            </a:r>
          </a:p>
        </p:txBody>
      </p:sp>
      <p:pic>
        <p:nvPicPr>
          <p:cNvPr id="9" name="Picture 8">
            <a:extLst>
              <a:ext uri="{FF2B5EF4-FFF2-40B4-BE49-F238E27FC236}">
                <a16:creationId xmlns:a16="http://schemas.microsoft.com/office/drawing/2014/main" id="{30043192-6E67-2C2A-E97C-9C00283B1856}"/>
              </a:ext>
            </a:extLst>
          </p:cNvPr>
          <p:cNvPicPr>
            <a:picLocks noChangeAspect="1"/>
          </p:cNvPicPr>
          <p:nvPr/>
        </p:nvPicPr>
        <p:blipFill>
          <a:blip r:embed="rId2"/>
          <a:stretch>
            <a:fillRect/>
          </a:stretch>
        </p:blipFill>
        <p:spPr>
          <a:xfrm>
            <a:off x="6106187" y="2139430"/>
            <a:ext cx="5864833" cy="2912168"/>
          </a:xfrm>
          <a:prstGeom prst="rect">
            <a:avLst/>
          </a:prstGeom>
        </p:spPr>
      </p:pic>
      <p:sp>
        <p:nvSpPr>
          <p:cNvPr id="11" name="TextBox 10">
            <a:extLst>
              <a:ext uri="{FF2B5EF4-FFF2-40B4-BE49-F238E27FC236}">
                <a16:creationId xmlns:a16="http://schemas.microsoft.com/office/drawing/2014/main" id="{56CB5A8A-DDFB-9628-7811-7B0CFC655119}"/>
              </a:ext>
            </a:extLst>
          </p:cNvPr>
          <p:cNvSpPr txBox="1"/>
          <p:nvPr/>
        </p:nvSpPr>
        <p:spPr>
          <a:xfrm>
            <a:off x="116840" y="2319917"/>
            <a:ext cx="5476240"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The input DC in buck converter can be a rectified AC or a battery.</a:t>
            </a:r>
          </a:p>
          <a:p>
            <a:pPr marL="342900" indent="-342900" algn="just">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A simple buck converter using two switches (one transistor and one diode) and an energy storing element (inductor)</a:t>
            </a: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F93586FD-BF61-9152-7975-50851C75BE61}"/>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927557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190527" y="2142085"/>
            <a:ext cx="6761480" cy="390177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When the pulse input to the Gate terminal of the MOSFET is HIGH, the Transistor is turned ON.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Therefore, the transistor will supply current to the load.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During this time, the Diode D is reverse biased and will not be a part of the circuit during this period.</a:t>
            </a: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1AFB9EB2-5C7D-B50B-446D-9F442F4476C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3C7B7B4E-8E4F-E0B3-9BED-98741CE3C401}"/>
              </a:ext>
            </a:extLst>
          </p:cNvPr>
          <p:cNvPicPr>
            <a:picLocks noChangeAspect="1"/>
          </p:cNvPicPr>
          <p:nvPr/>
        </p:nvPicPr>
        <p:blipFill>
          <a:blip r:embed="rId2"/>
          <a:stretch>
            <a:fillRect/>
          </a:stretch>
        </p:blipFill>
        <p:spPr>
          <a:xfrm>
            <a:off x="6952007" y="2353507"/>
            <a:ext cx="4962525" cy="3057525"/>
          </a:xfrm>
          <a:prstGeom prst="rect">
            <a:avLst/>
          </a:prstGeom>
        </p:spPr>
      </p:pic>
    </p:spTree>
    <p:extLst>
      <p:ext uri="{BB962C8B-B14F-4D97-AF65-F5344CB8AC3E}">
        <p14:creationId xmlns:p14="http://schemas.microsoft.com/office/powerpoint/2010/main" val="4215469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308702" y="2511567"/>
            <a:ext cx="11594969" cy="223978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Initially, the inductor resists the change in current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 </a:t>
            </a:r>
            <a:r>
              <a:rPr lang="en-GB" sz="2400" dirty="0">
                <a:solidFill>
                  <a:srgbClr val="000000"/>
                </a:solidFill>
                <a:latin typeface="Cambria" panose="02040503050406030204" pitchFamily="18" charset="0"/>
                <a:ea typeface="Cambria" panose="02040503050406030204" pitchFamily="18" charset="0"/>
              </a:rPr>
              <a:t>H</a:t>
            </a:r>
            <a:r>
              <a:rPr lang="en-GB" sz="2400" b="0" i="0" dirty="0">
                <a:solidFill>
                  <a:srgbClr val="000000"/>
                </a:solidFill>
                <a:effectLst/>
                <a:latin typeface="Cambria" panose="02040503050406030204" pitchFamily="18" charset="0"/>
                <a:ea typeface="Cambria" panose="02040503050406030204" pitchFamily="18" charset="0"/>
              </a:rPr>
              <a:t>ence, the current to the load will increase gradually with expanding magnetic field.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Also, the charge on the capacitor is built up gradually up to the supply voltage. </a:t>
            </a:r>
          </a:p>
          <a:p>
            <a:pPr marL="285750" indent="-285750" algn="just">
              <a:lnSpc>
                <a:spcPct val="150000"/>
              </a:lnSpc>
              <a:buFont typeface="Arial" panose="020B0604020202020204" pitchFamily="34" charset="0"/>
              <a:buChar char="•"/>
            </a:pPr>
            <a:endParaRPr lang="en-GB" sz="2400" dirty="0">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FD6FECF-D968-191E-592A-436A057D36B7}"/>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316573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Low</a:t>
            </a:r>
          </a:p>
        </p:txBody>
      </p:sp>
      <p:sp>
        <p:nvSpPr>
          <p:cNvPr id="8" name="TextBox 7">
            <a:extLst>
              <a:ext uri="{FF2B5EF4-FFF2-40B4-BE49-F238E27FC236}">
                <a16:creationId xmlns:a16="http://schemas.microsoft.com/office/drawing/2014/main" id="{71E8A3FC-C122-06EC-04A2-E49B65CD95E3}"/>
              </a:ext>
            </a:extLst>
          </p:cNvPr>
          <p:cNvSpPr txBox="1"/>
          <p:nvPr/>
        </p:nvSpPr>
        <p:spPr>
          <a:xfrm>
            <a:off x="452120" y="2477365"/>
            <a:ext cx="6243319" cy="334777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When the pulse becomes LOW, the switching Transistor is turned OFF.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magnetic field that is built up during the Transistor ON state, starts collapsing now and releases the energy back into the circuit. </a:t>
            </a:r>
          </a:p>
        </p:txBody>
      </p:sp>
      <p:pic>
        <p:nvPicPr>
          <p:cNvPr id="6" name="Picture 5">
            <a:extLst>
              <a:ext uri="{FF2B5EF4-FFF2-40B4-BE49-F238E27FC236}">
                <a16:creationId xmlns:a16="http://schemas.microsoft.com/office/drawing/2014/main" id="{440856CB-428A-3667-E56C-E3390A95ADCA}"/>
              </a:ext>
            </a:extLst>
          </p:cNvPr>
          <p:cNvPicPr>
            <a:picLocks noChangeAspect="1"/>
          </p:cNvPicPr>
          <p:nvPr/>
        </p:nvPicPr>
        <p:blipFill>
          <a:blip r:embed="rId2"/>
          <a:stretch>
            <a:fillRect/>
          </a:stretch>
        </p:blipFill>
        <p:spPr>
          <a:xfrm>
            <a:off x="7005320" y="2734888"/>
            <a:ext cx="5019040" cy="2832729"/>
          </a:xfrm>
          <a:prstGeom prst="rect">
            <a:avLst/>
          </a:prstGeom>
        </p:spPr>
      </p:pic>
      <p:sp>
        <p:nvSpPr>
          <p:cNvPr id="3" name="Footer Placeholder 3">
            <a:extLst>
              <a:ext uri="{FF2B5EF4-FFF2-40B4-BE49-F238E27FC236}">
                <a16:creationId xmlns:a16="http://schemas.microsoft.com/office/drawing/2014/main" id="{11F5BEA7-6534-C841-B8A5-59C11000D9A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53198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Low</a:t>
            </a:r>
          </a:p>
        </p:txBody>
      </p:sp>
      <p:sp>
        <p:nvSpPr>
          <p:cNvPr id="7" name="TextBox 6">
            <a:extLst>
              <a:ext uri="{FF2B5EF4-FFF2-40B4-BE49-F238E27FC236}">
                <a16:creationId xmlns:a16="http://schemas.microsoft.com/office/drawing/2014/main" id="{5E47F622-39D3-843D-5A59-B750E9974454}"/>
              </a:ext>
            </a:extLst>
          </p:cNvPr>
          <p:cNvSpPr txBox="1"/>
          <p:nvPr/>
        </p:nvSpPr>
        <p:spPr>
          <a:xfrm>
            <a:off x="488950" y="2143248"/>
            <a:ext cx="11347450" cy="390177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polarity of the voltage across the inductor i.e. its back </a:t>
            </a:r>
            <a:r>
              <a:rPr lang="en-GB" sz="2400" b="0" i="0" dirty="0" err="1">
                <a:solidFill>
                  <a:srgbClr val="000000"/>
                </a:solidFill>
                <a:effectLst/>
                <a:latin typeface="Cambria" panose="02040503050406030204" pitchFamily="18" charset="0"/>
                <a:ea typeface="Cambria" panose="02040503050406030204" pitchFamily="18" charset="0"/>
              </a:rPr>
              <a:t>e.m.f</a:t>
            </a:r>
            <a:r>
              <a:rPr lang="en-GB" sz="2400" b="0" i="0" dirty="0">
                <a:solidFill>
                  <a:srgbClr val="000000"/>
                </a:solidFill>
                <a:effectLst/>
                <a:latin typeface="Cambria" panose="02040503050406030204" pitchFamily="18" charset="0"/>
                <a:ea typeface="Cambria" panose="02040503050406030204" pitchFamily="18" charset="0"/>
              </a:rPr>
              <a:t> is now reversed.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energy from the inductor starts collapsing and keeps the current flowing in the circuit through load and the diode, as the diode D is forward biased.</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Once the energy from the inductor is completely utilized, the capacitor starts discharging and acts as the main source of supply until the transistor is turned ON.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When the transistor is turned ON, it will once again supply current to inductor, capacitor and load and the process continues.</a:t>
            </a:r>
          </a:p>
        </p:txBody>
      </p:sp>
      <p:sp>
        <p:nvSpPr>
          <p:cNvPr id="3" name="Footer Placeholder 3">
            <a:extLst>
              <a:ext uri="{FF2B5EF4-FFF2-40B4-BE49-F238E27FC236}">
                <a16:creationId xmlns:a16="http://schemas.microsoft.com/office/drawing/2014/main" id="{7973F4D0-D535-7833-C67D-39BD292A15F5}"/>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8790132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402841" y="2513409"/>
                <a:ext cx="11884633" cy="3297121"/>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formula for output voltage is</a:t>
                </a:r>
                <a:endParaRPr lang="en-GB" sz="2400" b="0" i="0" dirty="0">
                  <a:solidFill>
                    <a:srgbClr val="34444C"/>
                  </a:solidFill>
                  <a:effectLst/>
                  <a:latin typeface="Cambria" panose="02040503050406030204" pitchFamily="18" charset="0"/>
                  <a:ea typeface="Cambria" panose="02040503050406030204" pitchFamily="18" charset="0"/>
                </a:endParaRPr>
              </a:p>
              <a:p>
                <a:pPr algn="ctr">
                  <a:lnSpc>
                    <a:spcPct val="150000"/>
                  </a:lnSpc>
                </a:pPr>
                <a:endParaRPr lang="en-GB" sz="2400" b="1" i="0" dirty="0">
                  <a:solidFill>
                    <a:srgbClr val="000000"/>
                  </a:solidFill>
                  <a:effectLst/>
                  <a:latin typeface="Cambria" panose="02040503050406030204" pitchFamily="18" charset="0"/>
                  <a:ea typeface="Cambria" panose="02040503050406030204" pitchFamily="18" charset="0"/>
                </a:endParaRPr>
              </a:p>
              <a:p>
                <a:pPr algn="ctr">
                  <a:lnSpc>
                    <a:spcPct val="150000"/>
                  </a:lnSpc>
                </a:pPr>
                <a14:m>
                  <m:oMathPara xmlns:m="http://schemas.openxmlformats.org/officeDocument/2006/math">
                    <m:oMathParaPr>
                      <m:jc m:val="centerGroup"/>
                    </m:oMathParaPr>
                    <m:oMath xmlns:m="http://schemas.openxmlformats.org/officeDocument/2006/math">
                      <m:sSub>
                        <m:sSubPr>
                          <m:ctrlPr>
                            <a:rPr lang="en-GB" sz="18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1800" b="1" i="1">
                          <a:effectLst/>
                          <a:latin typeface="Cambria Math" panose="02040503050406030204" pitchFamily="18" charset="0"/>
                          <a:ea typeface="DengXian" panose="02010600030101010101" pitchFamily="2" charset="-122"/>
                          <a:cs typeface="Arial" panose="020B0604020202020204" pitchFamily="34" charset="0"/>
                        </a:rPr>
                        <m:t>=</m:t>
                      </m:r>
                      <m:r>
                        <a:rPr lang="en-GB" sz="1800" b="1" i="1">
                          <a:effectLst/>
                          <a:latin typeface="Cambria Math" panose="02040503050406030204" pitchFamily="18" charset="0"/>
                          <a:ea typeface="DengXian" panose="02010600030101010101" pitchFamily="2" charset="-122"/>
                          <a:cs typeface="Arial" panose="020B0604020202020204" pitchFamily="34" charset="0"/>
                        </a:rPr>
                        <m:t>𝑫</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r>
                        <a:rPr lang="en-GB" sz="1800" b="1" i="1">
                          <a:effectLst/>
                          <a:latin typeface="Cambria Math" panose="02040503050406030204" pitchFamily="18" charset="0"/>
                          <a:ea typeface="DengXian" panose="02010600030101010101" pitchFamily="2" charset="-122"/>
                          <a:cs typeface="Arial" panose="020B0604020202020204" pitchFamily="34" charset="0"/>
                        </a:rPr>
                        <m:t>𝑿</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18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𝑰𝑵</m:t>
                          </m:r>
                        </m:sub>
                      </m:sSub>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r>
                  <a:rPr lang="en-GB" sz="24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402841" y="2513409"/>
                <a:ext cx="11884633" cy="3297121"/>
              </a:xfrm>
              <a:prstGeom prst="rect">
                <a:avLst/>
              </a:prstGeom>
              <a:blipFill>
                <a:blip r:embed="rId2"/>
                <a:stretch>
                  <a:fillRect l="-667"/>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F7E06483-8AF9-837E-BE6A-B09F9CEFB5E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030799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154967" y="2360703"/>
            <a:ext cx="11884633" cy="335527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 Boost Converter, as the name suggests, is type of switched mode power supply, which boosts or increases the output voltage with respect to the input voltage.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Boost Converters are also known as Step – up Converters as the output voltage is higher than the input voltage.</a:t>
            </a:r>
          </a:p>
          <a:p>
            <a:pPr marL="342900" indent="-342900" algn="just">
              <a:lnSpc>
                <a:spcPct val="150000"/>
              </a:lnSpc>
              <a:buFont typeface="Arial" panose="020B0604020202020204" pitchFamily="34" charset="0"/>
              <a:buChar char="•"/>
            </a:pPr>
            <a:r>
              <a:rPr lang="en-GB" sz="2400" err="1">
                <a:solidFill>
                  <a:srgbClr val="000000"/>
                </a:solidFill>
                <a:latin typeface="Cambria" panose="02040503050406030204" pitchFamily="18" charset="0"/>
                <a:ea typeface="Cambria" panose="02040503050406030204" pitchFamily="18" charset="0"/>
              </a:rPr>
              <a:t>Eg</a:t>
            </a:r>
            <a:r>
              <a:rPr lang="en-GB" sz="2400">
                <a:solidFill>
                  <a:srgbClr val="000000"/>
                </a:solidFill>
                <a:latin typeface="Cambria" panose="02040503050406030204" pitchFamily="18" charset="0"/>
                <a:ea typeface="Cambria" panose="02040503050406030204" pitchFamily="18" charset="0"/>
              </a:rPr>
              <a:t>: Laptop Chargers in Cars ; </a:t>
            </a:r>
            <a:r>
              <a:rPr lang="en-GB" sz="2400" b="0" i="0">
                <a:solidFill>
                  <a:srgbClr val="000000"/>
                </a:solidFill>
                <a:effectLst/>
                <a:latin typeface="Cambria" panose="02040503050406030204" pitchFamily="18" charset="0"/>
                <a:ea typeface="Cambria" panose="02040503050406030204" pitchFamily="18" charset="0"/>
              </a:rPr>
              <a:t>Typical Car batteries provide 12V and Laptops require anywhere between 18 to 22V. </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C6B0619F-A45C-0959-4091-25B2C1D31CCC}"/>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105556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74352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287047" y="2802663"/>
            <a:ext cx="5250153"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input to this Boost converter is unregulated DC, which can be given from rectified AC, batteries, Solar, DC Generators, etc. </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09F8FFDF-1725-3F37-7D80-5D0FBEB0E728}"/>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8" name="Picture 7">
            <a:extLst>
              <a:ext uri="{FF2B5EF4-FFF2-40B4-BE49-F238E27FC236}">
                <a16:creationId xmlns:a16="http://schemas.microsoft.com/office/drawing/2014/main" id="{5DDE23F3-9A61-A0EF-4F24-2C3C67857575}"/>
              </a:ext>
            </a:extLst>
          </p:cNvPr>
          <p:cNvPicPr>
            <a:picLocks noChangeAspect="1"/>
          </p:cNvPicPr>
          <p:nvPr/>
        </p:nvPicPr>
        <p:blipFill>
          <a:blip r:embed="rId2"/>
          <a:stretch>
            <a:fillRect/>
          </a:stretch>
        </p:blipFill>
        <p:spPr>
          <a:xfrm>
            <a:off x="5615622" y="2373947"/>
            <a:ext cx="6467475" cy="2486025"/>
          </a:xfrm>
          <a:prstGeom prst="rect">
            <a:avLst/>
          </a:prstGeom>
        </p:spPr>
      </p:pic>
    </p:spTree>
    <p:extLst>
      <p:ext uri="{BB962C8B-B14F-4D97-AF65-F5344CB8AC3E}">
        <p14:creationId xmlns:p14="http://schemas.microsoft.com/office/powerpoint/2010/main" val="25137842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6067" y="1179082"/>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10847" y="2161932"/>
            <a:ext cx="5497540"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pulse is HIGH, the transistor is turned ON and it closes a part of the circuit consisting of Inductor, Transistor and input supply.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Current flows from the input through the inductor and transistor.</a:t>
            </a:r>
          </a:p>
          <a:p>
            <a:pPr marL="342900" indent="-342900" algn="just">
              <a:lnSpc>
                <a:spcPct val="150000"/>
              </a:lnSpc>
              <a:buFont typeface="Arial" panose="020B0604020202020204" pitchFamily="34" charset="0"/>
              <a:buChar char="•"/>
            </a:pPr>
            <a:endParaRPr lang="en-GB" sz="2400" b="0" i="0">
              <a:solidFill>
                <a:srgbClr val="000000"/>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93728E7B-1EB3-DC69-5A62-2E0F12A662C1}"/>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8F6454D9-E1FD-14FF-4C52-BF8F8F92FE98}"/>
              </a:ext>
            </a:extLst>
          </p:cNvPr>
          <p:cNvPicPr>
            <a:picLocks noChangeAspect="1"/>
          </p:cNvPicPr>
          <p:nvPr/>
        </p:nvPicPr>
        <p:blipFill>
          <a:blip r:embed="rId2"/>
          <a:stretch>
            <a:fillRect/>
          </a:stretch>
        </p:blipFill>
        <p:spPr>
          <a:xfrm>
            <a:off x="5851842" y="2268740"/>
            <a:ext cx="6238875" cy="2714625"/>
          </a:xfrm>
          <a:prstGeom prst="rect">
            <a:avLst/>
          </a:prstGeom>
        </p:spPr>
      </p:pic>
    </p:spTree>
    <p:extLst>
      <p:ext uri="{BB962C8B-B14F-4D97-AF65-F5344CB8AC3E}">
        <p14:creationId xmlns:p14="http://schemas.microsoft.com/office/powerpoint/2010/main" val="2789971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6067" y="118045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22290" y="1875870"/>
            <a:ext cx="573275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inductor, initially resists the change in current but the magnetic field will increase gradually allowing inductor to store energy.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impedance of the rest of the circuit i.e. Diode, Capacitor and Load is much higher and hence, there will be no flow of current in that part of the circuit.</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FB591F12-FBD0-2451-C9D2-94D6BA0B17E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7" name="Picture 6">
            <a:extLst>
              <a:ext uri="{FF2B5EF4-FFF2-40B4-BE49-F238E27FC236}">
                <a16:creationId xmlns:a16="http://schemas.microsoft.com/office/drawing/2014/main" id="{0BE153B2-03A9-3D91-16C3-C3921D945522}"/>
              </a:ext>
            </a:extLst>
          </p:cNvPr>
          <p:cNvPicPr>
            <a:picLocks noChangeAspect="1"/>
          </p:cNvPicPr>
          <p:nvPr/>
        </p:nvPicPr>
        <p:blipFill>
          <a:blip r:embed="rId2"/>
          <a:stretch>
            <a:fillRect/>
          </a:stretch>
        </p:blipFill>
        <p:spPr>
          <a:xfrm>
            <a:off x="6176544" y="2308605"/>
            <a:ext cx="5915126" cy="2730756"/>
          </a:xfrm>
          <a:prstGeom prst="rect">
            <a:avLst/>
          </a:prstGeom>
        </p:spPr>
      </p:pic>
    </p:spTree>
    <p:extLst>
      <p:ext uri="{BB962C8B-B14F-4D97-AF65-F5344CB8AC3E}">
        <p14:creationId xmlns:p14="http://schemas.microsoft.com/office/powerpoint/2010/main" val="873738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16431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130876" y="1877549"/>
            <a:ext cx="668648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square wave pulse goes LOW, the transistor is turned OFF.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This action will cause a drop in the current through the inductor, producing a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in the circuit due to collapsing magnetic field.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Also, the polarity of the voltage across the inductor is now reversed and will be in series with the input voltage.</a:t>
            </a:r>
            <a:endParaRPr lang="en-GB" sz="2400" b="0" i="0">
              <a:solidFill>
                <a:srgbClr val="34444C"/>
              </a:solidFill>
              <a:effectLst/>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AAF1C600-C41B-427B-40AB-A2B55D1CA971}"/>
              </a:ext>
            </a:extLst>
          </p:cNvPr>
          <p:cNvPicPr>
            <a:picLocks noChangeAspect="1"/>
          </p:cNvPicPr>
          <p:nvPr/>
        </p:nvPicPr>
        <p:blipFill>
          <a:blip r:embed="rId2"/>
          <a:stretch>
            <a:fillRect/>
          </a:stretch>
        </p:blipFill>
        <p:spPr>
          <a:xfrm>
            <a:off x="6731000" y="2506021"/>
            <a:ext cx="5270420" cy="2380939"/>
          </a:xfrm>
          <a:prstGeom prst="rect">
            <a:avLst/>
          </a:prstGeom>
        </p:spPr>
      </p:pic>
      <p:sp>
        <p:nvSpPr>
          <p:cNvPr id="3" name="Footer Placeholder 3">
            <a:extLst>
              <a:ext uri="{FF2B5EF4-FFF2-40B4-BE49-F238E27FC236}">
                <a16:creationId xmlns:a16="http://schemas.microsoft.com/office/drawing/2014/main" id="{5206A7F3-32AD-2374-0AE2-D6BFA262435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4163317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38223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435676" y="2080085"/>
            <a:ext cx="11156884"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combination of the input voltage and Inductor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cannot pass through the inductor as it is turned OFF.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Hence, the diode is forward biased and charges the Capacitor and also supplies current to load.</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An important point to note here is that the voltage supplied to the capacitor and load during the Transistor OFF state is a combination of input voltage and inductors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which is higher than the input voltage.</a:t>
            </a:r>
            <a:endParaRPr lang="en-GB" sz="2400" b="0" i="0">
              <a:solidFill>
                <a:srgbClr val="34444C"/>
              </a:solidFill>
              <a:effectLst/>
              <a:latin typeface="Cambria" panose="02040503050406030204" pitchFamily="18" charset="0"/>
              <a:ea typeface="Cambria" panose="02040503050406030204" pitchFamily="18" charset="0"/>
            </a:endParaRPr>
          </a:p>
        </p:txBody>
      </p:sp>
      <p:sp>
        <p:nvSpPr>
          <p:cNvPr id="3" name="Footer Placeholder 3">
            <a:extLst>
              <a:ext uri="{FF2B5EF4-FFF2-40B4-BE49-F238E27FC236}">
                <a16:creationId xmlns:a16="http://schemas.microsoft.com/office/drawing/2014/main" id="{5AF07980-A60F-F483-7595-A0BB498D432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1812781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38760" y="1966836"/>
            <a:ext cx="6624320"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transistor is turned ON again, the current flows again through the inductor and transistor.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As the diode is reverse biased, the capacitor discharges it potential, which is sum of input voltage and inductor voltage, through the load acting as its source during this period.</a:t>
            </a:r>
          </a:p>
          <a:p>
            <a:pPr marL="342900" indent="-342900" algn="just">
              <a:lnSpc>
                <a:spcPct val="150000"/>
              </a:lnSpc>
              <a:buFont typeface="Arial" panose="020B0604020202020204" pitchFamily="34" charset="0"/>
              <a:buChar char="•"/>
            </a:pPr>
            <a:endParaRPr lang="en-GB" sz="2400" b="0" i="0">
              <a:solidFill>
                <a:srgbClr val="34444C"/>
              </a:solidFill>
              <a:effectLst/>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E5BAC0E2-179B-1F02-65D3-FD394AF26074}"/>
              </a:ext>
            </a:extLst>
          </p:cNvPr>
          <p:cNvPicPr>
            <a:picLocks noChangeAspect="1"/>
          </p:cNvPicPr>
          <p:nvPr/>
        </p:nvPicPr>
        <p:blipFill>
          <a:blip r:embed="rId2"/>
          <a:stretch>
            <a:fillRect/>
          </a:stretch>
        </p:blipFill>
        <p:spPr>
          <a:xfrm>
            <a:off x="6744800" y="2602802"/>
            <a:ext cx="5447200" cy="2065718"/>
          </a:xfrm>
          <a:prstGeom prst="rect">
            <a:avLst/>
          </a:prstGeom>
        </p:spPr>
      </p:pic>
      <p:sp>
        <p:nvSpPr>
          <p:cNvPr id="3" name="Footer Placeholder 3">
            <a:extLst>
              <a:ext uri="{FF2B5EF4-FFF2-40B4-BE49-F238E27FC236}">
                <a16:creationId xmlns:a16="http://schemas.microsoft.com/office/drawing/2014/main" id="{D84DC54F-7681-A4E3-34AA-2C1EA1562AA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35575785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27" name="TextBox 26">
            <a:extLst>
              <a:ext uri="{FF2B5EF4-FFF2-40B4-BE49-F238E27FC236}">
                <a16:creationId xmlns:a16="http://schemas.microsoft.com/office/drawing/2014/main" id="{A4F54EE3-6BED-CDAB-5BD7-BE8BFE4CEFB3}"/>
              </a:ext>
            </a:extLst>
          </p:cNvPr>
          <p:cNvSpPr txBox="1"/>
          <p:nvPr/>
        </p:nvSpPr>
        <p:spPr>
          <a:xfrm>
            <a:off x="519968" y="2033591"/>
            <a:ext cx="470592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Buck Converter – When Transistor is OFF</a:t>
            </a:r>
          </a:p>
        </p:txBody>
      </p:sp>
      <p:sp>
        <p:nvSpPr>
          <p:cNvPr id="29" name="TextBox 28">
            <a:extLst>
              <a:ext uri="{FF2B5EF4-FFF2-40B4-BE49-F238E27FC236}">
                <a16:creationId xmlns:a16="http://schemas.microsoft.com/office/drawing/2014/main" id="{83617B25-1BE2-41E6-F84A-9DADD377A824}"/>
              </a:ext>
            </a:extLst>
          </p:cNvPr>
          <p:cNvSpPr txBox="1"/>
          <p:nvPr/>
        </p:nvSpPr>
        <p:spPr>
          <a:xfrm>
            <a:off x="6358045" y="2033591"/>
            <a:ext cx="574105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Boost Converter – When Transistor is OFF </a:t>
            </a:r>
          </a:p>
        </p:txBody>
      </p:sp>
      <p:pic>
        <p:nvPicPr>
          <p:cNvPr id="50" name="Picture 49">
            <a:extLst>
              <a:ext uri="{FF2B5EF4-FFF2-40B4-BE49-F238E27FC236}">
                <a16:creationId xmlns:a16="http://schemas.microsoft.com/office/drawing/2014/main" id="{C17316B2-A554-97FB-ED3F-05E5C0734159}"/>
              </a:ext>
            </a:extLst>
          </p:cNvPr>
          <p:cNvPicPr>
            <a:picLocks noChangeAspect="1"/>
          </p:cNvPicPr>
          <p:nvPr/>
        </p:nvPicPr>
        <p:blipFill>
          <a:blip r:embed="rId2"/>
          <a:stretch>
            <a:fillRect/>
          </a:stretch>
        </p:blipFill>
        <p:spPr>
          <a:xfrm>
            <a:off x="493505" y="3047707"/>
            <a:ext cx="4501517" cy="2280374"/>
          </a:xfrm>
          <a:prstGeom prst="rect">
            <a:avLst/>
          </a:prstGeom>
        </p:spPr>
      </p:pic>
      <p:pic>
        <p:nvPicPr>
          <p:cNvPr id="52" name="Picture 51">
            <a:extLst>
              <a:ext uri="{FF2B5EF4-FFF2-40B4-BE49-F238E27FC236}">
                <a16:creationId xmlns:a16="http://schemas.microsoft.com/office/drawing/2014/main" id="{EF6CD685-F8BB-2F44-527C-A416B7937E71}"/>
              </a:ext>
            </a:extLst>
          </p:cNvPr>
          <p:cNvPicPr>
            <a:picLocks noChangeAspect="1"/>
          </p:cNvPicPr>
          <p:nvPr/>
        </p:nvPicPr>
        <p:blipFill>
          <a:blip r:embed="rId3"/>
          <a:stretch>
            <a:fillRect/>
          </a:stretch>
        </p:blipFill>
        <p:spPr>
          <a:xfrm>
            <a:off x="6429165" y="3112218"/>
            <a:ext cx="4405727" cy="2094034"/>
          </a:xfrm>
          <a:prstGeom prst="rect">
            <a:avLst/>
          </a:prstGeom>
        </p:spPr>
      </p:pic>
      <p:sp>
        <p:nvSpPr>
          <p:cNvPr id="3" name="Footer Placeholder 3">
            <a:extLst>
              <a:ext uri="{FF2B5EF4-FFF2-40B4-BE49-F238E27FC236}">
                <a16:creationId xmlns:a16="http://schemas.microsoft.com/office/drawing/2014/main" id="{98B23FB1-7439-4051-34F2-A26989029AC2}"/>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722283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406399" y="1987156"/>
                <a:ext cx="11594969" cy="341388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Duty Cycle of the square wave pulse and the formula for output voltage is</a:t>
                </a:r>
              </a:p>
              <a:p>
                <a:pPr algn="ctr">
                  <a:lnSpc>
                    <a:spcPct val="150000"/>
                  </a:lnSpc>
                </a:pPr>
                <a14:m>
                  <m:oMath xmlns:m="http://schemas.openxmlformats.org/officeDocument/2006/math">
                    <m:sSub>
                      <m:sSubPr>
                        <m:ctrlPr>
                          <a:rPr lang="en-GB" sz="24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4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𝑰𝑵</m:t>
                        </m:r>
                      </m:sub>
                    </m:sSub>
                  </m:oMath>
                </a14:m>
                <a:r>
                  <a:rPr lang="en-GB" sz="2400" b="1" dirty="0">
                    <a:ea typeface="DengXian" panose="02010600030101010101" pitchFamily="2" charset="-122"/>
                    <a:cs typeface="Arial" panose="020B0604020202020204" pitchFamily="34" charset="0"/>
                  </a:rPr>
                  <a:t> </a:t>
                </a:r>
                <a14:m>
                  <m:oMath xmlns:m="http://schemas.openxmlformats.org/officeDocument/2006/math">
                    <m:r>
                      <a:rPr lang="en-GB" sz="2400" b="1" i="1">
                        <a:latin typeface="Cambria Math" panose="02040503050406030204" pitchFamily="18" charset="0"/>
                        <a:ea typeface="DengXian" panose="02010600030101010101" pitchFamily="2" charset="-122"/>
                        <a:cs typeface="Arial" panose="020B0604020202020204" pitchFamily="34" charset="0"/>
                      </a:rPr>
                      <m:t>𝑿</m:t>
                    </m:r>
                  </m:oMath>
                </a14:m>
                <a:r>
                  <a:rPr lang="en-GB" sz="2400" b="1" dirty="0">
                    <a:ea typeface="DengXian" panose="02010600030101010101" pitchFamily="2" charset="-122"/>
                    <a:cs typeface="Arial" panose="020B0604020202020204" pitchFamily="34" charset="0"/>
                  </a:rPr>
                  <a:t> </a:t>
                </a:r>
                <a14:m>
                  <m:oMath xmlns:m="http://schemas.openxmlformats.org/officeDocument/2006/math">
                    <m:f>
                      <m:fPr>
                        <m:ctrlPr>
                          <a:rPr lang="en-GB" sz="2400" b="1" i="1">
                            <a:latin typeface="Cambria Math" panose="02040503050406030204" pitchFamily="18" charset="0"/>
                            <a:ea typeface="DengXian" panose="02010600030101010101" pitchFamily="2" charset="-122"/>
                            <a:cs typeface="Arial" panose="020B0604020202020204" pitchFamily="34" charset="0"/>
                          </a:rPr>
                        </m:ctrlPr>
                      </m:fPr>
                      <m:num>
                        <m:r>
                          <a:rPr lang="en-GB" sz="2400" b="1" i="1" smtClean="0">
                            <a:latin typeface="Cambria Math" panose="02040503050406030204" pitchFamily="18" charset="0"/>
                            <a:ea typeface="DengXian" panose="02010600030101010101" pitchFamily="2" charset="-122"/>
                            <a:cs typeface="Arial" panose="020B0604020202020204" pitchFamily="34" charset="0"/>
                          </a:rPr>
                          <m:t>𝟏</m:t>
                        </m:r>
                      </m:num>
                      <m:den>
                        <m:r>
                          <a:rPr lang="en-GB" sz="2400" b="1" i="1" smtClean="0">
                            <a:latin typeface="Cambria Math" panose="02040503050406030204" pitchFamily="18" charset="0"/>
                            <a:ea typeface="DengXian" panose="02010600030101010101" pitchFamily="2" charset="-122"/>
                            <a:cs typeface="Arial" panose="020B0604020202020204" pitchFamily="34" charset="0"/>
                          </a:rPr>
                          <m:t>(</m:t>
                        </m:r>
                        <m:r>
                          <a:rPr lang="en-GB" sz="2400" b="1" i="1" smtClean="0">
                            <a:latin typeface="Cambria Math" panose="02040503050406030204" pitchFamily="18" charset="0"/>
                            <a:ea typeface="DengXian" panose="02010600030101010101" pitchFamily="2" charset="-122"/>
                            <a:cs typeface="Arial" panose="020B0604020202020204" pitchFamily="34" charset="0"/>
                          </a:rPr>
                          <m:t>𝟏</m:t>
                        </m:r>
                        <m:r>
                          <a:rPr lang="en-GB" sz="2400" b="1" i="1" smtClean="0">
                            <a:latin typeface="Cambria Math" panose="02040503050406030204" pitchFamily="18" charset="0"/>
                            <a:ea typeface="DengXian" panose="02010600030101010101" pitchFamily="2" charset="-122"/>
                            <a:cs typeface="Arial" panose="020B0604020202020204" pitchFamily="34" charset="0"/>
                          </a:rPr>
                          <m:t>−</m:t>
                        </m:r>
                        <m:r>
                          <a:rPr lang="en-GB" sz="2400" b="1" i="1" smtClean="0">
                            <a:latin typeface="Cambria Math" panose="02040503050406030204" pitchFamily="18" charset="0"/>
                            <a:ea typeface="DengXian" panose="02010600030101010101" pitchFamily="2" charset="-122"/>
                            <a:cs typeface="Arial" panose="020B0604020202020204" pitchFamily="34" charset="0"/>
                          </a:rPr>
                          <m:t>𝑫</m:t>
                        </m:r>
                        <m:r>
                          <a:rPr lang="en-GB" sz="2400" b="1" i="1" smtClean="0">
                            <a:latin typeface="Cambria Math" panose="02040503050406030204" pitchFamily="18" charset="0"/>
                            <a:ea typeface="DengXian" panose="02010600030101010101" pitchFamily="2" charset="-122"/>
                            <a:cs typeface="Arial" panose="020B0604020202020204" pitchFamily="34" charset="0"/>
                          </a:rPr>
                          <m:t>)</m:t>
                        </m:r>
                      </m:den>
                    </m:f>
                  </m:oMath>
                </a14:m>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r>
                  <a:rPr lang="en-GB" sz="32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24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24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2400" i="1">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2400" b="0" i="0" dirty="0">
                  <a:solidFill>
                    <a:srgbClr val="000000"/>
                  </a:solidFill>
                  <a:effectLst/>
                  <a:latin typeface="Cambria" panose="02040503050406030204" pitchFamily="18" charset="0"/>
                  <a:ea typeface="Cambria" panose="02040503050406030204" pitchFamily="18" charset="0"/>
                </a:endParaRPr>
              </a:p>
              <a:p>
                <a:pPr marL="342900" indent="-342900" algn="just">
                  <a:lnSpc>
                    <a:spcPct val="150000"/>
                  </a:lnSpc>
                  <a:buFont typeface="Arial" panose="020B0604020202020204" pitchFamily="34" charset="0"/>
                  <a:buChar char="•"/>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406399" y="1987156"/>
                <a:ext cx="11594969" cy="3413883"/>
              </a:xfrm>
              <a:prstGeom prst="rect">
                <a:avLst/>
              </a:prstGeom>
              <a:blipFill>
                <a:blip r:embed="rId2"/>
                <a:stretch>
                  <a:fillRect l="-736" r="-789"/>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08C63AAA-1041-E60D-9D6C-B573FEF4B3F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spTree>
    <p:extLst>
      <p:ext uri="{BB962C8B-B14F-4D97-AF65-F5344CB8AC3E}">
        <p14:creationId xmlns:p14="http://schemas.microsoft.com/office/powerpoint/2010/main" val="2974918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72941" y="1829891"/>
            <a:ext cx="1219200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Buck Converter   				Boost Converter</a:t>
            </a:r>
          </a:p>
        </p:txBody>
      </p:sp>
      <p:sp>
        <p:nvSpPr>
          <p:cNvPr id="3" name="Footer Placeholder 3">
            <a:extLst>
              <a:ext uri="{FF2B5EF4-FFF2-40B4-BE49-F238E27FC236}">
                <a16:creationId xmlns:a16="http://schemas.microsoft.com/office/drawing/2014/main" id="{08C63AAA-1041-E60D-9D6C-B573FEF4B3FB}"/>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ACDB5002 – </a:t>
            </a:r>
            <a:r>
              <a:rPr lang="en-GB" sz="800" b="1" i="1" kern="0">
                <a:latin typeface="Arial" panose="020B0604020202020204" pitchFamily="34" charset="0"/>
                <a:ea typeface="Calibri" panose="020F0502020204030204" pitchFamily="34" charset="0"/>
              </a:rPr>
              <a:t>Electronics 1</a:t>
            </a:r>
          </a:p>
          <a:p>
            <a:r>
              <a:rPr lang="en-GB" sz="800" b="1" i="1"/>
              <a:t> </a:t>
            </a:r>
            <a:endParaRPr lang="en-GB" sz="800" b="1" i="1" dirty="0"/>
          </a:p>
        </p:txBody>
      </p:sp>
      <p:pic>
        <p:nvPicPr>
          <p:cNvPr id="15" name="Picture 14">
            <a:extLst>
              <a:ext uri="{FF2B5EF4-FFF2-40B4-BE49-F238E27FC236}">
                <a16:creationId xmlns:a16="http://schemas.microsoft.com/office/drawing/2014/main" id="{5E978CE6-2AA2-5035-B944-7DA0AD32453B}"/>
              </a:ext>
            </a:extLst>
          </p:cNvPr>
          <p:cNvPicPr>
            <a:picLocks noChangeAspect="1"/>
          </p:cNvPicPr>
          <p:nvPr/>
        </p:nvPicPr>
        <p:blipFill>
          <a:blip r:embed="rId2">
            <a:biLevel thresh="75000"/>
          </a:blip>
          <a:stretch>
            <a:fillRect/>
          </a:stretch>
        </p:blipFill>
        <p:spPr>
          <a:xfrm>
            <a:off x="415635" y="2529825"/>
            <a:ext cx="4849317" cy="2657318"/>
          </a:xfrm>
          <a:prstGeom prst="rect">
            <a:avLst/>
          </a:prstGeom>
        </p:spPr>
      </p:pic>
      <p:pic>
        <p:nvPicPr>
          <p:cNvPr id="18" name="Picture 17">
            <a:extLst>
              <a:ext uri="{FF2B5EF4-FFF2-40B4-BE49-F238E27FC236}">
                <a16:creationId xmlns:a16="http://schemas.microsoft.com/office/drawing/2014/main" id="{C7A63525-B456-3E8F-8345-36E7782B0A4C}"/>
              </a:ext>
            </a:extLst>
          </p:cNvPr>
          <p:cNvPicPr>
            <a:picLocks noChangeAspect="1"/>
          </p:cNvPicPr>
          <p:nvPr/>
        </p:nvPicPr>
        <p:blipFill>
          <a:blip r:embed="rId3">
            <a:biLevel thresh="75000"/>
          </a:blip>
          <a:stretch>
            <a:fillRect/>
          </a:stretch>
        </p:blipFill>
        <p:spPr>
          <a:xfrm>
            <a:off x="5802284" y="3219542"/>
            <a:ext cx="5348460" cy="2008456"/>
          </a:xfrm>
          <a:prstGeom prst="rect">
            <a:avLst/>
          </a:prstGeom>
        </p:spPr>
      </p:pic>
    </p:spTree>
    <p:extLst>
      <p:ext uri="{BB962C8B-B14F-4D97-AF65-F5344CB8AC3E}">
        <p14:creationId xmlns:p14="http://schemas.microsoft.com/office/powerpoint/2010/main" val="36222440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1650</Words>
  <Application>Microsoft Office PowerPoint</Application>
  <PresentationFormat>Widescreen</PresentationFormat>
  <Paragraphs>192</Paragraphs>
  <Slides>27</Slides>
  <Notes>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27</vt:i4>
      </vt:variant>
    </vt:vector>
  </HeadingPairs>
  <TitlesOfParts>
    <vt:vector size="52"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cp:revision>
  <dcterms:created xsi:type="dcterms:W3CDTF">2021-03-09T15:35:42Z</dcterms:created>
  <dcterms:modified xsi:type="dcterms:W3CDTF">2023-10-13T11:25:17Z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