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20.png"/><Relationship Id="rId7" Type="http://schemas.openxmlformats.org/officeDocument/2006/relationships/image" Target="../media/image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5.svg"/><Relationship Id="rId4" Type="http://schemas.openxmlformats.org/officeDocument/2006/relationships/image" Target="../media/image21.svg"/><Relationship Id="rId9" Type="http://schemas.openxmlformats.org/officeDocument/2006/relationships/image" Target="../media/image2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image" Target="../media/image20.png"/><Relationship Id="rId7" Type="http://schemas.openxmlformats.org/officeDocument/2006/relationships/image" Target="../media/image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5.svg"/><Relationship Id="rId4" Type="http://schemas.openxmlformats.org/officeDocument/2006/relationships/image" Target="../media/image21.svg"/><Relationship Id="rId9" Type="http://schemas.openxmlformats.org/officeDocument/2006/relationships/image" Target="../media/image2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8D7224-60BC-44A8-A26B-07A11F5D496E}" type="doc">
      <dgm:prSet loTypeId="urn:microsoft.com/office/officeart/2018/2/layout/IconCircleList" loCatId="icon" qsTypeId="urn:microsoft.com/office/officeart/2005/8/quickstyle/simple4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2BAB507-7D32-4C06-9C7C-24B73D3A2981}">
      <dgm:prSet/>
      <dgm:spPr/>
      <dgm:t>
        <a:bodyPr/>
        <a:lstStyle/>
        <a:p>
          <a:r>
            <a:rPr lang="en-GB"/>
            <a:t>Generate more income </a:t>
          </a:r>
          <a:endParaRPr lang="en-US"/>
        </a:p>
      </dgm:t>
    </dgm:pt>
    <dgm:pt modelId="{967CA923-FF83-4E91-95F5-F1F85608AC94}" type="parTrans" cxnId="{38881E37-E272-4786-A2C7-32A85D9E5A9A}">
      <dgm:prSet/>
      <dgm:spPr/>
      <dgm:t>
        <a:bodyPr/>
        <a:lstStyle/>
        <a:p>
          <a:endParaRPr lang="en-US"/>
        </a:p>
      </dgm:t>
    </dgm:pt>
    <dgm:pt modelId="{DC849C15-0124-4941-9E78-9622F667F7D6}" type="sibTrans" cxnId="{38881E37-E272-4786-A2C7-32A85D9E5A9A}">
      <dgm:prSet/>
      <dgm:spPr/>
      <dgm:t>
        <a:bodyPr/>
        <a:lstStyle/>
        <a:p>
          <a:endParaRPr lang="en-US"/>
        </a:p>
      </dgm:t>
    </dgm:pt>
    <dgm:pt modelId="{A35B7417-0CA3-4F88-BBF7-FAFA6F215D80}">
      <dgm:prSet/>
      <dgm:spPr/>
      <dgm:t>
        <a:bodyPr/>
        <a:lstStyle/>
        <a:p>
          <a:r>
            <a:rPr lang="en-GB"/>
            <a:t>Small business – 7 mini buses </a:t>
          </a:r>
          <a:endParaRPr lang="en-US"/>
        </a:p>
      </dgm:t>
    </dgm:pt>
    <dgm:pt modelId="{4F9D2918-F0AC-431E-92E9-B50BB98EEE74}" type="parTrans" cxnId="{89C8628A-11FB-4A6E-BB12-21B50F9A5239}">
      <dgm:prSet/>
      <dgm:spPr/>
      <dgm:t>
        <a:bodyPr/>
        <a:lstStyle/>
        <a:p>
          <a:endParaRPr lang="en-US"/>
        </a:p>
      </dgm:t>
    </dgm:pt>
    <dgm:pt modelId="{B6067837-B538-466C-8C96-678C30AB61D0}" type="sibTrans" cxnId="{89C8628A-11FB-4A6E-BB12-21B50F9A5239}">
      <dgm:prSet/>
      <dgm:spPr/>
      <dgm:t>
        <a:bodyPr/>
        <a:lstStyle/>
        <a:p>
          <a:endParaRPr lang="en-US"/>
        </a:p>
      </dgm:t>
    </dgm:pt>
    <dgm:pt modelId="{986946A0-138E-41E5-9E82-0D0100E103DC}">
      <dgm:prSet/>
      <dgm:spPr/>
      <dgm:t>
        <a:bodyPr/>
        <a:lstStyle/>
        <a:p>
          <a:r>
            <a:rPr lang="en-GB"/>
            <a:t>Lots of bills – not enough profit</a:t>
          </a:r>
          <a:endParaRPr lang="en-US"/>
        </a:p>
      </dgm:t>
    </dgm:pt>
    <dgm:pt modelId="{6EA26C9A-0374-46EB-949E-7D0C1CDA178E}" type="parTrans" cxnId="{07A513D4-B303-41DC-9DA0-05D0D6B9F383}">
      <dgm:prSet/>
      <dgm:spPr/>
      <dgm:t>
        <a:bodyPr/>
        <a:lstStyle/>
        <a:p>
          <a:endParaRPr lang="en-US"/>
        </a:p>
      </dgm:t>
    </dgm:pt>
    <dgm:pt modelId="{CC635BAD-3555-44BF-AEEA-E40F9D5FFB42}" type="sibTrans" cxnId="{07A513D4-B303-41DC-9DA0-05D0D6B9F383}">
      <dgm:prSet/>
      <dgm:spPr/>
      <dgm:t>
        <a:bodyPr/>
        <a:lstStyle/>
        <a:p>
          <a:endParaRPr lang="en-US"/>
        </a:p>
      </dgm:t>
    </dgm:pt>
    <dgm:pt modelId="{CA68EA09-E0E9-40E4-BA77-4FE2FADF6EFD}">
      <dgm:prSet/>
      <dgm:spPr/>
      <dgm:t>
        <a:bodyPr/>
        <a:lstStyle/>
        <a:p>
          <a:r>
            <a:rPr lang="en-GB"/>
            <a:t>Lack of advertisement  </a:t>
          </a:r>
          <a:endParaRPr lang="en-US"/>
        </a:p>
      </dgm:t>
    </dgm:pt>
    <dgm:pt modelId="{E1A5319F-EA6D-49FC-AF4E-603C6E0334D4}" type="parTrans" cxnId="{2C0E2E01-CD05-4863-B1D5-0F94865073BE}">
      <dgm:prSet/>
      <dgm:spPr/>
      <dgm:t>
        <a:bodyPr/>
        <a:lstStyle/>
        <a:p>
          <a:endParaRPr lang="en-US"/>
        </a:p>
      </dgm:t>
    </dgm:pt>
    <dgm:pt modelId="{D42DE514-1B5A-4F49-BA7F-D5ED195B2821}" type="sibTrans" cxnId="{2C0E2E01-CD05-4863-B1D5-0F94865073BE}">
      <dgm:prSet/>
      <dgm:spPr/>
      <dgm:t>
        <a:bodyPr/>
        <a:lstStyle/>
        <a:p>
          <a:endParaRPr lang="en-US"/>
        </a:p>
      </dgm:t>
    </dgm:pt>
    <dgm:pt modelId="{A4C5C6CF-9C30-4659-B734-3A4C1D5DAA7D}" type="pres">
      <dgm:prSet presAssocID="{DA8D7224-60BC-44A8-A26B-07A11F5D496E}" presName="root" presStyleCnt="0">
        <dgm:presLayoutVars>
          <dgm:dir/>
          <dgm:resizeHandles val="exact"/>
        </dgm:presLayoutVars>
      </dgm:prSet>
      <dgm:spPr/>
    </dgm:pt>
    <dgm:pt modelId="{EA2CCB1C-A849-47D6-A490-895DC6A6A252}" type="pres">
      <dgm:prSet presAssocID="{DA8D7224-60BC-44A8-A26B-07A11F5D496E}" presName="container" presStyleCnt="0">
        <dgm:presLayoutVars>
          <dgm:dir/>
          <dgm:resizeHandles val="exact"/>
        </dgm:presLayoutVars>
      </dgm:prSet>
      <dgm:spPr/>
    </dgm:pt>
    <dgm:pt modelId="{B0A3003B-1F89-488A-8782-77B38A2EC804}" type="pres">
      <dgm:prSet presAssocID="{42BAB507-7D32-4C06-9C7C-24B73D3A2981}" presName="compNode" presStyleCnt="0"/>
      <dgm:spPr/>
    </dgm:pt>
    <dgm:pt modelId="{19C8A3DF-5857-410B-9B8D-F5BF00F9E900}" type="pres">
      <dgm:prSet presAssocID="{42BAB507-7D32-4C06-9C7C-24B73D3A2981}" presName="iconBgRect" presStyleLbl="bgShp" presStyleIdx="0" presStyleCnt="4"/>
      <dgm:spPr/>
    </dgm:pt>
    <dgm:pt modelId="{C73AB1EA-C0E4-4165-8BAF-BDEABF84DB61}" type="pres">
      <dgm:prSet presAssocID="{42BAB507-7D32-4C06-9C7C-24B73D3A298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D988E090-6FE0-40BB-A359-F31431BD6E3F}" type="pres">
      <dgm:prSet presAssocID="{42BAB507-7D32-4C06-9C7C-24B73D3A2981}" presName="spaceRect" presStyleCnt="0"/>
      <dgm:spPr/>
    </dgm:pt>
    <dgm:pt modelId="{F9F3BF70-DEB1-40DD-BF41-200C35E2102E}" type="pres">
      <dgm:prSet presAssocID="{42BAB507-7D32-4C06-9C7C-24B73D3A2981}" presName="textRect" presStyleLbl="revTx" presStyleIdx="0" presStyleCnt="4">
        <dgm:presLayoutVars>
          <dgm:chMax val="1"/>
          <dgm:chPref val="1"/>
        </dgm:presLayoutVars>
      </dgm:prSet>
      <dgm:spPr/>
    </dgm:pt>
    <dgm:pt modelId="{D1FF0866-3D90-46C2-895D-0897DC6822B2}" type="pres">
      <dgm:prSet presAssocID="{DC849C15-0124-4941-9E78-9622F667F7D6}" presName="sibTrans" presStyleLbl="sibTrans2D1" presStyleIdx="0" presStyleCnt="0"/>
      <dgm:spPr/>
    </dgm:pt>
    <dgm:pt modelId="{7ADC23AA-396D-46ED-BCB2-C3DAB819415D}" type="pres">
      <dgm:prSet presAssocID="{A35B7417-0CA3-4F88-BBF7-FAFA6F215D80}" presName="compNode" presStyleCnt="0"/>
      <dgm:spPr/>
    </dgm:pt>
    <dgm:pt modelId="{FAF57CED-4769-40CA-BA2F-C60EA74EE4B2}" type="pres">
      <dgm:prSet presAssocID="{A35B7417-0CA3-4F88-BBF7-FAFA6F215D80}" presName="iconBgRect" presStyleLbl="bgShp" presStyleIdx="1" presStyleCnt="4"/>
      <dgm:spPr/>
    </dgm:pt>
    <dgm:pt modelId="{6AC5FA92-6C70-4019-822F-EE8B60194B00}" type="pres">
      <dgm:prSet presAssocID="{A35B7417-0CA3-4F88-BBF7-FAFA6F215D8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"/>
        </a:ext>
      </dgm:extLst>
    </dgm:pt>
    <dgm:pt modelId="{7C2BB707-D640-4C00-B6C9-48C819781A9C}" type="pres">
      <dgm:prSet presAssocID="{A35B7417-0CA3-4F88-BBF7-FAFA6F215D80}" presName="spaceRect" presStyleCnt="0"/>
      <dgm:spPr/>
    </dgm:pt>
    <dgm:pt modelId="{7C94F44F-2BC1-44AB-ADC7-C033A4EF23B4}" type="pres">
      <dgm:prSet presAssocID="{A35B7417-0CA3-4F88-BBF7-FAFA6F215D80}" presName="textRect" presStyleLbl="revTx" presStyleIdx="1" presStyleCnt="4">
        <dgm:presLayoutVars>
          <dgm:chMax val="1"/>
          <dgm:chPref val="1"/>
        </dgm:presLayoutVars>
      </dgm:prSet>
      <dgm:spPr/>
    </dgm:pt>
    <dgm:pt modelId="{C2805403-5C3B-4328-8FCA-937673B2C7D9}" type="pres">
      <dgm:prSet presAssocID="{B6067837-B538-466C-8C96-678C30AB61D0}" presName="sibTrans" presStyleLbl="sibTrans2D1" presStyleIdx="0" presStyleCnt="0"/>
      <dgm:spPr/>
    </dgm:pt>
    <dgm:pt modelId="{379DCEDF-A65E-44D1-A30C-194C5027AE1A}" type="pres">
      <dgm:prSet presAssocID="{986946A0-138E-41E5-9E82-0D0100E103DC}" presName="compNode" presStyleCnt="0"/>
      <dgm:spPr/>
    </dgm:pt>
    <dgm:pt modelId="{F95A2877-BE19-437D-9703-F839BE9C4C72}" type="pres">
      <dgm:prSet presAssocID="{986946A0-138E-41E5-9E82-0D0100E103DC}" presName="iconBgRect" presStyleLbl="bgShp" presStyleIdx="2" presStyleCnt="4"/>
      <dgm:spPr/>
    </dgm:pt>
    <dgm:pt modelId="{8DDFAD94-6BB5-4C69-8CCC-DD5001BBC080}" type="pres">
      <dgm:prSet presAssocID="{986946A0-138E-41E5-9E82-0D0100E103D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5AD50A80-69A3-4A7E-B7D3-5D1D79BA8306}" type="pres">
      <dgm:prSet presAssocID="{986946A0-138E-41E5-9E82-0D0100E103DC}" presName="spaceRect" presStyleCnt="0"/>
      <dgm:spPr/>
    </dgm:pt>
    <dgm:pt modelId="{D9AAA40D-F6B9-421F-9A5F-71A35CA2D1BD}" type="pres">
      <dgm:prSet presAssocID="{986946A0-138E-41E5-9E82-0D0100E103DC}" presName="textRect" presStyleLbl="revTx" presStyleIdx="2" presStyleCnt="4">
        <dgm:presLayoutVars>
          <dgm:chMax val="1"/>
          <dgm:chPref val="1"/>
        </dgm:presLayoutVars>
      </dgm:prSet>
      <dgm:spPr/>
    </dgm:pt>
    <dgm:pt modelId="{93071B2E-1448-411B-A906-2E0E6641603D}" type="pres">
      <dgm:prSet presAssocID="{CC635BAD-3555-44BF-AEEA-E40F9D5FFB42}" presName="sibTrans" presStyleLbl="sibTrans2D1" presStyleIdx="0" presStyleCnt="0"/>
      <dgm:spPr/>
    </dgm:pt>
    <dgm:pt modelId="{59B9155B-A58B-47C2-8AF8-ECF65D93722A}" type="pres">
      <dgm:prSet presAssocID="{CA68EA09-E0E9-40E4-BA77-4FE2FADF6EFD}" presName="compNode" presStyleCnt="0"/>
      <dgm:spPr/>
    </dgm:pt>
    <dgm:pt modelId="{517EB5E5-7016-4A71-8A91-71E4DB608F2C}" type="pres">
      <dgm:prSet presAssocID="{CA68EA09-E0E9-40E4-BA77-4FE2FADF6EFD}" presName="iconBgRect" presStyleLbl="bgShp" presStyleIdx="3" presStyleCnt="4"/>
      <dgm:spPr/>
    </dgm:pt>
    <dgm:pt modelId="{145FC248-024A-41EE-A9CA-6D3EA10E8DB2}" type="pres">
      <dgm:prSet presAssocID="{CA68EA09-E0E9-40E4-BA77-4FE2FADF6EF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0CF4931A-6D89-48E2-83CD-4EBA8DEC9268}" type="pres">
      <dgm:prSet presAssocID="{CA68EA09-E0E9-40E4-BA77-4FE2FADF6EFD}" presName="spaceRect" presStyleCnt="0"/>
      <dgm:spPr/>
    </dgm:pt>
    <dgm:pt modelId="{02076D05-D1EF-419B-94CE-047B56367FCA}" type="pres">
      <dgm:prSet presAssocID="{CA68EA09-E0E9-40E4-BA77-4FE2FADF6EF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C0E2E01-CD05-4863-B1D5-0F94865073BE}" srcId="{DA8D7224-60BC-44A8-A26B-07A11F5D496E}" destId="{CA68EA09-E0E9-40E4-BA77-4FE2FADF6EFD}" srcOrd="3" destOrd="0" parTransId="{E1A5319F-EA6D-49FC-AF4E-603C6E0334D4}" sibTransId="{D42DE514-1B5A-4F49-BA7F-D5ED195B2821}"/>
    <dgm:cxn modelId="{A0048C2E-90A2-483C-8CB2-616FD61DBC2B}" type="presOf" srcId="{DA8D7224-60BC-44A8-A26B-07A11F5D496E}" destId="{A4C5C6CF-9C30-4659-B734-3A4C1D5DAA7D}" srcOrd="0" destOrd="0" presId="urn:microsoft.com/office/officeart/2018/2/layout/IconCircleList"/>
    <dgm:cxn modelId="{1D6A9F32-BA41-4202-BD40-A75E708D1F47}" type="presOf" srcId="{42BAB507-7D32-4C06-9C7C-24B73D3A2981}" destId="{F9F3BF70-DEB1-40DD-BF41-200C35E2102E}" srcOrd="0" destOrd="0" presId="urn:microsoft.com/office/officeart/2018/2/layout/IconCircleList"/>
    <dgm:cxn modelId="{F4D21437-92E7-42EC-807C-8DB1B666C2A3}" type="presOf" srcId="{CA68EA09-E0E9-40E4-BA77-4FE2FADF6EFD}" destId="{02076D05-D1EF-419B-94CE-047B56367FCA}" srcOrd="0" destOrd="0" presId="urn:microsoft.com/office/officeart/2018/2/layout/IconCircleList"/>
    <dgm:cxn modelId="{38881E37-E272-4786-A2C7-32A85D9E5A9A}" srcId="{DA8D7224-60BC-44A8-A26B-07A11F5D496E}" destId="{42BAB507-7D32-4C06-9C7C-24B73D3A2981}" srcOrd="0" destOrd="0" parTransId="{967CA923-FF83-4E91-95F5-F1F85608AC94}" sibTransId="{DC849C15-0124-4941-9E78-9622F667F7D6}"/>
    <dgm:cxn modelId="{ADA90673-103E-4AFB-BFD6-75724C098C43}" type="presOf" srcId="{CC635BAD-3555-44BF-AEEA-E40F9D5FFB42}" destId="{93071B2E-1448-411B-A906-2E0E6641603D}" srcOrd="0" destOrd="0" presId="urn:microsoft.com/office/officeart/2018/2/layout/IconCircleList"/>
    <dgm:cxn modelId="{89C8628A-11FB-4A6E-BB12-21B50F9A5239}" srcId="{DA8D7224-60BC-44A8-A26B-07A11F5D496E}" destId="{A35B7417-0CA3-4F88-BBF7-FAFA6F215D80}" srcOrd="1" destOrd="0" parTransId="{4F9D2918-F0AC-431E-92E9-B50BB98EEE74}" sibTransId="{B6067837-B538-466C-8C96-678C30AB61D0}"/>
    <dgm:cxn modelId="{83337CC9-6E57-45BA-8AE4-4F9CAB464112}" type="presOf" srcId="{B6067837-B538-466C-8C96-678C30AB61D0}" destId="{C2805403-5C3B-4328-8FCA-937673B2C7D9}" srcOrd="0" destOrd="0" presId="urn:microsoft.com/office/officeart/2018/2/layout/IconCircleList"/>
    <dgm:cxn modelId="{07A513D4-B303-41DC-9DA0-05D0D6B9F383}" srcId="{DA8D7224-60BC-44A8-A26B-07A11F5D496E}" destId="{986946A0-138E-41E5-9E82-0D0100E103DC}" srcOrd="2" destOrd="0" parTransId="{6EA26C9A-0374-46EB-949E-7D0C1CDA178E}" sibTransId="{CC635BAD-3555-44BF-AEEA-E40F9D5FFB42}"/>
    <dgm:cxn modelId="{77E72BE2-5645-41FB-8433-6D292FD420EF}" type="presOf" srcId="{986946A0-138E-41E5-9E82-0D0100E103DC}" destId="{D9AAA40D-F6B9-421F-9A5F-71A35CA2D1BD}" srcOrd="0" destOrd="0" presId="urn:microsoft.com/office/officeart/2018/2/layout/IconCircleList"/>
    <dgm:cxn modelId="{64396FEB-9744-4FDE-91C1-6AC7BAC422BF}" type="presOf" srcId="{A35B7417-0CA3-4F88-BBF7-FAFA6F215D80}" destId="{7C94F44F-2BC1-44AB-ADC7-C033A4EF23B4}" srcOrd="0" destOrd="0" presId="urn:microsoft.com/office/officeart/2018/2/layout/IconCircleList"/>
    <dgm:cxn modelId="{DC98A5F2-DD86-40D0-B42E-401F13DAE7C3}" type="presOf" srcId="{DC849C15-0124-4941-9E78-9622F667F7D6}" destId="{D1FF0866-3D90-46C2-895D-0897DC6822B2}" srcOrd="0" destOrd="0" presId="urn:microsoft.com/office/officeart/2018/2/layout/IconCircleList"/>
    <dgm:cxn modelId="{0C49DE2C-33EA-4CED-80D0-88AF1AEAD9A5}" type="presParOf" srcId="{A4C5C6CF-9C30-4659-B734-3A4C1D5DAA7D}" destId="{EA2CCB1C-A849-47D6-A490-895DC6A6A252}" srcOrd="0" destOrd="0" presId="urn:microsoft.com/office/officeart/2018/2/layout/IconCircleList"/>
    <dgm:cxn modelId="{A1CBA3BE-48E4-4993-BCA9-C3FA8150184B}" type="presParOf" srcId="{EA2CCB1C-A849-47D6-A490-895DC6A6A252}" destId="{B0A3003B-1F89-488A-8782-77B38A2EC804}" srcOrd="0" destOrd="0" presId="urn:microsoft.com/office/officeart/2018/2/layout/IconCircleList"/>
    <dgm:cxn modelId="{63AC76FA-5F2F-44A3-A4F5-ACE30BC80229}" type="presParOf" srcId="{B0A3003B-1F89-488A-8782-77B38A2EC804}" destId="{19C8A3DF-5857-410B-9B8D-F5BF00F9E900}" srcOrd="0" destOrd="0" presId="urn:microsoft.com/office/officeart/2018/2/layout/IconCircleList"/>
    <dgm:cxn modelId="{CF77B7FB-9994-482A-9E07-3312A4F6C70C}" type="presParOf" srcId="{B0A3003B-1F89-488A-8782-77B38A2EC804}" destId="{C73AB1EA-C0E4-4165-8BAF-BDEABF84DB61}" srcOrd="1" destOrd="0" presId="urn:microsoft.com/office/officeart/2018/2/layout/IconCircleList"/>
    <dgm:cxn modelId="{D2D09442-3A51-4A4A-A2D4-586DB3752392}" type="presParOf" srcId="{B0A3003B-1F89-488A-8782-77B38A2EC804}" destId="{D988E090-6FE0-40BB-A359-F31431BD6E3F}" srcOrd="2" destOrd="0" presId="urn:microsoft.com/office/officeart/2018/2/layout/IconCircleList"/>
    <dgm:cxn modelId="{57DFC13B-26D7-45C5-A845-C68651B98E3C}" type="presParOf" srcId="{B0A3003B-1F89-488A-8782-77B38A2EC804}" destId="{F9F3BF70-DEB1-40DD-BF41-200C35E2102E}" srcOrd="3" destOrd="0" presId="urn:microsoft.com/office/officeart/2018/2/layout/IconCircleList"/>
    <dgm:cxn modelId="{2601F9E4-D8BC-4C00-9ADA-02A2C43C1529}" type="presParOf" srcId="{EA2CCB1C-A849-47D6-A490-895DC6A6A252}" destId="{D1FF0866-3D90-46C2-895D-0897DC6822B2}" srcOrd="1" destOrd="0" presId="urn:microsoft.com/office/officeart/2018/2/layout/IconCircleList"/>
    <dgm:cxn modelId="{C4AF86FA-2BCD-4569-802C-72C4B3D09377}" type="presParOf" srcId="{EA2CCB1C-A849-47D6-A490-895DC6A6A252}" destId="{7ADC23AA-396D-46ED-BCB2-C3DAB819415D}" srcOrd="2" destOrd="0" presId="urn:microsoft.com/office/officeart/2018/2/layout/IconCircleList"/>
    <dgm:cxn modelId="{32476BE5-0440-471A-B608-9F253C335158}" type="presParOf" srcId="{7ADC23AA-396D-46ED-BCB2-C3DAB819415D}" destId="{FAF57CED-4769-40CA-BA2F-C60EA74EE4B2}" srcOrd="0" destOrd="0" presId="urn:microsoft.com/office/officeart/2018/2/layout/IconCircleList"/>
    <dgm:cxn modelId="{3E6C69D3-2DF9-443F-B49D-92CA958D25EB}" type="presParOf" srcId="{7ADC23AA-396D-46ED-BCB2-C3DAB819415D}" destId="{6AC5FA92-6C70-4019-822F-EE8B60194B00}" srcOrd="1" destOrd="0" presId="urn:microsoft.com/office/officeart/2018/2/layout/IconCircleList"/>
    <dgm:cxn modelId="{ABEB21D5-D86B-42E2-8620-55F15C15D6AB}" type="presParOf" srcId="{7ADC23AA-396D-46ED-BCB2-C3DAB819415D}" destId="{7C2BB707-D640-4C00-B6C9-48C819781A9C}" srcOrd="2" destOrd="0" presId="urn:microsoft.com/office/officeart/2018/2/layout/IconCircleList"/>
    <dgm:cxn modelId="{26F3E9CF-8787-4414-8D23-DC2403A8656E}" type="presParOf" srcId="{7ADC23AA-396D-46ED-BCB2-C3DAB819415D}" destId="{7C94F44F-2BC1-44AB-ADC7-C033A4EF23B4}" srcOrd="3" destOrd="0" presId="urn:microsoft.com/office/officeart/2018/2/layout/IconCircleList"/>
    <dgm:cxn modelId="{531F8058-ACC1-4F43-B399-0887B27C3BA7}" type="presParOf" srcId="{EA2CCB1C-A849-47D6-A490-895DC6A6A252}" destId="{C2805403-5C3B-4328-8FCA-937673B2C7D9}" srcOrd="3" destOrd="0" presId="urn:microsoft.com/office/officeart/2018/2/layout/IconCircleList"/>
    <dgm:cxn modelId="{54F0BD67-2570-4031-8B2D-DEAB907058AA}" type="presParOf" srcId="{EA2CCB1C-A849-47D6-A490-895DC6A6A252}" destId="{379DCEDF-A65E-44D1-A30C-194C5027AE1A}" srcOrd="4" destOrd="0" presId="urn:microsoft.com/office/officeart/2018/2/layout/IconCircleList"/>
    <dgm:cxn modelId="{43F1AD3E-D3C1-4683-88F7-4A39BB37E36E}" type="presParOf" srcId="{379DCEDF-A65E-44D1-A30C-194C5027AE1A}" destId="{F95A2877-BE19-437D-9703-F839BE9C4C72}" srcOrd="0" destOrd="0" presId="urn:microsoft.com/office/officeart/2018/2/layout/IconCircleList"/>
    <dgm:cxn modelId="{5EAF0698-0CB8-4200-B737-E7B589FEA5A7}" type="presParOf" srcId="{379DCEDF-A65E-44D1-A30C-194C5027AE1A}" destId="{8DDFAD94-6BB5-4C69-8CCC-DD5001BBC080}" srcOrd="1" destOrd="0" presId="urn:microsoft.com/office/officeart/2018/2/layout/IconCircleList"/>
    <dgm:cxn modelId="{A97C0023-D05A-49AE-8328-10D1D904E140}" type="presParOf" srcId="{379DCEDF-A65E-44D1-A30C-194C5027AE1A}" destId="{5AD50A80-69A3-4A7E-B7D3-5D1D79BA8306}" srcOrd="2" destOrd="0" presId="urn:microsoft.com/office/officeart/2018/2/layout/IconCircleList"/>
    <dgm:cxn modelId="{D87DE54B-8C96-4435-932B-76F2E43B523C}" type="presParOf" srcId="{379DCEDF-A65E-44D1-A30C-194C5027AE1A}" destId="{D9AAA40D-F6B9-421F-9A5F-71A35CA2D1BD}" srcOrd="3" destOrd="0" presId="urn:microsoft.com/office/officeart/2018/2/layout/IconCircleList"/>
    <dgm:cxn modelId="{799177D3-D167-463A-828A-B6B607068F61}" type="presParOf" srcId="{EA2CCB1C-A849-47D6-A490-895DC6A6A252}" destId="{93071B2E-1448-411B-A906-2E0E6641603D}" srcOrd="5" destOrd="0" presId="urn:microsoft.com/office/officeart/2018/2/layout/IconCircleList"/>
    <dgm:cxn modelId="{13E32286-735C-4BCA-A06F-766421D843C6}" type="presParOf" srcId="{EA2CCB1C-A849-47D6-A490-895DC6A6A252}" destId="{59B9155B-A58B-47C2-8AF8-ECF65D93722A}" srcOrd="6" destOrd="0" presId="urn:microsoft.com/office/officeart/2018/2/layout/IconCircleList"/>
    <dgm:cxn modelId="{7FD45596-0CFC-443C-9CF3-74348469B400}" type="presParOf" srcId="{59B9155B-A58B-47C2-8AF8-ECF65D93722A}" destId="{517EB5E5-7016-4A71-8A91-71E4DB608F2C}" srcOrd="0" destOrd="0" presId="urn:microsoft.com/office/officeart/2018/2/layout/IconCircleList"/>
    <dgm:cxn modelId="{CA4D2EEC-71A7-4340-834C-25E1642C78E8}" type="presParOf" srcId="{59B9155B-A58B-47C2-8AF8-ECF65D93722A}" destId="{145FC248-024A-41EE-A9CA-6D3EA10E8DB2}" srcOrd="1" destOrd="0" presId="urn:microsoft.com/office/officeart/2018/2/layout/IconCircleList"/>
    <dgm:cxn modelId="{F253D510-5029-443B-B293-99104C91F9DE}" type="presParOf" srcId="{59B9155B-A58B-47C2-8AF8-ECF65D93722A}" destId="{0CF4931A-6D89-48E2-83CD-4EBA8DEC9268}" srcOrd="2" destOrd="0" presId="urn:microsoft.com/office/officeart/2018/2/layout/IconCircleList"/>
    <dgm:cxn modelId="{45FB26E6-AD5C-4814-904A-D37ABA25C92C}" type="presParOf" srcId="{59B9155B-A58B-47C2-8AF8-ECF65D93722A}" destId="{02076D05-D1EF-419B-94CE-047B56367FC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C6782E-219A-4F4E-B005-0DC0F34B9809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4A96DF6-35BB-49D7-B575-C1C90EB25273}">
      <dgm:prSet/>
      <dgm:spPr/>
      <dgm:t>
        <a:bodyPr/>
        <a:lstStyle/>
        <a:p>
          <a:r>
            <a:rPr lang="en-GB"/>
            <a:t>Aim: To help the organisation generate a better income.</a:t>
          </a:r>
          <a:endParaRPr lang="en-US"/>
        </a:p>
      </dgm:t>
    </dgm:pt>
    <dgm:pt modelId="{BC75C8CA-94DE-4EED-ABA9-E9DEEA3BF686}" type="parTrans" cxnId="{CAAFC9E3-F7D6-4A86-A4B8-EC06DF404346}">
      <dgm:prSet/>
      <dgm:spPr/>
      <dgm:t>
        <a:bodyPr/>
        <a:lstStyle/>
        <a:p>
          <a:endParaRPr lang="en-US"/>
        </a:p>
      </dgm:t>
    </dgm:pt>
    <dgm:pt modelId="{B3190E7E-F069-4624-ABE2-374C7E0865A2}" type="sibTrans" cxnId="{CAAFC9E3-F7D6-4A86-A4B8-EC06DF404346}">
      <dgm:prSet/>
      <dgm:spPr/>
      <dgm:t>
        <a:bodyPr/>
        <a:lstStyle/>
        <a:p>
          <a:endParaRPr lang="en-US"/>
        </a:p>
      </dgm:t>
    </dgm:pt>
    <dgm:pt modelId="{B6455B16-2D10-4DB1-B5A7-26E554E70BBA}">
      <dgm:prSet/>
      <dgm:spPr/>
      <dgm:t>
        <a:bodyPr/>
        <a:lstStyle/>
        <a:p>
          <a:r>
            <a:rPr lang="en-GB"/>
            <a:t>Objective: Promote the business through various means. </a:t>
          </a:r>
          <a:endParaRPr lang="en-US"/>
        </a:p>
      </dgm:t>
    </dgm:pt>
    <dgm:pt modelId="{BBCCC89A-50F8-463F-9792-A28120F91E7C}" type="parTrans" cxnId="{3A6E9C83-C68F-4F0D-8E8D-B93ECBE508D0}">
      <dgm:prSet/>
      <dgm:spPr/>
      <dgm:t>
        <a:bodyPr/>
        <a:lstStyle/>
        <a:p>
          <a:endParaRPr lang="en-US"/>
        </a:p>
      </dgm:t>
    </dgm:pt>
    <dgm:pt modelId="{0B6C54F2-3E5A-4E7D-BB52-6A914B5FAC95}" type="sibTrans" cxnId="{3A6E9C83-C68F-4F0D-8E8D-B93ECBE508D0}">
      <dgm:prSet/>
      <dgm:spPr/>
      <dgm:t>
        <a:bodyPr/>
        <a:lstStyle/>
        <a:p>
          <a:endParaRPr lang="en-US"/>
        </a:p>
      </dgm:t>
    </dgm:pt>
    <dgm:pt modelId="{2B28B188-EB2F-45DA-929F-FAA87BC15E10}">
      <dgm:prSet/>
      <dgm:spPr/>
      <dgm:t>
        <a:bodyPr/>
        <a:lstStyle/>
        <a:p>
          <a:r>
            <a:rPr lang="en-GB" dirty="0"/>
            <a:t>Promote specific routes/facilities the company has to offer.</a:t>
          </a:r>
          <a:endParaRPr lang="en-US" dirty="0"/>
        </a:p>
      </dgm:t>
    </dgm:pt>
    <dgm:pt modelId="{ABA3B076-08E8-4302-9FDA-73A84F33F238}" type="parTrans" cxnId="{62DB1224-CD35-4A16-A9F8-CCADE6458987}">
      <dgm:prSet/>
      <dgm:spPr/>
      <dgm:t>
        <a:bodyPr/>
        <a:lstStyle/>
        <a:p>
          <a:endParaRPr lang="en-US"/>
        </a:p>
      </dgm:t>
    </dgm:pt>
    <dgm:pt modelId="{A4C92E35-937F-4327-97F0-91044149670D}" type="sibTrans" cxnId="{62DB1224-CD35-4A16-A9F8-CCADE6458987}">
      <dgm:prSet/>
      <dgm:spPr/>
      <dgm:t>
        <a:bodyPr/>
        <a:lstStyle/>
        <a:p>
          <a:endParaRPr lang="en-US"/>
        </a:p>
      </dgm:t>
    </dgm:pt>
    <dgm:pt modelId="{B0FCA7E6-2356-49FB-9495-EE8CB7F256EA}" type="pres">
      <dgm:prSet presAssocID="{68C6782E-219A-4F4E-B005-0DC0F34B9809}" presName="root" presStyleCnt="0">
        <dgm:presLayoutVars>
          <dgm:dir/>
          <dgm:resizeHandles val="exact"/>
        </dgm:presLayoutVars>
      </dgm:prSet>
      <dgm:spPr/>
    </dgm:pt>
    <dgm:pt modelId="{3B261B5A-0BFF-49BC-928A-8828224FC5EA}" type="pres">
      <dgm:prSet presAssocID="{14A96DF6-35BB-49D7-B575-C1C90EB25273}" presName="compNode" presStyleCnt="0"/>
      <dgm:spPr/>
    </dgm:pt>
    <dgm:pt modelId="{03606B1E-B207-40E2-B293-844BBEFB1A55}" type="pres">
      <dgm:prSet presAssocID="{14A96DF6-35BB-49D7-B575-C1C90EB25273}" presName="bgRect" presStyleLbl="bgShp" presStyleIdx="0" presStyleCnt="3"/>
      <dgm:spPr/>
    </dgm:pt>
    <dgm:pt modelId="{74DEC549-A784-4469-BE64-215F70E0976C}" type="pres">
      <dgm:prSet presAssocID="{14A96DF6-35BB-49D7-B575-C1C90EB2527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66555D7-F6BC-4177-8F4B-84DF6CA37174}" type="pres">
      <dgm:prSet presAssocID="{14A96DF6-35BB-49D7-B575-C1C90EB25273}" presName="spaceRect" presStyleCnt="0"/>
      <dgm:spPr/>
    </dgm:pt>
    <dgm:pt modelId="{C3E9B3ED-86F8-4665-BED7-79DAFBB76B01}" type="pres">
      <dgm:prSet presAssocID="{14A96DF6-35BB-49D7-B575-C1C90EB25273}" presName="parTx" presStyleLbl="revTx" presStyleIdx="0" presStyleCnt="3">
        <dgm:presLayoutVars>
          <dgm:chMax val="0"/>
          <dgm:chPref val="0"/>
        </dgm:presLayoutVars>
      </dgm:prSet>
      <dgm:spPr/>
    </dgm:pt>
    <dgm:pt modelId="{4CD63F9F-8741-47A5-B208-E6DBAD2920EF}" type="pres">
      <dgm:prSet presAssocID="{B3190E7E-F069-4624-ABE2-374C7E0865A2}" presName="sibTrans" presStyleCnt="0"/>
      <dgm:spPr/>
    </dgm:pt>
    <dgm:pt modelId="{D4473A51-FF04-490D-9370-D5D149AA167C}" type="pres">
      <dgm:prSet presAssocID="{B6455B16-2D10-4DB1-B5A7-26E554E70BBA}" presName="compNode" presStyleCnt="0"/>
      <dgm:spPr/>
    </dgm:pt>
    <dgm:pt modelId="{DDFF466D-6699-4FD8-9121-0CD64CFFD7C7}" type="pres">
      <dgm:prSet presAssocID="{B6455B16-2D10-4DB1-B5A7-26E554E70BBA}" presName="bgRect" presStyleLbl="bgShp" presStyleIdx="1" presStyleCnt="3"/>
      <dgm:spPr/>
    </dgm:pt>
    <dgm:pt modelId="{DF1D157E-E4F4-4A45-944F-EEBD6CBD2F53}" type="pres">
      <dgm:prSet presAssocID="{B6455B16-2D10-4DB1-B5A7-26E554E70BB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3A1F80F0-8417-45A2-8645-1A0344793D25}" type="pres">
      <dgm:prSet presAssocID="{B6455B16-2D10-4DB1-B5A7-26E554E70BBA}" presName="spaceRect" presStyleCnt="0"/>
      <dgm:spPr/>
    </dgm:pt>
    <dgm:pt modelId="{A4C187A3-1AC7-4B0C-AC38-81020C25715B}" type="pres">
      <dgm:prSet presAssocID="{B6455B16-2D10-4DB1-B5A7-26E554E70BBA}" presName="parTx" presStyleLbl="revTx" presStyleIdx="1" presStyleCnt="3">
        <dgm:presLayoutVars>
          <dgm:chMax val="0"/>
          <dgm:chPref val="0"/>
        </dgm:presLayoutVars>
      </dgm:prSet>
      <dgm:spPr/>
    </dgm:pt>
    <dgm:pt modelId="{5B639B7D-90E3-41C3-9F61-40176CE67D25}" type="pres">
      <dgm:prSet presAssocID="{0B6C54F2-3E5A-4E7D-BB52-6A914B5FAC95}" presName="sibTrans" presStyleCnt="0"/>
      <dgm:spPr/>
    </dgm:pt>
    <dgm:pt modelId="{1E8E0EF2-1422-48F8-A8B9-35F3B72A25EE}" type="pres">
      <dgm:prSet presAssocID="{2B28B188-EB2F-45DA-929F-FAA87BC15E10}" presName="compNode" presStyleCnt="0"/>
      <dgm:spPr/>
    </dgm:pt>
    <dgm:pt modelId="{0A40BFFA-8B8E-4DAA-8E18-4822B430EDF8}" type="pres">
      <dgm:prSet presAssocID="{2B28B188-EB2F-45DA-929F-FAA87BC15E10}" presName="bgRect" presStyleLbl="bgShp" presStyleIdx="2" presStyleCnt="3"/>
      <dgm:spPr/>
    </dgm:pt>
    <dgm:pt modelId="{0DF5D23B-AB2F-4620-A210-B68B42CAD252}" type="pres">
      <dgm:prSet presAssocID="{2B28B188-EB2F-45DA-929F-FAA87BC15E1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ACA79196-1BB7-4C4D-B649-D1CD78B1CDF2}" type="pres">
      <dgm:prSet presAssocID="{2B28B188-EB2F-45DA-929F-FAA87BC15E10}" presName="spaceRect" presStyleCnt="0"/>
      <dgm:spPr/>
    </dgm:pt>
    <dgm:pt modelId="{8CDFC7B3-B7FB-4C82-8899-E1B8E8283432}" type="pres">
      <dgm:prSet presAssocID="{2B28B188-EB2F-45DA-929F-FAA87BC15E1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2DB1224-CD35-4A16-A9F8-CCADE6458987}" srcId="{68C6782E-219A-4F4E-B005-0DC0F34B9809}" destId="{2B28B188-EB2F-45DA-929F-FAA87BC15E10}" srcOrd="2" destOrd="0" parTransId="{ABA3B076-08E8-4302-9FDA-73A84F33F238}" sibTransId="{A4C92E35-937F-4327-97F0-91044149670D}"/>
    <dgm:cxn modelId="{A7EDBA5B-0405-4DDE-9F7A-718118C06EF9}" type="presOf" srcId="{68C6782E-219A-4F4E-B005-0DC0F34B9809}" destId="{B0FCA7E6-2356-49FB-9495-EE8CB7F256EA}" srcOrd="0" destOrd="0" presId="urn:microsoft.com/office/officeart/2018/2/layout/IconVerticalSolidList"/>
    <dgm:cxn modelId="{E7795E47-CDAC-4009-888C-ECA384756E1B}" type="presOf" srcId="{14A96DF6-35BB-49D7-B575-C1C90EB25273}" destId="{C3E9B3ED-86F8-4665-BED7-79DAFBB76B01}" srcOrd="0" destOrd="0" presId="urn:microsoft.com/office/officeart/2018/2/layout/IconVerticalSolidList"/>
    <dgm:cxn modelId="{3A6E9C83-C68F-4F0D-8E8D-B93ECBE508D0}" srcId="{68C6782E-219A-4F4E-B005-0DC0F34B9809}" destId="{B6455B16-2D10-4DB1-B5A7-26E554E70BBA}" srcOrd="1" destOrd="0" parTransId="{BBCCC89A-50F8-463F-9792-A28120F91E7C}" sibTransId="{0B6C54F2-3E5A-4E7D-BB52-6A914B5FAC95}"/>
    <dgm:cxn modelId="{6D26F8B6-98FA-46E6-97F3-66CF31FE355B}" type="presOf" srcId="{2B28B188-EB2F-45DA-929F-FAA87BC15E10}" destId="{8CDFC7B3-B7FB-4C82-8899-E1B8E8283432}" srcOrd="0" destOrd="0" presId="urn:microsoft.com/office/officeart/2018/2/layout/IconVerticalSolidList"/>
    <dgm:cxn modelId="{CAAFC9E3-F7D6-4A86-A4B8-EC06DF404346}" srcId="{68C6782E-219A-4F4E-B005-0DC0F34B9809}" destId="{14A96DF6-35BB-49D7-B575-C1C90EB25273}" srcOrd="0" destOrd="0" parTransId="{BC75C8CA-94DE-4EED-ABA9-E9DEEA3BF686}" sibTransId="{B3190E7E-F069-4624-ABE2-374C7E0865A2}"/>
    <dgm:cxn modelId="{365212E5-5560-495E-B9A6-1007BDFE7978}" type="presOf" srcId="{B6455B16-2D10-4DB1-B5A7-26E554E70BBA}" destId="{A4C187A3-1AC7-4B0C-AC38-81020C25715B}" srcOrd="0" destOrd="0" presId="urn:microsoft.com/office/officeart/2018/2/layout/IconVerticalSolidList"/>
    <dgm:cxn modelId="{9EE68929-0C24-4B31-8E51-999FF3FDD7D2}" type="presParOf" srcId="{B0FCA7E6-2356-49FB-9495-EE8CB7F256EA}" destId="{3B261B5A-0BFF-49BC-928A-8828224FC5EA}" srcOrd="0" destOrd="0" presId="urn:microsoft.com/office/officeart/2018/2/layout/IconVerticalSolidList"/>
    <dgm:cxn modelId="{D3238026-BA40-4438-9121-1E2AC79EE7AA}" type="presParOf" srcId="{3B261B5A-0BFF-49BC-928A-8828224FC5EA}" destId="{03606B1E-B207-40E2-B293-844BBEFB1A55}" srcOrd="0" destOrd="0" presId="urn:microsoft.com/office/officeart/2018/2/layout/IconVerticalSolidList"/>
    <dgm:cxn modelId="{C15D032B-465A-44EC-AE7C-26DE2FFD3B24}" type="presParOf" srcId="{3B261B5A-0BFF-49BC-928A-8828224FC5EA}" destId="{74DEC549-A784-4469-BE64-215F70E0976C}" srcOrd="1" destOrd="0" presId="urn:microsoft.com/office/officeart/2018/2/layout/IconVerticalSolidList"/>
    <dgm:cxn modelId="{02A372F8-5F33-47CA-B629-9D25E809D9EF}" type="presParOf" srcId="{3B261B5A-0BFF-49BC-928A-8828224FC5EA}" destId="{566555D7-F6BC-4177-8F4B-84DF6CA37174}" srcOrd="2" destOrd="0" presId="urn:microsoft.com/office/officeart/2018/2/layout/IconVerticalSolidList"/>
    <dgm:cxn modelId="{185208B9-C8CF-4445-8A2F-E5EC3ADA1834}" type="presParOf" srcId="{3B261B5A-0BFF-49BC-928A-8828224FC5EA}" destId="{C3E9B3ED-86F8-4665-BED7-79DAFBB76B01}" srcOrd="3" destOrd="0" presId="urn:microsoft.com/office/officeart/2018/2/layout/IconVerticalSolidList"/>
    <dgm:cxn modelId="{7D958B82-F1A0-4C87-AC77-9A156B3CBD2C}" type="presParOf" srcId="{B0FCA7E6-2356-49FB-9495-EE8CB7F256EA}" destId="{4CD63F9F-8741-47A5-B208-E6DBAD2920EF}" srcOrd="1" destOrd="0" presId="urn:microsoft.com/office/officeart/2018/2/layout/IconVerticalSolidList"/>
    <dgm:cxn modelId="{DAAC32FC-5E4C-4E36-832C-BAF6A2BC33FB}" type="presParOf" srcId="{B0FCA7E6-2356-49FB-9495-EE8CB7F256EA}" destId="{D4473A51-FF04-490D-9370-D5D149AA167C}" srcOrd="2" destOrd="0" presId="urn:microsoft.com/office/officeart/2018/2/layout/IconVerticalSolidList"/>
    <dgm:cxn modelId="{F2BD1EAC-B9E9-40E2-A072-2F672B4CE471}" type="presParOf" srcId="{D4473A51-FF04-490D-9370-D5D149AA167C}" destId="{DDFF466D-6699-4FD8-9121-0CD64CFFD7C7}" srcOrd="0" destOrd="0" presId="urn:microsoft.com/office/officeart/2018/2/layout/IconVerticalSolidList"/>
    <dgm:cxn modelId="{E8574982-C4B8-45DD-9AD4-688AA283B5EE}" type="presParOf" srcId="{D4473A51-FF04-490D-9370-D5D149AA167C}" destId="{DF1D157E-E4F4-4A45-944F-EEBD6CBD2F53}" srcOrd="1" destOrd="0" presId="urn:microsoft.com/office/officeart/2018/2/layout/IconVerticalSolidList"/>
    <dgm:cxn modelId="{E2E429F8-3966-4E2E-A2FE-6880C2AD3A99}" type="presParOf" srcId="{D4473A51-FF04-490D-9370-D5D149AA167C}" destId="{3A1F80F0-8417-45A2-8645-1A0344793D25}" srcOrd="2" destOrd="0" presId="urn:microsoft.com/office/officeart/2018/2/layout/IconVerticalSolidList"/>
    <dgm:cxn modelId="{EDB35CFC-39D7-4B03-976A-13663DC6F876}" type="presParOf" srcId="{D4473A51-FF04-490D-9370-D5D149AA167C}" destId="{A4C187A3-1AC7-4B0C-AC38-81020C25715B}" srcOrd="3" destOrd="0" presId="urn:microsoft.com/office/officeart/2018/2/layout/IconVerticalSolidList"/>
    <dgm:cxn modelId="{686B528B-1A34-4038-AFD0-C88BA2FC9FFD}" type="presParOf" srcId="{B0FCA7E6-2356-49FB-9495-EE8CB7F256EA}" destId="{5B639B7D-90E3-41C3-9F61-40176CE67D25}" srcOrd="3" destOrd="0" presId="urn:microsoft.com/office/officeart/2018/2/layout/IconVerticalSolidList"/>
    <dgm:cxn modelId="{4721920E-9A79-4C68-BB0A-E72F9FF6679B}" type="presParOf" srcId="{B0FCA7E6-2356-49FB-9495-EE8CB7F256EA}" destId="{1E8E0EF2-1422-48F8-A8B9-35F3B72A25EE}" srcOrd="4" destOrd="0" presId="urn:microsoft.com/office/officeart/2018/2/layout/IconVerticalSolidList"/>
    <dgm:cxn modelId="{0667AC29-8B2A-4661-BC77-62660714337A}" type="presParOf" srcId="{1E8E0EF2-1422-48F8-A8B9-35F3B72A25EE}" destId="{0A40BFFA-8B8E-4DAA-8E18-4822B430EDF8}" srcOrd="0" destOrd="0" presId="urn:microsoft.com/office/officeart/2018/2/layout/IconVerticalSolidList"/>
    <dgm:cxn modelId="{1E7AA8AD-8FBF-470A-A963-95B0BBB915B5}" type="presParOf" srcId="{1E8E0EF2-1422-48F8-A8B9-35F3B72A25EE}" destId="{0DF5D23B-AB2F-4620-A210-B68B42CAD252}" srcOrd="1" destOrd="0" presId="urn:microsoft.com/office/officeart/2018/2/layout/IconVerticalSolidList"/>
    <dgm:cxn modelId="{40FDE935-FDE5-4C83-895B-DAE5EF4AC51F}" type="presParOf" srcId="{1E8E0EF2-1422-48F8-A8B9-35F3B72A25EE}" destId="{ACA79196-1BB7-4C4D-B649-D1CD78B1CDF2}" srcOrd="2" destOrd="0" presId="urn:microsoft.com/office/officeart/2018/2/layout/IconVerticalSolidList"/>
    <dgm:cxn modelId="{887BDFA0-3AE6-483B-A31C-FD050C7F09FB}" type="presParOf" srcId="{1E8E0EF2-1422-48F8-A8B9-35F3B72A25EE}" destId="{8CDFC7B3-B7FB-4C82-8899-E1B8E828343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6033BF4-D771-4B9F-915E-786BF3A9F76E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C09173C-888A-4F67-9C5F-874F558E1615}">
      <dgm:prSet/>
      <dgm:spPr/>
      <dgm:t>
        <a:bodyPr/>
        <a:lstStyle/>
        <a:p>
          <a:r>
            <a:rPr lang="en-GB"/>
            <a:t>Look at competitors in local area – compare their strategies </a:t>
          </a:r>
          <a:endParaRPr lang="en-US"/>
        </a:p>
      </dgm:t>
    </dgm:pt>
    <dgm:pt modelId="{E8555108-4311-41B6-A2BA-DD6E90D77207}" type="parTrans" cxnId="{AEA76AD1-50C5-43F0-B9A1-806FFDA8A095}">
      <dgm:prSet/>
      <dgm:spPr/>
      <dgm:t>
        <a:bodyPr/>
        <a:lstStyle/>
        <a:p>
          <a:endParaRPr lang="en-US"/>
        </a:p>
      </dgm:t>
    </dgm:pt>
    <dgm:pt modelId="{514A499C-8CBF-4CA3-B067-69A5F6388B77}" type="sibTrans" cxnId="{AEA76AD1-50C5-43F0-B9A1-806FFDA8A095}">
      <dgm:prSet/>
      <dgm:spPr/>
      <dgm:t>
        <a:bodyPr/>
        <a:lstStyle/>
        <a:p>
          <a:endParaRPr lang="en-US"/>
        </a:p>
      </dgm:t>
    </dgm:pt>
    <dgm:pt modelId="{81FD5EE2-F809-433B-9AE2-718A5B7B4B22}">
      <dgm:prSet/>
      <dgm:spPr/>
      <dgm:t>
        <a:bodyPr/>
        <a:lstStyle/>
        <a:p>
          <a:r>
            <a:rPr lang="en-GB"/>
            <a:t>Needs in the area?</a:t>
          </a:r>
          <a:endParaRPr lang="en-US"/>
        </a:p>
      </dgm:t>
    </dgm:pt>
    <dgm:pt modelId="{E5E46BD0-CD4B-4ECA-A0CF-67908FDD4B28}" type="parTrans" cxnId="{D08F6EF1-A070-4A5D-BD8D-6AC267B65319}">
      <dgm:prSet/>
      <dgm:spPr/>
      <dgm:t>
        <a:bodyPr/>
        <a:lstStyle/>
        <a:p>
          <a:endParaRPr lang="en-US"/>
        </a:p>
      </dgm:t>
    </dgm:pt>
    <dgm:pt modelId="{2D5DC338-2270-4B46-9884-E59C3C1978C1}" type="sibTrans" cxnId="{D08F6EF1-A070-4A5D-BD8D-6AC267B65319}">
      <dgm:prSet/>
      <dgm:spPr/>
      <dgm:t>
        <a:bodyPr/>
        <a:lstStyle/>
        <a:p>
          <a:endParaRPr lang="en-US"/>
        </a:p>
      </dgm:t>
    </dgm:pt>
    <dgm:pt modelId="{7DC8DB7F-2B04-4109-8461-9EC13E9586EB}">
      <dgm:prSet/>
      <dgm:spPr/>
      <dgm:t>
        <a:bodyPr/>
        <a:lstStyle/>
        <a:p>
          <a:r>
            <a:rPr lang="en-GB"/>
            <a:t>Surveys and Questionnaires </a:t>
          </a:r>
          <a:endParaRPr lang="en-US"/>
        </a:p>
      </dgm:t>
    </dgm:pt>
    <dgm:pt modelId="{AC440E6A-0B26-4F01-BF02-705F6E9F45E8}" type="parTrans" cxnId="{4874D973-D0C0-4389-B026-EA17EA06E805}">
      <dgm:prSet/>
      <dgm:spPr/>
      <dgm:t>
        <a:bodyPr/>
        <a:lstStyle/>
        <a:p>
          <a:endParaRPr lang="en-US"/>
        </a:p>
      </dgm:t>
    </dgm:pt>
    <dgm:pt modelId="{D4B1369C-3451-4A0E-884E-1CFFDEEE59D0}" type="sibTrans" cxnId="{4874D973-D0C0-4389-B026-EA17EA06E805}">
      <dgm:prSet/>
      <dgm:spPr/>
      <dgm:t>
        <a:bodyPr/>
        <a:lstStyle/>
        <a:p>
          <a:endParaRPr lang="en-US"/>
        </a:p>
      </dgm:t>
    </dgm:pt>
    <dgm:pt modelId="{4D48D5C3-CD4C-4E4D-A2E7-5686F8CF562F}">
      <dgm:prSet/>
      <dgm:spPr/>
      <dgm:t>
        <a:bodyPr/>
        <a:lstStyle/>
        <a:p>
          <a:r>
            <a:rPr lang="en-GB"/>
            <a:t>Visit company </a:t>
          </a:r>
          <a:endParaRPr lang="en-US"/>
        </a:p>
      </dgm:t>
    </dgm:pt>
    <dgm:pt modelId="{B6989D71-158A-48B1-BE88-4133F55125E7}" type="parTrans" cxnId="{CF4D6512-3851-4B94-B536-19C80B330923}">
      <dgm:prSet/>
      <dgm:spPr/>
      <dgm:t>
        <a:bodyPr/>
        <a:lstStyle/>
        <a:p>
          <a:endParaRPr lang="en-US"/>
        </a:p>
      </dgm:t>
    </dgm:pt>
    <dgm:pt modelId="{0391D99D-7CF6-4581-9027-7BE6B4401DB2}" type="sibTrans" cxnId="{CF4D6512-3851-4B94-B536-19C80B330923}">
      <dgm:prSet/>
      <dgm:spPr/>
      <dgm:t>
        <a:bodyPr/>
        <a:lstStyle/>
        <a:p>
          <a:endParaRPr lang="en-US"/>
        </a:p>
      </dgm:t>
    </dgm:pt>
    <dgm:pt modelId="{754E0B54-9C03-412C-A34C-F34D52BE61BB}">
      <dgm:prSet/>
      <dgm:spPr/>
      <dgm:t>
        <a:bodyPr/>
        <a:lstStyle/>
        <a:p>
          <a:r>
            <a:rPr lang="en-GB"/>
            <a:t>Online websites</a:t>
          </a:r>
          <a:endParaRPr lang="en-US"/>
        </a:p>
      </dgm:t>
    </dgm:pt>
    <dgm:pt modelId="{C104BCDF-9593-4663-8EB7-F14B822B4914}" type="parTrans" cxnId="{06693222-0DEF-42EA-A558-C28F4F79A83E}">
      <dgm:prSet/>
      <dgm:spPr/>
      <dgm:t>
        <a:bodyPr/>
        <a:lstStyle/>
        <a:p>
          <a:endParaRPr lang="en-US"/>
        </a:p>
      </dgm:t>
    </dgm:pt>
    <dgm:pt modelId="{9FC9339A-14B4-428E-BC14-A81058288424}" type="sibTrans" cxnId="{06693222-0DEF-42EA-A558-C28F4F79A83E}">
      <dgm:prSet/>
      <dgm:spPr/>
      <dgm:t>
        <a:bodyPr/>
        <a:lstStyle/>
        <a:p>
          <a:endParaRPr lang="en-US"/>
        </a:p>
      </dgm:t>
    </dgm:pt>
    <dgm:pt modelId="{0E38218E-806C-4C8F-9352-A9CCB7C0D257}" type="pres">
      <dgm:prSet presAssocID="{46033BF4-D771-4B9F-915E-786BF3A9F76E}" presName="root" presStyleCnt="0">
        <dgm:presLayoutVars>
          <dgm:dir/>
          <dgm:resizeHandles val="exact"/>
        </dgm:presLayoutVars>
      </dgm:prSet>
      <dgm:spPr/>
    </dgm:pt>
    <dgm:pt modelId="{19AFEE1E-C338-4517-B65C-1FCDFF4B4A23}" type="pres">
      <dgm:prSet presAssocID="{6C09173C-888A-4F67-9C5F-874F558E1615}" presName="compNode" presStyleCnt="0"/>
      <dgm:spPr/>
    </dgm:pt>
    <dgm:pt modelId="{F7922669-A1FB-4376-9095-A4298131F9EE}" type="pres">
      <dgm:prSet presAssocID="{6C09173C-888A-4F67-9C5F-874F558E1615}" presName="bgRect" presStyleLbl="bgShp" presStyleIdx="0" presStyleCnt="5"/>
      <dgm:spPr/>
    </dgm:pt>
    <dgm:pt modelId="{6A09A946-2183-4A05-8240-8B5763FDF91D}" type="pres">
      <dgm:prSet presAssocID="{6C09173C-888A-4F67-9C5F-874F558E161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96FA872-73EA-40AD-806D-9881B6760A93}" type="pres">
      <dgm:prSet presAssocID="{6C09173C-888A-4F67-9C5F-874F558E1615}" presName="spaceRect" presStyleCnt="0"/>
      <dgm:spPr/>
    </dgm:pt>
    <dgm:pt modelId="{D526AB31-D7ED-45A2-9758-2A430C8C4FB8}" type="pres">
      <dgm:prSet presAssocID="{6C09173C-888A-4F67-9C5F-874F558E1615}" presName="parTx" presStyleLbl="revTx" presStyleIdx="0" presStyleCnt="5">
        <dgm:presLayoutVars>
          <dgm:chMax val="0"/>
          <dgm:chPref val="0"/>
        </dgm:presLayoutVars>
      </dgm:prSet>
      <dgm:spPr/>
    </dgm:pt>
    <dgm:pt modelId="{C25533CA-C633-4055-BD32-6AF7411876C6}" type="pres">
      <dgm:prSet presAssocID="{514A499C-8CBF-4CA3-B067-69A5F6388B77}" presName="sibTrans" presStyleCnt="0"/>
      <dgm:spPr/>
    </dgm:pt>
    <dgm:pt modelId="{43EF6981-6500-400E-8FE2-5DE86761D995}" type="pres">
      <dgm:prSet presAssocID="{81FD5EE2-F809-433B-9AE2-718A5B7B4B22}" presName="compNode" presStyleCnt="0"/>
      <dgm:spPr/>
    </dgm:pt>
    <dgm:pt modelId="{0563228E-60BB-4354-BD33-B9F301D59B7F}" type="pres">
      <dgm:prSet presAssocID="{81FD5EE2-F809-433B-9AE2-718A5B7B4B22}" presName="bgRect" presStyleLbl="bgShp" presStyleIdx="1" presStyleCnt="5"/>
      <dgm:spPr/>
    </dgm:pt>
    <dgm:pt modelId="{76F24C68-EDD9-42C5-BF68-6FAE04901643}" type="pres">
      <dgm:prSet presAssocID="{81FD5EE2-F809-433B-9AE2-718A5B7B4B2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 Love Face with Solid Fill"/>
        </a:ext>
      </dgm:extLst>
    </dgm:pt>
    <dgm:pt modelId="{36A29F25-F896-4F54-B3BB-5AA94170670D}" type="pres">
      <dgm:prSet presAssocID="{81FD5EE2-F809-433B-9AE2-718A5B7B4B22}" presName="spaceRect" presStyleCnt="0"/>
      <dgm:spPr/>
    </dgm:pt>
    <dgm:pt modelId="{7F020629-0EE8-45A5-B6AB-1AD78CC4C598}" type="pres">
      <dgm:prSet presAssocID="{81FD5EE2-F809-433B-9AE2-718A5B7B4B22}" presName="parTx" presStyleLbl="revTx" presStyleIdx="1" presStyleCnt="5">
        <dgm:presLayoutVars>
          <dgm:chMax val="0"/>
          <dgm:chPref val="0"/>
        </dgm:presLayoutVars>
      </dgm:prSet>
      <dgm:spPr/>
    </dgm:pt>
    <dgm:pt modelId="{E80EB869-44AF-405C-AE06-914EDDED20A3}" type="pres">
      <dgm:prSet presAssocID="{2D5DC338-2270-4B46-9884-E59C3C1978C1}" presName="sibTrans" presStyleCnt="0"/>
      <dgm:spPr/>
    </dgm:pt>
    <dgm:pt modelId="{37582DF3-BC7D-4C05-A838-23C2C52B43D9}" type="pres">
      <dgm:prSet presAssocID="{7DC8DB7F-2B04-4109-8461-9EC13E9586EB}" presName="compNode" presStyleCnt="0"/>
      <dgm:spPr/>
    </dgm:pt>
    <dgm:pt modelId="{A3914F50-43E8-4981-8F4F-EEE395871063}" type="pres">
      <dgm:prSet presAssocID="{7DC8DB7F-2B04-4109-8461-9EC13E9586EB}" presName="bgRect" presStyleLbl="bgShp" presStyleIdx="2" presStyleCnt="5"/>
      <dgm:spPr/>
    </dgm:pt>
    <dgm:pt modelId="{E13174C9-38F1-4C51-BC08-2BDB7F1D65C8}" type="pres">
      <dgm:prSet presAssocID="{7DC8DB7F-2B04-4109-8461-9EC13E9586E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FB226CC7-8633-4BF3-8DAB-43D8435B21BE}" type="pres">
      <dgm:prSet presAssocID="{7DC8DB7F-2B04-4109-8461-9EC13E9586EB}" presName="spaceRect" presStyleCnt="0"/>
      <dgm:spPr/>
    </dgm:pt>
    <dgm:pt modelId="{0B64CAEF-A481-4821-A93E-EA438F1A5357}" type="pres">
      <dgm:prSet presAssocID="{7DC8DB7F-2B04-4109-8461-9EC13E9586EB}" presName="parTx" presStyleLbl="revTx" presStyleIdx="2" presStyleCnt="5">
        <dgm:presLayoutVars>
          <dgm:chMax val="0"/>
          <dgm:chPref val="0"/>
        </dgm:presLayoutVars>
      </dgm:prSet>
      <dgm:spPr/>
    </dgm:pt>
    <dgm:pt modelId="{18693CDA-FC5B-47FA-AA3B-025316C07AE6}" type="pres">
      <dgm:prSet presAssocID="{D4B1369C-3451-4A0E-884E-1CFFDEEE59D0}" presName="sibTrans" presStyleCnt="0"/>
      <dgm:spPr/>
    </dgm:pt>
    <dgm:pt modelId="{84A1793B-A3A3-40F3-AC73-A81A6DB3452E}" type="pres">
      <dgm:prSet presAssocID="{4D48D5C3-CD4C-4E4D-A2E7-5686F8CF562F}" presName="compNode" presStyleCnt="0"/>
      <dgm:spPr/>
    </dgm:pt>
    <dgm:pt modelId="{035C59FF-7FB1-4094-9E8F-7F601A929238}" type="pres">
      <dgm:prSet presAssocID="{4D48D5C3-CD4C-4E4D-A2E7-5686F8CF562F}" presName="bgRect" presStyleLbl="bgShp" presStyleIdx="3" presStyleCnt="5"/>
      <dgm:spPr/>
    </dgm:pt>
    <dgm:pt modelId="{6BFD479C-E346-445A-90AA-5A67380FC106}" type="pres">
      <dgm:prSet presAssocID="{4D48D5C3-CD4C-4E4D-A2E7-5686F8CF562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74046855-3552-47B4-A384-9B7A66C7AD73}" type="pres">
      <dgm:prSet presAssocID="{4D48D5C3-CD4C-4E4D-A2E7-5686F8CF562F}" presName="spaceRect" presStyleCnt="0"/>
      <dgm:spPr/>
    </dgm:pt>
    <dgm:pt modelId="{1BD26489-5AC3-4B27-BB8F-7C3797970FBD}" type="pres">
      <dgm:prSet presAssocID="{4D48D5C3-CD4C-4E4D-A2E7-5686F8CF562F}" presName="parTx" presStyleLbl="revTx" presStyleIdx="3" presStyleCnt="5">
        <dgm:presLayoutVars>
          <dgm:chMax val="0"/>
          <dgm:chPref val="0"/>
        </dgm:presLayoutVars>
      </dgm:prSet>
      <dgm:spPr/>
    </dgm:pt>
    <dgm:pt modelId="{18AC2BA2-9E3B-4F7F-A168-EF89E08BE671}" type="pres">
      <dgm:prSet presAssocID="{0391D99D-7CF6-4581-9027-7BE6B4401DB2}" presName="sibTrans" presStyleCnt="0"/>
      <dgm:spPr/>
    </dgm:pt>
    <dgm:pt modelId="{EA1C6947-3364-4D85-A588-B52570A95A84}" type="pres">
      <dgm:prSet presAssocID="{754E0B54-9C03-412C-A34C-F34D52BE61BB}" presName="compNode" presStyleCnt="0"/>
      <dgm:spPr/>
    </dgm:pt>
    <dgm:pt modelId="{9240BCD1-CAC0-40C0-8E75-3B75C8DAFD48}" type="pres">
      <dgm:prSet presAssocID="{754E0B54-9C03-412C-A34C-F34D52BE61BB}" presName="bgRect" presStyleLbl="bgShp" presStyleIdx="4" presStyleCnt="5"/>
      <dgm:spPr/>
    </dgm:pt>
    <dgm:pt modelId="{096875C9-1B2A-4882-AC7A-05AE9FAB85DC}" type="pres">
      <dgm:prSet presAssocID="{754E0B54-9C03-412C-A34C-F34D52BE61B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FEF58884-77D8-4107-8611-498ABCBD2915}" type="pres">
      <dgm:prSet presAssocID="{754E0B54-9C03-412C-A34C-F34D52BE61BB}" presName="spaceRect" presStyleCnt="0"/>
      <dgm:spPr/>
    </dgm:pt>
    <dgm:pt modelId="{E0068FB2-3B6E-4A13-9BC0-992B153E5582}" type="pres">
      <dgm:prSet presAssocID="{754E0B54-9C03-412C-A34C-F34D52BE61B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F4D6512-3851-4B94-B536-19C80B330923}" srcId="{46033BF4-D771-4B9F-915E-786BF3A9F76E}" destId="{4D48D5C3-CD4C-4E4D-A2E7-5686F8CF562F}" srcOrd="3" destOrd="0" parTransId="{B6989D71-158A-48B1-BE88-4133F55125E7}" sibTransId="{0391D99D-7CF6-4581-9027-7BE6B4401DB2}"/>
    <dgm:cxn modelId="{06693222-0DEF-42EA-A558-C28F4F79A83E}" srcId="{46033BF4-D771-4B9F-915E-786BF3A9F76E}" destId="{754E0B54-9C03-412C-A34C-F34D52BE61BB}" srcOrd="4" destOrd="0" parTransId="{C104BCDF-9593-4663-8EB7-F14B822B4914}" sibTransId="{9FC9339A-14B4-428E-BC14-A81058288424}"/>
    <dgm:cxn modelId="{2784752B-757C-4D06-A822-A3C64F65DB2D}" type="presOf" srcId="{81FD5EE2-F809-433B-9AE2-718A5B7B4B22}" destId="{7F020629-0EE8-45A5-B6AB-1AD78CC4C598}" srcOrd="0" destOrd="0" presId="urn:microsoft.com/office/officeart/2018/2/layout/IconVerticalSolidList"/>
    <dgm:cxn modelId="{015F7767-475E-4333-90F2-255319BBDADE}" type="presOf" srcId="{7DC8DB7F-2B04-4109-8461-9EC13E9586EB}" destId="{0B64CAEF-A481-4821-A93E-EA438F1A5357}" srcOrd="0" destOrd="0" presId="urn:microsoft.com/office/officeart/2018/2/layout/IconVerticalSolidList"/>
    <dgm:cxn modelId="{4874D973-D0C0-4389-B026-EA17EA06E805}" srcId="{46033BF4-D771-4B9F-915E-786BF3A9F76E}" destId="{7DC8DB7F-2B04-4109-8461-9EC13E9586EB}" srcOrd="2" destOrd="0" parTransId="{AC440E6A-0B26-4F01-BF02-705F6E9F45E8}" sibTransId="{D4B1369C-3451-4A0E-884E-1CFFDEEE59D0}"/>
    <dgm:cxn modelId="{E5F78383-744A-4895-8CBD-4E40E4EBBD75}" type="presOf" srcId="{4D48D5C3-CD4C-4E4D-A2E7-5686F8CF562F}" destId="{1BD26489-5AC3-4B27-BB8F-7C3797970FBD}" srcOrd="0" destOrd="0" presId="urn:microsoft.com/office/officeart/2018/2/layout/IconVerticalSolidList"/>
    <dgm:cxn modelId="{7BD493A7-6BD6-4767-BCC2-E5E37705D394}" type="presOf" srcId="{6C09173C-888A-4F67-9C5F-874F558E1615}" destId="{D526AB31-D7ED-45A2-9758-2A430C8C4FB8}" srcOrd="0" destOrd="0" presId="urn:microsoft.com/office/officeart/2018/2/layout/IconVerticalSolidList"/>
    <dgm:cxn modelId="{AEA76AD1-50C5-43F0-B9A1-806FFDA8A095}" srcId="{46033BF4-D771-4B9F-915E-786BF3A9F76E}" destId="{6C09173C-888A-4F67-9C5F-874F558E1615}" srcOrd="0" destOrd="0" parTransId="{E8555108-4311-41B6-A2BA-DD6E90D77207}" sibTransId="{514A499C-8CBF-4CA3-B067-69A5F6388B77}"/>
    <dgm:cxn modelId="{338878E7-829F-463C-8DB4-C17B4878E1BF}" type="presOf" srcId="{46033BF4-D771-4B9F-915E-786BF3A9F76E}" destId="{0E38218E-806C-4C8F-9352-A9CCB7C0D257}" srcOrd="0" destOrd="0" presId="urn:microsoft.com/office/officeart/2018/2/layout/IconVerticalSolidList"/>
    <dgm:cxn modelId="{43C6E9EC-E5D8-49E6-B16E-8AB4E208B657}" type="presOf" srcId="{754E0B54-9C03-412C-A34C-F34D52BE61BB}" destId="{E0068FB2-3B6E-4A13-9BC0-992B153E5582}" srcOrd="0" destOrd="0" presId="urn:microsoft.com/office/officeart/2018/2/layout/IconVerticalSolidList"/>
    <dgm:cxn modelId="{D08F6EF1-A070-4A5D-BD8D-6AC267B65319}" srcId="{46033BF4-D771-4B9F-915E-786BF3A9F76E}" destId="{81FD5EE2-F809-433B-9AE2-718A5B7B4B22}" srcOrd="1" destOrd="0" parTransId="{E5E46BD0-CD4B-4ECA-A0CF-67908FDD4B28}" sibTransId="{2D5DC338-2270-4B46-9884-E59C3C1978C1}"/>
    <dgm:cxn modelId="{D4E6734E-CC00-4C73-8C5C-9C537D622DEE}" type="presParOf" srcId="{0E38218E-806C-4C8F-9352-A9CCB7C0D257}" destId="{19AFEE1E-C338-4517-B65C-1FCDFF4B4A23}" srcOrd="0" destOrd="0" presId="urn:microsoft.com/office/officeart/2018/2/layout/IconVerticalSolidList"/>
    <dgm:cxn modelId="{D644D972-9DE1-436D-B52C-DAFD84268B0A}" type="presParOf" srcId="{19AFEE1E-C338-4517-B65C-1FCDFF4B4A23}" destId="{F7922669-A1FB-4376-9095-A4298131F9EE}" srcOrd="0" destOrd="0" presId="urn:microsoft.com/office/officeart/2018/2/layout/IconVerticalSolidList"/>
    <dgm:cxn modelId="{92E9321B-BACC-49FB-9C1C-E73C194E135F}" type="presParOf" srcId="{19AFEE1E-C338-4517-B65C-1FCDFF4B4A23}" destId="{6A09A946-2183-4A05-8240-8B5763FDF91D}" srcOrd="1" destOrd="0" presId="urn:microsoft.com/office/officeart/2018/2/layout/IconVerticalSolidList"/>
    <dgm:cxn modelId="{9B967381-959E-4943-AF55-CC48C3D9370E}" type="presParOf" srcId="{19AFEE1E-C338-4517-B65C-1FCDFF4B4A23}" destId="{F96FA872-73EA-40AD-806D-9881B6760A93}" srcOrd="2" destOrd="0" presId="urn:microsoft.com/office/officeart/2018/2/layout/IconVerticalSolidList"/>
    <dgm:cxn modelId="{571E23AD-4FED-4598-B117-3A30EADDE036}" type="presParOf" srcId="{19AFEE1E-C338-4517-B65C-1FCDFF4B4A23}" destId="{D526AB31-D7ED-45A2-9758-2A430C8C4FB8}" srcOrd="3" destOrd="0" presId="urn:microsoft.com/office/officeart/2018/2/layout/IconVerticalSolidList"/>
    <dgm:cxn modelId="{65215977-DA43-4852-86F6-25D4E2D9E10A}" type="presParOf" srcId="{0E38218E-806C-4C8F-9352-A9CCB7C0D257}" destId="{C25533CA-C633-4055-BD32-6AF7411876C6}" srcOrd="1" destOrd="0" presId="urn:microsoft.com/office/officeart/2018/2/layout/IconVerticalSolidList"/>
    <dgm:cxn modelId="{D1ABB110-E062-4A6E-B5F7-34E1683E5618}" type="presParOf" srcId="{0E38218E-806C-4C8F-9352-A9CCB7C0D257}" destId="{43EF6981-6500-400E-8FE2-5DE86761D995}" srcOrd="2" destOrd="0" presId="urn:microsoft.com/office/officeart/2018/2/layout/IconVerticalSolidList"/>
    <dgm:cxn modelId="{F3A15F06-FAE4-43E6-8150-347E37EB99D0}" type="presParOf" srcId="{43EF6981-6500-400E-8FE2-5DE86761D995}" destId="{0563228E-60BB-4354-BD33-B9F301D59B7F}" srcOrd="0" destOrd="0" presId="urn:microsoft.com/office/officeart/2018/2/layout/IconVerticalSolidList"/>
    <dgm:cxn modelId="{D9316C83-F9DE-4D25-B5AA-7BEF4E272DFA}" type="presParOf" srcId="{43EF6981-6500-400E-8FE2-5DE86761D995}" destId="{76F24C68-EDD9-42C5-BF68-6FAE04901643}" srcOrd="1" destOrd="0" presId="urn:microsoft.com/office/officeart/2018/2/layout/IconVerticalSolidList"/>
    <dgm:cxn modelId="{3A5F490E-8DC5-40A3-A394-B2A35AB4644E}" type="presParOf" srcId="{43EF6981-6500-400E-8FE2-5DE86761D995}" destId="{36A29F25-F896-4F54-B3BB-5AA94170670D}" srcOrd="2" destOrd="0" presId="urn:microsoft.com/office/officeart/2018/2/layout/IconVerticalSolidList"/>
    <dgm:cxn modelId="{195DE18D-482C-462C-BE74-D75DCCC148CF}" type="presParOf" srcId="{43EF6981-6500-400E-8FE2-5DE86761D995}" destId="{7F020629-0EE8-45A5-B6AB-1AD78CC4C598}" srcOrd="3" destOrd="0" presId="urn:microsoft.com/office/officeart/2018/2/layout/IconVerticalSolidList"/>
    <dgm:cxn modelId="{FBFA3A92-18DE-43ED-969D-3E4ACF4A1F54}" type="presParOf" srcId="{0E38218E-806C-4C8F-9352-A9CCB7C0D257}" destId="{E80EB869-44AF-405C-AE06-914EDDED20A3}" srcOrd="3" destOrd="0" presId="urn:microsoft.com/office/officeart/2018/2/layout/IconVerticalSolidList"/>
    <dgm:cxn modelId="{C29F3BD9-C54C-4EC0-BAF6-77245F03B246}" type="presParOf" srcId="{0E38218E-806C-4C8F-9352-A9CCB7C0D257}" destId="{37582DF3-BC7D-4C05-A838-23C2C52B43D9}" srcOrd="4" destOrd="0" presId="urn:microsoft.com/office/officeart/2018/2/layout/IconVerticalSolidList"/>
    <dgm:cxn modelId="{FCF9F072-D18E-475A-83C8-2A6C3AB28AB3}" type="presParOf" srcId="{37582DF3-BC7D-4C05-A838-23C2C52B43D9}" destId="{A3914F50-43E8-4981-8F4F-EEE395871063}" srcOrd="0" destOrd="0" presId="urn:microsoft.com/office/officeart/2018/2/layout/IconVerticalSolidList"/>
    <dgm:cxn modelId="{30DF5378-8385-4307-82A2-B8AD3E2F27B4}" type="presParOf" srcId="{37582DF3-BC7D-4C05-A838-23C2C52B43D9}" destId="{E13174C9-38F1-4C51-BC08-2BDB7F1D65C8}" srcOrd="1" destOrd="0" presId="urn:microsoft.com/office/officeart/2018/2/layout/IconVerticalSolidList"/>
    <dgm:cxn modelId="{E42B8A70-0AAC-4E2D-9341-0947BE0BE9F0}" type="presParOf" srcId="{37582DF3-BC7D-4C05-A838-23C2C52B43D9}" destId="{FB226CC7-8633-4BF3-8DAB-43D8435B21BE}" srcOrd="2" destOrd="0" presId="urn:microsoft.com/office/officeart/2018/2/layout/IconVerticalSolidList"/>
    <dgm:cxn modelId="{002CBEF8-4ABC-48F0-839A-EB79C6416A2A}" type="presParOf" srcId="{37582DF3-BC7D-4C05-A838-23C2C52B43D9}" destId="{0B64CAEF-A481-4821-A93E-EA438F1A5357}" srcOrd="3" destOrd="0" presId="urn:microsoft.com/office/officeart/2018/2/layout/IconVerticalSolidList"/>
    <dgm:cxn modelId="{13BA6DAD-8CEF-49CD-9EFE-8DF2B063F333}" type="presParOf" srcId="{0E38218E-806C-4C8F-9352-A9CCB7C0D257}" destId="{18693CDA-FC5B-47FA-AA3B-025316C07AE6}" srcOrd="5" destOrd="0" presId="urn:microsoft.com/office/officeart/2018/2/layout/IconVerticalSolidList"/>
    <dgm:cxn modelId="{448D1660-E103-4023-93F3-B297CD8427C4}" type="presParOf" srcId="{0E38218E-806C-4C8F-9352-A9CCB7C0D257}" destId="{84A1793B-A3A3-40F3-AC73-A81A6DB3452E}" srcOrd="6" destOrd="0" presId="urn:microsoft.com/office/officeart/2018/2/layout/IconVerticalSolidList"/>
    <dgm:cxn modelId="{241E6AAE-02CF-47C9-8C96-41A262F39FCB}" type="presParOf" srcId="{84A1793B-A3A3-40F3-AC73-A81A6DB3452E}" destId="{035C59FF-7FB1-4094-9E8F-7F601A929238}" srcOrd="0" destOrd="0" presId="urn:microsoft.com/office/officeart/2018/2/layout/IconVerticalSolidList"/>
    <dgm:cxn modelId="{C6CD7DD3-CC9A-4DAB-B5BF-2B6DF302F3AF}" type="presParOf" srcId="{84A1793B-A3A3-40F3-AC73-A81A6DB3452E}" destId="{6BFD479C-E346-445A-90AA-5A67380FC106}" srcOrd="1" destOrd="0" presId="urn:microsoft.com/office/officeart/2018/2/layout/IconVerticalSolidList"/>
    <dgm:cxn modelId="{82741761-96B3-4FD7-AAAF-53257E43D199}" type="presParOf" srcId="{84A1793B-A3A3-40F3-AC73-A81A6DB3452E}" destId="{74046855-3552-47B4-A384-9B7A66C7AD73}" srcOrd="2" destOrd="0" presId="urn:microsoft.com/office/officeart/2018/2/layout/IconVerticalSolidList"/>
    <dgm:cxn modelId="{A0493F58-CD30-463E-A293-6E09E191BDB4}" type="presParOf" srcId="{84A1793B-A3A3-40F3-AC73-A81A6DB3452E}" destId="{1BD26489-5AC3-4B27-BB8F-7C3797970FBD}" srcOrd="3" destOrd="0" presId="urn:microsoft.com/office/officeart/2018/2/layout/IconVerticalSolidList"/>
    <dgm:cxn modelId="{7CDCABA7-A1D9-4318-A3A1-4833B58B94B0}" type="presParOf" srcId="{0E38218E-806C-4C8F-9352-A9CCB7C0D257}" destId="{18AC2BA2-9E3B-4F7F-A168-EF89E08BE671}" srcOrd="7" destOrd="0" presId="urn:microsoft.com/office/officeart/2018/2/layout/IconVerticalSolidList"/>
    <dgm:cxn modelId="{37007B97-97C5-4EF9-A084-9D780EDA4B2E}" type="presParOf" srcId="{0E38218E-806C-4C8F-9352-A9CCB7C0D257}" destId="{EA1C6947-3364-4D85-A588-B52570A95A84}" srcOrd="8" destOrd="0" presId="urn:microsoft.com/office/officeart/2018/2/layout/IconVerticalSolidList"/>
    <dgm:cxn modelId="{64BCB668-F319-4A42-A6A2-76AF4D7F8395}" type="presParOf" srcId="{EA1C6947-3364-4D85-A588-B52570A95A84}" destId="{9240BCD1-CAC0-40C0-8E75-3B75C8DAFD48}" srcOrd="0" destOrd="0" presId="urn:microsoft.com/office/officeart/2018/2/layout/IconVerticalSolidList"/>
    <dgm:cxn modelId="{59A91897-09E8-4CE6-A65C-5BCCCAA59D33}" type="presParOf" srcId="{EA1C6947-3364-4D85-A588-B52570A95A84}" destId="{096875C9-1B2A-4882-AC7A-05AE9FAB85DC}" srcOrd="1" destOrd="0" presId="urn:microsoft.com/office/officeart/2018/2/layout/IconVerticalSolidList"/>
    <dgm:cxn modelId="{D2416693-C494-4829-AFB9-DB3750D4B428}" type="presParOf" srcId="{EA1C6947-3364-4D85-A588-B52570A95A84}" destId="{FEF58884-77D8-4107-8611-498ABCBD2915}" srcOrd="2" destOrd="0" presId="urn:microsoft.com/office/officeart/2018/2/layout/IconVerticalSolidList"/>
    <dgm:cxn modelId="{C25D2F2A-1BEF-4CB0-B924-74C4A6BEF20C}" type="presParOf" srcId="{EA1C6947-3364-4D85-A588-B52570A95A84}" destId="{E0068FB2-3B6E-4A13-9BC0-992B153E55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C8A3DF-5857-410B-9B8D-F5BF00F9E900}">
      <dsp:nvSpPr>
        <dsp:cNvPr id="0" name=""/>
        <dsp:cNvSpPr/>
      </dsp:nvSpPr>
      <dsp:spPr>
        <a:xfrm>
          <a:off x="109363" y="1609087"/>
          <a:ext cx="833364" cy="83336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73AB1EA-C0E4-4165-8BAF-BDEABF84DB61}">
      <dsp:nvSpPr>
        <dsp:cNvPr id="0" name=""/>
        <dsp:cNvSpPr/>
      </dsp:nvSpPr>
      <dsp:spPr>
        <a:xfrm>
          <a:off x="284370" y="1784094"/>
          <a:ext cx="483351" cy="4833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9F3BF70-DEB1-40DD-BF41-200C35E2102E}">
      <dsp:nvSpPr>
        <dsp:cNvPr id="0" name=""/>
        <dsp:cNvSpPr/>
      </dsp:nvSpPr>
      <dsp:spPr>
        <a:xfrm>
          <a:off x="1121306" y="1609087"/>
          <a:ext cx="1964358" cy="833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Generate more income </a:t>
          </a:r>
          <a:endParaRPr lang="en-US" sz="2200" kern="1200"/>
        </a:p>
      </dsp:txBody>
      <dsp:txXfrm>
        <a:off x="1121306" y="1609087"/>
        <a:ext cx="1964358" cy="833364"/>
      </dsp:txXfrm>
    </dsp:sp>
    <dsp:sp modelId="{FAF57CED-4769-40CA-BA2F-C60EA74EE4B2}">
      <dsp:nvSpPr>
        <dsp:cNvPr id="0" name=""/>
        <dsp:cNvSpPr/>
      </dsp:nvSpPr>
      <dsp:spPr>
        <a:xfrm>
          <a:off x="3427939" y="1609087"/>
          <a:ext cx="833364" cy="83336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AC5FA92-6C70-4019-822F-EE8B60194B00}">
      <dsp:nvSpPr>
        <dsp:cNvPr id="0" name=""/>
        <dsp:cNvSpPr/>
      </dsp:nvSpPr>
      <dsp:spPr>
        <a:xfrm>
          <a:off x="3602945" y="1784094"/>
          <a:ext cx="483351" cy="4833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C94F44F-2BC1-44AB-ADC7-C033A4EF23B4}">
      <dsp:nvSpPr>
        <dsp:cNvPr id="0" name=""/>
        <dsp:cNvSpPr/>
      </dsp:nvSpPr>
      <dsp:spPr>
        <a:xfrm>
          <a:off x="4439881" y="1609087"/>
          <a:ext cx="1964358" cy="833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Small business – 7 mini buses </a:t>
          </a:r>
          <a:endParaRPr lang="en-US" sz="2200" kern="1200"/>
        </a:p>
      </dsp:txBody>
      <dsp:txXfrm>
        <a:off x="4439881" y="1609087"/>
        <a:ext cx="1964358" cy="833364"/>
      </dsp:txXfrm>
    </dsp:sp>
    <dsp:sp modelId="{F95A2877-BE19-437D-9703-F839BE9C4C72}">
      <dsp:nvSpPr>
        <dsp:cNvPr id="0" name=""/>
        <dsp:cNvSpPr/>
      </dsp:nvSpPr>
      <dsp:spPr>
        <a:xfrm>
          <a:off x="109363" y="3442974"/>
          <a:ext cx="833364" cy="83336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DDFAD94-6BB5-4C69-8CCC-DD5001BBC080}">
      <dsp:nvSpPr>
        <dsp:cNvPr id="0" name=""/>
        <dsp:cNvSpPr/>
      </dsp:nvSpPr>
      <dsp:spPr>
        <a:xfrm>
          <a:off x="284370" y="3617980"/>
          <a:ext cx="483351" cy="4833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9AAA40D-F6B9-421F-9A5F-71A35CA2D1BD}">
      <dsp:nvSpPr>
        <dsp:cNvPr id="0" name=""/>
        <dsp:cNvSpPr/>
      </dsp:nvSpPr>
      <dsp:spPr>
        <a:xfrm>
          <a:off x="1121306" y="3442974"/>
          <a:ext cx="1964358" cy="833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Lots of bills – not enough profit</a:t>
          </a:r>
          <a:endParaRPr lang="en-US" sz="2200" kern="1200"/>
        </a:p>
      </dsp:txBody>
      <dsp:txXfrm>
        <a:off x="1121306" y="3442974"/>
        <a:ext cx="1964358" cy="833364"/>
      </dsp:txXfrm>
    </dsp:sp>
    <dsp:sp modelId="{517EB5E5-7016-4A71-8A91-71E4DB608F2C}">
      <dsp:nvSpPr>
        <dsp:cNvPr id="0" name=""/>
        <dsp:cNvSpPr/>
      </dsp:nvSpPr>
      <dsp:spPr>
        <a:xfrm>
          <a:off x="3427939" y="3442974"/>
          <a:ext cx="833364" cy="83336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45FC248-024A-41EE-A9CA-6D3EA10E8DB2}">
      <dsp:nvSpPr>
        <dsp:cNvPr id="0" name=""/>
        <dsp:cNvSpPr/>
      </dsp:nvSpPr>
      <dsp:spPr>
        <a:xfrm>
          <a:off x="3602945" y="3617980"/>
          <a:ext cx="483351" cy="4833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2076D05-D1EF-419B-94CE-047B56367FCA}">
      <dsp:nvSpPr>
        <dsp:cNvPr id="0" name=""/>
        <dsp:cNvSpPr/>
      </dsp:nvSpPr>
      <dsp:spPr>
        <a:xfrm>
          <a:off x="4439881" y="3442974"/>
          <a:ext cx="1964358" cy="833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Lack of advertisement  </a:t>
          </a:r>
          <a:endParaRPr lang="en-US" sz="2200" kern="1200"/>
        </a:p>
      </dsp:txBody>
      <dsp:txXfrm>
        <a:off x="4439881" y="3442974"/>
        <a:ext cx="1964358" cy="8333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606B1E-B207-40E2-B293-844BBEFB1A55}">
      <dsp:nvSpPr>
        <dsp:cNvPr id="0" name=""/>
        <dsp:cNvSpPr/>
      </dsp:nvSpPr>
      <dsp:spPr>
        <a:xfrm>
          <a:off x="0" y="718"/>
          <a:ext cx="6513603" cy="16811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4DEC549-A784-4469-BE64-215F70E0976C}">
      <dsp:nvSpPr>
        <dsp:cNvPr id="0" name=""/>
        <dsp:cNvSpPr/>
      </dsp:nvSpPr>
      <dsp:spPr>
        <a:xfrm>
          <a:off x="508544" y="378974"/>
          <a:ext cx="924626" cy="924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3E9B3ED-86F8-4665-BED7-79DAFBB76B01}">
      <dsp:nvSpPr>
        <dsp:cNvPr id="0" name=""/>
        <dsp:cNvSpPr/>
      </dsp:nvSpPr>
      <dsp:spPr>
        <a:xfrm>
          <a:off x="1941716" y="718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Aim: To help the organisation generate a better income.</a:t>
          </a:r>
          <a:endParaRPr lang="en-US" sz="2500" kern="1200"/>
        </a:p>
      </dsp:txBody>
      <dsp:txXfrm>
        <a:off x="1941716" y="718"/>
        <a:ext cx="4571887" cy="1681139"/>
      </dsp:txXfrm>
    </dsp:sp>
    <dsp:sp modelId="{DDFF466D-6699-4FD8-9121-0CD64CFFD7C7}">
      <dsp:nvSpPr>
        <dsp:cNvPr id="0" name=""/>
        <dsp:cNvSpPr/>
      </dsp:nvSpPr>
      <dsp:spPr>
        <a:xfrm>
          <a:off x="0" y="2102143"/>
          <a:ext cx="6513603" cy="16811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F1D157E-E4F4-4A45-944F-EEBD6CBD2F53}">
      <dsp:nvSpPr>
        <dsp:cNvPr id="0" name=""/>
        <dsp:cNvSpPr/>
      </dsp:nvSpPr>
      <dsp:spPr>
        <a:xfrm>
          <a:off x="508544" y="2480399"/>
          <a:ext cx="924626" cy="924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4C187A3-1AC7-4B0C-AC38-81020C25715B}">
      <dsp:nvSpPr>
        <dsp:cNvPr id="0" name=""/>
        <dsp:cNvSpPr/>
      </dsp:nvSpPr>
      <dsp:spPr>
        <a:xfrm>
          <a:off x="1941716" y="2102143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Objective: Promote the business through various means. </a:t>
          </a:r>
          <a:endParaRPr lang="en-US" sz="2500" kern="1200"/>
        </a:p>
      </dsp:txBody>
      <dsp:txXfrm>
        <a:off x="1941716" y="2102143"/>
        <a:ext cx="4571887" cy="1681139"/>
      </dsp:txXfrm>
    </dsp:sp>
    <dsp:sp modelId="{0A40BFFA-8B8E-4DAA-8E18-4822B430EDF8}">
      <dsp:nvSpPr>
        <dsp:cNvPr id="0" name=""/>
        <dsp:cNvSpPr/>
      </dsp:nvSpPr>
      <dsp:spPr>
        <a:xfrm>
          <a:off x="0" y="4203567"/>
          <a:ext cx="6513603" cy="16811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DF5D23B-AB2F-4620-A210-B68B42CAD252}">
      <dsp:nvSpPr>
        <dsp:cNvPr id="0" name=""/>
        <dsp:cNvSpPr/>
      </dsp:nvSpPr>
      <dsp:spPr>
        <a:xfrm>
          <a:off x="508544" y="4581824"/>
          <a:ext cx="924626" cy="924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CDFC7B3-B7FB-4C82-8899-E1B8E8283432}">
      <dsp:nvSpPr>
        <dsp:cNvPr id="0" name=""/>
        <dsp:cNvSpPr/>
      </dsp:nvSpPr>
      <dsp:spPr>
        <a:xfrm>
          <a:off x="1941716" y="4203567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Promote specific routes/facilities the company has to offer.</a:t>
          </a:r>
          <a:endParaRPr lang="en-US" sz="2500" kern="1200" dirty="0"/>
        </a:p>
      </dsp:txBody>
      <dsp:txXfrm>
        <a:off x="1941716" y="4203567"/>
        <a:ext cx="4571887" cy="16811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922669-A1FB-4376-9095-A4298131F9EE}">
      <dsp:nvSpPr>
        <dsp:cNvPr id="0" name=""/>
        <dsp:cNvSpPr/>
      </dsp:nvSpPr>
      <dsp:spPr>
        <a:xfrm>
          <a:off x="0" y="4597"/>
          <a:ext cx="6513603" cy="97937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A09A946-2183-4A05-8240-8B5763FDF91D}">
      <dsp:nvSpPr>
        <dsp:cNvPr id="0" name=""/>
        <dsp:cNvSpPr/>
      </dsp:nvSpPr>
      <dsp:spPr>
        <a:xfrm>
          <a:off x="296259" y="224956"/>
          <a:ext cx="538654" cy="5386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526AB31-D7ED-45A2-9758-2A430C8C4FB8}">
      <dsp:nvSpPr>
        <dsp:cNvPr id="0" name=""/>
        <dsp:cNvSpPr/>
      </dsp:nvSpPr>
      <dsp:spPr>
        <a:xfrm>
          <a:off x="1131174" y="4597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Look at competitors in local area – compare their strategies </a:t>
          </a:r>
          <a:endParaRPr lang="en-US" sz="1900" kern="1200"/>
        </a:p>
      </dsp:txBody>
      <dsp:txXfrm>
        <a:off x="1131174" y="4597"/>
        <a:ext cx="5382429" cy="979371"/>
      </dsp:txXfrm>
    </dsp:sp>
    <dsp:sp modelId="{0563228E-60BB-4354-BD33-B9F301D59B7F}">
      <dsp:nvSpPr>
        <dsp:cNvPr id="0" name=""/>
        <dsp:cNvSpPr/>
      </dsp:nvSpPr>
      <dsp:spPr>
        <a:xfrm>
          <a:off x="0" y="1228812"/>
          <a:ext cx="6513603" cy="97937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6F24C68-EDD9-42C5-BF68-6FAE04901643}">
      <dsp:nvSpPr>
        <dsp:cNvPr id="0" name=""/>
        <dsp:cNvSpPr/>
      </dsp:nvSpPr>
      <dsp:spPr>
        <a:xfrm>
          <a:off x="296259" y="1449171"/>
          <a:ext cx="538654" cy="5386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F020629-0EE8-45A5-B6AB-1AD78CC4C598}">
      <dsp:nvSpPr>
        <dsp:cNvPr id="0" name=""/>
        <dsp:cNvSpPr/>
      </dsp:nvSpPr>
      <dsp:spPr>
        <a:xfrm>
          <a:off x="1131174" y="1228812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Needs in the area?</a:t>
          </a:r>
          <a:endParaRPr lang="en-US" sz="1900" kern="1200"/>
        </a:p>
      </dsp:txBody>
      <dsp:txXfrm>
        <a:off x="1131174" y="1228812"/>
        <a:ext cx="5382429" cy="979371"/>
      </dsp:txXfrm>
    </dsp:sp>
    <dsp:sp modelId="{A3914F50-43E8-4981-8F4F-EEE395871063}">
      <dsp:nvSpPr>
        <dsp:cNvPr id="0" name=""/>
        <dsp:cNvSpPr/>
      </dsp:nvSpPr>
      <dsp:spPr>
        <a:xfrm>
          <a:off x="0" y="2453027"/>
          <a:ext cx="6513603" cy="97937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13174C9-38F1-4C51-BC08-2BDB7F1D65C8}">
      <dsp:nvSpPr>
        <dsp:cNvPr id="0" name=""/>
        <dsp:cNvSpPr/>
      </dsp:nvSpPr>
      <dsp:spPr>
        <a:xfrm>
          <a:off x="296259" y="2673385"/>
          <a:ext cx="538654" cy="5386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B64CAEF-A481-4821-A93E-EA438F1A5357}">
      <dsp:nvSpPr>
        <dsp:cNvPr id="0" name=""/>
        <dsp:cNvSpPr/>
      </dsp:nvSpPr>
      <dsp:spPr>
        <a:xfrm>
          <a:off x="1131174" y="2453027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Surveys and Questionnaires </a:t>
          </a:r>
          <a:endParaRPr lang="en-US" sz="1900" kern="1200"/>
        </a:p>
      </dsp:txBody>
      <dsp:txXfrm>
        <a:off x="1131174" y="2453027"/>
        <a:ext cx="5382429" cy="979371"/>
      </dsp:txXfrm>
    </dsp:sp>
    <dsp:sp modelId="{035C59FF-7FB1-4094-9E8F-7F601A929238}">
      <dsp:nvSpPr>
        <dsp:cNvPr id="0" name=""/>
        <dsp:cNvSpPr/>
      </dsp:nvSpPr>
      <dsp:spPr>
        <a:xfrm>
          <a:off x="0" y="3677241"/>
          <a:ext cx="6513603" cy="97937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BFD479C-E346-445A-90AA-5A67380FC106}">
      <dsp:nvSpPr>
        <dsp:cNvPr id="0" name=""/>
        <dsp:cNvSpPr/>
      </dsp:nvSpPr>
      <dsp:spPr>
        <a:xfrm>
          <a:off x="296259" y="3897600"/>
          <a:ext cx="538654" cy="53865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BD26489-5AC3-4B27-BB8F-7C3797970FBD}">
      <dsp:nvSpPr>
        <dsp:cNvPr id="0" name=""/>
        <dsp:cNvSpPr/>
      </dsp:nvSpPr>
      <dsp:spPr>
        <a:xfrm>
          <a:off x="1131174" y="3677241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Visit company </a:t>
          </a:r>
          <a:endParaRPr lang="en-US" sz="1900" kern="1200"/>
        </a:p>
      </dsp:txBody>
      <dsp:txXfrm>
        <a:off x="1131174" y="3677241"/>
        <a:ext cx="5382429" cy="979371"/>
      </dsp:txXfrm>
    </dsp:sp>
    <dsp:sp modelId="{9240BCD1-CAC0-40C0-8E75-3B75C8DAFD48}">
      <dsp:nvSpPr>
        <dsp:cNvPr id="0" name=""/>
        <dsp:cNvSpPr/>
      </dsp:nvSpPr>
      <dsp:spPr>
        <a:xfrm>
          <a:off x="0" y="4901456"/>
          <a:ext cx="6513603" cy="97937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96875C9-1B2A-4882-AC7A-05AE9FAB85DC}">
      <dsp:nvSpPr>
        <dsp:cNvPr id="0" name=""/>
        <dsp:cNvSpPr/>
      </dsp:nvSpPr>
      <dsp:spPr>
        <a:xfrm>
          <a:off x="296259" y="5121814"/>
          <a:ext cx="538654" cy="53865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0068FB2-3B6E-4A13-9BC0-992B153E5582}">
      <dsp:nvSpPr>
        <dsp:cNvPr id="0" name=""/>
        <dsp:cNvSpPr/>
      </dsp:nvSpPr>
      <dsp:spPr>
        <a:xfrm>
          <a:off x="1131174" y="4901456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Online websites</a:t>
          </a:r>
          <a:endParaRPr lang="en-US" sz="1900" kern="1200"/>
        </a:p>
      </dsp:txBody>
      <dsp:txXfrm>
        <a:off x="1131174" y="4901456"/>
        <a:ext cx="5382429" cy="9793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F514B-4BA9-4479-9F70-308C04DFBF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A4E2DE-4FB8-4E9E-9BF8-B74FBEFA39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B3AECF-AE3D-405C-9FDD-982E489F6C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2933A-1FBB-4494-8537-70C0071CAEEF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59C33-3C95-45BE-B5A0-322D14526C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51F8CA-7070-4A91-85CF-1E6371D49D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FCFD5-C30E-4E83-881D-513A21B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481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6A906-EEED-4928-85BA-2495F3CE7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5FE54-2560-476C-B1F5-BBE9F1377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60B853-63B8-41EC-A47B-E6195482C3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2933A-1FBB-4494-8537-70C0071CAEEF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C939B1-28C9-48C7-A0BA-3DC2256933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027EDB-224F-42EA-B783-DDBD36378B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FCFD5-C30E-4E83-881D-513A21B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592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CE9DB-0A95-43EA-8D1A-24EEF19CC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516DD0-6B7E-4CD4-A8AD-08B86240CF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5662EE-2498-4EB8-9206-ACC39575DE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2933A-1FBB-4494-8537-70C0071CAEEF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7F7C3-38FB-4729-8A47-A5B9939C8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19C940-BD89-4430-86C1-6CBABC556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FCFD5-C30E-4E83-881D-513A21B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461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C4D3A-5BC6-45C2-9183-A5FA2E29A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000B38-49F2-45CB-8A05-0663166C64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080309-EF78-46AB-9F4F-FCC0B4BA94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592CF7-C14D-4DB1-9937-984525935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2933A-1FBB-4494-8537-70C0071CAEEF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5D7F4D-0E63-4C7F-8FB6-66F849A7D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C8D181-C66B-4759-8A9E-337013A07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FCFD5-C30E-4E83-881D-513A21B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722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08EF1-0749-4842-A3B8-216DA1B00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FE4E2C-AE6F-40C2-B379-6994053126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2C5BCC-216F-43AC-93E7-B170C0E3AE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FC3E3A-752D-4C23-9505-720AE10D1F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3E175E-5AAD-459F-BD50-7C8FEC567F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E7B472-A5CB-4CEF-B970-DD7FC2452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2933A-1FBB-4494-8537-70C0071CAEEF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CEAC2-7D1A-4D91-8899-E57C5F30B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C87024-1883-4646-BA7B-DE5913203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FCFD5-C30E-4E83-881D-513A21B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633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9D7CD-E560-4163-A297-7A09A1981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E6467C-FB4A-4729-B09F-5C1F9C39D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2933A-1FBB-4494-8537-70C0071CAEEF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ED6BFA-B3C7-4875-9C30-571FA9829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9C87BF-1791-40C2-A6D5-5420A244B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FCFD5-C30E-4E83-881D-513A21B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68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E7EA6-072B-4461-8549-ECCB7466A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2933A-1FBB-4494-8537-70C0071CAEEF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A2B088-9177-4E3A-9058-31A19C04A5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977C34-7E1A-424B-81DA-6155FD1E3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FCFD5-C30E-4E83-881D-513A21B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388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CB250-3894-4C88-A5A2-B60DB5478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87A03-5B4E-4779-A702-72CC2FCB8E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5B4E49-07E0-4444-8E39-4FEFCA0D45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F7ED0C-E9E5-4443-89D6-33565C11BA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2933A-1FBB-4494-8537-70C0071CAEEF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3A51F3-3A6B-4B10-9AE1-D9507C033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854E4C-1058-4E89-8603-AE3E77D2B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FCFD5-C30E-4E83-881D-513A21B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93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AEF03-65D1-45F7-A67C-C6347B287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16178-6812-488D-8831-3FE3DA8C05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CC23CF-9067-4781-86D6-189C093B20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71D16C-4F79-4F35-8827-74A795FC66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2933A-1FBB-4494-8537-70C0071CAEEF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4BDF79-069A-4B18-81C9-31F772C55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59456C-5DBF-4C26-88AB-115C6B898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FCFD5-C30E-4E83-881D-513A21B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473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8A605-BC24-4F52-88C9-6FE426F33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AD1270-201A-415B-B31F-CFE3DA9B36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4B61D4-CCCA-44EF-BE74-8658070556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2933A-1FBB-4494-8537-70C0071CAEEF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9AE2C9-0716-4DC7-9BE5-145EFAF26E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CAF25-5197-488B-A549-4FB7E9598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FCFD5-C30E-4E83-881D-513A21B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074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482346-5140-4FC0-B898-3B616C8F676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673420-99B8-4E7B-B347-76A15CF2F8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6F8D50-390D-4E29-AE09-2CA70EB699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2933A-1FBB-4494-8537-70C0071CAEEF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AAD51-F7D1-4C41-B67D-41DAD4D4C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9A1FC5-DC8B-4B1A-A1E0-E91FB923E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FCFD5-C30E-4E83-881D-513A21B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4645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095DF9-7D11-4EAE-877E-47016FDB6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8670CD-B9CE-4D39-A934-C63ADB91F2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D3105B-F6D4-4164-9D2D-9EDAD2BADE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F2933A-1FBB-4494-8537-70C0071CAEEF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FFD81E-EF06-4A79-8F6A-4F017FDAAC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D7B8A3-4A28-499F-BB96-33BFA8A1B0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9FCFD5-C30E-4E83-881D-513A21B98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934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890ACB3-258E-47F9-9788-28397ADBC9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3889" y="429065"/>
            <a:ext cx="9657901" cy="59154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82BA67-E185-40FE-BA8A-74F7982F98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801774"/>
            <a:ext cx="9144000" cy="2387600"/>
          </a:xfrm>
        </p:spPr>
        <p:txBody>
          <a:bodyPr>
            <a:normAutofit/>
          </a:bodyPr>
          <a:lstStyle/>
          <a:p>
            <a:r>
              <a:rPr lang="en-GB" b="1" dirty="0"/>
              <a:t>Consultancy Project</a:t>
            </a:r>
          </a:p>
        </p:txBody>
      </p:sp>
    </p:spTree>
    <p:extLst>
      <p:ext uri="{BB962C8B-B14F-4D97-AF65-F5344CB8AC3E}">
        <p14:creationId xmlns:p14="http://schemas.microsoft.com/office/powerpoint/2010/main" val="7199968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20BF99-3A02-410F-81B8-760979E01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pPr algn="ctr"/>
            <a:r>
              <a:rPr lang="en-GB" sz="2800" b="1" u="sng">
                <a:solidFill>
                  <a:schemeClr val="bg1"/>
                </a:solidFill>
              </a:rPr>
              <a:t>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0ACF79-88BB-45E0-B84D-9148DE783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D Stevens</a:t>
            </a:r>
          </a:p>
          <a:p>
            <a:r>
              <a:rPr lang="en-GB" sz="2000">
                <a:solidFill>
                  <a:schemeClr val="bg1"/>
                </a:solidFill>
              </a:rPr>
              <a:t>Transport Sector</a:t>
            </a:r>
          </a:p>
          <a:p>
            <a:r>
              <a:rPr lang="en-GB" sz="2000">
                <a:solidFill>
                  <a:schemeClr val="bg1"/>
                </a:solidFill>
              </a:rPr>
              <a:t>Mini buses</a:t>
            </a:r>
          </a:p>
          <a:p>
            <a:endParaRPr lang="en-GB" sz="200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377DF7-B230-4E08-8876-00F25A0D95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192" t="32607" r="12077" b="7942"/>
          <a:stretch/>
        </p:blipFill>
        <p:spPr>
          <a:xfrm>
            <a:off x="5101885" y="321917"/>
            <a:ext cx="4341866" cy="31070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A3BF480-6EFB-4F9A-AB9A-7F507FC6FA5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986" t="-2053" r="4772" b="2914"/>
          <a:stretch/>
        </p:blipFill>
        <p:spPr>
          <a:xfrm>
            <a:off x="7090116" y="3429000"/>
            <a:ext cx="4965896" cy="3293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047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D05762-0A1E-445F-A40C-CCFA99429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rgbClr val="FFFFFF"/>
                </a:solidFill>
              </a:rPr>
              <a:t>Problem with Organisation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43D090-3EC6-4EB2-A29E-E23D583CDD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1529958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75639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BD6CC4-19E5-4190-892F-894047896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Aims &amp; 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850E2F-959A-485E-977A-4A1592DF33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7778467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40287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2BDE0-27A8-472F-84D7-4F64C5AFC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</a:rPr>
              <a:t>Research Methods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3CDAD714-C0C3-4B6F-AA4E-DD00952643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9279480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35875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89</Words>
  <Application>Microsoft Office PowerPoint</Application>
  <PresentationFormat>Widescreen</PresentationFormat>
  <Paragraphs>20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Consultancy Project</vt:lpstr>
      <vt:lpstr>Company</vt:lpstr>
      <vt:lpstr>Problem with Organisation </vt:lpstr>
      <vt:lpstr>Aims &amp;  Objectives</vt:lpstr>
      <vt:lpstr>Research Methods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Consultancy Project</dc:title>
  <dc:creator>Emily Mcdonagh (1804515)</dc:creator>
  <cp:lastModifiedBy>Emily Mcdonagh (1804515)</cp:lastModifiedBy>
  <cp:revision>3</cp:revision>
  <dcterms:created xsi:type="dcterms:W3CDTF">2019-02-26T22:42:08Z</dcterms:created>
  <dcterms:modified xsi:type="dcterms:W3CDTF">2019-02-27T00:12:18Z</dcterms:modified>
</cp:coreProperties>
</file>