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6" r:id="rId2"/>
    <p:sldId id="260" r:id="rId3"/>
    <p:sldId id="257" r:id="rId4"/>
    <p:sldId id="261" r:id="rId5"/>
    <p:sldId id="262" r:id="rId6"/>
    <p:sldId id="264" r:id="rId7"/>
    <p:sldId id="265" r:id="rId8"/>
    <p:sldId id="258" r:id="rId9"/>
    <p:sldId id="266" r:id="rId10"/>
    <p:sldId id="320" r:id="rId11"/>
    <p:sldId id="308" r:id="rId12"/>
    <p:sldId id="293" r:id="rId13"/>
    <p:sldId id="309" r:id="rId14"/>
    <p:sldId id="321" r:id="rId15"/>
    <p:sldId id="310" r:id="rId16"/>
    <p:sldId id="311" r:id="rId17"/>
    <p:sldId id="312" r:id="rId18"/>
    <p:sldId id="313" r:id="rId19"/>
    <p:sldId id="314" r:id="rId20"/>
    <p:sldId id="322" r:id="rId21"/>
    <p:sldId id="323" r:id="rId22"/>
    <p:sldId id="324" r:id="rId23"/>
    <p:sldId id="325" r:id="rId24"/>
    <p:sldId id="326" r:id="rId25"/>
    <p:sldId id="327" r:id="rId26"/>
    <p:sldId id="328" r:id="rId27"/>
    <p:sldId id="329" r:id="rId28"/>
    <p:sldId id="330" r:id="rId29"/>
    <p:sldId id="33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p:cViewPr varScale="1">
        <p:scale>
          <a:sx n="89" d="100"/>
          <a:sy n="89" d="100"/>
        </p:scale>
        <p:origin x="54"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CC46F4-94E5-4233-9908-D505D8EE77A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102190F-AFC2-420E-A4BF-666AAC7C19A1}">
      <dgm:prSet phldrT="[Text]"/>
      <dgm:spPr/>
      <dgm:t>
        <a:bodyPr/>
        <a:lstStyle/>
        <a:p>
          <a:r>
            <a:rPr lang="en-GB" dirty="0"/>
            <a:t>1. Choosing a topic/research question</a:t>
          </a:r>
        </a:p>
      </dgm:t>
    </dgm:pt>
    <dgm:pt modelId="{9699540B-C513-49B2-B2FD-EE0BB0DF7A7C}" type="parTrans" cxnId="{7DF438DD-43F6-4516-A277-80F37697A2F1}">
      <dgm:prSet/>
      <dgm:spPr/>
      <dgm:t>
        <a:bodyPr/>
        <a:lstStyle/>
        <a:p>
          <a:endParaRPr lang="en-GB"/>
        </a:p>
      </dgm:t>
    </dgm:pt>
    <dgm:pt modelId="{B502FADA-1C1F-4106-B47A-952ACD69A7CB}" type="sibTrans" cxnId="{7DF438DD-43F6-4516-A277-80F37697A2F1}">
      <dgm:prSet/>
      <dgm:spPr/>
      <dgm:t>
        <a:bodyPr/>
        <a:lstStyle/>
        <a:p>
          <a:endParaRPr lang="en-GB"/>
        </a:p>
      </dgm:t>
    </dgm:pt>
    <dgm:pt modelId="{BE9692C9-DD0F-4478-8069-5349221B1FA9}">
      <dgm:prSet/>
      <dgm:spPr/>
      <dgm:t>
        <a:bodyPr/>
        <a:lstStyle/>
        <a:p>
          <a:r>
            <a:rPr lang="en-GB" dirty="0"/>
            <a:t>2. Constructing an interview schedule</a:t>
          </a:r>
        </a:p>
      </dgm:t>
    </dgm:pt>
    <dgm:pt modelId="{1A59DD35-3628-40B6-AB9E-D022F2E3D248}" type="parTrans" cxnId="{1829C989-0F48-49D0-B831-5D3AB7B0CE53}">
      <dgm:prSet/>
      <dgm:spPr/>
      <dgm:t>
        <a:bodyPr/>
        <a:lstStyle/>
        <a:p>
          <a:endParaRPr lang="en-GB"/>
        </a:p>
      </dgm:t>
    </dgm:pt>
    <dgm:pt modelId="{97E1314E-D23D-4481-A0FE-1353C237C199}" type="sibTrans" cxnId="{1829C989-0F48-49D0-B831-5D3AB7B0CE53}">
      <dgm:prSet/>
      <dgm:spPr/>
      <dgm:t>
        <a:bodyPr/>
        <a:lstStyle/>
        <a:p>
          <a:endParaRPr lang="en-GB"/>
        </a:p>
      </dgm:t>
    </dgm:pt>
    <dgm:pt modelId="{861CE987-C152-4B72-AF96-0E3A51E0766A}">
      <dgm:prSet/>
      <dgm:spPr/>
      <dgm:t>
        <a:bodyPr/>
        <a:lstStyle/>
        <a:p>
          <a:r>
            <a:rPr lang="en-GB" dirty="0"/>
            <a:t>3. Locating participants</a:t>
          </a:r>
        </a:p>
      </dgm:t>
    </dgm:pt>
    <dgm:pt modelId="{0422A6E5-6C65-49BB-8EE0-1ABA58710709}" type="parTrans" cxnId="{1DEA7501-EC12-46BA-B14B-22435E6F4134}">
      <dgm:prSet/>
      <dgm:spPr/>
      <dgm:t>
        <a:bodyPr/>
        <a:lstStyle/>
        <a:p>
          <a:endParaRPr lang="en-GB"/>
        </a:p>
      </dgm:t>
    </dgm:pt>
    <dgm:pt modelId="{EDA70237-FFC9-4957-981B-AA34D2BDDCED}" type="sibTrans" cxnId="{1DEA7501-EC12-46BA-B14B-22435E6F4134}">
      <dgm:prSet/>
      <dgm:spPr/>
      <dgm:t>
        <a:bodyPr/>
        <a:lstStyle/>
        <a:p>
          <a:endParaRPr lang="en-GB"/>
        </a:p>
      </dgm:t>
    </dgm:pt>
    <dgm:pt modelId="{CEB47E06-B115-489B-A339-5B232C139F74}">
      <dgm:prSet/>
      <dgm:spPr/>
      <dgm:t>
        <a:bodyPr/>
        <a:lstStyle/>
        <a:p>
          <a:r>
            <a:rPr lang="en-GB" dirty="0"/>
            <a:t>4. Conducting an interview or interviews</a:t>
          </a:r>
        </a:p>
      </dgm:t>
    </dgm:pt>
    <dgm:pt modelId="{A45590B2-E5D6-4F02-A8ED-2E7D8BA2BDBB}" type="parTrans" cxnId="{59FC67C6-2F16-4A1E-B7C8-68742DFDFE3B}">
      <dgm:prSet/>
      <dgm:spPr/>
      <dgm:t>
        <a:bodyPr/>
        <a:lstStyle/>
        <a:p>
          <a:endParaRPr lang="en-GB"/>
        </a:p>
      </dgm:t>
    </dgm:pt>
    <dgm:pt modelId="{FE2D81C8-4BC9-4F16-A181-E46808E2C2F3}" type="sibTrans" cxnId="{59FC67C6-2F16-4A1E-B7C8-68742DFDFE3B}">
      <dgm:prSet/>
      <dgm:spPr/>
      <dgm:t>
        <a:bodyPr/>
        <a:lstStyle/>
        <a:p>
          <a:endParaRPr lang="en-GB"/>
        </a:p>
      </dgm:t>
    </dgm:pt>
    <dgm:pt modelId="{D1B844BC-69E6-4137-93A1-E6B0AD379981}">
      <dgm:prSet/>
      <dgm:spPr/>
      <dgm:t>
        <a:bodyPr/>
        <a:lstStyle/>
        <a:p>
          <a:r>
            <a:rPr lang="en-GB" dirty="0"/>
            <a:t>5. Transcribing the interview material</a:t>
          </a:r>
        </a:p>
      </dgm:t>
    </dgm:pt>
    <dgm:pt modelId="{769549E2-37DE-4F1C-855D-3A16EC9FC8E0}" type="parTrans" cxnId="{8B570921-3BDB-4BD1-B8D6-768C6350E841}">
      <dgm:prSet/>
      <dgm:spPr/>
      <dgm:t>
        <a:bodyPr/>
        <a:lstStyle/>
        <a:p>
          <a:endParaRPr lang="en-GB"/>
        </a:p>
      </dgm:t>
    </dgm:pt>
    <dgm:pt modelId="{6BB11B24-5CD2-469E-A111-A1764470AD89}" type="sibTrans" cxnId="{8B570921-3BDB-4BD1-B8D6-768C6350E841}">
      <dgm:prSet/>
      <dgm:spPr/>
      <dgm:t>
        <a:bodyPr/>
        <a:lstStyle/>
        <a:p>
          <a:endParaRPr lang="en-GB"/>
        </a:p>
      </dgm:t>
    </dgm:pt>
    <dgm:pt modelId="{D6BD68AE-EDBA-49EA-8D76-9C204282471C}">
      <dgm:prSet/>
      <dgm:spPr/>
      <dgm:t>
        <a:bodyPr/>
        <a:lstStyle/>
        <a:p>
          <a:r>
            <a:rPr lang="en-GB" dirty="0"/>
            <a:t>6. Analysis of data</a:t>
          </a:r>
        </a:p>
      </dgm:t>
    </dgm:pt>
    <dgm:pt modelId="{B4E0A921-F066-46A1-A86F-223181645B4E}" type="parTrans" cxnId="{A25A65ED-8615-47A5-B7A9-3CDD63E6602E}">
      <dgm:prSet/>
      <dgm:spPr/>
      <dgm:t>
        <a:bodyPr/>
        <a:lstStyle/>
        <a:p>
          <a:endParaRPr lang="en-GB"/>
        </a:p>
      </dgm:t>
    </dgm:pt>
    <dgm:pt modelId="{95A6D929-FEFC-4005-8D56-F71E7161216B}" type="sibTrans" cxnId="{A25A65ED-8615-47A5-B7A9-3CDD63E6602E}">
      <dgm:prSet/>
      <dgm:spPr/>
      <dgm:t>
        <a:bodyPr/>
        <a:lstStyle/>
        <a:p>
          <a:endParaRPr lang="en-GB"/>
        </a:p>
      </dgm:t>
    </dgm:pt>
    <dgm:pt modelId="{BEAED3D0-A373-4BFD-8F22-D2AF5C1B8F80}">
      <dgm:prSet/>
      <dgm:spPr/>
      <dgm:t>
        <a:bodyPr/>
        <a:lstStyle/>
        <a:p>
          <a:r>
            <a:rPr lang="en-GB" dirty="0"/>
            <a:t>7. Writing Up</a:t>
          </a:r>
        </a:p>
      </dgm:t>
    </dgm:pt>
    <dgm:pt modelId="{6CE19DA4-5FB1-4586-B905-72E6E7C05EA7}" type="parTrans" cxnId="{28D4CF46-4E17-4CC0-8CD4-F78DB25F3E51}">
      <dgm:prSet/>
      <dgm:spPr/>
      <dgm:t>
        <a:bodyPr/>
        <a:lstStyle/>
        <a:p>
          <a:endParaRPr lang="en-GB"/>
        </a:p>
      </dgm:t>
    </dgm:pt>
    <dgm:pt modelId="{CB781955-D874-4DE4-8E24-DB6CFA1B57D5}" type="sibTrans" cxnId="{28D4CF46-4E17-4CC0-8CD4-F78DB25F3E51}">
      <dgm:prSet/>
      <dgm:spPr/>
      <dgm:t>
        <a:bodyPr/>
        <a:lstStyle/>
        <a:p>
          <a:endParaRPr lang="en-GB"/>
        </a:p>
      </dgm:t>
    </dgm:pt>
    <dgm:pt modelId="{23AAA8E8-081B-4DB4-AC53-CD80CFB0A203}" type="pres">
      <dgm:prSet presAssocID="{89CC46F4-94E5-4233-9908-D505D8EE77AE}" presName="diagram" presStyleCnt="0">
        <dgm:presLayoutVars>
          <dgm:dir/>
          <dgm:resizeHandles val="exact"/>
        </dgm:presLayoutVars>
      </dgm:prSet>
      <dgm:spPr/>
    </dgm:pt>
    <dgm:pt modelId="{4460789E-53C2-4BD4-92A4-3E6E23E5FB84}" type="pres">
      <dgm:prSet presAssocID="{8102190F-AFC2-420E-A4BF-666AAC7C19A1}" presName="node" presStyleLbl="node1" presStyleIdx="0" presStyleCnt="7">
        <dgm:presLayoutVars>
          <dgm:bulletEnabled val="1"/>
        </dgm:presLayoutVars>
      </dgm:prSet>
      <dgm:spPr/>
    </dgm:pt>
    <dgm:pt modelId="{FFEE1AF5-D075-45B4-87C1-28E7749ADE1E}" type="pres">
      <dgm:prSet presAssocID="{B502FADA-1C1F-4106-B47A-952ACD69A7CB}" presName="sibTrans" presStyleCnt="0"/>
      <dgm:spPr/>
    </dgm:pt>
    <dgm:pt modelId="{01F22A10-81AB-46A5-BB7D-E9EC8C34747E}" type="pres">
      <dgm:prSet presAssocID="{BE9692C9-DD0F-4478-8069-5349221B1FA9}" presName="node" presStyleLbl="node1" presStyleIdx="1" presStyleCnt="7">
        <dgm:presLayoutVars>
          <dgm:bulletEnabled val="1"/>
        </dgm:presLayoutVars>
      </dgm:prSet>
      <dgm:spPr/>
    </dgm:pt>
    <dgm:pt modelId="{0F364C26-6B4C-417E-B205-F830A0CE996B}" type="pres">
      <dgm:prSet presAssocID="{97E1314E-D23D-4481-A0FE-1353C237C199}" presName="sibTrans" presStyleCnt="0"/>
      <dgm:spPr/>
    </dgm:pt>
    <dgm:pt modelId="{77D96FDC-CFA6-4908-8509-778CDAD666B0}" type="pres">
      <dgm:prSet presAssocID="{861CE987-C152-4B72-AF96-0E3A51E0766A}" presName="node" presStyleLbl="node1" presStyleIdx="2" presStyleCnt="7">
        <dgm:presLayoutVars>
          <dgm:bulletEnabled val="1"/>
        </dgm:presLayoutVars>
      </dgm:prSet>
      <dgm:spPr/>
    </dgm:pt>
    <dgm:pt modelId="{5686C71A-E496-40E3-A4ED-EB50E1FB7DB8}" type="pres">
      <dgm:prSet presAssocID="{EDA70237-FFC9-4957-981B-AA34D2BDDCED}" presName="sibTrans" presStyleCnt="0"/>
      <dgm:spPr/>
    </dgm:pt>
    <dgm:pt modelId="{0F66709A-5642-4CEA-B728-89268E8F44FB}" type="pres">
      <dgm:prSet presAssocID="{CEB47E06-B115-489B-A339-5B232C139F74}" presName="node" presStyleLbl="node1" presStyleIdx="3" presStyleCnt="7">
        <dgm:presLayoutVars>
          <dgm:bulletEnabled val="1"/>
        </dgm:presLayoutVars>
      </dgm:prSet>
      <dgm:spPr/>
    </dgm:pt>
    <dgm:pt modelId="{7DF90D9D-BD54-4D12-B4A2-B6F67C58242A}" type="pres">
      <dgm:prSet presAssocID="{FE2D81C8-4BC9-4F16-A181-E46808E2C2F3}" presName="sibTrans" presStyleCnt="0"/>
      <dgm:spPr/>
    </dgm:pt>
    <dgm:pt modelId="{BCA993D1-1032-473A-97B2-3BA432894F19}" type="pres">
      <dgm:prSet presAssocID="{D1B844BC-69E6-4137-93A1-E6B0AD379981}" presName="node" presStyleLbl="node1" presStyleIdx="4" presStyleCnt="7">
        <dgm:presLayoutVars>
          <dgm:bulletEnabled val="1"/>
        </dgm:presLayoutVars>
      </dgm:prSet>
      <dgm:spPr/>
    </dgm:pt>
    <dgm:pt modelId="{2A83854A-0758-4C41-9421-3490F1214D27}" type="pres">
      <dgm:prSet presAssocID="{6BB11B24-5CD2-469E-A111-A1764470AD89}" presName="sibTrans" presStyleCnt="0"/>
      <dgm:spPr/>
    </dgm:pt>
    <dgm:pt modelId="{0ACDD7DF-27BF-4750-9BD7-87B45CE31833}" type="pres">
      <dgm:prSet presAssocID="{D6BD68AE-EDBA-49EA-8D76-9C204282471C}" presName="node" presStyleLbl="node1" presStyleIdx="5" presStyleCnt="7">
        <dgm:presLayoutVars>
          <dgm:bulletEnabled val="1"/>
        </dgm:presLayoutVars>
      </dgm:prSet>
      <dgm:spPr/>
    </dgm:pt>
    <dgm:pt modelId="{E985224A-5BC2-4ED2-AF2D-A97F650FB89E}" type="pres">
      <dgm:prSet presAssocID="{95A6D929-FEFC-4005-8D56-F71E7161216B}" presName="sibTrans" presStyleCnt="0"/>
      <dgm:spPr/>
    </dgm:pt>
    <dgm:pt modelId="{309F49EA-1FAF-4377-BCE2-7F0B848F971F}" type="pres">
      <dgm:prSet presAssocID="{BEAED3D0-A373-4BFD-8F22-D2AF5C1B8F80}" presName="node" presStyleLbl="node1" presStyleIdx="6" presStyleCnt="7">
        <dgm:presLayoutVars>
          <dgm:bulletEnabled val="1"/>
        </dgm:presLayoutVars>
      </dgm:prSet>
      <dgm:spPr/>
    </dgm:pt>
  </dgm:ptLst>
  <dgm:cxnLst>
    <dgm:cxn modelId="{1DEA7501-EC12-46BA-B14B-22435E6F4134}" srcId="{89CC46F4-94E5-4233-9908-D505D8EE77AE}" destId="{861CE987-C152-4B72-AF96-0E3A51E0766A}" srcOrd="2" destOrd="0" parTransId="{0422A6E5-6C65-49BB-8EE0-1ABA58710709}" sibTransId="{EDA70237-FFC9-4957-981B-AA34D2BDDCED}"/>
    <dgm:cxn modelId="{8B570921-3BDB-4BD1-B8D6-768C6350E841}" srcId="{89CC46F4-94E5-4233-9908-D505D8EE77AE}" destId="{D1B844BC-69E6-4137-93A1-E6B0AD379981}" srcOrd="4" destOrd="0" parTransId="{769549E2-37DE-4F1C-855D-3A16EC9FC8E0}" sibTransId="{6BB11B24-5CD2-469E-A111-A1764470AD89}"/>
    <dgm:cxn modelId="{98FEF240-A285-48A9-A20F-F0C4FD0875A8}" type="presOf" srcId="{89CC46F4-94E5-4233-9908-D505D8EE77AE}" destId="{23AAA8E8-081B-4DB4-AC53-CD80CFB0A203}" srcOrd="0" destOrd="0" presId="urn:microsoft.com/office/officeart/2005/8/layout/default"/>
    <dgm:cxn modelId="{28D4CF46-4E17-4CC0-8CD4-F78DB25F3E51}" srcId="{89CC46F4-94E5-4233-9908-D505D8EE77AE}" destId="{BEAED3D0-A373-4BFD-8F22-D2AF5C1B8F80}" srcOrd="6" destOrd="0" parTransId="{6CE19DA4-5FB1-4586-B905-72E6E7C05EA7}" sibTransId="{CB781955-D874-4DE4-8E24-DB6CFA1B57D5}"/>
    <dgm:cxn modelId="{C5E38173-85FD-48F6-8939-CCAF37085A10}" type="presOf" srcId="{BEAED3D0-A373-4BFD-8F22-D2AF5C1B8F80}" destId="{309F49EA-1FAF-4377-BCE2-7F0B848F971F}" srcOrd="0" destOrd="0" presId="urn:microsoft.com/office/officeart/2005/8/layout/default"/>
    <dgm:cxn modelId="{F2263B59-E20C-4698-AA55-DE02ABBF04E5}" type="presOf" srcId="{861CE987-C152-4B72-AF96-0E3A51E0766A}" destId="{77D96FDC-CFA6-4908-8509-778CDAD666B0}" srcOrd="0" destOrd="0" presId="urn:microsoft.com/office/officeart/2005/8/layout/default"/>
    <dgm:cxn modelId="{5D403188-9A6A-461C-BE93-03E7E684D084}" type="presOf" srcId="{8102190F-AFC2-420E-A4BF-666AAC7C19A1}" destId="{4460789E-53C2-4BD4-92A4-3E6E23E5FB84}" srcOrd="0" destOrd="0" presId="urn:microsoft.com/office/officeart/2005/8/layout/default"/>
    <dgm:cxn modelId="{1829C989-0F48-49D0-B831-5D3AB7B0CE53}" srcId="{89CC46F4-94E5-4233-9908-D505D8EE77AE}" destId="{BE9692C9-DD0F-4478-8069-5349221B1FA9}" srcOrd="1" destOrd="0" parTransId="{1A59DD35-3628-40B6-AB9E-D022F2E3D248}" sibTransId="{97E1314E-D23D-4481-A0FE-1353C237C199}"/>
    <dgm:cxn modelId="{45098898-A249-4237-B678-968A6D3E3CF9}" type="presOf" srcId="{BE9692C9-DD0F-4478-8069-5349221B1FA9}" destId="{01F22A10-81AB-46A5-BB7D-E9EC8C34747E}" srcOrd="0" destOrd="0" presId="urn:microsoft.com/office/officeart/2005/8/layout/default"/>
    <dgm:cxn modelId="{67BB7BA9-7E70-41E5-9BDA-EB339A6BAA68}" type="presOf" srcId="{CEB47E06-B115-489B-A339-5B232C139F74}" destId="{0F66709A-5642-4CEA-B728-89268E8F44FB}" srcOrd="0" destOrd="0" presId="urn:microsoft.com/office/officeart/2005/8/layout/default"/>
    <dgm:cxn modelId="{59FC67C6-2F16-4A1E-B7C8-68742DFDFE3B}" srcId="{89CC46F4-94E5-4233-9908-D505D8EE77AE}" destId="{CEB47E06-B115-489B-A339-5B232C139F74}" srcOrd="3" destOrd="0" parTransId="{A45590B2-E5D6-4F02-A8ED-2E7D8BA2BDBB}" sibTransId="{FE2D81C8-4BC9-4F16-A181-E46808E2C2F3}"/>
    <dgm:cxn modelId="{7DF438DD-43F6-4516-A277-80F37697A2F1}" srcId="{89CC46F4-94E5-4233-9908-D505D8EE77AE}" destId="{8102190F-AFC2-420E-A4BF-666AAC7C19A1}" srcOrd="0" destOrd="0" parTransId="{9699540B-C513-49B2-B2FD-EE0BB0DF7A7C}" sibTransId="{B502FADA-1C1F-4106-B47A-952ACD69A7CB}"/>
    <dgm:cxn modelId="{A04118EC-1339-41DC-B86D-31071A52E8C0}" type="presOf" srcId="{D6BD68AE-EDBA-49EA-8D76-9C204282471C}" destId="{0ACDD7DF-27BF-4750-9BD7-87B45CE31833}" srcOrd="0" destOrd="0" presId="urn:microsoft.com/office/officeart/2005/8/layout/default"/>
    <dgm:cxn modelId="{A25A65ED-8615-47A5-B7A9-3CDD63E6602E}" srcId="{89CC46F4-94E5-4233-9908-D505D8EE77AE}" destId="{D6BD68AE-EDBA-49EA-8D76-9C204282471C}" srcOrd="5" destOrd="0" parTransId="{B4E0A921-F066-46A1-A86F-223181645B4E}" sibTransId="{95A6D929-FEFC-4005-8D56-F71E7161216B}"/>
    <dgm:cxn modelId="{8A796DF2-B419-4D09-AC34-E9607EE61788}" type="presOf" srcId="{D1B844BC-69E6-4137-93A1-E6B0AD379981}" destId="{BCA993D1-1032-473A-97B2-3BA432894F19}" srcOrd="0" destOrd="0" presId="urn:microsoft.com/office/officeart/2005/8/layout/default"/>
    <dgm:cxn modelId="{6D3B0304-52A7-419D-B80F-592940E7363E}" type="presParOf" srcId="{23AAA8E8-081B-4DB4-AC53-CD80CFB0A203}" destId="{4460789E-53C2-4BD4-92A4-3E6E23E5FB84}" srcOrd="0" destOrd="0" presId="urn:microsoft.com/office/officeart/2005/8/layout/default"/>
    <dgm:cxn modelId="{106946B7-7489-46E9-BC92-87F0D57F5AB0}" type="presParOf" srcId="{23AAA8E8-081B-4DB4-AC53-CD80CFB0A203}" destId="{FFEE1AF5-D075-45B4-87C1-28E7749ADE1E}" srcOrd="1" destOrd="0" presId="urn:microsoft.com/office/officeart/2005/8/layout/default"/>
    <dgm:cxn modelId="{3C419581-A635-4930-A60A-BA24B6BDD8CC}" type="presParOf" srcId="{23AAA8E8-081B-4DB4-AC53-CD80CFB0A203}" destId="{01F22A10-81AB-46A5-BB7D-E9EC8C34747E}" srcOrd="2" destOrd="0" presId="urn:microsoft.com/office/officeart/2005/8/layout/default"/>
    <dgm:cxn modelId="{461C4026-2F7B-4351-86CE-EECCFF80510D}" type="presParOf" srcId="{23AAA8E8-081B-4DB4-AC53-CD80CFB0A203}" destId="{0F364C26-6B4C-417E-B205-F830A0CE996B}" srcOrd="3" destOrd="0" presId="urn:microsoft.com/office/officeart/2005/8/layout/default"/>
    <dgm:cxn modelId="{8CBF3D00-166C-49D2-A5BA-42B3DF05F57B}" type="presParOf" srcId="{23AAA8E8-081B-4DB4-AC53-CD80CFB0A203}" destId="{77D96FDC-CFA6-4908-8509-778CDAD666B0}" srcOrd="4" destOrd="0" presId="urn:microsoft.com/office/officeart/2005/8/layout/default"/>
    <dgm:cxn modelId="{1BB298C0-0772-4F42-8676-E1C4817F4D96}" type="presParOf" srcId="{23AAA8E8-081B-4DB4-AC53-CD80CFB0A203}" destId="{5686C71A-E496-40E3-A4ED-EB50E1FB7DB8}" srcOrd="5" destOrd="0" presId="urn:microsoft.com/office/officeart/2005/8/layout/default"/>
    <dgm:cxn modelId="{D773E76F-61A3-4FE6-84F5-662EFAC2983D}" type="presParOf" srcId="{23AAA8E8-081B-4DB4-AC53-CD80CFB0A203}" destId="{0F66709A-5642-4CEA-B728-89268E8F44FB}" srcOrd="6" destOrd="0" presId="urn:microsoft.com/office/officeart/2005/8/layout/default"/>
    <dgm:cxn modelId="{DC7ED519-3AFE-41F9-A0F6-82822C254858}" type="presParOf" srcId="{23AAA8E8-081B-4DB4-AC53-CD80CFB0A203}" destId="{7DF90D9D-BD54-4D12-B4A2-B6F67C58242A}" srcOrd="7" destOrd="0" presId="urn:microsoft.com/office/officeart/2005/8/layout/default"/>
    <dgm:cxn modelId="{DE611D88-7B45-4D73-8CB0-ECBE87CD4356}" type="presParOf" srcId="{23AAA8E8-081B-4DB4-AC53-CD80CFB0A203}" destId="{BCA993D1-1032-473A-97B2-3BA432894F19}" srcOrd="8" destOrd="0" presId="urn:microsoft.com/office/officeart/2005/8/layout/default"/>
    <dgm:cxn modelId="{22E37D0C-FFE1-41DC-9D5E-F1C585CB02F6}" type="presParOf" srcId="{23AAA8E8-081B-4DB4-AC53-CD80CFB0A203}" destId="{2A83854A-0758-4C41-9421-3490F1214D27}" srcOrd="9" destOrd="0" presId="urn:microsoft.com/office/officeart/2005/8/layout/default"/>
    <dgm:cxn modelId="{50299E64-F549-48F5-A290-9943E5DB3443}" type="presParOf" srcId="{23AAA8E8-081B-4DB4-AC53-CD80CFB0A203}" destId="{0ACDD7DF-27BF-4750-9BD7-87B45CE31833}" srcOrd="10" destOrd="0" presId="urn:microsoft.com/office/officeart/2005/8/layout/default"/>
    <dgm:cxn modelId="{C1863EC5-B05F-4EA6-B8FC-30B82B13CAA6}" type="presParOf" srcId="{23AAA8E8-081B-4DB4-AC53-CD80CFB0A203}" destId="{E985224A-5BC2-4ED2-AF2D-A97F650FB89E}" srcOrd="11" destOrd="0" presId="urn:microsoft.com/office/officeart/2005/8/layout/default"/>
    <dgm:cxn modelId="{A1A56634-6004-4152-8DFD-794786E83153}" type="presParOf" srcId="{23AAA8E8-081B-4DB4-AC53-CD80CFB0A203}" destId="{309F49EA-1FAF-4377-BCE2-7F0B848F971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EC1EB3-F8EA-4B8C-B28E-11C67EB96BC1}"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F1142D7-6461-49E4-AA49-03D7A8EA0FB4}">
      <dgm:prSet phldrT="[Text]"/>
      <dgm:spPr/>
      <dgm:t>
        <a:bodyPr/>
        <a:lstStyle/>
        <a:p>
          <a:r>
            <a:rPr lang="en-GB" dirty="0"/>
            <a:t>Cluster Theme 1</a:t>
          </a:r>
        </a:p>
      </dgm:t>
    </dgm:pt>
    <dgm:pt modelId="{300E24AE-EE97-40BF-8127-2E3A483C6A86}" type="parTrans" cxnId="{B40D7F52-79E7-4C9A-AF35-05B7891492F1}">
      <dgm:prSet/>
      <dgm:spPr/>
      <dgm:t>
        <a:bodyPr/>
        <a:lstStyle/>
        <a:p>
          <a:endParaRPr lang="en-GB"/>
        </a:p>
      </dgm:t>
    </dgm:pt>
    <dgm:pt modelId="{8D7E0679-6A87-48F3-AE80-7CAB8C3B6BD9}" type="sibTrans" cxnId="{B40D7F52-79E7-4C9A-AF35-05B7891492F1}">
      <dgm:prSet/>
      <dgm:spPr/>
      <dgm:t>
        <a:bodyPr/>
        <a:lstStyle/>
        <a:p>
          <a:endParaRPr lang="en-GB"/>
        </a:p>
      </dgm:t>
    </dgm:pt>
    <dgm:pt modelId="{8295649E-0269-42EC-B6BA-98DFCEAE03A7}" type="asst">
      <dgm:prSet phldrT="[Text]"/>
      <dgm:spPr/>
      <dgm:t>
        <a:bodyPr/>
        <a:lstStyle/>
        <a:p>
          <a:r>
            <a:rPr lang="en-GB" dirty="0"/>
            <a:t>Cluster Theme 2</a:t>
          </a:r>
        </a:p>
      </dgm:t>
    </dgm:pt>
    <dgm:pt modelId="{ACA86F56-BEA0-459D-AD1F-0A08970E50C5}" type="parTrans" cxnId="{D46B8987-6DBD-4259-B52B-D1CA8FEC5383}">
      <dgm:prSet/>
      <dgm:spPr/>
      <dgm:t>
        <a:bodyPr/>
        <a:lstStyle/>
        <a:p>
          <a:endParaRPr lang="en-GB"/>
        </a:p>
      </dgm:t>
    </dgm:pt>
    <dgm:pt modelId="{509B7822-788D-4F3C-AD21-0279DF7B9EAF}" type="sibTrans" cxnId="{D46B8987-6DBD-4259-B52B-D1CA8FEC5383}">
      <dgm:prSet/>
      <dgm:spPr/>
      <dgm:t>
        <a:bodyPr/>
        <a:lstStyle/>
        <a:p>
          <a:endParaRPr lang="en-GB"/>
        </a:p>
      </dgm:t>
    </dgm:pt>
    <dgm:pt modelId="{3D10869E-0C71-4B12-A731-A786106926A8}">
      <dgm:prSet phldrT="[Text]"/>
      <dgm:spPr/>
      <dgm:t>
        <a:bodyPr/>
        <a:lstStyle/>
        <a:p>
          <a:r>
            <a:rPr lang="en-GB" dirty="0"/>
            <a:t>Subordinate Theme 1</a:t>
          </a:r>
        </a:p>
      </dgm:t>
    </dgm:pt>
    <dgm:pt modelId="{994B3C9E-3D3F-4FB6-87B2-F5199DF5639D}" type="parTrans" cxnId="{A5626A4C-1B2D-41E0-81DF-022AF95D7290}">
      <dgm:prSet/>
      <dgm:spPr/>
      <dgm:t>
        <a:bodyPr/>
        <a:lstStyle/>
        <a:p>
          <a:endParaRPr lang="en-GB"/>
        </a:p>
      </dgm:t>
    </dgm:pt>
    <dgm:pt modelId="{7040A3F5-B6F9-4497-806C-3A8F1695BFAB}" type="sibTrans" cxnId="{A5626A4C-1B2D-41E0-81DF-022AF95D7290}">
      <dgm:prSet/>
      <dgm:spPr/>
      <dgm:t>
        <a:bodyPr/>
        <a:lstStyle/>
        <a:p>
          <a:endParaRPr lang="en-GB"/>
        </a:p>
      </dgm:t>
    </dgm:pt>
    <dgm:pt modelId="{00714838-B0A1-453E-9791-863B0CA08EDE}">
      <dgm:prSet phldrT="[Text]"/>
      <dgm:spPr/>
      <dgm:t>
        <a:bodyPr/>
        <a:lstStyle/>
        <a:p>
          <a:r>
            <a:rPr lang="en-GB" dirty="0"/>
            <a:t>Subordinate Theme 2</a:t>
          </a:r>
        </a:p>
      </dgm:t>
    </dgm:pt>
    <dgm:pt modelId="{9911FECC-AD71-4098-A1C2-C18DC6965AD9}" type="parTrans" cxnId="{6EF4FC41-7524-4A46-8B14-53142F852F68}">
      <dgm:prSet/>
      <dgm:spPr/>
      <dgm:t>
        <a:bodyPr/>
        <a:lstStyle/>
        <a:p>
          <a:endParaRPr lang="en-GB"/>
        </a:p>
      </dgm:t>
    </dgm:pt>
    <dgm:pt modelId="{2720EB1B-0966-425D-BBAD-E12C75A07ADF}" type="sibTrans" cxnId="{6EF4FC41-7524-4A46-8B14-53142F852F68}">
      <dgm:prSet/>
      <dgm:spPr/>
      <dgm:t>
        <a:bodyPr/>
        <a:lstStyle/>
        <a:p>
          <a:endParaRPr lang="en-GB"/>
        </a:p>
      </dgm:t>
    </dgm:pt>
    <dgm:pt modelId="{ED8E5664-4A81-4FA6-B466-67D1A2B650D2}">
      <dgm:prSet phldrT="[Text]"/>
      <dgm:spPr/>
      <dgm:t>
        <a:bodyPr/>
        <a:lstStyle/>
        <a:p>
          <a:r>
            <a:rPr lang="en-GB" dirty="0"/>
            <a:t>Subordinate Theme 3</a:t>
          </a:r>
        </a:p>
      </dgm:t>
    </dgm:pt>
    <dgm:pt modelId="{AE1DA5EF-B579-431C-9246-14DACC635061}" type="parTrans" cxnId="{50C52808-12B7-4126-8CC7-4F05A6E5EB78}">
      <dgm:prSet/>
      <dgm:spPr/>
      <dgm:t>
        <a:bodyPr/>
        <a:lstStyle/>
        <a:p>
          <a:endParaRPr lang="en-GB"/>
        </a:p>
      </dgm:t>
    </dgm:pt>
    <dgm:pt modelId="{D519FAC4-9B3D-471A-AE84-472B62134634}" type="sibTrans" cxnId="{50C52808-12B7-4126-8CC7-4F05A6E5EB78}">
      <dgm:prSet/>
      <dgm:spPr/>
      <dgm:t>
        <a:bodyPr/>
        <a:lstStyle/>
        <a:p>
          <a:endParaRPr lang="en-GB"/>
        </a:p>
      </dgm:t>
    </dgm:pt>
    <dgm:pt modelId="{295909CC-C584-482E-A6FB-FA43FF50C52E}">
      <dgm:prSet phldrT="[Text]"/>
      <dgm:spPr/>
      <dgm:t>
        <a:bodyPr/>
        <a:lstStyle/>
        <a:p>
          <a:r>
            <a:rPr lang="en-GB" dirty="0"/>
            <a:t>Subordinate Theme 1</a:t>
          </a:r>
        </a:p>
      </dgm:t>
    </dgm:pt>
    <dgm:pt modelId="{F086888B-B418-4BFF-8C28-3676549B1FEC}" type="parTrans" cxnId="{5AE1EBE9-B9F8-4FFB-969E-670A62AF8D83}">
      <dgm:prSet/>
      <dgm:spPr/>
      <dgm:t>
        <a:bodyPr/>
        <a:lstStyle/>
        <a:p>
          <a:endParaRPr lang="en-GB"/>
        </a:p>
      </dgm:t>
    </dgm:pt>
    <dgm:pt modelId="{460C2A97-30BF-4859-8D95-2F06703A385F}" type="sibTrans" cxnId="{5AE1EBE9-B9F8-4FFB-969E-670A62AF8D83}">
      <dgm:prSet/>
      <dgm:spPr/>
      <dgm:t>
        <a:bodyPr/>
        <a:lstStyle/>
        <a:p>
          <a:endParaRPr lang="en-GB"/>
        </a:p>
      </dgm:t>
    </dgm:pt>
    <dgm:pt modelId="{508CA81B-76E9-496A-97C4-7D62B966F4D4}">
      <dgm:prSet phldrT="[Text]"/>
      <dgm:spPr/>
      <dgm:t>
        <a:bodyPr/>
        <a:lstStyle/>
        <a:p>
          <a:r>
            <a:rPr lang="en-GB" dirty="0"/>
            <a:t>Subordinate Theme 2</a:t>
          </a:r>
        </a:p>
      </dgm:t>
    </dgm:pt>
    <dgm:pt modelId="{FD6EE614-8D54-4760-85E4-3A62B0538531}" type="parTrans" cxnId="{4B67EDB3-0F0B-497B-8061-4802CBA336B1}">
      <dgm:prSet/>
      <dgm:spPr/>
      <dgm:t>
        <a:bodyPr/>
        <a:lstStyle/>
        <a:p>
          <a:endParaRPr lang="en-GB"/>
        </a:p>
      </dgm:t>
    </dgm:pt>
    <dgm:pt modelId="{AB94810D-FC24-43D2-BCF3-BA7E4FE27E06}" type="sibTrans" cxnId="{4B67EDB3-0F0B-497B-8061-4802CBA336B1}">
      <dgm:prSet/>
      <dgm:spPr/>
      <dgm:t>
        <a:bodyPr/>
        <a:lstStyle/>
        <a:p>
          <a:endParaRPr lang="en-GB"/>
        </a:p>
      </dgm:t>
    </dgm:pt>
    <dgm:pt modelId="{BDD17D17-6341-4B5D-92F9-CC977D1B6971}">
      <dgm:prSet phldrT="[Text]"/>
      <dgm:spPr/>
      <dgm:t>
        <a:bodyPr/>
        <a:lstStyle/>
        <a:p>
          <a:r>
            <a:rPr lang="en-GB" dirty="0"/>
            <a:t>Subordinate Theme 3</a:t>
          </a:r>
        </a:p>
      </dgm:t>
    </dgm:pt>
    <dgm:pt modelId="{E4B7EFC7-C4BC-427B-A3B7-EF1038059EA0}" type="parTrans" cxnId="{4A56B8A0-A6B6-4990-A323-35C8CA53F453}">
      <dgm:prSet/>
      <dgm:spPr/>
      <dgm:t>
        <a:bodyPr/>
        <a:lstStyle/>
        <a:p>
          <a:endParaRPr lang="en-GB"/>
        </a:p>
      </dgm:t>
    </dgm:pt>
    <dgm:pt modelId="{EC76E000-0B87-4BD8-B991-C7676E3F7AAD}" type="sibTrans" cxnId="{4A56B8A0-A6B6-4990-A323-35C8CA53F453}">
      <dgm:prSet/>
      <dgm:spPr/>
      <dgm:t>
        <a:bodyPr/>
        <a:lstStyle/>
        <a:p>
          <a:endParaRPr lang="en-GB"/>
        </a:p>
      </dgm:t>
    </dgm:pt>
    <dgm:pt modelId="{B2E2AEF6-25FF-42B5-ACC9-A72E8F75BC1C}">
      <dgm:prSet phldrT="[Text]"/>
      <dgm:spPr/>
      <dgm:t>
        <a:bodyPr/>
        <a:lstStyle/>
        <a:p>
          <a:r>
            <a:rPr lang="en-GB" dirty="0"/>
            <a:t>Subordinate Theme 4</a:t>
          </a:r>
        </a:p>
      </dgm:t>
    </dgm:pt>
    <dgm:pt modelId="{6A3ADE4E-1CBE-4C0D-8713-9A2569DE901E}" type="parTrans" cxnId="{AF809247-F868-4440-9F71-5B49E1B7F64F}">
      <dgm:prSet/>
      <dgm:spPr/>
      <dgm:t>
        <a:bodyPr/>
        <a:lstStyle/>
        <a:p>
          <a:endParaRPr lang="en-GB"/>
        </a:p>
      </dgm:t>
    </dgm:pt>
    <dgm:pt modelId="{D1A36C31-23A9-4CF7-9061-8E4FEEA30C87}" type="sibTrans" cxnId="{AF809247-F868-4440-9F71-5B49E1B7F64F}">
      <dgm:prSet/>
      <dgm:spPr/>
      <dgm:t>
        <a:bodyPr/>
        <a:lstStyle/>
        <a:p>
          <a:endParaRPr lang="en-GB"/>
        </a:p>
      </dgm:t>
    </dgm:pt>
    <dgm:pt modelId="{1DC3C2D2-6B58-47BE-B4D9-A69519E3ACEE}">
      <dgm:prSet phldrT="[Text]"/>
      <dgm:spPr/>
      <dgm:t>
        <a:bodyPr/>
        <a:lstStyle/>
        <a:p>
          <a:r>
            <a:rPr lang="en-GB" dirty="0"/>
            <a:t>Example 1 (initial analysis of text)</a:t>
          </a:r>
        </a:p>
      </dgm:t>
    </dgm:pt>
    <dgm:pt modelId="{9BBB7A93-E5C4-45BD-875A-5E12C5EA2607}" type="parTrans" cxnId="{AFC08B0E-4822-4A11-9269-8EE54C4A78AC}">
      <dgm:prSet/>
      <dgm:spPr/>
      <dgm:t>
        <a:bodyPr/>
        <a:lstStyle/>
        <a:p>
          <a:endParaRPr lang="en-GB"/>
        </a:p>
      </dgm:t>
    </dgm:pt>
    <dgm:pt modelId="{45988F53-6BD4-45FE-BDFE-35E3819317EC}" type="sibTrans" cxnId="{AFC08B0E-4822-4A11-9269-8EE54C4A78AC}">
      <dgm:prSet/>
      <dgm:spPr/>
      <dgm:t>
        <a:bodyPr/>
        <a:lstStyle/>
        <a:p>
          <a:endParaRPr lang="en-GB"/>
        </a:p>
      </dgm:t>
    </dgm:pt>
    <dgm:pt modelId="{D3AF92A2-CF93-4D5D-81DE-FC896452AACB}">
      <dgm:prSet phldrT="[Text]"/>
      <dgm:spPr/>
      <dgm:t>
        <a:bodyPr/>
        <a:lstStyle/>
        <a:p>
          <a:r>
            <a:rPr lang="en-GB" dirty="0"/>
            <a:t>Example 2 (initial analysis of text)</a:t>
          </a:r>
        </a:p>
      </dgm:t>
    </dgm:pt>
    <dgm:pt modelId="{C47ECAC3-2947-4441-9304-EF5F67941E89}" type="parTrans" cxnId="{0251C840-848C-4BBC-A7E9-5555DDE4D477}">
      <dgm:prSet/>
      <dgm:spPr/>
      <dgm:t>
        <a:bodyPr/>
        <a:lstStyle/>
        <a:p>
          <a:endParaRPr lang="en-GB"/>
        </a:p>
      </dgm:t>
    </dgm:pt>
    <dgm:pt modelId="{232CC359-35E9-450A-82DE-7E28BC19486A}" type="sibTrans" cxnId="{0251C840-848C-4BBC-A7E9-5555DDE4D477}">
      <dgm:prSet/>
      <dgm:spPr/>
      <dgm:t>
        <a:bodyPr/>
        <a:lstStyle/>
        <a:p>
          <a:endParaRPr lang="en-GB"/>
        </a:p>
      </dgm:t>
    </dgm:pt>
    <dgm:pt modelId="{C5851BEA-115A-454E-8CB8-4CD1D4756FB0}">
      <dgm:prSet phldrT="[Text]"/>
      <dgm:spPr/>
      <dgm:t>
        <a:bodyPr/>
        <a:lstStyle/>
        <a:p>
          <a:r>
            <a:rPr lang="en-GB" dirty="0"/>
            <a:t>Example</a:t>
          </a:r>
        </a:p>
      </dgm:t>
    </dgm:pt>
    <dgm:pt modelId="{AFD3734B-A6AF-476C-A3B8-FC3132056B53}" type="parTrans" cxnId="{F6D6415E-6766-4592-89D8-578C53C48C8D}">
      <dgm:prSet/>
      <dgm:spPr/>
      <dgm:t>
        <a:bodyPr/>
        <a:lstStyle/>
        <a:p>
          <a:endParaRPr lang="en-GB"/>
        </a:p>
      </dgm:t>
    </dgm:pt>
    <dgm:pt modelId="{CB4991A7-12AD-4A19-9613-75B233DCCADC}" type="sibTrans" cxnId="{F6D6415E-6766-4592-89D8-578C53C48C8D}">
      <dgm:prSet/>
      <dgm:spPr/>
      <dgm:t>
        <a:bodyPr/>
        <a:lstStyle/>
        <a:p>
          <a:endParaRPr lang="en-GB"/>
        </a:p>
      </dgm:t>
    </dgm:pt>
    <dgm:pt modelId="{602791C0-2FCD-4269-8E5B-D761891840B3}">
      <dgm:prSet phldrT="[Text]"/>
      <dgm:spPr/>
      <dgm:t>
        <a:bodyPr/>
        <a:lstStyle/>
        <a:p>
          <a:r>
            <a:rPr lang="en-GB" dirty="0"/>
            <a:t>Example</a:t>
          </a:r>
        </a:p>
      </dgm:t>
    </dgm:pt>
    <dgm:pt modelId="{5E782643-1DD3-4649-855A-03646CB07CB6}" type="parTrans" cxnId="{BED4C0C5-C9D7-4946-8010-EEFBE1279DE1}">
      <dgm:prSet/>
      <dgm:spPr/>
      <dgm:t>
        <a:bodyPr/>
        <a:lstStyle/>
        <a:p>
          <a:endParaRPr lang="en-GB"/>
        </a:p>
      </dgm:t>
    </dgm:pt>
    <dgm:pt modelId="{648B83B7-FB46-4EB0-B8E1-18D27B1BCEF9}" type="sibTrans" cxnId="{BED4C0C5-C9D7-4946-8010-EEFBE1279DE1}">
      <dgm:prSet/>
      <dgm:spPr/>
      <dgm:t>
        <a:bodyPr/>
        <a:lstStyle/>
        <a:p>
          <a:endParaRPr lang="en-GB"/>
        </a:p>
      </dgm:t>
    </dgm:pt>
    <dgm:pt modelId="{EEA2D917-0423-40F8-9729-0D12B170CE4E}">
      <dgm:prSet phldrT="[Text]"/>
      <dgm:spPr/>
      <dgm:t>
        <a:bodyPr/>
        <a:lstStyle/>
        <a:p>
          <a:r>
            <a:rPr lang="en-GB" dirty="0"/>
            <a:t>Example 1</a:t>
          </a:r>
        </a:p>
      </dgm:t>
    </dgm:pt>
    <dgm:pt modelId="{90020827-2C97-4993-A410-26FF35D04C8F}" type="parTrans" cxnId="{B998FF73-2D20-4CB5-A78B-BAF4C4642E52}">
      <dgm:prSet/>
      <dgm:spPr/>
      <dgm:t>
        <a:bodyPr/>
        <a:lstStyle/>
        <a:p>
          <a:endParaRPr lang="en-GB"/>
        </a:p>
      </dgm:t>
    </dgm:pt>
    <dgm:pt modelId="{350BE857-EAFF-4661-A163-2524DA859FC9}" type="sibTrans" cxnId="{B998FF73-2D20-4CB5-A78B-BAF4C4642E52}">
      <dgm:prSet/>
      <dgm:spPr/>
      <dgm:t>
        <a:bodyPr/>
        <a:lstStyle/>
        <a:p>
          <a:endParaRPr lang="en-GB"/>
        </a:p>
      </dgm:t>
    </dgm:pt>
    <dgm:pt modelId="{F40ADC7D-E748-43CC-ABD0-4DDC3FA78FC5}">
      <dgm:prSet phldrT="[Text]"/>
      <dgm:spPr/>
      <dgm:t>
        <a:bodyPr/>
        <a:lstStyle/>
        <a:p>
          <a:r>
            <a:rPr lang="en-GB" dirty="0"/>
            <a:t>Example 2</a:t>
          </a:r>
        </a:p>
      </dgm:t>
    </dgm:pt>
    <dgm:pt modelId="{5D8BBC6F-336A-42B8-BCCA-E3F07C1F434C}" type="parTrans" cxnId="{9DC7F632-5AC1-4DB3-99C7-5719853CC877}">
      <dgm:prSet/>
      <dgm:spPr/>
      <dgm:t>
        <a:bodyPr/>
        <a:lstStyle/>
        <a:p>
          <a:endParaRPr lang="en-GB"/>
        </a:p>
      </dgm:t>
    </dgm:pt>
    <dgm:pt modelId="{31AE3573-E6F3-4F2A-B24F-E794E4DCE52D}" type="sibTrans" cxnId="{9DC7F632-5AC1-4DB3-99C7-5719853CC877}">
      <dgm:prSet/>
      <dgm:spPr/>
      <dgm:t>
        <a:bodyPr/>
        <a:lstStyle/>
        <a:p>
          <a:endParaRPr lang="en-GB"/>
        </a:p>
      </dgm:t>
    </dgm:pt>
    <dgm:pt modelId="{635EF5FD-F7D5-418D-97A6-CE6CF7C01ED2}">
      <dgm:prSet phldrT="[Text]"/>
      <dgm:spPr/>
      <dgm:t>
        <a:bodyPr/>
        <a:lstStyle/>
        <a:p>
          <a:r>
            <a:rPr lang="en-GB" dirty="0"/>
            <a:t>Example 3</a:t>
          </a:r>
        </a:p>
      </dgm:t>
    </dgm:pt>
    <dgm:pt modelId="{6C77E316-D2D2-4D7D-A60F-78FD1290175D}" type="parTrans" cxnId="{A64E4406-5A3D-4DEF-B304-0700D5305622}">
      <dgm:prSet/>
      <dgm:spPr/>
      <dgm:t>
        <a:bodyPr/>
        <a:lstStyle/>
        <a:p>
          <a:endParaRPr lang="en-GB"/>
        </a:p>
      </dgm:t>
    </dgm:pt>
    <dgm:pt modelId="{6603D2EC-8AF0-4B2D-8DD4-73F92C902101}" type="sibTrans" cxnId="{A64E4406-5A3D-4DEF-B304-0700D5305622}">
      <dgm:prSet/>
      <dgm:spPr/>
      <dgm:t>
        <a:bodyPr/>
        <a:lstStyle/>
        <a:p>
          <a:endParaRPr lang="en-GB"/>
        </a:p>
      </dgm:t>
    </dgm:pt>
    <dgm:pt modelId="{9AD4CB86-EF7C-446D-B500-F29D8A0D768A}">
      <dgm:prSet phldrT="[Text]"/>
      <dgm:spPr/>
      <dgm:t>
        <a:bodyPr/>
        <a:lstStyle/>
        <a:p>
          <a:r>
            <a:rPr lang="en-GB" dirty="0"/>
            <a:t>Example </a:t>
          </a:r>
        </a:p>
      </dgm:t>
    </dgm:pt>
    <dgm:pt modelId="{912C8BA5-6668-4155-A8B0-437BB96161FA}" type="parTrans" cxnId="{67C9A338-B905-4783-83AA-32D1004F4C9F}">
      <dgm:prSet/>
      <dgm:spPr/>
      <dgm:t>
        <a:bodyPr/>
        <a:lstStyle/>
        <a:p>
          <a:endParaRPr lang="en-GB"/>
        </a:p>
      </dgm:t>
    </dgm:pt>
    <dgm:pt modelId="{8EA225B6-57BC-424C-A093-C7F333B1A555}" type="sibTrans" cxnId="{67C9A338-B905-4783-83AA-32D1004F4C9F}">
      <dgm:prSet/>
      <dgm:spPr/>
      <dgm:t>
        <a:bodyPr/>
        <a:lstStyle/>
        <a:p>
          <a:endParaRPr lang="en-GB"/>
        </a:p>
      </dgm:t>
    </dgm:pt>
    <dgm:pt modelId="{318B0C21-AB40-4D4A-B03B-C84316C0A15A}">
      <dgm:prSet phldrT="[Text]"/>
      <dgm:spPr/>
      <dgm:t>
        <a:bodyPr/>
        <a:lstStyle/>
        <a:p>
          <a:r>
            <a:rPr lang="en-GB" dirty="0"/>
            <a:t>Example</a:t>
          </a:r>
        </a:p>
      </dgm:t>
    </dgm:pt>
    <dgm:pt modelId="{0AA02989-70E4-43B7-BA52-0EF712B2B207}" type="parTrans" cxnId="{7BB98AA3-329A-464C-BCCA-657D778D99A3}">
      <dgm:prSet/>
      <dgm:spPr/>
      <dgm:t>
        <a:bodyPr/>
        <a:lstStyle/>
        <a:p>
          <a:endParaRPr lang="en-GB"/>
        </a:p>
      </dgm:t>
    </dgm:pt>
    <dgm:pt modelId="{8E744BDD-9310-4975-8D80-667A10E0CF35}" type="sibTrans" cxnId="{7BB98AA3-329A-464C-BCCA-657D778D99A3}">
      <dgm:prSet/>
      <dgm:spPr/>
      <dgm:t>
        <a:bodyPr/>
        <a:lstStyle/>
        <a:p>
          <a:endParaRPr lang="en-GB"/>
        </a:p>
      </dgm:t>
    </dgm:pt>
    <dgm:pt modelId="{4384AF9C-ABAA-4447-99DB-341743AB26A4}">
      <dgm:prSet phldrT="[Text]"/>
      <dgm:spPr/>
      <dgm:t>
        <a:bodyPr/>
        <a:lstStyle/>
        <a:p>
          <a:r>
            <a:rPr lang="en-GB" dirty="0"/>
            <a:t>Example 1</a:t>
          </a:r>
        </a:p>
      </dgm:t>
    </dgm:pt>
    <dgm:pt modelId="{44A8D42C-CA9C-4B97-9A7F-29914B718004}" type="parTrans" cxnId="{AA55E55A-2C3E-4B5A-8637-AC17CC63A6CD}">
      <dgm:prSet/>
      <dgm:spPr/>
      <dgm:t>
        <a:bodyPr/>
        <a:lstStyle/>
        <a:p>
          <a:endParaRPr lang="en-GB"/>
        </a:p>
      </dgm:t>
    </dgm:pt>
    <dgm:pt modelId="{1944400E-0859-4EE0-9C40-AD5D3D7EBD96}" type="sibTrans" cxnId="{AA55E55A-2C3E-4B5A-8637-AC17CC63A6CD}">
      <dgm:prSet/>
      <dgm:spPr/>
      <dgm:t>
        <a:bodyPr/>
        <a:lstStyle/>
        <a:p>
          <a:endParaRPr lang="en-GB"/>
        </a:p>
      </dgm:t>
    </dgm:pt>
    <dgm:pt modelId="{118D3C84-746F-4D58-866E-575A1A612AFB}">
      <dgm:prSet phldrT="[Text]"/>
      <dgm:spPr/>
      <dgm:t>
        <a:bodyPr/>
        <a:lstStyle/>
        <a:p>
          <a:r>
            <a:rPr lang="en-GB" dirty="0"/>
            <a:t>Example 3</a:t>
          </a:r>
        </a:p>
      </dgm:t>
    </dgm:pt>
    <dgm:pt modelId="{FFCDB850-55BA-4BE4-B01B-A313FD3AB93C}" type="parTrans" cxnId="{9CC5D35D-8E77-4B8B-8DB4-CD21D7860815}">
      <dgm:prSet/>
      <dgm:spPr/>
      <dgm:t>
        <a:bodyPr/>
        <a:lstStyle/>
        <a:p>
          <a:endParaRPr lang="en-GB"/>
        </a:p>
      </dgm:t>
    </dgm:pt>
    <dgm:pt modelId="{DCD77E27-0779-410B-8FB5-AEEB8B6FDA08}" type="sibTrans" cxnId="{9CC5D35D-8E77-4B8B-8DB4-CD21D7860815}">
      <dgm:prSet/>
      <dgm:spPr/>
      <dgm:t>
        <a:bodyPr/>
        <a:lstStyle/>
        <a:p>
          <a:endParaRPr lang="en-GB"/>
        </a:p>
      </dgm:t>
    </dgm:pt>
    <dgm:pt modelId="{8C267001-9440-4655-A8AF-8A5D957E8C5E}" type="pres">
      <dgm:prSet presAssocID="{6CEC1EB3-F8EA-4B8C-B28E-11C67EB96BC1}" presName="hierChild1" presStyleCnt="0">
        <dgm:presLayoutVars>
          <dgm:orgChart val="1"/>
          <dgm:chPref val="1"/>
          <dgm:dir/>
          <dgm:animOne val="branch"/>
          <dgm:animLvl val="lvl"/>
          <dgm:resizeHandles/>
        </dgm:presLayoutVars>
      </dgm:prSet>
      <dgm:spPr/>
    </dgm:pt>
    <dgm:pt modelId="{A4251472-A9CA-4703-B79C-4F73812E658E}" type="pres">
      <dgm:prSet presAssocID="{7F1142D7-6461-49E4-AA49-03D7A8EA0FB4}" presName="hierRoot1" presStyleCnt="0">
        <dgm:presLayoutVars>
          <dgm:hierBranch val="init"/>
        </dgm:presLayoutVars>
      </dgm:prSet>
      <dgm:spPr/>
    </dgm:pt>
    <dgm:pt modelId="{D8DE6F1E-48FD-415F-AD60-12909E6460EB}" type="pres">
      <dgm:prSet presAssocID="{7F1142D7-6461-49E4-AA49-03D7A8EA0FB4}" presName="rootComposite1" presStyleCnt="0"/>
      <dgm:spPr/>
    </dgm:pt>
    <dgm:pt modelId="{34520795-CCD4-419D-8958-D10DBF44575E}" type="pres">
      <dgm:prSet presAssocID="{7F1142D7-6461-49E4-AA49-03D7A8EA0FB4}" presName="rootText1" presStyleLbl="node0" presStyleIdx="0" presStyleCnt="2">
        <dgm:presLayoutVars>
          <dgm:chPref val="3"/>
        </dgm:presLayoutVars>
      </dgm:prSet>
      <dgm:spPr/>
    </dgm:pt>
    <dgm:pt modelId="{FA6804B8-ABB7-441F-A296-674CD6981909}" type="pres">
      <dgm:prSet presAssocID="{7F1142D7-6461-49E4-AA49-03D7A8EA0FB4}" presName="rootConnector1" presStyleLbl="node1" presStyleIdx="0" presStyleCnt="0"/>
      <dgm:spPr/>
    </dgm:pt>
    <dgm:pt modelId="{A1501D7B-BFA7-404F-AE1C-FE97B7446187}" type="pres">
      <dgm:prSet presAssocID="{7F1142D7-6461-49E4-AA49-03D7A8EA0FB4}" presName="hierChild2" presStyleCnt="0"/>
      <dgm:spPr/>
    </dgm:pt>
    <dgm:pt modelId="{B2DA13E4-2462-41FA-8173-EA9DF38287FA}" type="pres">
      <dgm:prSet presAssocID="{F086888B-B418-4BFF-8C28-3676549B1FEC}" presName="Name37" presStyleLbl="parChTrans1D2" presStyleIdx="0" presStyleCnt="7"/>
      <dgm:spPr/>
    </dgm:pt>
    <dgm:pt modelId="{77D66F1E-7445-44F1-AD57-C4A139A7C00F}" type="pres">
      <dgm:prSet presAssocID="{295909CC-C584-482E-A6FB-FA43FF50C52E}" presName="hierRoot2" presStyleCnt="0">
        <dgm:presLayoutVars>
          <dgm:hierBranch val="init"/>
        </dgm:presLayoutVars>
      </dgm:prSet>
      <dgm:spPr/>
    </dgm:pt>
    <dgm:pt modelId="{719483DE-21DE-4D99-A999-98DCD5EEFE40}" type="pres">
      <dgm:prSet presAssocID="{295909CC-C584-482E-A6FB-FA43FF50C52E}" presName="rootComposite" presStyleCnt="0"/>
      <dgm:spPr/>
    </dgm:pt>
    <dgm:pt modelId="{D625E476-CECF-4CBC-9D5D-D627FC5A9C59}" type="pres">
      <dgm:prSet presAssocID="{295909CC-C584-482E-A6FB-FA43FF50C52E}" presName="rootText" presStyleLbl="node2" presStyleIdx="0" presStyleCnt="7">
        <dgm:presLayoutVars>
          <dgm:chPref val="3"/>
        </dgm:presLayoutVars>
      </dgm:prSet>
      <dgm:spPr/>
    </dgm:pt>
    <dgm:pt modelId="{694CA8B9-CB63-4832-89D2-064EB50B9930}" type="pres">
      <dgm:prSet presAssocID="{295909CC-C584-482E-A6FB-FA43FF50C52E}" presName="rootConnector" presStyleLbl="node2" presStyleIdx="0" presStyleCnt="7"/>
      <dgm:spPr/>
    </dgm:pt>
    <dgm:pt modelId="{D8FD50DC-6B47-4969-8207-9F68A336C73E}" type="pres">
      <dgm:prSet presAssocID="{295909CC-C584-482E-A6FB-FA43FF50C52E}" presName="hierChild4" presStyleCnt="0"/>
      <dgm:spPr/>
    </dgm:pt>
    <dgm:pt modelId="{ECE6C205-B1AB-4CF3-A51B-4801165A078D}" type="pres">
      <dgm:prSet presAssocID="{9BBB7A93-E5C4-45BD-875A-5E12C5EA2607}" presName="Name37" presStyleLbl="parChTrans1D3" presStyleIdx="0" presStyleCnt="11"/>
      <dgm:spPr/>
    </dgm:pt>
    <dgm:pt modelId="{5ED58663-BA2F-4790-B17B-1B8B1EAEDDD8}" type="pres">
      <dgm:prSet presAssocID="{1DC3C2D2-6B58-47BE-B4D9-A69519E3ACEE}" presName="hierRoot2" presStyleCnt="0">
        <dgm:presLayoutVars>
          <dgm:hierBranch val="init"/>
        </dgm:presLayoutVars>
      </dgm:prSet>
      <dgm:spPr/>
    </dgm:pt>
    <dgm:pt modelId="{C4231D5C-75B4-4A5F-A506-BE6E8260905D}" type="pres">
      <dgm:prSet presAssocID="{1DC3C2D2-6B58-47BE-B4D9-A69519E3ACEE}" presName="rootComposite" presStyleCnt="0"/>
      <dgm:spPr/>
    </dgm:pt>
    <dgm:pt modelId="{E7F8E2D5-51A5-4E0A-8F9C-8478192018D6}" type="pres">
      <dgm:prSet presAssocID="{1DC3C2D2-6B58-47BE-B4D9-A69519E3ACEE}" presName="rootText" presStyleLbl="node3" presStyleIdx="0" presStyleCnt="11">
        <dgm:presLayoutVars>
          <dgm:chPref val="3"/>
        </dgm:presLayoutVars>
      </dgm:prSet>
      <dgm:spPr/>
    </dgm:pt>
    <dgm:pt modelId="{69C9D882-E0D8-4CE1-9ACA-FCA6B0C1D1D4}" type="pres">
      <dgm:prSet presAssocID="{1DC3C2D2-6B58-47BE-B4D9-A69519E3ACEE}" presName="rootConnector" presStyleLbl="node3" presStyleIdx="0" presStyleCnt="11"/>
      <dgm:spPr/>
    </dgm:pt>
    <dgm:pt modelId="{64164C7E-27D1-46CE-A47F-0CEE2072EA08}" type="pres">
      <dgm:prSet presAssocID="{1DC3C2D2-6B58-47BE-B4D9-A69519E3ACEE}" presName="hierChild4" presStyleCnt="0"/>
      <dgm:spPr/>
    </dgm:pt>
    <dgm:pt modelId="{A72FDD76-8E34-4657-92AB-B0F836437E8B}" type="pres">
      <dgm:prSet presAssocID="{1DC3C2D2-6B58-47BE-B4D9-A69519E3ACEE}" presName="hierChild5" presStyleCnt="0"/>
      <dgm:spPr/>
    </dgm:pt>
    <dgm:pt modelId="{39400A1B-BA10-4920-9336-6DAF195AADA7}" type="pres">
      <dgm:prSet presAssocID="{C47ECAC3-2947-4441-9304-EF5F67941E89}" presName="Name37" presStyleLbl="parChTrans1D3" presStyleIdx="1" presStyleCnt="11"/>
      <dgm:spPr/>
    </dgm:pt>
    <dgm:pt modelId="{D451A98B-3939-45A4-B9A9-D201D2C7E34C}" type="pres">
      <dgm:prSet presAssocID="{D3AF92A2-CF93-4D5D-81DE-FC896452AACB}" presName="hierRoot2" presStyleCnt="0">
        <dgm:presLayoutVars>
          <dgm:hierBranch val="init"/>
        </dgm:presLayoutVars>
      </dgm:prSet>
      <dgm:spPr/>
    </dgm:pt>
    <dgm:pt modelId="{196E08B8-93E5-4B35-98CB-FFCC623F86E0}" type="pres">
      <dgm:prSet presAssocID="{D3AF92A2-CF93-4D5D-81DE-FC896452AACB}" presName="rootComposite" presStyleCnt="0"/>
      <dgm:spPr/>
    </dgm:pt>
    <dgm:pt modelId="{B9680A41-5B9E-4C63-B576-831A0DC18DEB}" type="pres">
      <dgm:prSet presAssocID="{D3AF92A2-CF93-4D5D-81DE-FC896452AACB}" presName="rootText" presStyleLbl="node3" presStyleIdx="1" presStyleCnt="11">
        <dgm:presLayoutVars>
          <dgm:chPref val="3"/>
        </dgm:presLayoutVars>
      </dgm:prSet>
      <dgm:spPr/>
    </dgm:pt>
    <dgm:pt modelId="{179C41D5-AF91-45DD-B7F0-1EA41BD273AA}" type="pres">
      <dgm:prSet presAssocID="{D3AF92A2-CF93-4D5D-81DE-FC896452AACB}" presName="rootConnector" presStyleLbl="node3" presStyleIdx="1" presStyleCnt="11"/>
      <dgm:spPr/>
    </dgm:pt>
    <dgm:pt modelId="{82D946E9-1116-4842-9A68-3076CF4ED737}" type="pres">
      <dgm:prSet presAssocID="{D3AF92A2-CF93-4D5D-81DE-FC896452AACB}" presName="hierChild4" presStyleCnt="0"/>
      <dgm:spPr/>
    </dgm:pt>
    <dgm:pt modelId="{A8611D37-C09C-4951-8B44-B363F601A9A6}" type="pres">
      <dgm:prSet presAssocID="{D3AF92A2-CF93-4D5D-81DE-FC896452AACB}" presName="hierChild5" presStyleCnt="0"/>
      <dgm:spPr/>
    </dgm:pt>
    <dgm:pt modelId="{E8A894C8-17D7-4C9F-B624-59221FB849DD}" type="pres">
      <dgm:prSet presAssocID="{295909CC-C584-482E-A6FB-FA43FF50C52E}" presName="hierChild5" presStyleCnt="0"/>
      <dgm:spPr/>
    </dgm:pt>
    <dgm:pt modelId="{0CCFC136-6946-490A-ADB0-E78CC31F6882}" type="pres">
      <dgm:prSet presAssocID="{FD6EE614-8D54-4760-85E4-3A62B0538531}" presName="Name37" presStyleLbl="parChTrans1D2" presStyleIdx="1" presStyleCnt="7"/>
      <dgm:spPr/>
    </dgm:pt>
    <dgm:pt modelId="{B9428152-55AA-4B23-A563-02AF7643C505}" type="pres">
      <dgm:prSet presAssocID="{508CA81B-76E9-496A-97C4-7D62B966F4D4}" presName="hierRoot2" presStyleCnt="0">
        <dgm:presLayoutVars>
          <dgm:hierBranch val="init"/>
        </dgm:presLayoutVars>
      </dgm:prSet>
      <dgm:spPr/>
    </dgm:pt>
    <dgm:pt modelId="{B52CFD74-B7E8-49F9-A57F-BEB2672B1A17}" type="pres">
      <dgm:prSet presAssocID="{508CA81B-76E9-496A-97C4-7D62B966F4D4}" presName="rootComposite" presStyleCnt="0"/>
      <dgm:spPr/>
    </dgm:pt>
    <dgm:pt modelId="{E86C8297-F970-4D29-9FF2-B5F123A4D473}" type="pres">
      <dgm:prSet presAssocID="{508CA81B-76E9-496A-97C4-7D62B966F4D4}" presName="rootText" presStyleLbl="node2" presStyleIdx="1" presStyleCnt="7">
        <dgm:presLayoutVars>
          <dgm:chPref val="3"/>
        </dgm:presLayoutVars>
      </dgm:prSet>
      <dgm:spPr/>
    </dgm:pt>
    <dgm:pt modelId="{88BEF920-C76C-45C1-A8DF-09CA982AA12A}" type="pres">
      <dgm:prSet presAssocID="{508CA81B-76E9-496A-97C4-7D62B966F4D4}" presName="rootConnector" presStyleLbl="node2" presStyleIdx="1" presStyleCnt="7"/>
      <dgm:spPr/>
    </dgm:pt>
    <dgm:pt modelId="{C34254FC-61BD-4302-BA89-4CA5B281124D}" type="pres">
      <dgm:prSet presAssocID="{508CA81B-76E9-496A-97C4-7D62B966F4D4}" presName="hierChild4" presStyleCnt="0"/>
      <dgm:spPr/>
    </dgm:pt>
    <dgm:pt modelId="{FC6A70D6-645F-4D8F-8CC6-8A20D69746E5}" type="pres">
      <dgm:prSet presAssocID="{AFD3734B-A6AF-476C-A3B8-FC3132056B53}" presName="Name37" presStyleLbl="parChTrans1D3" presStyleIdx="2" presStyleCnt="11"/>
      <dgm:spPr/>
    </dgm:pt>
    <dgm:pt modelId="{9D90D7D1-ABFD-4599-9B12-FAB6DD9984CC}" type="pres">
      <dgm:prSet presAssocID="{C5851BEA-115A-454E-8CB8-4CD1D4756FB0}" presName="hierRoot2" presStyleCnt="0">
        <dgm:presLayoutVars>
          <dgm:hierBranch val="init"/>
        </dgm:presLayoutVars>
      </dgm:prSet>
      <dgm:spPr/>
    </dgm:pt>
    <dgm:pt modelId="{38739284-7D36-4168-B630-99BB3FE4536C}" type="pres">
      <dgm:prSet presAssocID="{C5851BEA-115A-454E-8CB8-4CD1D4756FB0}" presName="rootComposite" presStyleCnt="0"/>
      <dgm:spPr/>
    </dgm:pt>
    <dgm:pt modelId="{7D381CB5-CF00-4A30-8FB4-7FA37629D653}" type="pres">
      <dgm:prSet presAssocID="{C5851BEA-115A-454E-8CB8-4CD1D4756FB0}" presName="rootText" presStyleLbl="node3" presStyleIdx="2" presStyleCnt="11">
        <dgm:presLayoutVars>
          <dgm:chPref val="3"/>
        </dgm:presLayoutVars>
      </dgm:prSet>
      <dgm:spPr/>
    </dgm:pt>
    <dgm:pt modelId="{DF1942FC-47ED-48E2-A02D-9B6F41F1C41D}" type="pres">
      <dgm:prSet presAssocID="{C5851BEA-115A-454E-8CB8-4CD1D4756FB0}" presName="rootConnector" presStyleLbl="node3" presStyleIdx="2" presStyleCnt="11"/>
      <dgm:spPr/>
    </dgm:pt>
    <dgm:pt modelId="{85C4439E-2FEF-411D-9B98-B9322B50935C}" type="pres">
      <dgm:prSet presAssocID="{C5851BEA-115A-454E-8CB8-4CD1D4756FB0}" presName="hierChild4" presStyleCnt="0"/>
      <dgm:spPr/>
    </dgm:pt>
    <dgm:pt modelId="{81CBADD9-A7EC-4D47-B76F-3AE0C43931EC}" type="pres">
      <dgm:prSet presAssocID="{C5851BEA-115A-454E-8CB8-4CD1D4756FB0}" presName="hierChild5" presStyleCnt="0"/>
      <dgm:spPr/>
    </dgm:pt>
    <dgm:pt modelId="{28F666ED-C3BA-47D2-BFFD-AA48F7EA52E7}" type="pres">
      <dgm:prSet presAssocID="{508CA81B-76E9-496A-97C4-7D62B966F4D4}" presName="hierChild5" presStyleCnt="0"/>
      <dgm:spPr/>
    </dgm:pt>
    <dgm:pt modelId="{065FC0F3-7A4B-4E7B-9388-1922AF33287A}" type="pres">
      <dgm:prSet presAssocID="{E4B7EFC7-C4BC-427B-A3B7-EF1038059EA0}" presName="Name37" presStyleLbl="parChTrans1D2" presStyleIdx="2" presStyleCnt="7"/>
      <dgm:spPr/>
    </dgm:pt>
    <dgm:pt modelId="{373AA9E0-38C6-49BB-ADDC-84BFEE60A6AA}" type="pres">
      <dgm:prSet presAssocID="{BDD17D17-6341-4B5D-92F9-CC977D1B6971}" presName="hierRoot2" presStyleCnt="0">
        <dgm:presLayoutVars>
          <dgm:hierBranch val="init"/>
        </dgm:presLayoutVars>
      </dgm:prSet>
      <dgm:spPr/>
    </dgm:pt>
    <dgm:pt modelId="{F2278002-22A8-44A8-881B-1969730F673B}" type="pres">
      <dgm:prSet presAssocID="{BDD17D17-6341-4B5D-92F9-CC977D1B6971}" presName="rootComposite" presStyleCnt="0"/>
      <dgm:spPr/>
    </dgm:pt>
    <dgm:pt modelId="{4BA051F2-03A8-4CFF-A383-40BEF4AF9316}" type="pres">
      <dgm:prSet presAssocID="{BDD17D17-6341-4B5D-92F9-CC977D1B6971}" presName="rootText" presStyleLbl="node2" presStyleIdx="2" presStyleCnt="7">
        <dgm:presLayoutVars>
          <dgm:chPref val="3"/>
        </dgm:presLayoutVars>
      </dgm:prSet>
      <dgm:spPr/>
    </dgm:pt>
    <dgm:pt modelId="{D1F14B0C-C36A-47E4-945D-854D50ADD3BF}" type="pres">
      <dgm:prSet presAssocID="{BDD17D17-6341-4B5D-92F9-CC977D1B6971}" presName="rootConnector" presStyleLbl="node2" presStyleIdx="2" presStyleCnt="7"/>
      <dgm:spPr/>
    </dgm:pt>
    <dgm:pt modelId="{121AA68B-D2B5-4857-980E-21129F3FB228}" type="pres">
      <dgm:prSet presAssocID="{BDD17D17-6341-4B5D-92F9-CC977D1B6971}" presName="hierChild4" presStyleCnt="0"/>
      <dgm:spPr/>
    </dgm:pt>
    <dgm:pt modelId="{ECA70B54-C09D-49BB-9F1D-7E50E19380CF}" type="pres">
      <dgm:prSet presAssocID="{5E782643-1DD3-4649-855A-03646CB07CB6}" presName="Name37" presStyleLbl="parChTrans1D3" presStyleIdx="3" presStyleCnt="11"/>
      <dgm:spPr/>
    </dgm:pt>
    <dgm:pt modelId="{42B64BF1-CB12-4FA3-B2D2-24914DDA7602}" type="pres">
      <dgm:prSet presAssocID="{602791C0-2FCD-4269-8E5B-D761891840B3}" presName="hierRoot2" presStyleCnt="0">
        <dgm:presLayoutVars>
          <dgm:hierBranch val="init"/>
        </dgm:presLayoutVars>
      </dgm:prSet>
      <dgm:spPr/>
    </dgm:pt>
    <dgm:pt modelId="{B22B4C40-77A7-4D82-B186-A5E33F8E10C8}" type="pres">
      <dgm:prSet presAssocID="{602791C0-2FCD-4269-8E5B-D761891840B3}" presName="rootComposite" presStyleCnt="0"/>
      <dgm:spPr/>
    </dgm:pt>
    <dgm:pt modelId="{0F6E763D-FE5E-474C-B4E8-3DCB04E74C88}" type="pres">
      <dgm:prSet presAssocID="{602791C0-2FCD-4269-8E5B-D761891840B3}" presName="rootText" presStyleLbl="node3" presStyleIdx="3" presStyleCnt="11">
        <dgm:presLayoutVars>
          <dgm:chPref val="3"/>
        </dgm:presLayoutVars>
      </dgm:prSet>
      <dgm:spPr/>
    </dgm:pt>
    <dgm:pt modelId="{9C023304-41D3-4F3B-9541-2B9BD0C386DC}" type="pres">
      <dgm:prSet presAssocID="{602791C0-2FCD-4269-8E5B-D761891840B3}" presName="rootConnector" presStyleLbl="node3" presStyleIdx="3" presStyleCnt="11"/>
      <dgm:spPr/>
    </dgm:pt>
    <dgm:pt modelId="{C65B097B-BA61-467E-84EA-0FE28B93D736}" type="pres">
      <dgm:prSet presAssocID="{602791C0-2FCD-4269-8E5B-D761891840B3}" presName="hierChild4" presStyleCnt="0"/>
      <dgm:spPr/>
    </dgm:pt>
    <dgm:pt modelId="{AC6DB950-E96A-4784-BBE9-815408DF0791}" type="pres">
      <dgm:prSet presAssocID="{602791C0-2FCD-4269-8E5B-D761891840B3}" presName="hierChild5" presStyleCnt="0"/>
      <dgm:spPr/>
    </dgm:pt>
    <dgm:pt modelId="{22CE53C4-3142-43BD-8A7D-11FFBE468C96}" type="pres">
      <dgm:prSet presAssocID="{BDD17D17-6341-4B5D-92F9-CC977D1B6971}" presName="hierChild5" presStyleCnt="0"/>
      <dgm:spPr/>
    </dgm:pt>
    <dgm:pt modelId="{B9A4E253-CD8E-4E96-AAD2-0DD73CF93F6C}" type="pres">
      <dgm:prSet presAssocID="{6A3ADE4E-1CBE-4C0D-8713-9A2569DE901E}" presName="Name37" presStyleLbl="parChTrans1D2" presStyleIdx="3" presStyleCnt="7"/>
      <dgm:spPr/>
    </dgm:pt>
    <dgm:pt modelId="{C15D1AA5-006A-418B-9ADA-FDB72D586ECD}" type="pres">
      <dgm:prSet presAssocID="{B2E2AEF6-25FF-42B5-ACC9-A72E8F75BC1C}" presName="hierRoot2" presStyleCnt="0">
        <dgm:presLayoutVars>
          <dgm:hierBranch val="init"/>
        </dgm:presLayoutVars>
      </dgm:prSet>
      <dgm:spPr/>
    </dgm:pt>
    <dgm:pt modelId="{2DB34F8D-3A54-4BD6-831E-FF23E03CC020}" type="pres">
      <dgm:prSet presAssocID="{B2E2AEF6-25FF-42B5-ACC9-A72E8F75BC1C}" presName="rootComposite" presStyleCnt="0"/>
      <dgm:spPr/>
    </dgm:pt>
    <dgm:pt modelId="{3149D0C8-9240-4A8E-9086-2D3F8C3479D3}" type="pres">
      <dgm:prSet presAssocID="{B2E2AEF6-25FF-42B5-ACC9-A72E8F75BC1C}" presName="rootText" presStyleLbl="node2" presStyleIdx="3" presStyleCnt="7">
        <dgm:presLayoutVars>
          <dgm:chPref val="3"/>
        </dgm:presLayoutVars>
      </dgm:prSet>
      <dgm:spPr/>
    </dgm:pt>
    <dgm:pt modelId="{D802FFE7-3C7D-47DC-87A1-E350DD0AEC08}" type="pres">
      <dgm:prSet presAssocID="{B2E2AEF6-25FF-42B5-ACC9-A72E8F75BC1C}" presName="rootConnector" presStyleLbl="node2" presStyleIdx="3" presStyleCnt="7"/>
      <dgm:spPr/>
    </dgm:pt>
    <dgm:pt modelId="{77DC9E40-419E-42B0-B875-73598958F257}" type="pres">
      <dgm:prSet presAssocID="{B2E2AEF6-25FF-42B5-ACC9-A72E8F75BC1C}" presName="hierChild4" presStyleCnt="0"/>
      <dgm:spPr/>
    </dgm:pt>
    <dgm:pt modelId="{ECC2800D-4163-426F-9A5E-311C19F336F0}" type="pres">
      <dgm:prSet presAssocID="{90020827-2C97-4993-A410-26FF35D04C8F}" presName="Name37" presStyleLbl="parChTrans1D3" presStyleIdx="4" presStyleCnt="11"/>
      <dgm:spPr/>
    </dgm:pt>
    <dgm:pt modelId="{6F7B914E-720E-4A79-AD3A-2FB32FC71EC9}" type="pres">
      <dgm:prSet presAssocID="{EEA2D917-0423-40F8-9729-0D12B170CE4E}" presName="hierRoot2" presStyleCnt="0">
        <dgm:presLayoutVars>
          <dgm:hierBranch val="init"/>
        </dgm:presLayoutVars>
      </dgm:prSet>
      <dgm:spPr/>
    </dgm:pt>
    <dgm:pt modelId="{D5B355F9-7BB4-480E-B4B7-C64DFBFBC095}" type="pres">
      <dgm:prSet presAssocID="{EEA2D917-0423-40F8-9729-0D12B170CE4E}" presName="rootComposite" presStyleCnt="0"/>
      <dgm:spPr/>
    </dgm:pt>
    <dgm:pt modelId="{61CCED93-FE71-4FA7-A509-28D6CE9FC58F}" type="pres">
      <dgm:prSet presAssocID="{EEA2D917-0423-40F8-9729-0D12B170CE4E}" presName="rootText" presStyleLbl="node3" presStyleIdx="4" presStyleCnt="11">
        <dgm:presLayoutVars>
          <dgm:chPref val="3"/>
        </dgm:presLayoutVars>
      </dgm:prSet>
      <dgm:spPr/>
    </dgm:pt>
    <dgm:pt modelId="{28548861-51B9-4EE8-BACC-6FA633EBB75B}" type="pres">
      <dgm:prSet presAssocID="{EEA2D917-0423-40F8-9729-0D12B170CE4E}" presName="rootConnector" presStyleLbl="node3" presStyleIdx="4" presStyleCnt="11"/>
      <dgm:spPr/>
    </dgm:pt>
    <dgm:pt modelId="{AB684CFA-670D-41A3-9198-735FB30470E8}" type="pres">
      <dgm:prSet presAssocID="{EEA2D917-0423-40F8-9729-0D12B170CE4E}" presName="hierChild4" presStyleCnt="0"/>
      <dgm:spPr/>
    </dgm:pt>
    <dgm:pt modelId="{63C79A96-7187-465C-950D-E929DDF075F6}" type="pres">
      <dgm:prSet presAssocID="{EEA2D917-0423-40F8-9729-0D12B170CE4E}" presName="hierChild5" presStyleCnt="0"/>
      <dgm:spPr/>
    </dgm:pt>
    <dgm:pt modelId="{045DE601-1861-41A1-B554-3B2C43151BD0}" type="pres">
      <dgm:prSet presAssocID="{5D8BBC6F-336A-42B8-BCCA-E3F07C1F434C}" presName="Name37" presStyleLbl="parChTrans1D3" presStyleIdx="5" presStyleCnt="11"/>
      <dgm:spPr/>
    </dgm:pt>
    <dgm:pt modelId="{BF0248DD-58D4-4492-8F52-CF4665BEA392}" type="pres">
      <dgm:prSet presAssocID="{F40ADC7D-E748-43CC-ABD0-4DDC3FA78FC5}" presName="hierRoot2" presStyleCnt="0">
        <dgm:presLayoutVars>
          <dgm:hierBranch val="init"/>
        </dgm:presLayoutVars>
      </dgm:prSet>
      <dgm:spPr/>
    </dgm:pt>
    <dgm:pt modelId="{3BB75C6C-9DB0-4324-A7DE-F247A6CDB564}" type="pres">
      <dgm:prSet presAssocID="{F40ADC7D-E748-43CC-ABD0-4DDC3FA78FC5}" presName="rootComposite" presStyleCnt="0"/>
      <dgm:spPr/>
    </dgm:pt>
    <dgm:pt modelId="{B4DCEFB5-0FE0-4D84-9368-4085D0025BC7}" type="pres">
      <dgm:prSet presAssocID="{F40ADC7D-E748-43CC-ABD0-4DDC3FA78FC5}" presName="rootText" presStyleLbl="node3" presStyleIdx="5" presStyleCnt="11">
        <dgm:presLayoutVars>
          <dgm:chPref val="3"/>
        </dgm:presLayoutVars>
      </dgm:prSet>
      <dgm:spPr/>
    </dgm:pt>
    <dgm:pt modelId="{62994C43-D07C-4527-9B23-83D860FBC9FF}" type="pres">
      <dgm:prSet presAssocID="{F40ADC7D-E748-43CC-ABD0-4DDC3FA78FC5}" presName="rootConnector" presStyleLbl="node3" presStyleIdx="5" presStyleCnt="11"/>
      <dgm:spPr/>
    </dgm:pt>
    <dgm:pt modelId="{24D55CF8-CA09-4FB6-9995-7236B64AAC9D}" type="pres">
      <dgm:prSet presAssocID="{F40ADC7D-E748-43CC-ABD0-4DDC3FA78FC5}" presName="hierChild4" presStyleCnt="0"/>
      <dgm:spPr/>
    </dgm:pt>
    <dgm:pt modelId="{A2662B5F-70D3-494E-821F-3C26BAE706CE}" type="pres">
      <dgm:prSet presAssocID="{F40ADC7D-E748-43CC-ABD0-4DDC3FA78FC5}" presName="hierChild5" presStyleCnt="0"/>
      <dgm:spPr/>
    </dgm:pt>
    <dgm:pt modelId="{3E4F16E6-876B-42E0-8799-0154BEB3747E}" type="pres">
      <dgm:prSet presAssocID="{6C77E316-D2D2-4D7D-A60F-78FD1290175D}" presName="Name37" presStyleLbl="parChTrans1D3" presStyleIdx="6" presStyleCnt="11"/>
      <dgm:spPr/>
    </dgm:pt>
    <dgm:pt modelId="{7FF53ED6-D734-47E7-BB30-BF15127BFD98}" type="pres">
      <dgm:prSet presAssocID="{635EF5FD-F7D5-418D-97A6-CE6CF7C01ED2}" presName="hierRoot2" presStyleCnt="0">
        <dgm:presLayoutVars>
          <dgm:hierBranch val="init"/>
        </dgm:presLayoutVars>
      </dgm:prSet>
      <dgm:spPr/>
    </dgm:pt>
    <dgm:pt modelId="{0E37702B-9220-4FA3-B727-D940C98005FE}" type="pres">
      <dgm:prSet presAssocID="{635EF5FD-F7D5-418D-97A6-CE6CF7C01ED2}" presName="rootComposite" presStyleCnt="0"/>
      <dgm:spPr/>
    </dgm:pt>
    <dgm:pt modelId="{9B85A95D-9D51-467D-926E-8241BAF141D3}" type="pres">
      <dgm:prSet presAssocID="{635EF5FD-F7D5-418D-97A6-CE6CF7C01ED2}" presName="rootText" presStyleLbl="node3" presStyleIdx="6" presStyleCnt="11">
        <dgm:presLayoutVars>
          <dgm:chPref val="3"/>
        </dgm:presLayoutVars>
      </dgm:prSet>
      <dgm:spPr/>
    </dgm:pt>
    <dgm:pt modelId="{CEC001D7-0DD7-4A85-8DEB-37DF16272D92}" type="pres">
      <dgm:prSet presAssocID="{635EF5FD-F7D5-418D-97A6-CE6CF7C01ED2}" presName="rootConnector" presStyleLbl="node3" presStyleIdx="6" presStyleCnt="11"/>
      <dgm:spPr/>
    </dgm:pt>
    <dgm:pt modelId="{AC0BBAA7-DAE4-4CF5-83D8-1DC85F04A252}" type="pres">
      <dgm:prSet presAssocID="{635EF5FD-F7D5-418D-97A6-CE6CF7C01ED2}" presName="hierChild4" presStyleCnt="0"/>
      <dgm:spPr/>
    </dgm:pt>
    <dgm:pt modelId="{0416C510-E641-4753-8AC4-0FE918D1D3E8}" type="pres">
      <dgm:prSet presAssocID="{635EF5FD-F7D5-418D-97A6-CE6CF7C01ED2}" presName="hierChild5" presStyleCnt="0"/>
      <dgm:spPr/>
    </dgm:pt>
    <dgm:pt modelId="{02D3C780-74E1-48E7-AD28-BE98BAEFC97A}" type="pres">
      <dgm:prSet presAssocID="{B2E2AEF6-25FF-42B5-ACC9-A72E8F75BC1C}" presName="hierChild5" presStyleCnt="0"/>
      <dgm:spPr/>
    </dgm:pt>
    <dgm:pt modelId="{A5BC96BA-23D1-412E-8B4D-125837F3E1CE}" type="pres">
      <dgm:prSet presAssocID="{7F1142D7-6461-49E4-AA49-03D7A8EA0FB4}" presName="hierChild3" presStyleCnt="0"/>
      <dgm:spPr/>
    </dgm:pt>
    <dgm:pt modelId="{A7E6FA70-129B-4BA3-8311-E7F16BEFF094}" type="pres">
      <dgm:prSet presAssocID="{8295649E-0269-42EC-B6BA-98DFCEAE03A7}" presName="hierRoot1" presStyleCnt="0">
        <dgm:presLayoutVars>
          <dgm:hierBranch val="init"/>
        </dgm:presLayoutVars>
      </dgm:prSet>
      <dgm:spPr/>
    </dgm:pt>
    <dgm:pt modelId="{3DD8316B-51B7-4B2C-900A-C78609F88C38}" type="pres">
      <dgm:prSet presAssocID="{8295649E-0269-42EC-B6BA-98DFCEAE03A7}" presName="rootComposite1" presStyleCnt="0"/>
      <dgm:spPr/>
    </dgm:pt>
    <dgm:pt modelId="{23E730DF-88BD-48BE-B81F-25072FA21764}" type="pres">
      <dgm:prSet presAssocID="{8295649E-0269-42EC-B6BA-98DFCEAE03A7}" presName="rootText1" presStyleLbl="node0" presStyleIdx="1" presStyleCnt="2">
        <dgm:presLayoutVars>
          <dgm:chPref val="3"/>
        </dgm:presLayoutVars>
      </dgm:prSet>
      <dgm:spPr/>
    </dgm:pt>
    <dgm:pt modelId="{79D62187-1B43-49EC-8804-C9855179BB65}" type="pres">
      <dgm:prSet presAssocID="{8295649E-0269-42EC-B6BA-98DFCEAE03A7}" presName="rootConnector1" presStyleLbl="asst0" presStyleIdx="0" presStyleCnt="0"/>
      <dgm:spPr/>
    </dgm:pt>
    <dgm:pt modelId="{ECB3FCA1-D28C-40FB-8650-0EBEBB7DBA98}" type="pres">
      <dgm:prSet presAssocID="{8295649E-0269-42EC-B6BA-98DFCEAE03A7}" presName="hierChild2" presStyleCnt="0"/>
      <dgm:spPr/>
    </dgm:pt>
    <dgm:pt modelId="{435DBAD6-6594-44E1-9562-61B69FA97008}" type="pres">
      <dgm:prSet presAssocID="{994B3C9E-3D3F-4FB6-87B2-F5199DF5639D}" presName="Name37" presStyleLbl="parChTrans1D2" presStyleIdx="4" presStyleCnt="7"/>
      <dgm:spPr/>
    </dgm:pt>
    <dgm:pt modelId="{439E7114-1AB5-4738-A750-70ABBB9429C0}" type="pres">
      <dgm:prSet presAssocID="{3D10869E-0C71-4B12-A731-A786106926A8}" presName="hierRoot2" presStyleCnt="0">
        <dgm:presLayoutVars>
          <dgm:hierBranch val="init"/>
        </dgm:presLayoutVars>
      </dgm:prSet>
      <dgm:spPr/>
    </dgm:pt>
    <dgm:pt modelId="{6317633F-51EA-4BAB-A596-EAD25B41599C}" type="pres">
      <dgm:prSet presAssocID="{3D10869E-0C71-4B12-A731-A786106926A8}" presName="rootComposite" presStyleCnt="0"/>
      <dgm:spPr/>
    </dgm:pt>
    <dgm:pt modelId="{D4525313-7439-4077-9E5B-097EE58DAC7F}" type="pres">
      <dgm:prSet presAssocID="{3D10869E-0C71-4B12-A731-A786106926A8}" presName="rootText" presStyleLbl="node2" presStyleIdx="4" presStyleCnt="7">
        <dgm:presLayoutVars>
          <dgm:chPref val="3"/>
        </dgm:presLayoutVars>
      </dgm:prSet>
      <dgm:spPr/>
    </dgm:pt>
    <dgm:pt modelId="{137ECE39-F02D-47AD-A141-AAAFAD511529}" type="pres">
      <dgm:prSet presAssocID="{3D10869E-0C71-4B12-A731-A786106926A8}" presName="rootConnector" presStyleLbl="node2" presStyleIdx="4" presStyleCnt="7"/>
      <dgm:spPr/>
    </dgm:pt>
    <dgm:pt modelId="{78310C7F-0B6F-4E8F-B256-28D7477A49AA}" type="pres">
      <dgm:prSet presAssocID="{3D10869E-0C71-4B12-A731-A786106926A8}" presName="hierChild4" presStyleCnt="0"/>
      <dgm:spPr/>
    </dgm:pt>
    <dgm:pt modelId="{0AC7FED8-7EB2-4219-AA69-3750992380D4}" type="pres">
      <dgm:prSet presAssocID="{912C8BA5-6668-4155-A8B0-437BB96161FA}" presName="Name37" presStyleLbl="parChTrans1D3" presStyleIdx="7" presStyleCnt="11"/>
      <dgm:spPr/>
    </dgm:pt>
    <dgm:pt modelId="{C1E2C899-700C-4F7D-9734-6383BDB7BAEB}" type="pres">
      <dgm:prSet presAssocID="{9AD4CB86-EF7C-446D-B500-F29D8A0D768A}" presName="hierRoot2" presStyleCnt="0">
        <dgm:presLayoutVars>
          <dgm:hierBranch val="init"/>
        </dgm:presLayoutVars>
      </dgm:prSet>
      <dgm:spPr/>
    </dgm:pt>
    <dgm:pt modelId="{AE969D43-4BF0-48A2-B5AB-6682BC9C1EF6}" type="pres">
      <dgm:prSet presAssocID="{9AD4CB86-EF7C-446D-B500-F29D8A0D768A}" presName="rootComposite" presStyleCnt="0"/>
      <dgm:spPr/>
    </dgm:pt>
    <dgm:pt modelId="{49B94096-116A-48FE-9546-217F7CB448B8}" type="pres">
      <dgm:prSet presAssocID="{9AD4CB86-EF7C-446D-B500-F29D8A0D768A}" presName="rootText" presStyleLbl="node3" presStyleIdx="7" presStyleCnt="11">
        <dgm:presLayoutVars>
          <dgm:chPref val="3"/>
        </dgm:presLayoutVars>
      </dgm:prSet>
      <dgm:spPr/>
    </dgm:pt>
    <dgm:pt modelId="{3059F8AD-7C98-492A-82F4-E6EE184B9A73}" type="pres">
      <dgm:prSet presAssocID="{9AD4CB86-EF7C-446D-B500-F29D8A0D768A}" presName="rootConnector" presStyleLbl="node3" presStyleIdx="7" presStyleCnt="11"/>
      <dgm:spPr/>
    </dgm:pt>
    <dgm:pt modelId="{EAC80582-269E-4CF7-B939-DFBB225348CC}" type="pres">
      <dgm:prSet presAssocID="{9AD4CB86-EF7C-446D-B500-F29D8A0D768A}" presName="hierChild4" presStyleCnt="0"/>
      <dgm:spPr/>
    </dgm:pt>
    <dgm:pt modelId="{2C156AF5-B86F-42D7-9160-D34B697B6268}" type="pres">
      <dgm:prSet presAssocID="{9AD4CB86-EF7C-446D-B500-F29D8A0D768A}" presName="hierChild5" presStyleCnt="0"/>
      <dgm:spPr/>
    </dgm:pt>
    <dgm:pt modelId="{03052858-F86B-4F48-A117-BBBC74513434}" type="pres">
      <dgm:prSet presAssocID="{3D10869E-0C71-4B12-A731-A786106926A8}" presName="hierChild5" presStyleCnt="0"/>
      <dgm:spPr/>
    </dgm:pt>
    <dgm:pt modelId="{22883A6F-1FDF-4AA4-8F92-136E045CA971}" type="pres">
      <dgm:prSet presAssocID="{9911FECC-AD71-4098-A1C2-C18DC6965AD9}" presName="Name37" presStyleLbl="parChTrans1D2" presStyleIdx="5" presStyleCnt="7"/>
      <dgm:spPr/>
    </dgm:pt>
    <dgm:pt modelId="{69F7D19D-3DD2-4235-8849-0ED0EAA5A742}" type="pres">
      <dgm:prSet presAssocID="{00714838-B0A1-453E-9791-863B0CA08EDE}" presName="hierRoot2" presStyleCnt="0">
        <dgm:presLayoutVars>
          <dgm:hierBranch val="init"/>
        </dgm:presLayoutVars>
      </dgm:prSet>
      <dgm:spPr/>
    </dgm:pt>
    <dgm:pt modelId="{149D97BD-D9A0-476B-9881-7420D306EAC6}" type="pres">
      <dgm:prSet presAssocID="{00714838-B0A1-453E-9791-863B0CA08EDE}" presName="rootComposite" presStyleCnt="0"/>
      <dgm:spPr/>
    </dgm:pt>
    <dgm:pt modelId="{672E98F4-0FFD-48E3-A6AF-BB69FBF41E47}" type="pres">
      <dgm:prSet presAssocID="{00714838-B0A1-453E-9791-863B0CA08EDE}" presName="rootText" presStyleLbl="node2" presStyleIdx="5" presStyleCnt="7">
        <dgm:presLayoutVars>
          <dgm:chPref val="3"/>
        </dgm:presLayoutVars>
      </dgm:prSet>
      <dgm:spPr/>
    </dgm:pt>
    <dgm:pt modelId="{278C86BB-43DB-4F0C-976D-B0E2AF0AF77B}" type="pres">
      <dgm:prSet presAssocID="{00714838-B0A1-453E-9791-863B0CA08EDE}" presName="rootConnector" presStyleLbl="node2" presStyleIdx="5" presStyleCnt="7"/>
      <dgm:spPr/>
    </dgm:pt>
    <dgm:pt modelId="{E3755767-B205-4147-8FF7-2FA19DF07B54}" type="pres">
      <dgm:prSet presAssocID="{00714838-B0A1-453E-9791-863B0CA08EDE}" presName="hierChild4" presStyleCnt="0"/>
      <dgm:spPr/>
    </dgm:pt>
    <dgm:pt modelId="{91A01DD9-BDDE-48AF-A2D5-B80E13298751}" type="pres">
      <dgm:prSet presAssocID="{0AA02989-70E4-43B7-BA52-0EF712B2B207}" presName="Name37" presStyleLbl="parChTrans1D3" presStyleIdx="8" presStyleCnt="11"/>
      <dgm:spPr/>
    </dgm:pt>
    <dgm:pt modelId="{3885D614-35D5-4620-9F78-A3EA765E5A4F}" type="pres">
      <dgm:prSet presAssocID="{318B0C21-AB40-4D4A-B03B-C84316C0A15A}" presName="hierRoot2" presStyleCnt="0">
        <dgm:presLayoutVars>
          <dgm:hierBranch val="init"/>
        </dgm:presLayoutVars>
      </dgm:prSet>
      <dgm:spPr/>
    </dgm:pt>
    <dgm:pt modelId="{2E1405BE-3373-4721-A833-3F722910D5C9}" type="pres">
      <dgm:prSet presAssocID="{318B0C21-AB40-4D4A-B03B-C84316C0A15A}" presName="rootComposite" presStyleCnt="0"/>
      <dgm:spPr/>
    </dgm:pt>
    <dgm:pt modelId="{34DEB17D-3B06-40D3-91E5-3257C0FAAF41}" type="pres">
      <dgm:prSet presAssocID="{318B0C21-AB40-4D4A-B03B-C84316C0A15A}" presName="rootText" presStyleLbl="node3" presStyleIdx="8" presStyleCnt="11">
        <dgm:presLayoutVars>
          <dgm:chPref val="3"/>
        </dgm:presLayoutVars>
      </dgm:prSet>
      <dgm:spPr/>
    </dgm:pt>
    <dgm:pt modelId="{7735AF13-ACBF-42E6-8C41-4ED3D8747AEF}" type="pres">
      <dgm:prSet presAssocID="{318B0C21-AB40-4D4A-B03B-C84316C0A15A}" presName="rootConnector" presStyleLbl="node3" presStyleIdx="8" presStyleCnt="11"/>
      <dgm:spPr/>
    </dgm:pt>
    <dgm:pt modelId="{34FE101A-AC0B-49F3-B815-C619455D1414}" type="pres">
      <dgm:prSet presAssocID="{318B0C21-AB40-4D4A-B03B-C84316C0A15A}" presName="hierChild4" presStyleCnt="0"/>
      <dgm:spPr/>
    </dgm:pt>
    <dgm:pt modelId="{2EEAAB25-5A45-49C4-9CF1-51D2D8DF3EE8}" type="pres">
      <dgm:prSet presAssocID="{318B0C21-AB40-4D4A-B03B-C84316C0A15A}" presName="hierChild5" presStyleCnt="0"/>
      <dgm:spPr/>
    </dgm:pt>
    <dgm:pt modelId="{CC8A9799-FA76-4275-B689-16EF0D95993A}" type="pres">
      <dgm:prSet presAssocID="{00714838-B0A1-453E-9791-863B0CA08EDE}" presName="hierChild5" presStyleCnt="0"/>
      <dgm:spPr/>
    </dgm:pt>
    <dgm:pt modelId="{9AFF1A1D-9F3E-40F9-BD97-E37AF73AFA1F}" type="pres">
      <dgm:prSet presAssocID="{AE1DA5EF-B579-431C-9246-14DACC635061}" presName="Name37" presStyleLbl="parChTrans1D2" presStyleIdx="6" presStyleCnt="7"/>
      <dgm:spPr/>
    </dgm:pt>
    <dgm:pt modelId="{416F55B0-55C4-4FB9-82D2-38B4A2E810FB}" type="pres">
      <dgm:prSet presAssocID="{ED8E5664-4A81-4FA6-B466-67D1A2B650D2}" presName="hierRoot2" presStyleCnt="0">
        <dgm:presLayoutVars>
          <dgm:hierBranch val="init"/>
        </dgm:presLayoutVars>
      </dgm:prSet>
      <dgm:spPr/>
    </dgm:pt>
    <dgm:pt modelId="{076A2A39-7E04-400D-A719-797D2536DD55}" type="pres">
      <dgm:prSet presAssocID="{ED8E5664-4A81-4FA6-B466-67D1A2B650D2}" presName="rootComposite" presStyleCnt="0"/>
      <dgm:spPr/>
    </dgm:pt>
    <dgm:pt modelId="{F3CEE5E4-2A54-48C4-8C92-6D5A2863DFFD}" type="pres">
      <dgm:prSet presAssocID="{ED8E5664-4A81-4FA6-B466-67D1A2B650D2}" presName="rootText" presStyleLbl="node2" presStyleIdx="6" presStyleCnt="7">
        <dgm:presLayoutVars>
          <dgm:chPref val="3"/>
        </dgm:presLayoutVars>
      </dgm:prSet>
      <dgm:spPr/>
    </dgm:pt>
    <dgm:pt modelId="{F561B020-B4D1-4265-ADE4-5AD1A13BB10E}" type="pres">
      <dgm:prSet presAssocID="{ED8E5664-4A81-4FA6-B466-67D1A2B650D2}" presName="rootConnector" presStyleLbl="node2" presStyleIdx="6" presStyleCnt="7"/>
      <dgm:spPr/>
    </dgm:pt>
    <dgm:pt modelId="{854F6C22-AA76-4D0A-ADD6-2CDBB8CFE2B2}" type="pres">
      <dgm:prSet presAssocID="{ED8E5664-4A81-4FA6-B466-67D1A2B650D2}" presName="hierChild4" presStyleCnt="0"/>
      <dgm:spPr/>
    </dgm:pt>
    <dgm:pt modelId="{34DDAE91-ED15-4122-98D6-2541AF395056}" type="pres">
      <dgm:prSet presAssocID="{44A8D42C-CA9C-4B97-9A7F-29914B718004}" presName="Name37" presStyleLbl="parChTrans1D3" presStyleIdx="9" presStyleCnt="11"/>
      <dgm:spPr/>
    </dgm:pt>
    <dgm:pt modelId="{531887FA-4F56-4FE3-A4E9-D0C0C64A6FD1}" type="pres">
      <dgm:prSet presAssocID="{4384AF9C-ABAA-4447-99DB-341743AB26A4}" presName="hierRoot2" presStyleCnt="0">
        <dgm:presLayoutVars>
          <dgm:hierBranch val="init"/>
        </dgm:presLayoutVars>
      </dgm:prSet>
      <dgm:spPr/>
    </dgm:pt>
    <dgm:pt modelId="{56583399-D694-4F54-BBB9-1BABF926F9E5}" type="pres">
      <dgm:prSet presAssocID="{4384AF9C-ABAA-4447-99DB-341743AB26A4}" presName="rootComposite" presStyleCnt="0"/>
      <dgm:spPr/>
    </dgm:pt>
    <dgm:pt modelId="{0545587C-6300-4D4D-A93D-7ED0859D48AE}" type="pres">
      <dgm:prSet presAssocID="{4384AF9C-ABAA-4447-99DB-341743AB26A4}" presName="rootText" presStyleLbl="node3" presStyleIdx="9" presStyleCnt="11">
        <dgm:presLayoutVars>
          <dgm:chPref val="3"/>
        </dgm:presLayoutVars>
      </dgm:prSet>
      <dgm:spPr/>
    </dgm:pt>
    <dgm:pt modelId="{69DF698C-6F67-4B91-9E63-F1636E1AE01B}" type="pres">
      <dgm:prSet presAssocID="{4384AF9C-ABAA-4447-99DB-341743AB26A4}" presName="rootConnector" presStyleLbl="node3" presStyleIdx="9" presStyleCnt="11"/>
      <dgm:spPr/>
    </dgm:pt>
    <dgm:pt modelId="{46181B9D-0D5C-4FD3-9601-671811E50616}" type="pres">
      <dgm:prSet presAssocID="{4384AF9C-ABAA-4447-99DB-341743AB26A4}" presName="hierChild4" presStyleCnt="0"/>
      <dgm:spPr/>
    </dgm:pt>
    <dgm:pt modelId="{094F0482-3086-4C11-BB4C-E2A5175D103F}" type="pres">
      <dgm:prSet presAssocID="{4384AF9C-ABAA-4447-99DB-341743AB26A4}" presName="hierChild5" presStyleCnt="0"/>
      <dgm:spPr/>
    </dgm:pt>
    <dgm:pt modelId="{173A44ED-3EFA-497C-8944-895EB4A7FFD7}" type="pres">
      <dgm:prSet presAssocID="{FFCDB850-55BA-4BE4-B01B-A313FD3AB93C}" presName="Name37" presStyleLbl="parChTrans1D3" presStyleIdx="10" presStyleCnt="11"/>
      <dgm:spPr/>
    </dgm:pt>
    <dgm:pt modelId="{E116716F-539F-4A38-9101-6964ADF693BC}" type="pres">
      <dgm:prSet presAssocID="{118D3C84-746F-4D58-866E-575A1A612AFB}" presName="hierRoot2" presStyleCnt="0">
        <dgm:presLayoutVars>
          <dgm:hierBranch val="init"/>
        </dgm:presLayoutVars>
      </dgm:prSet>
      <dgm:spPr/>
    </dgm:pt>
    <dgm:pt modelId="{B49910D7-FA97-4947-9B18-299E9EEC2232}" type="pres">
      <dgm:prSet presAssocID="{118D3C84-746F-4D58-866E-575A1A612AFB}" presName="rootComposite" presStyleCnt="0"/>
      <dgm:spPr/>
    </dgm:pt>
    <dgm:pt modelId="{C559D2AA-C8AC-4B12-AE68-835520365E5A}" type="pres">
      <dgm:prSet presAssocID="{118D3C84-746F-4D58-866E-575A1A612AFB}" presName="rootText" presStyleLbl="node3" presStyleIdx="10" presStyleCnt="11">
        <dgm:presLayoutVars>
          <dgm:chPref val="3"/>
        </dgm:presLayoutVars>
      </dgm:prSet>
      <dgm:spPr/>
    </dgm:pt>
    <dgm:pt modelId="{19DBD6D7-2345-4930-B43B-30B4F7FE6BB9}" type="pres">
      <dgm:prSet presAssocID="{118D3C84-746F-4D58-866E-575A1A612AFB}" presName="rootConnector" presStyleLbl="node3" presStyleIdx="10" presStyleCnt="11"/>
      <dgm:spPr/>
    </dgm:pt>
    <dgm:pt modelId="{0D27AD33-B95A-4BFF-B1D3-53E29F08C936}" type="pres">
      <dgm:prSet presAssocID="{118D3C84-746F-4D58-866E-575A1A612AFB}" presName="hierChild4" presStyleCnt="0"/>
      <dgm:spPr/>
    </dgm:pt>
    <dgm:pt modelId="{6CF17D4A-5B7F-49CB-A898-982BA07DD999}" type="pres">
      <dgm:prSet presAssocID="{118D3C84-746F-4D58-866E-575A1A612AFB}" presName="hierChild5" presStyleCnt="0"/>
      <dgm:spPr/>
    </dgm:pt>
    <dgm:pt modelId="{6F023CE8-FD29-4901-BE76-460845EFE0F4}" type="pres">
      <dgm:prSet presAssocID="{ED8E5664-4A81-4FA6-B466-67D1A2B650D2}" presName="hierChild5" presStyleCnt="0"/>
      <dgm:spPr/>
    </dgm:pt>
    <dgm:pt modelId="{C0148E7C-4473-4548-BA16-2027D40ABFBA}" type="pres">
      <dgm:prSet presAssocID="{8295649E-0269-42EC-B6BA-98DFCEAE03A7}" presName="hierChild3" presStyleCnt="0"/>
      <dgm:spPr/>
    </dgm:pt>
  </dgm:ptLst>
  <dgm:cxnLst>
    <dgm:cxn modelId="{A64E4406-5A3D-4DEF-B304-0700D5305622}" srcId="{B2E2AEF6-25FF-42B5-ACC9-A72E8F75BC1C}" destId="{635EF5FD-F7D5-418D-97A6-CE6CF7C01ED2}" srcOrd="2" destOrd="0" parTransId="{6C77E316-D2D2-4D7D-A60F-78FD1290175D}" sibTransId="{6603D2EC-8AF0-4B2D-8DD4-73F92C902101}"/>
    <dgm:cxn modelId="{ED21FD06-B9D1-4531-960E-4410567942D2}" type="presOf" srcId="{602791C0-2FCD-4269-8E5B-D761891840B3}" destId="{0F6E763D-FE5E-474C-B4E8-3DCB04E74C88}" srcOrd="0" destOrd="0" presId="urn:microsoft.com/office/officeart/2005/8/layout/orgChart1"/>
    <dgm:cxn modelId="{50C52808-12B7-4126-8CC7-4F05A6E5EB78}" srcId="{8295649E-0269-42EC-B6BA-98DFCEAE03A7}" destId="{ED8E5664-4A81-4FA6-B466-67D1A2B650D2}" srcOrd="2" destOrd="0" parTransId="{AE1DA5EF-B579-431C-9246-14DACC635061}" sibTransId="{D519FAC4-9B3D-471A-AE84-472B62134634}"/>
    <dgm:cxn modelId="{6E9B220B-2130-4EF9-8A47-A957AA6229D5}" type="presOf" srcId="{7F1142D7-6461-49E4-AA49-03D7A8EA0FB4}" destId="{FA6804B8-ABB7-441F-A296-674CD6981909}" srcOrd="1" destOrd="0" presId="urn:microsoft.com/office/officeart/2005/8/layout/orgChart1"/>
    <dgm:cxn modelId="{AFC08B0E-4822-4A11-9269-8EE54C4A78AC}" srcId="{295909CC-C584-482E-A6FB-FA43FF50C52E}" destId="{1DC3C2D2-6B58-47BE-B4D9-A69519E3ACEE}" srcOrd="0" destOrd="0" parTransId="{9BBB7A93-E5C4-45BD-875A-5E12C5EA2607}" sibTransId="{45988F53-6BD4-45FE-BDFE-35E3819317EC}"/>
    <dgm:cxn modelId="{1FF99F14-558B-484B-B353-5DCD9A54420A}" type="presOf" srcId="{6A3ADE4E-1CBE-4C0D-8713-9A2569DE901E}" destId="{B9A4E253-CD8E-4E96-AAD2-0DD73CF93F6C}" srcOrd="0" destOrd="0" presId="urn:microsoft.com/office/officeart/2005/8/layout/orgChart1"/>
    <dgm:cxn modelId="{546E521B-56CC-40C7-B16D-E42B9A5D4F86}" type="presOf" srcId="{295909CC-C584-482E-A6FB-FA43FF50C52E}" destId="{694CA8B9-CB63-4832-89D2-064EB50B9930}" srcOrd="1" destOrd="0" presId="urn:microsoft.com/office/officeart/2005/8/layout/orgChart1"/>
    <dgm:cxn modelId="{A256BE1E-5EE0-4B88-9BEB-FF096C645630}" type="presOf" srcId="{9BBB7A93-E5C4-45BD-875A-5E12C5EA2607}" destId="{ECE6C205-B1AB-4CF3-A51B-4801165A078D}" srcOrd="0" destOrd="0" presId="urn:microsoft.com/office/officeart/2005/8/layout/orgChart1"/>
    <dgm:cxn modelId="{D60A7A21-F780-4F8A-AD4F-0433ABC6203F}" type="presOf" srcId="{318B0C21-AB40-4D4A-B03B-C84316C0A15A}" destId="{34DEB17D-3B06-40D3-91E5-3257C0FAAF41}" srcOrd="0" destOrd="0" presId="urn:microsoft.com/office/officeart/2005/8/layout/orgChart1"/>
    <dgm:cxn modelId="{9DC7F632-5AC1-4DB3-99C7-5719853CC877}" srcId="{B2E2AEF6-25FF-42B5-ACC9-A72E8F75BC1C}" destId="{F40ADC7D-E748-43CC-ABD0-4DDC3FA78FC5}" srcOrd="1" destOrd="0" parTransId="{5D8BBC6F-336A-42B8-BCCA-E3F07C1F434C}" sibTransId="{31AE3573-E6F3-4F2A-B24F-E794E4DCE52D}"/>
    <dgm:cxn modelId="{19351438-EE04-408A-83F3-9891C38D8BBD}" type="presOf" srcId="{7F1142D7-6461-49E4-AA49-03D7A8EA0FB4}" destId="{34520795-CCD4-419D-8958-D10DBF44575E}" srcOrd="0" destOrd="0" presId="urn:microsoft.com/office/officeart/2005/8/layout/orgChart1"/>
    <dgm:cxn modelId="{67C9A338-B905-4783-83AA-32D1004F4C9F}" srcId="{3D10869E-0C71-4B12-A731-A786106926A8}" destId="{9AD4CB86-EF7C-446D-B500-F29D8A0D768A}" srcOrd="0" destOrd="0" parTransId="{912C8BA5-6668-4155-A8B0-437BB96161FA}" sibTransId="{8EA225B6-57BC-424C-A093-C7F333B1A555}"/>
    <dgm:cxn modelId="{DB2FD638-6697-4F0E-8976-A9402762430A}" type="presOf" srcId="{FFCDB850-55BA-4BE4-B01B-A313FD3AB93C}" destId="{173A44ED-3EFA-497C-8944-895EB4A7FFD7}" srcOrd="0" destOrd="0" presId="urn:microsoft.com/office/officeart/2005/8/layout/orgChart1"/>
    <dgm:cxn modelId="{0251C840-848C-4BBC-A7E9-5555DDE4D477}" srcId="{295909CC-C584-482E-A6FB-FA43FF50C52E}" destId="{D3AF92A2-CF93-4D5D-81DE-FC896452AACB}" srcOrd="1" destOrd="0" parTransId="{C47ECAC3-2947-4441-9304-EF5F67941E89}" sibTransId="{232CC359-35E9-450A-82DE-7E28BC19486A}"/>
    <dgm:cxn modelId="{7EBA6A5B-9091-4AF0-8417-4A963A1702EF}" type="presOf" srcId="{602791C0-2FCD-4269-8E5B-D761891840B3}" destId="{9C023304-41D3-4F3B-9541-2B9BD0C386DC}" srcOrd="1" destOrd="0" presId="urn:microsoft.com/office/officeart/2005/8/layout/orgChart1"/>
    <dgm:cxn modelId="{35DA4E5C-0163-4A7C-84D5-1B145B358AB3}" type="presOf" srcId="{ED8E5664-4A81-4FA6-B466-67D1A2B650D2}" destId="{F561B020-B4D1-4265-ADE4-5AD1A13BB10E}" srcOrd="1" destOrd="0" presId="urn:microsoft.com/office/officeart/2005/8/layout/orgChart1"/>
    <dgm:cxn modelId="{9CC5D35D-8E77-4B8B-8DB4-CD21D7860815}" srcId="{ED8E5664-4A81-4FA6-B466-67D1A2B650D2}" destId="{118D3C84-746F-4D58-866E-575A1A612AFB}" srcOrd="1" destOrd="0" parTransId="{FFCDB850-55BA-4BE4-B01B-A313FD3AB93C}" sibTransId="{DCD77E27-0779-410B-8FB5-AEEB8B6FDA08}"/>
    <dgm:cxn modelId="{F6D6415E-6766-4592-89D8-578C53C48C8D}" srcId="{508CA81B-76E9-496A-97C4-7D62B966F4D4}" destId="{C5851BEA-115A-454E-8CB8-4CD1D4756FB0}" srcOrd="0" destOrd="0" parTransId="{AFD3734B-A6AF-476C-A3B8-FC3132056B53}" sibTransId="{CB4991A7-12AD-4A19-9613-75B233DCCADC}"/>
    <dgm:cxn modelId="{6EF4FC41-7524-4A46-8B14-53142F852F68}" srcId="{8295649E-0269-42EC-B6BA-98DFCEAE03A7}" destId="{00714838-B0A1-453E-9791-863B0CA08EDE}" srcOrd="1" destOrd="0" parTransId="{9911FECC-AD71-4098-A1C2-C18DC6965AD9}" sibTransId="{2720EB1B-0966-425D-BBAD-E12C75A07ADF}"/>
    <dgm:cxn modelId="{7ED86645-A033-48B0-A273-D1DCDBFB9B50}" type="presOf" srcId="{8295649E-0269-42EC-B6BA-98DFCEAE03A7}" destId="{23E730DF-88BD-48BE-B81F-25072FA21764}" srcOrd="0" destOrd="0" presId="urn:microsoft.com/office/officeart/2005/8/layout/orgChart1"/>
    <dgm:cxn modelId="{AF809247-F868-4440-9F71-5B49E1B7F64F}" srcId="{7F1142D7-6461-49E4-AA49-03D7A8EA0FB4}" destId="{B2E2AEF6-25FF-42B5-ACC9-A72E8F75BC1C}" srcOrd="3" destOrd="0" parTransId="{6A3ADE4E-1CBE-4C0D-8713-9A2569DE901E}" sibTransId="{D1A36C31-23A9-4CF7-9061-8E4FEEA30C87}"/>
    <dgm:cxn modelId="{DCE7BB68-87A5-41AD-8E29-863823E2AEC9}" type="presOf" srcId="{9AD4CB86-EF7C-446D-B500-F29D8A0D768A}" destId="{3059F8AD-7C98-492A-82F4-E6EE184B9A73}" srcOrd="1" destOrd="0" presId="urn:microsoft.com/office/officeart/2005/8/layout/orgChart1"/>
    <dgm:cxn modelId="{559CE048-5FB9-4152-8020-F847EBF9FFD3}" type="presOf" srcId="{C5851BEA-115A-454E-8CB8-4CD1D4756FB0}" destId="{7D381CB5-CF00-4A30-8FB4-7FA37629D653}" srcOrd="0" destOrd="0" presId="urn:microsoft.com/office/officeart/2005/8/layout/orgChart1"/>
    <dgm:cxn modelId="{ADC1FC6A-9AC0-4767-89E6-7207E4D9922C}" type="presOf" srcId="{AFD3734B-A6AF-476C-A3B8-FC3132056B53}" destId="{FC6A70D6-645F-4D8F-8CC6-8A20D69746E5}" srcOrd="0" destOrd="0" presId="urn:microsoft.com/office/officeart/2005/8/layout/orgChart1"/>
    <dgm:cxn modelId="{A5626A4C-1B2D-41E0-81DF-022AF95D7290}" srcId="{8295649E-0269-42EC-B6BA-98DFCEAE03A7}" destId="{3D10869E-0C71-4B12-A731-A786106926A8}" srcOrd="0" destOrd="0" parTransId="{994B3C9E-3D3F-4FB6-87B2-F5199DF5639D}" sibTransId="{7040A3F5-B6F9-4497-806C-3A8F1695BFAB}"/>
    <dgm:cxn modelId="{B82BB94C-79C2-447F-8B3E-CB1EDA9C4111}" type="presOf" srcId="{90020827-2C97-4993-A410-26FF35D04C8F}" destId="{ECC2800D-4163-426F-9A5E-311C19F336F0}" srcOrd="0" destOrd="0" presId="urn:microsoft.com/office/officeart/2005/8/layout/orgChart1"/>
    <dgm:cxn modelId="{3A6D2F6D-1508-4CAD-B84A-BDF776CCAD18}" type="presOf" srcId="{118D3C84-746F-4D58-866E-575A1A612AFB}" destId="{C559D2AA-C8AC-4B12-AE68-835520365E5A}" srcOrd="0" destOrd="0" presId="urn:microsoft.com/office/officeart/2005/8/layout/orgChart1"/>
    <dgm:cxn modelId="{504C1B4E-E963-4D2D-A015-F4F1DEB0CA1B}" type="presOf" srcId="{5D8BBC6F-336A-42B8-BCCA-E3F07C1F434C}" destId="{045DE601-1861-41A1-B554-3B2C43151BD0}" srcOrd="0" destOrd="0" presId="urn:microsoft.com/office/officeart/2005/8/layout/orgChart1"/>
    <dgm:cxn modelId="{68B6D970-FDF2-41BB-B69E-3FCA768F29EC}" type="presOf" srcId="{AE1DA5EF-B579-431C-9246-14DACC635061}" destId="{9AFF1A1D-9F3E-40F9-BD97-E37AF73AFA1F}" srcOrd="0" destOrd="0" presId="urn:microsoft.com/office/officeart/2005/8/layout/orgChart1"/>
    <dgm:cxn modelId="{B40D7F52-79E7-4C9A-AF35-05B7891492F1}" srcId="{6CEC1EB3-F8EA-4B8C-B28E-11C67EB96BC1}" destId="{7F1142D7-6461-49E4-AA49-03D7A8EA0FB4}" srcOrd="0" destOrd="0" parTransId="{300E24AE-EE97-40BF-8127-2E3A483C6A86}" sibTransId="{8D7E0679-6A87-48F3-AE80-7CAB8C3B6BD9}"/>
    <dgm:cxn modelId="{B998FF73-2D20-4CB5-A78B-BAF4C4642E52}" srcId="{B2E2AEF6-25FF-42B5-ACC9-A72E8F75BC1C}" destId="{EEA2D917-0423-40F8-9729-0D12B170CE4E}" srcOrd="0" destOrd="0" parTransId="{90020827-2C97-4993-A410-26FF35D04C8F}" sibTransId="{350BE857-EAFF-4661-A163-2524DA859FC9}"/>
    <dgm:cxn modelId="{043E2074-E721-4F25-916B-3FED15AEA10C}" type="presOf" srcId="{4384AF9C-ABAA-4447-99DB-341743AB26A4}" destId="{69DF698C-6F67-4B91-9E63-F1636E1AE01B}" srcOrd="1" destOrd="0" presId="urn:microsoft.com/office/officeart/2005/8/layout/orgChart1"/>
    <dgm:cxn modelId="{B6042255-5456-4737-B5CB-FC3F96CE0B6C}" type="presOf" srcId="{EEA2D917-0423-40F8-9729-0D12B170CE4E}" destId="{61CCED93-FE71-4FA7-A509-28D6CE9FC58F}" srcOrd="0" destOrd="0" presId="urn:microsoft.com/office/officeart/2005/8/layout/orgChart1"/>
    <dgm:cxn modelId="{90173659-06CC-4F6E-8B43-D1DFA369FC64}" type="presOf" srcId="{8295649E-0269-42EC-B6BA-98DFCEAE03A7}" destId="{79D62187-1B43-49EC-8804-C9855179BB65}" srcOrd="1" destOrd="0" presId="urn:microsoft.com/office/officeart/2005/8/layout/orgChart1"/>
    <dgm:cxn modelId="{F831EE59-F467-470B-9C5D-C91BB0D4AA06}" type="presOf" srcId="{508CA81B-76E9-496A-97C4-7D62B966F4D4}" destId="{88BEF920-C76C-45C1-A8DF-09CA982AA12A}" srcOrd="1" destOrd="0" presId="urn:microsoft.com/office/officeart/2005/8/layout/orgChart1"/>
    <dgm:cxn modelId="{AA55E55A-2C3E-4B5A-8637-AC17CC63A6CD}" srcId="{ED8E5664-4A81-4FA6-B466-67D1A2B650D2}" destId="{4384AF9C-ABAA-4447-99DB-341743AB26A4}" srcOrd="0" destOrd="0" parTransId="{44A8D42C-CA9C-4B97-9A7F-29914B718004}" sibTransId="{1944400E-0859-4EE0-9C40-AD5D3D7EBD96}"/>
    <dgm:cxn modelId="{6B42FF5A-4885-4B1E-A6F8-2A0B251BD205}" type="presOf" srcId="{D3AF92A2-CF93-4D5D-81DE-FC896452AACB}" destId="{B9680A41-5B9E-4C63-B576-831A0DC18DEB}" srcOrd="0" destOrd="0" presId="urn:microsoft.com/office/officeart/2005/8/layout/orgChart1"/>
    <dgm:cxn modelId="{B4DB0E7C-FB0B-40AF-A324-D8537F4F45E3}" type="presOf" srcId="{B2E2AEF6-25FF-42B5-ACC9-A72E8F75BC1C}" destId="{D802FFE7-3C7D-47DC-87A1-E350DD0AEC08}" srcOrd="1" destOrd="0" presId="urn:microsoft.com/office/officeart/2005/8/layout/orgChart1"/>
    <dgm:cxn modelId="{53F0D07D-CAC5-42F5-8B67-62180ADE4EF2}" type="presOf" srcId="{44A8D42C-CA9C-4B97-9A7F-29914B718004}" destId="{34DDAE91-ED15-4122-98D6-2541AF395056}" srcOrd="0" destOrd="0" presId="urn:microsoft.com/office/officeart/2005/8/layout/orgChart1"/>
    <dgm:cxn modelId="{166EF37E-4BC8-4BC1-869E-E707F135D295}" type="presOf" srcId="{D3AF92A2-CF93-4D5D-81DE-FC896452AACB}" destId="{179C41D5-AF91-45DD-B7F0-1EA41BD273AA}" srcOrd="1" destOrd="0" presId="urn:microsoft.com/office/officeart/2005/8/layout/orgChart1"/>
    <dgm:cxn modelId="{44C10F85-5CE6-467F-908D-7193320CD849}" type="presOf" srcId="{F086888B-B418-4BFF-8C28-3676549B1FEC}" destId="{B2DA13E4-2462-41FA-8173-EA9DF38287FA}" srcOrd="0" destOrd="0" presId="urn:microsoft.com/office/officeart/2005/8/layout/orgChart1"/>
    <dgm:cxn modelId="{376FB585-BECF-4062-9983-026F74BE304E}" type="presOf" srcId="{5E782643-1DD3-4649-855A-03646CB07CB6}" destId="{ECA70B54-C09D-49BB-9F1D-7E50E19380CF}" srcOrd="0" destOrd="0" presId="urn:microsoft.com/office/officeart/2005/8/layout/orgChart1"/>
    <dgm:cxn modelId="{D46B8987-6DBD-4259-B52B-D1CA8FEC5383}" srcId="{6CEC1EB3-F8EA-4B8C-B28E-11C67EB96BC1}" destId="{8295649E-0269-42EC-B6BA-98DFCEAE03A7}" srcOrd="1" destOrd="0" parTransId="{ACA86F56-BEA0-459D-AD1F-0A08970E50C5}" sibTransId="{509B7822-788D-4F3C-AD21-0279DF7B9EAF}"/>
    <dgm:cxn modelId="{3F6E0588-5E0A-473A-BB5C-E5304E2F32C7}" type="presOf" srcId="{3D10869E-0C71-4B12-A731-A786106926A8}" destId="{D4525313-7439-4077-9E5B-097EE58DAC7F}" srcOrd="0" destOrd="0" presId="urn:microsoft.com/office/officeart/2005/8/layout/orgChart1"/>
    <dgm:cxn modelId="{2113418B-0875-4CE8-AF46-1DF7C00286F9}" type="presOf" srcId="{635EF5FD-F7D5-418D-97A6-CE6CF7C01ED2}" destId="{CEC001D7-0DD7-4A85-8DEB-37DF16272D92}" srcOrd="1" destOrd="0" presId="urn:microsoft.com/office/officeart/2005/8/layout/orgChart1"/>
    <dgm:cxn modelId="{1884118E-7525-4259-8C28-C71FD18E6236}" type="presOf" srcId="{318B0C21-AB40-4D4A-B03B-C84316C0A15A}" destId="{7735AF13-ACBF-42E6-8C41-4ED3D8747AEF}" srcOrd="1" destOrd="0" presId="urn:microsoft.com/office/officeart/2005/8/layout/orgChart1"/>
    <dgm:cxn modelId="{2566B190-CE79-40CD-8684-CF81AAE2E918}" type="presOf" srcId="{118D3C84-746F-4D58-866E-575A1A612AFB}" destId="{19DBD6D7-2345-4930-B43B-30B4F7FE6BB9}" srcOrd="1" destOrd="0" presId="urn:microsoft.com/office/officeart/2005/8/layout/orgChart1"/>
    <dgm:cxn modelId="{1E23A49D-A390-4ED3-A8E9-82BB3BC4B2B3}" type="presOf" srcId="{508CA81B-76E9-496A-97C4-7D62B966F4D4}" destId="{E86C8297-F970-4D29-9FF2-B5F123A4D473}" srcOrd="0" destOrd="0" presId="urn:microsoft.com/office/officeart/2005/8/layout/orgChart1"/>
    <dgm:cxn modelId="{4A56B8A0-A6B6-4990-A323-35C8CA53F453}" srcId="{7F1142D7-6461-49E4-AA49-03D7A8EA0FB4}" destId="{BDD17D17-6341-4B5D-92F9-CC977D1B6971}" srcOrd="2" destOrd="0" parTransId="{E4B7EFC7-C4BC-427B-A3B7-EF1038059EA0}" sibTransId="{EC76E000-0B87-4BD8-B991-C7676E3F7AAD}"/>
    <dgm:cxn modelId="{D0CF21A3-9023-4445-89F8-9F6AF6CA183B}" type="presOf" srcId="{635EF5FD-F7D5-418D-97A6-CE6CF7C01ED2}" destId="{9B85A95D-9D51-467D-926E-8241BAF141D3}" srcOrd="0" destOrd="0" presId="urn:microsoft.com/office/officeart/2005/8/layout/orgChart1"/>
    <dgm:cxn modelId="{7BB98AA3-329A-464C-BCCA-657D778D99A3}" srcId="{00714838-B0A1-453E-9791-863B0CA08EDE}" destId="{318B0C21-AB40-4D4A-B03B-C84316C0A15A}" srcOrd="0" destOrd="0" parTransId="{0AA02989-70E4-43B7-BA52-0EF712B2B207}" sibTransId="{8E744BDD-9310-4975-8D80-667A10E0CF35}"/>
    <dgm:cxn modelId="{4DF3E9A7-1501-4A8F-8AC2-1E4A8E2B5B60}" type="presOf" srcId="{C5851BEA-115A-454E-8CB8-4CD1D4756FB0}" destId="{DF1942FC-47ED-48E2-A02D-9B6F41F1C41D}" srcOrd="1" destOrd="0" presId="urn:microsoft.com/office/officeart/2005/8/layout/orgChart1"/>
    <dgm:cxn modelId="{9A1B3FAD-287A-43E0-8FD5-BDCF63EE4401}" type="presOf" srcId="{B2E2AEF6-25FF-42B5-ACC9-A72E8F75BC1C}" destId="{3149D0C8-9240-4A8E-9086-2D3F8C3479D3}" srcOrd="0" destOrd="0" presId="urn:microsoft.com/office/officeart/2005/8/layout/orgChart1"/>
    <dgm:cxn modelId="{4B67EDB3-0F0B-497B-8061-4802CBA336B1}" srcId="{7F1142D7-6461-49E4-AA49-03D7A8EA0FB4}" destId="{508CA81B-76E9-496A-97C4-7D62B966F4D4}" srcOrd="1" destOrd="0" parTransId="{FD6EE614-8D54-4760-85E4-3A62B0538531}" sibTransId="{AB94810D-FC24-43D2-BCF3-BA7E4FE27E06}"/>
    <dgm:cxn modelId="{7C0070B4-6287-459D-BDA6-E40165AB8231}" type="presOf" srcId="{9911FECC-AD71-4098-A1C2-C18DC6965AD9}" destId="{22883A6F-1FDF-4AA4-8F92-136E045CA971}" srcOrd="0" destOrd="0" presId="urn:microsoft.com/office/officeart/2005/8/layout/orgChart1"/>
    <dgm:cxn modelId="{40EE8FB5-33B4-42E0-9DC6-A3849E6508EF}" type="presOf" srcId="{6C77E316-D2D2-4D7D-A60F-78FD1290175D}" destId="{3E4F16E6-876B-42E0-8799-0154BEB3747E}" srcOrd="0" destOrd="0" presId="urn:microsoft.com/office/officeart/2005/8/layout/orgChart1"/>
    <dgm:cxn modelId="{150893B5-4CFF-403D-855E-76A07B1ABB5C}" type="presOf" srcId="{1DC3C2D2-6B58-47BE-B4D9-A69519E3ACEE}" destId="{E7F8E2D5-51A5-4E0A-8F9C-8478192018D6}" srcOrd="0" destOrd="0" presId="urn:microsoft.com/office/officeart/2005/8/layout/orgChart1"/>
    <dgm:cxn modelId="{A84C00B8-77C0-4C67-814B-EB07BD781079}" type="presOf" srcId="{E4B7EFC7-C4BC-427B-A3B7-EF1038059EA0}" destId="{065FC0F3-7A4B-4E7B-9388-1922AF33287A}" srcOrd="0" destOrd="0" presId="urn:microsoft.com/office/officeart/2005/8/layout/orgChart1"/>
    <dgm:cxn modelId="{A7954FBC-52C6-4DAC-A789-A09228B33C4A}" type="presOf" srcId="{9AD4CB86-EF7C-446D-B500-F29D8A0D768A}" destId="{49B94096-116A-48FE-9546-217F7CB448B8}" srcOrd="0" destOrd="0" presId="urn:microsoft.com/office/officeart/2005/8/layout/orgChart1"/>
    <dgm:cxn modelId="{07CE8BBD-BA0F-4510-A3AE-F9CA0B31A9C6}" type="presOf" srcId="{BDD17D17-6341-4B5D-92F9-CC977D1B6971}" destId="{4BA051F2-03A8-4CFF-A383-40BEF4AF9316}" srcOrd="0" destOrd="0" presId="urn:microsoft.com/office/officeart/2005/8/layout/orgChart1"/>
    <dgm:cxn modelId="{D85D20C4-0F89-471B-A0F5-E242AC703D1B}" type="presOf" srcId="{EEA2D917-0423-40F8-9729-0D12B170CE4E}" destId="{28548861-51B9-4EE8-BACC-6FA633EBB75B}" srcOrd="1" destOrd="0" presId="urn:microsoft.com/office/officeart/2005/8/layout/orgChart1"/>
    <dgm:cxn modelId="{DB2CC7C4-7314-4492-B5FC-8D2741B44D20}" type="presOf" srcId="{1DC3C2D2-6B58-47BE-B4D9-A69519E3ACEE}" destId="{69C9D882-E0D8-4CE1-9ACA-FCA6B0C1D1D4}" srcOrd="1" destOrd="0" presId="urn:microsoft.com/office/officeart/2005/8/layout/orgChart1"/>
    <dgm:cxn modelId="{BED4C0C5-C9D7-4946-8010-EEFBE1279DE1}" srcId="{BDD17D17-6341-4B5D-92F9-CC977D1B6971}" destId="{602791C0-2FCD-4269-8E5B-D761891840B3}" srcOrd="0" destOrd="0" parTransId="{5E782643-1DD3-4649-855A-03646CB07CB6}" sibTransId="{648B83B7-FB46-4EB0-B8E1-18D27B1BCEF9}"/>
    <dgm:cxn modelId="{E4ED72C6-9024-4DE7-88F5-D4EA6E0C3AA9}" type="presOf" srcId="{BDD17D17-6341-4B5D-92F9-CC977D1B6971}" destId="{D1F14B0C-C36A-47E4-945D-854D50ADD3BF}" srcOrd="1" destOrd="0" presId="urn:microsoft.com/office/officeart/2005/8/layout/orgChart1"/>
    <dgm:cxn modelId="{F54AF7CE-F4F3-459B-AFF8-68ED3843E59F}" type="presOf" srcId="{912C8BA5-6668-4155-A8B0-437BB96161FA}" destId="{0AC7FED8-7EB2-4219-AA69-3750992380D4}" srcOrd="0" destOrd="0" presId="urn:microsoft.com/office/officeart/2005/8/layout/orgChart1"/>
    <dgm:cxn modelId="{8A0653D2-64D9-4892-AA86-20F2A8201335}" type="presOf" srcId="{C47ECAC3-2947-4441-9304-EF5F67941E89}" destId="{39400A1B-BA10-4920-9336-6DAF195AADA7}" srcOrd="0" destOrd="0" presId="urn:microsoft.com/office/officeart/2005/8/layout/orgChart1"/>
    <dgm:cxn modelId="{8B6865D4-5514-4A7F-845A-129AE8E02BE2}" type="presOf" srcId="{994B3C9E-3D3F-4FB6-87B2-F5199DF5639D}" destId="{435DBAD6-6594-44E1-9562-61B69FA97008}" srcOrd="0" destOrd="0" presId="urn:microsoft.com/office/officeart/2005/8/layout/orgChart1"/>
    <dgm:cxn modelId="{BDA978D4-ED2D-476F-9858-69A1CAABF632}" type="presOf" srcId="{3D10869E-0C71-4B12-A731-A786106926A8}" destId="{137ECE39-F02D-47AD-A141-AAAFAD511529}" srcOrd="1" destOrd="0" presId="urn:microsoft.com/office/officeart/2005/8/layout/orgChart1"/>
    <dgm:cxn modelId="{A7675DD5-8412-4A7B-8720-11F5B5E0A894}" type="presOf" srcId="{295909CC-C584-482E-A6FB-FA43FF50C52E}" destId="{D625E476-CECF-4CBC-9D5D-D627FC5A9C59}" srcOrd="0" destOrd="0" presId="urn:microsoft.com/office/officeart/2005/8/layout/orgChart1"/>
    <dgm:cxn modelId="{F21942E3-2398-4E43-841A-864CCC4DC9C2}" type="presOf" srcId="{00714838-B0A1-453E-9791-863B0CA08EDE}" destId="{278C86BB-43DB-4F0C-976D-B0E2AF0AF77B}" srcOrd="1" destOrd="0" presId="urn:microsoft.com/office/officeart/2005/8/layout/orgChart1"/>
    <dgm:cxn modelId="{B29312E4-5277-488E-B381-E6740F05E458}" type="presOf" srcId="{F40ADC7D-E748-43CC-ABD0-4DDC3FA78FC5}" destId="{62994C43-D07C-4527-9B23-83D860FBC9FF}" srcOrd="1" destOrd="0" presId="urn:microsoft.com/office/officeart/2005/8/layout/orgChart1"/>
    <dgm:cxn modelId="{3F12F4E5-CE34-4C99-85D7-A6F32D14E824}" type="presOf" srcId="{4384AF9C-ABAA-4447-99DB-341743AB26A4}" destId="{0545587C-6300-4D4D-A93D-7ED0859D48AE}" srcOrd="0" destOrd="0" presId="urn:microsoft.com/office/officeart/2005/8/layout/orgChart1"/>
    <dgm:cxn modelId="{4F8B7AE6-F910-4F70-BC82-0F32A44AB221}" type="presOf" srcId="{ED8E5664-4A81-4FA6-B466-67D1A2B650D2}" destId="{F3CEE5E4-2A54-48C4-8C92-6D5A2863DFFD}" srcOrd="0" destOrd="0" presId="urn:microsoft.com/office/officeart/2005/8/layout/orgChart1"/>
    <dgm:cxn modelId="{D29022E8-D705-4D36-9C9B-962B615F6072}" type="presOf" srcId="{0AA02989-70E4-43B7-BA52-0EF712B2B207}" destId="{91A01DD9-BDDE-48AF-A2D5-B80E13298751}" srcOrd="0" destOrd="0" presId="urn:microsoft.com/office/officeart/2005/8/layout/orgChart1"/>
    <dgm:cxn modelId="{91F05DE8-39A1-4D37-B474-0B041A42EEA8}" type="presOf" srcId="{F40ADC7D-E748-43CC-ABD0-4DDC3FA78FC5}" destId="{B4DCEFB5-0FE0-4D84-9368-4085D0025BC7}" srcOrd="0" destOrd="0" presId="urn:microsoft.com/office/officeart/2005/8/layout/orgChart1"/>
    <dgm:cxn modelId="{5AE1EBE9-B9F8-4FFB-969E-670A62AF8D83}" srcId="{7F1142D7-6461-49E4-AA49-03D7A8EA0FB4}" destId="{295909CC-C584-482E-A6FB-FA43FF50C52E}" srcOrd="0" destOrd="0" parTransId="{F086888B-B418-4BFF-8C28-3676549B1FEC}" sibTransId="{460C2A97-30BF-4859-8D95-2F06703A385F}"/>
    <dgm:cxn modelId="{817236F8-5D82-4D0D-966A-352433F526A3}" type="presOf" srcId="{FD6EE614-8D54-4760-85E4-3A62B0538531}" destId="{0CCFC136-6946-490A-ADB0-E78CC31F6882}" srcOrd="0" destOrd="0" presId="urn:microsoft.com/office/officeart/2005/8/layout/orgChart1"/>
    <dgm:cxn modelId="{F28246F8-B98A-4576-B620-929C6F19756C}" type="presOf" srcId="{6CEC1EB3-F8EA-4B8C-B28E-11C67EB96BC1}" destId="{8C267001-9440-4655-A8AF-8A5D957E8C5E}" srcOrd="0" destOrd="0" presId="urn:microsoft.com/office/officeart/2005/8/layout/orgChart1"/>
    <dgm:cxn modelId="{C4C2C4FB-AE7D-4374-A756-DFEF1C4835B3}" type="presOf" srcId="{00714838-B0A1-453E-9791-863B0CA08EDE}" destId="{672E98F4-0FFD-48E3-A6AF-BB69FBF41E47}" srcOrd="0" destOrd="0" presId="urn:microsoft.com/office/officeart/2005/8/layout/orgChart1"/>
    <dgm:cxn modelId="{F326BD70-4CB5-4231-B118-00EE6639AC20}" type="presParOf" srcId="{8C267001-9440-4655-A8AF-8A5D957E8C5E}" destId="{A4251472-A9CA-4703-B79C-4F73812E658E}" srcOrd="0" destOrd="0" presId="urn:microsoft.com/office/officeart/2005/8/layout/orgChart1"/>
    <dgm:cxn modelId="{920FD24A-2563-4F9A-826E-B662AE7719D9}" type="presParOf" srcId="{A4251472-A9CA-4703-B79C-4F73812E658E}" destId="{D8DE6F1E-48FD-415F-AD60-12909E6460EB}" srcOrd="0" destOrd="0" presId="urn:microsoft.com/office/officeart/2005/8/layout/orgChart1"/>
    <dgm:cxn modelId="{8F214EE5-B48E-4D57-A7DE-9C112D25B5AD}" type="presParOf" srcId="{D8DE6F1E-48FD-415F-AD60-12909E6460EB}" destId="{34520795-CCD4-419D-8958-D10DBF44575E}" srcOrd="0" destOrd="0" presId="urn:microsoft.com/office/officeart/2005/8/layout/orgChart1"/>
    <dgm:cxn modelId="{3C5126CC-3B7F-4D07-A177-5A3DDC5F5ADA}" type="presParOf" srcId="{D8DE6F1E-48FD-415F-AD60-12909E6460EB}" destId="{FA6804B8-ABB7-441F-A296-674CD6981909}" srcOrd="1" destOrd="0" presId="urn:microsoft.com/office/officeart/2005/8/layout/orgChart1"/>
    <dgm:cxn modelId="{B9EF0B9D-A1CC-4B82-94A7-8FEA5E219CAF}" type="presParOf" srcId="{A4251472-A9CA-4703-B79C-4F73812E658E}" destId="{A1501D7B-BFA7-404F-AE1C-FE97B7446187}" srcOrd="1" destOrd="0" presId="urn:microsoft.com/office/officeart/2005/8/layout/orgChart1"/>
    <dgm:cxn modelId="{3922CD5D-74FF-4204-AEB6-FC4478F21A35}" type="presParOf" srcId="{A1501D7B-BFA7-404F-AE1C-FE97B7446187}" destId="{B2DA13E4-2462-41FA-8173-EA9DF38287FA}" srcOrd="0" destOrd="0" presId="urn:microsoft.com/office/officeart/2005/8/layout/orgChart1"/>
    <dgm:cxn modelId="{65F04345-C613-4810-A5C3-5266BDC68DAC}" type="presParOf" srcId="{A1501D7B-BFA7-404F-AE1C-FE97B7446187}" destId="{77D66F1E-7445-44F1-AD57-C4A139A7C00F}" srcOrd="1" destOrd="0" presId="urn:microsoft.com/office/officeart/2005/8/layout/orgChart1"/>
    <dgm:cxn modelId="{F3DD85C4-7F5A-4C4C-B0EE-11D3914103DE}" type="presParOf" srcId="{77D66F1E-7445-44F1-AD57-C4A139A7C00F}" destId="{719483DE-21DE-4D99-A999-98DCD5EEFE40}" srcOrd="0" destOrd="0" presId="urn:microsoft.com/office/officeart/2005/8/layout/orgChart1"/>
    <dgm:cxn modelId="{7650AAFC-F0B7-4DC3-BBD0-0A6BAA2B7EE9}" type="presParOf" srcId="{719483DE-21DE-4D99-A999-98DCD5EEFE40}" destId="{D625E476-CECF-4CBC-9D5D-D627FC5A9C59}" srcOrd="0" destOrd="0" presId="urn:microsoft.com/office/officeart/2005/8/layout/orgChart1"/>
    <dgm:cxn modelId="{55EFDE32-2E3E-4982-976E-E2DC65DB23BD}" type="presParOf" srcId="{719483DE-21DE-4D99-A999-98DCD5EEFE40}" destId="{694CA8B9-CB63-4832-89D2-064EB50B9930}" srcOrd="1" destOrd="0" presId="urn:microsoft.com/office/officeart/2005/8/layout/orgChart1"/>
    <dgm:cxn modelId="{8D2BEE37-B5F3-4602-8ACB-62CFEE88AA92}" type="presParOf" srcId="{77D66F1E-7445-44F1-AD57-C4A139A7C00F}" destId="{D8FD50DC-6B47-4969-8207-9F68A336C73E}" srcOrd="1" destOrd="0" presId="urn:microsoft.com/office/officeart/2005/8/layout/orgChart1"/>
    <dgm:cxn modelId="{1249CED8-0CBC-4A1D-A0BC-1B33BD4015B6}" type="presParOf" srcId="{D8FD50DC-6B47-4969-8207-9F68A336C73E}" destId="{ECE6C205-B1AB-4CF3-A51B-4801165A078D}" srcOrd="0" destOrd="0" presId="urn:microsoft.com/office/officeart/2005/8/layout/orgChart1"/>
    <dgm:cxn modelId="{E485A321-C0DA-4DC8-8F72-9AD63507ABFC}" type="presParOf" srcId="{D8FD50DC-6B47-4969-8207-9F68A336C73E}" destId="{5ED58663-BA2F-4790-B17B-1B8B1EAEDDD8}" srcOrd="1" destOrd="0" presId="urn:microsoft.com/office/officeart/2005/8/layout/orgChart1"/>
    <dgm:cxn modelId="{C3AB8FB1-AA50-4D1D-9788-FAC3FED99FEB}" type="presParOf" srcId="{5ED58663-BA2F-4790-B17B-1B8B1EAEDDD8}" destId="{C4231D5C-75B4-4A5F-A506-BE6E8260905D}" srcOrd="0" destOrd="0" presId="urn:microsoft.com/office/officeart/2005/8/layout/orgChart1"/>
    <dgm:cxn modelId="{845F1241-14FA-4FE1-9B6D-4D182ACCC032}" type="presParOf" srcId="{C4231D5C-75B4-4A5F-A506-BE6E8260905D}" destId="{E7F8E2D5-51A5-4E0A-8F9C-8478192018D6}" srcOrd="0" destOrd="0" presId="urn:microsoft.com/office/officeart/2005/8/layout/orgChart1"/>
    <dgm:cxn modelId="{E53CE18C-787C-4BD5-857F-8EB79CDBC427}" type="presParOf" srcId="{C4231D5C-75B4-4A5F-A506-BE6E8260905D}" destId="{69C9D882-E0D8-4CE1-9ACA-FCA6B0C1D1D4}" srcOrd="1" destOrd="0" presId="urn:microsoft.com/office/officeart/2005/8/layout/orgChart1"/>
    <dgm:cxn modelId="{D21F5B60-7E97-4B83-8027-4F86EBDCD14D}" type="presParOf" srcId="{5ED58663-BA2F-4790-B17B-1B8B1EAEDDD8}" destId="{64164C7E-27D1-46CE-A47F-0CEE2072EA08}" srcOrd="1" destOrd="0" presId="urn:microsoft.com/office/officeart/2005/8/layout/orgChart1"/>
    <dgm:cxn modelId="{547C6822-3D3D-429A-BC86-9A96BBD3E7C1}" type="presParOf" srcId="{5ED58663-BA2F-4790-B17B-1B8B1EAEDDD8}" destId="{A72FDD76-8E34-4657-92AB-B0F836437E8B}" srcOrd="2" destOrd="0" presId="urn:microsoft.com/office/officeart/2005/8/layout/orgChart1"/>
    <dgm:cxn modelId="{3F8DC47A-8875-49ED-8BE7-A57F3A694998}" type="presParOf" srcId="{D8FD50DC-6B47-4969-8207-9F68A336C73E}" destId="{39400A1B-BA10-4920-9336-6DAF195AADA7}" srcOrd="2" destOrd="0" presId="urn:microsoft.com/office/officeart/2005/8/layout/orgChart1"/>
    <dgm:cxn modelId="{A3C769A1-9F84-46AB-8376-25DA37ACDCBD}" type="presParOf" srcId="{D8FD50DC-6B47-4969-8207-9F68A336C73E}" destId="{D451A98B-3939-45A4-B9A9-D201D2C7E34C}" srcOrd="3" destOrd="0" presId="urn:microsoft.com/office/officeart/2005/8/layout/orgChart1"/>
    <dgm:cxn modelId="{B49CC8B2-0BD1-4441-A0A5-15832A139FA6}" type="presParOf" srcId="{D451A98B-3939-45A4-B9A9-D201D2C7E34C}" destId="{196E08B8-93E5-4B35-98CB-FFCC623F86E0}" srcOrd="0" destOrd="0" presId="urn:microsoft.com/office/officeart/2005/8/layout/orgChart1"/>
    <dgm:cxn modelId="{4018D403-C7AC-48E6-ADCE-559982C6C17E}" type="presParOf" srcId="{196E08B8-93E5-4B35-98CB-FFCC623F86E0}" destId="{B9680A41-5B9E-4C63-B576-831A0DC18DEB}" srcOrd="0" destOrd="0" presId="urn:microsoft.com/office/officeart/2005/8/layout/orgChart1"/>
    <dgm:cxn modelId="{05E6FD40-43CC-4FDE-A027-9859278EC127}" type="presParOf" srcId="{196E08B8-93E5-4B35-98CB-FFCC623F86E0}" destId="{179C41D5-AF91-45DD-B7F0-1EA41BD273AA}" srcOrd="1" destOrd="0" presId="urn:microsoft.com/office/officeart/2005/8/layout/orgChart1"/>
    <dgm:cxn modelId="{0E871B97-7277-4715-ACC2-B5F9BE24530B}" type="presParOf" srcId="{D451A98B-3939-45A4-B9A9-D201D2C7E34C}" destId="{82D946E9-1116-4842-9A68-3076CF4ED737}" srcOrd="1" destOrd="0" presId="urn:microsoft.com/office/officeart/2005/8/layout/orgChart1"/>
    <dgm:cxn modelId="{0761B765-B922-4057-ABD7-7AAE2D2D6C01}" type="presParOf" srcId="{D451A98B-3939-45A4-B9A9-D201D2C7E34C}" destId="{A8611D37-C09C-4951-8B44-B363F601A9A6}" srcOrd="2" destOrd="0" presId="urn:microsoft.com/office/officeart/2005/8/layout/orgChart1"/>
    <dgm:cxn modelId="{D9ACCFA5-7FF8-4A2F-97F1-246E83091D93}" type="presParOf" srcId="{77D66F1E-7445-44F1-AD57-C4A139A7C00F}" destId="{E8A894C8-17D7-4C9F-B624-59221FB849DD}" srcOrd="2" destOrd="0" presId="urn:microsoft.com/office/officeart/2005/8/layout/orgChart1"/>
    <dgm:cxn modelId="{2348763F-662E-4051-B44D-4DFA4BEC7D0C}" type="presParOf" srcId="{A1501D7B-BFA7-404F-AE1C-FE97B7446187}" destId="{0CCFC136-6946-490A-ADB0-E78CC31F6882}" srcOrd="2" destOrd="0" presId="urn:microsoft.com/office/officeart/2005/8/layout/orgChart1"/>
    <dgm:cxn modelId="{38820C17-1824-4CCB-81A6-625CD241E08D}" type="presParOf" srcId="{A1501D7B-BFA7-404F-AE1C-FE97B7446187}" destId="{B9428152-55AA-4B23-A563-02AF7643C505}" srcOrd="3" destOrd="0" presId="urn:microsoft.com/office/officeart/2005/8/layout/orgChart1"/>
    <dgm:cxn modelId="{3F7A6893-0C87-46DE-AA2C-FD035F710000}" type="presParOf" srcId="{B9428152-55AA-4B23-A563-02AF7643C505}" destId="{B52CFD74-B7E8-49F9-A57F-BEB2672B1A17}" srcOrd="0" destOrd="0" presId="urn:microsoft.com/office/officeart/2005/8/layout/orgChart1"/>
    <dgm:cxn modelId="{0780BDB9-E09A-4422-A3F5-C864EA28F5DF}" type="presParOf" srcId="{B52CFD74-B7E8-49F9-A57F-BEB2672B1A17}" destId="{E86C8297-F970-4D29-9FF2-B5F123A4D473}" srcOrd="0" destOrd="0" presId="urn:microsoft.com/office/officeart/2005/8/layout/orgChart1"/>
    <dgm:cxn modelId="{5D5A125C-0D24-4264-80FE-0ED52613CCC0}" type="presParOf" srcId="{B52CFD74-B7E8-49F9-A57F-BEB2672B1A17}" destId="{88BEF920-C76C-45C1-A8DF-09CA982AA12A}" srcOrd="1" destOrd="0" presId="urn:microsoft.com/office/officeart/2005/8/layout/orgChart1"/>
    <dgm:cxn modelId="{D80F06BD-9DDE-4CED-99BC-99C2326FC388}" type="presParOf" srcId="{B9428152-55AA-4B23-A563-02AF7643C505}" destId="{C34254FC-61BD-4302-BA89-4CA5B281124D}" srcOrd="1" destOrd="0" presId="urn:microsoft.com/office/officeart/2005/8/layout/orgChart1"/>
    <dgm:cxn modelId="{044A28BF-37AE-4724-96EC-79B5486249EA}" type="presParOf" srcId="{C34254FC-61BD-4302-BA89-4CA5B281124D}" destId="{FC6A70D6-645F-4D8F-8CC6-8A20D69746E5}" srcOrd="0" destOrd="0" presId="urn:microsoft.com/office/officeart/2005/8/layout/orgChart1"/>
    <dgm:cxn modelId="{19B49960-0EC7-490E-9E4C-55787B0E2127}" type="presParOf" srcId="{C34254FC-61BD-4302-BA89-4CA5B281124D}" destId="{9D90D7D1-ABFD-4599-9B12-FAB6DD9984CC}" srcOrd="1" destOrd="0" presId="urn:microsoft.com/office/officeart/2005/8/layout/orgChart1"/>
    <dgm:cxn modelId="{D66F5D05-F89E-4F82-8483-B8E2C097AE67}" type="presParOf" srcId="{9D90D7D1-ABFD-4599-9B12-FAB6DD9984CC}" destId="{38739284-7D36-4168-B630-99BB3FE4536C}" srcOrd="0" destOrd="0" presId="urn:microsoft.com/office/officeart/2005/8/layout/orgChart1"/>
    <dgm:cxn modelId="{0F5F3EFA-1960-4AB4-81E9-8E6C9AA31B29}" type="presParOf" srcId="{38739284-7D36-4168-B630-99BB3FE4536C}" destId="{7D381CB5-CF00-4A30-8FB4-7FA37629D653}" srcOrd="0" destOrd="0" presId="urn:microsoft.com/office/officeart/2005/8/layout/orgChart1"/>
    <dgm:cxn modelId="{1806FDA0-9EB4-4D74-B68F-EF5F52849343}" type="presParOf" srcId="{38739284-7D36-4168-B630-99BB3FE4536C}" destId="{DF1942FC-47ED-48E2-A02D-9B6F41F1C41D}" srcOrd="1" destOrd="0" presId="urn:microsoft.com/office/officeart/2005/8/layout/orgChart1"/>
    <dgm:cxn modelId="{39F102C8-F1BA-4A6F-A27D-EBF8ADF43598}" type="presParOf" srcId="{9D90D7D1-ABFD-4599-9B12-FAB6DD9984CC}" destId="{85C4439E-2FEF-411D-9B98-B9322B50935C}" srcOrd="1" destOrd="0" presId="urn:microsoft.com/office/officeart/2005/8/layout/orgChart1"/>
    <dgm:cxn modelId="{CD191907-3AAA-4E93-A1E3-AEABE677F51E}" type="presParOf" srcId="{9D90D7D1-ABFD-4599-9B12-FAB6DD9984CC}" destId="{81CBADD9-A7EC-4D47-B76F-3AE0C43931EC}" srcOrd="2" destOrd="0" presId="urn:microsoft.com/office/officeart/2005/8/layout/orgChart1"/>
    <dgm:cxn modelId="{C66479CF-1834-448C-A662-BAE042CC266C}" type="presParOf" srcId="{B9428152-55AA-4B23-A563-02AF7643C505}" destId="{28F666ED-C3BA-47D2-BFFD-AA48F7EA52E7}" srcOrd="2" destOrd="0" presId="urn:microsoft.com/office/officeart/2005/8/layout/orgChart1"/>
    <dgm:cxn modelId="{AE069B1E-3FF0-4174-A35B-D0BA595EC697}" type="presParOf" srcId="{A1501D7B-BFA7-404F-AE1C-FE97B7446187}" destId="{065FC0F3-7A4B-4E7B-9388-1922AF33287A}" srcOrd="4" destOrd="0" presId="urn:microsoft.com/office/officeart/2005/8/layout/orgChart1"/>
    <dgm:cxn modelId="{FAF19C28-8B79-469E-BB91-3C6F20EB1950}" type="presParOf" srcId="{A1501D7B-BFA7-404F-AE1C-FE97B7446187}" destId="{373AA9E0-38C6-49BB-ADDC-84BFEE60A6AA}" srcOrd="5" destOrd="0" presId="urn:microsoft.com/office/officeart/2005/8/layout/orgChart1"/>
    <dgm:cxn modelId="{87478CE5-6004-41DC-8F8B-2795964469D9}" type="presParOf" srcId="{373AA9E0-38C6-49BB-ADDC-84BFEE60A6AA}" destId="{F2278002-22A8-44A8-881B-1969730F673B}" srcOrd="0" destOrd="0" presId="urn:microsoft.com/office/officeart/2005/8/layout/orgChart1"/>
    <dgm:cxn modelId="{79A50EC5-B623-43F8-9589-4F8344FF6FCC}" type="presParOf" srcId="{F2278002-22A8-44A8-881B-1969730F673B}" destId="{4BA051F2-03A8-4CFF-A383-40BEF4AF9316}" srcOrd="0" destOrd="0" presId="urn:microsoft.com/office/officeart/2005/8/layout/orgChart1"/>
    <dgm:cxn modelId="{AFCBE915-C406-4BE5-8B5E-A88BCE948199}" type="presParOf" srcId="{F2278002-22A8-44A8-881B-1969730F673B}" destId="{D1F14B0C-C36A-47E4-945D-854D50ADD3BF}" srcOrd="1" destOrd="0" presId="urn:microsoft.com/office/officeart/2005/8/layout/orgChart1"/>
    <dgm:cxn modelId="{468B5251-20AF-4FAA-8E9F-49B014A8A584}" type="presParOf" srcId="{373AA9E0-38C6-49BB-ADDC-84BFEE60A6AA}" destId="{121AA68B-D2B5-4857-980E-21129F3FB228}" srcOrd="1" destOrd="0" presId="urn:microsoft.com/office/officeart/2005/8/layout/orgChart1"/>
    <dgm:cxn modelId="{BABA5E7B-CED9-4450-8131-68AD7EDEF1B2}" type="presParOf" srcId="{121AA68B-D2B5-4857-980E-21129F3FB228}" destId="{ECA70B54-C09D-49BB-9F1D-7E50E19380CF}" srcOrd="0" destOrd="0" presId="urn:microsoft.com/office/officeart/2005/8/layout/orgChart1"/>
    <dgm:cxn modelId="{4E343CE0-31BF-46A1-9C9F-86B7FA277822}" type="presParOf" srcId="{121AA68B-D2B5-4857-980E-21129F3FB228}" destId="{42B64BF1-CB12-4FA3-B2D2-24914DDA7602}" srcOrd="1" destOrd="0" presId="urn:microsoft.com/office/officeart/2005/8/layout/orgChart1"/>
    <dgm:cxn modelId="{09B573AA-D891-41BF-A333-DE321793B13E}" type="presParOf" srcId="{42B64BF1-CB12-4FA3-B2D2-24914DDA7602}" destId="{B22B4C40-77A7-4D82-B186-A5E33F8E10C8}" srcOrd="0" destOrd="0" presId="urn:microsoft.com/office/officeart/2005/8/layout/orgChart1"/>
    <dgm:cxn modelId="{EF534A43-AFDA-4B43-ABE0-9147A28D4AD7}" type="presParOf" srcId="{B22B4C40-77A7-4D82-B186-A5E33F8E10C8}" destId="{0F6E763D-FE5E-474C-B4E8-3DCB04E74C88}" srcOrd="0" destOrd="0" presId="urn:microsoft.com/office/officeart/2005/8/layout/orgChart1"/>
    <dgm:cxn modelId="{9D3F5D2E-247F-4361-B631-D167E7711DC2}" type="presParOf" srcId="{B22B4C40-77A7-4D82-B186-A5E33F8E10C8}" destId="{9C023304-41D3-4F3B-9541-2B9BD0C386DC}" srcOrd="1" destOrd="0" presId="urn:microsoft.com/office/officeart/2005/8/layout/orgChart1"/>
    <dgm:cxn modelId="{59C0F77A-9248-4FAF-BB75-3847A05E94CA}" type="presParOf" srcId="{42B64BF1-CB12-4FA3-B2D2-24914DDA7602}" destId="{C65B097B-BA61-467E-84EA-0FE28B93D736}" srcOrd="1" destOrd="0" presId="urn:microsoft.com/office/officeart/2005/8/layout/orgChart1"/>
    <dgm:cxn modelId="{DCEF3101-6E37-4F60-B8CB-88F6DBBDEFF6}" type="presParOf" srcId="{42B64BF1-CB12-4FA3-B2D2-24914DDA7602}" destId="{AC6DB950-E96A-4784-BBE9-815408DF0791}" srcOrd="2" destOrd="0" presId="urn:microsoft.com/office/officeart/2005/8/layout/orgChart1"/>
    <dgm:cxn modelId="{F44697DC-E434-4FEF-BA26-069C5575A95B}" type="presParOf" srcId="{373AA9E0-38C6-49BB-ADDC-84BFEE60A6AA}" destId="{22CE53C4-3142-43BD-8A7D-11FFBE468C96}" srcOrd="2" destOrd="0" presId="urn:microsoft.com/office/officeart/2005/8/layout/orgChart1"/>
    <dgm:cxn modelId="{0DC888B5-632F-48BD-BCC7-2D97CA598F1D}" type="presParOf" srcId="{A1501D7B-BFA7-404F-AE1C-FE97B7446187}" destId="{B9A4E253-CD8E-4E96-AAD2-0DD73CF93F6C}" srcOrd="6" destOrd="0" presId="urn:microsoft.com/office/officeart/2005/8/layout/orgChart1"/>
    <dgm:cxn modelId="{6851AF11-1899-43BA-80DB-5DD36F5DD803}" type="presParOf" srcId="{A1501D7B-BFA7-404F-AE1C-FE97B7446187}" destId="{C15D1AA5-006A-418B-9ADA-FDB72D586ECD}" srcOrd="7" destOrd="0" presId="urn:microsoft.com/office/officeart/2005/8/layout/orgChart1"/>
    <dgm:cxn modelId="{A2EC6C5E-5341-438B-91B7-F1FF44E275A8}" type="presParOf" srcId="{C15D1AA5-006A-418B-9ADA-FDB72D586ECD}" destId="{2DB34F8D-3A54-4BD6-831E-FF23E03CC020}" srcOrd="0" destOrd="0" presId="urn:microsoft.com/office/officeart/2005/8/layout/orgChart1"/>
    <dgm:cxn modelId="{67794E2B-5B88-4B74-AC0C-3CFA7DFA6D63}" type="presParOf" srcId="{2DB34F8D-3A54-4BD6-831E-FF23E03CC020}" destId="{3149D0C8-9240-4A8E-9086-2D3F8C3479D3}" srcOrd="0" destOrd="0" presId="urn:microsoft.com/office/officeart/2005/8/layout/orgChart1"/>
    <dgm:cxn modelId="{27CBDC72-CEC8-448D-BC29-C915062B9ADD}" type="presParOf" srcId="{2DB34F8D-3A54-4BD6-831E-FF23E03CC020}" destId="{D802FFE7-3C7D-47DC-87A1-E350DD0AEC08}" srcOrd="1" destOrd="0" presId="urn:microsoft.com/office/officeart/2005/8/layout/orgChart1"/>
    <dgm:cxn modelId="{218005A9-8C15-427E-8E4F-AAB0C26FA18B}" type="presParOf" srcId="{C15D1AA5-006A-418B-9ADA-FDB72D586ECD}" destId="{77DC9E40-419E-42B0-B875-73598958F257}" srcOrd="1" destOrd="0" presId="urn:microsoft.com/office/officeart/2005/8/layout/orgChart1"/>
    <dgm:cxn modelId="{3ECE1081-2FE0-4B0F-BE22-CB8376C34E0A}" type="presParOf" srcId="{77DC9E40-419E-42B0-B875-73598958F257}" destId="{ECC2800D-4163-426F-9A5E-311C19F336F0}" srcOrd="0" destOrd="0" presId="urn:microsoft.com/office/officeart/2005/8/layout/orgChart1"/>
    <dgm:cxn modelId="{D5BE6E7A-13D0-415D-8E31-93AB5DA31EC2}" type="presParOf" srcId="{77DC9E40-419E-42B0-B875-73598958F257}" destId="{6F7B914E-720E-4A79-AD3A-2FB32FC71EC9}" srcOrd="1" destOrd="0" presId="urn:microsoft.com/office/officeart/2005/8/layout/orgChart1"/>
    <dgm:cxn modelId="{23EFF6E9-F4C8-4732-986B-3B6516603CFD}" type="presParOf" srcId="{6F7B914E-720E-4A79-AD3A-2FB32FC71EC9}" destId="{D5B355F9-7BB4-480E-B4B7-C64DFBFBC095}" srcOrd="0" destOrd="0" presId="urn:microsoft.com/office/officeart/2005/8/layout/orgChart1"/>
    <dgm:cxn modelId="{43507B62-D496-4F96-BCBB-AAAB77204783}" type="presParOf" srcId="{D5B355F9-7BB4-480E-B4B7-C64DFBFBC095}" destId="{61CCED93-FE71-4FA7-A509-28D6CE9FC58F}" srcOrd="0" destOrd="0" presId="urn:microsoft.com/office/officeart/2005/8/layout/orgChart1"/>
    <dgm:cxn modelId="{1FA518F5-32C3-4D83-8947-E47A90ADA2F4}" type="presParOf" srcId="{D5B355F9-7BB4-480E-B4B7-C64DFBFBC095}" destId="{28548861-51B9-4EE8-BACC-6FA633EBB75B}" srcOrd="1" destOrd="0" presId="urn:microsoft.com/office/officeart/2005/8/layout/orgChart1"/>
    <dgm:cxn modelId="{7AA874EB-39B7-4F03-B2B9-7DA15724450A}" type="presParOf" srcId="{6F7B914E-720E-4A79-AD3A-2FB32FC71EC9}" destId="{AB684CFA-670D-41A3-9198-735FB30470E8}" srcOrd="1" destOrd="0" presId="urn:microsoft.com/office/officeart/2005/8/layout/orgChart1"/>
    <dgm:cxn modelId="{7B5A8B4D-3B16-450B-9B27-FA114C927503}" type="presParOf" srcId="{6F7B914E-720E-4A79-AD3A-2FB32FC71EC9}" destId="{63C79A96-7187-465C-950D-E929DDF075F6}" srcOrd="2" destOrd="0" presId="urn:microsoft.com/office/officeart/2005/8/layout/orgChart1"/>
    <dgm:cxn modelId="{54704041-0524-44B1-9016-6CEAB2416CEE}" type="presParOf" srcId="{77DC9E40-419E-42B0-B875-73598958F257}" destId="{045DE601-1861-41A1-B554-3B2C43151BD0}" srcOrd="2" destOrd="0" presId="urn:microsoft.com/office/officeart/2005/8/layout/orgChart1"/>
    <dgm:cxn modelId="{F5436072-657E-4400-85D0-6E4E9A917CDA}" type="presParOf" srcId="{77DC9E40-419E-42B0-B875-73598958F257}" destId="{BF0248DD-58D4-4492-8F52-CF4665BEA392}" srcOrd="3" destOrd="0" presId="urn:microsoft.com/office/officeart/2005/8/layout/orgChart1"/>
    <dgm:cxn modelId="{5C2E5E0B-1BDF-4E01-BF24-1A810AA06B8D}" type="presParOf" srcId="{BF0248DD-58D4-4492-8F52-CF4665BEA392}" destId="{3BB75C6C-9DB0-4324-A7DE-F247A6CDB564}" srcOrd="0" destOrd="0" presId="urn:microsoft.com/office/officeart/2005/8/layout/orgChart1"/>
    <dgm:cxn modelId="{371679AB-EB34-427A-9065-101B670E17BC}" type="presParOf" srcId="{3BB75C6C-9DB0-4324-A7DE-F247A6CDB564}" destId="{B4DCEFB5-0FE0-4D84-9368-4085D0025BC7}" srcOrd="0" destOrd="0" presId="urn:microsoft.com/office/officeart/2005/8/layout/orgChart1"/>
    <dgm:cxn modelId="{8468332F-2C39-4B37-8543-06D303AF7E92}" type="presParOf" srcId="{3BB75C6C-9DB0-4324-A7DE-F247A6CDB564}" destId="{62994C43-D07C-4527-9B23-83D860FBC9FF}" srcOrd="1" destOrd="0" presId="urn:microsoft.com/office/officeart/2005/8/layout/orgChart1"/>
    <dgm:cxn modelId="{0C9F5C21-F724-429D-88D4-6AD2D2474587}" type="presParOf" srcId="{BF0248DD-58D4-4492-8F52-CF4665BEA392}" destId="{24D55CF8-CA09-4FB6-9995-7236B64AAC9D}" srcOrd="1" destOrd="0" presId="urn:microsoft.com/office/officeart/2005/8/layout/orgChart1"/>
    <dgm:cxn modelId="{25F554B6-0EBB-461D-A7B0-8D1F36F5CA90}" type="presParOf" srcId="{BF0248DD-58D4-4492-8F52-CF4665BEA392}" destId="{A2662B5F-70D3-494E-821F-3C26BAE706CE}" srcOrd="2" destOrd="0" presId="urn:microsoft.com/office/officeart/2005/8/layout/orgChart1"/>
    <dgm:cxn modelId="{1FD9093A-9F2A-4563-91C7-503204473AD8}" type="presParOf" srcId="{77DC9E40-419E-42B0-B875-73598958F257}" destId="{3E4F16E6-876B-42E0-8799-0154BEB3747E}" srcOrd="4" destOrd="0" presId="urn:microsoft.com/office/officeart/2005/8/layout/orgChart1"/>
    <dgm:cxn modelId="{FF0ADD33-37BB-4B8F-B3AE-BA170A3329EA}" type="presParOf" srcId="{77DC9E40-419E-42B0-B875-73598958F257}" destId="{7FF53ED6-D734-47E7-BB30-BF15127BFD98}" srcOrd="5" destOrd="0" presId="urn:microsoft.com/office/officeart/2005/8/layout/orgChart1"/>
    <dgm:cxn modelId="{75901D3C-C1C7-4BC6-8700-096D8DC35905}" type="presParOf" srcId="{7FF53ED6-D734-47E7-BB30-BF15127BFD98}" destId="{0E37702B-9220-4FA3-B727-D940C98005FE}" srcOrd="0" destOrd="0" presId="urn:microsoft.com/office/officeart/2005/8/layout/orgChart1"/>
    <dgm:cxn modelId="{33FC714A-22A7-4A0A-820D-0755E51B947B}" type="presParOf" srcId="{0E37702B-9220-4FA3-B727-D940C98005FE}" destId="{9B85A95D-9D51-467D-926E-8241BAF141D3}" srcOrd="0" destOrd="0" presId="urn:microsoft.com/office/officeart/2005/8/layout/orgChart1"/>
    <dgm:cxn modelId="{E3DF91C8-9F61-4396-AA49-EC45339B563D}" type="presParOf" srcId="{0E37702B-9220-4FA3-B727-D940C98005FE}" destId="{CEC001D7-0DD7-4A85-8DEB-37DF16272D92}" srcOrd="1" destOrd="0" presId="urn:microsoft.com/office/officeart/2005/8/layout/orgChart1"/>
    <dgm:cxn modelId="{5C21B1C6-1A2E-4465-BBAC-EFCF7B9A7F67}" type="presParOf" srcId="{7FF53ED6-D734-47E7-BB30-BF15127BFD98}" destId="{AC0BBAA7-DAE4-4CF5-83D8-1DC85F04A252}" srcOrd="1" destOrd="0" presId="urn:microsoft.com/office/officeart/2005/8/layout/orgChart1"/>
    <dgm:cxn modelId="{D987FD6A-E289-4BE5-80E9-FA9C2F8DB5B7}" type="presParOf" srcId="{7FF53ED6-D734-47E7-BB30-BF15127BFD98}" destId="{0416C510-E641-4753-8AC4-0FE918D1D3E8}" srcOrd="2" destOrd="0" presId="urn:microsoft.com/office/officeart/2005/8/layout/orgChart1"/>
    <dgm:cxn modelId="{12EB6315-DA33-4117-AABC-80F9F9BE2B64}" type="presParOf" srcId="{C15D1AA5-006A-418B-9ADA-FDB72D586ECD}" destId="{02D3C780-74E1-48E7-AD28-BE98BAEFC97A}" srcOrd="2" destOrd="0" presId="urn:microsoft.com/office/officeart/2005/8/layout/orgChart1"/>
    <dgm:cxn modelId="{B9869A24-E88C-4847-9B62-6E8F66A7CF01}" type="presParOf" srcId="{A4251472-A9CA-4703-B79C-4F73812E658E}" destId="{A5BC96BA-23D1-412E-8B4D-125837F3E1CE}" srcOrd="2" destOrd="0" presId="urn:microsoft.com/office/officeart/2005/8/layout/orgChart1"/>
    <dgm:cxn modelId="{2B4E31F5-DD54-4C84-A2DB-114D8148DDF5}" type="presParOf" srcId="{8C267001-9440-4655-A8AF-8A5D957E8C5E}" destId="{A7E6FA70-129B-4BA3-8311-E7F16BEFF094}" srcOrd="1" destOrd="0" presId="urn:microsoft.com/office/officeart/2005/8/layout/orgChart1"/>
    <dgm:cxn modelId="{61131D27-72A9-4994-B533-BDE0C12F6738}" type="presParOf" srcId="{A7E6FA70-129B-4BA3-8311-E7F16BEFF094}" destId="{3DD8316B-51B7-4B2C-900A-C78609F88C38}" srcOrd="0" destOrd="0" presId="urn:microsoft.com/office/officeart/2005/8/layout/orgChart1"/>
    <dgm:cxn modelId="{F16C9FCC-51C4-42FD-9324-4EE2E5217238}" type="presParOf" srcId="{3DD8316B-51B7-4B2C-900A-C78609F88C38}" destId="{23E730DF-88BD-48BE-B81F-25072FA21764}" srcOrd="0" destOrd="0" presId="urn:microsoft.com/office/officeart/2005/8/layout/orgChart1"/>
    <dgm:cxn modelId="{D3255BED-AFD9-482B-AA80-3C7D9427D4A2}" type="presParOf" srcId="{3DD8316B-51B7-4B2C-900A-C78609F88C38}" destId="{79D62187-1B43-49EC-8804-C9855179BB65}" srcOrd="1" destOrd="0" presId="urn:microsoft.com/office/officeart/2005/8/layout/orgChart1"/>
    <dgm:cxn modelId="{852EFAA0-76E1-449E-8F7E-9CAC8F2A3776}" type="presParOf" srcId="{A7E6FA70-129B-4BA3-8311-E7F16BEFF094}" destId="{ECB3FCA1-D28C-40FB-8650-0EBEBB7DBA98}" srcOrd="1" destOrd="0" presId="urn:microsoft.com/office/officeart/2005/8/layout/orgChart1"/>
    <dgm:cxn modelId="{CC0FE4CE-DE0E-4309-8C18-8AFA6153B8FD}" type="presParOf" srcId="{ECB3FCA1-D28C-40FB-8650-0EBEBB7DBA98}" destId="{435DBAD6-6594-44E1-9562-61B69FA97008}" srcOrd="0" destOrd="0" presId="urn:microsoft.com/office/officeart/2005/8/layout/orgChart1"/>
    <dgm:cxn modelId="{D6E77EAE-A254-4EBD-A9B1-A0ABCD76D23D}" type="presParOf" srcId="{ECB3FCA1-D28C-40FB-8650-0EBEBB7DBA98}" destId="{439E7114-1AB5-4738-A750-70ABBB9429C0}" srcOrd="1" destOrd="0" presId="urn:microsoft.com/office/officeart/2005/8/layout/orgChart1"/>
    <dgm:cxn modelId="{354F6B22-284A-427B-8B6E-9606A7EAD7A6}" type="presParOf" srcId="{439E7114-1AB5-4738-A750-70ABBB9429C0}" destId="{6317633F-51EA-4BAB-A596-EAD25B41599C}" srcOrd="0" destOrd="0" presId="urn:microsoft.com/office/officeart/2005/8/layout/orgChart1"/>
    <dgm:cxn modelId="{1EB17645-A7D7-4A73-8314-7493A01508B3}" type="presParOf" srcId="{6317633F-51EA-4BAB-A596-EAD25B41599C}" destId="{D4525313-7439-4077-9E5B-097EE58DAC7F}" srcOrd="0" destOrd="0" presId="urn:microsoft.com/office/officeart/2005/8/layout/orgChart1"/>
    <dgm:cxn modelId="{9B0B3899-F8C2-4659-94DF-3D25330529BA}" type="presParOf" srcId="{6317633F-51EA-4BAB-A596-EAD25B41599C}" destId="{137ECE39-F02D-47AD-A141-AAAFAD511529}" srcOrd="1" destOrd="0" presId="urn:microsoft.com/office/officeart/2005/8/layout/orgChart1"/>
    <dgm:cxn modelId="{52621B50-588E-441D-89E8-91725109EC5B}" type="presParOf" srcId="{439E7114-1AB5-4738-A750-70ABBB9429C0}" destId="{78310C7F-0B6F-4E8F-B256-28D7477A49AA}" srcOrd="1" destOrd="0" presId="urn:microsoft.com/office/officeart/2005/8/layout/orgChart1"/>
    <dgm:cxn modelId="{F0DBBC37-4150-4F5C-89E2-C02799FC387A}" type="presParOf" srcId="{78310C7F-0B6F-4E8F-B256-28D7477A49AA}" destId="{0AC7FED8-7EB2-4219-AA69-3750992380D4}" srcOrd="0" destOrd="0" presId="urn:microsoft.com/office/officeart/2005/8/layout/orgChart1"/>
    <dgm:cxn modelId="{22774476-694C-42D6-88F2-1A9B5BD1C8C9}" type="presParOf" srcId="{78310C7F-0B6F-4E8F-B256-28D7477A49AA}" destId="{C1E2C899-700C-4F7D-9734-6383BDB7BAEB}" srcOrd="1" destOrd="0" presId="urn:microsoft.com/office/officeart/2005/8/layout/orgChart1"/>
    <dgm:cxn modelId="{C83E3910-3F16-4E0D-8A88-C71EBF3C537D}" type="presParOf" srcId="{C1E2C899-700C-4F7D-9734-6383BDB7BAEB}" destId="{AE969D43-4BF0-48A2-B5AB-6682BC9C1EF6}" srcOrd="0" destOrd="0" presId="urn:microsoft.com/office/officeart/2005/8/layout/orgChart1"/>
    <dgm:cxn modelId="{1FFDDAF3-8DC5-413C-AC72-B4DA48517F1A}" type="presParOf" srcId="{AE969D43-4BF0-48A2-B5AB-6682BC9C1EF6}" destId="{49B94096-116A-48FE-9546-217F7CB448B8}" srcOrd="0" destOrd="0" presId="urn:microsoft.com/office/officeart/2005/8/layout/orgChart1"/>
    <dgm:cxn modelId="{8F94069E-B0D6-4F09-A26B-329D62628862}" type="presParOf" srcId="{AE969D43-4BF0-48A2-B5AB-6682BC9C1EF6}" destId="{3059F8AD-7C98-492A-82F4-E6EE184B9A73}" srcOrd="1" destOrd="0" presId="urn:microsoft.com/office/officeart/2005/8/layout/orgChart1"/>
    <dgm:cxn modelId="{E1DFB287-1F76-440E-868F-6200EF8173DD}" type="presParOf" srcId="{C1E2C899-700C-4F7D-9734-6383BDB7BAEB}" destId="{EAC80582-269E-4CF7-B939-DFBB225348CC}" srcOrd="1" destOrd="0" presId="urn:microsoft.com/office/officeart/2005/8/layout/orgChart1"/>
    <dgm:cxn modelId="{CD8734DB-70F8-4D30-A327-CD4A0BD56E94}" type="presParOf" srcId="{C1E2C899-700C-4F7D-9734-6383BDB7BAEB}" destId="{2C156AF5-B86F-42D7-9160-D34B697B6268}" srcOrd="2" destOrd="0" presId="urn:microsoft.com/office/officeart/2005/8/layout/orgChart1"/>
    <dgm:cxn modelId="{728BC09D-FC1C-404D-95DE-E1E6F728A9EA}" type="presParOf" srcId="{439E7114-1AB5-4738-A750-70ABBB9429C0}" destId="{03052858-F86B-4F48-A117-BBBC74513434}" srcOrd="2" destOrd="0" presId="urn:microsoft.com/office/officeart/2005/8/layout/orgChart1"/>
    <dgm:cxn modelId="{EAC6EF41-5213-412D-9DC5-CB0D75654193}" type="presParOf" srcId="{ECB3FCA1-D28C-40FB-8650-0EBEBB7DBA98}" destId="{22883A6F-1FDF-4AA4-8F92-136E045CA971}" srcOrd="2" destOrd="0" presId="urn:microsoft.com/office/officeart/2005/8/layout/orgChart1"/>
    <dgm:cxn modelId="{18586F75-3B5F-4059-B702-4DB0FD29F953}" type="presParOf" srcId="{ECB3FCA1-D28C-40FB-8650-0EBEBB7DBA98}" destId="{69F7D19D-3DD2-4235-8849-0ED0EAA5A742}" srcOrd="3" destOrd="0" presId="urn:microsoft.com/office/officeart/2005/8/layout/orgChart1"/>
    <dgm:cxn modelId="{39E91A31-1B95-4A76-AFA1-758CC9375486}" type="presParOf" srcId="{69F7D19D-3DD2-4235-8849-0ED0EAA5A742}" destId="{149D97BD-D9A0-476B-9881-7420D306EAC6}" srcOrd="0" destOrd="0" presId="urn:microsoft.com/office/officeart/2005/8/layout/orgChart1"/>
    <dgm:cxn modelId="{8C5492BC-79AA-4C87-94AA-6CC93B4581D1}" type="presParOf" srcId="{149D97BD-D9A0-476B-9881-7420D306EAC6}" destId="{672E98F4-0FFD-48E3-A6AF-BB69FBF41E47}" srcOrd="0" destOrd="0" presId="urn:microsoft.com/office/officeart/2005/8/layout/orgChart1"/>
    <dgm:cxn modelId="{F28A5C1D-8017-4418-9B68-79C8C93A9B8D}" type="presParOf" srcId="{149D97BD-D9A0-476B-9881-7420D306EAC6}" destId="{278C86BB-43DB-4F0C-976D-B0E2AF0AF77B}" srcOrd="1" destOrd="0" presId="urn:microsoft.com/office/officeart/2005/8/layout/orgChart1"/>
    <dgm:cxn modelId="{D2BEA419-064E-46D5-BF0C-A35C7760A3E3}" type="presParOf" srcId="{69F7D19D-3DD2-4235-8849-0ED0EAA5A742}" destId="{E3755767-B205-4147-8FF7-2FA19DF07B54}" srcOrd="1" destOrd="0" presId="urn:microsoft.com/office/officeart/2005/8/layout/orgChart1"/>
    <dgm:cxn modelId="{F4D8A5EF-DFCD-4189-AB06-9BAD8C9B41E1}" type="presParOf" srcId="{E3755767-B205-4147-8FF7-2FA19DF07B54}" destId="{91A01DD9-BDDE-48AF-A2D5-B80E13298751}" srcOrd="0" destOrd="0" presId="urn:microsoft.com/office/officeart/2005/8/layout/orgChart1"/>
    <dgm:cxn modelId="{8801EA2B-C66B-42F9-BC32-5E887C2B683A}" type="presParOf" srcId="{E3755767-B205-4147-8FF7-2FA19DF07B54}" destId="{3885D614-35D5-4620-9F78-A3EA765E5A4F}" srcOrd="1" destOrd="0" presId="urn:microsoft.com/office/officeart/2005/8/layout/orgChart1"/>
    <dgm:cxn modelId="{16BF7F75-22DE-4989-B2B5-F867A4EC92E8}" type="presParOf" srcId="{3885D614-35D5-4620-9F78-A3EA765E5A4F}" destId="{2E1405BE-3373-4721-A833-3F722910D5C9}" srcOrd="0" destOrd="0" presId="urn:microsoft.com/office/officeart/2005/8/layout/orgChart1"/>
    <dgm:cxn modelId="{0E69730C-9E7B-4C70-BF5C-050F45C3D6BB}" type="presParOf" srcId="{2E1405BE-3373-4721-A833-3F722910D5C9}" destId="{34DEB17D-3B06-40D3-91E5-3257C0FAAF41}" srcOrd="0" destOrd="0" presId="urn:microsoft.com/office/officeart/2005/8/layout/orgChart1"/>
    <dgm:cxn modelId="{81547289-5E2B-4DC2-8BFD-EE57115FFAF0}" type="presParOf" srcId="{2E1405BE-3373-4721-A833-3F722910D5C9}" destId="{7735AF13-ACBF-42E6-8C41-4ED3D8747AEF}" srcOrd="1" destOrd="0" presId="urn:microsoft.com/office/officeart/2005/8/layout/orgChart1"/>
    <dgm:cxn modelId="{23B8231C-78CA-4E17-ABE3-7F8A325CF108}" type="presParOf" srcId="{3885D614-35D5-4620-9F78-A3EA765E5A4F}" destId="{34FE101A-AC0B-49F3-B815-C619455D1414}" srcOrd="1" destOrd="0" presId="urn:microsoft.com/office/officeart/2005/8/layout/orgChart1"/>
    <dgm:cxn modelId="{117C3C33-F3C7-4FFA-9D16-6D700B08A172}" type="presParOf" srcId="{3885D614-35D5-4620-9F78-A3EA765E5A4F}" destId="{2EEAAB25-5A45-49C4-9CF1-51D2D8DF3EE8}" srcOrd="2" destOrd="0" presId="urn:microsoft.com/office/officeart/2005/8/layout/orgChart1"/>
    <dgm:cxn modelId="{EA593797-A0FC-49DD-A43B-8B70958DECCA}" type="presParOf" srcId="{69F7D19D-3DD2-4235-8849-0ED0EAA5A742}" destId="{CC8A9799-FA76-4275-B689-16EF0D95993A}" srcOrd="2" destOrd="0" presId="urn:microsoft.com/office/officeart/2005/8/layout/orgChart1"/>
    <dgm:cxn modelId="{DE89EBC9-6C78-4878-A2F4-1236A30D2744}" type="presParOf" srcId="{ECB3FCA1-D28C-40FB-8650-0EBEBB7DBA98}" destId="{9AFF1A1D-9F3E-40F9-BD97-E37AF73AFA1F}" srcOrd="4" destOrd="0" presId="urn:microsoft.com/office/officeart/2005/8/layout/orgChart1"/>
    <dgm:cxn modelId="{C5D1A25E-0256-4932-A686-C4ADF917EAD2}" type="presParOf" srcId="{ECB3FCA1-D28C-40FB-8650-0EBEBB7DBA98}" destId="{416F55B0-55C4-4FB9-82D2-38B4A2E810FB}" srcOrd="5" destOrd="0" presId="urn:microsoft.com/office/officeart/2005/8/layout/orgChart1"/>
    <dgm:cxn modelId="{C8ED6C3D-8637-4DE5-97D0-BB82ADBF7CC6}" type="presParOf" srcId="{416F55B0-55C4-4FB9-82D2-38B4A2E810FB}" destId="{076A2A39-7E04-400D-A719-797D2536DD55}" srcOrd="0" destOrd="0" presId="urn:microsoft.com/office/officeart/2005/8/layout/orgChart1"/>
    <dgm:cxn modelId="{CBAA9DDE-5E2F-45F9-8FB3-DD56FA871604}" type="presParOf" srcId="{076A2A39-7E04-400D-A719-797D2536DD55}" destId="{F3CEE5E4-2A54-48C4-8C92-6D5A2863DFFD}" srcOrd="0" destOrd="0" presId="urn:microsoft.com/office/officeart/2005/8/layout/orgChart1"/>
    <dgm:cxn modelId="{30C9D67E-735F-45AA-8BA7-DA51CD61DCE6}" type="presParOf" srcId="{076A2A39-7E04-400D-A719-797D2536DD55}" destId="{F561B020-B4D1-4265-ADE4-5AD1A13BB10E}" srcOrd="1" destOrd="0" presId="urn:microsoft.com/office/officeart/2005/8/layout/orgChart1"/>
    <dgm:cxn modelId="{76D7F0DC-3ACA-4E58-8388-CD0A9E144729}" type="presParOf" srcId="{416F55B0-55C4-4FB9-82D2-38B4A2E810FB}" destId="{854F6C22-AA76-4D0A-ADD6-2CDBB8CFE2B2}" srcOrd="1" destOrd="0" presId="urn:microsoft.com/office/officeart/2005/8/layout/orgChart1"/>
    <dgm:cxn modelId="{47FD73AE-14AF-43E8-AAE0-71870A8398E3}" type="presParOf" srcId="{854F6C22-AA76-4D0A-ADD6-2CDBB8CFE2B2}" destId="{34DDAE91-ED15-4122-98D6-2541AF395056}" srcOrd="0" destOrd="0" presId="urn:microsoft.com/office/officeart/2005/8/layout/orgChart1"/>
    <dgm:cxn modelId="{4B7A4A25-147D-411E-96B9-1A00459BCB5C}" type="presParOf" srcId="{854F6C22-AA76-4D0A-ADD6-2CDBB8CFE2B2}" destId="{531887FA-4F56-4FE3-A4E9-D0C0C64A6FD1}" srcOrd="1" destOrd="0" presId="urn:microsoft.com/office/officeart/2005/8/layout/orgChart1"/>
    <dgm:cxn modelId="{053697F6-E334-43E4-9E77-4B835E0AE29F}" type="presParOf" srcId="{531887FA-4F56-4FE3-A4E9-D0C0C64A6FD1}" destId="{56583399-D694-4F54-BBB9-1BABF926F9E5}" srcOrd="0" destOrd="0" presId="urn:microsoft.com/office/officeart/2005/8/layout/orgChart1"/>
    <dgm:cxn modelId="{CD193669-067A-40FB-8B79-FF452DBA5AB6}" type="presParOf" srcId="{56583399-D694-4F54-BBB9-1BABF926F9E5}" destId="{0545587C-6300-4D4D-A93D-7ED0859D48AE}" srcOrd="0" destOrd="0" presId="urn:microsoft.com/office/officeart/2005/8/layout/orgChart1"/>
    <dgm:cxn modelId="{D8395CF8-EEC0-4268-A309-B9EF7E274DAB}" type="presParOf" srcId="{56583399-D694-4F54-BBB9-1BABF926F9E5}" destId="{69DF698C-6F67-4B91-9E63-F1636E1AE01B}" srcOrd="1" destOrd="0" presId="urn:microsoft.com/office/officeart/2005/8/layout/orgChart1"/>
    <dgm:cxn modelId="{CE2B29A7-E18C-4042-A600-F4B6137A0A6F}" type="presParOf" srcId="{531887FA-4F56-4FE3-A4E9-D0C0C64A6FD1}" destId="{46181B9D-0D5C-4FD3-9601-671811E50616}" srcOrd="1" destOrd="0" presId="urn:microsoft.com/office/officeart/2005/8/layout/orgChart1"/>
    <dgm:cxn modelId="{52A311AB-E1AC-430B-94F1-9C74E4760702}" type="presParOf" srcId="{531887FA-4F56-4FE3-A4E9-D0C0C64A6FD1}" destId="{094F0482-3086-4C11-BB4C-E2A5175D103F}" srcOrd="2" destOrd="0" presId="urn:microsoft.com/office/officeart/2005/8/layout/orgChart1"/>
    <dgm:cxn modelId="{6F47E320-AF86-4528-808C-69F121AB1C96}" type="presParOf" srcId="{854F6C22-AA76-4D0A-ADD6-2CDBB8CFE2B2}" destId="{173A44ED-3EFA-497C-8944-895EB4A7FFD7}" srcOrd="2" destOrd="0" presId="urn:microsoft.com/office/officeart/2005/8/layout/orgChart1"/>
    <dgm:cxn modelId="{285B88E5-D943-4CFB-A6CC-6D2CCF33FF8E}" type="presParOf" srcId="{854F6C22-AA76-4D0A-ADD6-2CDBB8CFE2B2}" destId="{E116716F-539F-4A38-9101-6964ADF693BC}" srcOrd="3" destOrd="0" presId="urn:microsoft.com/office/officeart/2005/8/layout/orgChart1"/>
    <dgm:cxn modelId="{FD3B0D12-D517-48A5-8481-04A2FED5FC6E}" type="presParOf" srcId="{E116716F-539F-4A38-9101-6964ADF693BC}" destId="{B49910D7-FA97-4947-9B18-299E9EEC2232}" srcOrd="0" destOrd="0" presId="urn:microsoft.com/office/officeart/2005/8/layout/orgChart1"/>
    <dgm:cxn modelId="{239BD145-50E1-4BA5-AF1C-6A78F4C43C79}" type="presParOf" srcId="{B49910D7-FA97-4947-9B18-299E9EEC2232}" destId="{C559D2AA-C8AC-4B12-AE68-835520365E5A}" srcOrd="0" destOrd="0" presId="urn:microsoft.com/office/officeart/2005/8/layout/orgChart1"/>
    <dgm:cxn modelId="{CCB3FE19-2C33-46B4-AA3F-BF6531D5ED23}" type="presParOf" srcId="{B49910D7-FA97-4947-9B18-299E9EEC2232}" destId="{19DBD6D7-2345-4930-B43B-30B4F7FE6BB9}" srcOrd="1" destOrd="0" presId="urn:microsoft.com/office/officeart/2005/8/layout/orgChart1"/>
    <dgm:cxn modelId="{935E1B4A-4286-4102-ADCF-C558B88C8A27}" type="presParOf" srcId="{E116716F-539F-4A38-9101-6964ADF693BC}" destId="{0D27AD33-B95A-4BFF-B1D3-53E29F08C936}" srcOrd="1" destOrd="0" presId="urn:microsoft.com/office/officeart/2005/8/layout/orgChart1"/>
    <dgm:cxn modelId="{B4E93A79-0F74-4402-8F05-E7E9CF4A95A0}" type="presParOf" srcId="{E116716F-539F-4A38-9101-6964ADF693BC}" destId="{6CF17D4A-5B7F-49CB-A898-982BA07DD999}" srcOrd="2" destOrd="0" presId="urn:microsoft.com/office/officeart/2005/8/layout/orgChart1"/>
    <dgm:cxn modelId="{1AD13495-002A-4341-B580-A8B05526A506}" type="presParOf" srcId="{416F55B0-55C4-4FB9-82D2-38B4A2E810FB}" destId="{6F023CE8-FD29-4901-BE76-460845EFE0F4}" srcOrd="2" destOrd="0" presId="urn:microsoft.com/office/officeart/2005/8/layout/orgChart1"/>
    <dgm:cxn modelId="{69993AD1-1153-4C31-AF82-C96867A7C2CD}" type="presParOf" srcId="{A7E6FA70-129B-4BA3-8311-E7F16BEFF094}" destId="{C0148E7C-4473-4548-BA16-2027D40ABFB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0789E-53C2-4BD4-92A4-3E6E23E5FB84}">
      <dsp:nvSpPr>
        <dsp:cNvPr id="0" name=""/>
        <dsp:cNvSpPr/>
      </dsp:nvSpPr>
      <dsp:spPr>
        <a:xfrm>
          <a:off x="2585" y="374933"/>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1. Choosing a topic/research question</a:t>
          </a:r>
        </a:p>
      </dsp:txBody>
      <dsp:txXfrm>
        <a:off x="2585" y="374933"/>
        <a:ext cx="2051102" cy="1230661"/>
      </dsp:txXfrm>
    </dsp:sp>
    <dsp:sp modelId="{01F22A10-81AB-46A5-BB7D-E9EC8C34747E}">
      <dsp:nvSpPr>
        <dsp:cNvPr id="0" name=""/>
        <dsp:cNvSpPr/>
      </dsp:nvSpPr>
      <dsp:spPr>
        <a:xfrm>
          <a:off x="2258798" y="374933"/>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2. Constructing an interview schedule</a:t>
          </a:r>
        </a:p>
      </dsp:txBody>
      <dsp:txXfrm>
        <a:off x="2258798" y="374933"/>
        <a:ext cx="2051102" cy="1230661"/>
      </dsp:txXfrm>
    </dsp:sp>
    <dsp:sp modelId="{77D96FDC-CFA6-4908-8509-778CDAD666B0}">
      <dsp:nvSpPr>
        <dsp:cNvPr id="0" name=""/>
        <dsp:cNvSpPr/>
      </dsp:nvSpPr>
      <dsp:spPr>
        <a:xfrm>
          <a:off x="4515011" y="374933"/>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 Locating participants</a:t>
          </a:r>
        </a:p>
      </dsp:txBody>
      <dsp:txXfrm>
        <a:off x="4515011" y="374933"/>
        <a:ext cx="2051102" cy="1230661"/>
      </dsp:txXfrm>
    </dsp:sp>
    <dsp:sp modelId="{0F66709A-5642-4CEA-B728-89268E8F44FB}">
      <dsp:nvSpPr>
        <dsp:cNvPr id="0" name=""/>
        <dsp:cNvSpPr/>
      </dsp:nvSpPr>
      <dsp:spPr>
        <a:xfrm>
          <a:off x="6771224" y="374933"/>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4. Conducting an interview or interviews</a:t>
          </a:r>
        </a:p>
      </dsp:txBody>
      <dsp:txXfrm>
        <a:off x="6771224" y="374933"/>
        <a:ext cx="2051102" cy="1230661"/>
      </dsp:txXfrm>
    </dsp:sp>
    <dsp:sp modelId="{BCA993D1-1032-473A-97B2-3BA432894F19}">
      <dsp:nvSpPr>
        <dsp:cNvPr id="0" name=""/>
        <dsp:cNvSpPr/>
      </dsp:nvSpPr>
      <dsp:spPr>
        <a:xfrm>
          <a:off x="1130691" y="1810705"/>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5. Transcribing the interview material</a:t>
          </a:r>
        </a:p>
      </dsp:txBody>
      <dsp:txXfrm>
        <a:off x="1130691" y="1810705"/>
        <a:ext cx="2051102" cy="1230661"/>
      </dsp:txXfrm>
    </dsp:sp>
    <dsp:sp modelId="{0ACDD7DF-27BF-4750-9BD7-87B45CE31833}">
      <dsp:nvSpPr>
        <dsp:cNvPr id="0" name=""/>
        <dsp:cNvSpPr/>
      </dsp:nvSpPr>
      <dsp:spPr>
        <a:xfrm>
          <a:off x="3386905" y="1810705"/>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6. Analysis of data</a:t>
          </a:r>
        </a:p>
      </dsp:txBody>
      <dsp:txXfrm>
        <a:off x="3386905" y="1810705"/>
        <a:ext cx="2051102" cy="1230661"/>
      </dsp:txXfrm>
    </dsp:sp>
    <dsp:sp modelId="{309F49EA-1FAF-4377-BCE2-7F0B848F971F}">
      <dsp:nvSpPr>
        <dsp:cNvPr id="0" name=""/>
        <dsp:cNvSpPr/>
      </dsp:nvSpPr>
      <dsp:spPr>
        <a:xfrm>
          <a:off x="5643118" y="1810705"/>
          <a:ext cx="2051102" cy="12306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7. Writing Up</a:t>
          </a:r>
        </a:p>
      </dsp:txBody>
      <dsp:txXfrm>
        <a:off x="5643118" y="1810705"/>
        <a:ext cx="2051102" cy="12306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A44ED-3EFA-497C-8944-895EB4A7FFD7}">
      <dsp:nvSpPr>
        <dsp:cNvPr id="0" name=""/>
        <dsp:cNvSpPr/>
      </dsp:nvSpPr>
      <dsp:spPr>
        <a:xfrm>
          <a:off x="7117079" y="1820580"/>
          <a:ext cx="145037" cy="1131293"/>
        </a:xfrm>
        <a:custGeom>
          <a:avLst/>
          <a:gdLst/>
          <a:ahLst/>
          <a:cxnLst/>
          <a:rect l="0" t="0" r="0" b="0"/>
          <a:pathLst>
            <a:path>
              <a:moveTo>
                <a:pt x="0" y="0"/>
              </a:moveTo>
              <a:lnTo>
                <a:pt x="0" y="1131293"/>
              </a:lnTo>
              <a:lnTo>
                <a:pt x="145037" y="113129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DDAE91-ED15-4122-98D6-2541AF395056}">
      <dsp:nvSpPr>
        <dsp:cNvPr id="0" name=""/>
        <dsp:cNvSpPr/>
      </dsp:nvSpPr>
      <dsp:spPr>
        <a:xfrm>
          <a:off x="7117079"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FF1A1D-9F3E-40F9-BD97-E37AF73AFA1F}">
      <dsp:nvSpPr>
        <dsp:cNvPr id="0" name=""/>
        <dsp:cNvSpPr/>
      </dsp:nvSpPr>
      <dsp:spPr>
        <a:xfrm>
          <a:off x="6333876" y="1134068"/>
          <a:ext cx="1169970" cy="203052"/>
        </a:xfrm>
        <a:custGeom>
          <a:avLst/>
          <a:gdLst/>
          <a:ahLst/>
          <a:cxnLst/>
          <a:rect l="0" t="0" r="0" b="0"/>
          <a:pathLst>
            <a:path>
              <a:moveTo>
                <a:pt x="0" y="0"/>
              </a:moveTo>
              <a:lnTo>
                <a:pt x="0" y="101526"/>
              </a:lnTo>
              <a:lnTo>
                <a:pt x="1169970" y="101526"/>
              </a:lnTo>
              <a:lnTo>
                <a:pt x="1169970"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A01DD9-BDDE-48AF-A2D5-B80E13298751}">
      <dsp:nvSpPr>
        <dsp:cNvPr id="0" name=""/>
        <dsp:cNvSpPr/>
      </dsp:nvSpPr>
      <dsp:spPr>
        <a:xfrm>
          <a:off x="5947109"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883A6F-1FDF-4AA4-8F92-136E045CA971}">
      <dsp:nvSpPr>
        <dsp:cNvPr id="0" name=""/>
        <dsp:cNvSpPr/>
      </dsp:nvSpPr>
      <dsp:spPr>
        <a:xfrm>
          <a:off x="6288156" y="1134068"/>
          <a:ext cx="91440" cy="203052"/>
        </a:xfrm>
        <a:custGeom>
          <a:avLst/>
          <a:gdLst/>
          <a:ahLst/>
          <a:cxnLst/>
          <a:rect l="0" t="0" r="0" b="0"/>
          <a:pathLst>
            <a:path>
              <a:moveTo>
                <a:pt x="45720" y="0"/>
              </a:moveTo>
              <a:lnTo>
                <a:pt x="45720"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AC7FED8-7EB2-4219-AA69-3750992380D4}">
      <dsp:nvSpPr>
        <dsp:cNvPr id="0" name=""/>
        <dsp:cNvSpPr/>
      </dsp:nvSpPr>
      <dsp:spPr>
        <a:xfrm>
          <a:off x="4777138"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5DBAD6-6594-44E1-9562-61B69FA97008}">
      <dsp:nvSpPr>
        <dsp:cNvPr id="0" name=""/>
        <dsp:cNvSpPr/>
      </dsp:nvSpPr>
      <dsp:spPr>
        <a:xfrm>
          <a:off x="5163905" y="1134068"/>
          <a:ext cx="1169970" cy="203052"/>
        </a:xfrm>
        <a:custGeom>
          <a:avLst/>
          <a:gdLst/>
          <a:ahLst/>
          <a:cxnLst/>
          <a:rect l="0" t="0" r="0" b="0"/>
          <a:pathLst>
            <a:path>
              <a:moveTo>
                <a:pt x="1169970" y="0"/>
              </a:moveTo>
              <a:lnTo>
                <a:pt x="1169970" y="101526"/>
              </a:lnTo>
              <a:lnTo>
                <a:pt x="0" y="101526"/>
              </a:lnTo>
              <a:lnTo>
                <a:pt x="0"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4F16E6-876B-42E0-8799-0154BEB3747E}">
      <dsp:nvSpPr>
        <dsp:cNvPr id="0" name=""/>
        <dsp:cNvSpPr/>
      </dsp:nvSpPr>
      <dsp:spPr>
        <a:xfrm>
          <a:off x="3607168" y="1820580"/>
          <a:ext cx="145037" cy="1817805"/>
        </a:xfrm>
        <a:custGeom>
          <a:avLst/>
          <a:gdLst/>
          <a:ahLst/>
          <a:cxnLst/>
          <a:rect l="0" t="0" r="0" b="0"/>
          <a:pathLst>
            <a:path>
              <a:moveTo>
                <a:pt x="0" y="0"/>
              </a:moveTo>
              <a:lnTo>
                <a:pt x="0" y="1817805"/>
              </a:lnTo>
              <a:lnTo>
                <a:pt x="145037" y="181780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5DE601-1861-41A1-B554-3B2C43151BD0}">
      <dsp:nvSpPr>
        <dsp:cNvPr id="0" name=""/>
        <dsp:cNvSpPr/>
      </dsp:nvSpPr>
      <dsp:spPr>
        <a:xfrm>
          <a:off x="3607168" y="1820580"/>
          <a:ext cx="145037" cy="1131293"/>
        </a:xfrm>
        <a:custGeom>
          <a:avLst/>
          <a:gdLst/>
          <a:ahLst/>
          <a:cxnLst/>
          <a:rect l="0" t="0" r="0" b="0"/>
          <a:pathLst>
            <a:path>
              <a:moveTo>
                <a:pt x="0" y="0"/>
              </a:moveTo>
              <a:lnTo>
                <a:pt x="0" y="1131293"/>
              </a:lnTo>
              <a:lnTo>
                <a:pt x="145037" y="113129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C2800D-4163-426F-9A5E-311C19F336F0}">
      <dsp:nvSpPr>
        <dsp:cNvPr id="0" name=""/>
        <dsp:cNvSpPr/>
      </dsp:nvSpPr>
      <dsp:spPr>
        <a:xfrm>
          <a:off x="3607168"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A4E253-CD8E-4E96-AAD2-0DD73CF93F6C}">
      <dsp:nvSpPr>
        <dsp:cNvPr id="0" name=""/>
        <dsp:cNvSpPr/>
      </dsp:nvSpPr>
      <dsp:spPr>
        <a:xfrm>
          <a:off x="2238979" y="1134068"/>
          <a:ext cx="1754955" cy="203052"/>
        </a:xfrm>
        <a:custGeom>
          <a:avLst/>
          <a:gdLst/>
          <a:ahLst/>
          <a:cxnLst/>
          <a:rect l="0" t="0" r="0" b="0"/>
          <a:pathLst>
            <a:path>
              <a:moveTo>
                <a:pt x="0" y="0"/>
              </a:moveTo>
              <a:lnTo>
                <a:pt x="0" y="101526"/>
              </a:lnTo>
              <a:lnTo>
                <a:pt x="1754955" y="101526"/>
              </a:lnTo>
              <a:lnTo>
                <a:pt x="1754955"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A70B54-C09D-49BB-9F1D-7E50E19380CF}">
      <dsp:nvSpPr>
        <dsp:cNvPr id="0" name=""/>
        <dsp:cNvSpPr/>
      </dsp:nvSpPr>
      <dsp:spPr>
        <a:xfrm>
          <a:off x="2437197"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5FC0F3-7A4B-4E7B-9388-1922AF33287A}">
      <dsp:nvSpPr>
        <dsp:cNvPr id="0" name=""/>
        <dsp:cNvSpPr/>
      </dsp:nvSpPr>
      <dsp:spPr>
        <a:xfrm>
          <a:off x="2238979" y="1134068"/>
          <a:ext cx="584985" cy="203052"/>
        </a:xfrm>
        <a:custGeom>
          <a:avLst/>
          <a:gdLst/>
          <a:ahLst/>
          <a:cxnLst/>
          <a:rect l="0" t="0" r="0" b="0"/>
          <a:pathLst>
            <a:path>
              <a:moveTo>
                <a:pt x="0" y="0"/>
              </a:moveTo>
              <a:lnTo>
                <a:pt x="0" y="101526"/>
              </a:lnTo>
              <a:lnTo>
                <a:pt x="584985" y="101526"/>
              </a:lnTo>
              <a:lnTo>
                <a:pt x="584985"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6A70D6-645F-4D8F-8CC6-8A20D69746E5}">
      <dsp:nvSpPr>
        <dsp:cNvPr id="0" name=""/>
        <dsp:cNvSpPr/>
      </dsp:nvSpPr>
      <dsp:spPr>
        <a:xfrm>
          <a:off x="1267227"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CCFC136-6946-490A-ADB0-E78CC31F6882}">
      <dsp:nvSpPr>
        <dsp:cNvPr id="0" name=""/>
        <dsp:cNvSpPr/>
      </dsp:nvSpPr>
      <dsp:spPr>
        <a:xfrm>
          <a:off x="1653994" y="1134068"/>
          <a:ext cx="584985" cy="203052"/>
        </a:xfrm>
        <a:custGeom>
          <a:avLst/>
          <a:gdLst/>
          <a:ahLst/>
          <a:cxnLst/>
          <a:rect l="0" t="0" r="0" b="0"/>
          <a:pathLst>
            <a:path>
              <a:moveTo>
                <a:pt x="584985" y="0"/>
              </a:moveTo>
              <a:lnTo>
                <a:pt x="584985" y="101526"/>
              </a:lnTo>
              <a:lnTo>
                <a:pt x="0" y="101526"/>
              </a:lnTo>
              <a:lnTo>
                <a:pt x="0"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400A1B-BA10-4920-9336-6DAF195AADA7}">
      <dsp:nvSpPr>
        <dsp:cNvPr id="0" name=""/>
        <dsp:cNvSpPr/>
      </dsp:nvSpPr>
      <dsp:spPr>
        <a:xfrm>
          <a:off x="97256" y="1820580"/>
          <a:ext cx="145037" cy="1131293"/>
        </a:xfrm>
        <a:custGeom>
          <a:avLst/>
          <a:gdLst/>
          <a:ahLst/>
          <a:cxnLst/>
          <a:rect l="0" t="0" r="0" b="0"/>
          <a:pathLst>
            <a:path>
              <a:moveTo>
                <a:pt x="0" y="0"/>
              </a:moveTo>
              <a:lnTo>
                <a:pt x="0" y="1131293"/>
              </a:lnTo>
              <a:lnTo>
                <a:pt x="145037" y="113129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E6C205-B1AB-4CF3-A51B-4801165A078D}">
      <dsp:nvSpPr>
        <dsp:cNvPr id="0" name=""/>
        <dsp:cNvSpPr/>
      </dsp:nvSpPr>
      <dsp:spPr>
        <a:xfrm>
          <a:off x="97256" y="1820580"/>
          <a:ext cx="145037" cy="444782"/>
        </a:xfrm>
        <a:custGeom>
          <a:avLst/>
          <a:gdLst/>
          <a:ahLst/>
          <a:cxnLst/>
          <a:rect l="0" t="0" r="0" b="0"/>
          <a:pathLst>
            <a:path>
              <a:moveTo>
                <a:pt x="0" y="0"/>
              </a:moveTo>
              <a:lnTo>
                <a:pt x="0" y="444782"/>
              </a:lnTo>
              <a:lnTo>
                <a:pt x="145037" y="44478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DA13E4-2462-41FA-8173-EA9DF38287FA}">
      <dsp:nvSpPr>
        <dsp:cNvPr id="0" name=""/>
        <dsp:cNvSpPr/>
      </dsp:nvSpPr>
      <dsp:spPr>
        <a:xfrm>
          <a:off x="484023" y="1134068"/>
          <a:ext cx="1754955" cy="203052"/>
        </a:xfrm>
        <a:custGeom>
          <a:avLst/>
          <a:gdLst/>
          <a:ahLst/>
          <a:cxnLst/>
          <a:rect l="0" t="0" r="0" b="0"/>
          <a:pathLst>
            <a:path>
              <a:moveTo>
                <a:pt x="1754955" y="0"/>
              </a:moveTo>
              <a:lnTo>
                <a:pt x="1754955" y="101526"/>
              </a:lnTo>
              <a:lnTo>
                <a:pt x="0" y="101526"/>
              </a:lnTo>
              <a:lnTo>
                <a:pt x="0" y="20305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520795-CCD4-419D-8958-D10DBF44575E}">
      <dsp:nvSpPr>
        <dsp:cNvPr id="0" name=""/>
        <dsp:cNvSpPr/>
      </dsp:nvSpPr>
      <dsp:spPr>
        <a:xfrm>
          <a:off x="1755520" y="650609"/>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Cluster Theme 1</a:t>
          </a:r>
        </a:p>
      </dsp:txBody>
      <dsp:txXfrm>
        <a:off x="1755520" y="650609"/>
        <a:ext cx="966917" cy="483458"/>
      </dsp:txXfrm>
    </dsp:sp>
    <dsp:sp modelId="{D625E476-CECF-4CBC-9D5D-D627FC5A9C59}">
      <dsp:nvSpPr>
        <dsp:cNvPr id="0" name=""/>
        <dsp:cNvSpPr/>
      </dsp:nvSpPr>
      <dsp:spPr>
        <a:xfrm>
          <a:off x="565"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1</a:t>
          </a:r>
        </a:p>
      </dsp:txBody>
      <dsp:txXfrm>
        <a:off x="565" y="1337121"/>
        <a:ext cx="966917" cy="483458"/>
      </dsp:txXfrm>
    </dsp:sp>
    <dsp:sp modelId="{E7F8E2D5-51A5-4E0A-8F9C-8478192018D6}">
      <dsp:nvSpPr>
        <dsp:cNvPr id="0" name=""/>
        <dsp:cNvSpPr/>
      </dsp:nvSpPr>
      <dsp:spPr>
        <a:xfrm>
          <a:off x="242294"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1 (initial analysis of text)</a:t>
          </a:r>
        </a:p>
      </dsp:txBody>
      <dsp:txXfrm>
        <a:off x="242294" y="2023633"/>
        <a:ext cx="966917" cy="483458"/>
      </dsp:txXfrm>
    </dsp:sp>
    <dsp:sp modelId="{B9680A41-5B9E-4C63-B576-831A0DC18DEB}">
      <dsp:nvSpPr>
        <dsp:cNvPr id="0" name=""/>
        <dsp:cNvSpPr/>
      </dsp:nvSpPr>
      <dsp:spPr>
        <a:xfrm>
          <a:off x="242294" y="2710144"/>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2 (initial analysis of text)</a:t>
          </a:r>
        </a:p>
      </dsp:txBody>
      <dsp:txXfrm>
        <a:off x="242294" y="2710144"/>
        <a:ext cx="966917" cy="483458"/>
      </dsp:txXfrm>
    </dsp:sp>
    <dsp:sp modelId="{E86C8297-F970-4D29-9FF2-B5F123A4D473}">
      <dsp:nvSpPr>
        <dsp:cNvPr id="0" name=""/>
        <dsp:cNvSpPr/>
      </dsp:nvSpPr>
      <dsp:spPr>
        <a:xfrm>
          <a:off x="1170535"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2</a:t>
          </a:r>
        </a:p>
      </dsp:txBody>
      <dsp:txXfrm>
        <a:off x="1170535" y="1337121"/>
        <a:ext cx="966917" cy="483458"/>
      </dsp:txXfrm>
    </dsp:sp>
    <dsp:sp modelId="{7D381CB5-CF00-4A30-8FB4-7FA37629D653}">
      <dsp:nvSpPr>
        <dsp:cNvPr id="0" name=""/>
        <dsp:cNvSpPr/>
      </dsp:nvSpPr>
      <dsp:spPr>
        <a:xfrm>
          <a:off x="1412264"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a:t>
          </a:r>
        </a:p>
      </dsp:txBody>
      <dsp:txXfrm>
        <a:off x="1412264" y="2023633"/>
        <a:ext cx="966917" cy="483458"/>
      </dsp:txXfrm>
    </dsp:sp>
    <dsp:sp modelId="{4BA051F2-03A8-4CFF-A383-40BEF4AF9316}">
      <dsp:nvSpPr>
        <dsp:cNvPr id="0" name=""/>
        <dsp:cNvSpPr/>
      </dsp:nvSpPr>
      <dsp:spPr>
        <a:xfrm>
          <a:off x="2340505"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3</a:t>
          </a:r>
        </a:p>
      </dsp:txBody>
      <dsp:txXfrm>
        <a:off x="2340505" y="1337121"/>
        <a:ext cx="966917" cy="483458"/>
      </dsp:txXfrm>
    </dsp:sp>
    <dsp:sp modelId="{0F6E763D-FE5E-474C-B4E8-3DCB04E74C88}">
      <dsp:nvSpPr>
        <dsp:cNvPr id="0" name=""/>
        <dsp:cNvSpPr/>
      </dsp:nvSpPr>
      <dsp:spPr>
        <a:xfrm>
          <a:off x="2582235"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a:t>
          </a:r>
        </a:p>
      </dsp:txBody>
      <dsp:txXfrm>
        <a:off x="2582235" y="2023633"/>
        <a:ext cx="966917" cy="483458"/>
      </dsp:txXfrm>
    </dsp:sp>
    <dsp:sp modelId="{3149D0C8-9240-4A8E-9086-2D3F8C3479D3}">
      <dsp:nvSpPr>
        <dsp:cNvPr id="0" name=""/>
        <dsp:cNvSpPr/>
      </dsp:nvSpPr>
      <dsp:spPr>
        <a:xfrm>
          <a:off x="3510476"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4</a:t>
          </a:r>
        </a:p>
      </dsp:txBody>
      <dsp:txXfrm>
        <a:off x="3510476" y="1337121"/>
        <a:ext cx="966917" cy="483458"/>
      </dsp:txXfrm>
    </dsp:sp>
    <dsp:sp modelId="{61CCED93-FE71-4FA7-A509-28D6CE9FC58F}">
      <dsp:nvSpPr>
        <dsp:cNvPr id="0" name=""/>
        <dsp:cNvSpPr/>
      </dsp:nvSpPr>
      <dsp:spPr>
        <a:xfrm>
          <a:off x="3752205"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1</a:t>
          </a:r>
        </a:p>
      </dsp:txBody>
      <dsp:txXfrm>
        <a:off x="3752205" y="2023633"/>
        <a:ext cx="966917" cy="483458"/>
      </dsp:txXfrm>
    </dsp:sp>
    <dsp:sp modelId="{B4DCEFB5-0FE0-4D84-9368-4085D0025BC7}">
      <dsp:nvSpPr>
        <dsp:cNvPr id="0" name=""/>
        <dsp:cNvSpPr/>
      </dsp:nvSpPr>
      <dsp:spPr>
        <a:xfrm>
          <a:off x="3752205" y="2710144"/>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2</a:t>
          </a:r>
        </a:p>
      </dsp:txBody>
      <dsp:txXfrm>
        <a:off x="3752205" y="2710144"/>
        <a:ext cx="966917" cy="483458"/>
      </dsp:txXfrm>
    </dsp:sp>
    <dsp:sp modelId="{9B85A95D-9D51-467D-926E-8241BAF141D3}">
      <dsp:nvSpPr>
        <dsp:cNvPr id="0" name=""/>
        <dsp:cNvSpPr/>
      </dsp:nvSpPr>
      <dsp:spPr>
        <a:xfrm>
          <a:off x="3752205" y="3396656"/>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3</a:t>
          </a:r>
        </a:p>
      </dsp:txBody>
      <dsp:txXfrm>
        <a:off x="3752205" y="3396656"/>
        <a:ext cx="966917" cy="483458"/>
      </dsp:txXfrm>
    </dsp:sp>
    <dsp:sp modelId="{23E730DF-88BD-48BE-B81F-25072FA21764}">
      <dsp:nvSpPr>
        <dsp:cNvPr id="0" name=""/>
        <dsp:cNvSpPr/>
      </dsp:nvSpPr>
      <dsp:spPr>
        <a:xfrm>
          <a:off x="5850417" y="650609"/>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Cluster Theme 2</a:t>
          </a:r>
        </a:p>
      </dsp:txBody>
      <dsp:txXfrm>
        <a:off x="5850417" y="650609"/>
        <a:ext cx="966917" cy="483458"/>
      </dsp:txXfrm>
    </dsp:sp>
    <dsp:sp modelId="{D4525313-7439-4077-9E5B-097EE58DAC7F}">
      <dsp:nvSpPr>
        <dsp:cNvPr id="0" name=""/>
        <dsp:cNvSpPr/>
      </dsp:nvSpPr>
      <dsp:spPr>
        <a:xfrm>
          <a:off x="4680446"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1</a:t>
          </a:r>
        </a:p>
      </dsp:txBody>
      <dsp:txXfrm>
        <a:off x="4680446" y="1337121"/>
        <a:ext cx="966917" cy="483458"/>
      </dsp:txXfrm>
    </dsp:sp>
    <dsp:sp modelId="{49B94096-116A-48FE-9546-217F7CB448B8}">
      <dsp:nvSpPr>
        <dsp:cNvPr id="0" name=""/>
        <dsp:cNvSpPr/>
      </dsp:nvSpPr>
      <dsp:spPr>
        <a:xfrm>
          <a:off x="4922176"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a:t>
          </a:r>
        </a:p>
      </dsp:txBody>
      <dsp:txXfrm>
        <a:off x="4922176" y="2023633"/>
        <a:ext cx="966917" cy="483458"/>
      </dsp:txXfrm>
    </dsp:sp>
    <dsp:sp modelId="{672E98F4-0FFD-48E3-A6AF-BB69FBF41E47}">
      <dsp:nvSpPr>
        <dsp:cNvPr id="0" name=""/>
        <dsp:cNvSpPr/>
      </dsp:nvSpPr>
      <dsp:spPr>
        <a:xfrm>
          <a:off x="5850417"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2</a:t>
          </a:r>
        </a:p>
      </dsp:txBody>
      <dsp:txXfrm>
        <a:off x="5850417" y="1337121"/>
        <a:ext cx="966917" cy="483458"/>
      </dsp:txXfrm>
    </dsp:sp>
    <dsp:sp modelId="{34DEB17D-3B06-40D3-91E5-3257C0FAAF41}">
      <dsp:nvSpPr>
        <dsp:cNvPr id="0" name=""/>
        <dsp:cNvSpPr/>
      </dsp:nvSpPr>
      <dsp:spPr>
        <a:xfrm>
          <a:off x="6092146"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a:t>
          </a:r>
        </a:p>
      </dsp:txBody>
      <dsp:txXfrm>
        <a:off x="6092146" y="2023633"/>
        <a:ext cx="966917" cy="483458"/>
      </dsp:txXfrm>
    </dsp:sp>
    <dsp:sp modelId="{F3CEE5E4-2A54-48C4-8C92-6D5A2863DFFD}">
      <dsp:nvSpPr>
        <dsp:cNvPr id="0" name=""/>
        <dsp:cNvSpPr/>
      </dsp:nvSpPr>
      <dsp:spPr>
        <a:xfrm>
          <a:off x="7020387" y="1337121"/>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Subordinate Theme 3</a:t>
          </a:r>
        </a:p>
      </dsp:txBody>
      <dsp:txXfrm>
        <a:off x="7020387" y="1337121"/>
        <a:ext cx="966917" cy="483458"/>
      </dsp:txXfrm>
    </dsp:sp>
    <dsp:sp modelId="{0545587C-6300-4D4D-A93D-7ED0859D48AE}">
      <dsp:nvSpPr>
        <dsp:cNvPr id="0" name=""/>
        <dsp:cNvSpPr/>
      </dsp:nvSpPr>
      <dsp:spPr>
        <a:xfrm>
          <a:off x="7262117" y="2023633"/>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1</a:t>
          </a:r>
        </a:p>
      </dsp:txBody>
      <dsp:txXfrm>
        <a:off x="7262117" y="2023633"/>
        <a:ext cx="966917" cy="483458"/>
      </dsp:txXfrm>
    </dsp:sp>
    <dsp:sp modelId="{C559D2AA-C8AC-4B12-AE68-835520365E5A}">
      <dsp:nvSpPr>
        <dsp:cNvPr id="0" name=""/>
        <dsp:cNvSpPr/>
      </dsp:nvSpPr>
      <dsp:spPr>
        <a:xfrm>
          <a:off x="7262117" y="2710144"/>
          <a:ext cx="966917" cy="4834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Example 3</a:t>
          </a:r>
        </a:p>
      </dsp:txBody>
      <dsp:txXfrm>
        <a:off x="7262117" y="2710144"/>
        <a:ext cx="966917" cy="4834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894240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659119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15916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BE6C08-DD3D-46AE-ACDD-0DD96CA2C4D1}"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205636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BE6C08-DD3D-46AE-ACDD-0DD96CA2C4D1}"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938451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BE6C08-DD3D-46AE-ACDD-0DD96CA2C4D1}" type="datetimeFigureOut">
              <a:rPr lang="en-GB" smtClean="0"/>
              <a:t>07/03/2022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4006833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BE6C08-DD3D-46AE-ACDD-0DD96CA2C4D1}" type="datetimeFigureOut">
              <a:rPr lang="en-GB" smtClean="0"/>
              <a:t>07/03/2022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113067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BE6C08-DD3D-46AE-ACDD-0DD96CA2C4D1}"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842508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BE6C08-DD3D-46AE-ACDD-0DD96CA2C4D1}"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553451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BE6C08-DD3D-46AE-ACDD-0DD96CA2C4D1}"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4011741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3742880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3101640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096942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BBE6C08-DD3D-46AE-ACDD-0DD96CA2C4D1}"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895125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BBE6C08-DD3D-46AE-ACDD-0DD96CA2C4D1}" type="datetimeFigureOut">
              <a:rPr lang="en-GB" smtClean="0"/>
              <a:t>07/03/2022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884337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3758823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BBE6C08-DD3D-46AE-ACDD-0DD96CA2C4D1}"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157243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BBE6C08-DD3D-46AE-ACDD-0DD96CA2C4D1}" type="datetimeFigureOut">
              <a:rPr lang="en-GB" smtClean="0"/>
              <a:t>07/03/2022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244290087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74863"/>
            <a:ext cx="9817100" cy="2387600"/>
          </a:xfrm>
        </p:spPr>
        <p:txBody>
          <a:bodyPr>
            <a:normAutofit fontScale="90000"/>
          </a:bodyPr>
          <a:lstStyle/>
          <a:p>
            <a:pPr algn="ctr"/>
            <a:br>
              <a:rPr lang="en-GB" dirty="0"/>
            </a:br>
            <a:r>
              <a:rPr lang="en-GB" dirty="0"/>
              <a:t>Thematic Analysis – Independent Research Project</a:t>
            </a:r>
          </a:p>
        </p:txBody>
      </p:sp>
      <p:sp>
        <p:nvSpPr>
          <p:cNvPr id="3" name="Subtitle 2"/>
          <p:cNvSpPr>
            <a:spLocks noGrp="1"/>
          </p:cNvSpPr>
          <p:nvPr>
            <p:ph type="subTitle" idx="1"/>
          </p:nvPr>
        </p:nvSpPr>
        <p:spPr>
          <a:xfrm>
            <a:off x="1524000" y="4935538"/>
            <a:ext cx="9144000" cy="1655762"/>
          </a:xfrm>
        </p:spPr>
        <p:txBody>
          <a:bodyPr/>
          <a:lstStyle/>
          <a:p>
            <a:pPr algn="ctr"/>
            <a:endParaRPr lang="en-GB" dirty="0"/>
          </a:p>
        </p:txBody>
      </p:sp>
    </p:spTree>
    <p:extLst>
      <p:ext uri="{BB962C8B-B14F-4D97-AF65-F5344CB8AC3E}">
        <p14:creationId xmlns:p14="http://schemas.microsoft.com/office/powerpoint/2010/main" val="3461123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What is Thematic Analysis</a:t>
            </a:r>
          </a:p>
        </p:txBody>
      </p:sp>
      <p:sp>
        <p:nvSpPr>
          <p:cNvPr id="6" name="Content Placeholder 5"/>
          <p:cNvSpPr>
            <a:spLocks noGrp="1"/>
          </p:cNvSpPr>
          <p:nvPr>
            <p:ph idx="1"/>
          </p:nvPr>
        </p:nvSpPr>
        <p:spPr/>
        <p:txBody>
          <a:bodyPr>
            <a:normAutofit fontScale="85000" lnSpcReduction="10000"/>
          </a:bodyPr>
          <a:lstStyle/>
          <a:p>
            <a:r>
              <a:rPr lang="en-GB" dirty="0"/>
              <a:t>Thematic Analysis is a widely used qualitative psychology tool in analysing interview, focus group or diary based data. </a:t>
            </a:r>
          </a:p>
          <a:p>
            <a:endParaRPr lang="en-GB" dirty="0"/>
          </a:p>
          <a:p>
            <a:r>
              <a:rPr lang="en-GB" dirty="0"/>
              <a:t>“Thematic analysis is a method for identifying, analysing, and reporting patterns (themes) within data”. (Braun and Clarke, 2006) </a:t>
            </a:r>
          </a:p>
          <a:p>
            <a:endParaRPr lang="en-GB" dirty="0"/>
          </a:p>
          <a:p>
            <a:r>
              <a:rPr lang="en-GB" dirty="0"/>
              <a:t>It is a method of processing and analysing the data in rich detail , interpreting various aspects of the research topic (</a:t>
            </a:r>
            <a:r>
              <a:rPr lang="en-GB" dirty="0" err="1"/>
              <a:t>Boyatzis</a:t>
            </a:r>
            <a:r>
              <a:rPr lang="en-GB" dirty="0"/>
              <a:t>, 1998). </a:t>
            </a:r>
          </a:p>
          <a:p>
            <a:endParaRPr lang="en-GB" dirty="0"/>
          </a:p>
          <a:p>
            <a:r>
              <a:rPr lang="en-GB" dirty="0"/>
              <a:t>Despite being widely used, its methodology can be considered unclear (supporters might call this flexible) – and more recently researchers have adopted a hybrid approach of thematic analysis, combing it with other qualitative method of analysis. </a:t>
            </a:r>
          </a:p>
        </p:txBody>
      </p:sp>
    </p:spTree>
    <p:extLst>
      <p:ext uri="{BB962C8B-B14F-4D97-AF65-F5344CB8AC3E}">
        <p14:creationId xmlns:p14="http://schemas.microsoft.com/office/powerpoint/2010/main" val="3623986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Thematic Analysis (Clarke et al 2015). </a:t>
            </a:r>
          </a:p>
        </p:txBody>
      </p:sp>
      <p:sp>
        <p:nvSpPr>
          <p:cNvPr id="3" name="Content Placeholder 2"/>
          <p:cNvSpPr>
            <a:spLocks noGrp="1"/>
          </p:cNvSpPr>
          <p:nvPr>
            <p:ph idx="1"/>
          </p:nvPr>
        </p:nvSpPr>
        <p:spPr/>
        <p:txBody>
          <a:bodyPr>
            <a:normAutofit fontScale="92500" lnSpcReduction="20000"/>
          </a:bodyPr>
          <a:lstStyle/>
          <a:p>
            <a:r>
              <a:rPr lang="en-GB" dirty="0"/>
              <a:t>Familiarisation – reading and re-reading the transcripts. </a:t>
            </a:r>
          </a:p>
          <a:p>
            <a:r>
              <a:rPr lang="en-GB" dirty="0"/>
              <a:t>Coding – is the first step in the process of identifying patterns in the data because it groups together similar data fragments. </a:t>
            </a:r>
          </a:p>
          <a:p>
            <a:r>
              <a:rPr lang="en-GB" dirty="0"/>
              <a:t>“Searching for themes” – the research cluster together codes to create a credible mapping of key patterns in the data. </a:t>
            </a:r>
          </a:p>
          <a:p>
            <a:r>
              <a:rPr lang="en-GB" dirty="0"/>
              <a:t>Reviewing the themes – the researcher check whether the ‘candidate’ theme exhibit a good ‘fit’ with the coded and the entire data set, and each has a clear, distinct ‘essence’ or central organising concept. </a:t>
            </a:r>
          </a:p>
          <a:p>
            <a:r>
              <a:rPr lang="en-GB" dirty="0"/>
              <a:t>Defining and naming the themes – writing theme definitions and selecting a theme name or label.</a:t>
            </a:r>
          </a:p>
          <a:p>
            <a:r>
              <a:rPr lang="en-GB" dirty="0"/>
              <a:t>Writing the Report – produce a narrative (organising framework) showing the analytical journey. </a:t>
            </a:r>
          </a:p>
        </p:txBody>
      </p:sp>
    </p:spTree>
    <p:extLst>
      <p:ext uri="{BB962C8B-B14F-4D97-AF65-F5344CB8AC3E}">
        <p14:creationId xmlns:p14="http://schemas.microsoft.com/office/powerpoint/2010/main" val="3813690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is Phenomenologically-Informed Thematic</a:t>
            </a:r>
            <a:br>
              <a:rPr lang="en-GB" dirty="0"/>
            </a:br>
            <a:r>
              <a:rPr lang="en-GB" dirty="0"/>
              <a:t>Analysis.</a:t>
            </a:r>
          </a:p>
        </p:txBody>
      </p:sp>
      <p:sp>
        <p:nvSpPr>
          <p:cNvPr id="3" name="Content Placeholder 2"/>
          <p:cNvSpPr>
            <a:spLocks noGrp="1"/>
          </p:cNvSpPr>
          <p:nvPr>
            <p:ph idx="1"/>
          </p:nvPr>
        </p:nvSpPr>
        <p:spPr/>
        <p:txBody>
          <a:bodyPr/>
          <a:lstStyle/>
          <a:p>
            <a:r>
              <a:rPr lang="en-GB" dirty="0"/>
              <a:t>Braun and Clarke (2006) – It is a branch of thematic analysis in which the researcher is interested in the lived experiences of the participant within a particular context at a particular time. </a:t>
            </a:r>
          </a:p>
          <a:p>
            <a:endParaRPr lang="en-GB" dirty="0"/>
          </a:p>
          <a:p>
            <a:pPr>
              <a:lnSpc>
                <a:spcPct val="80000"/>
              </a:lnSpc>
              <a:defRPr/>
            </a:pPr>
            <a:r>
              <a:rPr lang="en-GB" dirty="0"/>
              <a:t>Based very closely to another branch of qualitative analysis </a:t>
            </a:r>
            <a:r>
              <a:rPr lang="en-GB" dirty="0">
                <a:latin typeface="Helvetica" pitchFamily="34" charset="0"/>
              </a:rPr>
              <a:t>Interpretative Phenomenological Analysis (IPA, Smith, 1996). </a:t>
            </a:r>
          </a:p>
        </p:txBody>
      </p:sp>
    </p:spTree>
    <p:extLst>
      <p:ext uri="{BB962C8B-B14F-4D97-AF65-F5344CB8AC3E}">
        <p14:creationId xmlns:p14="http://schemas.microsoft.com/office/powerpoint/2010/main" val="3885900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algn="ctr">
              <a:defRPr/>
            </a:pPr>
            <a:r>
              <a:rPr lang="en-GB" dirty="0"/>
              <a:t>Phenomenologically-Informed Thematic Analysis</a:t>
            </a:r>
            <a:br>
              <a:rPr lang="en-GB" dirty="0"/>
            </a:br>
            <a:endParaRPr lang="en-GB" dirty="0"/>
          </a:p>
        </p:txBody>
      </p:sp>
      <p:sp>
        <p:nvSpPr>
          <p:cNvPr id="80899" name="Rectangle 3"/>
          <p:cNvSpPr>
            <a:spLocks noGrp="1" noChangeArrowheads="1"/>
          </p:cNvSpPr>
          <p:nvPr>
            <p:ph idx="1"/>
          </p:nvPr>
        </p:nvSpPr>
        <p:spPr/>
        <p:txBody>
          <a:bodyPr/>
          <a:lstStyle/>
          <a:p>
            <a:pPr eaLnBrk="1" hangingPunct="1">
              <a:lnSpc>
                <a:spcPct val="90000"/>
              </a:lnSpc>
              <a:defRPr/>
            </a:pPr>
            <a:r>
              <a:rPr lang="en-GB" dirty="0"/>
              <a:t>Through qualitative data, such as diaries or transcripts of interviews, Phenomenologically-Informed Thematic Analysis seeks to examine an individual’s </a:t>
            </a:r>
            <a:r>
              <a:rPr lang="en-GB" b="1" dirty="0"/>
              <a:t>perceptions </a:t>
            </a:r>
            <a:r>
              <a:rPr lang="en-GB" dirty="0"/>
              <a:t>(</a:t>
            </a:r>
            <a:r>
              <a:rPr lang="en-GB" b="1" dirty="0"/>
              <a:t>feelings, understandings</a:t>
            </a:r>
            <a:r>
              <a:rPr lang="en-GB" dirty="0"/>
              <a:t>) about a situation or event.</a:t>
            </a:r>
          </a:p>
          <a:p>
            <a:pPr eaLnBrk="1" hangingPunct="1">
              <a:lnSpc>
                <a:spcPct val="90000"/>
              </a:lnSpc>
              <a:defRPr/>
            </a:pPr>
            <a:endParaRPr lang="en-GB" dirty="0"/>
          </a:p>
          <a:p>
            <a:pPr>
              <a:defRPr/>
            </a:pPr>
            <a:r>
              <a:rPr lang="en-GB" dirty="0"/>
              <a:t>Phenomenologically-Informed Thematic Analysis then seeks to understand how these feelings are structured around </a:t>
            </a:r>
            <a:r>
              <a:rPr lang="en-GB" b="1" dirty="0"/>
              <a:t>themes</a:t>
            </a:r>
            <a:r>
              <a:rPr lang="en-GB" dirty="0"/>
              <a:t> (i.e. regularly reoccurring ideas or concerns).</a:t>
            </a:r>
          </a:p>
        </p:txBody>
      </p:sp>
    </p:spTree>
    <p:extLst>
      <p:ext uri="{BB962C8B-B14F-4D97-AF65-F5344CB8AC3E}">
        <p14:creationId xmlns:p14="http://schemas.microsoft.com/office/powerpoint/2010/main" val="1922585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Key Steps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34828412"/>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456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4460789E-53C2-4BD4-92A4-3E6E23E5FB84}"/>
                                            </p:graphicEl>
                                          </p:spTgt>
                                        </p:tgtEl>
                                        <p:attrNameLst>
                                          <p:attrName>style.visibility</p:attrName>
                                        </p:attrNameLst>
                                      </p:cBhvr>
                                      <p:to>
                                        <p:strVal val="visible"/>
                                      </p:to>
                                    </p:set>
                                    <p:anim calcmode="lin" valueType="num">
                                      <p:cBhvr additive="base">
                                        <p:cTn id="7" dur="500" fill="hold"/>
                                        <p:tgtEl>
                                          <p:spTgt spid="4">
                                            <p:graphicEl>
                                              <a:dgm id="{4460789E-53C2-4BD4-92A4-3E6E23E5FB8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4460789E-53C2-4BD4-92A4-3E6E23E5FB8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01F22A10-81AB-46A5-BB7D-E9EC8C34747E}"/>
                                            </p:graphicEl>
                                          </p:spTgt>
                                        </p:tgtEl>
                                        <p:attrNameLst>
                                          <p:attrName>style.visibility</p:attrName>
                                        </p:attrNameLst>
                                      </p:cBhvr>
                                      <p:to>
                                        <p:strVal val="visible"/>
                                      </p:to>
                                    </p:set>
                                    <p:anim calcmode="lin" valueType="num">
                                      <p:cBhvr additive="base">
                                        <p:cTn id="13" dur="500" fill="hold"/>
                                        <p:tgtEl>
                                          <p:spTgt spid="4">
                                            <p:graphicEl>
                                              <a:dgm id="{01F22A10-81AB-46A5-BB7D-E9EC8C34747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01F22A10-81AB-46A5-BB7D-E9EC8C34747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77D96FDC-CFA6-4908-8509-778CDAD666B0}"/>
                                            </p:graphicEl>
                                          </p:spTgt>
                                        </p:tgtEl>
                                        <p:attrNameLst>
                                          <p:attrName>style.visibility</p:attrName>
                                        </p:attrNameLst>
                                      </p:cBhvr>
                                      <p:to>
                                        <p:strVal val="visible"/>
                                      </p:to>
                                    </p:set>
                                    <p:anim calcmode="lin" valueType="num">
                                      <p:cBhvr additive="base">
                                        <p:cTn id="19" dur="500" fill="hold"/>
                                        <p:tgtEl>
                                          <p:spTgt spid="4">
                                            <p:graphicEl>
                                              <a:dgm id="{77D96FDC-CFA6-4908-8509-778CDAD666B0}"/>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77D96FDC-CFA6-4908-8509-778CDAD666B0}"/>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0F66709A-5642-4CEA-B728-89268E8F44FB}"/>
                                            </p:graphicEl>
                                          </p:spTgt>
                                        </p:tgtEl>
                                        <p:attrNameLst>
                                          <p:attrName>style.visibility</p:attrName>
                                        </p:attrNameLst>
                                      </p:cBhvr>
                                      <p:to>
                                        <p:strVal val="visible"/>
                                      </p:to>
                                    </p:set>
                                    <p:anim calcmode="lin" valueType="num">
                                      <p:cBhvr additive="base">
                                        <p:cTn id="25" dur="500" fill="hold"/>
                                        <p:tgtEl>
                                          <p:spTgt spid="4">
                                            <p:graphicEl>
                                              <a:dgm id="{0F66709A-5642-4CEA-B728-89268E8F44F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0F66709A-5642-4CEA-B728-89268E8F44FB}"/>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BCA993D1-1032-473A-97B2-3BA432894F19}"/>
                                            </p:graphicEl>
                                          </p:spTgt>
                                        </p:tgtEl>
                                        <p:attrNameLst>
                                          <p:attrName>style.visibility</p:attrName>
                                        </p:attrNameLst>
                                      </p:cBhvr>
                                      <p:to>
                                        <p:strVal val="visible"/>
                                      </p:to>
                                    </p:set>
                                    <p:anim calcmode="lin" valueType="num">
                                      <p:cBhvr additive="base">
                                        <p:cTn id="31" dur="500" fill="hold"/>
                                        <p:tgtEl>
                                          <p:spTgt spid="4">
                                            <p:graphicEl>
                                              <a:dgm id="{BCA993D1-1032-473A-97B2-3BA432894F1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BCA993D1-1032-473A-97B2-3BA432894F1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0ACDD7DF-27BF-4750-9BD7-87B45CE31833}"/>
                                            </p:graphicEl>
                                          </p:spTgt>
                                        </p:tgtEl>
                                        <p:attrNameLst>
                                          <p:attrName>style.visibility</p:attrName>
                                        </p:attrNameLst>
                                      </p:cBhvr>
                                      <p:to>
                                        <p:strVal val="visible"/>
                                      </p:to>
                                    </p:set>
                                    <p:anim calcmode="lin" valueType="num">
                                      <p:cBhvr additive="base">
                                        <p:cTn id="37" dur="500" fill="hold"/>
                                        <p:tgtEl>
                                          <p:spTgt spid="4">
                                            <p:graphicEl>
                                              <a:dgm id="{0ACDD7DF-27BF-4750-9BD7-87B45CE31833}"/>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0ACDD7DF-27BF-4750-9BD7-87B45CE31833}"/>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309F49EA-1FAF-4377-BCE2-7F0B848F971F}"/>
                                            </p:graphicEl>
                                          </p:spTgt>
                                        </p:tgtEl>
                                        <p:attrNameLst>
                                          <p:attrName>style.visibility</p:attrName>
                                        </p:attrNameLst>
                                      </p:cBhvr>
                                      <p:to>
                                        <p:strVal val="visible"/>
                                      </p:to>
                                    </p:set>
                                    <p:anim calcmode="lin" valueType="num">
                                      <p:cBhvr additive="base">
                                        <p:cTn id="43" dur="500" fill="hold"/>
                                        <p:tgtEl>
                                          <p:spTgt spid="4">
                                            <p:graphicEl>
                                              <a:dgm id="{309F49EA-1FAF-4377-BCE2-7F0B848F971F}"/>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309F49EA-1FAF-4377-BCE2-7F0B848F971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marL="838200" indent="-838200">
              <a:defRPr/>
            </a:pPr>
            <a:r>
              <a:rPr lang="en-GB" sz="4000" dirty="0"/>
              <a:t>Conducting analysis</a:t>
            </a:r>
            <a:br>
              <a:rPr lang="en-GB" sz="4000" dirty="0"/>
            </a:br>
            <a:endParaRPr lang="en-GB" sz="4000" dirty="0"/>
          </a:p>
        </p:txBody>
      </p:sp>
      <p:sp>
        <p:nvSpPr>
          <p:cNvPr id="83971" name="Rectangle 3"/>
          <p:cNvSpPr>
            <a:spLocks noGrp="1" noChangeArrowheads="1"/>
          </p:cNvSpPr>
          <p:nvPr>
            <p:ph idx="1"/>
          </p:nvPr>
        </p:nvSpPr>
        <p:spPr/>
        <p:txBody>
          <a:bodyPr/>
          <a:lstStyle/>
          <a:p>
            <a:pPr>
              <a:defRPr/>
            </a:pPr>
            <a:r>
              <a:rPr lang="en-GB" dirty="0"/>
              <a:t>Both approaches involves searching for themes in interview or other qualitative data. </a:t>
            </a:r>
          </a:p>
          <a:p>
            <a:pPr eaLnBrk="1" hangingPunct="1">
              <a:defRPr/>
            </a:pPr>
            <a:endParaRPr lang="en-GB" dirty="0"/>
          </a:p>
          <a:p>
            <a:pPr eaLnBrk="1" hangingPunct="1">
              <a:defRPr/>
            </a:pPr>
            <a:r>
              <a:rPr lang="en-GB" dirty="0"/>
              <a:t>Themes are: “recurrent ideas or topics which can be detected in the material which is being analysed, and which come up on more than one occasion in a particular set of data.” (Hayes 2000:173)</a:t>
            </a:r>
          </a:p>
          <a:p>
            <a:pPr eaLnBrk="1" hangingPunct="1">
              <a:defRPr/>
            </a:pPr>
            <a:endParaRPr lang="en-GB" dirty="0"/>
          </a:p>
        </p:txBody>
      </p:sp>
    </p:spTree>
    <p:extLst>
      <p:ext uri="{BB962C8B-B14F-4D97-AF65-F5344CB8AC3E}">
        <p14:creationId xmlns:p14="http://schemas.microsoft.com/office/powerpoint/2010/main" val="611868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Phenomenologically-informed thematic analysis and Thematic Analysis (Braun and Clark, 2006).</a:t>
            </a:r>
          </a:p>
        </p:txBody>
      </p:sp>
      <p:sp>
        <p:nvSpPr>
          <p:cNvPr id="3" name="Content Placeholder 2"/>
          <p:cNvSpPr>
            <a:spLocks noGrp="1"/>
          </p:cNvSpPr>
          <p:nvPr>
            <p:ph idx="1"/>
          </p:nvPr>
        </p:nvSpPr>
        <p:spPr/>
        <p:txBody>
          <a:bodyPr>
            <a:normAutofit fontScale="77500" lnSpcReduction="20000"/>
          </a:bodyPr>
          <a:lstStyle/>
          <a:p>
            <a:r>
              <a:rPr lang="en-GB" dirty="0"/>
              <a:t>Stage 1 – Reading and Re-reading. </a:t>
            </a:r>
          </a:p>
          <a:p>
            <a:pPr lvl="1"/>
            <a:r>
              <a:rPr lang="en-GB" dirty="0"/>
              <a:t>Read the transcript a number of times to become intimate with the account. </a:t>
            </a:r>
          </a:p>
          <a:p>
            <a:r>
              <a:rPr lang="en-GB" dirty="0"/>
              <a:t>Stage 2 – Initial Noting</a:t>
            </a:r>
          </a:p>
          <a:p>
            <a:pPr lvl="1"/>
            <a:r>
              <a:rPr lang="en-GB" dirty="0"/>
              <a:t>Use right hand margin to document interesting data / thoughts in the form of key words / phrases. </a:t>
            </a:r>
          </a:p>
          <a:p>
            <a:r>
              <a:rPr lang="en-GB" dirty="0"/>
              <a:t>Stage 3 – Developing emergent themes. </a:t>
            </a:r>
          </a:p>
          <a:p>
            <a:pPr lvl="1"/>
            <a:r>
              <a:rPr lang="en-GB" dirty="0"/>
              <a:t>Emerging themes identified in the left hand margin in a chronological manner</a:t>
            </a:r>
          </a:p>
          <a:p>
            <a:pPr lvl="1"/>
            <a:r>
              <a:rPr lang="en-GB" dirty="0"/>
              <a:t>Themes checked back with primary source material</a:t>
            </a:r>
          </a:p>
          <a:p>
            <a:r>
              <a:rPr lang="en-GB" dirty="0"/>
              <a:t>Stage 4 – Searching for connections across emergent themes. </a:t>
            </a:r>
          </a:p>
          <a:p>
            <a:pPr lvl="1"/>
            <a:r>
              <a:rPr lang="en-GB" dirty="0"/>
              <a:t>Connections looked for between themes – </a:t>
            </a:r>
            <a:r>
              <a:rPr lang="en-GB" b="1" dirty="0"/>
              <a:t>Superordinate themes identified</a:t>
            </a:r>
          </a:p>
          <a:p>
            <a:pPr lvl="1"/>
            <a:r>
              <a:rPr lang="en-GB" dirty="0"/>
              <a:t>Table of themes produced and Superordinate themes given a name / label. </a:t>
            </a:r>
          </a:p>
          <a:p>
            <a:pPr lvl="1"/>
            <a:r>
              <a:rPr lang="en-GB" dirty="0"/>
              <a:t>Identifier added to each instance in the table. </a:t>
            </a:r>
          </a:p>
        </p:txBody>
      </p:sp>
    </p:spTree>
    <p:extLst>
      <p:ext uri="{BB962C8B-B14F-4D97-AF65-F5344CB8AC3E}">
        <p14:creationId xmlns:p14="http://schemas.microsoft.com/office/powerpoint/2010/main" val="1852940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defRPr/>
            </a:pPr>
            <a:r>
              <a:rPr lang="en-GB" dirty="0"/>
              <a:t>Lets Break this down further…. </a:t>
            </a:r>
          </a:p>
        </p:txBody>
      </p:sp>
      <p:sp>
        <p:nvSpPr>
          <p:cNvPr id="84995" name="Rectangle 3"/>
          <p:cNvSpPr>
            <a:spLocks noGrp="1" noChangeArrowheads="1"/>
          </p:cNvSpPr>
          <p:nvPr>
            <p:ph idx="1"/>
          </p:nvPr>
        </p:nvSpPr>
        <p:spPr/>
        <p:txBody>
          <a:bodyPr/>
          <a:lstStyle/>
          <a:p>
            <a:pPr marL="609600" indent="-609600">
              <a:buNone/>
              <a:defRPr/>
            </a:pPr>
            <a:r>
              <a:rPr lang="en-GB" dirty="0"/>
              <a:t>Analysing data for themes involves three main steps:</a:t>
            </a:r>
          </a:p>
          <a:p>
            <a:pPr marL="609600" indent="-609600">
              <a:buFont typeface="Wingdings" panose="05000000000000000000" pitchFamily="2" charset="2"/>
              <a:buAutoNum type="arabicPeriod"/>
              <a:defRPr/>
            </a:pPr>
            <a:r>
              <a:rPr lang="en-GB" dirty="0"/>
              <a:t>Making brief notes indicating points of interest in the data (use right hand margin)</a:t>
            </a:r>
          </a:p>
          <a:p>
            <a:pPr marL="609600" indent="-609600">
              <a:buFont typeface="Wingdings" panose="05000000000000000000" pitchFamily="2" charset="2"/>
              <a:buAutoNum type="arabicPeriod"/>
              <a:defRPr/>
            </a:pPr>
            <a:endParaRPr lang="en-GB" dirty="0"/>
          </a:p>
          <a:p>
            <a:pPr marL="609600" indent="-609600">
              <a:buFont typeface="Wingdings" panose="05000000000000000000" pitchFamily="2" charset="2"/>
              <a:buAutoNum type="arabicPeriod"/>
              <a:defRPr/>
            </a:pPr>
            <a:r>
              <a:rPr lang="en-GB" dirty="0"/>
              <a:t>Indicating any reoccurring themes that arise in the interview.</a:t>
            </a:r>
          </a:p>
          <a:p>
            <a:pPr marL="609600" indent="-609600">
              <a:buFont typeface="Wingdings" panose="05000000000000000000" pitchFamily="2" charset="2"/>
              <a:buAutoNum type="arabicPeriod"/>
              <a:defRPr/>
            </a:pPr>
            <a:endParaRPr lang="en-GB" dirty="0"/>
          </a:p>
          <a:p>
            <a:pPr marL="609600" indent="-609600">
              <a:buFont typeface="Wingdings" panose="05000000000000000000" pitchFamily="2" charset="2"/>
              <a:buAutoNum type="arabicPeriod"/>
              <a:defRPr/>
            </a:pPr>
            <a:r>
              <a:rPr lang="en-GB" dirty="0"/>
              <a:t>Grouping the themes under wider headings or categories. These are ‘superordinate themes’ </a:t>
            </a:r>
          </a:p>
        </p:txBody>
      </p:sp>
    </p:spTree>
    <p:extLst>
      <p:ext uri="{BB962C8B-B14F-4D97-AF65-F5344CB8AC3E}">
        <p14:creationId xmlns:p14="http://schemas.microsoft.com/office/powerpoint/2010/main" val="841460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Stages of analysis</a:t>
            </a:r>
          </a:p>
        </p:txBody>
      </p:sp>
      <p:sp>
        <p:nvSpPr>
          <p:cNvPr id="8" name="Content Placeholder 7"/>
          <p:cNvSpPr>
            <a:spLocks noGrp="1"/>
          </p:cNvSpPr>
          <p:nvPr>
            <p:ph idx="1"/>
          </p:nvPr>
        </p:nvSpPr>
        <p:spPr/>
        <p:txBody>
          <a:bodyPr>
            <a:normAutofit lnSpcReduction="10000"/>
          </a:bodyPr>
          <a:lstStyle/>
          <a:p>
            <a:r>
              <a:rPr lang="en-GB" dirty="0"/>
              <a:t>Both Braun and Clarke (2006) and Willig (2013) identifies four stages:</a:t>
            </a:r>
          </a:p>
          <a:p>
            <a:endParaRPr lang="en-GB" dirty="0"/>
          </a:p>
          <a:p>
            <a:r>
              <a:rPr lang="en-GB" dirty="0"/>
              <a:t>The researcher’s initial encounter with the text</a:t>
            </a:r>
          </a:p>
          <a:p>
            <a:endParaRPr lang="en-GB" dirty="0"/>
          </a:p>
          <a:p>
            <a:r>
              <a:rPr lang="en-GB" dirty="0"/>
              <a:t>Identification of themes (Subordinate themes)</a:t>
            </a:r>
          </a:p>
          <a:p>
            <a:endParaRPr lang="en-GB" dirty="0"/>
          </a:p>
          <a:p>
            <a:r>
              <a:rPr lang="en-GB" dirty="0"/>
              <a:t>Clustering of themes (Superordinate themes)</a:t>
            </a:r>
          </a:p>
          <a:p>
            <a:endParaRPr lang="en-GB" dirty="0"/>
          </a:p>
          <a:p>
            <a:r>
              <a:rPr lang="en-GB" dirty="0"/>
              <a:t>Production of a summary table</a:t>
            </a:r>
          </a:p>
          <a:p>
            <a:endParaRPr lang="en-GB" dirty="0"/>
          </a:p>
        </p:txBody>
      </p:sp>
    </p:spTree>
    <p:extLst>
      <p:ext uri="{BB962C8B-B14F-4D97-AF65-F5344CB8AC3E}">
        <p14:creationId xmlns:p14="http://schemas.microsoft.com/office/powerpoint/2010/main" val="245323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 calcmode="lin" valueType="num">
                                      <p:cBhvr additive="base">
                                        <p:cTn id="7"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anim calcmode="lin" valueType="num">
                                      <p:cBhvr additive="base">
                                        <p:cTn id="19"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8" end="8"/>
                                            </p:txEl>
                                          </p:spTgt>
                                        </p:tgtEl>
                                        <p:attrNameLst>
                                          <p:attrName>style.visibility</p:attrName>
                                        </p:attrNameLst>
                                      </p:cBhvr>
                                      <p:to>
                                        <p:strVal val="visible"/>
                                      </p:to>
                                    </p:set>
                                    <p:anim calcmode="lin" valueType="num">
                                      <p:cBhvr additive="base">
                                        <p:cTn id="25"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Structuring the report</a:t>
            </a:r>
          </a:p>
        </p:txBody>
      </p:sp>
      <p:sp>
        <p:nvSpPr>
          <p:cNvPr id="3" name="Content Placeholder 2"/>
          <p:cNvSpPr>
            <a:spLocks noGrp="1"/>
          </p:cNvSpPr>
          <p:nvPr>
            <p:ph idx="1"/>
          </p:nvPr>
        </p:nvSpPr>
        <p:spPr/>
        <p:txBody>
          <a:bodyPr/>
          <a:lstStyle/>
          <a:p>
            <a:r>
              <a:rPr lang="en-GB" dirty="0"/>
              <a:t>Results/Discussion</a:t>
            </a:r>
          </a:p>
          <a:p>
            <a:pPr lvl="1"/>
            <a:r>
              <a:rPr lang="en-GB" dirty="0"/>
              <a:t>Combine these two sections</a:t>
            </a:r>
          </a:p>
          <a:p>
            <a:pPr lvl="1"/>
            <a:r>
              <a:rPr lang="en-GB" dirty="0"/>
              <a:t>Produce and include a summary table of themes</a:t>
            </a:r>
          </a:p>
          <a:p>
            <a:pPr lvl="1"/>
            <a:r>
              <a:rPr lang="en-GB" dirty="0"/>
              <a:t>No quantitative analysis, so distinction between results and discussion is less clear cut</a:t>
            </a:r>
          </a:p>
          <a:p>
            <a:endParaRPr lang="en-GB" dirty="0"/>
          </a:p>
        </p:txBody>
      </p:sp>
    </p:spTree>
    <p:extLst>
      <p:ext uri="{BB962C8B-B14F-4D97-AF65-F5344CB8AC3E}">
        <p14:creationId xmlns:p14="http://schemas.microsoft.com/office/powerpoint/2010/main" val="3292898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Results/Discussion</a:t>
            </a:r>
          </a:p>
        </p:txBody>
      </p:sp>
      <p:sp>
        <p:nvSpPr>
          <p:cNvPr id="3" name="Content Placeholder 2"/>
          <p:cNvSpPr>
            <a:spLocks noGrp="1"/>
          </p:cNvSpPr>
          <p:nvPr>
            <p:ph idx="1"/>
          </p:nvPr>
        </p:nvSpPr>
        <p:spPr/>
        <p:txBody>
          <a:bodyPr/>
          <a:lstStyle/>
          <a:p>
            <a:r>
              <a:rPr lang="en-GB" dirty="0"/>
              <a:t>1. Initial Encounter with the text. </a:t>
            </a:r>
          </a:p>
          <a:p>
            <a:pPr lvl="1"/>
            <a:r>
              <a:rPr lang="en-GB" dirty="0"/>
              <a:t>Based upon initial notes, what were the initial views about the text. </a:t>
            </a:r>
          </a:p>
          <a:p>
            <a:endParaRPr lang="en-GB" dirty="0"/>
          </a:p>
          <a:p>
            <a:r>
              <a:rPr lang="en-GB" dirty="0"/>
              <a:t>2. Summary Table. </a:t>
            </a:r>
          </a:p>
          <a:p>
            <a:pPr lvl="1"/>
            <a:r>
              <a:rPr lang="en-GB" dirty="0"/>
              <a:t>See next slide</a:t>
            </a:r>
          </a:p>
          <a:p>
            <a:r>
              <a:rPr lang="en-GB" dirty="0"/>
              <a:t>3. Discussion of the Results. </a:t>
            </a:r>
          </a:p>
        </p:txBody>
      </p:sp>
    </p:spTree>
    <p:extLst>
      <p:ext uri="{BB962C8B-B14F-4D97-AF65-F5344CB8AC3E}">
        <p14:creationId xmlns:p14="http://schemas.microsoft.com/office/powerpoint/2010/main" val="1064600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Example of a Summary Table.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59259624"/>
              </p:ext>
            </p:extLst>
          </p:nvPr>
        </p:nvGraphicFramePr>
        <p:xfrm>
          <a:off x="2882900" y="2395538"/>
          <a:ext cx="7797801" cy="4259264"/>
        </p:xfrm>
        <a:graphic>
          <a:graphicData uri="http://schemas.openxmlformats.org/drawingml/2006/table">
            <a:tbl>
              <a:tblPr firstRow="1" firstCol="1" bandRow="1">
                <a:tableStyleId>{5940675A-B579-460E-94D1-54222C63F5DA}</a:tableStyleId>
              </a:tblPr>
              <a:tblGrid>
                <a:gridCol w="2082800">
                  <a:extLst>
                    <a:ext uri="{9D8B030D-6E8A-4147-A177-3AD203B41FA5}">
                      <a16:colId xmlns:a16="http://schemas.microsoft.com/office/drawing/2014/main" val="20000"/>
                    </a:ext>
                  </a:extLst>
                </a:gridCol>
                <a:gridCol w="1815679">
                  <a:extLst>
                    <a:ext uri="{9D8B030D-6E8A-4147-A177-3AD203B41FA5}">
                      <a16:colId xmlns:a16="http://schemas.microsoft.com/office/drawing/2014/main" val="20001"/>
                    </a:ext>
                  </a:extLst>
                </a:gridCol>
                <a:gridCol w="1949661">
                  <a:extLst>
                    <a:ext uri="{9D8B030D-6E8A-4147-A177-3AD203B41FA5}">
                      <a16:colId xmlns:a16="http://schemas.microsoft.com/office/drawing/2014/main" val="20002"/>
                    </a:ext>
                  </a:extLst>
                </a:gridCol>
                <a:gridCol w="1949661">
                  <a:extLst>
                    <a:ext uri="{9D8B030D-6E8A-4147-A177-3AD203B41FA5}">
                      <a16:colId xmlns:a16="http://schemas.microsoft.com/office/drawing/2014/main" val="20003"/>
                    </a:ext>
                  </a:extLst>
                </a:gridCol>
              </a:tblGrid>
              <a:tr h="532408">
                <a:tc>
                  <a:txBody>
                    <a:bodyPr/>
                    <a:lstStyle/>
                    <a:p>
                      <a:pPr>
                        <a:lnSpc>
                          <a:spcPct val="115000"/>
                        </a:lnSpc>
                        <a:spcAft>
                          <a:spcPts val="0"/>
                        </a:spcAft>
                      </a:pPr>
                      <a:r>
                        <a:rPr lang="en-GB" sz="1100" dirty="0">
                          <a:effectLst/>
                        </a:rPr>
                        <a:t>Superordinate Themes</a:t>
                      </a:r>
                      <a:endParaRPr lang="en-GB" sz="1100" dirty="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Subordinate Themes</a:t>
                      </a:r>
                      <a:endParaRPr lang="en-GB" sz="1100" dirty="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a:effectLst/>
                        </a:rPr>
                        <a:t>Quote Keyword</a:t>
                      </a:r>
                      <a:endParaRPr lang="en-GB" sz="110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Page / Line Number</a:t>
                      </a:r>
                      <a:endParaRPr lang="en-GB" sz="1100" dirty="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532408">
                <a:tc rowSpan="4">
                  <a:txBody>
                    <a:bodyPr/>
                    <a:lstStyle/>
                    <a:p>
                      <a:pPr>
                        <a:lnSpc>
                          <a:spcPct val="115000"/>
                        </a:lnSpc>
                        <a:spcAft>
                          <a:spcPts val="0"/>
                        </a:spcAft>
                      </a:pPr>
                      <a:r>
                        <a:rPr lang="en-GB" sz="1100" dirty="0">
                          <a:effectLst/>
                        </a:rPr>
                        <a:t> </a:t>
                      </a:r>
                    </a:p>
                    <a:p>
                      <a:pPr>
                        <a:lnSpc>
                          <a:spcPct val="115000"/>
                        </a:lnSpc>
                        <a:spcAft>
                          <a:spcPts val="0"/>
                        </a:spcAft>
                      </a:pPr>
                      <a:r>
                        <a:rPr lang="en-GB" sz="1100" dirty="0">
                          <a:effectLst/>
                        </a:rPr>
                        <a:t>Superordinate (Cluster) Theme 1</a:t>
                      </a:r>
                    </a:p>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15000"/>
                        </a:lnSpc>
                        <a:spcAft>
                          <a:spcPts val="0"/>
                        </a:spcAft>
                      </a:pPr>
                      <a:r>
                        <a:rPr lang="en-GB" sz="1100" dirty="0">
                          <a:effectLst/>
                        </a:rPr>
                        <a:t>Subordinate Theme 1</a:t>
                      </a:r>
                      <a:endParaRPr lang="en-GB" sz="1100" dirty="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Blah </a:t>
                      </a:r>
                      <a:r>
                        <a:rPr lang="en-GB" sz="1100" dirty="0" err="1">
                          <a:effectLst/>
                        </a:rPr>
                        <a:t>Blah</a:t>
                      </a:r>
                      <a:endParaRPr lang="en-GB" sz="1100" dirty="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tc>
                  <a:txBody>
                    <a:bodyPr/>
                    <a:lstStyle/>
                    <a:p>
                      <a:pPr>
                        <a:lnSpc>
                          <a:spcPct val="115000"/>
                        </a:lnSpc>
                        <a:spcAft>
                          <a:spcPts val="0"/>
                        </a:spcAft>
                      </a:pPr>
                      <a:r>
                        <a:rPr lang="en-GB" sz="1100">
                          <a:effectLst/>
                        </a:rPr>
                        <a:t>Page 4; Line 20. </a:t>
                      </a:r>
                      <a:endParaRPr lang="en-GB" sz="1100">
                        <a:effectLst/>
                        <a:latin typeface="Calibri"/>
                        <a:ea typeface="Calibri"/>
                        <a:cs typeface="Times New Roman"/>
                      </a:endParaRPr>
                    </a:p>
                  </a:txBody>
                  <a:tcPr marL="68576" marR="68576" marT="0" marB="0">
                    <a:lnL w="12700" cmpd="sng">
                      <a:noFill/>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532408">
                <a:tc vMerge="1">
                  <a:txBody>
                    <a:bodyPr/>
                    <a:lstStyle/>
                    <a:p>
                      <a:endParaRPr lang="en-GB"/>
                    </a:p>
                  </a:txBody>
                  <a:tcPr/>
                </a:tc>
                <a:tc>
                  <a:txBody>
                    <a:bodyPr/>
                    <a:lstStyle/>
                    <a:p>
                      <a:pPr>
                        <a:lnSpc>
                          <a:spcPct val="115000"/>
                        </a:lnSpc>
                        <a:spcAft>
                          <a:spcPts val="0"/>
                        </a:spcAft>
                      </a:pPr>
                      <a:r>
                        <a:rPr lang="en-GB" sz="1100" dirty="0">
                          <a:effectLst/>
                        </a:rPr>
                        <a:t>Subordinate Theme 2</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32408">
                <a:tc vMerge="1">
                  <a:txBody>
                    <a:bodyPr/>
                    <a:lstStyle/>
                    <a:p>
                      <a:endParaRPr lang="en-GB"/>
                    </a:p>
                  </a:txBody>
                  <a:tcPr/>
                </a:tc>
                <a:tc>
                  <a:txBody>
                    <a:bodyPr/>
                    <a:lstStyle/>
                    <a:p>
                      <a:pPr>
                        <a:lnSpc>
                          <a:spcPct val="115000"/>
                        </a:lnSpc>
                        <a:spcAft>
                          <a:spcPts val="0"/>
                        </a:spcAft>
                      </a:pPr>
                      <a:r>
                        <a:rPr lang="en-GB" sz="1100">
                          <a:effectLst/>
                        </a:rPr>
                        <a:t>Subordinate Theme 3</a:t>
                      </a:r>
                      <a:endParaRPr lang="en-GB" sz="1100">
                        <a:effectLst/>
                        <a:latin typeface="Calibri"/>
                        <a:ea typeface="Calibri"/>
                        <a:cs typeface="Times New Roman"/>
                      </a:endParaRPr>
                    </a:p>
                  </a:txBody>
                  <a:tcPr marL="68576" marR="68576"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532408">
                <a:tc vMerge="1">
                  <a:txBody>
                    <a:bodyPr/>
                    <a:lstStyle/>
                    <a:p>
                      <a:endParaRPr lang="en-GB"/>
                    </a:p>
                  </a:txBody>
                  <a:tcPr/>
                </a:tc>
                <a:tc>
                  <a:txBody>
                    <a:bodyPr/>
                    <a:lstStyle/>
                    <a:p>
                      <a:pPr>
                        <a:lnSpc>
                          <a:spcPct val="115000"/>
                        </a:lnSpc>
                        <a:spcAft>
                          <a:spcPts val="0"/>
                        </a:spcAft>
                      </a:pPr>
                      <a:r>
                        <a:rPr lang="en-GB" sz="1100" dirty="0">
                          <a:effectLst/>
                        </a:rPr>
                        <a:t>Subordinate Theme 4</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532408">
                <a:tc rowSpan="3">
                  <a:txBody>
                    <a:bodyPr/>
                    <a:lstStyle/>
                    <a:p>
                      <a:pPr>
                        <a:lnSpc>
                          <a:spcPct val="115000"/>
                        </a:lnSpc>
                        <a:spcAft>
                          <a:spcPts val="0"/>
                        </a:spcAft>
                      </a:pPr>
                      <a:r>
                        <a:rPr lang="en-GB" sz="1100" dirty="0">
                          <a:effectLst/>
                        </a:rPr>
                        <a:t> </a:t>
                      </a:r>
                    </a:p>
                    <a:p>
                      <a:pPr>
                        <a:lnSpc>
                          <a:spcPct val="115000"/>
                        </a:lnSpc>
                        <a:spcAft>
                          <a:spcPts val="0"/>
                        </a:spcAft>
                      </a:pPr>
                      <a:r>
                        <a:rPr lang="en-GB" sz="1100" dirty="0">
                          <a:effectLst/>
                        </a:rPr>
                        <a:t>Superordinate (Cluster) Theme 2.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15000"/>
                        </a:lnSpc>
                        <a:spcAft>
                          <a:spcPts val="0"/>
                        </a:spcAft>
                      </a:pPr>
                      <a:r>
                        <a:rPr lang="en-GB" sz="1100" dirty="0">
                          <a:effectLst/>
                        </a:rPr>
                        <a:t>Subordinate Theme 1</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Blah </a:t>
                      </a:r>
                      <a:r>
                        <a:rPr lang="en-GB" sz="1100" dirty="0" err="1">
                          <a:effectLst/>
                        </a:rPr>
                        <a:t>Blah</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Page 10; Line 3 etc.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532408">
                <a:tc vMerge="1">
                  <a:txBody>
                    <a:bodyPr/>
                    <a:lstStyle/>
                    <a:p>
                      <a:endParaRPr lang="en-GB"/>
                    </a:p>
                  </a:txBody>
                  <a:tcPr/>
                </a:tc>
                <a:tc>
                  <a:txBody>
                    <a:bodyPr/>
                    <a:lstStyle/>
                    <a:p>
                      <a:pPr>
                        <a:lnSpc>
                          <a:spcPct val="115000"/>
                        </a:lnSpc>
                        <a:spcAft>
                          <a:spcPts val="0"/>
                        </a:spcAft>
                      </a:pPr>
                      <a:r>
                        <a:rPr lang="en-GB" sz="1100" dirty="0">
                          <a:effectLst/>
                        </a:rPr>
                        <a:t>Subordinate Theme 2</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532408">
                <a:tc vMerge="1">
                  <a:txBody>
                    <a:bodyPr/>
                    <a:lstStyle/>
                    <a:p>
                      <a:endParaRPr lang="en-GB"/>
                    </a:p>
                  </a:txBody>
                  <a:tcPr/>
                </a:tc>
                <a:tc>
                  <a:txBody>
                    <a:bodyPr/>
                    <a:lstStyle/>
                    <a:p>
                      <a:pPr>
                        <a:lnSpc>
                          <a:spcPct val="115000"/>
                        </a:lnSpc>
                        <a:spcAft>
                          <a:spcPts val="0"/>
                        </a:spcAft>
                      </a:pPr>
                      <a:r>
                        <a:rPr lang="en-GB" sz="1100" dirty="0">
                          <a:effectLst/>
                        </a:rPr>
                        <a:t>Subordinate Theme 3</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76" marR="68576"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
        <p:nvSpPr>
          <p:cNvPr id="3" name="TextBox 2"/>
          <p:cNvSpPr txBox="1"/>
          <p:nvPr/>
        </p:nvSpPr>
        <p:spPr>
          <a:xfrm>
            <a:off x="457200" y="2108200"/>
            <a:ext cx="2184400" cy="1477328"/>
          </a:xfrm>
          <a:prstGeom prst="rect">
            <a:avLst/>
          </a:prstGeom>
          <a:noFill/>
        </p:spPr>
        <p:txBody>
          <a:bodyPr wrap="square" rtlCol="0">
            <a:spAutoFit/>
          </a:bodyPr>
          <a:lstStyle/>
          <a:p>
            <a:r>
              <a:rPr lang="en-GB" dirty="0"/>
              <a:t>Remember to Present your table in APA format (As shown here) and also label your table. </a:t>
            </a:r>
          </a:p>
        </p:txBody>
      </p:sp>
    </p:spTree>
    <p:extLst>
      <p:ext uri="{BB962C8B-B14F-4D97-AF65-F5344CB8AC3E}">
        <p14:creationId xmlns:p14="http://schemas.microsoft.com/office/powerpoint/2010/main" val="48353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many Tables do I need…. For my qualitative analysis… </a:t>
            </a:r>
          </a:p>
        </p:txBody>
      </p:sp>
      <p:sp>
        <p:nvSpPr>
          <p:cNvPr id="3" name="Content Placeholder 2"/>
          <p:cNvSpPr>
            <a:spLocks noGrp="1"/>
          </p:cNvSpPr>
          <p:nvPr>
            <p:ph idx="1"/>
          </p:nvPr>
        </p:nvSpPr>
        <p:spPr/>
        <p:txBody>
          <a:bodyPr/>
          <a:lstStyle/>
          <a:p>
            <a:r>
              <a:rPr lang="en-GB" dirty="0"/>
              <a:t>It would largely depend on your aim of your research….. </a:t>
            </a:r>
          </a:p>
          <a:p>
            <a:endParaRPr lang="en-GB" dirty="0"/>
          </a:p>
          <a:p>
            <a:r>
              <a:rPr lang="en-GB" dirty="0"/>
              <a:t>If you are comparing the qualitative responses of two groups of people – e.g. Males / Females, Young/Old, Managers/Non-Managers </a:t>
            </a:r>
            <a:r>
              <a:rPr lang="en-GB" dirty="0" err="1"/>
              <a:t>etc</a:t>
            </a:r>
            <a:r>
              <a:rPr lang="en-GB" dirty="0"/>
              <a:t> – then 2 tables (one table for each group). </a:t>
            </a:r>
          </a:p>
          <a:p>
            <a:endParaRPr lang="en-GB" dirty="0"/>
          </a:p>
          <a:p>
            <a:r>
              <a:rPr lang="en-GB" dirty="0"/>
              <a:t>If you are just comparing one group of individuals – one table. </a:t>
            </a:r>
          </a:p>
        </p:txBody>
      </p:sp>
    </p:spTree>
    <p:extLst>
      <p:ext uri="{BB962C8B-B14F-4D97-AF65-F5344CB8AC3E}">
        <p14:creationId xmlns:p14="http://schemas.microsoft.com/office/powerpoint/2010/main" val="700144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Diagrammatical Representation of Results</a:t>
            </a:r>
          </a:p>
        </p:txBody>
      </p:sp>
      <p:sp>
        <p:nvSpPr>
          <p:cNvPr id="3" name="Content Placeholder 2"/>
          <p:cNvSpPr>
            <a:spLocks noGrp="1"/>
          </p:cNvSpPr>
          <p:nvPr>
            <p:ph idx="1"/>
          </p:nvPr>
        </p:nvSpPr>
        <p:spPr/>
        <p:txBody>
          <a:bodyPr/>
          <a:lstStyle/>
          <a:p>
            <a:pPr>
              <a:defRPr/>
            </a:pPr>
            <a:r>
              <a:rPr lang="en-GB" dirty="0"/>
              <a:t>Not compulsory, but can look good. </a:t>
            </a:r>
          </a:p>
          <a:p>
            <a:pPr>
              <a:defRPr/>
            </a:pPr>
            <a:endParaRPr lang="en-GB" dirty="0"/>
          </a:p>
          <a:p>
            <a:pPr>
              <a:defRPr/>
            </a:pPr>
            <a:r>
              <a:rPr lang="en-GB" dirty="0"/>
              <a:t>Use of flow charts to display hierarchical nature of analysis. </a:t>
            </a:r>
          </a:p>
          <a:p>
            <a:pPr>
              <a:defRPr/>
            </a:pPr>
            <a:r>
              <a:rPr lang="en-GB" dirty="0"/>
              <a:t>From the superordinate themes (at the top of the diagram) through to the initial analysis of the data, via the subordinate themes. </a:t>
            </a:r>
          </a:p>
          <a:p>
            <a:pPr lvl="1">
              <a:defRPr/>
            </a:pPr>
            <a:r>
              <a:rPr lang="en-GB" dirty="0"/>
              <a:t>You will have this information at hand anyway (with the table). </a:t>
            </a:r>
          </a:p>
        </p:txBody>
      </p:sp>
    </p:spTree>
    <p:extLst>
      <p:ext uri="{BB962C8B-B14F-4D97-AF65-F5344CB8AC3E}">
        <p14:creationId xmlns:p14="http://schemas.microsoft.com/office/powerpoint/2010/main" val="391193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Example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86127294"/>
              </p:ext>
            </p:extLst>
          </p:nvPr>
        </p:nvGraphicFramePr>
        <p:xfrm>
          <a:off x="1968500" y="2082801"/>
          <a:ext cx="8229600" cy="4530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1312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How to do Flow Charts quickly and effectively. </a:t>
            </a:r>
          </a:p>
        </p:txBody>
      </p:sp>
      <p:sp>
        <p:nvSpPr>
          <p:cNvPr id="3" name="Content Placeholder 2"/>
          <p:cNvSpPr>
            <a:spLocks noGrp="1"/>
          </p:cNvSpPr>
          <p:nvPr>
            <p:ph idx="1"/>
          </p:nvPr>
        </p:nvSpPr>
        <p:spPr/>
        <p:txBody>
          <a:bodyPr/>
          <a:lstStyle/>
          <a:p>
            <a:pPr>
              <a:defRPr/>
            </a:pPr>
            <a:r>
              <a:rPr lang="en-GB" dirty="0"/>
              <a:t>Microsoft Word is your friend. </a:t>
            </a:r>
          </a:p>
          <a:p>
            <a:pPr>
              <a:defRPr/>
            </a:pPr>
            <a:endParaRPr lang="en-GB" dirty="0"/>
          </a:p>
          <a:p>
            <a:pPr>
              <a:defRPr/>
            </a:pPr>
            <a:r>
              <a:rPr lang="en-GB" dirty="0"/>
              <a:t>Insert …… Smart Art Graphics</a:t>
            </a:r>
          </a:p>
          <a:p>
            <a:pPr>
              <a:defRPr/>
            </a:pPr>
            <a:endParaRPr lang="en-GB" dirty="0"/>
          </a:p>
          <a:p>
            <a:pPr>
              <a:defRPr/>
            </a:pPr>
            <a:r>
              <a:rPr lang="en-GB" dirty="0"/>
              <a:t>Then when in SmartArt – just click on Hierarchy and flow chart options will appear. </a:t>
            </a:r>
          </a:p>
          <a:p>
            <a:pPr>
              <a:defRPr/>
            </a:pPr>
            <a:r>
              <a:rPr lang="en-GB" dirty="0"/>
              <a:t>The previous slide took less than 2 minutes! </a:t>
            </a:r>
          </a:p>
          <a:p>
            <a:pPr>
              <a:defRPr/>
            </a:pPr>
            <a:endParaRPr lang="en-GB" dirty="0"/>
          </a:p>
          <a:p>
            <a:pPr>
              <a:defRPr/>
            </a:pPr>
            <a:endParaRPr lang="en-GB" dirty="0"/>
          </a:p>
        </p:txBody>
      </p:sp>
    </p:spTree>
    <p:extLst>
      <p:ext uri="{BB962C8B-B14F-4D97-AF65-F5344CB8AC3E}">
        <p14:creationId xmlns:p14="http://schemas.microsoft.com/office/powerpoint/2010/main" val="2706212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defRPr/>
            </a:pPr>
            <a:r>
              <a:rPr lang="en-GB"/>
              <a:t>Results/discussion cont…</a:t>
            </a:r>
          </a:p>
        </p:txBody>
      </p:sp>
      <p:sp>
        <p:nvSpPr>
          <p:cNvPr id="40963" name="Rectangle 3"/>
          <p:cNvSpPr>
            <a:spLocks noGrp="1" noChangeArrowheads="1"/>
          </p:cNvSpPr>
          <p:nvPr>
            <p:ph idx="1"/>
          </p:nvPr>
        </p:nvSpPr>
        <p:spPr>
          <a:xfrm>
            <a:off x="2000250" y="2327275"/>
            <a:ext cx="9251950" cy="4530725"/>
          </a:xfrm>
        </p:spPr>
        <p:txBody>
          <a:bodyPr>
            <a:normAutofit fontScale="92500" lnSpcReduction="20000"/>
          </a:bodyPr>
          <a:lstStyle/>
          <a:p>
            <a:pPr lvl="1" eaLnBrk="1" hangingPunct="1">
              <a:defRPr/>
            </a:pPr>
            <a:r>
              <a:rPr lang="en-GB" sz="1800" dirty="0"/>
              <a:t>Describe what you found</a:t>
            </a:r>
          </a:p>
          <a:p>
            <a:pPr lvl="2" eaLnBrk="1" hangingPunct="1">
              <a:defRPr/>
            </a:pPr>
            <a:r>
              <a:rPr lang="en-GB" sz="1800" dirty="0"/>
              <a:t>Plenty of examples to illustrate the points you are making</a:t>
            </a:r>
          </a:p>
          <a:p>
            <a:pPr lvl="2" eaLnBrk="1" hangingPunct="1">
              <a:defRPr/>
            </a:pPr>
            <a:r>
              <a:rPr lang="en-GB" sz="1800" dirty="0"/>
              <a:t>Link back to the Introduction and previous theory/research. </a:t>
            </a:r>
          </a:p>
          <a:p>
            <a:pPr lvl="2" eaLnBrk="1" hangingPunct="1">
              <a:defRPr/>
            </a:pPr>
            <a:endParaRPr lang="en-GB" sz="1800" dirty="0"/>
          </a:p>
          <a:p>
            <a:pPr marL="914400" lvl="2" indent="0" eaLnBrk="1" hangingPunct="1">
              <a:buNone/>
              <a:defRPr/>
            </a:pPr>
            <a:endParaRPr lang="en-GB" sz="1800" dirty="0"/>
          </a:p>
          <a:p>
            <a:pPr lvl="1" eaLnBrk="1" hangingPunct="1">
              <a:defRPr/>
            </a:pPr>
            <a:r>
              <a:rPr lang="en-GB" sz="1800" dirty="0"/>
              <a:t>Can use different sub-headings if you think this might be helpful.</a:t>
            </a:r>
          </a:p>
          <a:p>
            <a:pPr lvl="1" eaLnBrk="1" hangingPunct="1">
              <a:defRPr/>
            </a:pPr>
            <a:endParaRPr lang="en-GB" sz="1800" dirty="0"/>
          </a:p>
          <a:p>
            <a:pPr lvl="1" eaLnBrk="1" hangingPunct="1">
              <a:defRPr/>
            </a:pPr>
            <a:endParaRPr lang="en-GB" sz="1800" dirty="0"/>
          </a:p>
          <a:p>
            <a:pPr lvl="1" eaLnBrk="1" hangingPunct="1">
              <a:defRPr/>
            </a:pPr>
            <a:r>
              <a:rPr lang="en-GB" sz="1800" dirty="0"/>
              <a:t>Use your superordinate themes as subheadings. </a:t>
            </a:r>
          </a:p>
          <a:p>
            <a:pPr lvl="1" eaLnBrk="1" hangingPunct="1">
              <a:defRPr/>
            </a:pPr>
            <a:endParaRPr lang="en-GB" sz="1800" dirty="0"/>
          </a:p>
          <a:p>
            <a:pPr lvl="1" eaLnBrk="1" hangingPunct="1">
              <a:defRPr/>
            </a:pPr>
            <a:r>
              <a:rPr lang="en-GB" sz="1800" dirty="0"/>
              <a:t>Draw comparisons between the two groups (if applicable). </a:t>
            </a:r>
          </a:p>
          <a:p>
            <a:pPr lvl="1" eaLnBrk="1" hangingPunct="1">
              <a:defRPr/>
            </a:pPr>
            <a:endParaRPr lang="en-GB" sz="1800" dirty="0"/>
          </a:p>
          <a:p>
            <a:pPr lvl="1" eaLnBrk="1" hangingPunct="1">
              <a:defRPr/>
            </a:pPr>
            <a:r>
              <a:rPr lang="en-GB" sz="1800" dirty="0"/>
              <a:t>Implications, Limitations and Future Research. </a:t>
            </a:r>
          </a:p>
          <a:p>
            <a:pPr eaLnBrk="1" hangingPunct="1">
              <a:defRPr/>
            </a:pPr>
            <a:endParaRPr lang="en-GB" dirty="0"/>
          </a:p>
        </p:txBody>
      </p:sp>
    </p:spTree>
    <p:extLst>
      <p:ext uri="{BB962C8B-B14F-4D97-AF65-F5344CB8AC3E}">
        <p14:creationId xmlns:p14="http://schemas.microsoft.com/office/powerpoint/2010/main" val="3400918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a:bodyPr>
          <a:lstStyle/>
          <a:p>
            <a:r>
              <a:rPr lang="en-GB" sz="3600" dirty="0"/>
              <a:t>After you have finished your results / discussion then you should have an overall conclusion summarising your research. </a:t>
            </a:r>
          </a:p>
        </p:txBody>
      </p:sp>
    </p:spTree>
    <p:extLst>
      <p:ext uri="{BB962C8B-B14F-4D97-AF65-F5344CB8AC3E}">
        <p14:creationId xmlns:p14="http://schemas.microsoft.com/office/powerpoint/2010/main" val="1327058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Results Section – Quantitative Research</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98524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Section – Quantitative Research… </a:t>
            </a:r>
          </a:p>
        </p:txBody>
      </p:sp>
      <p:sp>
        <p:nvSpPr>
          <p:cNvPr id="3" name="Content Placeholder 2"/>
          <p:cNvSpPr>
            <a:spLocks noGrp="1"/>
          </p:cNvSpPr>
          <p:nvPr>
            <p:ph idx="1"/>
          </p:nvPr>
        </p:nvSpPr>
        <p:spPr>
          <a:xfrm>
            <a:off x="1154954" y="2603499"/>
            <a:ext cx="8825659" cy="4050105"/>
          </a:xfrm>
        </p:spPr>
        <p:txBody>
          <a:bodyPr>
            <a:normAutofit fontScale="85000" lnSpcReduction="20000"/>
          </a:bodyPr>
          <a:lstStyle/>
          <a:p>
            <a:r>
              <a:rPr lang="en-GB" dirty="0"/>
              <a:t>Descriptive statistics</a:t>
            </a:r>
          </a:p>
          <a:p>
            <a:r>
              <a:rPr lang="en-GB" dirty="0"/>
              <a:t>Essential to the clear presentation of your findings</a:t>
            </a:r>
          </a:p>
          <a:p>
            <a:r>
              <a:rPr lang="en-GB" dirty="0"/>
              <a:t>Do NOT present raw data here (this goes into your appendices)</a:t>
            </a:r>
          </a:p>
          <a:p>
            <a:r>
              <a:rPr lang="en-GB" dirty="0"/>
              <a:t>Present the mean scores for each condition in visual form (main effects table and interaction table in the case of an </a:t>
            </a:r>
            <a:r>
              <a:rPr lang="en-GB" dirty="0" err="1"/>
              <a:t>anova</a:t>
            </a:r>
            <a:r>
              <a:rPr lang="en-GB" dirty="0"/>
              <a:t>):</a:t>
            </a:r>
          </a:p>
          <a:p>
            <a:r>
              <a:rPr lang="en-GB" b="1" dirty="0"/>
              <a:t>Tables of means and standard deviations</a:t>
            </a:r>
          </a:p>
          <a:p>
            <a:r>
              <a:rPr lang="en-GB" dirty="0"/>
              <a:t>Bar charts??</a:t>
            </a:r>
          </a:p>
          <a:p>
            <a:r>
              <a:rPr lang="en-GB" dirty="0"/>
              <a:t>Do not go overboard with graphs and tables - choose the most appropriate method of describing your findings.</a:t>
            </a:r>
          </a:p>
          <a:p>
            <a:r>
              <a:rPr lang="en-GB" dirty="0"/>
              <a:t>LABEL YOUR TABLES appropriately – Table 1: The mean physical attractiveness ratings given by participants when sober and drunk, and in dim and bright lighting – before your table. </a:t>
            </a:r>
          </a:p>
          <a:p>
            <a:r>
              <a:rPr lang="en-GB" dirty="0"/>
              <a:t>Present your tables in APA format. </a:t>
            </a:r>
          </a:p>
          <a:p>
            <a:r>
              <a:rPr lang="en-GB" dirty="0"/>
              <a:t>Comment on what these indicate about the findings of your experiment</a:t>
            </a:r>
          </a:p>
          <a:p>
            <a:endParaRPr lang="en-GB" dirty="0"/>
          </a:p>
        </p:txBody>
      </p:sp>
    </p:spTree>
    <p:extLst>
      <p:ext uri="{BB962C8B-B14F-4D97-AF65-F5344CB8AC3E}">
        <p14:creationId xmlns:p14="http://schemas.microsoft.com/office/powerpoint/2010/main" val="3185842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Section Quantitative Research – Continued… </a:t>
            </a:r>
          </a:p>
        </p:txBody>
      </p:sp>
      <p:sp>
        <p:nvSpPr>
          <p:cNvPr id="3" name="Content Placeholder 2"/>
          <p:cNvSpPr>
            <a:spLocks noGrp="1"/>
          </p:cNvSpPr>
          <p:nvPr>
            <p:ph idx="1"/>
          </p:nvPr>
        </p:nvSpPr>
        <p:spPr/>
        <p:txBody>
          <a:bodyPr/>
          <a:lstStyle/>
          <a:p>
            <a:r>
              <a:rPr lang="en-GB" dirty="0"/>
              <a:t>Inferential statistics (follow guidance for each test)</a:t>
            </a:r>
          </a:p>
          <a:p>
            <a:r>
              <a:rPr lang="en-GB" dirty="0"/>
              <a:t>Describe the type of analysis used and why.</a:t>
            </a:r>
          </a:p>
          <a:p>
            <a:r>
              <a:rPr lang="en-GB" dirty="0"/>
              <a:t>Do not include SPSS printouts (in appendix)</a:t>
            </a:r>
          </a:p>
          <a:p>
            <a:r>
              <a:rPr lang="en-GB" dirty="0"/>
              <a:t>Give the observed value</a:t>
            </a:r>
          </a:p>
          <a:p>
            <a:r>
              <a:rPr lang="en-GB" dirty="0"/>
              <a:t>Level of significance</a:t>
            </a:r>
          </a:p>
          <a:p>
            <a:r>
              <a:rPr lang="en-GB" dirty="0"/>
              <a:t>Degrees of freedom or sample size as appropriate.</a:t>
            </a:r>
          </a:p>
          <a:p>
            <a:r>
              <a:rPr lang="en-GB" dirty="0"/>
              <a:t>Estimate of Effect Size. </a:t>
            </a:r>
          </a:p>
          <a:p>
            <a:r>
              <a:rPr lang="en-GB" dirty="0"/>
              <a:t>Give a brief written summary of your findings.</a:t>
            </a:r>
          </a:p>
          <a:p>
            <a:endParaRPr lang="en-GB" dirty="0"/>
          </a:p>
        </p:txBody>
      </p:sp>
    </p:spTree>
    <p:extLst>
      <p:ext uri="{BB962C8B-B14F-4D97-AF65-F5344CB8AC3E}">
        <p14:creationId xmlns:p14="http://schemas.microsoft.com/office/powerpoint/2010/main" val="3236973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2x2 </a:t>
            </a:r>
            <a:r>
              <a:rPr lang="en-GB" dirty="0" err="1"/>
              <a:t>Anova</a:t>
            </a:r>
            <a:r>
              <a:rPr lang="en-GB" dirty="0"/>
              <a:t> Write up. </a:t>
            </a:r>
          </a:p>
        </p:txBody>
      </p:sp>
      <p:sp>
        <p:nvSpPr>
          <p:cNvPr id="3" name="Content Placeholder 2"/>
          <p:cNvSpPr>
            <a:spLocks noGrp="1"/>
          </p:cNvSpPr>
          <p:nvPr>
            <p:ph idx="1"/>
          </p:nvPr>
        </p:nvSpPr>
        <p:spPr/>
        <p:txBody>
          <a:bodyPr>
            <a:normAutofit lnSpcReduction="10000"/>
          </a:bodyPr>
          <a:lstStyle/>
          <a:p>
            <a:r>
              <a:rPr lang="en-GB" dirty="0"/>
              <a:t>A two way 2 (alcohol: 0 pints or 6 pints) × 2 (lighting: dim vs. bright) repeated measures ANOVA was conducted on the attractiveness ratings. This revealed a significant main effect of alcohol, F(1, 25) = 287.78, p &lt; .001, ηp2 = .958. indicating that attractiveness ratings were significantly higher when participants were drunk. There was also a significant main effect of lighting, F(1, 25) = 14.04, p = .01, ηp2 = .733. indicating that attractiveness ratings were significantly higher in dim conditions. The alcohol × lighting interaction was also significant, F(1, 25) = 47.29, p &lt; .001, ηp2 = .867. indicating that difference in attractiveness ratings due to lighting was present in the sober participants but not the drunk ones. </a:t>
            </a:r>
          </a:p>
          <a:p>
            <a:endParaRPr lang="en-GB" dirty="0"/>
          </a:p>
          <a:p>
            <a:r>
              <a:rPr lang="en-GB" dirty="0"/>
              <a:t>Following this – on a New Page you would start a separate discussion. </a:t>
            </a:r>
          </a:p>
          <a:p>
            <a:endParaRPr lang="en-GB" dirty="0"/>
          </a:p>
        </p:txBody>
      </p:sp>
    </p:spTree>
    <p:extLst>
      <p:ext uri="{BB962C8B-B14F-4D97-AF65-F5344CB8AC3E}">
        <p14:creationId xmlns:p14="http://schemas.microsoft.com/office/powerpoint/2010/main" val="1812249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Results Section – Mixed Methods…. </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50355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Section – Mixed Methods…. </a:t>
            </a:r>
          </a:p>
        </p:txBody>
      </p:sp>
      <p:sp>
        <p:nvSpPr>
          <p:cNvPr id="3" name="Content Placeholder 2"/>
          <p:cNvSpPr>
            <a:spLocks noGrp="1"/>
          </p:cNvSpPr>
          <p:nvPr>
            <p:ph idx="1"/>
          </p:nvPr>
        </p:nvSpPr>
        <p:spPr/>
        <p:txBody>
          <a:bodyPr>
            <a:normAutofit fontScale="92500" lnSpcReduction="20000"/>
          </a:bodyPr>
          <a:lstStyle/>
          <a:p>
            <a:r>
              <a:rPr lang="en-GB" dirty="0"/>
              <a:t>This is a generic guidelines…. It would be worth liaising with your supervisor to discuss the presentation of your results…. </a:t>
            </a:r>
          </a:p>
          <a:p>
            <a:endParaRPr lang="en-GB" dirty="0"/>
          </a:p>
          <a:p>
            <a:r>
              <a:rPr lang="en-GB" dirty="0"/>
              <a:t>One consideration is to do it in phases….. </a:t>
            </a:r>
          </a:p>
          <a:p>
            <a:endParaRPr lang="en-GB" dirty="0"/>
          </a:p>
          <a:p>
            <a:r>
              <a:rPr lang="en-GB" dirty="0"/>
              <a:t>E.g. Phase one – Quantitative Section – So as per slide 21-23 to start but BEFORE going to discussion. </a:t>
            </a:r>
          </a:p>
          <a:p>
            <a:endParaRPr lang="en-GB" dirty="0"/>
          </a:p>
          <a:p>
            <a:r>
              <a:rPr lang="en-GB" dirty="0"/>
              <a:t>Phase two qualitative section – </a:t>
            </a:r>
          </a:p>
          <a:p>
            <a:r>
              <a:rPr lang="en-GB" dirty="0"/>
              <a:t>Discussion to include discussion of phase 1 and discussion of phase 2 – and use those subheadings. </a:t>
            </a:r>
          </a:p>
        </p:txBody>
      </p:sp>
    </p:spTree>
    <p:extLst>
      <p:ext uri="{BB962C8B-B14F-4D97-AF65-F5344CB8AC3E}">
        <p14:creationId xmlns:p14="http://schemas.microsoft.com/office/powerpoint/2010/main" val="683509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Discussion Section…</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2727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things you will need in a discussion. </a:t>
            </a:r>
          </a:p>
        </p:txBody>
      </p:sp>
      <p:sp>
        <p:nvSpPr>
          <p:cNvPr id="3" name="Content Placeholder 2"/>
          <p:cNvSpPr>
            <a:spLocks noGrp="1"/>
          </p:cNvSpPr>
          <p:nvPr>
            <p:ph idx="1"/>
          </p:nvPr>
        </p:nvSpPr>
        <p:spPr/>
        <p:txBody>
          <a:bodyPr/>
          <a:lstStyle/>
          <a:p>
            <a:r>
              <a:rPr lang="en-GB" dirty="0"/>
              <a:t>Remind the reader of the aims of the study (briefly). </a:t>
            </a:r>
          </a:p>
          <a:p>
            <a:r>
              <a:rPr lang="en-GB" dirty="0"/>
              <a:t>Re-state the findings in plain English (do not state the statistics) and link to your research hypotheses. </a:t>
            </a:r>
          </a:p>
          <a:p>
            <a:r>
              <a:rPr lang="en-GB" dirty="0"/>
              <a:t>Implications – what do your findings actually mean in the wider world.</a:t>
            </a:r>
          </a:p>
          <a:p>
            <a:r>
              <a:rPr lang="en-GB" dirty="0"/>
              <a:t>Limitations</a:t>
            </a:r>
          </a:p>
          <a:p>
            <a:r>
              <a:rPr lang="en-GB" dirty="0"/>
              <a:t>Future Research</a:t>
            </a:r>
          </a:p>
          <a:p>
            <a:r>
              <a:rPr lang="en-GB" dirty="0"/>
              <a:t>Conclusion</a:t>
            </a:r>
          </a:p>
          <a:p>
            <a:endParaRPr lang="en-GB" dirty="0"/>
          </a:p>
        </p:txBody>
      </p:sp>
    </p:spTree>
    <p:extLst>
      <p:ext uri="{BB962C8B-B14F-4D97-AF65-F5344CB8AC3E}">
        <p14:creationId xmlns:p14="http://schemas.microsoft.com/office/powerpoint/2010/main" val="2625191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Step 1: Remind your reader very briefly of what the study was about. Avoid repetition, keep it short.</a:t>
            </a:r>
          </a:p>
          <a:p>
            <a:endParaRPr lang="en-GB" dirty="0"/>
          </a:p>
          <a:p>
            <a:r>
              <a:rPr lang="en-GB" dirty="0"/>
              <a:t>Step 2: Give a brief summary of your first key finding, but do not simply repeat what you wrote in Chapter 3. How does your finding compare to the findings of others? Remember you have discussed these (also those that go against your hypotheses) in Chapter 1.</a:t>
            </a:r>
          </a:p>
          <a:p>
            <a:endParaRPr lang="en-GB" dirty="0"/>
          </a:p>
          <a:p>
            <a:r>
              <a:rPr lang="en-GB" dirty="0"/>
              <a:t>Step 3: Discuss whether you have found new evidence or more evidence to support a particular notion. Discuss the implications of these findings. (For example, is it fair to conclude based on your evidence that working women with children are more prone to stress than working women without children?). If your findings do not support past research, say so. Indicate why you think this might be. Repeat steps 2 and 3 for each hypothesis/research question.</a:t>
            </a:r>
          </a:p>
        </p:txBody>
      </p:sp>
    </p:spTree>
    <p:extLst>
      <p:ext uri="{BB962C8B-B14F-4D97-AF65-F5344CB8AC3E}">
        <p14:creationId xmlns:p14="http://schemas.microsoft.com/office/powerpoint/2010/main" val="26063083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Step 4: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recruitment, biased samples, poor measures) and how could these have been overcome?</a:t>
            </a:r>
          </a:p>
          <a:p>
            <a:endParaRPr lang="en-GB" dirty="0"/>
          </a:p>
          <a:p>
            <a:r>
              <a:rPr lang="en-GB" dirty="0"/>
              <a:t>Step 5: Make suggestions of how your study could be taken one step further in future research. In other words, based on your findings, what might the next research question be? Finally, you must summarise your project, and report the key implications of your study in terms of the psychological literature and its application to the real world.</a:t>
            </a:r>
          </a:p>
        </p:txBody>
      </p:sp>
    </p:spTree>
    <p:extLst>
      <p:ext uri="{BB962C8B-B14F-4D97-AF65-F5344CB8AC3E}">
        <p14:creationId xmlns:p14="http://schemas.microsoft.com/office/powerpoint/2010/main" val="38608289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142</TotalTime>
  <Words>2077</Words>
  <Application>Microsoft Office PowerPoint</Application>
  <PresentationFormat>Widescreen</PresentationFormat>
  <Paragraphs>216</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Century Gothic</vt:lpstr>
      <vt:lpstr>Helvetica</vt:lpstr>
      <vt:lpstr>Wingdings</vt:lpstr>
      <vt:lpstr>Wingdings 3</vt:lpstr>
      <vt:lpstr>Ion Boardroom</vt:lpstr>
      <vt:lpstr> Thematic Analysis – Independent Research Project</vt:lpstr>
      <vt:lpstr>What is Thematic Analysis</vt:lpstr>
      <vt:lpstr>Thematic Analysis (Clarke et al 2015). </vt:lpstr>
      <vt:lpstr>What is Phenomenologically-Informed Thematic Analysis.</vt:lpstr>
      <vt:lpstr>Phenomenologically-Informed Thematic Analysis </vt:lpstr>
      <vt:lpstr>The Key Steps</vt:lpstr>
      <vt:lpstr>Conducting analysis </vt:lpstr>
      <vt:lpstr>Phenomenologically-informed thematic analysis and Thematic Analysis (Braun and Clark, 2006).</vt:lpstr>
      <vt:lpstr>Lets Break this down further…. </vt:lpstr>
      <vt:lpstr>Stages of analysis</vt:lpstr>
      <vt:lpstr>Structuring the report</vt:lpstr>
      <vt:lpstr>Results/Discussion</vt:lpstr>
      <vt:lpstr>Example of a Summary Table. </vt:lpstr>
      <vt:lpstr>How many Tables do I need…. For my qualitative analysis… </vt:lpstr>
      <vt:lpstr>Diagrammatical Representation of Results</vt:lpstr>
      <vt:lpstr>Example</vt:lpstr>
      <vt:lpstr>How to do Flow Charts quickly and effectively. </vt:lpstr>
      <vt:lpstr>Results/discussion cont…</vt:lpstr>
      <vt:lpstr>Conclusion</vt:lpstr>
      <vt:lpstr>Results Section – Quantitative Research</vt:lpstr>
      <vt:lpstr>Results Section – Quantitative Research… </vt:lpstr>
      <vt:lpstr>Results Section Quantitative Research – Continued… </vt:lpstr>
      <vt:lpstr>Example of a 2x2 Anova Write up. </vt:lpstr>
      <vt:lpstr>Results Section – Mixed Methods…. </vt:lpstr>
      <vt:lpstr>Results Section – Mixed Methods…. </vt:lpstr>
      <vt:lpstr>Discussion Section…</vt:lpstr>
      <vt:lpstr>Key things you will need in a discussion.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Methods - Phenomenologically-informed thematic analysis.</dc:title>
  <dc:creator>Stuart Jones</dc:creator>
  <cp:lastModifiedBy>Stuart Jones</cp:lastModifiedBy>
  <cp:revision>11</cp:revision>
  <dcterms:created xsi:type="dcterms:W3CDTF">2017-12-15T20:42:34Z</dcterms:created>
  <dcterms:modified xsi:type="dcterms:W3CDTF">2022-03-07T23:20:04Z</dcterms:modified>
</cp:coreProperties>
</file>