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BHISHEK%20KUMAR\Desktop\sfc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Sheet1!$A$103:$A$105</c:f>
              <c:strCache>
                <c:ptCount val="3"/>
                <c:pt idx="0">
                  <c:v>1980s Typical</c:v>
                </c:pt>
                <c:pt idx="1">
                  <c:v>Current Standards</c:v>
                </c:pt>
                <c:pt idx="2">
                  <c:v>Retrofit Target</c:v>
                </c:pt>
              </c:strCache>
            </c:strRef>
          </c:cat>
          <c:val>
            <c:numRef>
              <c:f>Sheet1!$B$103:$B$105</c:f>
              <c:numCache>
                <c:formatCode>0.0000</c:formatCode>
                <c:ptCount val="3"/>
                <c:pt idx="0" formatCode="General">
                  <c:v>180</c:v>
                </c:pt>
                <c:pt idx="1">
                  <c:v>60</c:v>
                </c:pt>
                <c:pt idx="2" formatCode="General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9AC-497C-B16B-BD19AE2022F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71992576"/>
        <c:axId val="136736704"/>
      </c:barChart>
      <c:catAx>
        <c:axId val="171992576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6736704"/>
        <c:crosses val="autoZero"/>
        <c:auto val="1"/>
        <c:lblAlgn val="ctr"/>
        <c:lblOffset val="100"/>
        <c:noMultiLvlLbl val="0"/>
      </c:catAx>
      <c:valAx>
        <c:axId val="13673670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19925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9AC716-F8E1-41DC-9FA7-A4BE3B68A3F7}" type="doc">
      <dgm:prSet loTypeId="urn:microsoft.com/office/officeart/2005/8/layout/lProcess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AD3BD4AB-1FA2-43EA-9363-1B66DC9B2242}">
      <dgm:prSet/>
      <dgm:spPr/>
      <dgm:t>
        <a:bodyPr/>
        <a:lstStyle/>
        <a:p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1. INTRODUCTION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B091AD-1D66-4C9F-AF10-B06C0F72862E}" type="parTrans" cxnId="{0B4B43C3-C4BB-420C-B713-A9D2CA98762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024E6F3-A499-4836-949D-48D642EECC2C}" type="sibTrans" cxnId="{0B4B43C3-C4BB-420C-B713-A9D2CA98762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37A1C7-D32D-435E-A990-F30998D6B8EC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2.7 million UK homes built in 1980s with poor thermal performance (EPC D/E rating)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0D090E-3567-4895-A426-4816B7916A51}" type="parTrans" cxnId="{E7B71862-119A-4ACC-90AC-4B22DA1BA7C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104D0B-3E25-4220-8507-A1871F827A73}" type="sibTrans" cxnId="{E7B71862-119A-4ACC-90AC-4B22DA1BA7C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845FD3-70B1-4DEC-A0E5-1D179E84E658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Cavity walls often uninsulated, single glazing, high energy consumption (15,000-18,000 kWh/year)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EB67CE-AA38-4EAB-8A2C-00AAE7EA1C77}" type="parTrans" cxnId="{B821F0C0-028E-4E44-990A-CEAFDF8C045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C217F2-DADA-4BD7-AAB4-71C312795C4D}" type="sibTrans" cxnId="{B821F0C0-028E-4E44-990A-CEAFDF8C045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531517-A01A-4D52-91A8-402A59A7D959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Contributing 54 million tonnes CO₂ annually - urgent retrofit needed for 2035 EPC Band C target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A1D2B3-9289-4154-9D0F-7E50C0402A13}" type="parTrans" cxnId="{C6306714-E762-445E-BF94-DF7C39597DB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F719D2-0AC3-4131-A404-39E05CE2C4F0}" type="sibTrans" cxnId="{C6306714-E762-445E-BF94-DF7C39597DB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3E3414D-B23C-40F0-A257-5507A427D3BF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2. METHODS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D891CE-EB2C-429B-B841-94240ED94405}" type="parTrans" cxnId="{3DEB0524-CE48-4767-BEC7-74C6C62DC8E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216677-758A-4158-BC2D-399EA2B33C63}" type="sibTrans" cxnId="{3DEB0524-CE48-4767-BEC7-74C6C62DC8E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017555-7F8E-45E7-92A0-229256A4C441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Typical 1980s construction: cavity walls (100-150mm), concrete roofs, timber floors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8A7252-360B-48E0-B0B5-90F2030C1147}" type="parTrans" cxnId="{F813A3D0-D65E-47DC-9FFE-E82FF9BDAAE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D74DA93-EC5D-4BC3-8C32-F71ECD844E1D}" type="sibTrans" cxnId="{F813A3D0-D65E-47DC-9FFE-E82FF9BDAAE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A83D55-2CE5-4124-B4AD-2F706574C1BB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constraints: condensation risks, limited roof space, structural limitations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F355DEE-2DB3-4C29-AD26-D8E3ADFA0544}" type="parTrans" cxnId="{536605BA-8C91-45C5-9528-5924065270F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F6EBA0-8E9D-40EF-90EE-55428FA08E77}" type="sibTrans" cxnId="{536605BA-8C91-45C5-9528-5924065270F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788A54-7C44-4587-8F47-B197ABE3178A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Retrofit strategy: fabric-first approach with coordinated interventions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6ECBA5-929D-45BB-AF85-3A915E191A4D}" type="parTrans" cxnId="{1E4D45C7-9759-4C61-99BF-828EF583247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61C5D4-E6BA-4E79-ABA6-46472AED49D8}" type="sibTrans" cxnId="{1E4D45C7-9759-4C61-99BF-828EF583247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3D383E-3892-4EDD-ABBD-7DE7189442FF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3. RESULTS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ED4CA9-0462-4403-9179-A51C86C99372}" type="parTrans" cxnId="{F9E87A4D-B560-4130-9F99-1DABD69C753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CD2188-B127-4A0E-A388-8B54805CB147}" type="sibTrans" cxnId="{F9E87A4D-B560-4130-9F99-1DABD69C753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2D5C7F-978F-4BDF-B387-2BB76FD0B502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External wall insulation: U-value improvement from 1.5 to 0.3 W/m²K (35-40% heat loss reduction)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AB6F71-6159-4713-83AA-A40D9AC2A5E6}" type="parTrans" cxnId="{01D1C3DB-6AB2-401D-B56A-5CF52CD2FA0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70621B-BB3A-433D-96BF-DF2D01CFD0A9}" type="sibTrans" cxnId="{01D1C3DB-6AB2-401D-B56A-5CF52CD2FA0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F677DA-E4F9-442D-B7DB-B98E8AB2D82F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Roof insulation upgrade to 300mm: 25-30% heat loss reduction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5CC80F-9A77-45CB-B5FF-447BFCBA329B}" type="parTrans" cxnId="{21A30D0F-FE48-49DE-94CA-22659964908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6A14356-0A55-42FB-A98F-A90A855A5839}" type="sibTrans" cxnId="{21A30D0F-FE48-49DE-94CA-22659964908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400EB3A-A98F-459F-B117-7AD9A5EBCC30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Triple glazing: 15-20% improvement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A3C4779-89F3-4016-BB16-085A56797973}" type="parTrans" cxnId="{94348D59-92D0-4DAB-8238-88AB2EFD90B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A8A6EC8-01E6-4269-B242-D5AC259DEE0A}" type="sibTrans" cxnId="{94348D59-92D0-4DAB-8238-88AB2EFD90B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8ED580-5E7F-4156-8D0E-D4C5D9F67287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Air source heat pumps: 50-70% carbon reduction vs gas boilers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A387D1-47CB-41F5-A2BE-85DA207A3993}" type="parTrans" cxnId="{B456F486-7B39-4E88-8C5B-CFB1FD3AA0E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A3E455-A3AC-416D-B03F-C0836F9E7275}" type="sibTrans" cxnId="{B456F486-7B39-4E88-8C5B-CFB1FD3AA0E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B2D1B76-C3FA-4449-A7D3-8803F85BB555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Solar PV (3-4kW): generating 2,800-3,500 kWh annually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840C74-FD16-4270-AB42-07E390B49BC1}" type="parTrans" cxnId="{73856A04-226E-4F04-815D-4220223A6B4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B60EC5-E134-465C-B548-87AE2A6320A5}" type="sibTrans" cxnId="{73856A04-226E-4F04-815D-4220223A6B4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9AD7AA-85DE-4579-BB6E-970B6BF710DB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4. DISCUSSION 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2E42C44-B201-49C3-9159-CA1094DA9885}" type="parTrans" cxnId="{194CDC03-0614-488C-A971-328752FB77E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A4B0BA-17E4-4BCC-B2BB-B94C30F82FBC}" type="sibTrans" cxnId="{194CDC03-0614-488C-A971-328752FB77E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B4D15E0-58A4-42E8-BF28-2A13F07E62F5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Technical: interstitial condensation, thermal bridging, ventilation balance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B6DFBF-7763-45B4-86C4-8B00362A05B8}" type="parTrans" cxnId="{D13078E5-6CF7-4952-96E8-09155AB27F3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92B062-8057-441B-8DF9-42263599D15A}" type="sibTrans" cxnId="{D13078E5-6CF7-4952-96E8-09155AB27F3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95D359-4916-4273-A8AD-925F2E6179A5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Financial: £25,000-35,000 per property, complex funding landscape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0E62A3-1763-40F5-A083-88762EE154B1}" type="parTrans" cxnId="{F8F73BB6-B3D7-4610-8307-C1B5C1413D8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9B551A-F592-420C-8F49-00E4A76C9CB0}" type="sibTrans" cxnId="{F8F73BB6-B3D7-4610-8307-C1B5C1413D8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3E0EC8-03EE-4F86-AA21-6EB9B3EDD9FE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value: £800-1,200 annual savings, fuel poverty reduction, health improvements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011507-0EE6-44F0-80CE-D2F1E2E534AC}" type="parTrans" cxnId="{3F306BED-BFF5-46FF-88A0-0AD1D1B06C8A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4C8B25-1A43-4FFA-82F8-D88C472CF5D2}" type="sibTrans" cxnId="{3F306BED-BFF5-46FF-88A0-0AD1D1B06C8A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A8D563-A14F-422C-8FED-4DC796E30676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Whole house approach essential for moisture management and performance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C8164EB-1B99-4B31-9303-41441759E461}" type="parTrans" cxnId="{F40C2ECF-7CE0-4306-82E2-4C0E220CE17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FEE5E5-13B7-452A-A966-C7D4044055D8}" type="sibTrans" cxnId="{F40C2ECF-7CE0-4306-82E2-4C0E220CE17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45A188-6EE7-4901-AA59-DC8E4225422F}">
      <dgm:prSet/>
      <dgm:spPr/>
      <dgm:t>
        <a:bodyPr/>
        <a:lstStyle/>
        <a:p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5. CONCLUSION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82D603-AF75-4371-B8ED-864ED9407CD5}" type="parTrans" cxnId="{5182C318-BD7F-4B6A-92F1-84F3A8C757C0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85CBA6-EBF3-4FAE-9F06-977F051DDB3E}" type="sibTrans" cxnId="{5182C318-BD7F-4B6A-92F1-84F3A8C757C0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6EE8F2-DF36-4533-A12C-915877D0295F}">
      <dgm:prSet custT="1"/>
      <dgm:spPr/>
      <dgm:t>
        <a:bodyPr/>
        <a:lstStyle/>
        <a:p>
          <a:r>
            <a:rPr lang="en-GB" sz="1200" dirty="0">
              <a:latin typeface="Times New Roman" panose="02020603050405020304" pitchFamily="18" charset="0"/>
              <a:cs typeface="Times New Roman" panose="02020603050405020304" pitchFamily="18" charset="0"/>
            </a:rPr>
            <a:t>1980s housing presents significant retrofit opportunity with 3-4 tonnes CO₂ savings potential per household</a:t>
          </a:r>
          <a:endParaRPr lang="en-IN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64EAF6-26D0-436F-8254-52ED9382F644}" type="parTrans" cxnId="{5F464157-CF73-4A33-8A5E-D4F29F12989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C0BA62-80E7-4573-A012-3CE096814B38}" type="sibTrans" cxnId="{5F464157-CF73-4A33-8A5E-D4F29F12989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19A6A4-12B8-4F71-80F6-3C096589E6E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Integrated fabric and systems approach required with careful moisture control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40A5EE-8025-4AB6-98AE-E47664B92730}" type="parTrans" cxnId="{6CAE499A-69A7-4FD2-AB1D-6EEFF12503C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6DDC89-FBA8-44A8-ADB7-16F086678320}" type="sibTrans" cxnId="{6CAE499A-69A7-4FD2-AB1D-6EEFF12503C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BD1291-3E15-4882-9AA3-CF7D74E424F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Economic, environmental, and social benefits justify investment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11DC9D-12C9-4DAA-ADD9-26C6AA0B912D}" type="parTrans" cxnId="{9575FB2B-0C65-4F86-A80D-669F4E4913F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1A0A06-1B5F-41FE-9EEE-B195AC810B1F}" type="sibTrans" cxnId="{9575FB2B-0C65-4F86-A80D-669F4E4913F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916177-653D-45D7-9C19-00EB8E2CA0E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Critical pathway to achieving UK net-zero targets by 2050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5C2D5DA-3BF5-4C67-8C75-E931BEE8ABAB}" type="parTrans" cxnId="{0B875CF2-6D83-418A-9CF9-5C43209C9D0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08567F-77E6-4A47-ADDD-563DEDD0CC04}" type="sibTrans" cxnId="{0B875CF2-6D83-418A-9CF9-5C43209C9D0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831962-323B-42CB-91B2-9B053FD46F5E}" type="pres">
      <dgm:prSet presAssocID="{A49AC716-F8E1-41DC-9FA7-A4BE3B68A3F7}" presName="theList" presStyleCnt="0">
        <dgm:presLayoutVars>
          <dgm:dir/>
          <dgm:animLvl val="lvl"/>
          <dgm:resizeHandles val="exact"/>
        </dgm:presLayoutVars>
      </dgm:prSet>
      <dgm:spPr/>
    </dgm:pt>
    <dgm:pt modelId="{EDF0DC3E-3AA7-42D4-A564-DAD1D26A6519}" type="pres">
      <dgm:prSet presAssocID="{AD3BD4AB-1FA2-43EA-9363-1B66DC9B2242}" presName="compNode" presStyleCnt="0"/>
      <dgm:spPr/>
    </dgm:pt>
    <dgm:pt modelId="{DD1DF1E7-0C0A-4A3C-B50D-D28C8D05558A}" type="pres">
      <dgm:prSet presAssocID="{AD3BD4AB-1FA2-43EA-9363-1B66DC9B2242}" presName="aNode" presStyleLbl="bgShp" presStyleIdx="0" presStyleCnt="5"/>
      <dgm:spPr/>
    </dgm:pt>
    <dgm:pt modelId="{989C8847-4AAD-4F80-BC14-9CA4FAC7FB53}" type="pres">
      <dgm:prSet presAssocID="{AD3BD4AB-1FA2-43EA-9363-1B66DC9B2242}" presName="textNode" presStyleLbl="bgShp" presStyleIdx="0" presStyleCnt="5"/>
      <dgm:spPr/>
    </dgm:pt>
    <dgm:pt modelId="{60CF237B-0B25-4CA0-8C48-942A01B3C141}" type="pres">
      <dgm:prSet presAssocID="{AD3BD4AB-1FA2-43EA-9363-1B66DC9B2242}" presName="compChildNode" presStyleCnt="0"/>
      <dgm:spPr/>
    </dgm:pt>
    <dgm:pt modelId="{D800FD0E-C935-49C4-9054-F503CD1C62EF}" type="pres">
      <dgm:prSet presAssocID="{AD3BD4AB-1FA2-43EA-9363-1B66DC9B2242}" presName="theInnerList" presStyleCnt="0"/>
      <dgm:spPr/>
    </dgm:pt>
    <dgm:pt modelId="{722EC47C-0A3C-4020-B0BE-53B0B12D1985}" type="pres">
      <dgm:prSet presAssocID="{A337A1C7-D32D-435E-A990-F30998D6B8EC}" presName="childNode" presStyleLbl="node1" presStyleIdx="0" presStyleCnt="19">
        <dgm:presLayoutVars>
          <dgm:bulletEnabled val="1"/>
        </dgm:presLayoutVars>
      </dgm:prSet>
      <dgm:spPr/>
    </dgm:pt>
    <dgm:pt modelId="{786BED9E-6DB6-44DE-9209-489903ECE2DA}" type="pres">
      <dgm:prSet presAssocID="{A337A1C7-D32D-435E-A990-F30998D6B8EC}" presName="aSpace2" presStyleCnt="0"/>
      <dgm:spPr/>
    </dgm:pt>
    <dgm:pt modelId="{6C442689-B9C7-4605-8DD6-9C5B0AD29D8C}" type="pres">
      <dgm:prSet presAssocID="{03845FD3-70B1-4DEC-A0E5-1D179E84E658}" presName="childNode" presStyleLbl="node1" presStyleIdx="1" presStyleCnt="19">
        <dgm:presLayoutVars>
          <dgm:bulletEnabled val="1"/>
        </dgm:presLayoutVars>
      </dgm:prSet>
      <dgm:spPr/>
    </dgm:pt>
    <dgm:pt modelId="{1E18B5B4-52CE-4E10-9316-42EEF48605C6}" type="pres">
      <dgm:prSet presAssocID="{03845FD3-70B1-4DEC-A0E5-1D179E84E658}" presName="aSpace2" presStyleCnt="0"/>
      <dgm:spPr/>
    </dgm:pt>
    <dgm:pt modelId="{1000DF02-7CAC-4ECA-90AC-6D0F594492B8}" type="pres">
      <dgm:prSet presAssocID="{D7531517-A01A-4D52-91A8-402A59A7D959}" presName="childNode" presStyleLbl="node1" presStyleIdx="2" presStyleCnt="19">
        <dgm:presLayoutVars>
          <dgm:bulletEnabled val="1"/>
        </dgm:presLayoutVars>
      </dgm:prSet>
      <dgm:spPr/>
    </dgm:pt>
    <dgm:pt modelId="{9193E2A5-4886-44E5-B87A-CDB4FEE38083}" type="pres">
      <dgm:prSet presAssocID="{AD3BD4AB-1FA2-43EA-9363-1B66DC9B2242}" presName="aSpace" presStyleCnt="0"/>
      <dgm:spPr/>
    </dgm:pt>
    <dgm:pt modelId="{7BAE1D23-A459-4118-8C31-3AF6336BEEDB}" type="pres">
      <dgm:prSet presAssocID="{13E3414D-B23C-40F0-A257-5507A427D3BF}" presName="compNode" presStyleCnt="0"/>
      <dgm:spPr/>
    </dgm:pt>
    <dgm:pt modelId="{0DFDB043-D363-4AFE-835A-505E9CD428C9}" type="pres">
      <dgm:prSet presAssocID="{13E3414D-B23C-40F0-A257-5507A427D3BF}" presName="aNode" presStyleLbl="bgShp" presStyleIdx="1" presStyleCnt="5"/>
      <dgm:spPr/>
    </dgm:pt>
    <dgm:pt modelId="{5E0F357C-5050-4B75-9E78-01CB1B53D906}" type="pres">
      <dgm:prSet presAssocID="{13E3414D-B23C-40F0-A257-5507A427D3BF}" presName="textNode" presStyleLbl="bgShp" presStyleIdx="1" presStyleCnt="5"/>
      <dgm:spPr/>
    </dgm:pt>
    <dgm:pt modelId="{1531C7A8-69DB-44D3-A320-A054E15BEC86}" type="pres">
      <dgm:prSet presAssocID="{13E3414D-B23C-40F0-A257-5507A427D3BF}" presName="compChildNode" presStyleCnt="0"/>
      <dgm:spPr/>
    </dgm:pt>
    <dgm:pt modelId="{3EE47608-AB21-4214-92DF-812E5152F095}" type="pres">
      <dgm:prSet presAssocID="{13E3414D-B23C-40F0-A257-5507A427D3BF}" presName="theInnerList" presStyleCnt="0"/>
      <dgm:spPr/>
    </dgm:pt>
    <dgm:pt modelId="{C26031BD-3DAE-4A49-9144-802053363E8C}" type="pres">
      <dgm:prSet presAssocID="{F6017555-7F8E-45E7-92A0-229256A4C441}" presName="childNode" presStyleLbl="node1" presStyleIdx="3" presStyleCnt="19">
        <dgm:presLayoutVars>
          <dgm:bulletEnabled val="1"/>
        </dgm:presLayoutVars>
      </dgm:prSet>
      <dgm:spPr/>
    </dgm:pt>
    <dgm:pt modelId="{391DE1DD-56BE-47A2-91AE-CE07B998FA15}" type="pres">
      <dgm:prSet presAssocID="{F6017555-7F8E-45E7-92A0-229256A4C441}" presName="aSpace2" presStyleCnt="0"/>
      <dgm:spPr/>
    </dgm:pt>
    <dgm:pt modelId="{A83299E2-D759-4BC3-9C4D-E48114477852}" type="pres">
      <dgm:prSet presAssocID="{39A83D55-2CE5-4124-B4AD-2F706574C1BB}" presName="childNode" presStyleLbl="node1" presStyleIdx="4" presStyleCnt="19">
        <dgm:presLayoutVars>
          <dgm:bulletEnabled val="1"/>
        </dgm:presLayoutVars>
      </dgm:prSet>
      <dgm:spPr/>
    </dgm:pt>
    <dgm:pt modelId="{4F7840FE-FDFB-4C39-93EA-68A9EACF9207}" type="pres">
      <dgm:prSet presAssocID="{39A83D55-2CE5-4124-B4AD-2F706574C1BB}" presName="aSpace2" presStyleCnt="0"/>
      <dgm:spPr/>
    </dgm:pt>
    <dgm:pt modelId="{945D01F1-0F56-4B73-8EF6-E278BAC397CB}" type="pres">
      <dgm:prSet presAssocID="{65788A54-7C44-4587-8F47-B197ABE3178A}" presName="childNode" presStyleLbl="node1" presStyleIdx="5" presStyleCnt="19">
        <dgm:presLayoutVars>
          <dgm:bulletEnabled val="1"/>
        </dgm:presLayoutVars>
      </dgm:prSet>
      <dgm:spPr/>
    </dgm:pt>
    <dgm:pt modelId="{749BAE09-8A2C-40C4-A335-33B6560487F5}" type="pres">
      <dgm:prSet presAssocID="{13E3414D-B23C-40F0-A257-5507A427D3BF}" presName="aSpace" presStyleCnt="0"/>
      <dgm:spPr/>
    </dgm:pt>
    <dgm:pt modelId="{4B7D8712-F752-4648-855E-9B03F1F23160}" type="pres">
      <dgm:prSet presAssocID="{B43D383E-3892-4EDD-ABBD-7DE7189442FF}" presName="compNode" presStyleCnt="0"/>
      <dgm:spPr/>
    </dgm:pt>
    <dgm:pt modelId="{36C9CDC1-5475-4180-8B67-9230766F3CE6}" type="pres">
      <dgm:prSet presAssocID="{B43D383E-3892-4EDD-ABBD-7DE7189442FF}" presName="aNode" presStyleLbl="bgShp" presStyleIdx="2" presStyleCnt="5"/>
      <dgm:spPr/>
    </dgm:pt>
    <dgm:pt modelId="{CAA960E6-5284-4426-940A-9AB41FC1218E}" type="pres">
      <dgm:prSet presAssocID="{B43D383E-3892-4EDD-ABBD-7DE7189442FF}" presName="textNode" presStyleLbl="bgShp" presStyleIdx="2" presStyleCnt="5"/>
      <dgm:spPr/>
    </dgm:pt>
    <dgm:pt modelId="{74FA5B31-83FC-4276-9F06-781A204E203D}" type="pres">
      <dgm:prSet presAssocID="{B43D383E-3892-4EDD-ABBD-7DE7189442FF}" presName="compChildNode" presStyleCnt="0"/>
      <dgm:spPr/>
    </dgm:pt>
    <dgm:pt modelId="{7CF9327C-E29A-44EC-87AD-96CB3DCDB367}" type="pres">
      <dgm:prSet presAssocID="{B43D383E-3892-4EDD-ABBD-7DE7189442FF}" presName="theInnerList" presStyleCnt="0"/>
      <dgm:spPr/>
    </dgm:pt>
    <dgm:pt modelId="{A098643E-AD65-41B6-9E83-C2513D8017BA}" type="pres">
      <dgm:prSet presAssocID="{F22D5C7F-978F-4BDF-B387-2BB76FD0B502}" presName="childNode" presStyleLbl="node1" presStyleIdx="6" presStyleCnt="19">
        <dgm:presLayoutVars>
          <dgm:bulletEnabled val="1"/>
        </dgm:presLayoutVars>
      </dgm:prSet>
      <dgm:spPr/>
    </dgm:pt>
    <dgm:pt modelId="{71A294A6-92D8-4D75-BB96-9C9944131AC6}" type="pres">
      <dgm:prSet presAssocID="{F22D5C7F-978F-4BDF-B387-2BB76FD0B502}" presName="aSpace2" presStyleCnt="0"/>
      <dgm:spPr/>
    </dgm:pt>
    <dgm:pt modelId="{81B6482D-7946-4917-89B4-C4798E657CF6}" type="pres">
      <dgm:prSet presAssocID="{01F677DA-E4F9-442D-B7DB-B98E8AB2D82F}" presName="childNode" presStyleLbl="node1" presStyleIdx="7" presStyleCnt="19">
        <dgm:presLayoutVars>
          <dgm:bulletEnabled val="1"/>
        </dgm:presLayoutVars>
      </dgm:prSet>
      <dgm:spPr/>
    </dgm:pt>
    <dgm:pt modelId="{B5C4ACCB-5FE3-4652-81C0-F4351AF2DFBD}" type="pres">
      <dgm:prSet presAssocID="{01F677DA-E4F9-442D-B7DB-B98E8AB2D82F}" presName="aSpace2" presStyleCnt="0"/>
      <dgm:spPr/>
    </dgm:pt>
    <dgm:pt modelId="{032CC78C-A681-4907-9EAF-86479E537344}" type="pres">
      <dgm:prSet presAssocID="{C400EB3A-A98F-459F-B117-7AD9A5EBCC30}" presName="childNode" presStyleLbl="node1" presStyleIdx="8" presStyleCnt="19">
        <dgm:presLayoutVars>
          <dgm:bulletEnabled val="1"/>
        </dgm:presLayoutVars>
      </dgm:prSet>
      <dgm:spPr/>
    </dgm:pt>
    <dgm:pt modelId="{67F8AE97-541B-4224-9702-DF16EE4E726B}" type="pres">
      <dgm:prSet presAssocID="{C400EB3A-A98F-459F-B117-7AD9A5EBCC30}" presName="aSpace2" presStyleCnt="0"/>
      <dgm:spPr/>
    </dgm:pt>
    <dgm:pt modelId="{89B6CF4A-EB8A-48F6-BE50-2BAAB19C5221}" type="pres">
      <dgm:prSet presAssocID="{598ED580-5E7F-4156-8D0E-D4C5D9F67287}" presName="childNode" presStyleLbl="node1" presStyleIdx="9" presStyleCnt="19">
        <dgm:presLayoutVars>
          <dgm:bulletEnabled val="1"/>
        </dgm:presLayoutVars>
      </dgm:prSet>
      <dgm:spPr/>
    </dgm:pt>
    <dgm:pt modelId="{19705F82-A7A7-4F0F-9290-645163A19F67}" type="pres">
      <dgm:prSet presAssocID="{598ED580-5E7F-4156-8D0E-D4C5D9F67287}" presName="aSpace2" presStyleCnt="0"/>
      <dgm:spPr/>
    </dgm:pt>
    <dgm:pt modelId="{AF092670-BB0A-45BC-93FA-C805878D2EE4}" type="pres">
      <dgm:prSet presAssocID="{EB2D1B76-C3FA-4449-A7D3-8803F85BB555}" presName="childNode" presStyleLbl="node1" presStyleIdx="10" presStyleCnt="19">
        <dgm:presLayoutVars>
          <dgm:bulletEnabled val="1"/>
        </dgm:presLayoutVars>
      </dgm:prSet>
      <dgm:spPr/>
    </dgm:pt>
    <dgm:pt modelId="{786B7A69-77E5-4BE9-93D6-7AF235CE858D}" type="pres">
      <dgm:prSet presAssocID="{B43D383E-3892-4EDD-ABBD-7DE7189442FF}" presName="aSpace" presStyleCnt="0"/>
      <dgm:spPr/>
    </dgm:pt>
    <dgm:pt modelId="{A4926BDB-DEFA-4227-96E7-1CDCB01E964D}" type="pres">
      <dgm:prSet presAssocID="{FB9AD7AA-85DE-4579-BB6E-970B6BF710DB}" presName="compNode" presStyleCnt="0"/>
      <dgm:spPr/>
    </dgm:pt>
    <dgm:pt modelId="{A60B6B65-81B8-43E7-A6B4-302194F7015F}" type="pres">
      <dgm:prSet presAssocID="{FB9AD7AA-85DE-4579-BB6E-970B6BF710DB}" presName="aNode" presStyleLbl="bgShp" presStyleIdx="3" presStyleCnt="5"/>
      <dgm:spPr/>
    </dgm:pt>
    <dgm:pt modelId="{3D8FC0E3-8B84-415A-87BD-7CA9EA6CA284}" type="pres">
      <dgm:prSet presAssocID="{FB9AD7AA-85DE-4579-BB6E-970B6BF710DB}" presName="textNode" presStyleLbl="bgShp" presStyleIdx="3" presStyleCnt="5"/>
      <dgm:spPr/>
    </dgm:pt>
    <dgm:pt modelId="{B2D5924E-AC93-4057-8799-D0B202B9031A}" type="pres">
      <dgm:prSet presAssocID="{FB9AD7AA-85DE-4579-BB6E-970B6BF710DB}" presName="compChildNode" presStyleCnt="0"/>
      <dgm:spPr/>
    </dgm:pt>
    <dgm:pt modelId="{A2C49355-82E0-455F-8DA8-BC02CA9E9A95}" type="pres">
      <dgm:prSet presAssocID="{FB9AD7AA-85DE-4579-BB6E-970B6BF710DB}" presName="theInnerList" presStyleCnt="0"/>
      <dgm:spPr/>
    </dgm:pt>
    <dgm:pt modelId="{A35A2270-3318-4702-B16B-37907374D8D4}" type="pres">
      <dgm:prSet presAssocID="{EB4D15E0-58A4-42E8-BF28-2A13F07E62F5}" presName="childNode" presStyleLbl="node1" presStyleIdx="11" presStyleCnt="19">
        <dgm:presLayoutVars>
          <dgm:bulletEnabled val="1"/>
        </dgm:presLayoutVars>
      </dgm:prSet>
      <dgm:spPr/>
    </dgm:pt>
    <dgm:pt modelId="{99BEC3D1-A5EA-4375-90F1-06742ECF86DF}" type="pres">
      <dgm:prSet presAssocID="{EB4D15E0-58A4-42E8-BF28-2A13F07E62F5}" presName="aSpace2" presStyleCnt="0"/>
      <dgm:spPr/>
    </dgm:pt>
    <dgm:pt modelId="{8864588D-ABCF-44CA-8027-FA4DF24014E8}" type="pres">
      <dgm:prSet presAssocID="{C895D359-4916-4273-A8AD-925F2E6179A5}" presName="childNode" presStyleLbl="node1" presStyleIdx="12" presStyleCnt="19">
        <dgm:presLayoutVars>
          <dgm:bulletEnabled val="1"/>
        </dgm:presLayoutVars>
      </dgm:prSet>
      <dgm:spPr/>
    </dgm:pt>
    <dgm:pt modelId="{02A112FF-2BE2-4BA2-947B-0F15ECCEC4F7}" type="pres">
      <dgm:prSet presAssocID="{C895D359-4916-4273-A8AD-925F2E6179A5}" presName="aSpace2" presStyleCnt="0"/>
      <dgm:spPr/>
    </dgm:pt>
    <dgm:pt modelId="{C0BC77E3-778F-4EF9-ACF4-C814D7F9FA36}" type="pres">
      <dgm:prSet presAssocID="{453E0EC8-03EE-4F86-AA21-6EB9B3EDD9FE}" presName="childNode" presStyleLbl="node1" presStyleIdx="13" presStyleCnt="19">
        <dgm:presLayoutVars>
          <dgm:bulletEnabled val="1"/>
        </dgm:presLayoutVars>
      </dgm:prSet>
      <dgm:spPr/>
    </dgm:pt>
    <dgm:pt modelId="{EF6CAA29-2A76-44EE-BCCC-ED73265825E0}" type="pres">
      <dgm:prSet presAssocID="{453E0EC8-03EE-4F86-AA21-6EB9B3EDD9FE}" presName="aSpace2" presStyleCnt="0"/>
      <dgm:spPr/>
    </dgm:pt>
    <dgm:pt modelId="{20A5FC0B-1AF9-48EC-B599-49182DC537CA}" type="pres">
      <dgm:prSet presAssocID="{AEA8D563-A14F-422C-8FED-4DC796E30676}" presName="childNode" presStyleLbl="node1" presStyleIdx="14" presStyleCnt="19">
        <dgm:presLayoutVars>
          <dgm:bulletEnabled val="1"/>
        </dgm:presLayoutVars>
      </dgm:prSet>
      <dgm:spPr/>
    </dgm:pt>
    <dgm:pt modelId="{D469169D-C138-4D70-A8E9-6188BD9C5D2A}" type="pres">
      <dgm:prSet presAssocID="{FB9AD7AA-85DE-4579-BB6E-970B6BF710DB}" presName="aSpace" presStyleCnt="0"/>
      <dgm:spPr/>
    </dgm:pt>
    <dgm:pt modelId="{217D1116-978B-4221-8EAE-54EFD60EB92F}" type="pres">
      <dgm:prSet presAssocID="{8445A188-6EE7-4901-AA59-DC8E4225422F}" presName="compNode" presStyleCnt="0"/>
      <dgm:spPr/>
    </dgm:pt>
    <dgm:pt modelId="{7A842C42-2889-4174-8A3C-336D0B1A6460}" type="pres">
      <dgm:prSet presAssocID="{8445A188-6EE7-4901-AA59-DC8E4225422F}" presName="aNode" presStyleLbl="bgShp" presStyleIdx="4" presStyleCnt="5"/>
      <dgm:spPr/>
    </dgm:pt>
    <dgm:pt modelId="{2857464A-0CA8-4A01-B9C5-90487BAB34CB}" type="pres">
      <dgm:prSet presAssocID="{8445A188-6EE7-4901-AA59-DC8E4225422F}" presName="textNode" presStyleLbl="bgShp" presStyleIdx="4" presStyleCnt="5"/>
      <dgm:spPr/>
    </dgm:pt>
    <dgm:pt modelId="{0D947330-2D31-48B0-967B-3C9A208887D0}" type="pres">
      <dgm:prSet presAssocID="{8445A188-6EE7-4901-AA59-DC8E4225422F}" presName="compChildNode" presStyleCnt="0"/>
      <dgm:spPr/>
    </dgm:pt>
    <dgm:pt modelId="{2942EB28-BDD8-4CC6-BCA0-7E2F7E8654D5}" type="pres">
      <dgm:prSet presAssocID="{8445A188-6EE7-4901-AA59-DC8E4225422F}" presName="theInnerList" presStyleCnt="0"/>
      <dgm:spPr/>
    </dgm:pt>
    <dgm:pt modelId="{89C56907-58A8-43C1-AF30-B061C8A31A5F}" type="pres">
      <dgm:prSet presAssocID="{4A6EE8F2-DF36-4533-A12C-915877D0295F}" presName="childNode" presStyleLbl="node1" presStyleIdx="15" presStyleCnt="19">
        <dgm:presLayoutVars>
          <dgm:bulletEnabled val="1"/>
        </dgm:presLayoutVars>
      </dgm:prSet>
      <dgm:spPr/>
    </dgm:pt>
    <dgm:pt modelId="{F214B184-4A31-41FE-8B61-CDBD573F77F9}" type="pres">
      <dgm:prSet presAssocID="{4A6EE8F2-DF36-4533-A12C-915877D0295F}" presName="aSpace2" presStyleCnt="0"/>
      <dgm:spPr/>
    </dgm:pt>
    <dgm:pt modelId="{3AED835C-DBCC-4736-B8DB-4137AD47762B}" type="pres">
      <dgm:prSet presAssocID="{F119A6A4-12B8-4F71-80F6-3C096589E6ED}" presName="childNode" presStyleLbl="node1" presStyleIdx="16" presStyleCnt="19">
        <dgm:presLayoutVars>
          <dgm:bulletEnabled val="1"/>
        </dgm:presLayoutVars>
      </dgm:prSet>
      <dgm:spPr/>
    </dgm:pt>
    <dgm:pt modelId="{40914624-72B8-4E5A-87C6-5344D32E4C08}" type="pres">
      <dgm:prSet presAssocID="{F119A6A4-12B8-4F71-80F6-3C096589E6ED}" presName="aSpace2" presStyleCnt="0"/>
      <dgm:spPr/>
    </dgm:pt>
    <dgm:pt modelId="{8DA3A2CA-16AD-46F1-9663-950BFB64A46F}" type="pres">
      <dgm:prSet presAssocID="{50BD1291-3E15-4882-9AA3-CF7D74E424FD}" presName="childNode" presStyleLbl="node1" presStyleIdx="17" presStyleCnt="19">
        <dgm:presLayoutVars>
          <dgm:bulletEnabled val="1"/>
        </dgm:presLayoutVars>
      </dgm:prSet>
      <dgm:spPr/>
    </dgm:pt>
    <dgm:pt modelId="{3037B287-7D70-477B-9FC1-FEA4EA611E11}" type="pres">
      <dgm:prSet presAssocID="{50BD1291-3E15-4882-9AA3-CF7D74E424FD}" presName="aSpace2" presStyleCnt="0"/>
      <dgm:spPr/>
    </dgm:pt>
    <dgm:pt modelId="{F5388EB2-98C3-4244-994A-6BDBABDC62F7}" type="pres">
      <dgm:prSet presAssocID="{54916177-653D-45D7-9C19-00EB8E2CA0E1}" presName="childNode" presStyleLbl="node1" presStyleIdx="18" presStyleCnt="19">
        <dgm:presLayoutVars>
          <dgm:bulletEnabled val="1"/>
        </dgm:presLayoutVars>
      </dgm:prSet>
      <dgm:spPr/>
    </dgm:pt>
  </dgm:ptLst>
  <dgm:cxnLst>
    <dgm:cxn modelId="{194CDC03-0614-488C-A971-328752FB77EC}" srcId="{A49AC716-F8E1-41DC-9FA7-A4BE3B68A3F7}" destId="{FB9AD7AA-85DE-4579-BB6E-970B6BF710DB}" srcOrd="3" destOrd="0" parTransId="{42E42C44-B201-49C3-9159-CA1094DA9885}" sibTransId="{92A4B0BA-17E4-4BCC-B2BB-B94C30F82FBC}"/>
    <dgm:cxn modelId="{73856A04-226E-4F04-815D-4220223A6B44}" srcId="{B43D383E-3892-4EDD-ABBD-7DE7189442FF}" destId="{EB2D1B76-C3FA-4449-A7D3-8803F85BB555}" srcOrd="4" destOrd="0" parTransId="{17840C74-FD16-4270-AB42-07E390B49BC1}" sibTransId="{7DB60EC5-E134-465C-B548-87AE2A6320A5}"/>
    <dgm:cxn modelId="{17988309-D723-4D0A-ABC8-C94E74F4E89A}" type="presOf" srcId="{F22D5C7F-978F-4BDF-B387-2BB76FD0B502}" destId="{A098643E-AD65-41B6-9E83-C2513D8017BA}" srcOrd="0" destOrd="0" presId="urn:microsoft.com/office/officeart/2005/8/layout/lProcess2"/>
    <dgm:cxn modelId="{DF7C130D-AA47-4EA1-B2A8-3301BFED334D}" type="presOf" srcId="{01F677DA-E4F9-442D-B7DB-B98E8AB2D82F}" destId="{81B6482D-7946-4917-89B4-C4798E657CF6}" srcOrd="0" destOrd="0" presId="urn:microsoft.com/office/officeart/2005/8/layout/lProcess2"/>
    <dgm:cxn modelId="{21A30D0F-FE48-49DE-94CA-226599649084}" srcId="{B43D383E-3892-4EDD-ABBD-7DE7189442FF}" destId="{01F677DA-E4F9-442D-B7DB-B98E8AB2D82F}" srcOrd="1" destOrd="0" parTransId="{1E5CC80F-9A77-45CB-B5FF-447BFCBA329B}" sibTransId="{76A14356-0A55-42FB-A98F-A90A855A5839}"/>
    <dgm:cxn modelId="{58EFC810-609C-42B9-83D5-EAF050A858C7}" type="presOf" srcId="{453E0EC8-03EE-4F86-AA21-6EB9B3EDD9FE}" destId="{C0BC77E3-778F-4EF9-ACF4-C814D7F9FA36}" srcOrd="0" destOrd="0" presId="urn:microsoft.com/office/officeart/2005/8/layout/lProcess2"/>
    <dgm:cxn modelId="{C6306714-E762-445E-BF94-DF7C39597DBC}" srcId="{AD3BD4AB-1FA2-43EA-9363-1B66DC9B2242}" destId="{D7531517-A01A-4D52-91A8-402A59A7D959}" srcOrd="2" destOrd="0" parTransId="{9FA1D2B3-9289-4154-9D0F-7E50C0402A13}" sibTransId="{68F719D2-0AC3-4131-A404-39E05CE2C4F0}"/>
    <dgm:cxn modelId="{1A7A9514-B3C4-4CF7-B9BD-9D0AE0D120E3}" type="presOf" srcId="{FB9AD7AA-85DE-4579-BB6E-970B6BF710DB}" destId="{A60B6B65-81B8-43E7-A6B4-302194F7015F}" srcOrd="0" destOrd="0" presId="urn:microsoft.com/office/officeart/2005/8/layout/lProcess2"/>
    <dgm:cxn modelId="{5182C318-BD7F-4B6A-92F1-84F3A8C757C0}" srcId="{A49AC716-F8E1-41DC-9FA7-A4BE3B68A3F7}" destId="{8445A188-6EE7-4901-AA59-DC8E4225422F}" srcOrd="4" destOrd="0" parTransId="{2582D603-AF75-4371-B8ED-864ED9407CD5}" sibTransId="{1B85CBA6-EBF3-4FAE-9F06-977F051DDB3E}"/>
    <dgm:cxn modelId="{2CFF021F-A647-497B-947E-E0C77470856C}" type="presOf" srcId="{FB9AD7AA-85DE-4579-BB6E-970B6BF710DB}" destId="{3D8FC0E3-8B84-415A-87BD-7CA9EA6CA284}" srcOrd="1" destOrd="0" presId="urn:microsoft.com/office/officeart/2005/8/layout/lProcess2"/>
    <dgm:cxn modelId="{3DEB0524-CE48-4767-BEC7-74C6C62DC8EC}" srcId="{A49AC716-F8E1-41DC-9FA7-A4BE3B68A3F7}" destId="{13E3414D-B23C-40F0-A257-5507A427D3BF}" srcOrd="1" destOrd="0" parTransId="{9DD891CE-EB2C-429B-B841-94240ED94405}" sibTransId="{46216677-758A-4158-BC2D-399EA2B33C63}"/>
    <dgm:cxn modelId="{9575FB2B-0C65-4F86-A80D-669F4E4913F2}" srcId="{8445A188-6EE7-4901-AA59-DC8E4225422F}" destId="{50BD1291-3E15-4882-9AA3-CF7D74E424FD}" srcOrd="2" destOrd="0" parTransId="{5511DC9D-12C9-4DAA-ADD9-26C6AA0B912D}" sibTransId="{8B1A0A06-1B5F-41FE-9EEE-B195AC810B1F}"/>
    <dgm:cxn modelId="{F56D122F-8FE8-44D7-A727-954E1A462982}" type="presOf" srcId="{B43D383E-3892-4EDD-ABBD-7DE7189442FF}" destId="{36C9CDC1-5475-4180-8B67-9230766F3CE6}" srcOrd="0" destOrd="0" presId="urn:microsoft.com/office/officeart/2005/8/layout/lProcess2"/>
    <dgm:cxn modelId="{0B76BF2F-493C-4E57-90E6-342F35109DAA}" type="presOf" srcId="{AD3BD4AB-1FA2-43EA-9363-1B66DC9B2242}" destId="{DD1DF1E7-0C0A-4A3C-B50D-D28C8D05558A}" srcOrd="0" destOrd="0" presId="urn:microsoft.com/office/officeart/2005/8/layout/lProcess2"/>
    <dgm:cxn modelId="{DD9DA536-7C48-4BD2-8952-2418EE23865E}" type="presOf" srcId="{50BD1291-3E15-4882-9AA3-CF7D74E424FD}" destId="{8DA3A2CA-16AD-46F1-9663-950BFB64A46F}" srcOrd="0" destOrd="0" presId="urn:microsoft.com/office/officeart/2005/8/layout/lProcess2"/>
    <dgm:cxn modelId="{9D44C536-F691-4414-9B33-4D8ACEED005F}" type="presOf" srcId="{13E3414D-B23C-40F0-A257-5507A427D3BF}" destId="{0DFDB043-D363-4AFE-835A-505E9CD428C9}" srcOrd="0" destOrd="0" presId="urn:microsoft.com/office/officeart/2005/8/layout/lProcess2"/>
    <dgm:cxn modelId="{3776BB3C-F4BB-41AB-92C6-20259E12CBC0}" type="presOf" srcId="{F6017555-7F8E-45E7-92A0-229256A4C441}" destId="{C26031BD-3DAE-4A49-9144-802053363E8C}" srcOrd="0" destOrd="0" presId="urn:microsoft.com/office/officeart/2005/8/layout/lProcess2"/>
    <dgm:cxn modelId="{E7B71862-119A-4ACC-90AC-4B22DA1BA7C6}" srcId="{AD3BD4AB-1FA2-43EA-9363-1B66DC9B2242}" destId="{A337A1C7-D32D-435E-A990-F30998D6B8EC}" srcOrd="0" destOrd="0" parTransId="{E70D090E-3567-4895-A426-4816B7916A51}" sibTransId="{43104D0B-3E25-4220-8507-A1871F827A73}"/>
    <dgm:cxn modelId="{CC4AF54A-B4B5-48C6-A462-727490766D09}" type="presOf" srcId="{03845FD3-70B1-4DEC-A0E5-1D179E84E658}" destId="{6C442689-B9C7-4605-8DD6-9C5B0AD29D8C}" srcOrd="0" destOrd="0" presId="urn:microsoft.com/office/officeart/2005/8/layout/lProcess2"/>
    <dgm:cxn modelId="{F9E87A4D-B560-4130-9F99-1DABD69C7532}" srcId="{A49AC716-F8E1-41DC-9FA7-A4BE3B68A3F7}" destId="{B43D383E-3892-4EDD-ABBD-7DE7189442FF}" srcOrd="2" destOrd="0" parTransId="{51ED4CA9-0462-4403-9179-A51C86C99372}" sibTransId="{D0CD2188-B127-4A0E-A388-8B54805CB147}"/>
    <dgm:cxn modelId="{C84BA871-BC83-454C-BA46-EB4555194840}" type="presOf" srcId="{8445A188-6EE7-4901-AA59-DC8E4225422F}" destId="{7A842C42-2889-4174-8A3C-336D0B1A6460}" srcOrd="0" destOrd="0" presId="urn:microsoft.com/office/officeart/2005/8/layout/lProcess2"/>
    <dgm:cxn modelId="{2F7FF355-87E5-47B8-9C65-848538B701C1}" type="presOf" srcId="{8445A188-6EE7-4901-AA59-DC8E4225422F}" destId="{2857464A-0CA8-4A01-B9C5-90487BAB34CB}" srcOrd="1" destOrd="0" presId="urn:microsoft.com/office/officeart/2005/8/layout/lProcess2"/>
    <dgm:cxn modelId="{5F464157-CF73-4A33-8A5E-D4F29F129891}" srcId="{8445A188-6EE7-4901-AA59-DC8E4225422F}" destId="{4A6EE8F2-DF36-4533-A12C-915877D0295F}" srcOrd="0" destOrd="0" parTransId="{2664EAF6-26D0-436F-8254-52ED9382F644}" sibTransId="{04C0BA62-80E7-4573-A012-3CE096814B38}"/>
    <dgm:cxn modelId="{94348D59-92D0-4DAB-8238-88AB2EFD90BD}" srcId="{B43D383E-3892-4EDD-ABBD-7DE7189442FF}" destId="{C400EB3A-A98F-459F-B117-7AD9A5EBCC30}" srcOrd="2" destOrd="0" parTransId="{1A3C4779-89F3-4016-BB16-085A56797973}" sibTransId="{0A8A6EC8-01E6-4269-B242-D5AC259DEE0A}"/>
    <dgm:cxn modelId="{18959F7B-CC8A-4F83-B102-66A6C73E16FF}" type="presOf" srcId="{EB4D15E0-58A4-42E8-BF28-2A13F07E62F5}" destId="{A35A2270-3318-4702-B16B-37907374D8D4}" srcOrd="0" destOrd="0" presId="urn:microsoft.com/office/officeart/2005/8/layout/lProcess2"/>
    <dgm:cxn modelId="{C01F6482-153C-4B8C-B465-FE547EDD9260}" type="presOf" srcId="{C400EB3A-A98F-459F-B117-7AD9A5EBCC30}" destId="{032CC78C-A681-4907-9EAF-86479E537344}" srcOrd="0" destOrd="0" presId="urn:microsoft.com/office/officeart/2005/8/layout/lProcess2"/>
    <dgm:cxn modelId="{B456F486-7B39-4E88-8C5B-CFB1FD3AA0EE}" srcId="{B43D383E-3892-4EDD-ABBD-7DE7189442FF}" destId="{598ED580-5E7F-4156-8D0E-D4C5D9F67287}" srcOrd="3" destOrd="0" parTransId="{A3A387D1-47CB-41F5-A2BE-85DA207A3993}" sibTransId="{10A3E455-A3AC-416D-B03F-C0836F9E7275}"/>
    <dgm:cxn modelId="{9BFB9487-082E-40EB-A595-0F26B4A2CFFF}" type="presOf" srcId="{13E3414D-B23C-40F0-A257-5507A427D3BF}" destId="{5E0F357C-5050-4B75-9E78-01CB1B53D906}" srcOrd="1" destOrd="0" presId="urn:microsoft.com/office/officeart/2005/8/layout/lProcess2"/>
    <dgm:cxn modelId="{0CADB992-0A96-4100-AEC0-244E307E0FED}" type="presOf" srcId="{598ED580-5E7F-4156-8D0E-D4C5D9F67287}" destId="{89B6CF4A-EB8A-48F6-BE50-2BAAB19C5221}" srcOrd="0" destOrd="0" presId="urn:microsoft.com/office/officeart/2005/8/layout/lProcess2"/>
    <dgm:cxn modelId="{6CAE499A-69A7-4FD2-AB1D-6EEFF12503CE}" srcId="{8445A188-6EE7-4901-AA59-DC8E4225422F}" destId="{F119A6A4-12B8-4F71-80F6-3C096589E6ED}" srcOrd="1" destOrd="0" parTransId="{6C40A5EE-8025-4AB6-98AE-E47664B92730}" sibTransId="{B46DDC89-FBA8-44A8-ADB7-16F086678320}"/>
    <dgm:cxn modelId="{ECAF759B-8636-407B-93EC-250B66AD06B3}" type="presOf" srcId="{AEA8D563-A14F-422C-8FED-4DC796E30676}" destId="{20A5FC0B-1AF9-48EC-B599-49182DC537CA}" srcOrd="0" destOrd="0" presId="urn:microsoft.com/office/officeart/2005/8/layout/lProcess2"/>
    <dgm:cxn modelId="{F8F73BB6-B3D7-4610-8307-C1B5C1413D86}" srcId="{FB9AD7AA-85DE-4579-BB6E-970B6BF710DB}" destId="{C895D359-4916-4273-A8AD-925F2E6179A5}" srcOrd="1" destOrd="0" parTransId="{620E62A3-1763-40F5-A083-88762EE154B1}" sibTransId="{DC9B551A-F592-420C-8F49-00E4A76C9CB0}"/>
    <dgm:cxn modelId="{536605BA-8C91-45C5-9528-5924065270F1}" srcId="{13E3414D-B23C-40F0-A257-5507A427D3BF}" destId="{39A83D55-2CE5-4124-B4AD-2F706574C1BB}" srcOrd="1" destOrd="0" parTransId="{6F355DEE-2DB3-4C29-AD26-D8E3ADFA0544}" sibTransId="{E9F6EBA0-8E9D-40EF-90EE-55428FA08E77}"/>
    <dgm:cxn modelId="{38DA33BA-BEA8-402A-9539-5F20CCE4F49A}" type="presOf" srcId="{65788A54-7C44-4587-8F47-B197ABE3178A}" destId="{945D01F1-0F56-4B73-8EF6-E278BAC397CB}" srcOrd="0" destOrd="0" presId="urn:microsoft.com/office/officeart/2005/8/layout/lProcess2"/>
    <dgm:cxn modelId="{2868BFBB-A5E7-41E7-8888-4CCFBE00B43B}" type="presOf" srcId="{39A83D55-2CE5-4124-B4AD-2F706574C1BB}" destId="{A83299E2-D759-4BC3-9C4D-E48114477852}" srcOrd="0" destOrd="0" presId="urn:microsoft.com/office/officeart/2005/8/layout/lProcess2"/>
    <dgm:cxn modelId="{EB78B9BC-EFE7-4716-BD6D-1A2FD1D668D8}" type="presOf" srcId="{B43D383E-3892-4EDD-ABBD-7DE7189442FF}" destId="{CAA960E6-5284-4426-940A-9AB41FC1218E}" srcOrd="1" destOrd="0" presId="urn:microsoft.com/office/officeart/2005/8/layout/lProcess2"/>
    <dgm:cxn modelId="{6BACA3C0-E361-4AF6-A763-C6BF6503AD90}" type="presOf" srcId="{AD3BD4AB-1FA2-43EA-9363-1B66DC9B2242}" destId="{989C8847-4AAD-4F80-BC14-9CA4FAC7FB53}" srcOrd="1" destOrd="0" presId="urn:microsoft.com/office/officeart/2005/8/layout/lProcess2"/>
    <dgm:cxn modelId="{B821F0C0-028E-4E44-990A-CEAFDF8C0454}" srcId="{AD3BD4AB-1FA2-43EA-9363-1B66DC9B2242}" destId="{03845FD3-70B1-4DEC-A0E5-1D179E84E658}" srcOrd="1" destOrd="0" parTransId="{04EB67CE-AA38-4EAB-8A2C-00AAE7EA1C77}" sibTransId="{97C217F2-DADA-4BD7-AAB4-71C312795C4D}"/>
    <dgm:cxn modelId="{0B4B43C3-C4BB-420C-B713-A9D2CA987627}" srcId="{A49AC716-F8E1-41DC-9FA7-A4BE3B68A3F7}" destId="{AD3BD4AB-1FA2-43EA-9363-1B66DC9B2242}" srcOrd="0" destOrd="0" parTransId="{61B091AD-1D66-4C9F-AF10-B06C0F72862E}" sibTransId="{E024E6F3-A499-4836-949D-48D642EECC2C}"/>
    <dgm:cxn modelId="{1E4D45C7-9759-4C61-99BF-828EF5832476}" srcId="{13E3414D-B23C-40F0-A257-5507A427D3BF}" destId="{65788A54-7C44-4587-8F47-B197ABE3178A}" srcOrd="2" destOrd="0" parTransId="{466ECBA5-929D-45BB-AF85-3A915E191A4D}" sibTransId="{BF61C5D4-E6BA-4E79-ABA6-46472AED49D8}"/>
    <dgm:cxn modelId="{224448C9-295D-4613-803C-2911DC004806}" type="presOf" srcId="{A337A1C7-D32D-435E-A990-F30998D6B8EC}" destId="{722EC47C-0A3C-4020-B0BE-53B0B12D1985}" srcOrd="0" destOrd="0" presId="urn:microsoft.com/office/officeart/2005/8/layout/lProcess2"/>
    <dgm:cxn modelId="{02A0B8CA-5FFD-4D0B-842E-E08461F8B152}" type="presOf" srcId="{54916177-653D-45D7-9C19-00EB8E2CA0E1}" destId="{F5388EB2-98C3-4244-994A-6BDBABDC62F7}" srcOrd="0" destOrd="0" presId="urn:microsoft.com/office/officeart/2005/8/layout/lProcess2"/>
    <dgm:cxn modelId="{3A32AECE-0498-4D94-8A98-7136E6D9B0F6}" type="presOf" srcId="{F119A6A4-12B8-4F71-80F6-3C096589E6ED}" destId="{3AED835C-DBCC-4736-B8DB-4137AD47762B}" srcOrd="0" destOrd="0" presId="urn:microsoft.com/office/officeart/2005/8/layout/lProcess2"/>
    <dgm:cxn modelId="{F40C2ECF-7CE0-4306-82E2-4C0E220CE17D}" srcId="{FB9AD7AA-85DE-4579-BB6E-970B6BF710DB}" destId="{AEA8D563-A14F-422C-8FED-4DC796E30676}" srcOrd="3" destOrd="0" parTransId="{1C8164EB-1B99-4B31-9303-41441759E461}" sibTransId="{1EFEE5E5-13B7-452A-A966-C7D4044055D8}"/>
    <dgm:cxn modelId="{F813A3D0-D65E-47DC-9FFE-E82FF9BDAAEE}" srcId="{13E3414D-B23C-40F0-A257-5507A427D3BF}" destId="{F6017555-7F8E-45E7-92A0-229256A4C441}" srcOrd="0" destOrd="0" parTransId="{5A8A7252-360B-48E0-B0B5-90F2030C1147}" sibTransId="{1D74DA93-EC5D-4BC3-8C32-F71ECD844E1D}"/>
    <dgm:cxn modelId="{27B170D8-7CCD-4F02-9457-6FB4D97D1F76}" type="presOf" srcId="{4A6EE8F2-DF36-4533-A12C-915877D0295F}" destId="{89C56907-58A8-43C1-AF30-B061C8A31A5F}" srcOrd="0" destOrd="0" presId="urn:microsoft.com/office/officeart/2005/8/layout/lProcess2"/>
    <dgm:cxn modelId="{01D1C3DB-6AB2-401D-B56A-5CF52CD2FA07}" srcId="{B43D383E-3892-4EDD-ABBD-7DE7189442FF}" destId="{F22D5C7F-978F-4BDF-B387-2BB76FD0B502}" srcOrd="0" destOrd="0" parTransId="{E4AB6F71-6159-4713-83AA-A40D9AC2A5E6}" sibTransId="{0D70621B-BB3A-433D-96BF-DF2D01CFD0A9}"/>
    <dgm:cxn modelId="{D13078E5-6CF7-4952-96E8-09155AB27F32}" srcId="{FB9AD7AA-85DE-4579-BB6E-970B6BF710DB}" destId="{EB4D15E0-58A4-42E8-BF28-2A13F07E62F5}" srcOrd="0" destOrd="0" parTransId="{5AB6DFBF-7763-45B4-86C4-8B00362A05B8}" sibTransId="{A892B062-8057-441B-8DF9-42263599D15A}"/>
    <dgm:cxn modelId="{3F306BED-BFF5-46FF-88A0-0AD1D1B06C8A}" srcId="{FB9AD7AA-85DE-4579-BB6E-970B6BF710DB}" destId="{453E0EC8-03EE-4F86-AA21-6EB9B3EDD9FE}" srcOrd="2" destOrd="0" parTransId="{20011507-0EE6-44F0-80CE-D2F1E2E534AC}" sibTransId="{7B4C8B25-1A43-4FFA-82F8-D88C472CF5D2}"/>
    <dgm:cxn modelId="{9062DFF0-6F7A-4F7C-8260-1560FF34C54F}" type="presOf" srcId="{C895D359-4916-4273-A8AD-925F2E6179A5}" destId="{8864588D-ABCF-44CA-8027-FA4DF24014E8}" srcOrd="0" destOrd="0" presId="urn:microsoft.com/office/officeart/2005/8/layout/lProcess2"/>
    <dgm:cxn modelId="{0B875CF2-6D83-418A-9CF9-5C43209C9D0F}" srcId="{8445A188-6EE7-4901-AA59-DC8E4225422F}" destId="{54916177-653D-45D7-9C19-00EB8E2CA0E1}" srcOrd="3" destOrd="0" parTransId="{35C2D5DA-3BF5-4C67-8C75-E931BEE8ABAB}" sibTransId="{F908567F-77E6-4A47-ADDD-563DEDD0CC04}"/>
    <dgm:cxn modelId="{984819F8-3BCC-4716-A795-907778A16204}" type="presOf" srcId="{D7531517-A01A-4D52-91A8-402A59A7D959}" destId="{1000DF02-7CAC-4ECA-90AC-6D0F594492B8}" srcOrd="0" destOrd="0" presId="urn:microsoft.com/office/officeart/2005/8/layout/lProcess2"/>
    <dgm:cxn modelId="{E4AB35F8-4F79-4186-95A7-3A16ABD6055E}" type="presOf" srcId="{A49AC716-F8E1-41DC-9FA7-A4BE3B68A3F7}" destId="{4C831962-323B-42CB-91B2-9B053FD46F5E}" srcOrd="0" destOrd="0" presId="urn:microsoft.com/office/officeart/2005/8/layout/lProcess2"/>
    <dgm:cxn modelId="{4D9100FF-5BFE-4B2A-9434-D9D6CA21D2E2}" type="presOf" srcId="{EB2D1B76-C3FA-4449-A7D3-8803F85BB555}" destId="{AF092670-BB0A-45BC-93FA-C805878D2EE4}" srcOrd="0" destOrd="0" presId="urn:microsoft.com/office/officeart/2005/8/layout/lProcess2"/>
    <dgm:cxn modelId="{01C4AE46-8F9E-4D21-9A4F-BFD5BB4D0B7A}" type="presParOf" srcId="{4C831962-323B-42CB-91B2-9B053FD46F5E}" destId="{EDF0DC3E-3AA7-42D4-A564-DAD1D26A6519}" srcOrd="0" destOrd="0" presId="urn:microsoft.com/office/officeart/2005/8/layout/lProcess2"/>
    <dgm:cxn modelId="{98F8CF93-3321-4A8C-B831-227BC51C753B}" type="presParOf" srcId="{EDF0DC3E-3AA7-42D4-A564-DAD1D26A6519}" destId="{DD1DF1E7-0C0A-4A3C-B50D-D28C8D05558A}" srcOrd="0" destOrd="0" presId="urn:microsoft.com/office/officeart/2005/8/layout/lProcess2"/>
    <dgm:cxn modelId="{A308AFD6-0F7C-4AD7-9527-6EF5A8EB05EF}" type="presParOf" srcId="{EDF0DC3E-3AA7-42D4-A564-DAD1D26A6519}" destId="{989C8847-4AAD-4F80-BC14-9CA4FAC7FB53}" srcOrd="1" destOrd="0" presId="urn:microsoft.com/office/officeart/2005/8/layout/lProcess2"/>
    <dgm:cxn modelId="{A7892940-A3D7-47C7-B627-756152C8FED3}" type="presParOf" srcId="{EDF0DC3E-3AA7-42D4-A564-DAD1D26A6519}" destId="{60CF237B-0B25-4CA0-8C48-942A01B3C141}" srcOrd="2" destOrd="0" presId="urn:microsoft.com/office/officeart/2005/8/layout/lProcess2"/>
    <dgm:cxn modelId="{DEE308FF-EBED-42E2-8FE7-AF74C0D50C33}" type="presParOf" srcId="{60CF237B-0B25-4CA0-8C48-942A01B3C141}" destId="{D800FD0E-C935-49C4-9054-F503CD1C62EF}" srcOrd="0" destOrd="0" presId="urn:microsoft.com/office/officeart/2005/8/layout/lProcess2"/>
    <dgm:cxn modelId="{2F5DCEB4-1357-4924-BF9D-8068F098AAB7}" type="presParOf" srcId="{D800FD0E-C935-49C4-9054-F503CD1C62EF}" destId="{722EC47C-0A3C-4020-B0BE-53B0B12D1985}" srcOrd="0" destOrd="0" presId="urn:microsoft.com/office/officeart/2005/8/layout/lProcess2"/>
    <dgm:cxn modelId="{AB04179C-272E-4B1D-9562-FE524D92DEE5}" type="presParOf" srcId="{D800FD0E-C935-49C4-9054-F503CD1C62EF}" destId="{786BED9E-6DB6-44DE-9209-489903ECE2DA}" srcOrd="1" destOrd="0" presId="urn:microsoft.com/office/officeart/2005/8/layout/lProcess2"/>
    <dgm:cxn modelId="{49BBFCB2-17D5-4525-967D-62415D023CB8}" type="presParOf" srcId="{D800FD0E-C935-49C4-9054-F503CD1C62EF}" destId="{6C442689-B9C7-4605-8DD6-9C5B0AD29D8C}" srcOrd="2" destOrd="0" presId="urn:microsoft.com/office/officeart/2005/8/layout/lProcess2"/>
    <dgm:cxn modelId="{E62BC3D4-ADD6-4ECC-AE6A-4CC28AC50549}" type="presParOf" srcId="{D800FD0E-C935-49C4-9054-F503CD1C62EF}" destId="{1E18B5B4-52CE-4E10-9316-42EEF48605C6}" srcOrd="3" destOrd="0" presId="urn:microsoft.com/office/officeart/2005/8/layout/lProcess2"/>
    <dgm:cxn modelId="{31CB3C0C-C0C5-4A35-A9E1-B8A29ABECB97}" type="presParOf" srcId="{D800FD0E-C935-49C4-9054-F503CD1C62EF}" destId="{1000DF02-7CAC-4ECA-90AC-6D0F594492B8}" srcOrd="4" destOrd="0" presId="urn:microsoft.com/office/officeart/2005/8/layout/lProcess2"/>
    <dgm:cxn modelId="{4B9F6F70-C3B2-4509-9534-CF6678FAFB7D}" type="presParOf" srcId="{4C831962-323B-42CB-91B2-9B053FD46F5E}" destId="{9193E2A5-4886-44E5-B87A-CDB4FEE38083}" srcOrd="1" destOrd="0" presId="urn:microsoft.com/office/officeart/2005/8/layout/lProcess2"/>
    <dgm:cxn modelId="{FC434988-A16E-4A5C-BFFA-77B1843173F4}" type="presParOf" srcId="{4C831962-323B-42CB-91B2-9B053FD46F5E}" destId="{7BAE1D23-A459-4118-8C31-3AF6336BEEDB}" srcOrd="2" destOrd="0" presId="urn:microsoft.com/office/officeart/2005/8/layout/lProcess2"/>
    <dgm:cxn modelId="{C897F494-6941-4F37-A89A-1CBF954CAF94}" type="presParOf" srcId="{7BAE1D23-A459-4118-8C31-3AF6336BEEDB}" destId="{0DFDB043-D363-4AFE-835A-505E9CD428C9}" srcOrd="0" destOrd="0" presId="urn:microsoft.com/office/officeart/2005/8/layout/lProcess2"/>
    <dgm:cxn modelId="{C2DC0D46-0147-44FC-9FEA-8349EABFF137}" type="presParOf" srcId="{7BAE1D23-A459-4118-8C31-3AF6336BEEDB}" destId="{5E0F357C-5050-4B75-9E78-01CB1B53D906}" srcOrd="1" destOrd="0" presId="urn:microsoft.com/office/officeart/2005/8/layout/lProcess2"/>
    <dgm:cxn modelId="{E3959BE4-0DC4-4DE9-893B-7D86093A7AD7}" type="presParOf" srcId="{7BAE1D23-A459-4118-8C31-3AF6336BEEDB}" destId="{1531C7A8-69DB-44D3-A320-A054E15BEC86}" srcOrd="2" destOrd="0" presId="urn:microsoft.com/office/officeart/2005/8/layout/lProcess2"/>
    <dgm:cxn modelId="{3FF144D2-7191-4E21-9F72-2F85F367188B}" type="presParOf" srcId="{1531C7A8-69DB-44D3-A320-A054E15BEC86}" destId="{3EE47608-AB21-4214-92DF-812E5152F095}" srcOrd="0" destOrd="0" presId="urn:microsoft.com/office/officeart/2005/8/layout/lProcess2"/>
    <dgm:cxn modelId="{12668594-3028-43DC-ABA1-1C14BC86AD08}" type="presParOf" srcId="{3EE47608-AB21-4214-92DF-812E5152F095}" destId="{C26031BD-3DAE-4A49-9144-802053363E8C}" srcOrd="0" destOrd="0" presId="urn:microsoft.com/office/officeart/2005/8/layout/lProcess2"/>
    <dgm:cxn modelId="{9F57ECEB-38CC-4EF4-BD07-9F0AE742EBAE}" type="presParOf" srcId="{3EE47608-AB21-4214-92DF-812E5152F095}" destId="{391DE1DD-56BE-47A2-91AE-CE07B998FA15}" srcOrd="1" destOrd="0" presId="urn:microsoft.com/office/officeart/2005/8/layout/lProcess2"/>
    <dgm:cxn modelId="{62135D81-C5DA-40DD-8F82-3FEC88804A2A}" type="presParOf" srcId="{3EE47608-AB21-4214-92DF-812E5152F095}" destId="{A83299E2-D759-4BC3-9C4D-E48114477852}" srcOrd="2" destOrd="0" presId="urn:microsoft.com/office/officeart/2005/8/layout/lProcess2"/>
    <dgm:cxn modelId="{9B549368-DCB8-4D0C-8B20-6597C496DCA6}" type="presParOf" srcId="{3EE47608-AB21-4214-92DF-812E5152F095}" destId="{4F7840FE-FDFB-4C39-93EA-68A9EACF9207}" srcOrd="3" destOrd="0" presId="urn:microsoft.com/office/officeart/2005/8/layout/lProcess2"/>
    <dgm:cxn modelId="{DDAD7800-4773-452F-80DA-71E5CFBA3C41}" type="presParOf" srcId="{3EE47608-AB21-4214-92DF-812E5152F095}" destId="{945D01F1-0F56-4B73-8EF6-E278BAC397CB}" srcOrd="4" destOrd="0" presId="urn:microsoft.com/office/officeart/2005/8/layout/lProcess2"/>
    <dgm:cxn modelId="{0C536B96-FB7C-4FF8-B8A1-E7D57B409F8E}" type="presParOf" srcId="{4C831962-323B-42CB-91B2-9B053FD46F5E}" destId="{749BAE09-8A2C-40C4-A335-33B6560487F5}" srcOrd="3" destOrd="0" presId="urn:microsoft.com/office/officeart/2005/8/layout/lProcess2"/>
    <dgm:cxn modelId="{69C56102-079C-4173-9CF7-A0A118CAB37A}" type="presParOf" srcId="{4C831962-323B-42CB-91B2-9B053FD46F5E}" destId="{4B7D8712-F752-4648-855E-9B03F1F23160}" srcOrd="4" destOrd="0" presId="urn:microsoft.com/office/officeart/2005/8/layout/lProcess2"/>
    <dgm:cxn modelId="{B17907DD-F78F-4531-9513-AE41DDE184AB}" type="presParOf" srcId="{4B7D8712-F752-4648-855E-9B03F1F23160}" destId="{36C9CDC1-5475-4180-8B67-9230766F3CE6}" srcOrd="0" destOrd="0" presId="urn:microsoft.com/office/officeart/2005/8/layout/lProcess2"/>
    <dgm:cxn modelId="{17C02C33-9084-4985-90F7-61C9FDD78F3E}" type="presParOf" srcId="{4B7D8712-F752-4648-855E-9B03F1F23160}" destId="{CAA960E6-5284-4426-940A-9AB41FC1218E}" srcOrd="1" destOrd="0" presId="urn:microsoft.com/office/officeart/2005/8/layout/lProcess2"/>
    <dgm:cxn modelId="{984FCE01-7290-4A8B-8333-FC7E05969BBC}" type="presParOf" srcId="{4B7D8712-F752-4648-855E-9B03F1F23160}" destId="{74FA5B31-83FC-4276-9F06-781A204E203D}" srcOrd="2" destOrd="0" presId="urn:microsoft.com/office/officeart/2005/8/layout/lProcess2"/>
    <dgm:cxn modelId="{AA34F76B-21EC-4363-8DD7-0A037ECA5F39}" type="presParOf" srcId="{74FA5B31-83FC-4276-9F06-781A204E203D}" destId="{7CF9327C-E29A-44EC-87AD-96CB3DCDB367}" srcOrd="0" destOrd="0" presId="urn:microsoft.com/office/officeart/2005/8/layout/lProcess2"/>
    <dgm:cxn modelId="{232B0DBB-00AE-4965-8385-FF8785059055}" type="presParOf" srcId="{7CF9327C-E29A-44EC-87AD-96CB3DCDB367}" destId="{A098643E-AD65-41B6-9E83-C2513D8017BA}" srcOrd="0" destOrd="0" presId="urn:microsoft.com/office/officeart/2005/8/layout/lProcess2"/>
    <dgm:cxn modelId="{04CE89B2-96F0-4DC3-ADDC-1AEFBD790996}" type="presParOf" srcId="{7CF9327C-E29A-44EC-87AD-96CB3DCDB367}" destId="{71A294A6-92D8-4D75-BB96-9C9944131AC6}" srcOrd="1" destOrd="0" presId="urn:microsoft.com/office/officeart/2005/8/layout/lProcess2"/>
    <dgm:cxn modelId="{856E8886-818B-4834-A67E-A97AB9A12D15}" type="presParOf" srcId="{7CF9327C-E29A-44EC-87AD-96CB3DCDB367}" destId="{81B6482D-7946-4917-89B4-C4798E657CF6}" srcOrd="2" destOrd="0" presId="urn:microsoft.com/office/officeart/2005/8/layout/lProcess2"/>
    <dgm:cxn modelId="{DC8011F1-03F7-427E-837A-E27083419AA9}" type="presParOf" srcId="{7CF9327C-E29A-44EC-87AD-96CB3DCDB367}" destId="{B5C4ACCB-5FE3-4652-81C0-F4351AF2DFBD}" srcOrd="3" destOrd="0" presId="urn:microsoft.com/office/officeart/2005/8/layout/lProcess2"/>
    <dgm:cxn modelId="{7DE94A14-AF2D-4FEC-8140-C9FAEEAFD9D5}" type="presParOf" srcId="{7CF9327C-E29A-44EC-87AD-96CB3DCDB367}" destId="{032CC78C-A681-4907-9EAF-86479E537344}" srcOrd="4" destOrd="0" presId="urn:microsoft.com/office/officeart/2005/8/layout/lProcess2"/>
    <dgm:cxn modelId="{0B2ACDFB-ECAC-4428-BC1F-E79CF00DD095}" type="presParOf" srcId="{7CF9327C-E29A-44EC-87AD-96CB3DCDB367}" destId="{67F8AE97-541B-4224-9702-DF16EE4E726B}" srcOrd="5" destOrd="0" presId="urn:microsoft.com/office/officeart/2005/8/layout/lProcess2"/>
    <dgm:cxn modelId="{0AA8CA32-EF45-48AE-9E06-4B4218038FFD}" type="presParOf" srcId="{7CF9327C-E29A-44EC-87AD-96CB3DCDB367}" destId="{89B6CF4A-EB8A-48F6-BE50-2BAAB19C5221}" srcOrd="6" destOrd="0" presId="urn:microsoft.com/office/officeart/2005/8/layout/lProcess2"/>
    <dgm:cxn modelId="{C75F0665-E321-40FE-B25A-A04A2C29C0AA}" type="presParOf" srcId="{7CF9327C-E29A-44EC-87AD-96CB3DCDB367}" destId="{19705F82-A7A7-4F0F-9290-645163A19F67}" srcOrd="7" destOrd="0" presId="urn:microsoft.com/office/officeart/2005/8/layout/lProcess2"/>
    <dgm:cxn modelId="{D1320062-B8EA-4AB8-827C-C4AC535FD822}" type="presParOf" srcId="{7CF9327C-E29A-44EC-87AD-96CB3DCDB367}" destId="{AF092670-BB0A-45BC-93FA-C805878D2EE4}" srcOrd="8" destOrd="0" presId="urn:microsoft.com/office/officeart/2005/8/layout/lProcess2"/>
    <dgm:cxn modelId="{EB7E820B-893A-402E-985C-38AC7ACAC037}" type="presParOf" srcId="{4C831962-323B-42CB-91B2-9B053FD46F5E}" destId="{786B7A69-77E5-4BE9-93D6-7AF235CE858D}" srcOrd="5" destOrd="0" presId="urn:microsoft.com/office/officeart/2005/8/layout/lProcess2"/>
    <dgm:cxn modelId="{12C68196-B878-4ADB-B60E-C8AD156EA891}" type="presParOf" srcId="{4C831962-323B-42CB-91B2-9B053FD46F5E}" destId="{A4926BDB-DEFA-4227-96E7-1CDCB01E964D}" srcOrd="6" destOrd="0" presId="urn:microsoft.com/office/officeart/2005/8/layout/lProcess2"/>
    <dgm:cxn modelId="{6B5EFC53-4A33-48B5-B1F7-C08C35CBC2B2}" type="presParOf" srcId="{A4926BDB-DEFA-4227-96E7-1CDCB01E964D}" destId="{A60B6B65-81B8-43E7-A6B4-302194F7015F}" srcOrd="0" destOrd="0" presId="urn:microsoft.com/office/officeart/2005/8/layout/lProcess2"/>
    <dgm:cxn modelId="{DF6E136F-ED60-4754-B4A1-ABE7771C8B26}" type="presParOf" srcId="{A4926BDB-DEFA-4227-96E7-1CDCB01E964D}" destId="{3D8FC0E3-8B84-415A-87BD-7CA9EA6CA284}" srcOrd="1" destOrd="0" presId="urn:microsoft.com/office/officeart/2005/8/layout/lProcess2"/>
    <dgm:cxn modelId="{7024433E-E84E-4164-A166-1EFF6417E90C}" type="presParOf" srcId="{A4926BDB-DEFA-4227-96E7-1CDCB01E964D}" destId="{B2D5924E-AC93-4057-8799-D0B202B9031A}" srcOrd="2" destOrd="0" presId="urn:microsoft.com/office/officeart/2005/8/layout/lProcess2"/>
    <dgm:cxn modelId="{6FE1BC19-49F5-49C2-B22C-1A72AE16627A}" type="presParOf" srcId="{B2D5924E-AC93-4057-8799-D0B202B9031A}" destId="{A2C49355-82E0-455F-8DA8-BC02CA9E9A95}" srcOrd="0" destOrd="0" presId="urn:microsoft.com/office/officeart/2005/8/layout/lProcess2"/>
    <dgm:cxn modelId="{ED8C4293-43A0-45BC-984E-205D146B3389}" type="presParOf" srcId="{A2C49355-82E0-455F-8DA8-BC02CA9E9A95}" destId="{A35A2270-3318-4702-B16B-37907374D8D4}" srcOrd="0" destOrd="0" presId="urn:microsoft.com/office/officeart/2005/8/layout/lProcess2"/>
    <dgm:cxn modelId="{F918A8CD-179F-4E39-9E6C-42F33940066D}" type="presParOf" srcId="{A2C49355-82E0-455F-8DA8-BC02CA9E9A95}" destId="{99BEC3D1-A5EA-4375-90F1-06742ECF86DF}" srcOrd="1" destOrd="0" presId="urn:microsoft.com/office/officeart/2005/8/layout/lProcess2"/>
    <dgm:cxn modelId="{2F86C235-9D14-4CDB-BEA8-F53C7E7B764F}" type="presParOf" srcId="{A2C49355-82E0-455F-8DA8-BC02CA9E9A95}" destId="{8864588D-ABCF-44CA-8027-FA4DF24014E8}" srcOrd="2" destOrd="0" presId="urn:microsoft.com/office/officeart/2005/8/layout/lProcess2"/>
    <dgm:cxn modelId="{E8331568-17C9-4F73-AC27-0ADE5EAA09BB}" type="presParOf" srcId="{A2C49355-82E0-455F-8DA8-BC02CA9E9A95}" destId="{02A112FF-2BE2-4BA2-947B-0F15ECCEC4F7}" srcOrd="3" destOrd="0" presId="urn:microsoft.com/office/officeart/2005/8/layout/lProcess2"/>
    <dgm:cxn modelId="{284D95A0-15F7-4A7D-9AE5-AF61FE7BD1BE}" type="presParOf" srcId="{A2C49355-82E0-455F-8DA8-BC02CA9E9A95}" destId="{C0BC77E3-778F-4EF9-ACF4-C814D7F9FA36}" srcOrd="4" destOrd="0" presId="urn:microsoft.com/office/officeart/2005/8/layout/lProcess2"/>
    <dgm:cxn modelId="{CEABDF2F-F33C-498F-B70C-2F5F4A2717F7}" type="presParOf" srcId="{A2C49355-82E0-455F-8DA8-BC02CA9E9A95}" destId="{EF6CAA29-2A76-44EE-BCCC-ED73265825E0}" srcOrd="5" destOrd="0" presId="urn:microsoft.com/office/officeart/2005/8/layout/lProcess2"/>
    <dgm:cxn modelId="{C1F4FA33-886C-4D41-84FA-FD88CE1E056D}" type="presParOf" srcId="{A2C49355-82E0-455F-8DA8-BC02CA9E9A95}" destId="{20A5FC0B-1AF9-48EC-B599-49182DC537CA}" srcOrd="6" destOrd="0" presId="urn:microsoft.com/office/officeart/2005/8/layout/lProcess2"/>
    <dgm:cxn modelId="{2F9CC049-D0D3-4D00-A6C6-427D5861305A}" type="presParOf" srcId="{4C831962-323B-42CB-91B2-9B053FD46F5E}" destId="{D469169D-C138-4D70-A8E9-6188BD9C5D2A}" srcOrd="7" destOrd="0" presId="urn:microsoft.com/office/officeart/2005/8/layout/lProcess2"/>
    <dgm:cxn modelId="{2E64FE6F-ED9A-4B54-A718-E0983CDAA6A2}" type="presParOf" srcId="{4C831962-323B-42CB-91B2-9B053FD46F5E}" destId="{217D1116-978B-4221-8EAE-54EFD60EB92F}" srcOrd="8" destOrd="0" presId="urn:microsoft.com/office/officeart/2005/8/layout/lProcess2"/>
    <dgm:cxn modelId="{C5760D71-DC0E-498A-B675-3CF1A6003ADD}" type="presParOf" srcId="{217D1116-978B-4221-8EAE-54EFD60EB92F}" destId="{7A842C42-2889-4174-8A3C-336D0B1A6460}" srcOrd="0" destOrd="0" presId="urn:microsoft.com/office/officeart/2005/8/layout/lProcess2"/>
    <dgm:cxn modelId="{2CF3FE84-80FD-45F2-9AC5-80AB9F4A24CF}" type="presParOf" srcId="{217D1116-978B-4221-8EAE-54EFD60EB92F}" destId="{2857464A-0CA8-4A01-B9C5-90487BAB34CB}" srcOrd="1" destOrd="0" presId="urn:microsoft.com/office/officeart/2005/8/layout/lProcess2"/>
    <dgm:cxn modelId="{E09B6856-3F89-45D4-8113-7BA057D25858}" type="presParOf" srcId="{217D1116-978B-4221-8EAE-54EFD60EB92F}" destId="{0D947330-2D31-48B0-967B-3C9A208887D0}" srcOrd="2" destOrd="0" presId="urn:microsoft.com/office/officeart/2005/8/layout/lProcess2"/>
    <dgm:cxn modelId="{28155A5C-EC37-48C3-AE3E-7EFF17323FB4}" type="presParOf" srcId="{0D947330-2D31-48B0-967B-3C9A208887D0}" destId="{2942EB28-BDD8-4CC6-BCA0-7E2F7E8654D5}" srcOrd="0" destOrd="0" presId="urn:microsoft.com/office/officeart/2005/8/layout/lProcess2"/>
    <dgm:cxn modelId="{1C266780-7242-4C09-9611-1240F67C0770}" type="presParOf" srcId="{2942EB28-BDD8-4CC6-BCA0-7E2F7E8654D5}" destId="{89C56907-58A8-43C1-AF30-B061C8A31A5F}" srcOrd="0" destOrd="0" presId="urn:microsoft.com/office/officeart/2005/8/layout/lProcess2"/>
    <dgm:cxn modelId="{DCBCA8A5-5DBC-480A-8B63-F89AD489C79F}" type="presParOf" srcId="{2942EB28-BDD8-4CC6-BCA0-7E2F7E8654D5}" destId="{F214B184-4A31-41FE-8B61-CDBD573F77F9}" srcOrd="1" destOrd="0" presId="urn:microsoft.com/office/officeart/2005/8/layout/lProcess2"/>
    <dgm:cxn modelId="{43A850AF-200C-4C7D-A30B-EC7C6BCE3178}" type="presParOf" srcId="{2942EB28-BDD8-4CC6-BCA0-7E2F7E8654D5}" destId="{3AED835C-DBCC-4736-B8DB-4137AD47762B}" srcOrd="2" destOrd="0" presId="urn:microsoft.com/office/officeart/2005/8/layout/lProcess2"/>
    <dgm:cxn modelId="{E64CF97A-6337-4AD3-A59F-8ABD6CA6AFC9}" type="presParOf" srcId="{2942EB28-BDD8-4CC6-BCA0-7E2F7E8654D5}" destId="{40914624-72B8-4E5A-87C6-5344D32E4C08}" srcOrd="3" destOrd="0" presId="urn:microsoft.com/office/officeart/2005/8/layout/lProcess2"/>
    <dgm:cxn modelId="{2D07D951-349B-41DD-B37A-27DC902EC155}" type="presParOf" srcId="{2942EB28-BDD8-4CC6-BCA0-7E2F7E8654D5}" destId="{8DA3A2CA-16AD-46F1-9663-950BFB64A46F}" srcOrd="4" destOrd="0" presId="urn:microsoft.com/office/officeart/2005/8/layout/lProcess2"/>
    <dgm:cxn modelId="{7F700415-3148-45DF-A77E-5E0BC16F414B}" type="presParOf" srcId="{2942EB28-BDD8-4CC6-BCA0-7E2F7E8654D5}" destId="{3037B287-7D70-477B-9FC1-FEA4EA611E11}" srcOrd="5" destOrd="0" presId="urn:microsoft.com/office/officeart/2005/8/layout/lProcess2"/>
    <dgm:cxn modelId="{BE2271D5-91E7-44C1-940E-BEF1423FBED8}" type="presParOf" srcId="{2942EB28-BDD8-4CC6-BCA0-7E2F7E8654D5}" destId="{F5388EB2-98C3-4244-994A-6BDBABDC62F7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1CA480-3166-4973-999C-D26292C57A21}" type="doc">
      <dgm:prSet loTypeId="urn:microsoft.com/office/officeart/2005/8/layout/orgChart1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IN"/>
        </a:p>
      </dgm:t>
    </dgm:pt>
    <dgm:pt modelId="{75A73D7E-0E1A-42D3-B67E-BF9D7FABC0B4}">
      <dgm:prSet/>
      <dgm:spPr/>
      <dgm:t>
        <a:bodyPr/>
        <a:lstStyle/>
        <a:p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The Retrofit Imperative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B8E62A-8C36-467A-9276-561C242C018B}" type="parTrans" cxnId="{C44F2160-8EFE-42F9-8852-28605DAC5F6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074CE71-D9B3-48A3-9A06-55A19B11E29E}" type="sibTrans" cxnId="{C44F2160-8EFE-42F9-8852-28605DAC5F6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5BBE8F6-528C-409B-9E54-24D934878180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UK housing accounts for 20% of national carbon emissions (Climate Change Committee, 2024)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8BCF0D-5EE1-40A3-BEAF-F890436B718C}" type="parTrans" cxnId="{28EA98CC-0188-48DD-B657-25725B979F5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65E4B35-F087-47A1-A7C7-F08585F48E5C}" type="sibTrans" cxnId="{28EA98CC-0188-48DD-B657-25725B979F5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7F63F8-1CE3-4285-BF42-8E3718AA0DBE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1980s homes contribute approximately 54 million tonnes CO₂ annually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B1C064E-3F8D-4110-847E-4DA0B537C239}" type="parTrans" cxnId="{5EF4BF77-59BC-42DB-9BA1-8F7BCC603FB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1DC274D-DF4A-4A0D-BBC3-CDECACCD4BEA}" type="sibTrans" cxnId="{5EF4BF77-59BC-42DB-9BA1-8F7BCC603FB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71382EE-8A20-4026-BE44-9AC605FBF68B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Government target: all homes EPC Band C by 2035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07197A-8276-46B6-AE53-89B3BC5C6E23}" type="parTrans" cxnId="{51127D52-F772-4707-8E63-36708450303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FDC0C2-FCFC-467A-A8A8-47ACDFF14F47}" type="sibTrans" cxnId="{51127D52-F772-4707-8E63-36708450303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6997D2-9E7D-407C-BBEF-F074A92DB080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Potential carbon savings: 3-4 tonnes CO₂ per household per year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003958-2116-489A-A3EF-2F0AB711BE78}" type="parTrans" cxnId="{AD506538-E9A0-4C38-A9CE-4AC23C0E4AB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249314-8608-4D91-A075-9AAE06E5190A}" type="sibTrans" cxnId="{AD506538-E9A0-4C38-A9CE-4AC23C0E4AB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EE6AE3-5618-4D4E-BB2D-2EC8FA75B7EF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Estimated 85% of today's housing stock will still be standing in 2050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CBFBCD-FCF4-4B32-9745-A31124BC9527}" type="parTrans" cxnId="{74B512D8-F023-4D62-87F2-F9E580D1EBB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B88863-768B-4430-83B3-8F4926820059}" type="sibTrans" cxnId="{74B512D8-F023-4D62-87F2-F9E580D1EBB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AE4803-8494-4550-BEA9-11CFF04D0CD6}" type="pres">
      <dgm:prSet presAssocID="{3E1CA480-3166-4973-999C-D26292C57A2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9E70427-1C5A-4472-B126-9BF25D50B1A3}" type="pres">
      <dgm:prSet presAssocID="{75A73D7E-0E1A-42D3-B67E-BF9D7FABC0B4}" presName="hierRoot1" presStyleCnt="0">
        <dgm:presLayoutVars>
          <dgm:hierBranch val="init"/>
        </dgm:presLayoutVars>
      </dgm:prSet>
      <dgm:spPr/>
    </dgm:pt>
    <dgm:pt modelId="{98B2BF29-141A-4CD3-9250-A902605090C9}" type="pres">
      <dgm:prSet presAssocID="{75A73D7E-0E1A-42D3-B67E-BF9D7FABC0B4}" presName="rootComposite1" presStyleCnt="0"/>
      <dgm:spPr/>
    </dgm:pt>
    <dgm:pt modelId="{A3178666-79FC-411C-84B8-D0C84EA94F62}" type="pres">
      <dgm:prSet presAssocID="{75A73D7E-0E1A-42D3-B67E-BF9D7FABC0B4}" presName="rootText1" presStyleLbl="node0" presStyleIdx="0" presStyleCnt="1" custScaleX="187006" custScaleY="267643">
        <dgm:presLayoutVars>
          <dgm:chPref val="3"/>
        </dgm:presLayoutVars>
      </dgm:prSet>
      <dgm:spPr/>
    </dgm:pt>
    <dgm:pt modelId="{20431C4C-BD7E-473D-91CA-9267D1B087EE}" type="pres">
      <dgm:prSet presAssocID="{75A73D7E-0E1A-42D3-B67E-BF9D7FABC0B4}" presName="rootConnector1" presStyleLbl="node1" presStyleIdx="0" presStyleCnt="0"/>
      <dgm:spPr/>
    </dgm:pt>
    <dgm:pt modelId="{44515B75-ABA1-4E60-90C9-D413937CB598}" type="pres">
      <dgm:prSet presAssocID="{75A73D7E-0E1A-42D3-B67E-BF9D7FABC0B4}" presName="hierChild2" presStyleCnt="0"/>
      <dgm:spPr/>
    </dgm:pt>
    <dgm:pt modelId="{575E87D8-BA73-4347-A4E1-BBA79B630E15}" type="pres">
      <dgm:prSet presAssocID="{CB8BCF0D-5EE1-40A3-BEAF-F890436B718C}" presName="Name37" presStyleLbl="parChTrans1D2" presStyleIdx="0" presStyleCnt="5" custSzX="4723119" custSzY="586588"/>
      <dgm:spPr/>
    </dgm:pt>
    <dgm:pt modelId="{81936BE5-0959-43A1-BEB9-B879571D4446}" type="pres">
      <dgm:prSet presAssocID="{05BBE8F6-528C-409B-9E54-24D934878180}" presName="hierRoot2" presStyleCnt="0">
        <dgm:presLayoutVars>
          <dgm:hierBranch val="init"/>
        </dgm:presLayoutVars>
      </dgm:prSet>
      <dgm:spPr/>
    </dgm:pt>
    <dgm:pt modelId="{1DBC6C74-8885-46A2-B04F-A49DDACD478B}" type="pres">
      <dgm:prSet presAssocID="{05BBE8F6-528C-409B-9E54-24D934878180}" presName="rootComposite" presStyleCnt="0"/>
      <dgm:spPr/>
    </dgm:pt>
    <dgm:pt modelId="{EE2947A1-F231-44B7-B0A3-3917D0F0C80E}" type="pres">
      <dgm:prSet presAssocID="{05BBE8F6-528C-409B-9E54-24D934878180}" presName="rootText" presStyleLbl="node2" presStyleIdx="0" presStyleCnt="5" custScaleX="187006" custScaleY="267643">
        <dgm:presLayoutVars>
          <dgm:chPref val="3"/>
        </dgm:presLayoutVars>
      </dgm:prSet>
      <dgm:spPr/>
    </dgm:pt>
    <dgm:pt modelId="{6E834BE3-C4CF-4CC6-ADFE-C19D8AF56E97}" type="pres">
      <dgm:prSet presAssocID="{05BBE8F6-528C-409B-9E54-24D934878180}" presName="rootConnector" presStyleLbl="node2" presStyleIdx="0" presStyleCnt="5"/>
      <dgm:spPr/>
    </dgm:pt>
    <dgm:pt modelId="{9F93E6F8-E251-42DC-864E-E7E27E9D703D}" type="pres">
      <dgm:prSet presAssocID="{05BBE8F6-528C-409B-9E54-24D934878180}" presName="hierChild4" presStyleCnt="0"/>
      <dgm:spPr/>
    </dgm:pt>
    <dgm:pt modelId="{7FAE7B8E-6FC1-4509-9858-34F06578999F}" type="pres">
      <dgm:prSet presAssocID="{05BBE8F6-528C-409B-9E54-24D934878180}" presName="hierChild5" presStyleCnt="0"/>
      <dgm:spPr/>
    </dgm:pt>
    <dgm:pt modelId="{C684B4B2-3663-43C6-9F04-80DDF30C58FC}" type="pres">
      <dgm:prSet presAssocID="{6B1C064E-3F8D-4110-847E-4DA0B537C239}" presName="Name37" presStyleLbl="parChTrans1D2" presStyleIdx="1" presStyleCnt="5" custSzX="2361559" custSzY="586588"/>
      <dgm:spPr/>
    </dgm:pt>
    <dgm:pt modelId="{BE3720C1-5380-45B6-8980-0825244785E3}" type="pres">
      <dgm:prSet presAssocID="{817F63F8-1CE3-4285-BF42-8E3718AA0DBE}" presName="hierRoot2" presStyleCnt="0">
        <dgm:presLayoutVars>
          <dgm:hierBranch val="init"/>
        </dgm:presLayoutVars>
      </dgm:prSet>
      <dgm:spPr/>
    </dgm:pt>
    <dgm:pt modelId="{D63597D1-4E07-4412-86CF-B53B18D39E2A}" type="pres">
      <dgm:prSet presAssocID="{817F63F8-1CE3-4285-BF42-8E3718AA0DBE}" presName="rootComposite" presStyleCnt="0"/>
      <dgm:spPr/>
    </dgm:pt>
    <dgm:pt modelId="{15FF270A-0F89-4187-B435-02ABB7F86E5A}" type="pres">
      <dgm:prSet presAssocID="{817F63F8-1CE3-4285-BF42-8E3718AA0DBE}" presName="rootText" presStyleLbl="node2" presStyleIdx="1" presStyleCnt="5" custScaleX="187006" custScaleY="267643">
        <dgm:presLayoutVars>
          <dgm:chPref val="3"/>
        </dgm:presLayoutVars>
      </dgm:prSet>
      <dgm:spPr/>
    </dgm:pt>
    <dgm:pt modelId="{8E154F8D-E973-4767-A89B-997181F62D2A}" type="pres">
      <dgm:prSet presAssocID="{817F63F8-1CE3-4285-BF42-8E3718AA0DBE}" presName="rootConnector" presStyleLbl="node2" presStyleIdx="1" presStyleCnt="5"/>
      <dgm:spPr/>
    </dgm:pt>
    <dgm:pt modelId="{C7FADA72-8E51-46A4-87BC-7723D8C7D07E}" type="pres">
      <dgm:prSet presAssocID="{817F63F8-1CE3-4285-BF42-8E3718AA0DBE}" presName="hierChild4" presStyleCnt="0"/>
      <dgm:spPr/>
    </dgm:pt>
    <dgm:pt modelId="{05B62EED-CF4B-4E83-AA4D-D98F44930EAD}" type="pres">
      <dgm:prSet presAssocID="{817F63F8-1CE3-4285-BF42-8E3718AA0DBE}" presName="hierChild5" presStyleCnt="0"/>
      <dgm:spPr/>
    </dgm:pt>
    <dgm:pt modelId="{69E78F80-0A88-4FBF-BAE7-49B806F6A0B5}" type="pres">
      <dgm:prSet presAssocID="{4B07197A-8276-46B6-AE53-89B3BC5C6E23}" presName="Name37" presStyleLbl="parChTrans1D2" presStyleIdx="2" presStyleCnt="5" custSzX="170998" custSzY="586588"/>
      <dgm:spPr/>
    </dgm:pt>
    <dgm:pt modelId="{83423D33-E934-4ACB-BB9F-53AD40C2D187}" type="pres">
      <dgm:prSet presAssocID="{071382EE-8A20-4026-BE44-9AC605FBF68B}" presName="hierRoot2" presStyleCnt="0">
        <dgm:presLayoutVars>
          <dgm:hierBranch val="init"/>
        </dgm:presLayoutVars>
      </dgm:prSet>
      <dgm:spPr/>
    </dgm:pt>
    <dgm:pt modelId="{8F857CBF-8E66-4EA7-8B21-F2679D3689C0}" type="pres">
      <dgm:prSet presAssocID="{071382EE-8A20-4026-BE44-9AC605FBF68B}" presName="rootComposite" presStyleCnt="0"/>
      <dgm:spPr/>
    </dgm:pt>
    <dgm:pt modelId="{8C73708D-4FFE-43E0-9F5D-1F0B1315D82E}" type="pres">
      <dgm:prSet presAssocID="{071382EE-8A20-4026-BE44-9AC605FBF68B}" presName="rootText" presStyleLbl="node2" presStyleIdx="2" presStyleCnt="5" custScaleX="187006" custScaleY="267643">
        <dgm:presLayoutVars>
          <dgm:chPref val="3"/>
        </dgm:presLayoutVars>
      </dgm:prSet>
      <dgm:spPr/>
    </dgm:pt>
    <dgm:pt modelId="{B76EA666-CF88-43A6-9743-D08ADF0A1429}" type="pres">
      <dgm:prSet presAssocID="{071382EE-8A20-4026-BE44-9AC605FBF68B}" presName="rootConnector" presStyleLbl="node2" presStyleIdx="2" presStyleCnt="5"/>
      <dgm:spPr/>
    </dgm:pt>
    <dgm:pt modelId="{C3C39E81-59EA-4DCA-A16B-8C41C6EE9B21}" type="pres">
      <dgm:prSet presAssocID="{071382EE-8A20-4026-BE44-9AC605FBF68B}" presName="hierChild4" presStyleCnt="0"/>
      <dgm:spPr/>
    </dgm:pt>
    <dgm:pt modelId="{5AA25FAC-702B-4AB8-A7C0-D606AD76C012}" type="pres">
      <dgm:prSet presAssocID="{071382EE-8A20-4026-BE44-9AC605FBF68B}" presName="hierChild5" presStyleCnt="0"/>
      <dgm:spPr/>
    </dgm:pt>
    <dgm:pt modelId="{95868D77-2623-4825-BFCE-CC3AD97F5A64}" type="pres">
      <dgm:prSet presAssocID="{53003958-2116-489A-A3EF-2F0AB711BE78}" presName="Name37" presStyleLbl="parChTrans1D2" presStyleIdx="3" presStyleCnt="5" custSzX="2361559" custSzY="586588"/>
      <dgm:spPr/>
    </dgm:pt>
    <dgm:pt modelId="{0D8D379E-3CDA-462E-B9A7-A4251879C508}" type="pres">
      <dgm:prSet presAssocID="{7B6997D2-9E7D-407C-BBEF-F074A92DB080}" presName="hierRoot2" presStyleCnt="0">
        <dgm:presLayoutVars>
          <dgm:hierBranch val="init"/>
        </dgm:presLayoutVars>
      </dgm:prSet>
      <dgm:spPr/>
    </dgm:pt>
    <dgm:pt modelId="{D6320ED7-E3EE-45B3-8D88-2D72043FBD94}" type="pres">
      <dgm:prSet presAssocID="{7B6997D2-9E7D-407C-BBEF-F074A92DB080}" presName="rootComposite" presStyleCnt="0"/>
      <dgm:spPr/>
    </dgm:pt>
    <dgm:pt modelId="{3D1C7D97-E2B3-44FD-B040-EE24EEABD10B}" type="pres">
      <dgm:prSet presAssocID="{7B6997D2-9E7D-407C-BBEF-F074A92DB080}" presName="rootText" presStyleLbl="node2" presStyleIdx="3" presStyleCnt="5" custScaleX="187006" custScaleY="267643">
        <dgm:presLayoutVars>
          <dgm:chPref val="3"/>
        </dgm:presLayoutVars>
      </dgm:prSet>
      <dgm:spPr/>
    </dgm:pt>
    <dgm:pt modelId="{D253EA38-D0E8-4118-A473-462A1AEA93A7}" type="pres">
      <dgm:prSet presAssocID="{7B6997D2-9E7D-407C-BBEF-F074A92DB080}" presName="rootConnector" presStyleLbl="node2" presStyleIdx="3" presStyleCnt="5"/>
      <dgm:spPr/>
    </dgm:pt>
    <dgm:pt modelId="{E14DE41D-642F-4EEE-A206-28CE97FAE278}" type="pres">
      <dgm:prSet presAssocID="{7B6997D2-9E7D-407C-BBEF-F074A92DB080}" presName="hierChild4" presStyleCnt="0"/>
      <dgm:spPr/>
    </dgm:pt>
    <dgm:pt modelId="{DB4057C2-631A-4E6E-892F-B5B96F0C7186}" type="pres">
      <dgm:prSet presAssocID="{7B6997D2-9E7D-407C-BBEF-F074A92DB080}" presName="hierChild5" presStyleCnt="0"/>
      <dgm:spPr/>
    </dgm:pt>
    <dgm:pt modelId="{FF45D7AB-2E24-4495-A5E8-708958C8C96F}" type="pres">
      <dgm:prSet presAssocID="{F4CBFBCD-FCF4-4B32-9745-A31124BC9527}" presName="Name37" presStyleLbl="parChTrans1D2" presStyleIdx="4" presStyleCnt="5" custSzX="4723119" custSzY="586588"/>
      <dgm:spPr/>
    </dgm:pt>
    <dgm:pt modelId="{DC32146E-F551-4382-BB82-78582F3DB9ED}" type="pres">
      <dgm:prSet presAssocID="{E6EE6AE3-5618-4D4E-BB2D-2EC8FA75B7EF}" presName="hierRoot2" presStyleCnt="0">
        <dgm:presLayoutVars>
          <dgm:hierBranch val="init"/>
        </dgm:presLayoutVars>
      </dgm:prSet>
      <dgm:spPr/>
    </dgm:pt>
    <dgm:pt modelId="{7BA0FE54-BC74-4626-867B-137843A288B0}" type="pres">
      <dgm:prSet presAssocID="{E6EE6AE3-5618-4D4E-BB2D-2EC8FA75B7EF}" presName="rootComposite" presStyleCnt="0"/>
      <dgm:spPr/>
    </dgm:pt>
    <dgm:pt modelId="{4598D6AF-04FF-44DB-8440-B3FC6022B742}" type="pres">
      <dgm:prSet presAssocID="{E6EE6AE3-5618-4D4E-BB2D-2EC8FA75B7EF}" presName="rootText" presStyleLbl="node2" presStyleIdx="4" presStyleCnt="5" custScaleX="187006" custScaleY="267643">
        <dgm:presLayoutVars>
          <dgm:chPref val="3"/>
        </dgm:presLayoutVars>
      </dgm:prSet>
      <dgm:spPr/>
    </dgm:pt>
    <dgm:pt modelId="{DBEADC3F-5587-461F-BAAE-7F857D6BE165}" type="pres">
      <dgm:prSet presAssocID="{E6EE6AE3-5618-4D4E-BB2D-2EC8FA75B7EF}" presName="rootConnector" presStyleLbl="node2" presStyleIdx="4" presStyleCnt="5"/>
      <dgm:spPr/>
    </dgm:pt>
    <dgm:pt modelId="{782ABF91-24B7-4854-8312-658CCD65CA1E}" type="pres">
      <dgm:prSet presAssocID="{E6EE6AE3-5618-4D4E-BB2D-2EC8FA75B7EF}" presName="hierChild4" presStyleCnt="0"/>
      <dgm:spPr/>
    </dgm:pt>
    <dgm:pt modelId="{66F847A0-4410-4329-AF71-014F42DB45B8}" type="pres">
      <dgm:prSet presAssocID="{E6EE6AE3-5618-4D4E-BB2D-2EC8FA75B7EF}" presName="hierChild5" presStyleCnt="0"/>
      <dgm:spPr/>
    </dgm:pt>
    <dgm:pt modelId="{7F48E514-E106-4EE8-A069-BCFA876CA8BA}" type="pres">
      <dgm:prSet presAssocID="{75A73D7E-0E1A-42D3-B67E-BF9D7FABC0B4}" presName="hierChild3" presStyleCnt="0"/>
      <dgm:spPr/>
    </dgm:pt>
  </dgm:ptLst>
  <dgm:cxnLst>
    <dgm:cxn modelId="{4DAE7106-3D80-4BB6-8542-6C8A12B46720}" type="presOf" srcId="{75A73D7E-0E1A-42D3-B67E-BF9D7FABC0B4}" destId="{20431C4C-BD7E-473D-91CA-9267D1B087EE}" srcOrd="1" destOrd="0" presId="urn:microsoft.com/office/officeart/2005/8/layout/orgChart1"/>
    <dgm:cxn modelId="{6541B50C-1931-46B3-B7A3-7BF719D90E08}" type="presOf" srcId="{817F63F8-1CE3-4285-BF42-8E3718AA0DBE}" destId="{15FF270A-0F89-4187-B435-02ABB7F86E5A}" srcOrd="0" destOrd="0" presId="urn:microsoft.com/office/officeart/2005/8/layout/orgChart1"/>
    <dgm:cxn modelId="{FB499E19-D67A-4276-BE54-2B4DB988D490}" type="presOf" srcId="{F4CBFBCD-FCF4-4B32-9745-A31124BC9527}" destId="{FF45D7AB-2E24-4495-A5E8-708958C8C96F}" srcOrd="0" destOrd="0" presId="urn:microsoft.com/office/officeart/2005/8/layout/orgChart1"/>
    <dgm:cxn modelId="{88E9F62F-AAD3-47C7-89A8-7D7CA37E808D}" type="presOf" srcId="{7B6997D2-9E7D-407C-BBEF-F074A92DB080}" destId="{D253EA38-D0E8-4118-A473-462A1AEA93A7}" srcOrd="1" destOrd="0" presId="urn:microsoft.com/office/officeart/2005/8/layout/orgChart1"/>
    <dgm:cxn modelId="{AD506538-E9A0-4C38-A9CE-4AC23C0E4AB5}" srcId="{75A73D7E-0E1A-42D3-B67E-BF9D7FABC0B4}" destId="{7B6997D2-9E7D-407C-BBEF-F074A92DB080}" srcOrd="3" destOrd="0" parTransId="{53003958-2116-489A-A3EF-2F0AB711BE78}" sibTransId="{84249314-8608-4D91-A075-9AAE06E5190A}"/>
    <dgm:cxn modelId="{654E053A-7466-498E-BAE6-A32781EED8F5}" type="presOf" srcId="{E6EE6AE3-5618-4D4E-BB2D-2EC8FA75B7EF}" destId="{DBEADC3F-5587-461F-BAAE-7F857D6BE165}" srcOrd="1" destOrd="0" presId="urn:microsoft.com/office/officeart/2005/8/layout/orgChart1"/>
    <dgm:cxn modelId="{3585525D-78DC-4C8F-92CB-4CA9407F844D}" type="presOf" srcId="{CB8BCF0D-5EE1-40A3-BEAF-F890436B718C}" destId="{575E87D8-BA73-4347-A4E1-BBA79B630E15}" srcOrd="0" destOrd="0" presId="urn:microsoft.com/office/officeart/2005/8/layout/orgChart1"/>
    <dgm:cxn modelId="{C4D4925D-97F6-47CD-BAA9-FFEF1339AB4D}" type="presOf" srcId="{071382EE-8A20-4026-BE44-9AC605FBF68B}" destId="{B76EA666-CF88-43A6-9743-D08ADF0A1429}" srcOrd="1" destOrd="0" presId="urn:microsoft.com/office/officeart/2005/8/layout/orgChart1"/>
    <dgm:cxn modelId="{FBD3A85F-14ED-4F26-874E-D9BF142AB9ED}" type="presOf" srcId="{817F63F8-1CE3-4285-BF42-8E3718AA0DBE}" destId="{8E154F8D-E973-4767-A89B-997181F62D2A}" srcOrd="1" destOrd="0" presId="urn:microsoft.com/office/officeart/2005/8/layout/orgChart1"/>
    <dgm:cxn modelId="{C44F2160-8EFE-42F9-8852-28605DAC5F64}" srcId="{3E1CA480-3166-4973-999C-D26292C57A21}" destId="{75A73D7E-0E1A-42D3-B67E-BF9D7FABC0B4}" srcOrd="0" destOrd="0" parTransId="{50B8E62A-8C36-467A-9276-561C242C018B}" sibTransId="{8074CE71-D9B3-48A3-9A06-55A19B11E29E}"/>
    <dgm:cxn modelId="{83EBFB4B-568E-4E21-BAC1-BCD99873B2AE}" type="presOf" srcId="{05BBE8F6-528C-409B-9E54-24D934878180}" destId="{EE2947A1-F231-44B7-B0A3-3917D0F0C80E}" srcOrd="0" destOrd="0" presId="urn:microsoft.com/office/officeart/2005/8/layout/orgChart1"/>
    <dgm:cxn modelId="{51127D52-F772-4707-8E63-36708450303B}" srcId="{75A73D7E-0E1A-42D3-B67E-BF9D7FABC0B4}" destId="{071382EE-8A20-4026-BE44-9AC605FBF68B}" srcOrd="2" destOrd="0" parTransId="{4B07197A-8276-46B6-AE53-89B3BC5C6E23}" sibTransId="{D0FDC0C2-FCFC-467A-A8A8-47ACDFF14F47}"/>
    <dgm:cxn modelId="{912CF772-B4FD-440E-BF61-D88763CF819C}" type="presOf" srcId="{75A73D7E-0E1A-42D3-B67E-BF9D7FABC0B4}" destId="{A3178666-79FC-411C-84B8-D0C84EA94F62}" srcOrd="0" destOrd="0" presId="urn:microsoft.com/office/officeart/2005/8/layout/orgChart1"/>
    <dgm:cxn modelId="{5EF4BF77-59BC-42DB-9BA1-8F7BCC603FBF}" srcId="{75A73D7E-0E1A-42D3-B67E-BF9D7FABC0B4}" destId="{817F63F8-1CE3-4285-BF42-8E3718AA0DBE}" srcOrd="1" destOrd="0" parTransId="{6B1C064E-3F8D-4110-847E-4DA0B537C239}" sibTransId="{11DC274D-DF4A-4A0D-BBC3-CDECACCD4BEA}"/>
    <dgm:cxn modelId="{4BB6907C-DD89-4CB7-83A4-9697A15A3ABA}" type="presOf" srcId="{071382EE-8A20-4026-BE44-9AC605FBF68B}" destId="{8C73708D-4FFE-43E0-9F5D-1F0B1315D82E}" srcOrd="0" destOrd="0" presId="urn:microsoft.com/office/officeart/2005/8/layout/orgChart1"/>
    <dgm:cxn modelId="{5FC4747D-61CF-40EE-8C4C-A878325796C4}" type="presOf" srcId="{7B6997D2-9E7D-407C-BBEF-F074A92DB080}" destId="{3D1C7D97-E2B3-44FD-B040-EE24EEABD10B}" srcOrd="0" destOrd="0" presId="urn:microsoft.com/office/officeart/2005/8/layout/orgChart1"/>
    <dgm:cxn modelId="{31111691-15DD-42D6-9769-11DC683573AB}" type="presOf" srcId="{53003958-2116-489A-A3EF-2F0AB711BE78}" destId="{95868D77-2623-4825-BFCE-CC3AD97F5A64}" srcOrd="0" destOrd="0" presId="urn:microsoft.com/office/officeart/2005/8/layout/orgChart1"/>
    <dgm:cxn modelId="{726282A5-B76E-479E-892F-CB47469F0193}" type="presOf" srcId="{4B07197A-8276-46B6-AE53-89B3BC5C6E23}" destId="{69E78F80-0A88-4FBF-BAE7-49B806F6A0B5}" srcOrd="0" destOrd="0" presId="urn:microsoft.com/office/officeart/2005/8/layout/orgChart1"/>
    <dgm:cxn modelId="{A4B7F7B1-E104-4C99-8B00-89CF20CB64CF}" type="presOf" srcId="{E6EE6AE3-5618-4D4E-BB2D-2EC8FA75B7EF}" destId="{4598D6AF-04FF-44DB-8440-B3FC6022B742}" srcOrd="0" destOrd="0" presId="urn:microsoft.com/office/officeart/2005/8/layout/orgChart1"/>
    <dgm:cxn modelId="{14FF58B3-21D1-45B7-962E-F87AC95E1141}" type="presOf" srcId="{05BBE8F6-528C-409B-9E54-24D934878180}" destId="{6E834BE3-C4CF-4CC6-ADFE-C19D8AF56E97}" srcOrd="1" destOrd="0" presId="urn:microsoft.com/office/officeart/2005/8/layout/orgChart1"/>
    <dgm:cxn modelId="{28EA98CC-0188-48DD-B657-25725B979F53}" srcId="{75A73D7E-0E1A-42D3-B67E-BF9D7FABC0B4}" destId="{05BBE8F6-528C-409B-9E54-24D934878180}" srcOrd="0" destOrd="0" parTransId="{CB8BCF0D-5EE1-40A3-BEAF-F890436B718C}" sibTransId="{B65E4B35-F087-47A1-A7C7-F08585F48E5C}"/>
    <dgm:cxn modelId="{582CB2D6-7F42-4981-966F-D08C9D32F988}" type="presOf" srcId="{6B1C064E-3F8D-4110-847E-4DA0B537C239}" destId="{C684B4B2-3663-43C6-9F04-80DDF30C58FC}" srcOrd="0" destOrd="0" presId="urn:microsoft.com/office/officeart/2005/8/layout/orgChart1"/>
    <dgm:cxn modelId="{74B512D8-F023-4D62-87F2-F9E580D1EBB4}" srcId="{75A73D7E-0E1A-42D3-B67E-BF9D7FABC0B4}" destId="{E6EE6AE3-5618-4D4E-BB2D-2EC8FA75B7EF}" srcOrd="4" destOrd="0" parTransId="{F4CBFBCD-FCF4-4B32-9745-A31124BC9527}" sibTransId="{B2B88863-768B-4430-83B3-8F4926820059}"/>
    <dgm:cxn modelId="{CF698DFD-E485-467C-8960-568ED88CDAB4}" type="presOf" srcId="{3E1CA480-3166-4973-999C-D26292C57A21}" destId="{8DAE4803-8494-4550-BEA9-11CFF04D0CD6}" srcOrd="0" destOrd="0" presId="urn:microsoft.com/office/officeart/2005/8/layout/orgChart1"/>
    <dgm:cxn modelId="{DF297E26-568A-49DF-B4A9-1709A4AA2EC5}" type="presParOf" srcId="{8DAE4803-8494-4550-BEA9-11CFF04D0CD6}" destId="{D9E70427-1C5A-4472-B126-9BF25D50B1A3}" srcOrd="0" destOrd="0" presId="urn:microsoft.com/office/officeart/2005/8/layout/orgChart1"/>
    <dgm:cxn modelId="{CE18BED7-B1DF-4494-A0A4-01135209CCB6}" type="presParOf" srcId="{D9E70427-1C5A-4472-B126-9BF25D50B1A3}" destId="{98B2BF29-141A-4CD3-9250-A902605090C9}" srcOrd="0" destOrd="0" presId="urn:microsoft.com/office/officeart/2005/8/layout/orgChart1"/>
    <dgm:cxn modelId="{9D5441B2-24F5-4D61-BE1E-1F7B3539A6D2}" type="presParOf" srcId="{98B2BF29-141A-4CD3-9250-A902605090C9}" destId="{A3178666-79FC-411C-84B8-D0C84EA94F62}" srcOrd="0" destOrd="0" presId="urn:microsoft.com/office/officeart/2005/8/layout/orgChart1"/>
    <dgm:cxn modelId="{A06E86B0-7CAB-4FBE-B7AE-2F74D631FBB5}" type="presParOf" srcId="{98B2BF29-141A-4CD3-9250-A902605090C9}" destId="{20431C4C-BD7E-473D-91CA-9267D1B087EE}" srcOrd="1" destOrd="0" presId="urn:microsoft.com/office/officeart/2005/8/layout/orgChart1"/>
    <dgm:cxn modelId="{EB0BFE4D-D72A-47B0-BA75-E72EB8E0ADF8}" type="presParOf" srcId="{D9E70427-1C5A-4472-B126-9BF25D50B1A3}" destId="{44515B75-ABA1-4E60-90C9-D413937CB598}" srcOrd="1" destOrd="0" presId="urn:microsoft.com/office/officeart/2005/8/layout/orgChart1"/>
    <dgm:cxn modelId="{50B40A9D-F6D8-42A8-89F4-624FA079F9A3}" type="presParOf" srcId="{44515B75-ABA1-4E60-90C9-D413937CB598}" destId="{575E87D8-BA73-4347-A4E1-BBA79B630E15}" srcOrd="0" destOrd="0" presId="urn:microsoft.com/office/officeart/2005/8/layout/orgChart1"/>
    <dgm:cxn modelId="{2294F18B-3EAB-4DBF-BDBE-DE808D988823}" type="presParOf" srcId="{44515B75-ABA1-4E60-90C9-D413937CB598}" destId="{81936BE5-0959-43A1-BEB9-B879571D4446}" srcOrd="1" destOrd="0" presId="urn:microsoft.com/office/officeart/2005/8/layout/orgChart1"/>
    <dgm:cxn modelId="{6B34BA5B-E0F8-4870-85DB-6FF1F87C55B8}" type="presParOf" srcId="{81936BE5-0959-43A1-BEB9-B879571D4446}" destId="{1DBC6C74-8885-46A2-B04F-A49DDACD478B}" srcOrd="0" destOrd="0" presId="urn:microsoft.com/office/officeart/2005/8/layout/orgChart1"/>
    <dgm:cxn modelId="{50D63009-F397-449E-A7C6-587C7CF018AF}" type="presParOf" srcId="{1DBC6C74-8885-46A2-B04F-A49DDACD478B}" destId="{EE2947A1-F231-44B7-B0A3-3917D0F0C80E}" srcOrd="0" destOrd="0" presId="urn:microsoft.com/office/officeart/2005/8/layout/orgChart1"/>
    <dgm:cxn modelId="{4088AB86-AF78-40E8-A88E-E1648D26E7FB}" type="presParOf" srcId="{1DBC6C74-8885-46A2-B04F-A49DDACD478B}" destId="{6E834BE3-C4CF-4CC6-ADFE-C19D8AF56E97}" srcOrd="1" destOrd="0" presId="urn:microsoft.com/office/officeart/2005/8/layout/orgChart1"/>
    <dgm:cxn modelId="{45215292-07C7-4C99-AF43-7A230E2FCC40}" type="presParOf" srcId="{81936BE5-0959-43A1-BEB9-B879571D4446}" destId="{9F93E6F8-E251-42DC-864E-E7E27E9D703D}" srcOrd="1" destOrd="0" presId="urn:microsoft.com/office/officeart/2005/8/layout/orgChart1"/>
    <dgm:cxn modelId="{8CF6F219-7276-4E25-8568-0DAD5C50E4D4}" type="presParOf" srcId="{81936BE5-0959-43A1-BEB9-B879571D4446}" destId="{7FAE7B8E-6FC1-4509-9858-34F06578999F}" srcOrd="2" destOrd="0" presId="urn:microsoft.com/office/officeart/2005/8/layout/orgChart1"/>
    <dgm:cxn modelId="{2FA16C60-EF47-498B-8AA8-778F02AC9937}" type="presParOf" srcId="{44515B75-ABA1-4E60-90C9-D413937CB598}" destId="{C684B4B2-3663-43C6-9F04-80DDF30C58FC}" srcOrd="2" destOrd="0" presId="urn:microsoft.com/office/officeart/2005/8/layout/orgChart1"/>
    <dgm:cxn modelId="{69A1C21F-028D-4690-A58A-51328CB20406}" type="presParOf" srcId="{44515B75-ABA1-4E60-90C9-D413937CB598}" destId="{BE3720C1-5380-45B6-8980-0825244785E3}" srcOrd="3" destOrd="0" presId="urn:microsoft.com/office/officeart/2005/8/layout/orgChart1"/>
    <dgm:cxn modelId="{DA86A90A-014E-410A-A2E0-0BF870C45E8E}" type="presParOf" srcId="{BE3720C1-5380-45B6-8980-0825244785E3}" destId="{D63597D1-4E07-4412-86CF-B53B18D39E2A}" srcOrd="0" destOrd="0" presId="urn:microsoft.com/office/officeart/2005/8/layout/orgChart1"/>
    <dgm:cxn modelId="{8CA78968-F0CB-42D2-8DF5-8A51FF870FD6}" type="presParOf" srcId="{D63597D1-4E07-4412-86CF-B53B18D39E2A}" destId="{15FF270A-0F89-4187-B435-02ABB7F86E5A}" srcOrd="0" destOrd="0" presId="urn:microsoft.com/office/officeart/2005/8/layout/orgChart1"/>
    <dgm:cxn modelId="{6992A94E-52D6-420D-B654-BAD3419BAEAF}" type="presParOf" srcId="{D63597D1-4E07-4412-86CF-B53B18D39E2A}" destId="{8E154F8D-E973-4767-A89B-997181F62D2A}" srcOrd="1" destOrd="0" presId="urn:microsoft.com/office/officeart/2005/8/layout/orgChart1"/>
    <dgm:cxn modelId="{6C6442EC-30DC-45DB-8291-206E444A1F65}" type="presParOf" srcId="{BE3720C1-5380-45B6-8980-0825244785E3}" destId="{C7FADA72-8E51-46A4-87BC-7723D8C7D07E}" srcOrd="1" destOrd="0" presId="urn:microsoft.com/office/officeart/2005/8/layout/orgChart1"/>
    <dgm:cxn modelId="{D34ABB99-DBBF-4DBC-A535-5A6EE48602B8}" type="presParOf" srcId="{BE3720C1-5380-45B6-8980-0825244785E3}" destId="{05B62EED-CF4B-4E83-AA4D-D98F44930EAD}" srcOrd="2" destOrd="0" presId="urn:microsoft.com/office/officeart/2005/8/layout/orgChart1"/>
    <dgm:cxn modelId="{4CE2C174-6A65-4A81-91F2-21AA6FA17AF0}" type="presParOf" srcId="{44515B75-ABA1-4E60-90C9-D413937CB598}" destId="{69E78F80-0A88-4FBF-BAE7-49B806F6A0B5}" srcOrd="4" destOrd="0" presId="urn:microsoft.com/office/officeart/2005/8/layout/orgChart1"/>
    <dgm:cxn modelId="{BF9754D2-7EEC-42E7-ABC4-6843075E37D8}" type="presParOf" srcId="{44515B75-ABA1-4E60-90C9-D413937CB598}" destId="{83423D33-E934-4ACB-BB9F-53AD40C2D187}" srcOrd="5" destOrd="0" presId="urn:microsoft.com/office/officeart/2005/8/layout/orgChart1"/>
    <dgm:cxn modelId="{D6D9E884-9022-4890-8089-7CE4245120E8}" type="presParOf" srcId="{83423D33-E934-4ACB-BB9F-53AD40C2D187}" destId="{8F857CBF-8E66-4EA7-8B21-F2679D3689C0}" srcOrd="0" destOrd="0" presId="urn:microsoft.com/office/officeart/2005/8/layout/orgChart1"/>
    <dgm:cxn modelId="{D8F3B287-F13E-4B49-BEBE-00FF66EB0CCB}" type="presParOf" srcId="{8F857CBF-8E66-4EA7-8B21-F2679D3689C0}" destId="{8C73708D-4FFE-43E0-9F5D-1F0B1315D82E}" srcOrd="0" destOrd="0" presId="urn:microsoft.com/office/officeart/2005/8/layout/orgChart1"/>
    <dgm:cxn modelId="{32997F16-FFEF-480A-9769-8D7A49D36355}" type="presParOf" srcId="{8F857CBF-8E66-4EA7-8B21-F2679D3689C0}" destId="{B76EA666-CF88-43A6-9743-D08ADF0A1429}" srcOrd="1" destOrd="0" presId="urn:microsoft.com/office/officeart/2005/8/layout/orgChart1"/>
    <dgm:cxn modelId="{550BF959-3CB7-4B25-8AFC-911CC95EF62D}" type="presParOf" srcId="{83423D33-E934-4ACB-BB9F-53AD40C2D187}" destId="{C3C39E81-59EA-4DCA-A16B-8C41C6EE9B21}" srcOrd="1" destOrd="0" presId="urn:microsoft.com/office/officeart/2005/8/layout/orgChart1"/>
    <dgm:cxn modelId="{65CDE449-8467-4380-B602-ABD273E4C29C}" type="presParOf" srcId="{83423D33-E934-4ACB-BB9F-53AD40C2D187}" destId="{5AA25FAC-702B-4AB8-A7C0-D606AD76C012}" srcOrd="2" destOrd="0" presId="urn:microsoft.com/office/officeart/2005/8/layout/orgChart1"/>
    <dgm:cxn modelId="{E631ED05-218C-4D81-A4DF-F857DE12EFC0}" type="presParOf" srcId="{44515B75-ABA1-4E60-90C9-D413937CB598}" destId="{95868D77-2623-4825-BFCE-CC3AD97F5A64}" srcOrd="6" destOrd="0" presId="urn:microsoft.com/office/officeart/2005/8/layout/orgChart1"/>
    <dgm:cxn modelId="{013B5C57-31A3-4AA9-B1F3-EF475B43AA3D}" type="presParOf" srcId="{44515B75-ABA1-4E60-90C9-D413937CB598}" destId="{0D8D379E-3CDA-462E-B9A7-A4251879C508}" srcOrd="7" destOrd="0" presId="urn:microsoft.com/office/officeart/2005/8/layout/orgChart1"/>
    <dgm:cxn modelId="{0AE874BD-8051-493B-A711-0471B04818E2}" type="presParOf" srcId="{0D8D379E-3CDA-462E-B9A7-A4251879C508}" destId="{D6320ED7-E3EE-45B3-8D88-2D72043FBD94}" srcOrd="0" destOrd="0" presId="urn:microsoft.com/office/officeart/2005/8/layout/orgChart1"/>
    <dgm:cxn modelId="{4FC4C995-4CA7-41B8-A647-400DC8BF7642}" type="presParOf" srcId="{D6320ED7-E3EE-45B3-8D88-2D72043FBD94}" destId="{3D1C7D97-E2B3-44FD-B040-EE24EEABD10B}" srcOrd="0" destOrd="0" presId="urn:microsoft.com/office/officeart/2005/8/layout/orgChart1"/>
    <dgm:cxn modelId="{37043D35-F5F4-402A-900B-38D0BFD8F134}" type="presParOf" srcId="{D6320ED7-E3EE-45B3-8D88-2D72043FBD94}" destId="{D253EA38-D0E8-4118-A473-462A1AEA93A7}" srcOrd="1" destOrd="0" presId="urn:microsoft.com/office/officeart/2005/8/layout/orgChart1"/>
    <dgm:cxn modelId="{21B04B68-984B-4E3F-87C8-7DCB82EA273C}" type="presParOf" srcId="{0D8D379E-3CDA-462E-B9A7-A4251879C508}" destId="{E14DE41D-642F-4EEE-A206-28CE97FAE278}" srcOrd="1" destOrd="0" presId="urn:microsoft.com/office/officeart/2005/8/layout/orgChart1"/>
    <dgm:cxn modelId="{9C5E876C-241C-4413-AF79-D25B483D1F03}" type="presParOf" srcId="{0D8D379E-3CDA-462E-B9A7-A4251879C508}" destId="{DB4057C2-631A-4E6E-892F-B5B96F0C7186}" srcOrd="2" destOrd="0" presId="urn:microsoft.com/office/officeart/2005/8/layout/orgChart1"/>
    <dgm:cxn modelId="{D9370948-D91E-4755-8E40-66E6A57AAEAF}" type="presParOf" srcId="{44515B75-ABA1-4E60-90C9-D413937CB598}" destId="{FF45D7AB-2E24-4495-A5E8-708958C8C96F}" srcOrd="8" destOrd="0" presId="urn:microsoft.com/office/officeart/2005/8/layout/orgChart1"/>
    <dgm:cxn modelId="{226166E5-28AA-4E64-AFE7-B57C9BBF75BB}" type="presParOf" srcId="{44515B75-ABA1-4E60-90C9-D413937CB598}" destId="{DC32146E-F551-4382-BB82-78582F3DB9ED}" srcOrd="9" destOrd="0" presId="urn:microsoft.com/office/officeart/2005/8/layout/orgChart1"/>
    <dgm:cxn modelId="{9D3DBBD6-BFC7-44D3-80A6-9883DC679A68}" type="presParOf" srcId="{DC32146E-F551-4382-BB82-78582F3DB9ED}" destId="{7BA0FE54-BC74-4626-867B-137843A288B0}" srcOrd="0" destOrd="0" presId="urn:microsoft.com/office/officeart/2005/8/layout/orgChart1"/>
    <dgm:cxn modelId="{A756639E-5011-4DE9-9986-0B7E7CC96F53}" type="presParOf" srcId="{7BA0FE54-BC74-4626-867B-137843A288B0}" destId="{4598D6AF-04FF-44DB-8440-B3FC6022B742}" srcOrd="0" destOrd="0" presId="urn:microsoft.com/office/officeart/2005/8/layout/orgChart1"/>
    <dgm:cxn modelId="{F6CF9E89-5408-4214-A309-A2D00E8BFDF2}" type="presParOf" srcId="{7BA0FE54-BC74-4626-867B-137843A288B0}" destId="{DBEADC3F-5587-461F-BAAE-7F857D6BE165}" srcOrd="1" destOrd="0" presId="urn:microsoft.com/office/officeart/2005/8/layout/orgChart1"/>
    <dgm:cxn modelId="{5597E2AC-16E4-4C33-8E82-8A43AE98862D}" type="presParOf" srcId="{DC32146E-F551-4382-BB82-78582F3DB9ED}" destId="{782ABF91-24B7-4854-8312-658CCD65CA1E}" srcOrd="1" destOrd="0" presId="urn:microsoft.com/office/officeart/2005/8/layout/orgChart1"/>
    <dgm:cxn modelId="{48696515-7609-419C-A131-C0985E4D7A2C}" type="presParOf" srcId="{DC32146E-F551-4382-BB82-78582F3DB9ED}" destId="{66F847A0-4410-4329-AF71-014F42DB45B8}" srcOrd="2" destOrd="0" presId="urn:microsoft.com/office/officeart/2005/8/layout/orgChart1"/>
    <dgm:cxn modelId="{E23759E7-70E2-4D8A-AD35-BB9F420A2B25}" type="presParOf" srcId="{D9E70427-1C5A-4472-B126-9BF25D50B1A3}" destId="{7F48E514-E106-4EE8-A069-BCFA876CA8B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77A874-4938-4336-B4BF-1E2CC0D24937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IN"/>
        </a:p>
      </dgm:t>
    </dgm:pt>
    <dgm:pt modelId="{C5D73945-557D-43B3-873F-4B87C4A65758}">
      <dgm:prSet custT="1"/>
      <dgm:spPr/>
      <dgm:t>
        <a:bodyPr/>
        <a:lstStyle/>
        <a:p>
          <a:r>
            <a:rPr lang="en-IN" sz="2400" b="1">
              <a:latin typeface="Times New Roman" panose="02020603050405020304" pitchFamily="18" charset="0"/>
              <a:cs typeface="Times New Roman" panose="02020603050405020304" pitchFamily="18" charset="0"/>
            </a:rPr>
            <a:t>Heating System Upgrades</a:t>
          </a:r>
          <a:endParaRPr lang="en-IN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F9A575-1F2D-4747-B99F-8F5659708107}" type="parTrans" cxnId="{37DDCCA4-E941-436A-BECC-B840C5C0BF39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3FEC95-8EB7-428C-8595-A3F27DCA775A}" type="sibTrans" cxnId="{37DDCCA4-E941-436A-BECC-B840C5C0BF39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3BB065-F035-421B-A6F2-6B599DF62DDD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Air source heat pumps (ASHP): COP 3.0-4.0</a:t>
          </a:r>
        </a:p>
      </dgm:t>
    </dgm:pt>
    <dgm:pt modelId="{2562D28B-206C-44CA-A290-3FEBCDD2B582}" type="parTrans" cxnId="{9D494BB8-DEF0-4B33-96BA-90F16354E8C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5D58AB-58A6-4513-BD5E-CBADD8671ADB}" type="sibTrans" cxnId="{9D494BB8-DEF0-4B33-96BA-90F16354E8C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CD70C0-1F33-4C99-822E-21D1F73B85F2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Potential carbon reduction: 50-70% vs gas boilers (Energy Saving Trust, 2024)</a:t>
          </a:r>
        </a:p>
      </dgm:t>
    </dgm:pt>
    <dgm:pt modelId="{D9134504-BD50-402A-853B-29FE5EBDAFEF}" type="parTrans" cxnId="{5284FBE7-9EF6-4FEA-973B-379A46A1DA2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1A5D144-A6E0-4B5E-B555-FDEDF4F9CCC7}" type="sibTrans" cxnId="{5284FBE7-9EF6-4FEA-973B-379A46A1DA2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B1C168-79F2-4967-B9D5-63E391E35D93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Hybrid systems for phased transition</a:t>
          </a:r>
        </a:p>
      </dgm:t>
    </dgm:pt>
    <dgm:pt modelId="{C1B5183C-4BA5-4949-A241-6F4619B4E0DB}" type="parTrans" cxnId="{A10271A2-2436-4926-B7C4-F6EC3318E56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7D1842-0C07-4F49-B25B-3C42CFA3BCDD}" type="sibTrans" cxnId="{A10271A2-2436-4926-B7C4-F6EC3318E56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D6FFB2-F33E-49D8-B6A7-E0FE7903F0AE}">
      <dgm:prSet/>
      <dgm:spPr/>
      <dgm:t>
        <a:bodyPr/>
        <a:lstStyle/>
        <a:p>
          <a:r>
            <a:rPr lang="en-IN" b="1">
              <a:latin typeface="Times New Roman" panose="02020603050405020304" pitchFamily="18" charset="0"/>
              <a:cs typeface="Times New Roman" panose="02020603050405020304" pitchFamily="18" charset="0"/>
            </a:rPr>
            <a:t>Renewable Energy Integration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6DD396-1A0D-4639-BD7A-8D7329024E00}" type="parTrans" cxnId="{8B131FAA-E30E-40AA-BD3B-3F9D9037FF9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F839FE-9B5B-4CFA-A812-D17AB62B7A31}" type="sibTrans" cxnId="{8B131FAA-E30E-40AA-BD3B-3F9D9037FF9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033989-7399-4B3D-A6FA-16D221AFDE17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Solar PV panels: 3-4kW typical installation</a:t>
          </a:r>
        </a:p>
      </dgm:t>
    </dgm:pt>
    <dgm:pt modelId="{DEAA8109-4FEB-43DB-9364-DCD9E9FD2430}" type="parTrans" cxnId="{96A4CEEB-A588-46AC-A10C-BDE88D9A473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847F37-348D-4324-921E-E1D2FE70B2E4}" type="sibTrans" cxnId="{96A4CEEB-A588-46AC-A10C-BDE88D9A473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53B03A-30B6-46A8-9686-A9AA8B8BE0F1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Annual generation: 2,800-3,500 kWh</a:t>
          </a:r>
        </a:p>
      </dgm:t>
    </dgm:pt>
    <dgm:pt modelId="{E36F4A48-B434-4960-91DA-2CC949339FCE}" type="parTrans" cxnId="{2BC004EE-AD9F-42A1-A9D3-1D28081CCD7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6482EA-31DB-4663-A0C1-724FFEDE8BED}" type="sibTrans" cxnId="{2BC004EE-AD9F-42A1-A9D3-1D28081CCD7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9BDC26-20B4-460D-A948-9E737005EF85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Battery storage: 5-10kWh capacity</a:t>
          </a:r>
        </a:p>
      </dgm:t>
    </dgm:pt>
    <dgm:pt modelId="{6CD9A541-B5F4-4262-BF4F-859EEA4C4DD4}" type="parTrans" cxnId="{A99B4104-0205-4168-9D90-877880E169D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566A8D1-C44C-4D3C-BA35-9F5F5D8EC921}" type="sibTrans" cxnId="{A99B4104-0205-4168-9D90-877880E169D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B77A92-F927-4AAD-849B-85EE1F9B7BA2}">
      <dgm:prSet/>
      <dgm:spPr/>
      <dgm:t>
        <a:bodyPr/>
        <a:lstStyle/>
        <a:p>
          <a:r>
            <a:rPr lang="en-IN" b="1">
              <a:latin typeface="Times New Roman" panose="02020603050405020304" pitchFamily="18" charset="0"/>
              <a:cs typeface="Times New Roman" panose="02020603050405020304" pitchFamily="18" charset="0"/>
            </a:rPr>
            <a:t>Ventilation Improvements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0C6537-7413-461D-B8E4-C23644095516}" type="parTrans" cxnId="{0F6D4120-5CD0-45F0-A031-DE8F5DEC5E1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39F185-009B-4304-88D3-4B7CE4479F38}" type="sibTrans" cxnId="{0F6D4120-5CD0-45F0-A031-DE8F5DEC5E1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1BD8535-4980-4C13-836E-20A2805A1FCC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Mechanical ventilation with heat recovery (MVHR)</a:t>
          </a:r>
        </a:p>
      </dgm:t>
    </dgm:pt>
    <dgm:pt modelId="{7C6E415E-F43A-4DF1-AA78-4D8491A8CC91}" type="parTrans" cxnId="{6CC39428-A439-4930-8CA2-2C0E33E4577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E0A3C9-FB42-4B9F-8680-D2BBA9C6B602}" type="sibTrans" cxnId="{6CC39428-A439-4930-8CA2-2C0E33E4577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A7DA45-E7B8-41ED-8B17-B3FFAC2CCCC5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Heat recovery efficiency: 85-95%</a:t>
          </a:r>
        </a:p>
      </dgm:t>
    </dgm:pt>
    <dgm:pt modelId="{B6F7D98D-CD68-47F5-A1FE-E192B931AD16}" type="parTrans" cxnId="{CE55B240-C642-4650-B84D-9AF70A9254D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0B7D8D-5701-4720-9645-A5BBBE879DEB}" type="sibTrans" cxnId="{CE55B240-C642-4650-B84D-9AF70A9254D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11B420-2130-4E43-A95C-E7F89F44E31E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Addresses condensation risks post-retrofit</a:t>
          </a:r>
        </a:p>
      </dgm:t>
    </dgm:pt>
    <dgm:pt modelId="{A637AA91-2799-4193-AA3F-59A07FCA34F8}" type="parTrans" cxnId="{D9CAAE6C-090C-45CE-946A-F4F9DF5327A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15C6E9-E577-47FB-B71B-9366AFC84012}" type="sibTrans" cxnId="{D9CAAE6C-090C-45CE-946A-F4F9DF5327A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775B8A-F062-4EB6-AF91-593A72E0CBB1}" type="pres">
      <dgm:prSet presAssocID="{7677A874-4938-4336-B4BF-1E2CC0D24937}" presName="Name0" presStyleCnt="0">
        <dgm:presLayoutVars>
          <dgm:dir/>
          <dgm:animLvl val="lvl"/>
          <dgm:resizeHandles val="exact"/>
        </dgm:presLayoutVars>
      </dgm:prSet>
      <dgm:spPr/>
    </dgm:pt>
    <dgm:pt modelId="{2E09F12A-DD71-4244-8BEB-43B15C19FD25}" type="pres">
      <dgm:prSet presAssocID="{C5D73945-557D-43B3-873F-4B87C4A65758}" presName="composite" presStyleCnt="0"/>
      <dgm:spPr/>
    </dgm:pt>
    <dgm:pt modelId="{227DDD2C-0E34-433D-9BE8-DB1964417F76}" type="pres">
      <dgm:prSet presAssocID="{C5D73945-557D-43B3-873F-4B87C4A6575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533D631F-081F-40D9-81DF-BECC4EA1B3CD}" type="pres">
      <dgm:prSet presAssocID="{C5D73945-557D-43B3-873F-4B87C4A65758}" presName="desTx" presStyleLbl="alignAccFollowNode1" presStyleIdx="0" presStyleCnt="3">
        <dgm:presLayoutVars>
          <dgm:bulletEnabled val="1"/>
        </dgm:presLayoutVars>
      </dgm:prSet>
      <dgm:spPr/>
    </dgm:pt>
    <dgm:pt modelId="{F99C3C31-CED0-4EDB-B110-3AC855D19661}" type="pres">
      <dgm:prSet presAssocID="{653FEC95-8EB7-428C-8595-A3F27DCA775A}" presName="space" presStyleCnt="0"/>
      <dgm:spPr/>
    </dgm:pt>
    <dgm:pt modelId="{20D843ED-3B03-47F6-84B8-78E8FA402CD6}" type="pres">
      <dgm:prSet presAssocID="{0FD6FFB2-F33E-49D8-B6A7-E0FE7903F0AE}" presName="composite" presStyleCnt="0"/>
      <dgm:spPr/>
    </dgm:pt>
    <dgm:pt modelId="{F55ADAD4-09B2-4009-A5BD-204D112FEDAD}" type="pres">
      <dgm:prSet presAssocID="{0FD6FFB2-F33E-49D8-B6A7-E0FE7903F0A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5609B2BB-9D14-4A2B-84E3-28FE301CEB77}" type="pres">
      <dgm:prSet presAssocID="{0FD6FFB2-F33E-49D8-B6A7-E0FE7903F0AE}" presName="desTx" presStyleLbl="alignAccFollowNode1" presStyleIdx="1" presStyleCnt="3">
        <dgm:presLayoutVars>
          <dgm:bulletEnabled val="1"/>
        </dgm:presLayoutVars>
      </dgm:prSet>
      <dgm:spPr/>
    </dgm:pt>
    <dgm:pt modelId="{62BAA277-40A4-463E-813C-4A9A59F96770}" type="pres">
      <dgm:prSet presAssocID="{8EF839FE-9B5B-4CFA-A812-D17AB62B7A31}" presName="space" presStyleCnt="0"/>
      <dgm:spPr/>
    </dgm:pt>
    <dgm:pt modelId="{16113437-56D6-4F7A-B62D-71B7B7113F78}" type="pres">
      <dgm:prSet presAssocID="{CCB77A92-F927-4AAD-849B-85EE1F9B7BA2}" presName="composite" presStyleCnt="0"/>
      <dgm:spPr/>
    </dgm:pt>
    <dgm:pt modelId="{39D98B36-AC37-4A35-B0EA-3352C6A63A76}" type="pres">
      <dgm:prSet presAssocID="{CCB77A92-F927-4AAD-849B-85EE1F9B7BA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0F164E8C-0DD9-48A7-832C-5EEB3DB2F5A7}" type="pres">
      <dgm:prSet presAssocID="{CCB77A92-F927-4AAD-849B-85EE1F9B7BA2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C796F802-5E1A-430A-95FF-241C848BB67E}" type="presOf" srcId="{8D033989-7399-4B3D-A6FA-16D221AFDE17}" destId="{5609B2BB-9D14-4A2B-84E3-28FE301CEB77}" srcOrd="0" destOrd="0" presId="urn:microsoft.com/office/officeart/2005/8/layout/hList1"/>
    <dgm:cxn modelId="{A99B4104-0205-4168-9D90-877880E169DD}" srcId="{0FD6FFB2-F33E-49D8-B6A7-E0FE7903F0AE}" destId="{F59BDC26-20B4-460D-A948-9E737005EF85}" srcOrd="2" destOrd="0" parTransId="{6CD9A541-B5F4-4262-BF4F-859EEA4C4DD4}" sibTransId="{9566A8D1-C44C-4D3C-BA35-9F5F5D8EC921}"/>
    <dgm:cxn modelId="{3F4BC212-E575-4BE9-A03B-90558A5D24DF}" type="presOf" srcId="{F59BDC26-20B4-460D-A948-9E737005EF85}" destId="{5609B2BB-9D14-4A2B-84E3-28FE301CEB77}" srcOrd="0" destOrd="2" presId="urn:microsoft.com/office/officeart/2005/8/layout/hList1"/>
    <dgm:cxn modelId="{51821A1C-BF79-4DA5-8FC9-7067086E6955}" type="presOf" srcId="{C511B420-2130-4E43-A95C-E7F89F44E31E}" destId="{0F164E8C-0DD9-48A7-832C-5EEB3DB2F5A7}" srcOrd="0" destOrd="2" presId="urn:microsoft.com/office/officeart/2005/8/layout/hList1"/>
    <dgm:cxn modelId="{0F6D4120-5CD0-45F0-A031-DE8F5DEC5E1C}" srcId="{7677A874-4938-4336-B4BF-1E2CC0D24937}" destId="{CCB77A92-F927-4AAD-849B-85EE1F9B7BA2}" srcOrd="2" destOrd="0" parTransId="{E40C6537-7413-461D-B8E4-C23644095516}" sibTransId="{3A39F185-009B-4304-88D3-4B7CE4479F38}"/>
    <dgm:cxn modelId="{6CC39428-A439-4930-8CA2-2C0E33E45773}" srcId="{CCB77A92-F927-4AAD-849B-85EE1F9B7BA2}" destId="{21BD8535-4980-4C13-836E-20A2805A1FCC}" srcOrd="0" destOrd="0" parTransId="{7C6E415E-F43A-4DF1-AA78-4D8491A8CC91}" sibTransId="{5EE0A3C9-FB42-4B9F-8680-D2BBA9C6B602}"/>
    <dgm:cxn modelId="{F6047A35-238D-49E6-83D8-06BCB21F29FD}" type="presOf" srcId="{22CD70C0-1F33-4C99-822E-21D1F73B85F2}" destId="{533D631F-081F-40D9-81DF-BECC4EA1B3CD}" srcOrd="0" destOrd="1" presId="urn:microsoft.com/office/officeart/2005/8/layout/hList1"/>
    <dgm:cxn modelId="{CE55B240-C642-4650-B84D-9AF70A9254DE}" srcId="{CCB77A92-F927-4AAD-849B-85EE1F9B7BA2}" destId="{8FA7DA45-E7B8-41ED-8B17-B3FFAC2CCCC5}" srcOrd="1" destOrd="0" parTransId="{B6F7D98D-CD68-47F5-A1FE-E192B931AD16}" sibTransId="{A70B7D8D-5701-4720-9645-A5BBBE879DEB}"/>
    <dgm:cxn modelId="{AADE1742-0F20-4958-9C84-B73E9C7A2E61}" type="presOf" srcId="{D93BB065-F035-421B-A6F2-6B599DF62DDD}" destId="{533D631F-081F-40D9-81DF-BECC4EA1B3CD}" srcOrd="0" destOrd="0" presId="urn:microsoft.com/office/officeart/2005/8/layout/hList1"/>
    <dgm:cxn modelId="{CACC824B-A83B-47C5-9A0A-BAC41F5509A0}" type="presOf" srcId="{8FA7DA45-E7B8-41ED-8B17-B3FFAC2CCCC5}" destId="{0F164E8C-0DD9-48A7-832C-5EEB3DB2F5A7}" srcOrd="0" destOrd="1" presId="urn:microsoft.com/office/officeart/2005/8/layout/hList1"/>
    <dgm:cxn modelId="{D9CAAE6C-090C-45CE-946A-F4F9DF5327A6}" srcId="{CCB77A92-F927-4AAD-849B-85EE1F9B7BA2}" destId="{C511B420-2130-4E43-A95C-E7F89F44E31E}" srcOrd="2" destOrd="0" parTransId="{A637AA91-2799-4193-AA3F-59A07FCA34F8}" sibTransId="{CF15C6E9-E577-47FB-B71B-9366AFC84012}"/>
    <dgm:cxn modelId="{4C3E0D54-DA94-42F2-B5DD-1FC77E58895B}" type="presOf" srcId="{CCB77A92-F927-4AAD-849B-85EE1F9B7BA2}" destId="{39D98B36-AC37-4A35-B0EA-3352C6A63A76}" srcOrd="0" destOrd="0" presId="urn:microsoft.com/office/officeart/2005/8/layout/hList1"/>
    <dgm:cxn modelId="{BE80C15A-BD1E-4F75-88D7-BEDE3607845F}" type="presOf" srcId="{2B53B03A-30B6-46A8-9686-A9AA8B8BE0F1}" destId="{5609B2BB-9D14-4A2B-84E3-28FE301CEB77}" srcOrd="0" destOrd="1" presId="urn:microsoft.com/office/officeart/2005/8/layout/hList1"/>
    <dgm:cxn modelId="{99859E7D-462C-4549-B31C-3DA5932BC2EA}" type="presOf" srcId="{C5D73945-557D-43B3-873F-4B87C4A65758}" destId="{227DDD2C-0E34-433D-9BE8-DB1964417F76}" srcOrd="0" destOrd="0" presId="urn:microsoft.com/office/officeart/2005/8/layout/hList1"/>
    <dgm:cxn modelId="{7F7D7481-9B1E-41BB-9AAA-C160622FAC99}" type="presOf" srcId="{7677A874-4938-4336-B4BF-1E2CC0D24937}" destId="{F2775B8A-F062-4EB6-AF91-593A72E0CBB1}" srcOrd="0" destOrd="0" presId="urn:microsoft.com/office/officeart/2005/8/layout/hList1"/>
    <dgm:cxn modelId="{A10271A2-2436-4926-B7C4-F6EC3318E563}" srcId="{C5D73945-557D-43B3-873F-4B87C4A65758}" destId="{1FB1C168-79F2-4967-B9D5-63E391E35D93}" srcOrd="2" destOrd="0" parTransId="{C1B5183C-4BA5-4949-A241-6F4619B4E0DB}" sibTransId="{147D1842-0C07-4F49-B25B-3C42CFA3BCDD}"/>
    <dgm:cxn modelId="{37DDCCA4-E941-436A-BECC-B840C5C0BF39}" srcId="{7677A874-4938-4336-B4BF-1E2CC0D24937}" destId="{C5D73945-557D-43B3-873F-4B87C4A65758}" srcOrd="0" destOrd="0" parTransId="{2AF9A575-1F2D-4747-B99F-8F5659708107}" sibTransId="{653FEC95-8EB7-428C-8595-A3F27DCA775A}"/>
    <dgm:cxn modelId="{8B131FAA-E30E-40AA-BD3B-3F9D9037FF94}" srcId="{7677A874-4938-4336-B4BF-1E2CC0D24937}" destId="{0FD6FFB2-F33E-49D8-B6A7-E0FE7903F0AE}" srcOrd="1" destOrd="0" parTransId="{746DD396-1A0D-4639-BD7A-8D7329024E00}" sibTransId="{8EF839FE-9B5B-4CFA-A812-D17AB62B7A31}"/>
    <dgm:cxn modelId="{9D494BB8-DEF0-4B33-96BA-90F16354E8C4}" srcId="{C5D73945-557D-43B3-873F-4B87C4A65758}" destId="{D93BB065-F035-421B-A6F2-6B599DF62DDD}" srcOrd="0" destOrd="0" parTransId="{2562D28B-206C-44CA-A290-3FEBCDD2B582}" sibTransId="{A05D58AB-58A6-4513-BD5E-CBADD8671ADB}"/>
    <dgm:cxn modelId="{563BF0CD-E428-482D-BDF5-8E9DD6E57A36}" type="presOf" srcId="{0FD6FFB2-F33E-49D8-B6A7-E0FE7903F0AE}" destId="{F55ADAD4-09B2-4009-A5BD-204D112FEDAD}" srcOrd="0" destOrd="0" presId="urn:microsoft.com/office/officeart/2005/8/layout/hList1"/>
    <dgm:cxn modelId="{5284FBE7-9EF6-4FEA-973B-379A46A1DA2F}" srcId="{C5D73945-557D-43B3-873F-4B87C4A65758}" destId="{22CD70C0-1F33-4C99-822E-21D1F73B85F2}" srcOrd="1" destOrd="0" parTransId="{D9134504-BD50-402A-853B-29FE5EBDAFEF}" sibTransId="{71A5D144-A6E0-4B5E-B555-FDEDF4F9CCC7}"/>
    <dgm:cxn modelId="{8AF15BE9-C810-4119-A4D0-8BEA3FB1363E}" type="presOf" srcId="{1FB1C168-79F2-4967-B9D5-63E391E35D93}" destId="{533D631F-081F-40D9-81DF-BECC4EA1B3CD}" srcOrd="0" destOrd="2" presId="urn:microsoft.com/office/officeart/2005/8/layout/hList1"/>
    <dgm:cxn modelId="{96A4CEEB-A588-46AC-A10C-BDE88D9A4734}" srcId="{0FD6FFB2-F33E-49D8-B6A7-E0FE7903F0AE}" destId="{8D033989-7399-4B3D-A6FA-16D221AFDE17}" srcOrd="0" destOrd="0" parTransId="{DEAA8109-4FEB-43DB-9364-DCD9E9FD2430}" sibTransId="{32847F37-348D-4324-921E-E1D2FE70B2E4}"/>
    <dgm:cxn modelId="{2BC004EE-AD9F-42A1-A9D3-1D28081CCD7B}" srcId="{0FD6FFB2-F33E-49D8-B6A7-E0FE7903F0AE}" destId="{2B53B03A-30B6-46A8-9686-A9AA8B8BE0F1}" srcOrd="1" destOrd="0" parTransId="{E36F4A48-B434-4960-91DA-2CC949339FCE}" sibTransId="{AC6482EA-31DB-4663-A0C1-724FFEDE8BED}"/>
    <dgm:cxn modelId="{ADF20CF4-D961-417E-8706-FE27246242D4}" type="presOf" srcId="{21BD8535-4980-4C13-836E-20A2805A1FCC}" destId="{0F164E8C-0DD9-48A7-832C-5EEB3DB2F5A7}" srcOrd="0" destOrd="0" presId="urn:microsoft.com/office/officeart/2005/8/layout/hList1"/>
    <dgm:cxn modelId="{AFC55BB9-FC05-4A80-B7C6-28D93D43A5A3}" type="presParOf" srcId="{F2775B8A-F062-4EB6-AF91-593A72E0CBB1}" destId="{2E09F12A-DD71-4244-8BEB-43B15C19FD25}" srcOrd="0" destOrd="0" presId="urn:microsoft.com/office/officeart/2005/8/layout/hList1"/>
    <dgm:cxn modelId="{6FA8A961-B6E0-4253-A846-77E6DFA2D6C5}" type="presParOf" srcId="{2E09F12A-DD71-4244-8BEB-43B15C19FD25}" destId="{227DDD2C-0E34-433D-9BE8-DB1964417F76}" srcOrd="0" destOrd="0" presId="urn:microsoft.com/office/officeart/2005/8/layout/hList1"/>
    <dgm:cxn modelId="{24E451AE-A83A-4A21-B599-C73A99E84A1E}" type="presParOf" srcId="{2E09F12A-DD71-4244-8BEB-43B15C19FD25}" destId="{533D631F-081F-40D9-81DF-BECC4EA1B3CD}" srcOrd="1" destOrd="0" presId="urn:microsoft.com/office/officeart/2005/8/layout/hList1"/>
    <dgm:cxn modelId="{6FE8B0EF-287D-4B5C-B652-463CB6A549A9}" type="presParOf" srcId="{F2775B8A-F062-4EB6-AF91-593A72E0CBB1}" destId="{F99C3C31-CED0-4EDB-B110-3AC855D19661}" srcOrd="1" destOrd="0" presId="urn:microsoft.com/office/officeart/2005/8/layout/hList1"/>
    <dgm:cxn modelId="{713858EF-BD08-4199-9FB8-DF84E746A1EC}" type="presParOf" srcId="{F2775B8A-F062-4EB6-AF91-593A72E0CBB1}" destId="{20D843ED-3B03-47F6-84B8-78E8FA402CD6}" srcOrd="2" destOrd="0" presId="urn:microsoft.com/office/officeart/2005/8/layout/hList1"/>
    <dgm:cxn modelId="{B2DD652B-069B-40BE-A95B-A3C26D53E831}" type="presParOf" srcId="{20D843ED-3B03-47F6-84B8-78E8FA402CD6}" destId="{F55ADAD4-09B2-4009-A5BD-204D112FEDAD}" srcOrd="0" destOrd="0" presId="urn:microsoft.com/office/officeart/2005/8/layout/hList1"/>
    <dgm:cxn modelId="{4F7EC385-A0C1-4584-96AC-CCA36233C569}" type="presParOf" srcId="{20D843ED-3B03-47F6-84B8-78E8FA402CD6}" destId="{5609B2BB-9D14-4A2B-84E3-28FE301CEB77}" srcOrd="1" destOrd="0" presId="urn:microsoft.com/office/officeart/2005/8/layout/hList1"/>
    <dgm:cxn modelId="{377E1E07-9F15-459F-8C8C-CB360A1A5DB6}" type="presParOf" srcId="{F2775B8A-F062-4EB6-AF91-593A72E0CBB1}" destId="{62BAA277-40A4-463E-813C-4A9A59F96770}" srcOrd="3" destOrd="0" presId="urn:microsoft.com/office/officeart/2005/8/layout/hList1"/>
    <dgm:cxn modelId="{B4790884-42D1-4385-8027-2DE8B95E4B90}" type="presParOf" srcId="{F2775B8A-F062-4EB6-AF91-593A72E0CBB1}" destId="{16113437-56D6-4F7A-B62D-71B7B7113F78}" srcOrd="4" destOrd="0" presId="urn:microsoft.com/office/officeart/2005/8/layout/hList1"/>
    <dgm:cxn modelId="{E7AD103D-696F-497C-9FC9-C08B0456E9F2}" type="presParOf" srcId="{16113437-56D6-4F7A-B62D-71B7B7113F78}" destId="{39D98B36-AC37-4A35-B0EA-3352C6A63A76}" srcOrd="0" destOrd="0" presId="urn:microsoft.com/office/officeart/2005/8/layout/hList1"/>
    <dgm:cxn modelId="{BF65F636-F015-4E5A-BD92-DC7642ACEBAA}" type="presParOf" srcId="{16113437-56D6-4F7A-B62D-71B7B7113F78}" destId="{0F164E8C-0DD9-48A7-832C-5EEB3DB2F5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E4E076-8C59-4ED8-A285-2AEC2A464A1D}" type="doc">
      <dgm:prSet loTypeId="urn:microsoft.com/office/officeart/2005/8/layout/venn3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IN"/>
        </a:p>
      </dgm:t>
    </dgm:pt>
    <dgm:pt modelId="{3FA016A6-F345-42DF-B78F-38C14F79BC06}">
      <dgm:prSet custT="1"/>
      <dgm:spPr/>
      <dgm:t>
        <a:bodyPr/>
        <a:lstStyle/>
        <a:p>
          <a:r>
            <a:rPr lang="en-GB" sz="2000" b="1">
              <a:latin typeface="Times New Roman" panose="02020603050405020304" pitchFamily="18" charset="0"/>
              <a:cs typeface="Times New Roman" panose="02020603050405020304" pitchFamily="18" charset="0"/>
            </a:rPr>
            <a:t>Technical Challenges</a:t>
          </a:r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650F7A-6927-4910-BC6A-850D3BE05817}" type="parTrans" cxnId="{656747E8-0490-4E52-AD93-85BD9416BA6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0C92C40-75A0-41D1-B109-572A8425A9FE}" type="sibTrans" cxnId="{656747E8-0490-4E52-AD93-85BD9416BA6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7E8850-0B0A-45FD-85AE-46939C69A76C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Interstitial condensation risks with incorrect insulation sequencing</a:t>
          </a:r>
          <a:endParaRPr lang="en-IN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77EE0C-F640-46BD-90BA-4C81AF0139B3}" type="parTrans" cxnId="{AC6EDF55-21E4-4061-BA9A-D54F061DA60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78ADA1-D106-4FC3-91F9-870A712C6267}" type="sibTrans" cxnId="{AC6EDF55-21E4-4061-BA9A-D54F061DA60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DEEEC5-AAA0-4D2D-A11B-60146D48F3F5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Thermal bridging at junctions and penetrations</a:t>
          </a:r>
          <a:endParaRPr lang="en-IN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B8828C-4399-4952-9772-AD8986532FF7}" type="parTrans" cxnId="{6DEBA01C-77F2-4380-81F0-49BBD2DB70F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5BC6FC-2059-442F-AE0C-D3CA989010CC}" type="sibTrans" cxnId="{6DEBA01C-77F2-4380-81F0-49BBD2DB70F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1E90E3-0ADA-42E2-B9FB-3AA1376B253E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Airtightness vs adequate ventilation balance</a:t>
          </a:r>
          <a:endParaRPr lang="en-IN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42F78D-1E78-46D2-B463-1EBB218883C9}" type="parTrans" cxnId="{923A91B4-BF64-4E77-B5EB-4EC634EC355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5D6960-8934-4346-9B70-87E26154F4DB}" type="sibTrans" cxnId="{923A91B4-BF64-4E77-B5EB-4EC634EC355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C71B75-83CE-473E-AA4E-90C2C9ED0619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Service integration (pipes, cables) through insulation layers</a:t>
          </a:r>
          <a:endParaRPr lang="en-IN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9578BF-1A84-4803-BF3F-F2BBB0D3F266}" type="parTrans" cxnId="{02E54825-3B15-4D70-A275-89A6EE83C71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E5E416-40C8-415D-BBA7-F8330F3A3157}" type="sibTrans" cxnId="{02E54825-3B15-4D70-A275-89A6EE83C71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F02037-7743-41D3-B2E7-3E24B2A51EAE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Financial &amp; Regulatory Barriers</a:t>
          </a:r>
          <a:endParaRPr lang="en-IN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E25447-D5E9-48EA-A902-62C904981CEE}" type="parTrans" cxnId="{166EFDF2-85EC-45C0-9393-457ECCCEAC7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732B8D-55B1-4DAB-8EED-FB22CBAAD928}" type="sibTrans" cxnId="{166EFDF2-85EC-45C0-9393-457ECCCEAC7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D87F61F-E26D-4D28-AAB4-F9D846625F1F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Average retrofit cost: £25,000-35,000 per property</a:t>
          </a:r>
          <a:endParaRPr lang="en-IN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FEEA19-0750-4158-914C-1FA40EDC2FC3}" type="parTrans" cxnId="{4FA4C5B1-C91E-405D-B84C-514BED6B452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9CD0E7-C628-4FB1-83C0-F3CFF7516A04}" type="sibTrans" cxnId="{4FA4C5B1-C91E-405D-B84C-514BED6B452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2F82B1-C966-46F2-9914-7AF30ABF504F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Complex funding landscape: grants, loans, subsidies</a:t>
          </a:r>
          <a:endParaRPr lang="en-IN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69E55E-254A-4575-BF36-BF99461BE3CF}" type="parTrans" cxnId="{5DDF561F-D723-4A9E-8FF0-83397578058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3501B2-C38A-4A73-B57B-11F0099790EB}" type="sibTrans" cxnId="{5DDF561F-D723-4A9E-8FF0-833975780586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5267483-6D53-4C94-9EC1-C8CA853013AF}">
      <dgm:prSet custT="1"/>
      <dgm:spPr/>
      <dgm:t>
        <a:bodyPr/>
        <a:lstStyle/>
        <a:p>
          <a:r>
            <a:rPr lang="en-GB" sz="1600">
              <a:latin typeface="Times New Roman" panose="02020603050405020304" pitchFamily="18" charset="0"/>
              <a:cs typeface="Times New Roman" panose="02020603050405020304" pitchFamily="18" charset="0"/>
            </a:rPr>
            <a:t>Building Regulations compliance (Part L, Part F)</a:t>
          </a:r>
          <a:endParaRPr lang="en-IN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37EF08-DE72-4148-9FE7-F370DADCE218}" type="parTrans" cxnId="{9E999B3A-D0CE-43CA-A682-965DA402F7D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121BBC-561C-40F0-B854-1776C8FD5862}" type="sibTrans" cxnId="{9E999B3A-D0CE-43CA-A682-965DA402F7D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826FCB-6EE1-4895-A933-FBEC649088E7}">
      <dgm:prSet custT="1"/>
      <dgm:spPr/>
      <dgm:t>
        <a:bodyPr/>
        <a:lstStyle/>
        <a:p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Planning constraints in conservation areas</a:t>
          </a:r>
          <a:endParaRPr lang="en-IN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5E41A8-397B-4FD7-8002-65A96BDB43EA}" type="parTrans" cxnId="{6F0F3194-29F6-4E4D-A2DE-42F9A91174A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EB7551-2754-4203-B38D-133B5B02B28E}" type="sibTrans" cxnId="{6F0F3194-29F6-4E4D-A2DE-42F9A91174A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249947-A700-4C4F-A2C9-F410D05BABEE}">
      <dgm:prSet/>
      <dgm:spPr/>
      <dgm:t>
        <a:bodyPr/>
        <a:lstStyle/>
        <a:p>
          <a:r>
            <a:rPr lang="en-GB" b="1">
              <a:latin typeface="Times New Roman" panose="02020603050405020304" pitchFamily="18" charset="0"/>
              <a:cs typeface="Times New Roman" panose="02020603050405020304" pitchFamily="18" charset="0"/>
            </a:rPr>
            <a:t>Whole House Approach Essential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35C276-555E-4F79-8562-56DC14F13065}" type="parTrans" cxnId="{F6D30998-A451-4D3A-B774-5FD553A6369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98640A-8E0B-487C-87F4-BB4328D94CE0}" type="sibTrans" cxnId="{F6D30998-A451-4D3A-B774-5FD553A6369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303A75-7456-49AD-BE9C-5191E4B35EEB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Coordinated fabric and systems upgrades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21E43C-8D61-4460-98CA-3AABBA80F707}" type="parTrans" cxnId="{D05AE21D-6475-47B7-AAE4-5007D166DAF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8CF515-96F1-4C3F-BC58-73A5867345BE}" type="sibTrans" cxnId="{D05AE21D-6475-47B7-AAE4-5007D166DAF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15FDA9-82C2-4627-A6FC-683533727430}">
      <dgm:prSet/>
      <dgm:spPr/>
      <dgm:t>
        <a:bodyPr/>
        <a:lstStyle/>
        <a:p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Moisture management strategy critical</a:t>
          </a: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7AD8D8-2D2B-41CE-95BC-F9DC8FD6C9DC}" type="parTrans" cxnId="{6428F612-7C89-42B5-BACF-4CDC1A88B14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0C555D-49A8-47D1-A314-42C6ABF87F2D}" type="sibTrans" cxnId="{6428F612-7C89-42B5-BACF-4CDC1A88B14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B99973-BCE3-4FBE-AFC9-3098EBB538AB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Occupant engagement and education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8CCD7F-63E6-45DC-B800-1374ACC8F0CE}" type="parTrans" cxnId="{EE53BEF8-B3CE-486C-9D88-99DEF222BDE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1791A6-165E-45DE-B024-2A6116D96BCF}" type="sibTrans" cxnId="{EE53BEF8-B3CE-486C-9D88-99DEF222BDE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4F4C27-DFE5-4898-A44E-D543AA2BBF34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Post-occupancy evaluation for performance gap reduction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6861D09-12AD-46D6-AFCC-6FC4A2EE5F7B}" type="parTrans" cxnId="{E2721AE0-A84F-4B05-AA6F-5569BBF48EB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D8275A-72E7-45A9-A978-9E50223FB264}" type="sibTrans" cxnId="{E2721AE0-A84F-4B05-AA6F-5569BBF48EB1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F6D2D13-BB1F-4206-9110-03D0D39A4768}" type="pres">
      <dgm:prSet presAssocID="{7DE4E076-8C59-4ED8-A285-2AEC2A464A1D}" presName="Name0" presStyleCnt="0">
        <dgm:presLayoutVars>
          <dgm:dir/>
          <dgm:resizeHandles val="exact"/>
        </dgm:presLayoutVars>
      </dgm:prSet>
      <dgm:spPr/>
    </dgm:pt>
    <dgm:pt modelId="{BDC4F264-F3C2-46E7-8764-E10B4E8E34AE}" type="pres">
      <dgm:prSet presAssocID="{3FA016A6-F345-42DF-B78F-38C14F79BC06}" presName="Name5" presStyleLbl="vennNode1" presStyleIdx="0" presStyleCnt="3">
        <dgm:presLayoutVars>
          <dgm:bulletEnabled val="1"/>
        </dgm:presLayoutVars>
      </dgm:prSet>
      <dgm:spPr/>
    </dgm:pt>
    <dgm:pt modelId="{BD95B05E-FDDB-4407-ACB5-2B20E945769A}" type="pres">
      <dgm:prSet presAssocID="{80C92C40-75A0-41D1-B109-572A8425A9FE}" presName="space" presStyleCnt="0"/>
      <dgm:spPr/>
    </dgm:pt>
    <dgm:pt modelId="{E16F8196-231E-44D0-9DE2-9E730618D088}" type="pres">
      <dgm:prSet presAssocID="{CAF02037-7743-41D3-B2E7-3E24B2A51EAE}" presName="Name5" presStyleLbl="vennNode1" presStyleIdx="1" presStyleCnt="3">
        <dgm:presLayoutVars>
          <dgm:bulletEnabled val="1"/>
        </dgm:presLayoutVars>
      </dgm:prSet>
      <dgm:spPr/>
    </dgm:pt>
    <dgm:pt modelId="{0B4B50EA-8EDC-47DF-B2DD-DC144D4BF70A}" type="pres">
      <dgm:prSet presAssocID="{40732B8D-55B1-4DAB-8EED-FB22CBAAD928}" presName="space" presStyleCnt="0"/>
      <dgm:spPr/>
    </dgm:pt>
    <dgm:pt modelId="{A9CE1145-5707-4D94-B19F-705A7DA99A7D}" type="pres">
      <dgm:prSet presAssocID="{10249947-A700-4C4F-A2C9-F410D05BABEE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D8DB0D0E-2264-405F-B806-929E536B2C21}" type="presOf" srcId="{7DE4E076-8C59-4ED8-A285-2AEC2A464A1D}" destId="{3F6D2D13-BB1F-4206-9110-03D0D39A4768}" srcOrd="0" destOrd="0" presId="urn:microsoft.com/office/officeart/2005/8/layout/venn3"/>
    <dgm:cxn modelId="{6428F612-7C89-42B5-BACF-4CDC1A88B145}" srcId="{10249947-A700-4C4F-A2C9-F410D05BABEE}" destId="{8615FDA9-82C2-4627-A6FC-683533727430}" srcOrd="1" destOrd="0" parTransId="{897AD8D8-2D2B-41CE-95BC-F9DC8FD6C9DC}" sibTransId="{270C555D-49A8-47D1-A314-42C6ABF87F2D}"/>
    <dgm:cxn modelId="{7A6CDB16-9C29-45E5-9F5D-CFB191A4127B}" type="presOf" srcId="{1D87F61F-E26D-4D28-AAB4-F9D846625F1F}" destId="{E16F8196-231E-44D0-9DE2-9E730618D088}" srcOrd="0" destOrd="1" presId="urn:microsoft.com/office/officeart/2005/8/layout/venn3"/>
    <dgm:cxn modelId="{6DEBA01C-77F2-4380-81F0-49BBD2DB70F6}" srcId="{3FA016A6-F345-42DF-B78F-38C14F79BC06}" destId="{34DEEEC5-AAA0-4D2D-A11B-60146D48F3F5}" srcOrd="1" destOrd="0" parTransId="{E9B8828C-4399-4952-9772-AD8986532FF7}" sibTransId="{005BC6FC-2059-442F-AE0C-D3CA989010CC}"/>
    <dgm:cxn modelId="{D05AE21D-6475-47B7-AAE4-5007D166DAFC}" srcId="{10249947-A700-4C4F-A2C9-F410D05BABEE}" destId="{4A303A75-7456-49AD-BE9C-5191E4B35EEB}" srcOrd="0" destOrd="0" parTransId="{0221E43C-8D61-4460-98CA-3AABBA80F707}" sibTransId="{7B8CF515-96F1-4C3F-BC58-73A5867345BE}"/>
    <dgm:cxn modelId="{5DDF561F-D723-4A9E-8FF0-833975780586}" srcId="{CAF02037-7743-41D3-B2E7-3E24B2A51EAE}" destId="{E42F82B1-C966-46F2-9914-7AF30ABF504F}" srcOrd="1" destOrd="0" parTransId="{5B69E55E-254A-4575-BF36-BF99461BE3CF}" sibTransId="{A73501B2-C38A-4A73-B57B-11F0099790EB}"/>
    <dgm:cxn modelId="{73D7C020-4298-4BF3-B464-5856B7664566}" type="presOf" srcId="{8615FDA9-82C2-4627-A6FC-683533727430}" destId="{A9CE1145-5707-4D94-B19F-705A7DA99A7D}" srcOrd="0" destOrd="2" presId="urn:microsoft.com/office/officeart/2005/8/layout/venn3"/>
    <dgm:cxn modelId="{02E54825-3B15-4D70-A275-89A6EE83C717}" srcId="{3FA016A6-F345-42DF-B78F-38C14F79BC06}" destId="{79C71B75-83CE-473E-AA4E-90C2C9ED0619}" srcOrd="3" destOrd="0" parTransId="{189578BF-1A84-4803-BF3F-F2BBB0D3F266}" sibTransId="{B3E5E416-40C8-415D-BBA7-F8330F3A3157}"/>
    <dgm:cxn modelId="{171EEB25-671A-44DC-9BB9-F145EF8F9946}" type="presOf" srcId="{79C71B75-83CE-473E-AA4E-90C2C9ED0619}" destId="{BDC4F264-F3C2-46E7-8764-E10B4E8E34AE}" srcOrd="0" destOrd="4" presId="urn:microsoft.com/office/officeart/2005/8/layout/venn3"/>
    <dgm:cxn modelId="{9E999B3A-D0CE-43CA-A682-965DA402F7DE}" srcId="{CAF02037-7743-41D3-B2E7-3E24B2A51EAE}" destId="{95267483-6D53-4C94-9EC1-C8CA853013AF}" srcOrd="2" destOrd="0" parTransId="{2737EF08-DE72-4148-9FE7-F370DADCE218}" sibTransId="{DD121BBC-561C-40F0-B854-1776C8FD5862}"/>
    <dgm:cxn modelId="{E10A1540-7682-4F5C-A084-A1ABDB6666D6}" type="presOf" srcId="{F47E8850-0B0A-45FD-85AE-46939C69A76C}" destId="{BDC4F264-F3C2-46E7-8764-E10B4E8E34AE}" srcOrd="0" destOrd="1" presId="urn:microsoft.com/office/officeart/2005/8/layout/venn3"/>
    <dgm:cxn modelId="{9692A46A-600B-4895-B3AB-F29309DED14F}" type="presOf" srcId="{34DEEEC5-AAA0-4D2D-A11B-60146D48F3F5}" destId="{BDC4F264-F3C2-46E7-8764-E10B4E8E34AE}" srcOrd="0" destOrd="2" presId="urn:microsoft.com/office/officeart/2005/8/layout/venn3"/>
    <dgm:cxn modelId="{75A68D6C-28ED-4E40-99F3-D0C36976160F}" type="presOf" srcId="{10249947-A700-4C4F-A2C9-F410D05BABEE}" destId="{A9CE1145-5707-4D94-B19F-705A7DA99A7D}" srcOrd="0" destOrd="0" presId="urn:microsoft.com/office/officeart/2005/8/layout/venn3"/>
    <dgm:cxn modelId="{F9361E6F-5623-43E4-B439-EF2A658DA590}" type="presOf" srcId="{E42F82B1-C966-46F2-9914-7AF30ABF504F}" destId="{E16F8196-231E-44D0-9DE2-9E730618D088}" srcOrd="0" destOrd="2" presId="urn:microsoft.com/office/officeart/2005/8/layout/venn3"/>
    <dgm:cxn modelId="{C59B6754-3D41-48B5-8312-33EEA3B5E7CC}" type="presOf" srcId="{CAF02037-7743-41D3-B2E7-3E24B2A51EAE}" destId="{E16F8196-231E-44D0-9DE2-9E730618D088}" srcOrd="0" destOrd="0" presId="urn:microsoft.com/office/officeart/2005/8/layout/venn3"/>
    <dgm:cxn modelId="{AC6EDF55-21E4-4061-BA9A-D54F061DA602}" srcId="{3FA016A6-F345-42DF-B78F-38C14F79BC06}" destId="{F47E8850-0B0A-45FD-85AE-46939C69A76C}" srcOrd="0" destOrd="0" parTransId="{CE77EE0C-F640-46BD-90BA-4C81AF0139B3}" sibTransId="{3078ADA1-D106-4FC3-91F9-870A712C6267}"/>
    <dgm:cxn modelId="{E9CA3E89-89A8-493A-AFCB-3533C588F798}" type="presOf" srcId="{A2B99973-BCE3-4FBE-AFC9-3098EBB538AB}" destId="{A9CE1145-5707-4D94-B19F-705A7DA99A7D}" srcOrd="0" destOrd="3" presId="urn:microsoft.com/office/officeart/2005/8/layout/venn3"/>
    <dgm:cxn modelId="{6F0F3194-29F6-4E4D-A2DE-42F9A91174A3}" srcId="{CAF02037-7743-41D3-B2E7-3E24B2A51EAE}" destId="{DF826FCB-6EE1-4895-A933-FBEC649088E7}" srcOrd="3" destOrd="0" parTransId="{895E41A8-397B-4FD7-8002-65A96BDB43EA}" sibTransId="{4AEB7551-2754-4203-B38D-133B5B02B28E}"/>
    <dgm:cxn modelId="{F6D30998-A451-4D3A-B774-5FD553A63697}" srcId="{7DE4E076-8C59-4ED8-A285-2AEC2A464A1D}" destId="{10249947-A700-4C4F-A2C9-F410D05BABEE}" srcOrd="2" destOrd="0" parTransId="{1B35C276-555E-4F79-8562-56DC14F13065}" sibTransId="{1098640A-8E0B-487C-87F4-BB4328D94CE0}"/>
    <dgm:cxn modelId="{1040FC9B-125A-48EC-A3EB-889BBE047489}" type="presOf" srcId="{A34F4C27-DFE5-4898-A44E-D543AA2BBF34}" destId="{A9CE1145-5707-4D94-B19F-705A7DA99A7D}" srcOrd="0" destOrd="4" presId="urn:microsoft.com/office/officeart/2005/8/layout/venn3"/>
    <dgm:cxn modelId="{E6818E9D-758D-4228-BB71-C1D3755C90C7}" type="presOf" srcId="{95267483-6D53-4C94-9EC1-C8CA853013AF}" destId="{E16F8196-231E-44D0-9DE2-9E730618D088}" srcOrd="0" destOrd="3" presId="urn:microsoft.com/office/officeart/2005/8/layout/venn3"/>
    <dgm:cxn modelId="{6C828FA9-F7AB-4EC9-B4C0-E7479091F119}" type="presOf" srcId="{4A303A75-7456-49AD-BE9C-5191E4B35EEB}" destId="{A9CE1145-5707-4D94-B19F-705A7DA99A7D}" srcOrd="0" destOrd="1" presId="urn:microsoft.com/office/officeart/2005/8/layout/venn3"/>
    <dgm:cxn modelId="{4FA4C5B1-C91E-405D-B84C-514BED6B4521}" srcId="{CAF02037-7743-41D3-B2E7-3E24B2A51EAE}" destId="{1D87F61F-E26D-4D28-AAB4-F9D846625F1F}" srcOrd="0" destOrd="0" parTransId="{D1FEEA19-0750-4158-914C-1FA40EDC2FC3}" sibTransId="{309CD0E7-C628-4FB1-83C0-F3CFF7516A04}"/>
    <dgm:cxn modelId="{923A91B4-BF64-4E77-B5EB-4EC634EC3554}" srcId="{3FA016A6-F345-42DF-B78F-38C14F79BC06}" destId="{261E90E3-0ADA-42E2-B9FB-3AA1376B253E}" srcOrd="2" destOrd="0" parTransId="{C542F78D-1E78-46D2-B463-1EBB218883C9}" sibTransId="{505D6960-8934-4346-9B70-87E26154F4DB}"/>
    <dgm:cxn modelId="{3DCA1FD1-813C-4618-8C5D-B484713B4413}" type="presOf" srcId="{3FA016A6-F345-42DF-B78F-38C14F79BC06}" destId="{BDC4F264-F3C2-46E7-8764-E10B4E8E34AE}" srcOrd="0" destOrd="0" presId="urn:microsoft.com/office/officeart/2005/8/layout/venn3"/>
    <dgm:cxn modelId="{E2721AE0-A84F-4B05-AA6F-5569BBF48EB1}" srcId="{10249947-A700-4C4F-A2C9-F410D05BABEE}" destId="{A34F4C27-DFE5-4898-A44E-D543AA2BBF34}" srcOrd="3" destOrd="0" parTransId="{96861D09-12AD-46D6-AFCC-6FC4A2EE5F7B}" sibTransId="{E6D8275A-72E7-45A9-A978-9E50223FB264}"/>
    <dgm:cxn modelId="{656747E8-0490-4E52-AD93-85BD9416BA67}" srcId="{7DE4E076-8C59-4ED8-A285-2AEC2A464A1D}" destId="{3FA016A6-F345-42DF-B78F-38C14F79BC06}" srcOrd="0" destOrd="0" parTransId="{89650F7A-6927-4910-BC6A-850D3BE05817}" sibTransId="{80C92C40-75A0-41D1-B109-572A8425A9FE}"/>
    <dgm:cxn modelId="{166EFDF2-85EC-45C0-9393-457ECCCEAC73}" srcId="{7DE4E076-8C59-4ED8-A285-2AEC2A464A1D}" destId="{CAF02037-7743-41D3-B2E7-3E24B2A51EAE}" srcOrd="1" destOrd="0" parTransId="{4EE25447-D5E9-48EA-A902-62C904981CEE}" sibTransId="{40732B8D-55B1-4DAB-8EED-FB22CBAAD928}"/>
    <dgm:cxn modelId="{EE53BEF8-B3CE-486C-9D88-99DEF222BDE7}" srcId="{10249947-A700-4C4F-A2C9-F410D05BABEE}" destId="{A2B99973-BCE3-4FBE-AFC9-3098EBB538AB}" srcOrd="2" destOrd="0" parTransId="{D78CCD7F-63E6-45DC-B800-1374ACC8F0CE}" sibTransId="{781791A6-165E-45DE-B024-2A6116D96BCF}"/>
    <dgm:cxn modelId="{D79BFDFA-8A2B-4391-B38E-5EC06932D3FE}" type="presOf" srcId="{DF826FCB-6EE1-4895-A933-FBEC649088E7}" destId="{E16F8196-231E-44D0-9DE2-9E730618D088}" srcOrd="0" destOrd="4" presId="urn:microsoft.com/office/officeart/2005/8/layout/venn3"/>
    <dgm:cxn modelId="{01A0F0FE-4442-40C3-A31D-132B53B667AC}" type="presOf" srcId="{261E90E3-0ADA-42E2-B9FB-3AA1376B253E}" destId="{BDC4F264-F3C2-46E7-8764-E10B4E8E34AE}" srcOrd="0" destOrd="3" presId="urn:microsoft.com/office/officeart/2005/8/layout/venn3"/>
    <dgm:cxn modelId="{DB239864-F03F-4223-9479-A410B42C9943}" type="presParOf" srcId="{3F6D2D13-BB1F-4206-9110-03D0D39A4768}" destId="{BDC4F264-F3C2-46E7-8764-E10B4E8E34AE}" srcOrd="0" destOrd="0" presId="urn:microsoft.com/office/officeart/2005/8/layout/venn3"/>
    <dgm:cxn modelId="{76F3F9D8-FCC9-49F9-8A3E-84B70589D572}" type="presParOf" srcId="{3F6D2D13-BB1F-4206-9110-03D0D39A4768}" destId="{BD95B05E-FDDB-4407-ACB5-2B20E945769A}" srcOrd="1" destOrd="0" presId="urn:microsoft.com/office/officeart/2005/8/layout/venn3"/>
    <dgm:cxn modelId="{72DE6A65-6EB2-4073-A860-82B5A21CBE75}" type="presParOf" srcId="{3F6D2D13-BB1F-4206-9110-03D0D39A4768}" destId="{E16F8196-231E-44D0-9DE2-9E730618D088}" srcOrd="2" destOrd="0" presId="urn:microsoft.com/office/officeart/2005/8/layout/venn3"/>
    <dgm:cxn modelId="{4EE8777F-7A7F-45B3-B0A2-D3E131F311C1}" type="presParOf" srcId="{3F6D2D13-BB1F-4206-9110-03D0D39A4768}" destId="{0B4B50EA-8EDC-47DF-B2DD-DC144D4BF70A}" srcOrd="3" destOrd="0" presId="urn:microsoft.com/office/officeart/2005/8/layout/venn3"/>
    <dgm:cxn modelId="{8F30F8A7-9BC5-4AA8-AE9D-2EFD3886E36B}" type="presParOf" srcId="{3F6D2D13-BB1F-4206-9110-03D0D39A4768}" destId="{A9CE1145-5707-4D94-B19F-705A7DA99A7D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DF1E7-0C0A-4A3C-B50D-D28C8D05558A}">
      <dsp:nvSpPr>
        <dsp:cNvPr id="0" name=""/>
        <dsp:cNvSpPr/>
      </dsp:nvSpPr>
      <dsp:spPr>
        <a:xfrm>
          <a:off x="6104" y="0"/>
          <a:ext cx="2142241" cy="51717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1. INTRODUCTION</a:t>
          </a:r>
          <a:endParaRPr lang="en-IN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104" y="0"/>
        <a:ext cx="2142241" cy="1551530"/>
      </dsp:txXfrm>
    </dsp:sp>
    <dsp:sp modelId="{722EC47C-0A3C-4020-B0BE-53B0B12D1985}">
      <dsp:nvSpPr>
        <dsp:cNvPr id="0" name=""/>
        <dsp:cNvSpPr/>
      </dsp:nvSpPr>
      <dsp:spPr>
        <a:xfrm>
          <a:off x="220329" y="1551972"/>
          <a:ext cx="1713793" cy="101604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2.7 million UK homes built in 1980s with poor thermal performance (EPC D/E rating)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0088" y="1581731"/>
        <a:ext cx="1654275" cy="956527"/>
      </dsp:txXfrm>
    </dsp:sp>
    <dsp:sp modelId="{6C442689-B9C7-4605-8DD6-9C5B0AD29D8C}">
      <dsp:nvSpPr>
        <dsp:cNvPr id="0" name=""/>
        <dsp:cNvSpPr/>
      </dsp:nvSpPr>
      <dsp:spPr>
        <a:xfrm>
          <a:off x="220329" y="2724332"/>
          <a:ext cx="1713793" cy="1016045"/>
        </a:xfrm>
        <a:prstGeom prst="roundRect">
          <a:avLst>
            <a:gd name="adj" fmla="val 10000"/>
          </a:avLst>
        </a:prstGeom>
        <a:solidFill>
          <a:schemeClr val="accent5">
            <a:hueOff val="-375475"/>
            <a:satOff val="-968"/>
            <a:lumOff val="-6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Cavity walls often uninsulated, single glazing, high energy consumption (15,000-18,000 kWh/year)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0088" y="2754091"/>
        <a:ext cx="1654275" cy="956527"/>
      </dsp:txXfrm>
    </dsp:sp>
    <dsp:sp modelId="{1000DF02-7CAC-4ECA-90AC-6D0F594492B8}">
      <dsp:nvSpPr>
        <dsp:cNvPr id="0" name=""/>
        <dsp:cNvSpPr/>
      </dsp:nvSpPr>
      <dsp:spPr>
        <a:xfrm>
          <a:off x="220329" y="3896692"/>
          <a:ext cx="1713793" cy="1016045"/>
        </a:xfrm>
        <a:prstGeom prst="roundRect">
          <a:avLst>
            <a:gd name="adj" fmla="val 10000"/>
          </a:avLst>
        </a:prstGeom>
        <a:solidFill>
          <a:schemeClr val="accent5">
            <a:hueOff val="-750949"/>
            <a:satOff val="-1935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Contributing 54 million tonnes CO₂ annually - urgent retrofit needed for 2035 EPC Band C target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0088" y="3926451"/>
        <a:ext cx="1654275" cy="956527"/>
      </dsp:txXfrm>
    </dsp:sp>
    <dsp:sp modelId="{0DFDB043-D363-4AFE-835A-505E9CD428C9}">
      <dsp:nvSpPr>
        <dsp:cNvPr id="0" name=""/>
        <dsp:cNvSpPr/>
      </dsp:nvSpPr>
      <dsp:spPr>
        <a:xfrm>
          <a:off x="2309014" y="0"/>
          <a:ext cx="2142241" cy="51717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2. METHODS</a:t>
          </a:r>
          <a:endParaRPr lang="en-IN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09014" y="0"/>
        <a:ext cx="2142241" cy="1551530"/>
      </dsp:txXfrm>
    </dsp:sp>
    <dsp:sp modelId="{C26031BD-3DAE-4A49-9144-802053363E8C}">
      <dsp:nvSpPr>
        <dsp:cNvPr id="0" name=""/>
        <dsp:cNvSpPr/>
      </dsp:nvSpPr>
      <dsp:spPr>
        <a:xfrm>
          <a:off x="2523238" y="1551972"/>
          <a:ext cx="1713793" cy="1016045"/>
        </a:xfrm>
        <a:prstGeom prst="roundRect">
          <a:avLst>
            <a:gd name="adj" fmla="val 10000"/>
          </a:avLst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Typical 1980s construction: cavity walls (100-150mm), concrete roofs, timber floors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52997" y="1581731"/>
        <a:ext cx="1654275" cy="956527"/>
      </dsp:txXfrm>
    </dsp:sp>
    <dsp:sp modelId="{A83299E2-D759-4BC3-9C4D-E48114477852}">
      <dsp:nvSpPr>
        <dsp:cNvPr id="0" name=""/>
        <dsp:cNvSpPr/>
      </dsp:nvSpPr>
      <dsp:spPr>
        <a:xfrm>
          <a:off x="2523238" y="2724332"/>
          <a:ext cx="1713793" cy="1016045"/>
        </a:xfrm>
        <a:prstGeom prst="roundRect">
          <a:avLst>
            <a:gd name="adj" fmla="val 10000"/>
          </a:avLst>
        </a:prstGeom>
        <a:solidFill>
          <a:schemeClr val="accent5">
            <a:hueOff val="-1501898"/>
            <a:satOff val="-3871"/>
            <a:lumOff val="-2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Key constraints: condensation risks, limited roof space, structural limitations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52997" y="2754091"/>
        <a:ext cx="1654275" cy="956527"/>
      </dsp:txXfrm>
    </dsp:sp>
    <dsp:sp modelId="{945D01F1-0F56-4B73-8EF6-E278BAC397CB}">
      <dsp:nvSpPr>
        <dsp:cNvPr id="0" name=""/>
        <dsp:cNvSpPr/>
      </dsp:nvSpPr>
      <dsp:spPr>
        <a:xfrm>
          <a:off x="2523238" y="3896692"/>
          <a:ext cx="1713793" cy="1016045"/>
        </a:xfrm>
        <a:prstGeom prst="roundRect">
          <a:avLst>
            <a:gd name="adj" fmla="val 10000"/>
          </a:avLst>
        </a:prstGeom>
        <a:solidFill>
          <a:schemeClr val="accent5">
            <a:hueOff val="-1877373"/>
            <a:satOff val="-4839"/>
            <a:lumOff val="-32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Retrofit strategy: fabric-first approach with coordinated interventions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52997" y="3926451"/>
        <a:ext cx="1654275" cy="956527"/>
      </dsp:txXfrm>
    </dsp:sp>
    <dsp:sp modelId="{36C9CDC1-5475-4180-8B67-9230766F3CE6}">
      <dsp:nvSpPr>
        <dsp:cNvPr id="0" name=""/>
        <dsp:cNvSpPr/>
      </dsp:nvSpPr>
      <dsp:spPr>
        <a:xfrm>
          <a:off x="4611924" y="0"/>
          <a:ext cx="2142241" cy="51717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3. RESULTS</a:t>
          </a:r>
          <a:endParaRPr lang="en-IN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611924" y="0"/>
        <a:ext cx="2142241" cy="1551530"/>
      </dsp:txXfrm>
    </dsp:sp>
    <dsp:sp modelId="{A098643E-AD65-41B6-9E83-C2513D8017BA}">
      <dsp:nvSpPr>
        <dsp:cNvPr id="0" name=""/>
        <dsp:cNvSpPr/>
      </dsp:nvSpPr>
      <dsp:spPr>
        <a:xfrm>
          <a:off x="4826148" y="1552508"/>
          <a:ext cx="1713793" cy="598301"/>
        </a:xfrm>
        <a:prstGeom prst="roundRect">
          <a:avLst>
            <a:gd name="adj" fmla="val 10000"/>
          </a:avLst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External wall insulation: U-value improvement from 1.5 to 0.3 W/m²K (35-40% heat loss reduction)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43672" y="1570032"/>
        <a:ext cx="1678745" cy="563253"/>
      </dsp:txXfrm>
    </dsp:sp>
    <dsp:sp modelId="{81B6482D-7946-4917-89B4-C4798E657CF6}">
      <dsp:nvSpPr>
        <dsp:cNvPr id="0" name=""/>
        <dsp:cNvSpPr/>
      </dsp:nvSpPr>
      <dsp:spPr>
        <a:xfrm>
          <a:off x="4826148" y="2242856"/>
          <a:ext cx="1713793" cy="598301"/>
        </a:xfrm>
        <a:prstGeom prst="roundRect">
          <a:avLst>
            <a:gd name="adj" fmla="val 10000"/>
          </a:avLst>
        </a:prstGeom>
        <a:solidFill>
          <a:schemeClr val="accent5">
            <a:hueOff val="-2628322"/>
            <a:satOff val="-6774"/>
            <a:lumOff val="-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Roof insulation upgrade to 300mm: 25-30% heat loss reduction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43672" y="2260380"/>
        <a:ext cx="1678745" cy="563253"/>
      </dsp:txXfrm>
    </dsp:sp>
    <dsp:sp modelId="{032CC78C-A681-4907-9EAF-86479E537344}">
      <dsp:nvSpPr>
        <dsp:cNvPr id="0" name=""/>
        <dsp:cNvSpPr/>
      </dsp:nvSpPr>
      <dsp:spPr>
        <a:xfrm>
          <a:off x="4826148" y="2933204"/>
          <a:ext cx="1713793" cy="598301"/>
        </a:xfrm>
        <a:prstGeom prst="roundRect">
          <a:avLst>
            <a:gd name="adj" fmla="val 10000"/>
          </a:avLst>
        </a:prstGeom>
        <a:solidFill>
          <a:schemeClr val="accent5">
            <a:hueOff val="-3003797"/>
            <a:satOff val="-7742"/>
            <a:lumOff val="-52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Triple glazing: 15-20% improvement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43672" y="2950728"/>
        <a:ext cx="1678745" cy="563253"/>
      </dsp:txXfrm>
    </dsp:sp>
    <dsp:sp modelId="{89B6CF4A-EB8A-48F6-BE50-2BAAB19C5221}">
      <dsp:nvSpPr>
        <dsp:cNvPr id="0" name=""/>
        <dsp:cNvSpPr/>
      </dsp:nvSpPr>
      <dsp:spPr>
        <a:xfrm>
          <a:off x="4826148" y="3623552"/>
          <a:ext cx="1713793" cy="598301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Air source heat pumps: 50-70% carbon reduction vs gas boilers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43672" y="3641076"/>
        <a:ext cx="1678745" cy="563253"/>
      </dsp:txXfrm>
    </dsp:sp>
    <dsp:sp modelId="{AF092670-BB0A-45BC-93FA-C805878D2EE4}">
      <dsp:nvSpPr>
        <dsp:cNvPr id="0" name=""/>
        <dsp:cNvSpPr/>
      </dsp:nvSpPr>
      <dsp:spPr>
        <a:xfrm>
          <a:off x="4826148" y="4313899"/>
          <a:ext cx="1713793" cy="598301"/>
        </a:xfrm>
        <a:prstGeom prst="roundRect">
          <a:avLst>
            <a:gd name="adj" fmla="val 10000"/>
          </a:avLst>
        </a:prstGeom>
        <a:solidFill>
          <a:schemeClr val="accent5">
            <a:hueOff val="-3754746"/>
            <a:satOff val="-9677"/>
            <a:lumOff val="-65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Solar PV (3-4kW): generating 2,800-3,500 kWh annually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43672" y="4331423"/>
        <a:ext cx="1678745" cy="563253"/>
      </dsp:txXfrm>
    </dsp:sp>
    <dsp:sp modelId="{A60B6B65-81B8-43E7-A6B4-302194F7015F}">
      <dsp:nvSpPr>
        <dsp:cNvPr id="0" name=""/>
        <dsp:cNvSpPr/>
      </dsp:nvSpPr>
      <dsp:spPr>
        <a:xfrm>
          <a:off x="6914834" y="0"/>
          <a:ext cx="2142241" cy="51717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4. DISCUSSION </a:t>
          </a:r>
          <a:endParaRPr lang="en-IN" sz="1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14834" y="0"/>
        <a:ext cx="2142241" cy="1551530"/>
      </dsp:txXfrm>
    </dsp:sp>
    <dsp:sp modelId="{A35A2270-3318-4702-B16B-37907374D8D4}">
      <dsp:nvSpPr>
        <dsp:cNvPr id="0" name=""/>
        <dsp:cNvSpPr/>
      </dsp:nvSpPr>
      <dsp:spPr>
        <a:xfrm>
          <a:off x="7129058" y="1551656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4130220"/>
            <a:satOff val="-10645"/>
            <a:lumOff val="-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Technical: interstitial condensation, thermal bridging, ventilation balance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51125" y="1573723"/>
        <a:ext cx="1669659" cy="709282"/>
      </dsp:txXfrm>
    </dsp:sp>
    <dsp:sp modelId="{8864588D-ABCF-44CA-8027-FA4DF24014E8}">
      <dsp:nvSpPr>
        <dsp:cNvPr id="0" name=""/>
        <dsp:cNvSpPr/>
      </dsp:nvSpPr>
      <dsp:spPr>
        <a:xfrm>
          <a:off x="7129058" y="2420983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Financial: £25,000-35,000 per property, complex funding landscape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51125" y="2443050"/>
        <a:ext cx="1669659" cy="709282"/>
      </dsp:txXfrm>
    </dsp:sp>
    <dsp:sp modelId="{C0BC77E3-778F-4EF9-ACF4-C814D7F9FA36}">
      <dsp:nvSpPr>
        <dsp:cNvPr id="0" name=""/>
        <dsp:cNvSpPr/>
      </dsp:nvSpPr>
      <dsp:spPr>
        <a:xfrm>
          <a:off x="7129058" y="3290310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4881170"/>
            <a:satOff val="-12580"/>
            <a:lumOff val="-84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value: £800-1,200 annual savings, fuel poverty reduction, health improvements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51125" y="3312377"/>
        <a:ext cx="1669659" cy="709282"/>
      </dsp:txXfrm>
    </dsp:sp>
    <dsp:sp modelId="{20A5FC0B-1AF9-48EC-B599-49182DC537CA}">
      <dsp:nvSpPr>
        <dsp:cNvPr id="0" name=""/>
        <dsp:cNvSpPr/>
      </dsp:nvSpPr>
      <dsp:spPr>
        <a:xfrm>
          <a:off x="7129058" y="4159636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5256644"/>
            <a:satOff val="-13548"/>
            <a:lumOff val="-91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Whole house approach essential for moisture management and performance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51125" y="4181703"/>
        <a:ext cx="1669659" cy="709282"/>
      </dsp:txXfrm>
    </dsp:sp>
    <dsp:sp modelId="{7A842C42-2889-4174-8A3C-336D0B1A6460}">
      <dsp:nvSpPr>
        <dsp:cNvPr id="0" name=""/>
        <dsp:cNvSpPr/>
      </dsp:nvSpPr>
      <dsp:spPr>
        <a:xfrm>
          <a:off x="9217744" y="0"/>
          <a:ext cx="2142241" cy="517176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5. CONCLUSION</a:t>
          </a:r>
          <a:endParaRPr lang="en-IN" sz="19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217744" y="0"/>
        <a:ext cx="2142241" cy="1551530"/>
      </dsp:txXfrm>
    </dsp:sp>
    <dsp:sp modelId="{89C56907-58A8-43C1-AF30-B061C8A31A5F}">
      <dsp:nvSpPr>
        <dsp:cNvPr id="0" name=""/>
        <dsp:cNvSpPr/>
      </dsp:nvSpPr>
      <dsp:spPr>
        <a:xfrm>
          <a:off x="9431968" y="1551656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1980s housing presents significant retrofit opportunity with 3-4 tonnes CO₂ savings potential per household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454035" y="1573723"/>
        <a:ext cx="1669659" cy="709282"/>
      </dsp:txXfrm>
    </dsp:sp>
    <dsp:sp modelId="{3AED835C-DBCC-4736-B8DB-4137AD47762B}">
      <dsp:nvSpPr>
        <dsp:cNvPr id="0" name=""/>
        <dsp:cNvSpPr/>
      </dsp:nvSpPr>
      <dsp:spPr>
        <a:xfrm>
          <a:off x="9431968" y="2420983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6007594"/>
            <a:satOff val="-15484"/>
            <a:lumOff val="-104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Integrated fabric and systems approach required with careful moisture control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454035" y="2443050"/>
        <a:ext cx="1669659" cy="709282"/>
      </dsp:txXfrm>
    </dsp:sp>
    <dsp:sp modelId="{8DA3A2CA-16AD-46F1-9663-950BFB64A46F}">
      <dsp:nvSpPr>
        <dsp:cNvPr id="0" name=""/>
        <dsp:cNvSpPr/>
      </dsp:nvSpPr>
      <dsp:spPr>
        <a:xfrm>
          <a:off x="9431968" y="3290310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6383068"/>
            <a:satOff val="-16451"/>
            <a:lumOff val="-111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Economic, environmental, and social benefits justify investment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454035" y="3312377"/>
        <a:ext cx="1669659" cy="709282"/>
      </dsp:txXfrm>
    </dsp:sp>
    <dsp:sp modelId="{F5388EB2-98C3-4244-994A-6BDBABDC62F7}">
      <dsp:nvSpPr>
        <dsp:cNvPr id="0" name=""/>
        <dsp:cNvSpPr/>
      </dsp:nvSpPr>
      <dsp:spPr>
        <a:xfrm>
          <a:off x="9431968" y="4159636"/>
          <a:ext cx="1713793" cy="753416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pathway to achieving UK net-zero targets by 2050</a:t>
          </a:r>
          <a:endParaRPr lang="en-IN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454035" y="4181703"/>
        <a:ext cx="1669659" cy="7092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5D7AB-2E24-4495-A5E8-708958C8C96F}">
      <dsp:nvSpPr>
        <dsp:cNvPr id="0" name=""/>
        <dsp:cNvSpPr/>
      </dsp:nvSpPr>
      <dsp:spPr>
        <a:xfrm>
          <a:off x="3764526" y="1964856"/>
          <a:ext cx="3073103" cy="1551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7564"/>
              </a:lnTo>
              <a:lnTo>
                <a:pt x="3073103" y="77564"/>
              </a:lnTo>
              <a:lnTo>
                <a:pt x="3073103" y="15512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868D77-2623-4825-BFCE-CC3AD97F5A64}">
      <dsp:nvSpPr>
        <dsp:cNvPr id="0" name=""/>
        <dsp:cNvSpPr/>
      </dsp:nvSpPr>
      <dsp:spPr>
        <a:xfrm>
          <a:off x="3764526" y="1964856"/>
          <a:ext cx="1536551" cy="1551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7564"/>
              </a:lnTo>
              <a:lnTo>
                <a:pt x="1536551" y="77564"/>
              </a:lnTo>
              <a:lnTo>
                <a:pt x="1536551" y="15512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E78F80-0A88-4FBF-BAE7-49B806F6A0B5}">
      <dsp:nvSpPr>
        <dsp:cNvPr id="0" name=""/>
        <dsp:cNvSpPr/>
      </dsp:nvSpPr>
      <dsp:spPr>
        <a:xfrm>
          <a:off x="3718806" y="1964856"/>
          <a:ext cx="91440" cy="15512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5512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84B4B2-3663-43C6-9F04-80DDF30C58FC}">
      <dsp:nvSpPr>
        <dsp:cNvPr id="0" name=""/>
        <dsp:cNvSpPr/>
      </dsp:nvSpPr>
      <dsp:spPr>
        <a:xfrm>
          <a:off x="2227974" y="1964856"/>
          <a:ext cx="1536551" cy="155128"/>
        </a:xfrm>
        <a:custGeom>
          <a:avLst/>
          <a:gdLst/>
          <a:ahLst/>
          <a:cxnLst/>
          <a:rect l="0" t="0" r="0" b="0"/>
          <a:pathLst>
            <a:path>
              <a:moveTo>
                <a:pt x="1536551" y="0"/>
              </a:moveTo>
              <a:lnTo>
                <a:pt x="1536551" y="77564"/>
              </a:lnTo>
              <a:lnTo>
                <a:pt x="0" y="77564"/>
              </a:lnTo>
              <a:lnTo>
                <a:pt x="0" y="15512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5E87D8-BA73-4347-A4E1-BBA79B630E15}">
      <dsp:nvSpPr>
        <dsp:cNvPr id="0" name=""/>
        <dsp:cNvSpPr/>
      </dsp:nvSpPr>
      <dsp:spPr>
        <a:xfrm>
          <a:off x="691422" y="1964856"/>
          <a:ext cx="3073103" cy="155128"/>
        </a:xfrm>
        <a:custGeom>
          <a:avLst/>
          <a:gdLst/>
          <a:ahLst/>
          <a:cxnLst/>
          <a:rect l="0" t="0" r="0" b="0"/>
          <a:pathLst>
            <a:path>
              <a:moveTo>
                <a:pt x="3073103" y="0"/>
              </a:moveTo>
              <a:lnTo>
                <a:pt x="3073103" y="77564"/>
              </a:lnTo>
              <a:lnTo>
                <a:pt x="0" y="77564"/>
              </a:lnTo>
              <a:lnTo>
                <a:pt x="0" y="155128"/>
              </a:lnTo>
            </a:path>
          </a:pathLst>
        </a:cu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178666-79FC-411C-84B8-D0C84EA94F62}">
      <dsp:nvSpPr>
        <dsp:cNvPr id="0" name=""/>
        <dsp:cNvSpPr/>
      </dsp:nvSpPr>
      <dsp:spPr>
        <a:xfrm>
          <a:off x="3073814" y="976309"/>
          <a:ext cx="1381423" cy="988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The Retrofit Imperative</a:t>
          </a:r>
          <a:endParaRPr lang="en-IN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73814" y="976309"/>
        <a:ext cx="1381423" cy="988546"/>
      </dsp:txXfrm>
    </dsp:sp>
    <dsp:sp modelId="{EE2947A1-F231-44B7-B0A3-3917D0F0C80E}">
      <dsp:nvSpPr>
        <dsp:cNvPr id="0" name=""/>
        <dsp:cNvSpPr/>
      </dsp:nvSpPr>
      <dsp:spPr>
        <a:xfrm>
          <a:off x="710" y="2119984"/>
          <a:ext cx="1381423" cy="988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UK housing accounts for 20% of national carbon emissions (Climate Change Committee, 2024)</a:t>
          </a:r>
          <a:endParaRPr lang="en-IN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0" y="2119984"/>
        <a:ext cx="1381423" cy="988546"/>
      </dsp:txXfrm>
    </dsp:sp>
    <dsp:sp modelId="{15FF270A-0F89-4187-B435-02ABB7F86E5A}">
      <dsp:nvSpPr>
        <dsp:cNvPr id="0" name=""/>
        <dsp:cNvSpPr/>
      </dsp:nvSpPr>
      <dsp:spPr>
        <a:xfrm>
          <a:off x="1537262" y="2119984"/>
          <a:ext cx="1381423" cy="988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1980s homes contribute approximately 54 million tonnes CO₂ annually</a:t>
          </a:r>
          <a:endParaRPr lang="en-IN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37262" y="2119984"/>
        <a:ext cx="1381423" cy="988546"/>
      </dsp:txXfrm>
    </dsp:sp>
    <dsp:sp modelId="{8C73708D-4FFE-43E0-9F5D-1F0B1315D82E}">
      <dsp:nvSpPr>
        <dsp:cNvPr id="0" name=""/>
        <dsp:cNvSpPr/>
      </dsp:nvSpPr>
      <dsp:spPr>
        <a:xfrm>
          <a:off x="3073814" y="2119984"/>
          <a:ext cx="1381423" cy="988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Government target: all homes EPC Band C by 2035</a:t>
          </a:r>
          <a:endParaRPr lang="en-IN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73814" y="2119984"/>
        <a:ext cx="1381423" cy="988546"/>
      </dsp:txXfrm>
    </dsp:sp>
    <dsp:sp modelId="{3D1C7D97-E2B3-44FD-B040-EE24EEABD10B}">
      <dsp:nvSpPr>
        <dsp:cNvPr id="0" name=""/>
        <dsp:cNvSpPr/>
      </dsp:nvSpPr>
      <dsp:spPr>
        <a:xfrm>
          <a:off x="4610366" y="2119984"/>
          <a:ext cx="1381423" cy="988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Potential carbon savings: 3-4 tonnes CO₂ per household per year</a:t>
          </a:r>
          <a:endParaRPr lang="en-IN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610366" y="2119984"/>
        <a:ext cx="1381423" cy="988546"/>
      </dsp:txXfrm>
    </dsp:sp>
    <dsp:sp modelId="{4598D6AF-04FF-44DB-8440-B3FC6022B742}">
      <dsp:nvSpPr>
        <dsp:cNvPr id="0" name=""/>
        <dsp:cNvSpPr/>
      </dsp:nvSpPr>
      <dsp:spPr>
        <a:xfrm>
          <a:off x="6146918" y="2119984"/>
          <a:ext cx="1381423" cy="98854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Times New Roman" panose="02020603050405020304" pitchFamily="18" charset="0"/>
              <a:cs typeface="Times New Roman" panose="02020603050405020304" pitchFamily="18" charset="0"/>
            </a:rPr>
            <a:t>Estimated 85% of today's housing stock will still be standing in 2050</a:t>
          </a:r>
          <a:endParaRPr lang="en-IN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146918" y="2119984"/>
        <a:ext cx="1381423" cy="988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DDD2C-0E34-433D-9BE8-DB1964417F76}">
      <dsp:nvSpPr>
        <dsp:cNvPr id="0" name=""/>
        <dsp:cNvSpPr/>
      </dsp:nvSpPr>
      <dsp:spPr>
        <a:xfrm>
          <a:off x="3286" y="22901"/>
          <a:ext cx="3203971" cy="8702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4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Heating System Upgrades</a:t>
          </a:r>
          <a:endParaRPr lang="en-IN" sz="2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86" y="22901"/>
        <a:ext cx="3203971" cy="870268"/>
      </dsp:txXfrm>
    </dsp:sp>
    <dsp:sp modelId="{533D631F-081F-40D9-81DF-BECC4EA1B3CD}">
      <dsp:nvSpPr>
        <dsp:cNvPr id="0" name=""/>
        <dsp:cNvSpPr/>
      </dsp:nvSpPr>
      <dsp:spPr>
        <a:xfrm>
          <a:off x="3286" y="893170"/>
          <a:ext cx="3203971" cy="37743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Air source heat pumps (ASHP): COP 3.0-4.0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Potential carbon reduction: 50-70% vs gas boilers (Energy Saving Trust, 2024)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Hybrid systems for phased transition</a:t>
          </a:r>
        </a:p>
      </dsp:txBody>
      <dsp:txXfrm>
        <a:off x="3286" y="893170"/>
        <a:ext cx="3203971" cy="3774375"/>
      </dsp:txXfrm>
    </dsp:sp>
    <dsp:sp modelId="{F55ADAD4-09B2-4009-A5BD-204D112FEDAD}">
      <dsp:nvSpPr>
        <dsp:cNvPr id="0" name=""/>
        <dsp:cNvSpPr/>
      </dsp:nvSpPr>
      <dsp:spPr>
        <a:xfrm>
          <a:off x="3655814" y="22901"/>
          <a:ext cx="3203971" cy="870268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Renewable Energy Integration</a:t>
          </a:r>
          <a:endParaRPr lang="en-IN" sz="2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55814" y="22901"/>
        <a:ext cx="3203971" cy="870268"/>
      </dsp:txXfrm>
    </dsp:sp>
    <dsp:sp modelId="{5609B2BB-9D14-4A2B-84E3-28FE301CEB77}">
      <dsp:nvSpPr>
        <dsp:cNvPr id="0" name=""/>
        <dsp:cNvSpPr/>
      </dsp:nvSpPr>
      <dsp:spPr>
        <a:xfrm>
          <a:off x="3655814" y="893170"/>
          <a:ext cx="3203971" cy="3774375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Solar PV panels: 3-4kW typical installation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Annual generation: 2,800-3,500 kWh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Battery storage: 5-10kWh capacity</a:t>
          </a:r>
        </a:p>
      </dsp:txBody>
      <dsp:txXfrm>
        <a:off x="3655814" y="893170"/>
        <a:ext cx="3203971" cy="3774375"/>
      </dsp:txXfrm>
    </dsp:sp>
    <dsp:sp modelId="{39D98B36-AC37-4A35-B0EA-3352C6A63A76}">
      <dsp:nvSpPr>
        <dsp:cNvPr id="0" name=""/>
        <dsp:cNvSpPr/>
      </dsp:nvSpPr>
      <dsp:spPr>
        <a:xfrm>
          <a:off x="7308342" y="22901"/>
          <a:ext cx="3203971" cy="870268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Ventilation Improvements</a:t>
          </a:r>
          <a:endParaRPr lang="en-IN" sz="2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08342" y="22901"/>
        <a:ext cx="3203971" cy="870268"/>
      </dsp:txXfrm>
    </dsp:sp>
    <dsp:sp modelId="{0F164E8C-0DD9-48A7-832C-5EEB3DB2F5A7}">
      <dsp:nvSpPr>
        <dsp:cNvPr id="0" name=""/>
        <dsp:cNvSpPr/>
      </dsp:nvSpPr>
      <dsp:spPr>
        <a:xfrm>
          <a:off x="7308342" y="893170"/>
          <a:ext cx="3203971" cy="3774375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Mechanical ventilation with heat recovery (MVHR)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Heat recovery efficiency: 85-95%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Addresses condensation risks post-retrofit</a:t>
          </a:r>
        </a:p>
      </dsp:txBody>
      <dsp:txXfrm>
        <a:off x="7308342" y="893170"/>
        <a:ext cx="3203971" cy="37743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4F264-F3C2-46E7-8764-E10B4E8E34AE}">
      <dsp:nvSpPr>
        <dsp:cNvPr id="0" name=""/>
        <dsp:cNvSpPr/>
      </dsp:nvSpPr>
      <dsp:spPr>
        <a:xfrm>
          <a:off x="4621" y="155215"/>
          <a:ext cx="4040906" cy="4040906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2385" tIns="25400" rIns="222385" bIns="25400" numCol="1" spcCol="1270" anchor="ctr" anchorCtr="1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Technical Challenges</a:t>
          </a:r>
          <a:endParaRPr lang="en-IN" sz="2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Interstitial condensation risks with incorrect insulation sequencing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Thermal bridging at junctions and penetrations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Airtightness vs adequate ventilation balance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Service integration (pipes, cables) through insulation layers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96398" y="746992"/>
        <a:ext cx="2857352" cy="2857352"/>
      </dsp:txXfrm>
    </dsp:sp>
    <dsp:sp modelId="{E16F8196-231E-44D0-9DE2-9E730618D088}">
      <dsp:nvSpPr>
        <dsp:cNvPr id="0" name=""/>
        <dsp:cNvSpPr/>
      </dsp:nvSpPr>
      <dsp:spPr>
        <a:xfrm>
          <a:off x="3237346" y="155215"/>
          <a:ext cx="4040906" cy="4040906"/>
        </a:xfrm>
        <a:prstGeom prst="ellipse">
          <a:avLst/>
        </a:prstGeom>
        <a:solidFill>
          <a:schemeClr val="accent4">
            <a:alpha val="50000"/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2385" tIns="25400" rIns="222385" bIns="25400" numCol="1" spcCol="1270" anchor="ctr" anchorCtr="1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Financial &amp; Regulatory Barriers</a:t>
          </a:r>
          <a:endParaRPr lang="en-IN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Average retrofit cost: £25,000-35,000 per property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Complex funding landscape: grants, loans, subsidies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Building Regulations compliance (Part L, Part F)</a:t>
          </a:r>
          <a:endParaRPr lang="en-IN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Planning constraints in conservation areas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829123" y="746992"/>
        <a:ext cx="2857352" cy="2857352"/>
      </dsp:txXfrm>
    </dsp:sp>
    <dsp:sp modelId="{A9CE1145-5707-4D94-B19F-705A7DA99A7D}">
      <dsp:nvSpPr>
        <dsp:cNvPr id="0" name=""/>
        <dsp:cNvSpPr/>
      </dsp:nvSpPr>
      <dsp:spPr>
        <a:xfrm>
          <a:off x="6470072" y="155215"/>
          <a:ext cx="4040906" cy="4040906"/>
        </a:xfrm>
        <a:prstGeom prst="ellipse">
          <a:avLst/>
        </a:prstGeom>
        <a:solidFill>
          <a:schemeClr val="accent4">
            <a:alpha val="50000"/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2385" tIns="26670" rIns="222385" bIns="26670" numCol="1" spcCol="1270" anchor="ctr" anchorCtr="1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Whole House Approach Essential</a:t>
          </a:r>
          <a:endParaRPr lang="en-IN" sz="2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Coordinated fabric and systems upgrades</a:t>
          </a:r>
          <a:endParaRPr lang="en-IN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Moisture management strategy critical</a:t>
          </a:r>
          <a:endParaRPr lang="en-IN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Occupant engagement and education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Post-occupancy evaluation for performance gap reduction</a:t>
          </a:r>
          <a:endParaRPr lang="en-IN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061849" y="746992"/>
        <a:ext cx="2857352" cy="28573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0CF17-E9BA-7C88-0DBB-120681509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5F158B-6738-8CB1-566A-2AC25927BF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9330E-E62A-9AF4-28B4-83AC21D57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7EC4-8140-4BA3-AF42-6ADF71E3F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68018-6CF3-C921-B2C2-692B12B76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6590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453A7-6E56-B326-86E8-78BD3218B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5796F-97D0-88F0-778A-CA742A847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E389-AAE5-F927-E106-EB6C0AEC8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CB53A-FCA3-A24C-2C74-F3F7B5007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2B391-8075-B771-A593-8475609D3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62740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05D07-6153-25EF-24A1-43917FECF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4F7E5-20AE-8E5D-8FE9-F85CA201B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A712E-BED0-A6B2-DD02-E49A17B8A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DE29F-6530-71A6-1FD5-EFC14D18F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26695-F1D6-2616-5A19-7D4B61B6F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1806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29AF2-3B3C-5C15-D617-3EA45AEB0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34500-AD61-B384-7D2E-C5E4437129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7E6B5-0037-93D9-9600-5EB03BD30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A8A0FC-3085-899C-9542-18D573704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8698C6-50DE-7607-4B9F-0303C92AF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774A59-97D8-D9B8-B43A-55C366DE5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0102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15006-A876-3695-CDFB-6ED40A739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C15BC-86AC-71A4-7B3D-EB6FB631B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783CDC-6C0A-C4E9-2E18-9EE813DF75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8D4548-3C34-F083-876B-3B2C4D4E17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E0E172-DDB4-4E02-8F51-75A82209B4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7D7DEF-CA9B-3B04-726F-CA65CFDCE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450F94-1E02-AA35-4FC4-8A8DFD182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362F66-D7A8-1295-1223-568B01244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4518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937B4-1BF6-59F5-8E27-03BA5E928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244FA6-956B-8C67-5B7B-8FF779B54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D4D837-2864-3354-C38A-DBA3FE739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0D9B29-4185-4156-9AC7-3392AC1A0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96034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464A53-5E77-394A-F4DD-769108E18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E355A-A184-558B-87DC-2AA555352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5BF164-C8D2-BFF8-D544-DD0B6644F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9721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63C5F-7766-5D0E-24CF-0079E02F0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3D9C3-5F47-62AF-CC46-CC2D4BEAD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6DF814-C1FF-592E-5EA8-2ECFF2126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59E1-7C42-2F23-329E-70D62C668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0C768C-365F-3E11-62B7-2DB005B85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6C4A7-45DC-9D4B-5EBE-3370E180A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37828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9CDE2-CB1C-9190-5B7A-527DF375B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A9CFB-987F-878D-3765-646913A6D7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3E63B2-D6FF-B0A1-456E-5B218CB0F8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13DEEE-195F-6406-8F28-333D4C6BA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62F88-4C8C-C396-1429-6A0CED450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784931-FAA6-977F-6C51-BEED6ABEA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9328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FCA92-4459-D461-BDDD-88456A277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26C07A-74B6-50B3-9EF5-5B96F8B3B3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C3BF6-B4BC-793A-7CA8-B3A41054F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0CBC98-6CBA-70A6-6BE1-8144D9CF0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A14EB-E62A-4B5F-92E4-BCB7BCC1C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116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F41A4D-D91B-50E8-4FDC-C218B1B2A0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7C127B-0BC6-9221-8629-AAA24A8C31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ABFDB-193A-0416-60F4-A7DFF1749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2E8ED-6CAF-11AB-C7A3-27371B97D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D433B1-7D6E-E638-EAFE-9A20E423C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6308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764C42-BDCC-C73B-C1AA-C9D878902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5EE939-C029-CA1A-4B7F-7AFF0B7320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09808-630B-0303-2713-8327A89366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A2A99-890E-4F5B-B0DA-66C6825F4BA5}" type="datetimeFigureOut">
              <a:rPr lang="en-IN" smtClean="0"/>
              <a:t>03-12-2025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DDD06-C700-E5AB-ED8A-DDA207A145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18B4D-BE6B-0B5E-97AD-1BB566A432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46FCEE-38F3-4963-9DB2-F538A7F082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1203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cc.org.uk/" TargetMode="External"/><Relationship Id="rId2" Type="http://schemas.openxmlformats.org/officeDocument/2006/relationships/hyperlink" Target="https://www.arup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gbc.org/" TargetMode="External"/><Relationship Id="rId4" Type="http://schemas.openxmlformats.org/officeDocument/2006/relationships/hyperlink" Target="https://energysavingtrust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0DA66-DE5A-EA07-59F6-9B04C74C86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0903" y="1028102"/>
            <a:ext cx="5211097" cy="2163097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Retrofitting 1980s Estate Housing for a Low Carbon Future</a:t>
            </a:r>
            <a:endParaRPr lang="en-IN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23A0FE-EB01-B914-3E27-5812251AAD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3561" y="5024284"/>
            <a:ext cx="10377864" cy="1541871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[Nikhil Rai]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Sustainable Construction Module: ACBA7002 - Construction Technology and BIM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December 2025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A5FEF1-6807-25BC-7FB3-92DAA60FC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290" y="403123"/>
            <a:ext cx="6404135" cy="42632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892512-0363-5024-B819-DAA6B6649323}"/>
              </a:ext>
            </a:extLst>
          </p:cNvPr>
          <p:cNvSpPr txBox="1"/>
          <p:nvPr/>
        </p:nvSpPr>
        <p:spPr>
          <a:xfrm>
            <a:off x="7266039" y="3312859"/>
            <a:ext cx="45606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Energy Efficiency and Social Value in Post-1980 Residential Buildings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36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B689-34C1-942E-BBA3-FD7B4BE46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5"/>
            <a:ext cx="11887200" cy="795081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Retrofitting 1980s Estate Housing</a:t>
            </a:r>
            <a:endParaRPr lang="en-IN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C1DDB0B-C30F-BA2A-E2C7-15E0E5BE55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5590910"/>
              </p:ext>
            </p:extLst>
          </p:nvPr>
        </p:nvGraphicFramePr>
        <p:xfrm>
          <a:off x="471948" y="1415845"/>
          <a:ext cx="11366091" cy="5171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3066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3BA47-DD5C-9D59-4121-2997557A1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92510" y="251184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- The 1980s Housing Challenge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34AA2-D810-8F8E-F2B5-DEE3C68A3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21" y="1211901"/>
            <a:ext cx="3726426" cy="54765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Context: 1980s Housing Stock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Approximately 2.7 million homes built in UK during 1980s (Department for Energy Security and Net Zero, 2023)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Constructed during period of minimal energy efficiency standards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Typical EPC rating: D or E (current average: 60-68 SAP points)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Cavity walls often partially filled or unfilled (estimated 35% have no insulation)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Single glazing common until late 1980s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thermal performance: average U-values significantly exceed current standards </a:t>
            </a:r>
          </a:p>
          <a:p>
            <a:pPr lvl="2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Walls: 1.5 W/m²K vs current requirement 0.28 W/m²K</a:t>
            </a:r>
          </a:p>
          <a:p>
            <a:pPr lvl="2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Windows: 5.0 W/m²K vs current requirement 1.4 W/m²K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Average annual energy consumption: 15,000-18,000 kWh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E1624C45-7A9B-5181-ABD2-E8B6F1F9AF5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3329429"/>
              </p:ext>
            </p:extLst>
          </p:nvPr>
        </p:nvGraphicFramePr>
        <p:xfrm>
          <a:off x="7157884" y="3706761"/>
          <a:ext cx="4675239" cy="290005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C92D690-CD35-B002-2C6C-515360B659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4728957"/>
              </p:ext>
            </p:extLst>
          </p:nvPr>
        </p:nvGraphicFramePr>
        <p:xfrm>
          <a:off x="4424516" y="251184"/>
          <a:ext cx="7529053" cy="4084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1A9973DD-3A41-D5E0-A3B9-5F26C3C2C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5393" y="98324"/>
            <a:ext cx="2628176" cy="199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DC6048BC-F8B2-340A-1F7D-D1ED8EF80B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337" y="3706760"/>
            <a:ext cx="3419957" cy="290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6856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06272-EBF9-6866-A001-9CD999D7D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157155" cy="13255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Construction Characteristics &amp; Constraints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1E07D-DB84-337A-EDD3-4684E57E7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1114" y="1825625"/>
            <a:ext cx="5257800" cy="4351338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Typical 1980s Estate Construction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Cavity wall construction (100-150mm cavity)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Concrete tile or slate roofing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Timber suspended ground floors (limited insulation)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Original single glazing (U-value: 5.0 W/m²K)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Gas central heating systems (low efficiency boilers)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Constraints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roof space for insulation upgrades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Cavity wall defects: bridging, debris, partial fill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Condensation risks with incorrect retrofit approach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Structural limitations for external wall insulation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Listed building considerations (conservation areas)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363C38-B176-B866-5F0E-1490AAC2E4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962" y="1678705"/>
            <a:ext cx="5957152" cy="449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258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720B3-EA3E-A843-A8EA-6CB169B11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Retrofit Strategy - Fabric First Approach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386C9-5A1A-0BE0-D380-E3BC874A1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245" y="1592826"/>
            <a:ext cx="6526161" cy="5088962"/>
          </a:xfrm>
        </p:spPr>
        <p:txBody>
          <a:bodyPr>
            <a:normAutofit fontScale="77500" lnSpcReduction="2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Priority Interventions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Wall Insulation (EWI)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Cavity wall insulation: reducing U-value from 1.5 to 0.3 W/m²K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EWI systems: 100-150mm insulation boards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 heat loss reduction: 35-40% (BRE, 2023)</a:t>
            </a:r>
          </a:p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Roof &amp; Loft Insulation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Upgrade to 300mm mineral wool (U-value: 0.16 W/m²K)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loss reduction: 25-30%</a:t>
            </a:r>
          </a:p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Glazing Upgrades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Triple glazing (U-value: 0.8 W/m²K)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glazing options for conservation areas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heat loss: 15-20%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B8D6CE-6E58-8F8C-D826-C898756C3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6796" y="1366685"/>
            <a:ext cx="3396714" cy="2481876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D08694B0-00C3-00DA-BBE9-A2CE31E2E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426" y="3943452"/>
            <a:ext cx="3963231" cy="264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rrow: Curved Up 5">
            <a:extLst>
              <a:ext uri="{FF2B5EF4-FFF2-40B4-BE49-F238E27FC236}">
                <a16:creationId xmlns:a16="http://schemas.microsoft.com/office/drawing/2014/main" id="{9D9786C7-3ABE-D387-69B4-C025923974C9}"/>
              </a:ext>
            </a:extLst>
          </p:cNvPr>
          <p:cNvSpPr/>
          <p:nvPr/>
        </p:nvSpPr>
        <p:spPr>
          <a:xfrm rot="7416844">
            <a:off x="6649383" y="2144069"/>
            <a:ext cx="1848465" cy="1325563"/>
          </a:xfrm>
          <a:prstGeom prst="curvedUpArrow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861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79F69-0C3E-5157-566A-33258A9BF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Mechanical Systems &amp; Renewable Energy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1BFC7-FFFC-00BE-99FB-02E273AD6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5777943"/>
              </p:ext>
            </p:extLst>
          </p:nvPr>
        </p:nvGraphicFramePr>
        <p:xfrm>
          <a:off x="838200" y="1690688"/>
          <a:ext cx="10515600" cy="46904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8824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7953E-64AB-2DF5-AF67-D2AD5A95E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Value &amp; Community Benefits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0BB58-CC4F-6CB4-5EE8-99C60EC21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3921" y="1519392"/>
            <a:ext cx="6122776" cy="5250425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Benefits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 energy bill savings: £800-1,200 per household (Energy Saving Trust, 2024)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Fuel poverty reduction in vulnerable communities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property values: 5-15% uplift (UK Green Building Council, 2023)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&amp; Wellbeing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indoor air quality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Thermal comfort: reduced cold-related illnesses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acoustic performance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Justice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Prioritizing retrofit in deprived areas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 engagement and skills training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employment opportunities in retrofit sector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disproportionate energy burden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B03E55A-8B81-50F6-8192-408C010D9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03" y="1690688"/>
            <a:ext cx="3679079" cy="245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98ECD7F3-BD79-0D3F-13B0-CC50BF5EE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842" y="3259701"/>
            <a:ext cx="2653416" cy="17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44E7F25D-65F7-9177-DB39-0F531A6D92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659" y="5005695"/>
            <a:ext cx="2388075" cy="159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AE0FB949-BAEE-091E-34B2-54F29E57A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44" y="4539776"/>
            <a:ext cx="3055515" cy="2038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>
            <a:extLst>
              <a:ext uri="{FF2B5EF4-FFF2-40B4-BE49-F238E27FC236}">
                <a16:creationId xmlns:a16="http://schemas.microsoft.com/office/drawing/2014/main" id="{F610D93A-F3BE-1AD2-184E-74F11FF30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458" y="1690688"/>
            <a:ext cx="1811463" cy="159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9367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769F9-36C3-8B52-38C1-62C0F29D2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919" y="256970"/>
            <a:ext cx="11098161" cy="13255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Challenges, Risks &amp; Whole House Approach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B26075E-7F48-E045-63F4-9788726ED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74260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7399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F0B66-3413-ECED-802D-0189AD730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28122-EB72-1C9E-BB9D-330A8E75D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Arup. (2023).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Retrofit of existing buildings: A roadmap for decarbonisation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https://www.arup.com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BRE. (2023).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Domestic retrofit: Best practice guidance for solid wall insulation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BRE Trust.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Climate Change Committee. (2024).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Progress in reducing emissions: 2024 report to Parliament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https://www.theccc.org.uk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Energy Security and Net Zero. (2023).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housing: Fit for the future?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HMSO.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Energy Saving Trust. (2024).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pumps: Running costs and savings guide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https://energysavingtrust.org.uk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Green Building Council. (2023).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Retrofit toolkit: A practical guide to whole house retrofit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https://ukgbc.org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Zero Carbon Hub. (2023).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Retrofitting existing housing: Performance and gap analysis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Good Homes Alliance.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026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1060</Words>
  <Application>Microsoft Office PowerPoint</Application>
  <PresentationFormat>Widescreen</PresentationFormat>
  <Paragraphs>124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Retrofitting 1980s Estate Housing for a Low Carbon Future</vt:lpstr>
      <vt:lpstr>Retrofitting 1980s Estate Housing</vt:lpstr>
      <vt:lpstr>Introduction - The 1980s Housing Challenge</vt:lpstr>
      <vt:lpstr>Construction Characteristics &amp; Constraints</vt:lpstr>
      <vt:lpstr>Retrofit Strategy - Fabric First Approach</vt:lpstr>
      <vt:lpstr>Mechanical Systems &amp; Renewable Energy</vt:lpstr>
      <vt:lpstr>Social Value &amp; Community Benefits</vt:lpstr>
      <vt:lpstr>Challenges, Risks &amp; Whole House Approach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LENOVO</cp:lastModifiedBy>
  <cp:revision>1</cp:revision>
  <dcterms:created xsi:type="dcterms:W3CDTF">2025-12-02T12:43:00Z</dcterms:created>
  <dcterms:modified xsi:type="dcterms:W3CDTF">2025-12-03T14:02:06Z</dcterms:modified>
</cp:coreProperties>
</file>