
<file path=[Content_Types].xml><?xml version="1.0" encoding="utf-8"?>
<Types xmlns="http://schemas.openxmlformats.org/package/2006/content-types"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64" r:id="rId2"/>
    <p:sldId id="259" r:id="rId3"/>
    <p:sldId id="261" r:id="rId4"/>
    <p:sldId id="262" r:id="rId5"/>
    <p:sldId id="258" r:id="rId6"/>
    <p:sldId id="256" r:id="rId7"/>
    <p:sldId id="257" r:id="rId8"/>
    <p:sldId id="260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C7C9F3-BC8D-7F38-577B-27FE50B88DA5}" v="18" dt="2020-02-06T09:53:04.083"/>
    <p1510:client id="{A08D8AD9-54DC-EBBF-2F88-45F63A4EC09F}" v="67" dt="2020-02-06T10:06:45.2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753"/>
    <p:restoredTop sz="94659"/>
  </p:normalViewPr>
  <p:slideViewPr>
    <p:cSldViewPr snapToGrid="0" snapToObjects="1">
      <p:cViewPr>
        <p:scale>
          <a:sx n="73" d="100"/>
          <a:sy n="73" d="100"/>
        </p:scale>
        <p:origin x="872" y="11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owri Ellison (1901652)" userId="S::1901652@student.uwtsd.ac.uk::157cbf8b-2411-400a-9160-f91e2915e9cc" providerId="AD" clId="Web-{4BC7C9F3-BC8D-7F38-577B-27FE50B88DA5}"/>
    <pc:docChg chg="addSld modSld">
      <pc:chgData name="Lowri Ellison (1901652)" userId="S::1901652@student.uwtsd.ac.uk::157cbf8b-2411-400a-9160-f91e2915e9cc" providerId="AD" clId="Web-{4BC7C9F3-BC8D-7F38-577B-27FE50B88DA5}" dt="2020-02-06T09:53:04.083" v="17"/>
      <pc:docMkLst>
        <pc:docMk/>
      </pc:docMkLst>
      <pc:sldChg chg="modSp">
        <pc:chgData name="Lowri Ellison (1901652)" userId="S::1901652@student.uwtsd.ac.uk::157cbf8b-2411-400a-9160-f91e2915e9cc" providerId="AD" clId="Web-{4BC7C9F3-BC8D-7F38-577B-27FE50B88DA5}" dt="2020-02-06T09:50:25.613" v="0" actId="14100"/>
        <pc:sldMkLst>
          <pc:docMk/>
          <pc:sldMk cId="3755228402" sldId="259"/>
        </pc:sldMkLst>
        <pc:spChg chg="mod">
          <ac:chgData name="Lowri Ellison (1901652)" userId="S::1901652@student.uwtsd.ac.uk::157cbf8b-2411-400a-9160-f91e2915e9cc" providerId="AD" clId="Web-{4BC7C9F3-BC8D-7F38-577B-27FE50B88DA5}" dt="2020-02-06T09:50:25.613" v="0" actId="14100"/>
          <ac:spMkLst>
            <pc:docMk/>
            <pc:sldMk cId="3755228402" sldId="259"/>
            <ac:spMk id="2" creationId="{84AC4920-1410-5E48-AC0F-9E995F37C310}"/>
          </ac:spMkLst>
        </pc:spChg>
      </pc:sldChg>
      <pc:sldChg chg="new">
        <pc:chgData name="Lowri Ellison (1901652)" userId="S::1901652@student.uwtsd.ac.uk::157cbf8b-2411-400a-9160-f91e2915e9cc" providerId="AD" clId="Web-{4BC7C9F3-BC8D-7F38-577B-27FE50B88DA5}" dt="2020-02-06T09:52:51.100" v="1"/>
        <pc:sldMkLst>
          <pc:docMk/>
          <pc:sldMk cId="2172971501" sldId="265"/>
        </pc:sldMkLst>
      </pc:sldChg>
      <pc:sldChg chg="new">
        <pc:chgData name="Lowri Ellison (1901652)" userId="S::1901652@student.uwtsd.ac.uk::157cbf8b-2411-400a-9160-f91e2915e9cc" providerId="AD" clId="Web-{4BC7C9F3-BC8D-7F38-577B-27FE50B88DA5}" dt="2020-02-06T09:52:52.036" v="2"/>
        <pc:sldMkLst>
          <pc:docMk/>
          <pc:sldMk cId="1066452722" sldId="266"/>
        </pc:sldMkLst>
      </pc:sldChg>
      <pc:sldChg chg="new">
        <pc:chgData name="Lowri Ellison (1901652)" userId="S::1901652@student.uwtsd.ac.uk::157cbf8b-2411-400a-9160-f91e2915e9cc" providerId="AD" clId="Web-{4BC7C9F3-BC8D-7F38-577B-27FE50B88DA5}" dt="2020-02-06T09:52:52.926" v="3"/>
        <pc:sldMkLst>
          <pc:docMk/>
          <pc:sldMk cId="3565161335" sldId="267"/>
        </pc:sldMkLst>
      </pc:sldChg>
      <pc:sldChg chg="new">
        <pc:chgData name="Lowri Ellison (1901652)" userId="S::1901652@student.uwtsd.ac.uk::157cbf8b-2411-400a-9160-f91e2915e9cc" providerId="AD" clId="Web-{4BC7C9F3-BC8D-7F38-577B-27FE50B88DA5}" dt="2020-02-06T09:52:55.364" v="4"/>
        <pc:sldMkLst>
          <pc:docMk/>
          <pc:sldMk cId="3369073675" sldId="268"/>
        </pc:sldMkLst>
      </pc:sldChg>
      <pc:sldChg chg="new">
        <pc:chgData name="Lowri Ellison (1901652)" userId="S::1901652@student.uwtsd.ac.uk::157cbf8b-2411-400a-9160-f91e2915e9cc" providerId="AD" clId="Web-{4BC7C9F3-BC8D-7F38-577B-27FE50B88DA5}" dt="2020-02-06T09:52:55.442" v="5"/>
        <pc:sldMkLst>
          <pc:docMk/>
          <pc:sldMk cId="3275979189" sldId="269"/>
        </pc:sldMkLst>
      </pc:sldChg>
      <pc:sldChg chg="new">
        <pc:chgData name="Lowri Ellison (1901652)" userId="S::1901652@student.uwtsd.ac.uk::157cbf8b-2411-400a-9160-f91e2915e9cc" providerId="AD" clId="Web-{4BC7C9F3-BC8D-7F38-577B-27FE50B88DA5}" dt="2020-02-06T09:52:55.958" v="6"/>
        <pc:sldMkLst>
          <pc:docMk/>
          <pc:sldMk cId="1620322703" sldId="270"/>
        </pc:sldMkLst>
      </pc:sldChg>
      <pc:sldChg chg="new">
        <pc:chgData name="Lowri Ellison (1901652)" userId="S::1901652@student.uwtsd.ac.uk::157cbf8b-2411-400a-9160-f91e2915e9cc" providerId="AD" clId="Web-{4BC7C9F3-BC8D-7F38-577B-27FE50B88DA5}" dt="2020-02-06T09:52:56.895" v="7"/>
        <pc:sldMkLst>
          <pc:docMk/>
          <pc:sldMk cId="1671453984" sldId="271"/>
        </pc:sldMkLst>
      </pc:sldChg>
      <pc:sldChg chg="new">
        <pc:chgData name="Lowri Ellison (1901652)" userId="S::1901652@student.uwtsd.ac.uk::157cbf8b-2411-400a-9160-f91e2915e9cc" providerId="AD" clId="Web-{4BC7C9F3-BC8D-7F38-577B-27FE50B88DA5}" dt="2020-02-06T09:52:57.583" v="8"/>
        <pc:sldMkLst>
          <pc:docMk/>
          <pc:sldMk cId="1354590424" sldId="272"/>
        </pc:sldMkLst>
      </pc:sldChg>
      <pc:sldChg chg="new">
        <pc:chgData name="Lowri Ellison (1901652)" userId="S::1901652@student.uwtsd.ac.uk::157cbf8b-2411-400a-9160-f91e2915e9cc" providerId="AD" clId="Web-{4BC7C9F3-BC8D-7F38-577B-27FE50B88DA5}" dt="2020-02-06T09:52:58.270" v="9"/>
        <pc:sldMkLst>
          <pc:docMk/>
          <pc:sldMk cId="3141745775" sldId="273"/>
        </pc:sldMkLst>
      </pc:sldChg>
      <pc:sldChg chg="new">
        <pc:chgData name="Lowri Ellison (1901652)" userId="S::1901652@student.uwtsd.ac.uk::157cbf8b-2411-400a-9160-f91e2915e9cc" providerId="AD" clId="Web-{4BC7C9F3-BC8D-7F38-577B-27FE50B88DA5}" dt="2020-02-06T09:52:58.942" v="10"/>
        <pc:sldMkLst>
          <pc:docMk/>
          <pc:sldMk cId="4196338905" sldId="274"/>
        </pc:sldMkLst>
      </pc:sldChg>
      <pc:sldChg chg="new">
        <pc:chgData name="Lowri Ellison (1901652)" userId="S::1901652@student.uwtsd.ac.uk::157cbf8b-2411-400a-9160-f91e2915e9cc" providerId="AD" clId="Web-{4BC7C9F3-BC8D-7F38-577B-27FE50B88DA5}" dt="2020-02-06T09:52:59.614" v="11"/>
        <pc:sldMkLst>
          <pc:docMk/>
          <pc:sldMk cId="1168883062" sldId="275"/>
        </pc:sldMkLst>
      </pc:sldChg>
      <pc:sldChg chg="new">
        <pc:chgData name="Lowri Ellison (1901652)" userId="S::1901652@student.uwtsd.ac.uk::157cbf8b-2411-400a-9160-f91e2915e9cc" providerId="AD" clId="Web-{4BC7C9F3-BC8D-7F38-577B-27FE50B88DA5}" dt="2020-02-06T09:53:00.301" v="12"/>
        <pc:sldMkLst>
          <pc:docMk/>
          <pc:sldMk cId="14042335" sldId="276"/>
        </pc:sldMkLst>
      </pc:sldChg>
      <pc:sldChg chg="new">
        <pc:chgData name="Lowri Ellison (1901652)" userId="S::1901652@student.uwtsd.ac.uk::157cbf8b-2411-400a-9160-f91e2915e9cc" providerId="AD" clId="Web-{4BC7C9F3-BC8D-7F38-577B-27FE50B88DA5}" dt="2020-02-06T09:53:01.004" v="13"/>
        <pc:sldMkLst>
          <pc:docMk/>
          <pc:sldMk cId="2144256311" sldId="277"/>
        </pc:sldMkLst>
      </pc:sldChg>
      <pc:sldChg chg="new">
        <pc:chgData name="Lowri Ellison (1901652)" userId="S::1901652@student.uwtsd.ac.uk::157cbf8b-2411-400a-9160-f91e2915e9cc" providerId="AD" clId="Web-{4BC7C9F3-BC8D-7F38-577B-27FE50B88DA5}" dt="2020-02-06T09:53:01.754" v="14"/>
        <pc:sldMkLst>
          <pc:docMk/>
          <pc:sldMk cId="843497686" sldId="278"/>
        </pc:sldMkLst>
      </pc:sldChg>
      <pc:sldChg chg="new">
        <pc:chgData name="Lowri Ellison (1901652)" userId="S::1901652@student.uwtsd.ac.uk::157cbf8b-2411-400a-9160-f91e2915e9cc" providerId="AD" clId="Web-{4BC7C9F3-BC8D-7F38-577B-27FE50B88DA5}" dt="2020-02-06T09:53:02.504" v="15"/>
        <pc:sldMkLst>
          <pc:docMk/>
          <pc:sldMk cId="3543144180" sldId="279"/>
        </pc:sldMkLst>
      </pc:sldChg>
      <pc:sldChg chg="new">
        <pc:chgData name="Lowri Ellison (1901652)" userId="S::1901652@student.uwtsd.ac.uk::157cbf8b-2411-400a-9160-f91e2915e9cc" providerId="AD" clId="Web-{4BC7C9F3-BC8D-7F38-577B-27FE50B88DA5}" dt="2020-02-06T09:53:03.379" v="16"/>
        <pc:sldMkLst>
          <pc:docMk/>
          <pc:sldMk cId="2309792626" sldId="280"/>
        </pc:sldMkLst>
      </pc:sldChg>
      <pc:sldChg chg="new">
        <pc:chgData name="Lowri Ellison (1901652)" userId="S::1901652@student.uwtsd.ac.uk::157cbf8b-2411-400a-9160-f91e2915e9cc" providerId="AD" clId="Web-{4BC7C9F3-BC8D-7F38-577B-27FE50B88DA5}" dt="2020-02-06T09:53:04.083" v="17"/>
        <pc:sldMkLst>
          <pc:docMk/>
          <pc:sldMk cId="3824373025" sldId="281"/>
        </pc:sldMkLst>
      </pc:sldChg>
    </pc:docChg>
  </pc:docChgLst>
  <pc:docChgLst>
    <pc:chgData name="Lowri Ellison (1901652)" userId="S::1901652@student.uwtsd.ac.uk::157cbf8b-2411-400a-9160-f91e2915e9cc" providerId="AD" clId="Web-{A08D8AD9-54DC-EBBF-2F88-45F63A4EC09F}"/>
    <pc:docChg chg="delSld modSld">
      <pc:chgData name="Lowri Ellison (1901652)" userId="S::1901652@student.uwtsd.ac.uk::157cbf8b-2411-400a-9160-f91e2915e9cc" providerId="AD" clId="Web-{A08D8AD9-54DC-EBBF-2F88-45F63A4EC09F}" dt="2020-02-06T10:06:45.223" v="66" actId="20577"/>
      <pc:docMkLst>
        <pc:docMk/>
      </pc:docMkLst>
      <pc:sldChg chg="modSp">
        <pc:chgData name="Lowri Ellison (1901652)" userId="S::1901652@student.uwtsd.ac.uk::157cbf8b-2411-400a-9160-f91e2915e9cc" providerId="AD" clId="Web-{A08D8AD9-54DC-EBBF-2F88-45F63A4EC09F}" dt="2020-02-06T10:01:39.298" v="53" actId="20577"/>
        <pc:sldMkLst>
          <pc:docMk/>
          <pc:sldMk cId="815386497" sldId="256"/>
        </pc:sldMkLst>
        <pc:spChg chg="mod">
          <ac:chgData name="Lowri Ellison (1901652)" userId="S::1901652@student.uwtsd.ac.uk::157cbf8b-2411-400a-9160-f91e2915e9cc" providerId="AD" clId="Web-{A08D8AD9-54DC-EBBF-2F88-45F63A4EC09F}" dt="2020-02-06T10:01:39.298" v="53" actId="20577"/>
          <ac:spMkLst>
            <pc:docMk/>
            <pc:sldMk cId="815386497" sldId="256"/>
            <ac:spMk id="2" creationId="{172691FD-4954-5B4C-92C3-555CAE60049B}"/>
          </ac:spMkLst>
        </pc:spChg>
      </pc:sldChg>
      <pc:sldChg chg="modSp">
        <pc:chgData name="Lowri Ellison (1901652)" userId="S::1901652@student.uwtsd.ac.uk::157cbf8b-2411-400a-9160-f91e2915e9cc" providerId="AD" clId="Web-{A08D8AD9-54DC-EBBF-2F88-45F63A4EC09F}" dt="2020-02-06T10:01:57.720" v="57" actId="20577"/>
        <pc:sldMkLst>
          <pc:docMk/>
          <pc:sldMk cId="539115793" sldId="257"/>
        </pc:sldMkLst>
        <pc:spChg chg="mod">
          <ac:chgData name="Lowri Ellison (1901652)" userId="S::1901652@student.uwtsd.ac.uk::157cbf8b-2411-400a-9160-f91e2915e9cc" providerId="AD" clId="Web-{A08D8AD9-54DC-EBBF-2F88-45F63A4EC09F}" dt="2020-02-06T10:01:57.720" v="57" actId="20577"/>
          <ac:spMkLst>
            <pc:docMk/>
            <pc:sldMk cId="539115793" sldId="257"/>
            <ac:spMk id="2" creationId="{EFAA2BE6-D72F-F049-913C-F127EC6E29E6}"/>
          </ac:spMkLst>
        </pc:spChg>
      </pc:sldChg>
      <pc:sldChg chg="modSp">
        <pc:chgData name="Lowri Ellison (1901652)" userId="S::1901652@student.uwtsd.ac.uk::157cbf8b-2411-400a-9160-f91e2915e9cc" providerId="AD" clId="Web-{A08D8AD9-54DC-EBBF-2F88-45F63A4EC09F}" dt="2020-02-06T10:01:24.673" v="48" actId="20577"/>
        <pc:sldMkLst>
          <pc:docMk/>
          <pc:sldMk cId="3157111787" sldId="258"/>
        </pc:sldMkLst>
        <pc:spChg chg="mod">
          <ac:chgData name="Lowri Ellison (1901652)" userId="S::1901652@student.uwtsd.ac.uk::157cbf8b-2411-400a-9160-f91e2915e9cc" providerId="AD" clId="Web-{A08D8AD9-54DC-EBBF-2F88-45F63A4EC09F}" dt="2020-02-06T10:01:24.673" v="48" actId="20577"/>
          <ac:spMkLst>
            <pc:docMk/>
            <pc:sldMk cId="3157111787" sldId="258"/>
            <ac:spMk id="2" creationId="{0F903E74-33D3-BD44-9C23-D079DF601396}"/>
          </ac:spMkLst>
        </pc:spChg>
      </pc:sldChg>
      <pc:sldChg chg="modSp">
        <pc:chgData name="Lowri Ellison (1901652)" userId="S::1901652@student.uwtsd.ac.uk::157cbf8b-2411-400a-9160-f91e2915e9cc" providerId="AD" clId="Web-{A08D8AD9-54DC-EBBF-2F88-45F63A4EC09F}" dt="2020-02-06T09:58:57.375" v="24" actId="20577"/>
        <pc:sldMkLst>
          <pc:docMk/>
          <pc:sldMk cId="3755228402" sldId="259"/>
        </pc:sldMkLst>
        <pc:spChg chg="mod">
          <ac:chgData name="Lowri Ellison (1901652)" userId="S::1901652@student.uwtsd.ac.uk::157cbf8b-2411-400a-9160-f91e2915e9cc" providerId="AD" clId="Web-{A08D8AD9-54DC-EBBF-2F88-45F63A4EC09F}" dt="2020-02-06T09:58:57.375" v="24" actId="20577"/>
          <ac:spMkLst>
            <pc:docMk/>
            <pc:sldMk cId="3755228402" sldId="259"/>
            <ac:spMk id="2" creationId="{84AC4920-1410-5E48-AC0F-9E995F37C310}"/>
          </ac:spMkLst>
        </pc:spChg>
      </pc:sldChg>
      <pc:sldChg chg="modSp">
        <pc:chgData name="Lowri Ellison (1901652)" userId="S::1901652@student.uwtsd.ac.uk::157cbf8b-2411-400a-9160-f91e2915e9cc" providerId="AD" clId="Web-{A08D8AD9-54DC-EBBF-2F88-45F63A4EC09F}" dt="2020-02-06T10:02:10.064" v="59" actId="20577"/>
        <pc:sldMkLst>
          <pc:docMk/>
          <pc:sldMk cId="3767414057" sldId="260"/>
        </pc:sldMkLst>
        <pc:spChg chg="mod">
          <ac:chgData name="Lowri Ellison (1901652)" userId="S::1901652@student.uwtsd.ac.uk::157cbf8b-2411-400a-9160-f91e2915e9cc" providerId="AD" clId="Web-{A08D8AD9-54DC-EBBF-2F88-45F63A4EC09F}" dt="2020-02-06T10:02:10.064" v="59" actId="20577"/>
          <ac:spMkLst>
            <pc:docMk/>
            <pc:sldMk cId="3767414057" sldId="260"/>
            <ac:spMk id="2" creationId="{911BB74C-ACCC-6146-B244-0F574056F2DA}"/>
          </ac:spMkLst>
        </pc:spChg>
      </pc:sldChg>
      <pc:sldChg chg="modSp">
        <pc:chgData name="Lowri Ellison (1901652)" userId="S::1901652@student.uwtsd.ac.uk::157cbf8b-2411-400a-9160-f91e2915e9cc" providerId="AD" clId="Web-{A08D8AD9-54DC-EBBF-2F88-45F63A4EC09F}" dt="2020-02-06T09:59:23.625" v="29" actId="20577"/>
        <pc:sldMkLst>
          <pc:docMk/>
          <pc:sldMk cId="1384608037" sldId="261"/>
        </pc:sldMkLst>
        <pc:spChg chg="mod">
          <ac:chgData name="Lowri Ellison (1901652)" userId="S::1901652@student.uwtsd.ac.uk::157cbf8b-2411-400a-9160-f91e2915e9cc" providerId="AD" clId="Web-{A08D8AD9-54DC-EBBF-2F88-45F63A4EC09F}" dt="2020-02-06T09:59:23.625" v="29" actId="20577"/>
          <ac:spMkLst>
            <pc:docMk/>
            <pc:sldMk cId="1384608037" sldId="261"/>
            <ac:spMk id="2" creationId="{94BF1D3B-A996-7046-B4DB-682C59D2807D}"/>
          </ac:spMkLst>
        </pc:spChg>
      </pc:sldChg>
      <pc:sldChg chg="modSp">
        <pc:chgData name="Lowri Ellison (1901652)" userId="S::1901652@student.uwtsd.ac.uk::157cbf8b-2411-400a-9160-f91e2915e9cc" providerId="AD" clId="Web-{A08D8AD9-54DC-EBBF-2F88-45F63A4EC09F}" dt="2020-02-06T10:00:34.126" v="43" actId="20577"/>
        <pc:sldMkLst>
          <pc:docMk/>
          <pc:sldMk cId="4251078048" sldId="262"/>
        </pc:sldMkLst>
        <pc:spChg chg="mod">
          <ac:chgData name="Lowri Ellison (1901652)" userId="S::1901652@student.uwtsd.ac.uk::157cbf8b-2411-400a-9160-f91e2915e9cc" providerId="AD" clId="Web-{A08D8AD9-54DC-EBBF-2F88-45F63A4EC09F}" dt="2020-02-06T10:00:34.126" v="43" actId="20577"/>
          <ac:spMkLst>
            <pc:docMk/>
            <pc:sldMk cId="4251078048" sldId="262"/>
            <ac:spMk id="2" creationId="{262CB411-8AA1-854F-BF56-181DC87B85E7}"/>
          </ac:spMkLst>
        </pc:spChg>
      </pc:sldChg>
      <pc:sldChg chg="modSp">
        <pc:chgData name="Lowri Ellison (1901652)" userId="S::1901652@student.uwtsd.ac.uk::157cbf8b-2411-400a-9160-f91e2915e9cc" providerId="AD" clId="Web-{A08D8AD9-54DC-EBBF-2F88-45F63A4EC09F}" dt="2020-02-06T10:06:45.223" v="65" actId="20577"/>
        <pc:sldMkLst>
          <pc:docMk/>
          <pc:sldMk cId="2999639237" sldId="264"/>
        </pc:sldMkLst>
        <pc:spChg chg="mod">
          <ac:chgData name="Lowri Ellison (1901652)" userId="S::1901652@student.uwtsd.ac.uk::157cbf8b-2411-400a-9160-f91e2915e9cc" providerId="AD" clId="Web-{A08D8AD9-54DC-EBBF-2F88-45F63A4EC09F}" dt="2020-02-06T10:06:45.223" v="65" actId="20577"/>
          <ac:spMkLst>
            <pc:docMk/>
            <pc:sldMk cId="2999639237" sldId="264"/>
            <ac:spMk id="2" creationId="{810B050E-E72F-D645-9281-9F6B726EA919}"/>
          </ac:spMkLst>
        </pc:spChg>
      </pc:sldChg>
      <pc:sldChg chg="del">
        <pc:chgData name="Lowri Ellison (1901652)" userId="S::1901652@student.uwtsd.ac.uk::157cbf8b-2411-400a-9160-f91e2915e9cc" providerId="AD" clId="Web-{A08D8AD9-54DC-EBBF-2F88-45F63A4EC09F}" dt="2020-02-06T09:57:53.156" v="16"/>
        <pc:sldMkLst>
          <pc:docMk/>
          <pc:sldMk cId="2172971501" sldId="265"/>
        </pc:sldMkLst>
      </pc:sldChg>
      <pc:sldChg chg="del">
        <pc:chgData name="Lowri Ellison (1901652)" userId="S::1901652@student.uwtsd.ac.uk::157cbf8b-2411-400a-9160-f91e2915e9cc" providerId="AD" clId="Web-{A08D8AD9-54DC-EBBF-2F88-45F63A4EC09F}" dt="2020-02-06T09:57:47.468" v="15"/>
        <pc:sldMkLst>
          <pc:docMk/>
          <pc:sldMk cId="1066452722" sldId="266"/>
        </pc:sldMkLst>
      </pc:sldChg>
      <pc:sldChg chg="del">
        <pc:chgData name="Lowri Ellison (1901652)" userId="S::1901652@student.uwtsd.ac.uk::157cbf8b-2411-400a-9160-f91e2915e9cc" providerId="AD" clId="Web-{A08D8AD9-54DC-EBBF-2F88-45F63A4EC09F}" dt="2020-02-06T09:57:45.968" v="14"/>
        <pc:sldMkLst>
          <pc:docMk/>
          <pc:sldMk cId="3565161335" sldId="267"/>
        </pc:sldMkLst>
      </pc:sldChg>
      <pc:sldChg chg="del">
        <pc:chgData name="Lowri Ellison (1901652)" userId="S::1901652@student.uwtsd.ac.uk::157cbf8b-2411-400a-9160-f91e2915e9cc" providerId="AD" clId="Web-{A08D8AD9-54DC-EBBF-2F88-45F63A4EC09F}" dt="2020-02-06T09:57:44.297" v="13"/>
        <pc:sldMkLst>
          <pc:docMk/>
          <pc:sldMk cId="3369073675" sldId="268"/>
        </pc:sldMkLst>
      </pc:sldChg>
      <pc:sldChg chg="del">
        <pc:chgData name="Lowri Ellison (1901652)" userId="S::1901652@student.uwtsd.ac.uk::157cbf8b-2411-400a-9160-f91e2915e9cc" providerId="AD" clId="Web-{A08D8AD9-54DC-EBBF-2F88-45F63A4EC09F}" dt="2020-02-06T09:57:42.297" v="12"/>
        <pc:sldMkLst>
          <pc:docMk/>
          <pc:sldMk cId="3275979189" sldId="269"/>
        </pc:sldMkLst>
      </pc:sldChg>
      <pc:sldChg chg="del">
        <pc:chgData name="Lowri Ellison (1901652)" userId="S::1901652@student.uwtsd.ac.uk::157cbf8b-2411-400a-9160-f91e2915e9cc" providerId="AD" clId="Web-{A08D8AD9-54DC-EBBF-2F88-45F63A4EC09F}" dt="2020-02-06T09:57:38.265" v="11"/>
        <pc:sldMkLst>
          <pc:docMk/>
          <pc:sldMk cId="1620322703" sldId="270"/>
        </pc:sldMkLst>
      </pc:sldChg>
      <pc:sldChg chg="del">
        <pc:chgData name="Lowri Ellison (1901652)" userId="S::1901652@student.uwtsd.ac.uk::157cbf8b-2411-400a-9160-f91e2915e9cc" providerId="AD" clId="Web-{A08D8AD9-54DC-EBBF-2F88-45F63A4EC09F}" dt="2020-02-06T09:57:36.828" v="10"/>
        <pc:sldMkLst>
          <pc:docMk/>
          <pc:sldMk cId="1671453984" sldId="271"/>
        </pc:sldMkLst>
      </pc:sldChg>
      <pc:sldChg chg="del">
        <pc:chgData name="Lowri Ellison (1901652)" userId="S::1901652@student.uwtsd.ac.uk::157cbf8b-2411-400a-9160-f91e2915e9cc" providerId="AD" clId="Web-{A08D8AD9-54DC-EBBF-2F88-45F63A4EC09F}" dt="2020-02-06T09:57:35.296" v="9"/>
        <pc:sldMkLst>
          <pc:docMk/>
          <pc:sldMk cId="1354590424" sldId="272"/>
        </pc:sldMkLst>
      </pc:sldChg>
      <pc:sldChg chg="del">
        <pc:chgData name="Lowri Ellison (1901652)" userId="S::1901652@student.uwtsd.ac.uk::157cbf8b-2411-400a-9160-f91e2915e9cc" providerId="AD" clId="Web-{A08D8AD9-54DC-EBBF-2F88-45F63A4EC09F}" dt="2020-02-06T09:57:30.843" v="8"/>
        <pc:sldMkLst>
          <pc:docMk/>
          <pc:sldMk cId="3141745775" sldId="273"/>
        </pc:sldMkLst>
      </pc:sldChg>
      <pc:sldChg chg="del">
        <pc:chgData name="Lowri Ellison (1901652)" userId="S::1901652@student.uwtsd.ac.uk::157cbf8b-2411-400a-9160-f91e2915e9cc" providerId="AD" clId="Web-{A08D8AD9-54DC-EBBF-2F88-45F63A4EC09F}" dt="2020-02-06T09:57:29.468" v="7"/>
        <pc:sldMkLst>
          <pc:docMk/>
          <pc:sldMk cId="4196338905" sldId="274"/>
        </pc:sldMkLst>
      </pc:sldChg>
      <pc:sldChg chg="del">
        <pc:chgData name="Lowri Ellison (1901652)" userId="S::1901652@student.uwtsd.ac.uk::157cbf8b-2411-400a-9160-f91e2915e9cc" providerId="AD" clId="Web-{A08D8AD9-54DC-EBBF-2F88-45F63A4EC09F}" dt="2020-02-06T09:57:27.937" v="6"/>
        <pc:sldMkLst>
          <pc:docMk/>
          <pc:sldMk cId="1168883062" sldId="275"/>
        </pc:sldMkLst>
      </pc:sldChg>
      <pc:sldChg chg="del">
        <pc:chgData name="Lowri Ellison (1901652)" userId="S::1901652@student.uwtsd.ac.uk::157cbf8b-2411-400a-9160-f91e2915e9cc" providerId="AD" clId="Web-{A08D8AD9-54DC-EBBF-2F88-45F63A4EC09F}" dt="2020-02-06T09:57:23.687" v="5"/>
        <pc:sldMkLst>
          <pc:docMk/>
          <pc:sldMk cId="14042335" sldId="276"/>
        </pc:sldMkLst>
      </pc:sldChg>
      <pc:sldChg chg="del">
        <pc:chgData name="Lowri Ellison (1901652)" userId="S::1901652@student.uwtsd.ac.uk::157cbf8b-2411-400a-9160-f91e2915e9cc" providerId="AD" clId="Web-{A08D8AD9-54DC-EBBF-2F88-45F63A4EC09F}" dt="2020-02-06T09:57:22.281" v="4"/>
        <pc:sldMkLst>
          <pc:docMk/>
          <pc:sldMk cId="2144256311" sldId="277"/>
        </pc:sldMkLst>
      </pc:sldChg>
      <pc:sldChg chg="del">
        <pc:chgData name="Lowri Ellison (1901652)" userId="S::1901652@student.uwtsd.ac.uk::157cbf8b-2411-400a-9160-f91e2915e9cc" providerId="AD" clId="Web-{A08D8AD9-54DC-EBBF-2F88-45F63A4EC09F}" dt="2020-02-06T09:57:20.843" v="3"/>
        <pc:sldMkLst>
          <pc:docMk/>
          <pc:sldMk cId="843497686" sldId="278"/>
        </pc:sldMkLst>
      </pc:sldChg>
      <pc:sldChg chg="del">
        <pc:chgData name="Lowri Ellison (1901652)" userId="S::1901652@student.uwtsd.ac.uk::157cbf8b-2411-400a-9160-f91e2915e9cc" providerId="AD" clId="Web-{A08D8AD9-54DC-EBBF-2F88-45F63A4EC09F}" dt="2020-02-06T09:57:16.296" v="2"/>
        <pc:sldMkLst>
          <pc:docMk/>
          <pc:sldMk cId="3543144180" sldId="279"/>
        </pc:sldMkLst>
      </pc:sldChg>
      <pc:sldChg chg="del">
        <pc:chgData name="Lowri Ellison (1901652)" userId="S::1901652@student.uwtsd.ac.uk::157cbf8b-2411-400a-9160-f91e2915e9cc" providerId="AD" clId="Web-{A08D8AD9-54DC-EBBF-2F88-45F63A4EC09F}" dt="2020-02-06T09:57:14.906" v="1"/>
        <pc:sldMkLst>
          <pc:docMk/>
          <pc:sldMk cId="2309792626" sldId="280"/>
        </pc:sldMkLst>
      </pc:sldChg>
      <pc:sldChg chg="del">
        <pc:chgData name="Lowri Ellison (1901652)" userId="S::1901652@student.uwtsd.ac.uk::157cbf8b-2411-400a-9160-f91e2915e9cc" providerId="AD" clId="Web-{A08D8AD9-54DC-EBBF-2F88-45F63A4EC09F}" dt="2020-02-06T09:57:12.656" v="0"/>
        <pc:sldMkLst>
          <pc:docMk/>
          <pc:sldMk cId="3824373025" sldId="281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2/6/2020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2/6/2020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2/6/2020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2/6/2020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2/6/2020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2/6/2020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C7A97A-A7DE-4DFB-8542-1E4BF24C7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E111DB0-3D73-4D20-9D57-CEF5A0D86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0B050E-E72F-D645-9281-9F6B726EA9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7" y="1298448"/>
            <a:ext cx="3685070" cy="3255264"/>
          </a:xfrm>
        </p:spPr>
        <p:txBody>
          <a:bodyPr>
            <a:normAutofit/>
          </a:bodyPr>
          <a:lstStyle/>
          <a:p>
            <a:r>
              <a:rPr lang="en-US" dirty="0">
                <a:latin typeface="Comic Sans MS"/>
              </a:rPr>
              <a:t>Slot </a:t>
            </a:r>
            <a:r>
              <a:rPr lang="en-US">
                <a:latin typeface="Comic Sans MS"/>
              </a:rPr>
              <a:t>drillio</a:t>
            </a:r>
            <a:r>
              <a:rPr lang="en-US" dirty="0">
                <a:latin typeface="Comic Sans MS"/>
              </a:rPr>
              <a:t>: Y </a:t>
            </a:r>
            <a:r>
              <a:rPr lang="en-US" dirty="0" err="1">
                <a:latin typeface="Comic Sans MS"/>
              </a:rPr>
              <a:t>gofod</a:t>
            </a:r>
            <a:r>
              <a:rPr lang="en-US" dirty="0">
                <a:latin typeface="Comic Sans MS"/>
              </a:rPr>
              <a:t>. 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82C2B6-F509-C447-AFDA-BF6784FEB3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7" y="4670246"/>
            <a:ext cx="3685070" cy="914400"/>
          </a:xfrm>
        </p:spPr>
        <p:txBody>
          <a:bodyPr>
            <a:normAutofit/>
          </a:bodyPr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FD6F4D0-6C8D-5F4B-A5E1-64C510318E4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17"/>
          <a:stretch/>
        </p:blipFill>
        <p:spPr>
          <a:xfrm>
            <a:off x="5120640" y="759599"/>
            <a:ext cx="6367271" cy="533065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27ADCA0-A066-4B16-8E1F-3C2483947B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9996392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7115F77-2FAE-4CA7-9A7F-10D5F2C8F8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CD4C046-A04C-46CC-AFA3-6B0621F628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6C7A97A-A7DE-4DFB-8542-1E4BF24C7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E111DB0-3D73-4D20-9D57-CEF5A0D86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AC4920-1410-5E48-AC0F-9E995F37C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752109"/>
            <a:ext cx="4245786" cy="380160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800" spc="-100" dirty="0">
                <a:latin typeface="Comic Sans MS"/>
              </a:rPr>
              <a:t>Haul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3B02214-3094-8547-8F37-E7DE3546B7C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6787" r="16323"/>
          <a:stretch/>
        </p:blipFill>
        <p:spPr>
          <a:xfrm>
            <a:off x="5120640" y="759599"/>
            <a:ext cx="6367271" cy="533065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027ADCA0-A066-4B16-8E1F-3C2483947B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55228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6C7A97A-A7DE-4DFB-8542-1E4BF24C7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E111DB0-3D73-4D20-9D57-CEF5A0D86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BF1D3B-A996-7046-B4DB-682C59D280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7" y="1298448"/>
            <a:ext cx="3685070" cy="3255264"/>
          </a:xfrm>
        </p:spPr>
        <p:txBody>
          <a:bodyPr>
            <a:normAutofit/>
          </a:bodyPr>
          <a:lstStyle/>
          <a:p>
            <a:r>
              <a:rPr lang="en-US" sz="8800" dirty="0" err="1">
                <a:latin typeface="Comic Sans MS"/>
              </a:rPr>
              <a:t>Roced</a:t>
            </a:r>
            <a:endParaRPr lang="en-US" sz="8800" dirty="0">
              <a:latin typeface="Comic Sans M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4EB114-0DEC-F444-84C6-8C8D55194D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7" y="4670246"/>
            <a:ext cx="3685070" cy="914400"/>
          </a:xfrm>
        </p:spPr>
        <p:txBody>
          <a:bodyPr>
            <a:normAutofit/>
          </a:bodyPr>
          <a:lstStyle/>
          <a:p>
            <a:endParaRPr lang="en-US"/>
          </a:p>
        </p:txBody>
      </p:sp>
      <p:pic>
        <p:nvPicPr>
          <p:cNvPr id="4" name="Picture 3" descr="A picture containing train, smoke, transport, outdoor&#10;&#10;Description automatically generated">
            <a:extLst>
              <a:ext uri="{FF2B5EF4-FFF2-40B4-BE49-F238E27FC236}">
                <a16:creationId xmlns:a16="http://schemas.microsoft.com/office/drawing/2014/main" id="{9CA0DF73-655A-0048-98F7-9CBC2212193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100" r="22010"/>
          <a:stretch/>
        </p:blipFill>
        <p:spPr>
          <a:xfrm>
            <a:off x="5120640" y="759599"/>
            <a:ext cx="6367271" cy="533065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027ADCA0-A066-4B16-8E1F-3C2483947B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84608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B8424AB-D56B-4256-866A-5B54DE93C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C999C28-AD33-4EB7-A5F1-C06D10A5F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864E5C9-52C9-4572-AC75-548B9B9C2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5CC6500-4DBD-4C34-BC14-2387FB483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2CB411-8AA1-854F-BF56-181DC87B85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152" y="1316032"/>
            <a:ext cx="3258688" cy="32552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spc="-100" dirty="0" err="1">
                <a:latin typeface="Comic Sans MS"/>
              </a:rPr>
              <a:t>Planedau</a:t>
            </a:r>
            <a:endParaRPr lang="en-US" sz="6000" spc="-100" dirty="0">
              <a:latin typeface="Comic Sans MS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2C08A07-5FFC-9744-905C-A8B12EEE33A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20640" y="1642088"/>
            <a:ext cx="6367271" cy="3565671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4E34A3B6-BAD2-4156-BDC6-4736248BF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51078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DB8424AB-D56B-4256-866A-5B54DE93C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C999C28-AD33-4EB7-A5F1-C06D10A5F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0864E5C9-52C9-4572-AC75-548B9B9C2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5CC6500-4DBD-4C34-BC14-2387FB483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903E74-33D3-BD44-9C23-D079DF6013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9" y="1298448"/>
            <a:ext cx="3258688" cy="32552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800" spc="-100" dirty="0">
                <a:latin typeface="Comic Sans MS"/>
              </a:rPr>
              <a:t>Seren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6E86248-6C7F-6046-9076-183A5F56D49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855366" y="759599"/>
            <a:ext cx="4897819" cy="533065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4E34A3B6-BAD2-4156-BDC6-4736248BF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157111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864E5C9-52C9-4572-AC75-548B9B9C2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5CC6500-4DBD-4C34-BC14-2387FB483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2691FD-4954-5B4C-92C3-555CAE6004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19900" y="903628"/>
            <a:ext cx="3258688" cy="3255264"/>
          </a:xfrm>
        </p:spPr>
        <p:txBody>
          <a:bodyPr>
            <a:normAutofit/>
          </a:bodyPr>
          <a:lstStyle/>
          <a:p>
            <a:r>
              <a:rPr lang="en-US" sz="8800" dirty="0" err="1"/>
              <a:t>Lleuad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A60F7D-D9D0-CD46-A8C7-5FF709F849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3228521" cy="914400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2FCA8D7-8391-8643-91FB-88CED5E4AB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0640" y="1306359"/>
            <a:ext cx="6367271" cy="4237129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E34A3B6-BAD2-4156-BDC6-4736248BF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15386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7115F77-2FAE-4CA7-9A7F-10D5F2C8F8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CD4C046-A04C-46CC-AFA3-6B0621F628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6C7A97A-A7DE-4DFB-8542-1E4BF24C7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E111DB0-3D73-4D20-9D57-CEF5A0D86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AA2BE6-D72F-F049-913C-F127EC6E2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1298448"/>
            <a:ext cx="3685070" cy="32552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800" spc="-100" dirty="0"/>
              <a:t>Y </a:t>
            </a:r>
            <a:r>
              <a:rPr lang="en-US" sz="8800" spc="-100" dirty="0" err="1"/>
              <a:t>Ddaear</a:t>
            </a:r>
            <a:endParaRPr lang="en-US" sz="5900" spc="-1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B194B37-CC92-8540-AF11-829079B7C8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4808" b="11472"/>
          <a:stretch/>
        </p:blipFill>
        <p:spPr>
          <a:xfrm>
            <a:off x="5120640" y="759599"/>
            <a:ext cx="6367271" cy="533065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027ADCA0-A066-4B16-8E1F-3C2483947B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39115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7115F77-2FAE-4CA7-9A7F-10D5F2C8F8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CD4C046-A04C-46CC-AFA3-6B0621F628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6C7A97A-A7DE-4DFB-8542-1E4BF24C7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E111DB0-3D73-4D20-9D57-CEF5A0D86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1BB74C-ACCC-6146-B244-0F574056F2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1298448"/>
            <a:ext cx="3685070" cy="32552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 spc="-100" dirty="0"/>
              <a:t>Y </a:t>
            </a:r>
            <a:r>
              <a:rPr lang="en-US" sz="8000" spc="-100" dirty="0" err="1"/>
              <a:t>gofod</a:t>
            </a:r>
            <a:r>
              <a:rPr lang="en-US" sz="5900" spc="-100" dirty="0"/>
              <a:t> 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F248605-B5BA-484D-A76A-9E85F307D7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3633" r="9477"/>
          <a:stretch/>
        </p:blipFill>
        <p:spPr>
          <a:xfrm>
            <a:off x="5120640" y="759599"/>
            <a:ext cx="6367271" cy="533065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027ADCA0-A066-4B16-8E1F-3C2483947B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67414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15</Words>
  <Application>Microsoft Office PowerPoint</Application>
  <PresentationFormat>Widescreen</PresentationFormat>
  <Paragraphs>8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Frame</vt:lpstr>
      <vt:lpstr>Slot drillio: Y gofod. </vt:lpstr>
      <vt:lpstr>Haul</vt:lpstr>
      <vt:lpstr>Roced</vt:lpstr>
      <vt:lpstr>Planedau</vt:lpstr>
      <vt:lpstr>Seren</vt:lpstr>
      <vt:lpstr>Lleuad</vt:lpstr>
      <vt:lpstr>Y Ddaear</vt:lpstr>
      <vt:lpstr>Y gofod 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Slot drilio: Y gofod. </dc:title>
  <dc:creator>Lowri Ellison (1901652)</dc:creator>
  <cp:lastModifiedBy>Lowri Ellison (1901652)</cp:lastModifiedBy>
  <cp:revision>42</cp:revision>
  <dcterms:created xsi:type="dcterms:W3CDTF">2020-02-05T21:33:04Z</dcterms:created>
  <dcterms:modified xsi:type="dcterms:W3CDTF">2020-02-06T10:06:45Z</dcterms:modified>
</cp:coreProperties>
</file>